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61" r:id="rId3"/>
    <p:sldId id="262" r:id="rId4"/>
    <p:sldId id="263" r:id="rId5"/>
    <p:sldId id="284" r:id="rId6"/>
    <p:sldId id="265" r:id="rId7"/>
    <p:sldId id="266" r:id="rId8"/>
    <p:sldId id="267" r:id="rId9"/>
    <p:sldId id="268" r:id="rId10"/>
    <p:sldId id="269" r:id="rId11"/>
    <p:sldId id="270" r:id="rId12"/>
    <p:sldId id="271" r:id="rId13"/>
    <p:sldId id="272" r:id="rId14"/>
    <p:sldId id="273" r:id="rId15"/>
    <p:sldId id="274" r:id="rId16"/>
    <p:sldId id="282" r:id="rId17"/>
    <p:sldId id="283" r:id="rId18"/>
    <p:sldId id="275" r:id="rId19"/>
    <p:sldId id="276" r:id="rId20"/>
    <p:sldId id="277" r:id="rId21"/>
    <p:sldId id="278" r:id="rId22"/>
    <p:sldId id="285" r:id="rId23"/>
    <p:sldId id="280" r:id="rId24"/>
    <p:sldId id="281" r:id="rId25"/>
    <p:sldId id="286" r:id="rId26"/>
  </p:sldIdLst>
  <p:sldSz cx="12192000" cy="6858000"/>
  <p:notesSz cx="6858000" cy="9144000"/>
  <p:embeddedFontLs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Game of Thrones KG" pitchFamily="2" charset="0"/>
      <p:regular r:id="rId31"/>
    </p:embeddedFont>
    <p:embeddedFont>
      <p:font typeface="Georgia" panose="02040502050405020303" pitchFamily="18" charset="0"/>
      <p:regular r:id="rId32"/>
      <p:bold r:id="rId33"/>
      <p:italic r:id="rId34"/>
      <p:boldItalic r:id="rId35"/>
    </p:embeddedFont>
    <p:embeddedFont>
      <p:font typeface="Montserrat" pitchFamily="2" charset="0"/>
      <p:regular r:id="rId36"/>
      <p:bold r:id="rId37"/>
      <p:italic r:id="rId38"/>
      <p:boldItalic r:id="rId39"/>
    </p:embeddedFont>
    <p:embeddedFont>
      <p:font typeface="Montserrat Black" panose="020F0502020204030204" pitchFamily="34" charset="0"/>
      <p:bold r:id="rId40"/>
      <p:italic r:id="rId41"/>
      <p:boldItalic r:id="rId42"/>
    </p:embeddedFont>
    <p:embeddedFont>
      <p:font typeface="Montserrat Bold" pitchFamily="2" charset="0"/>
      <p:bold r:id="rId43"/>
    </p:embeddedFont>
    <p:embeddedFont>
      <p:font typeface="MS Reference Sans Serif" panose="020B0604030504040204" pitchFamily="34" charset="0"/>
      <p:regular r:id="rId44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63" userDrawn="1">
          <p15:clr>
            <a:srgbClr val="A4A3A4"/>
          </p15:clr>
        </p15:guide>
        <p15:guide id="3" orient="horz" pos="27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2EE32"/>
    <a:srgbClr val="13B8D8"/>
    <a:srgbClr val="070219"/>
    <a:srgbClr val="70AD47"/>
    <a:srgbClr val="0A0022"/>
    <a:srgbClr val="918E9B"/>
    <a:srgbClr val="10B8D8"/>
    <a:srgbClr val="7BA3AD"/>
    <a:srgbClr val="A27889"/>
    <a:srgbClr val="908F9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83" autoAdjust="0"/>
    <p:restoredTop sz="94660"/>
  </p:normalViewPr>
  <p:slideViewPr>
    <p:cSldViewPr snapToGrid="0" showGuides="1">
      <p:cViewPr varScale="1">
        <p:scale>
          <a:sx n="118" d="100"/>
          <a:sy n="118" d="100"/>
        </p:scale>
        <p:origin x="400" y="456"/>
      </p:cViewPr>
      <p:guideLst>
        <p:guide orient="horz" pos="2183"/>
        <p:guide pos="3863"/>
        <p:guide orient="horz" pos="2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3.fntdata"/><Relationship Id="rId21" Type="http://schemas.openxmlformats.org/officeDocument/2006/relationships/slide" Target="slides/slide20.xml"/><Relationship Id="rId34" Type="http://schemas.openxmlformats.org/officeDocument/2006/relationships/font" Target="fonts/font8.fntdata"/><Relationship Id="rId42" Type="http://schemas.openxmlformats.org/officeDocument/2006/relationships/font" Target="fonts/font16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6.fntdata"/><Relationship Id="rId37" Type="http://schemas.openxmlformats.org/officeDocument/2006/relationships/font" Target="fonts/font11.fntdata"/><Relationship Id="rId40" Type="http://schemas.openxmlformats.org/officeDocument/2006/relationships/font" Target="fonts/font14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2.fntdata"/><Relationship Id="rId36" Type="http://schemas.openxmlformats.org/officeDocument/2006/relationships/font" Target="fonts/font10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5.fntdata"/><Relationship Id="rId44" Type="http://schemas.openxmlformats.org/officeDocument/2006/relationships/font" Target="fonts/font1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font" Target="fonts/font9.fntdata"/><Relationship Id="rId43" Type="http://schemas.openxmlformats.org/officeDocument/2006/relationships/font" Target="fonts/font17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7.fntdata"/><Relationship Id="rId38" Type="http://schemas.openxmlformats.org/officeDocument/2006/relationships/font" Target="fonts/font12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15.fntdata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21634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365810D5-435E-4881-A8A8-CEDC8C57576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47085"/>
          <a:stretch/>
        </p:blipFill>
        <p:spPr>
          <a:xfrm>
            <a:off x="0" y="-10160"/>
            <a:ext cx="12192000" cy="6868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9875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804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563" userDrawn="1">
          <p15:clr>
            <a:srgbClr val="F26B43"/>
          </p15:clr>
        </p15:guide>
        <p15:guide id="4" pos="7136" userDrawn="1">
          <p15:clr>
            <a:srgbClr val="F26B43"/>
          </p15:clr>
        </p15:guide>
        <p15:guide id="5" orient="horz" pos="686" userDrawn="1">
          <p15:clr>
            <a:srgbClr val="F26B43"/>
          </p15:clr>
        </p15:guide>
        <p15:guide id="6" orient="horz" pos="385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png"/><Relationship Id="rId4" Type="http://schemas.openxmlformats.org/officeDocument/2006/relationships/image" Target="../media/image21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dzen.ru/media/milknews/korol-umer-da-zdravstvuet-korol-ili-zametki-morojenscikov-s-muzykalnogo-konkursa-novaia-volna-61f11a4a8922077560767cbf" TargetMode="External"/><Relationship Id="rId7" Type="http://schemas.openxmlformats.org/officeDocument/2006/relationships/image" Target="../media/image2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shin-line.com/ru/press/" TargetMode="External"/><Relationship Id="rId5" Type="http://schemas.microsoft.com/office/2007/relationships/hdphoto" Target="../media/hdphoto2.wdp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image" Target="../media/image16.jpg"/><Relationship Id="rId3" Type="http://schemas.openxmlformats.org/officeDocument/2006/relationships/image" Target="../media/image6.jpg"/><Relationship Id="rId7" Type="http://schemas.openxmlformats.org/officeDocument/2006/relationships/image" Target="../media/image10.jpeg"/><Relationship Id="rId12" Type="http://schemas.openxmlformats.org/officeDocument/2006/relationships/image" Target="../media/image15.jpeg"/><Relationship Id="rId2" Type="http://schemas.openxmlformats.org/officeDocument/2006/relationships/image" Target="../media/image5.jpg"/><Relationship Id="rId16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11" Type="http://schemas.openxmlformats.org/officeDocument/2006/relationships/image" Target="../media/image14.png"/><Relationship Id="rId5" Type="http://schemas.openxmlformats.org/officeDocument/2006/relationships/image" Target="../media/image8.jpeg"/><Relationship Id="rId15" Type="http://schemas.openxmlformats.org/officeDocument/2006/relationships/image" Target="../media/image4.png"/><Relationship Id="rId10" Type="http://schemas.openxmlformats.org/officeDocument/2006/relationships/image" Target="../media/image13.png"/><Relationship Id="rId4" Type="http://schemas.openxmlformats.org/officeDocument/2006/relationships/image" Target="../media/image7.jpg"/><Relationship Id="rId9" Type="http://schemas.openxmlformats.org/officeDocument/2006/relationships/image" Target="../media/image12.jpeg"/><Relationship Id="rId1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 descr="лого – Шин Лайн">
            <a:extLst>
              <a:ext uri="{FF2B5EF4-FFF2-40B4-BE49-F238E27FC236}">
                <a16:creationId xmlns:a16="http://schemas.microsoft.com/office/drawing/2014/main" id="{3466098A-ADEE-461E-B218-B5DF214E45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524" b="96825" l="51499" r="81129">
                        <a14:foregroundMark x1="53351" y1="83598" x2="53527" y2="74339"/>
                        <a14:foregroundMark x1="56966" y1="88624" x2="63668" y2="88889"/>
                        <a14:foregroundMark x1="63668" y1="88889" x2="72575" y2="79894"/>
                        <a14:foregroundMark x1="74427" y1="94444" x2="75661" y2="92328"/>
                        <a14:foregroundMark x1="59965" y1="94974" x2="55644" y2="94709"/>
                        <a14:foregroundMark x1="51587" y1="83333" x2="52381" y2="70899"/>
                        <a14:foregroundMark x1="51499" y1="70106" x2="52116" y2="70370"/>
                        <a14:foregroundMark x1="79630" y1="80688" x2="78660" y2="79101"/>
                        <a14:foregroundMark x1="79189" y1="94444" x2="74603" y2="94444"/>
                        <a14:foregroundMark x1="80511" y1="96825" x2="80159" y2="947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16028" r="15323"/>
          <a:stretch/>
        </p:blipFill>
        <p:spPr bwMode="auto">
          <a:xfrm>
            <a:off x="637881" y="322067"/>
            <a:ext cx="2063848" cy="1665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8247035-580C-4D5B-92C9-828E4EA1108C}"/>
              </a:ext>
            </a:extLst>
          </p:cNvPr>
          <p:cNvGrpSpPr/>
          <p:nvPr/>
        </p:nvGrpSpPr>
        <p:grpSpPr>
          <a:xfrm>
            <a:off x="773595" y="2631524"/>
            <a:ext cx="9127566" cy="1403772"/>
            <a:chOff x="1184834" y="3962400"/>
            <a:chExt cx="9127566" cy="1403772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E852E21-6EC5-491B-A620-9EC63B427DCA}"/>
                </a:ext>
              </a:extLst>
            </p:cNvPr>
            <p:cNvSpPr txBox="1"/>
            <p:nvPr/>
          </p:nvSpPr>
          <p:spPr>
            <a:xfrm>
              <a:off x="1218184" y="3962400"/>
              <a:ext cx="909421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5400" spc="170" dirty="0">
                  <a:solidFill>
                    <a:schemeClr val="bg1"/>
                  </a:solidFill>
                  <a:latin typeface="Game of Thrones KG" pitchFamily="2" charset="-52"/>
                </a:rPr>
                <a:t>Зима близко...……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0BEA18-EB8D-41D8-B477-A92794CA4CF7}"/>
                </a:ext>
              </a:extLst>
            </p:cNvPr>
            <p:cNvSpPr txBox="1"/>
            <p:nvPr/>
          </p:nvSpPr>
          <p:spPr>
            <a:xfrm>
              <a:off x="1184834" y="4842952"/>
              <a:ext cx="75879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defRPr sz="4000">
                  <a:solidFill>
                    <a:schemeClr val="bg1"/>
                  </a:solidFill>
                  <a:latin typeface="Game of Thrones KG" pitchFamily="2" charset="-52"/>
                </a:defRPr>
              </a:lvl1pPr>
            </a:lstStyle>
            <a:p>
              <a:r>
                <a:rPr lang="ru-RU" sz="2400" dirty="0"/>
                <a:t>или рынок после  </a:t>
              </a:r>
              <a:r>
                <a:rPr lang="ru-RU" sz="2800" dirty="0"/>
                <a:t>7</a:t>
              </a:r>
              <a:r>
                <a:rPr lang="ru-RU" sz="2400" dirty="0"/>
                <a:t>  ударов извне</a:t>
              </a:r>
            </a:p>
          </p:txBody>
        </p:sp>
      </p:grpSp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4939508" y="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Группа 25">
            <a:extLst>
              <a:ext uri="{FF2B5EF4-FFF2-40B4-BE49-F238E27FC236}">
                <a16:creationId xmlns:a16="http://schemas.microsoft.com/office/drawing/2014/main" id="{98298436-773C-48E8-AF11-E05D6001F5FB}"/>
              </a:ext>
            </a:extLst>
          </p:cNvPr>
          <p:cNvGrpSpPr/>
          <p:nvPr/>
        </p:nvGrpSpPr>
        <p:grpSpPr>
          <a:xfrm>
            <a:off x="893763" y="4298623"/>
            <a:ext cx="2682834" cy="2229439"/>
            <a:chOff x="7863841" y="384158"/>
            <a:chExt cx="4511340" cy="3748930"/>
          </a:xfrm>
        </p:grpSpPr>
        <p:pic>
          <p:nvPicPr>
            <p:cNvPr id="32" name="Picture 18">
              <a:extLst>
                <a:ext uri="{FF2B5EF4-FFF2-40B4-BE49-F238E27FC236}">
                  <a16:creationId xmlns:a16="http://schemas.microsoft.com/office/drawing/2014/main" id="{083EB3D6-CA2B-4C12-A6B9-BD44D4A733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" name="Группа 23">
              <a:extLst>
                <a:ext uri="{FF2B5EF4-FFF2-40B4-BE49-F238E27FC236}">
                  <a16:creationId xmlns:a16="http://schemas.microsoft.com/office/drawing/2014/main" id="{F9EFAA5F-D3CF-407C-85B0-CA26B515AF0D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15" name="Полилиния: фигура 14">
                <a:extLst>
                  <a:ext uri="{FF2B5EF4-FFF2-40B4-BE49-F238E27FC236}">
                    <a16:creationId xmlns:a16="http://schemas.microsoft.com/office/drawing/2014/main" id="{C1D5E63F-E1E1-41B2-92B0-02FA1D2E060C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: фигура 15">
                <a:extLst>
                  <a:ext uri="{FF2B5EF4-FFF2-40B4-BE49-F238E27FC236}">
                    <a16:creationId xmlns:a16="http://schemas.microsoft.com/office/drawing/2014/main" id="{87B54EE0-BBD2-4CA5-B38C-4C0F776D5567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: фигура 16">
                <a:extLst>
                  <a:ext uri="{FF2B5EF4-FFF2-40B4-BE49-F238E27FC236}">
                    <a16:creationId xmlns:a16="http://schemas.microsoft.com/office/drawing/2014/main" id="{6A94C27E-8D14-4452-B924-1511253C10BE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: фигура 17">
                <a:extLst>
                  <a:ext uri="{FF2B5EF4-FFF2-40B4-BE49-F238E27FC236}">
                    <a16:creationId xmlns:a16="http://schemas.microsoft.com/office/drawing/2014/main" id="{B47E5018-FF67-48D8-977B-9F3669F4116B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: фигура 18">
                <a:extLst>
                  <a:ext uri="{FF2B5EF4-FFF2-40B4-BE49-F238E27FC236}">
                    <a16:creationId xmlns:a16="http://schemas.microsoft.com/office/drawing/2014/main" id="{B596245D-0540-4B1D-828F-52A8FF66BC6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: фигура 19">
                <a:extLst>
                  <a:ext uri="{FF2B5EF4-FFF2-40B4-BE49-F238E27FC236}">
                    <a16:creationId xmlns:a16="http://schemas.microsoft.com/office/drawing/2014/main" id="{B1034BF8-5DCF-461D-92F9-5010213DB21F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: фигура 20">
                <a:extLst>
                  <a:ext uri="{FF2B5EF4-FFF2-40B4-BE49-F238E27FC236}">
                    <a16:creationId xmlns:a16="http://schemas.microsoft.com/office/drawing/2014/main" id="{A6CE74C8-0F5B-4A37-8124-6362A56919C9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: фигура 21">
                <a:extLst>
                  <a:ext uri="{FF2B5EF4-FFF2-40B4-BE49-F238E27FC236}">
                    <a16:creationId xmlns:a16="http://schemas.microsoft.com/office/drawing/2014/main" id="{CF912269-7692-4123-AAF6-DF92843DCFB5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: фигура 22">
                <a:extLst>
                  <a:ext uri="{FF2B5EF4-FFF2-40B4-BE49-F238E27FC236}">
                    <a16:creationId xmlns:a16="http://schemas.microsoft.com/office/drawing/2014/main" id="{2F539670-520A-4BE8-A662-6DCBE7B2EF5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31" name="Picture 18">
              <a:extLst>
                <a:ext uri="{FF2B5EF4-FFF2-40B4-BE49-F238E27FC236}">
                  <a16:creationId xmlns:a16="http://schemas.microsoft.com/office/drawing/2014/main" id="{41EB9456-865F-4B7D-B0FF-7429371E22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893763" y="-257811"/>
            <a:ext cx="1182094" cy="893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796024" y="-114001"/>
            <a:ext cx="3351011" cy="1338604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5340607" y="-78724"/>
            <a:ext cx="2923298" cy="1167749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919AE2F0-DBB9-43E0-9B67-660AE1426D0A}"/>
              </a:ext>
            </a:extLst>
          </p:cNvPr>
          <p:cNvSpPr txBox="1"/>
          <p:nvPr/>
        </p:nvSpPr>
        <p:spPr>
          <a:xfrm>
            <a:off x="3751868" y="322080"/>
            <a:ext cx="7678132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1400" b="0" i="0" dirty="0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  <a:t>Когда ты играешь в Игру престолов, </a:t>
            </a:r>
            <a:br>
              <a:rPr lang="ru-RU" sz="1400" b="0" i="0" dirty="0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</a:br>
            <a:r>
              <a:rPr lang="ru-RU" sz="1400" b="0" i="0" dirty="0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  <a:t>ты либо выигрываешь, либо умрешь </a:t>
            </a:r>
            <a:br>
              <a:rPr lang="ru-RU" sz="1400" b="0" i="0" dirty="0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</a:br>
            <a:r>
              <a:rPr lang="ru-RU" sz="1400" b="0" i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  <a:t>Серсея</a:t>
            </a:r>
            <a:r>
              <a:rPr lang="ru-RU" sz="1400" b="0" i="1" dirty="0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  <a:t> </a:t>
            </a:r>
            <a:r>
              <a:rPr lang="ru-RU" sz="1400" b="0" i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</a:rPr>
              <a:t>Ланнистер</a:t>
            </a:r>
            <a:endParaRPr lang="ru-RU" sz="1400" i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grpSp>
        <p:nvGrpSpPr>
          <p:cNvPr id="378" name="Группа 377">
            <a:extLst>
              <a:ext uri="{FF2B5EF4-FFF2-40B4-BE49-F238E27FC236}">
                <a16:creationId xmlns:a16="http://schemas.microsoft.com/office/drawing/2014/main" id="{BF340400-64E2-40BF-81E3-DB03B46D0367}"/>
              </a:ext>
            </a:extLst>
          </p:cNvPr>
          <p:cNvGrpSpPr/>
          <p:nvPr/>
        </p:nvGrpSpPr>
        <p:grpSpPr>
          <a:xfrm>
            <a:off x="8457892" y="3792421"/>
            <a:ext cx="1529528" cy="2743729"/>
            <a:chOff x="3349319" y="2057135"/>
            <a:chExt cx="1529528" cy="2743729"/>
          </a:xfrm>
        </p:grpSpPr>
        <p:sp>
          <p:nvSpPr>
            <p:cNvPr id="379" name="Полилиния: фигура 378">
              <a:extLst>
                <a:ext uri="{FF2B5EF4-FFF2-40B4-BE49-F238E27FC236}">
                  <a16:creationId xmlns:a16="http://schemas.microsoft.com/office/drawing/2014/main" id="{266A3864-B804-4E70-9A3D-88ADDA44FDD1}"/>
                </a:ext>
              </a:extLst>
            </p:cNvPr>
            <p:cNvSpPr/>
            <p:nvPr/>
          </p:nvSpPr>
          <p:spPr>
            <a:xfrm>
              <a:off x="3349319" y="2461299"/>
              <a:ext cx="1020439" cy="2339565"/>
            </a:xfrm>
            <a:custGeom>
              <a:avLst/>
              <a:gdLst>
                <a:gd name="connsiteX0" fmla="*/ 1731158 w 1776729"/>
                <a:gd name="connsiteY0" fmla="*/ 1669321 h 4073515"/>
                <a:gd name="connsiteX1" fmla="*/ 1760495 w 1776729"/>
                <a:gd name="connsiteY1" fmla="*/ 1776192 h 4073515"/>
                <a:gd name="connsiteX2" fmla="*/ 1777545 w 1776729"/>
                <a:gd name="connsiteY2" fmla="*/ 1826293 h 4073515"/>
                <a:gd name="connsiteX3" fmla="*/ 1776402 w 1776729"/>
                <a:gd name="connsiteY3" fmla="*/ 1825341 h 4073515"/>
                <a:gd name="connsiteX4" fmla="*/ 1768972 w 1776729"/>
                <a:gd name="connsiteY4" fmla="*/ 1846963 h 4073515"/>
                <a:gd name="connsiteX5" fmla="*/ 1649815 w 1776729"/>
                <a:gd name="connsiteY5" fmla="*/ 1945451 h 4073515"/>
                <a:gd name="connsiteX6" fmla="*/ 1585711 w 1776729"/>
                <a:gd name="connsiteY6" fmla="*/ 1997743 h 4073515"/>
                <a:gd name="connsiteX7" fmla="*/ 1487699 w 1776729"/>
                <a:gd name="connsiteY7" fmla="*/ 2097851 h 4073515"/>
                <a:gd name="connsiteX8" fmla="*/ 1469126 w 1776729"/>
                <a:gd name="connsiteY8" fmla="*/ 2148619 h 4073515"/>
                <a:gd name="connsiteX9" fmla="*/ 1525037 w 1776729"/>
                <a:gd name="connsiteY9" fmla="*/ 2460182 h 4073515"/>
                <a:gd name="connsiteX10" fmla="*/ 1545326 w 1776729"/>
                <a:gd name="connsiteY10" fmla="*/ 2532096 h 4073515"/>
                <a:gd name="connsiteX11" fmla="*/ 1528847 w 1776729"/>
                <a:gd name="connsiteY11" fmla="*/ 2571529 h 4073515"/>
                <a:gd name="connsiteX12" fmla="*/ 1433597 w 1776729"/>
                <a:gd name="connsiteY12" fmla="*/ 2741836 h 4073515"/>
                <a:gd name="connsiteX13" fmla="*/ 1391878 w 1776729"/>
                <a:gd name="connsiteY13" fmla="*/ 2835562 h 4073515"/>
                <a:gd name="connsiteX14" fmla="*/ 1441598 w 1776729"/>
                <a:gd name="connsiteY14" fmla="*/ 2650873 h 4073515"/>
                <a:gd name="connsiteX15" fmla="*/ 1239382 w 1776729"/>
                <a:gd name="connsiteY15" fmla="*/ 2727073 h 4073515"/>
                <a:gd name="connsiteX16" fmla="*/ 1170231 w 1776729"/>
                <a:gd name="connsiteY16" fmla="*/ 2772697 h 4073515"/>
                <a:gd name="connsiteX17" fmla="*/ 1074314 w 1776729"/>
                <a:gd name="connsiteY17" fmla="*/ 2749361 h 4073515"/>
                <a:gd name="connsiteX18" fmla="*/ 1074314 w 1776729"/>
                <a:gd name="connsiteY18" fmla="*/ 2810131 h 4073515"/>
                <a:gd name="connsiteX19" fmla="*/ 975159 w 1776729"/>
                <a:gd name="connsiteY19" fmla="*/ 2750219 h 4073515"/>
                <a:gd name="connsiteX20" fmla="*/ 693886 w 1776729"/>
                <a:gd name="connsiteY20" fmla="*/ 2718881 h 4073515"/>
                <a:gd name="connsiteX21" fmla="*/ 523864 w 1776729"/>
                <a:gd name="connsiteY21" fmla="*/ 2668589 h 4073515"/>
                <a:gd name="connsiteX22" fmla="*/ 518721 w 1776729"/>
                <a:gd name="connsiteY22" fmla="*/ 2813750 h 4073515"/>
                <a:gd name="connsiteX23" fmla="*/ 654547 w 1776729"/>
                <a:gd name="connsiteY23" fmla="*/ 3279332 h 4073515"/>
                <a:gd name="connsiteX24" fmla="*/ 679884 w 1776729"/>
                <a:gd name="connsiteY24" fmla="*/ 3415730 h 4073515"/>
                <a:gd name="connsiteX25" fmla="*/ 666454 w 1776729"/>
                <a:gd name="connsiteY25" fmla="*/ 3418207 h 4073515"/>
                <a:gd name="connsiteX26" fmla="*/ 639974 w 1776729"/>
                <a:gd name="connsiteY26" fmla="*/ 3291619 h 4073515"/>
                <a:gd name="connsiteX27" fmla="*/ 588253 w 1776729"/>
                <a:gd name="connsiteY27" fmla="*/ 3833020 h 4073515"/>
                <a:gd name="connsiteX28" fmla="*/ 740653 w 1776729"/>
                <a:gd name="connsiteY28" fmla="*/ 3680620 h 4073515"/>
                <a:gd name="connsiteX29" fmla="*/ 616828 w 1776729"/>
                <a:gd name="connsiteY29" fmla="*/ 3820924 h 4073515"/>
                <a:gd name="connsiteX30" fmla="*/ 618924 w 1776729"/>
                <a:gd name="connsiteY30" fmla="*/ 3872740 h 4073515"/>
                <a:gd name="connsiteX31" fmla="*/ 790374 w 1776729"/>
                <a:gd name="connsiteY31" fmla="*/ 3935795 h 4073515"/>
                <a:gd name="connsiteX32" fmla="*/ 820949 w 1776729"/>
                <a:gd name="connsiteY32" fmla="*/ 3914745 h 4073515"/>
                <a:gd name="connsiteX33" fmla="*/ 851143 w 1776729"/>
                <a:gd name="connsiteY33" fmla="*/ 3826639 h 4073515"/>
                <a:gd name="connsiteX34" fmla="*/ 842571 w 1776729"/>
                <a:gd name="connsiteY34" fmla="*/ 3765869 h 4073515"/>
                <a:gd name="connsiteX35" fmla="*/ 740463 w 1776729"/>
                <a:gd name="connsiteY35" fmla="*/ 3680716 h 4073515"/>
                <a:gd name="connsiteX36" fmla="*/ 724651 w 1776729"/>
                <a:gd name="connsiteY36" fmla="*/ 3608897 h 4073515"/>
                <a:gd name="connsiteX37" fmla="*/ 699410 w 1776729"/>
                <a:gd name="connsiteY37" fmla="*/ 3544699 h 4073515"/>
                <a:gd name="connsiteX38" fmla="*/ 681503 w 1776729"/>
                <a:gd name="connsiteY38" fmla="*/ 3445448 h 4073515"/>
                <a:gd name="connsiteX39" fmla="*/ 978112 w 1776729"/>
                <a:gd name="connsiteY39" fmla="*/ 3251614 h 4073515"/>
                <a:gd name="connsiteX40" fmla="*/ 941250 w 1776729"/>
                <a:gd name="connsiteY40" fmla="*/ 3278761 h 4073515"/>
                <a:gd name="connsiteX41" fmla="*/ 794089 w 1776729"/>
                <a:gd name="connsiteY41" fmla="*/ 3362581 h 4073515"/>
                <a:gd name="connsiteX42" fmla="*/ 767895 w 1776729"/>
                <a:gd name="connsiteY42" fmla="*/ 3452020 h 4073515"/>
                <a:gd name="connsiteX43" fmla="*/ 809043 w 1776729"/>
                <a:gd name="connsiteY43" fmla="*/ 3592895 h 4073515"/>
                <a:gd name="connsiteX44" fmla="*/ 756084 w 1776729"/>
                <a:gd name="connsiteY44" fmla="*/ 3577084 h 4073515"/>
                <a:gd name="connsiteX45" fmla="*/ 733795 w 1776729"/>
                <a:gd name="connsiteY45" fmla="*/ 3630233 h 4073515"/>
                <a:gd name="connsiteX46" fmla="*/ 785135 w 1776729"/>
                <a:gd name="connsiteY46" fmla="*/ 3679954 h 4073515"/>
                <a:gd name="connsiteX47" fmla="*/ 851810 w 1776729"/>
                <a:gd name="connsiteY47" fmla="*/ 3628233 h 4073515"/>
                <a:gd name="connsiteX48" fmla="*/ 824188 w 1776729"/>
                <a:gd name="connsiteY48" fmla="*/ 3723483 h 4073515"/>
                <a:gd name="connsiteX49" fmla="*/ 870289 w 1776729"/>
                <a:gd name="connsiteY49" fmla="*/ 3742533 h 4073515"/>
                <a:gd name="connsiteX50" fmla="*/ 919343 w 1776729"/>
                <a:gd name="connsiteY50" fmla="*/ 3790158 h 4073515"/>
                <a:gd name="connsiteX51" fmla="*/ 837904 w 1776729"/>
                <a:gd name="connsiteY51" fmla="*/ 3926556 h 4073515"/>
                <a:gd name="connsiteX52" fmla="*/ 888672 w 1776729"/>
                <a:gd name="connsiteY52" fmla="*/ 3966275 h 4073515"/>
                <a:gd name="connsiteX53" fmla="*/ 972016 w 1776729"/>
                <a:gd name="connsiteY53" fmla="*/ 3951988 h 4073515"/>
                <a:gd name="connsiteX54" fmla="*/ 863907 w 1776729"/>
                <a:gd name="connsiteY54" fmla="*/ 3990754 h 4073515"/>
                <a:gd name="connsiteX55" fmla="*/ 935821 w 1776729"/>
                <a:gd name="connsiteY55" fmla="*/ 4022282 h 4073515"/>
                <a:gd name="connsiteX56" fmla="*/ 1204711 w 1776729"/>
                <a:gd name="connsiteY56" fmla="*/ 3846450 h 4073515"/>
                <a:gd name="connsiteX57" fmla="*/ 1335585 w 1776729"/>
                <a:gd name="connsiteY57" fmla="*/ 3703575 h 4073515"/>
                <a:gd name="connsiteX58" fmla="*/ 1652005 w 1776729"/>
                <a:gd name="connsiteY58" fmla="*/ 3640520 h 4073515"/>
                <a:gd name="connsiteX59" fmla="*/ 1663626 w 1776729"/>
                <a:gd name="connsiteY59" fmla="*/ 3635186 h 4073515"/>
                <a:gd name="connsiteX60" fmla="*/ 1581902 w 1776729"/>
                <a:gd name="connsiteY60" fmla="*/ 3538508 h 4073515"/>
                <a:gd name="connsiteX61" fmla="*/ 1561518 w 1776729"/>
                <a:gd name="connsiteY61" fmla="*/ 3521077 h 4073515"/>
                <a:gd name="connsiteX62" fmla="*/ 1496462 w 1776729"/>
                <a:gd name="connsiteY62" fmla="*/ 3474690 h 4073515"/>
                <a:gd name="connsiteX63" fmla="*/ 1310153 w 1776729"/>
                <a:gd name="connsiteY63" fmla="*/ 3503265 h 4073515"/>
                <a:gd name="connsiteX64" fmla="*/ 1189186 w 1776729"/>
                <a:gd name="connsiteY64" fmla="*/ 3629947 h 4073515"/>
                <a:gd name="connsiteX65" fmla="*/ 1152133 w 1776729"/>
                <a:gd name="connsiteY65" fmla="*/ 3643568 h 4073515"/>
                <a:gd name="connsiteX66" fmla="*/ 1027546 w 1776729"/>
                <a:gd name="connsiteY66" fmla="*/ 3763583 h 4073515"/>
                <a:gd name="connsiteX67" fmla="*/ 984493 w 1776729"/>
                <a:gd name="connsiteY67" fmla="*/ 3771775 h 4073515"/>
                <a:gd name="connsiteX68" fmla="*/ 1071838 w 1776729"/>
                <a:gd name="connsiteY68" fmla="*/ 3716720 h 4073515"/>
                <a:gd name="connsiteX69" fmla="*/ 1034690 w 1776729"/>
                <a:gd name="connsiteY69" fmla="*/ 3625376 h 4073515"/>
                <a:gd name="connsiteX70" fmla="*/ 1080029 w 1776729"/>
                <a:gd name="connsiteY70" fmla="*/ 3538698 h 4073515"/>
                <a:gd name="connsiteX71" fmla="*/ 853334 w 1776729"/>
                <a:gd name="connsiteY71" fmla="*/ 3626423 h 4073515"/>
                <a:gd name="connsiteX72" fmla="*/ 1047073 w 1776729"/>
                <a:gd name="connsiteY72" fmla="*/ 3523172 h 4073515"/>
                <a:gd name="connsiteX73" fmla="*/ 1086982 w 1776729"/>
                <a:gd name="connsiteY73" fmla="*/ 3480214 h 4073515"/>
                <a:gd name="connsiteX74" fmla="*/ 1064694 w 1776729"/>
                <a:gd name="connsiteY74" fmla="*/ 3321337 h 4073515"/>
                <a:gd name="connsiteX75" fmla="*/ 982493 w 1776729"/>
                <a:gd name="connsiteY75" fmla="*/ 3258853 h 4073515"/>
                <a:gd name="connsiteX76" fmla="*/ 977540 w 1776729"/>
                <a:gd name="connsiteY76" fmla="*/ 3251995 h 4073515"/>
                <a:gd name="connsiteX77" fmla="*/ 1129940 w 1776729"/>
                <a:gd name="connsiteY77" fmla="*/ 3214943 h 4073515"/>
                <a:gd name="connsiteX78" fmla="*/ 1171183 w 1776729"/>
                <a:gd name="connsiteY78" fmla="*/ 3229707 h 4073515"/>
                <a:gd name="connsiteX79" fmla="*/ 1057836 w 1776729"/>
                <a:gd name="connsiteY79" fmla="*/ 3252091 h 4073515"/>
                <a:gd name="connsiteX80" fmla="*/ 1090793 w 1776729"/>
                <a:gd name="connsiteY80" fmla="*/ 3357437 h 4073515"/>
                <a:gd name="connsiteX81" fmla="*/ 1126226 w 1776729"/>
                <a:gd name="connsiteY81" fmla="*/ 3374963 h 4073515"/>
                <a:gd name="connsiteX82" fmla="*/ 1169755 w 1776729"/>
                <a:gd name="connsiteY82" fmla="*/ 3228468 h 4073515"/>
                <a:gd name="connsiteX83" fmla="*/ 1180423 w 1776729"/>
                <a:gd name="connsiteY83" fmla="*/ 3179510 h 4073515"/>
                <a:gd name="connsiteX84" fmla="*/ 1170898 w 1776729"/>
                <a:gd name="connsiteY84" fmla="*/ 3114835 h 4073515"/>
                <a:gd name="connsiteX85" fmla="*/ 1196806 w 1776729"/>
                <a:gd name="connsiteY85" fmla="*/ 3148649 h 4073515"/>
                <a:gd name="connsiteX86" fmla="*/ 1238049 w 1776729"/>
                <a:gd name="connsiteY86" fmla="*/ 3099119 h 4073515"/>
                <a:gd name="connsiteX87" fmla="*/ 1361874 w 1776729"/>
                <a:gd name="connsiteY87" fmla="*/ 2916239 h 4073515"/>
                <a:gd name="connsiteX88" fmla="*/ 1231477 w 1776729"/>
                <a:gd name="connsiteY88" fmla="*/ 3128266 h 4073515"/>
                <a:gd name="connsiteX89" fmla="*/ 1206712 w 1776729"/>
                <a:gd name="connsiteY89" fmla="*/ 3240565 h 4073515"/>
                <a:gd name="connsiteX90" fmla="*/ 1148419 w 1776729"/>
                <a:gd name="connsiteY90" fmla="*/ 3382011 h 4073515"/>
                <a:gd name="connsiteX91" fmla="*/ 1108414 w 1776729"/>
                <a:gd name="connsiteY91" fmla="*/ 3511456 h 4073515"/>
                <a:gd name="connsiteX92" fmla="*/ 1121653 w 1776729"/>
                <a:gd name="connsiteY92" fmla="*/ 3522791 h 4073515"/>
                <a:gd name="connsiteX93" fmla="*/ 1273577 w 1776729"/>
                <a:gd name="connsiteY93" fmla="*/ 3507932 h 4073515"/>
                <a:gd name="connsiteX94" fmla="*/ 1647814 w 1776729"/>
                <a:gd name="connsiteY94" fmla="*/ 3568702 h 4073515"/>
                <a:gd name="connsiteX95" fmla="*/ 1666864 w 1776729"/>
                <a:gd name="connsiteY95" fmla="*/ 3727198 h 4073515"/>
                <a:gd name="connsiteX96" fmla="*/ 1445885 w 1776729"/>
                <a:gd name="connsiteY96" fmla="*/ 3955798 h 4073515"/>
                <a:gd name="connsiteX97" fmla="*/ 1471983 w 1776729"/>
                <a:gd name="connsiteY97" fmla="*/ 3930176 h 4073515"/>
                <a:gd name="connsiteX98" fmla="*/ 1637718 w 1776729"/>
                <a:gd name="connsiteY98" fmla="*/ 3755487 h 4073515"/>
                <a:gd name="connsiteX99" fmla="*/ 1583330 w 1776729"/>
                <a:gd name="connsiteY99" fmla="*/ 3626328 h 4073515"/>
                <a:gd name="connsiteX100" fmla="*/ 1494843 w 1776729"/>
                <a:gd name="connsiteY100" fmla="*/ 3632424 h 4073515"/>
                <a:gd name="connsiteX101" fmla="*/ 1243288 w 1776729"/>
                <a:gd name="connsiteY101" fmla="*/ 3825115 h 4073515"/>
                <a:gd name="connsiteX102" fmla="*/ 983064 w 1776729"/>
                <a:gd name="connsiteY102" fmla="*/ 4022949 h 4073515"/>
                <a:gd name="connsiteX103" fmla="*/ 952775 w 1776729"/>
                <a:gd name="connsiteY103" fmla="*/ 4045142 h 4073515"/>
                <a:gd name="connsiteX104" fmla="*/ 1273672 w 1776729"/>
                <a:gd name="connsiteY104" fmla="*/ 4026092 h 4073515"/>
                <a:gd name="connsiteX105" fmla="*/ 1447408 w 1776729"/>
                <a:gd name="connsiteY105" fmla="*/ 3954083 h 4073515"/>
                <a:gd name="connsiteX106" fmla="*/ 1301581 w 1776729"/>
                <a:gd name="connsiteY106" fmla="*/ 4032950 h 4073515"/>
                <a:gd name="connsiteX107" fmla="*/ 970873 w 1776729"/>
                <a:gd name="connsiteY107" fmla="*/ 4066478 h 4073515"/>
                <a:gd name="connsiteX108" fmla="*/ 913246 w 1776729"/>
                <a:gd name="connsiteY108" fmla="*/ 4047428 h 4073515"/>
                <a:gd name="connsiteX109" fmla="*/ 767419 w 1776729"/>
                <a:gd name="connsiteY109" fmla="*/ 4017044 h 4073515"/>
                <a:gd name="connsiteX110" fmla="*/ 489193 w 1776729"/>
                <a:gd name="connsiteY110" fmla="*/ 3796444 h 4073515"/>
                <a:gd name="connsiteX111" fmla="*/ 530246 w 1776729"/>
                <a:gd name="connsiteY111" fmla="*/ 3854261 h 4073515"/>
                <a:gd name="connsiteX112" fmla="*/ 832284 w 1776729"/>
                <a:gd name="connsiteY112" fmla="*/ 3993898 h 4073515"/>
                <a:gd name="connsiteX113" fmla="*/ 781611 w 1776729"/>
                <a:gd name="connsiteY113" fmla="*/ 3952273 h 4073515"/>
                <a:gd name="connsiteX114" fmla="*/ 609113 w 1776729"/>
                <a:gd name="connsiteY114" fmla="*/ 3886646 h 4073515"/>
                <a:gd name="connsiteX115" fmla="*/ 492527 w 1776729"/>
                <a:gd name="connsiteY115" fmla="*/ 3676525 h 4073515"/>
                <a:gd name="connsiteX116" fmla="*/ 481097 w 1776729"/>
                <a:gd name="connsiteY116" fmla="*/ 3677858 h 4073515"/>
                <a:gd name="connsiteX117" fmla="*/ 481097 w 1776729"/>
                <a:gd name="connsiteY117" fmla="*/ 3771965 h 4073515"/>
                <a:gd name="connsiteX118" fmla="*/ 461285 w 1776729"/>
                <a:gd name="connsiteY118" fmla="*/ 3624327 h 4073515"/>
                <a:gd name="connsiteX119" fmla="*/ 546534 w 1776729"/>
                <a:gd name="connsiteY119" fmla="*/ 3341816 h 4073515"/>
                <a:gd name="connsiteX120" fmla="*/ 584634 w 1776729"/>
                <a:gd name="connsiteY120" fmla="*/ 3306954 h 4073515"/>
                <a:gd name="connsiteX121" fmla="*/ 620924 w 1776729"/>
                <a:gd name="connsiteY121" fmla="*/ 3193702 h 4073515"/>
                <a:gd name="connsiteX122" fmla="*/ 509291 w 1776729"/>
                <a:gd name="connsiteY122" fmla="*/ 2822894 h 4073515"/>
                <a:gd name="connsiteX123" fmla="*/ 507196 w 1776729"/>
                <a:gd name="connsiteY123" fmla="*/ 2650873 h 4073515"/>
                <a:gd name="connsiteX124" fmla="*/ 429567 w 1776729"/>
                <a:gd name="connsiteY124" fmla="*/ 2584864 h 4073515"/>
                <a:gd name="connsiteX125" fmla="*/ 419566 w 1776729"/>
                <a:gd name="connsiteY125" fmla="*/ 2526666 h 4073515"/>
                <a:gd name="connsiteX126" fmla="*/ 499861 w 1776729"/>
                <a:gd name="connsiteY126" fmla="*/ 2321784 h 4073515"/>
                <a:gd name="connsiteX127" fmla="*/ 353367 w 1776729"/>
                <a:gd name="connsiteY127" fmla="*/ 2322736 h 4073515"/>
                <a:gd name="connsiteX128" fmla="*/ 3037 w 1776729"/>
                <a:gd name="connsiteY128" fmla="*/ 2029747 h 4073515"/>
                <a:gd name="connsiteX129" fmla="*/ 56949 w 1776729"/>
                <a:gd name="connsiteY129" fmla="*/ 1822388 h 4073515"/>
                <a:gd name="connsiteX130" fmla="*/ 90286 w 1776729"/>
                <a:gd name="connsiteY130" fmla="*/ 1772096 h 4073515"/>
                <a:gd name="connsiteX131" fmla="*/ 65807 w 1776729"/>
                <a:gd name="connsiteY131" fmla="*/ 1759904 h 4073515"/>
                <a:gd name="connsiteX132" fmla="*/ 44376 w 1776729"/>
                <a:gd name="connsiteY132" fmla="*/ 1665607 h 4073515"/>
                <a:gd name="connsiteX133" fmla="*/ 120576 w 1776729"/>
                <a:gd name="connsiteY133" fmla="*/ 1509968 h 4073515"/>
                <a:gd name="connsiteX134" fmla="*/ 322411 w 1776729"/>
                <a:gd name="connsiteY134" fmla="*/ 1285845 h 4073515"/>
                <a:gd name="connsiteX135" fmla="*/ 398611 w 1776729"/>
                <a:gd name="connsiteY135" fmla="*/ 1264699 h 4073515"/>
                <a:gd name="connsiteX136" fmla="*/ 397658 w 1776729"/>
                <a:gd name="connsiteY136" fmla="*/ 1263556 h 4073515"/>
                <a:gd name="connsiteX137" fmla="*/ 364797 w 1776729"/>
                <a:gd name="connsiteY137" fmla="*/ 1284988 h 4073515"/>
                <a:gd name="connsiteX138" fmla="*/ 140102 w 1776729"/>
                <a:gd name="connsiteY138" fmla="*/ 1488632 h 4073515"/>
                <a:gd name="connsiteX139" fmla="*/ 133339 w 1776729"/>
                <a:gd name="connsiteY139" fmla="*/ 1515683 h 4073515"/>
                <a:gd name="connsiteX140" fmla="*/ 63330 w 1776729"/>
                <a:gd name="connsiteY140" fmla="*/ 1669321 h 4073515"/>
                <a:gd name="connsiteX141" fmla="*/ 43138 w 1776729"/>
                <a:gd name="connsiteY141" fmla="*/ 1716946 h 4073515"/>
                <a:gd name="connsiteX142" fmla="*/ 75808 w 1776729"/>
                <a:gd name="connsiteY142" fmla="*/ 1743045 h 4073515"/>
                <a:gd name="connsiteX143" fmla="*/ 122671 w 1776729"/>
                <a:gd name="connsiteY143" fmla="*/ 1714470 h 4073515"/>
                <a:gd name="connsiteX144" fmla="*/ 153151 w 1776729"/>
                <a:gd name="connsiteY144" fmla="*/ 1675513 h 4073515"/>
                <a:gd name="connsiteX145" fmla="*/ 78761 w 1776729"/>
                <a:gd name="connsiteY145" fmla="*/ 1816006 h 4073515"/>
                <a:gd name="connsiteX146" fmla="*/ 65236 w 1776729"/>
                <a:gd name="connsiteY146" fmla="*/ 2142809 h 4073515"/>
                <a:gd name="connsiteX147" fmla="*/ 426233 w 1776729"/>
                <a:gd name="connsiteY147" fmla="*/ 2307401 h 4073515"/>
                <a:gd name="connsiteX148" fmla="*/ 504814 w 1776729"/>
                <a:gd name="connsiteY148" fmla="*/ 2215485 h 4073515"/>
                <a:gd name="connsiteX149" fmla="*/ 437568 w 1776729"/>
                <a:gd name="connsiteY149" fmla="*/ 2191482 h 4073515"/>
                <a:gd name="connsiteX150" fmla="*/ 708554 w 1776729"/>
                <a:gd name="connsiteY150" fmla="*/ 2014793 h 4073515"/>
                <a:gd name="connsiteX151" fmla="*/ 682456 w 1776729"/>
                <a:gd name="connsiteY151" fmla="*/ 2011745 h 4073515"/>
                <a:gd name="connsiteX152" fmla="*/ 513768 w 1776729"/>
                <a:gd name="connsiteY152" fmla="*/ 2116520 h 4073515"/>
                <a:gd name="connsiteX153" fmla="*/ 462904 w 1776729"/>
                <a:gd name="connsiteY153" fmla="*/ 2157763 h 4073515"/>
                <a:gd name="connsiteX154" fmla="*/ 438901 w 1776729"/>
                <a:gd name="connsiteY154" fmla="*/ 2193196 h 4073515"/>
                <a:gd name="connsiteX155" fmla="*/ 392896 w 1776729"/>
                <a:gd name="connsiteY155" fmla="*/ 2182243 h 4073515"/>
                <a:gd name="connsiteX156" fmla="*/ 543676 w 1776729"/>
                <a:gd name="connsiteY156" fmla="*/ 2041749 h 4073515"/>
                <a:gd name="connsiteX157" fmla="*/ 428710 w 1776729"/>
                <a:gd name="connsiteY157" fmla="*/ 2113091 h 4073515"/>
                <a:gd name="connsiteX158" fmla="*/ 117052 w 1776729"/>
                <a:gd name="connsiteY158" fmla="*/ 1905542 h 4073515"/>
                <a:gd name="connsiteX159" fmla="*/ 177059 w 1776729"/>
                <a:gd name="connsiteY159" fmla="*/ 1743617 h 4073515"/>
                <a:gd name="connsiteX160" fmla="*/ 150865 w 1776729"/>
                <a:gd name="connsiteY160" fmla="*/ 1677703 h 4073515"/>
                <a:gd name="connsiteX161" fmla="*/ 183155 w 1776729"/>
                <a:gd name="connsiteY161" fmla="*/ 1529209 h 4073515"/>
                <a:gd name="connsiteX162" fmla="*/ 342222 w 1776729"/>
                <a:gd name="connsiteY162" fmla="*/ 1495204 h 4073515"/>
                <a:gd name="connsiteX163" fmla="*/ 292883 w 1776729"/>
                <a:gd name="connsiteY163" fmla="*/ 1485679 h 4073515"/>
                <a:gd name="connsiteX164" fmla="*/ 222017 w 1776729"/>
                <a:gd name="connsiteY164" fmla="*/ 1509492 h 4073515"/>
                <a:gd name="connsiteX165" fmla="*/ 290883 w 1776729"/>
                <a:gd name="connsiteY165" fmla="*/ 1524065 h 4073515"/>
                <a:gd name="connsiteX166" fmla="*/ 193633 w 1776729"/>
                <a:gd name="connsiteY166" fmla="*/ 1543115 h 4073515"/>
                <a:gd name="connsiteX167" fmla="*/ 162486 w 1776729"/>
                <a:gd name="connsiteY167" fmla="*/ 1626459 h 4073515"/>
                <a:gd name="connsiteX168" fmla="*/ 276786 w 1776729"/>
                <a:gd name="connsiteY168" fmla="*/ 1563403 h 4073515"/>
                <a:gd name="connsiteX169" fmla="*/ 340699 w 1776729"/>
                <a:gd name="connsiteY169" fmla="*/ 1493680 h 4073515"/>
                <a:gd name="connsiteX170" fmla="*/ 437282 w 1776729"/>
                <a:gd name="connsiteY170" fmla="*/ 1488727 h 4073515"/>
                <a:gd name="connsiteX171" fmla="*/ 542057 w 1776729"/>
                <a:gd name="connsiteY171" fmla="*/ 1454437 h 4073515"/>
                <a:gd name="connsiteX172" fmla="*/ 477954 w 1776729"/>
                <a:gd name="connsiteY172" fmla="*/ 1395097 h 4073515"/>
                <a:gd name="connsiteX173" fmla="*/ 655500 w 1776729"/>
                <a:gd name="connsiteY173" fmla="*/ 1359473 h 4073515"/>
                <a:gd name="connsiteX174" fmla="*/ 757989 w 1776729"/>
                <a:gd name="connsiteY174" fmla="*/ 1375951 h 4073515"/>
                <a:gd name="connsiteX175" fmla="*/ 715031 w 1776729"/>
                <a:gd name="connsiteY175" fmla="*/ 1410908 h 4073515"/>
                <a:gd name="connsiteX176" fmla="*/ 754084 w 1776729"/>
                <a:gd name="connsiteY176" fmla="*/ 1500919 h 4073515"/>
                <a:gd name="connsiteX177" fmla="*/ 817806 w 1776729"/>
                <a:gd name="connsiteY177" fmla="*/ 1586644 h 4073515"/>
                <a:gd name="connsiteX178" fmla="*/ 856858 w 1776729"/>
                <a:gd name="connsiteY178" fmla="*/ 1675322 h 4073515"/>
                <a:gd name="connsiteX179" fmla="*/ 833903 w 1776729"/>
                <a:gd name="connsiteY179" fmla="*/ 1768000 h 4073515"/>
                <a:gd name="connsiteX180" fmla="*/ 838475 w 1776729"/>
                <a:gd name="connsiteY180" fmla="*/ 1918114 h 4073515"/>
                <a:gd name="connsiteX181" fmla="*/ 755322 w 1776729"/>
                <a:gd name="connsiteY181" fmla="*/ 2043654 h 4073515"/>
                <a:gd name="connsiteX182" fmla="*/ 698743 w 1776729"/>
                <a:gd name="connsiteY182" fmla="*/ 2075563 h 4073515"/>
                <a:gd name="connsiteX183" fmla="*/ 557583 w 1776729"/>
                <a:gd name="connsiteY183" fmla="*/ 2199388 h 4073515"/>
                <a:gd name="connsiteX184" fmla="*/ 524817 w 1776729"/>
                <a:gd name="connsiteY184" fmla="*/ 2244441 h 4073515"/>
                <a:gd name="connsiteX185" fmla="*/ 440330 w 1776729"/>
                <a:gd name="connsiteY185" fmla="*/ 2514475 h 4073515"/>
                <a:gd name="connsiteX186" fmla="*/ 457285 w 1776729"/>
                <a:gd name="connsiteY186" fmla="*/ 2591532 h 4073515"/>
                <a:gd name="connsiteX187" fmla="*/ 721603 w 1776729"/>
                <a:gd name="connsiteY187" fmla="*/ 2714309 h 4073515"/>
                <a:gd name="connsiteX188" fmla="*/ 1207378 w 1776729"/>
                <a:gd name="connsiteY188" fmla="*/ 2718500 h 4073515"/>
                <a:gd name="connsiteX189" fmla="*/ 1512178 w 1776729"/>
                <a:gd name="connsiteY189" fmla="*/ 2565052 h 4073515"/>
                <a:gd name="connsiteX190" fmla="*/ 1527990 w 1776729"/>
                <a:gd name="connsiteY190" fmla="*/ 2529524 h 4073515"/>
                <a:gd name="connsiteX191" fmla="*/ 1473983 w 1776729"/>
                <a:gd name="connsiteY191" fmla="*/ 2300162 h 4073515"/>
                <a:gd name="connsiteX192" fmla="*/ 1453981 w 1776729"/>
                <a:gd name="connsiteY192" fmla="*/ 2088898 h 4073515"/>
                <a:gd name="connsiteX193" fmla="*/ 1465125 w 1776729"/>
                <a:gd name="connsiteY193" fmla="*/ 1957929 h 4073515"/>
                <a:gd name="connsiteX194" fmla="*/ 1446075 w 1776729"/>
                <a:gd name="connsiteY194" fmla="*/ 1759809 h 4073515"/>
                <a:gd name="connsiteX195" fmla="*/ 1359207 w 1776729"/>
                <a:gd name="connsiteY195" fmla="*/ 1547497 h 4073515"/>
                <a:gd name="connsiteX196" fmla="*/ 1236144 w 1776729"/>
                <a:gd name="connsiteY196" fmla="*/ 1554736 h 4073515"/>
                <a:gd name="connsiteX197" fmla="*/ 1159277 w 1776729"/>
                <a:gd name="connsiteY197" fmla="*/ 1611886 h 4073515"/>
                <a:gd name="connsiteX198" fmla="*/ 900673 w 1776729"/>
                <a:gd name="connsiteY198" fmla="*/ 1497586 h 4073515"/>
                <a:gd name="connsiteX199" fmla="*/ 757322 w 1776729"/>
                <a:gd name="connsiteY199" fmla="*/ 1376142 h 4073515"/>
                <a:gd name="connsiteX200" fmla="*/ 630830 w 1776729"/>
                <a:gd name="connsiteY200" fmla="*/ 1281559 h 4073515"/>
                <a:gd name="connsiteX201" fmla="*/ 590635 w 1776729"/>
                <a:gd name="connsiteY201" fmla="*/ 1226599 h 4073515"/>
                <a:gd name="connsiteX202" fmla="*/ 489670 w 1776729"/>
                <a:gd name="connsiteY202" fmla="*/ 1057530 h 4073515"/>
                <a:gd name="connsiteX203" fmla="*/ 435853 w 1776729"/>
                <a:gd name="connsiteY203" fmla="*/ 1015906 h 4073515"/>
                <a:gd name="connsiteX204" fmla="*/ 294407 w 1776729"/>
                <a:gd name="connsiteY204" fmla="*/ 906654 h 4073515"/>
                <a:gd name="connsiteX205" fmla="*/ 270595 w 1776729"/>
                <a:gd name="connsiteY205" fmla="*/ 721870 h 4073515"/>
                <a:gd name="connsiteX206" fmla="*/ 409850 w 1776729"/>
                <a:gd name="connsiteY206" fmla="*/ 586614 h 4073515"/>
                <a:gd name="connsiteX207" fmla="*/ 375465 w 1776729"/>
                <a:gd name="connsiteY207" fmla="*/ 442787 h 4073515"/>
                <a:gd name="connsiteX208" fmla="*/ 374798 w 1776729"/>
                <a:gd name="connsiteY208" fmla="*/ 443549 h 4073515"/>
                <a:gd name="connsiteX209" fmla="*/ 411279 w 1776729"/>
                <a:gd name="connsiteY209" fmla="*/ 521463 h 4073515"/>
                <a:gd name="connsiteX210" fmla="*/ 469001 w 1776729"/>
                <a:gd name="connsiteY210" fmla="*/ 617666 h 4073515"/>
                <a:gd name="connsiteX211" fmla="*/ 541867 w 1776729"/>
                <a:gd name="connsiteY211" fmla="*/ 740253 h 4073515"/>
                <a:gd name="connsiteX212" fmla="*/ 550535 w 1776729"/>
                <a:gd name="connsiteY212" fmla="*/ 773019 h 4073515"/>
                <a:gd name="connsiteX213" fmla="*/ 689218 w 1776729"/>
                <a:gd name="connsiteY213" fmla="*/ 562993 h 4073515"/>
                <a:gd name="connsiteX214" fmla="*/ 681218 w 1776729"/>
                <a:gd name="connsiteY214" fmla="*/ 392686 h 4073515"/>
                <a:gd name="connsiteX215" fmla="*/ 743416 w 1776729"/>
                <a:gd name="connsiteY215" fmla="*/ 97411 h 4073515"/>
                <a:gd name="connsiteX216" fmla="*/ 853239 w 1776729"/>
                <a:gd name="connsiteY216" fmla="*/ -316 h 4073515"/>
                <a:gd name="connsiteX217" fmla="*/ 710364 w 1776729"/>
                <a:gd name="connsiteY217" fmla="*/ 231713 h 4073515"/>
                <a:gd name="connsiteX218" fmla="*/ 872289 w 1776729"/>
                <a:gd name="connsiteY218" fmla="*/ 117413 h 4073515"/>
                <a:gd name="connsiteX219" fmla="*/ 722461 w 1776729"/>
                <a:gd name="connsiteY219" fmla="*/ 256859 h 4073515"/>
                <a:gd name="connsiteX220" fmla="*/ 698077 w 1776729"/>
                <a:gd name="connsiteY220" fmla="*/ 409259 h 4073515"/>
                <a:gd name="connsiteX221" fmla="*/ 537390 w 1776729"/>
                <a:gd name="connsiteY221" fmla="*/ 803975 h 4073515"/>
                <a:gd name="connsiteX222" fmla="*/ 514720 w 1776729"/>
                <a:gd name="connsiteY222" fmla="*/ 708725 h 4073515"/>
                <a:gd name="connsiteX223" fmla="*/ 379751 w 1776729"/>
                <a:gd name="connsiteY223" fmla="*/ 607760 h 4073515"/>
                <a:gd name="connsiteX224" fmla="*/ 282977 w 1776729"/>
                <a:gd name="connsiteY224" fmla="*/ 734062 h 4073515"/>
                <a:gd name="connsiteX225" fmla="*/ 332507 w 1776729"/>
                <a:gd name="connsiteY225" fmla="*/ 942659 h 4073515"/>
                <a:gd name="connsiteX226" fmla="*/ 485574 w 1776729"/>
                <a:gd name="connsiteY226" fmla="*/ 993141 h 4073515"/>
                <a:gd name="connsiteX227" fmla="*/ 692743 w 1776729"/>
                <a:gd name="connsiteY227" fmla="*/ 1299560 h 4073515"/>
                <a:gd name="connsiteX228" fmla="*/ 1021260 w 1776729"/>
                <a:gd name="connsiteY228" fmla="*/ 1501205 h 4073515"/>
                <a:gd name="connsiteX229" fmla="*/ 906007 w 1776729"/>
                <a:gd name="connsiteY229" fmla="*/ 1453580 h 4073515"/>
                <a:gd name="connsiteX230" fmla="*/ 1076505 w 1776729"/>
                <a:gd name="connsiteY230" fmla="*/ 1607885 h 4073515"/>
                <a:gd name="connsiteX231" fmla="*/ 1226333 w 1776729"/>
                <a:gd name="connsiteY231" fmla="*/ 1537400 h 4073515"/>
                <a:gd name="connsiteX232" fmla="*/ 1119939 w 1776729"/>
                <a:gd name="connsiteY232" fmla="*/ 1515302 h 4073515"/>
                <a:gd name="connsiteX233" fmla="*/ 1120796 w 1776729"/>
                <a:gd name="connsiteY233" fmla="*/ 1505777 h 4073515"/>
                <a:gd name="connsiteX234" fmla="*/ 1144894 w 1776729"/>
                <a:gd name="connsiteY234" fmla="*/ 1503967 h 4073515"/>
                <a:gd name="connsiteX235" fmla="*/ 1265481 w 1776729"/>
                <a:gd name="connsiteY235" fmla="*/ 1501586 h 4073515"/>
                <a:gd name="connsiteX236" fmla="*/ 1372352 w 1776729"/>
                <a:gd name="connsiteY236" fmla="*/ 1533304 h 4073515"/>
                <a:gd name="connsiteX237" fmla="*/ 1465792 w 1776729"/>
                <a:gd name="connsiteY237" fmla="*/ 1787622 h 4073515"/>
                <a:gd name="connsiteX238" fmla="*/ 1489033 w 1776729"/>
                <a:gd name="connsiteY238" fmla="*/ 2074705 h 4073515"/>
                <a:gd name="connsiteX239" fmla="*/ 1581235 w 1776729"/>
                <a:gd name="connsiteY239" fmla="*/ 1955643 h 4073515"/>
                <a:gd name="connsiteX240" fmla="*/ 1613715 w 1776729"/>
                <a:gd name="connsiteY240" fmla="*/ 1787527 h 4073515"/>
                <a:gd name="connsiteX241" fmla="*/ 1606381 w 1776729"/>
                <a:gd name="connsiteY241" fmla="*/ 1935640 h 4073515"/>
                <a:gd name="connsiteX242" fmla="*/ 1677342 w 1776729"/>
                <a:gd name="connsiteY242" fmla="*/ 1921639 h 4073515"/>
                <a:gd name="connsiteX243" fmla="*/ 1746017 w 1776729"/>
                <a:gd name="connsiteY243" fmla="*/ 1841438 h 4073515"/>
                <a:gd name="connsiteX244" fmla="*/ 1732206 w 1776729"/>
                <a:gd name="connsiteY244" fmla="*/ 1667797 h 4073515"/>
                <a:gd name="connsiteX245" fmla="*/ 621591 w 1776729"/>
                <a:gd name="connsiteY245" fmla="*/ 1585787 h 4073515"/>
                <a:gd name="connsiteX246" fmla="*/ 746749 w 1776729"/>
                <a:gd name="connsiteY246" fmla="*/ 1535495 h 4073515"/>
                <a:gd name="connsiteX247" fmla="*/ 608732 w 1776729"/>
                <a:gd name="connsiteY247" fmla="*/ 1355377 h 4073515"/>
                <a:gd name="connsiteX248" fmla="*/ 501481 w 1776729"/>
                <a:gd name="connsiteY248" fmla="*/ 1375951 h 4073515"/>
                <a:gd name="connsiteX249" fmla="*/ 501957 w 1776729"/>
                <a:gd name="connsiteY249" fmla="*/ 1391382 h 4073515"/>
                <a:gd name="connsiteX250" fmla="*/ 598636 w 1776729"/>
                <a:gd name="connsiteY250" fmla="*/ 1558927 h 4073515"/>
                <a:gd name="connsiteX251" fmla="*/ 622543 w 1776729"/>
                <a:gd name="connsiteY251" fmla="*/ 1585406 h 4073515"/>
                <a:gd name="connsiteX252" fmla="*/ 572061 w 1776729"/>
                <a:gd name="connsiteY252" fmla="*/ 1631507 h 4073515"/>
                <a:gd name="connsiteX253" fmla="*/ 447379 w 1776729"/>
                <a:gd name="connsiteY253" fmla="*/ 1793432 h 4073515"/>
                <a:gd name="connsiteX254" fmla="*/ 402897 w 1776729"/>
                <a:gd name="connsiteY254" fmla="*/ 1749712 h 4073515"/>
                <a:gd name="connsiteX255" fmla="*/ 287644 w 1776729"/>
                <a:gd name="connsiteY255" fmla="*/ 1668654 h 4073515"/>
                <a:gd name="connsiteX256" fmla="*/ 316219 w 1776729"/>
                <a:gd name="connsiteY256" fmla="*/ 1682370 h 4073515"/>
                <a:gd name="connsiteX257" fmla="*/ 430996 w 1776729"/>
                <a:gd name="connsiteY257" fmla="*/ 1741997 h 4073515"/>
                <a:gd name="connsiteX258" fmla="*/ 472810 w 1776729"/>
                <a:gd name="connsiteY258" fmla="*/ 1726566 h 4073515"/>
                <a:gd name="connsiteX259" fmla="*/ 571204 w 1776729"/>
                <a:gd name="connsiteY259" fmla="*/ 1612266 h 4073515"/>
                <a:gd name="connsiteX260" fmla="*/ 549772 w 1776729"/>
                <a:gd name="connsiteY260" fmla="*/ 1475868 h 4073515"/>
                <a:gd name="connsiteX261" fmla="*/ 531675 w 1776729"/>
                <a:gd name="connsiteY261" fmla="*/ 1474916 h 4073515"/>
                <a:gd name="connsiteX262" fmla="*/ 225732 w 1776729"/>
                <a:gd name="connsiteY262" fmla="*/ 1618458 h 4073515"/>
                <a:gd name="connsiteX263" fmla="*/ 289549 w 1776729"/>
                <a:gd name="connsiteY263" fmla="*/ 1670559 h 4073515"/>
                <a:gd name="connsiteX264" fmla="*/ 244496 w 1776729"/>
                <a:gd name="connsiteY264" fmla="*/ 1686180 h 4073515"/>
                <a:gd name="connsiteX265" fmla="*/ 136197 w 1776729"/>
                <a:gd name="connsiteY265" fmla="*/ 1876680 h 4073515"/>
                <a:gd name="connsiteX266" fmla="*/ 263165 w 1776729"/>
                <a:gd name="connsiteY266" fmla="*/ 2114806 h 4073515"/>
                <a:gd name="connsiteX267" fmla="*/ 479954 w 1776729"/>
                <a:gd name="connsiteY267" fmla="*/ 2065275 h 4073515"/>
                <a:gd name="connsiteX268" fmla="*/ 742654 w 1776729"/>
                <a:gd name="connsiteY268" fmla="*/ 1994505 h 4073515"/>
                <a:gd name="connsiteX269" fmla="*/ 747130 w 1776729"/>
                <a:gd name="connsiteY269" fmla="*/ 1998505 h 4073515"/>
                <a:gd name="connsiteX270" fmla="*/ 742273 w 1776729"/>
                <a:gd name="connsiteY270" fmla="*/ 2029271 h 4073515"/>
                <a:gd name="connsiteX271" fmla="*/ 825616 w 1776729"/>
                <a:gd name="connsiteY271" fmla="*/ 1982503 h 4073515"/>
                <a:gd name="connsiteX272" fmla="*/ 766561 w 1776729"/>
                <a:gd name="connsiteY272" fmla="*/ 1859821 h 4073515"/>
                <a:gd name="connsiteX273" fmla="*/ 807233 w 1776729"/>
                <a:gd name="connsiteY273" fmla="*/ 1829436 h 4073515"/>
                <a:gd name="connsiteX274" fmla="*/ 772372 w 1776729"/>
                <a:gd name="connsiteY274" fmla="*/ 1781811 h 4073515"/>
                <a:gd name="connsiteX275" fmla="*/ 817806 w 1776729"/>
                <a:gd name="connsiteY275" fmla="*/ 1772286 h 4073515"/>
                <a:gd name="connsiteX276" fmla="*/ 797613 w 1776729"/>
                <a:gd name="connsiteY276" fmla="*/ 1699516 h 4073515"/>
                <a:gd name="connsiteX277" fmla="*/ 841428 w 1776729"/>
                <a:gd name="connsiteY277" fmla="*/ 1642366 h 4073515"/>
                <a:gd name="connsiteX278" fmla="*/ 810472 w 1776729"/>
                <a:gd name="connsiteY278" fmla="*/ 1602265 h 4073515"/>
                <a:gd name="connsiteX279" fmla="*/ 621591 w 1776729"/>
                <a:gd name="connsiteY279" fmla="*/ 1585787 h 4073515"/>
                <a:gd name="connsiteX280" fmla="*/ 1212808 w 1776729"/>
                <a:gd name="connsiteY280" fmla="*/ 3545175 h 4073515"/>
                <a:gd name="connsiteX281" fmla="*/ 1052502 w 1776729"/>
                <a:gd name="connsiteY281" fmla="*/ 3612612 h 4073515"/>
                <a:gd name="connsiteX282" fmla="*/ 1076029 w 1776729"/>
                <a:gd name="connsiteY282" fmla="*/ 3680430 h 4073515"/>
                <a:gd name="connsiteX283" fmla="*/ 1122701 w 1776729"/>
                <a:gd name="connsiteY283" fmla="*/ 3657093 h 4073515"/>
                <a:gd name="connsiteX284" fmla="*/ 1212808 w 1776729"/>
                <a:gd name="connsiteY284" fmla="*/ 3545175 h 4073515"/>
                <a:gd name="connsiteX285" fmla="*/ 738558 w 1776729"/>
                <a:gd name="connsiteY285" fmla="*/ 3414777 h 4073515"/>
                <a:gd name="connsiteX286" fmla="*/ 697696 w 1776729"/>
                <a:gd name="connsiteY286" fmla="*/ 3518505 h 4073515"/>
                <a:gd name="connsiteX287" fmla="*/ 783421 w 1776729"/>
                <a:gd name="connsiteY287" fmla="*/ 3549556 h 4073515"/>
                <a:gd name="connsiteX288" fmla="*/ 738558 w 1776729"/>
                <a:gd name="connsiteY288" fmla="*/ 3414777 h 4073515"/>
                <a:gd name="connsiteX289" fmla="*/ 243258 w 1776729"/>
                <a:gd name="connsiteY289" fmla="*/ 1659891 h 4073515"/>
                <a:gd name="connsiteX290" fmla="*/ 239734 w 1776729"/>
                <a:gd name="connsiteY290" fmla="*/ 1642842 h 4073515"/>
                <a:gd name="connsiteX291" fmla="*/ 183346 w 1776729"/>
                <a:gd name="connsiteY291" fmla="*/ 1651700 h 4073515"/>
                <a:gd name="connsiteX292" fmla="*/ 205348 w 1776729"/>
                <a:gd name="connsiteY292" fmla="*/ 1701135 h 407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776729" h="4073515">
                  <a:moveTo>
                    <a:pt x="1731158" y="1669321"/>
                  </a:moveTo>
                  <a:cubicBezTo>
                    <a:pt x="1740683" y="1704945"/>
                    <a:pt x="1750208" y="1740759"/>
                    <a:pt x="1760495" y="1776192"/>
                  </a:cubicBezTo>
                  <a:cubicBezTo>
                    <a:pt x="1765353" y="1793146"/>
                    <a:pt x="1771830" y="1809625"/>
                    <a:pt x="1777545" y="1826293"/>
                  </a:cubicBezTo>
                  <a:lnTo>
                    <a:pt x="1776402" y="1825341"/>
                  </a:lnTo>
                  <a:cubicBezTo>
                    <a:pt x="1772621" y="1832037"/>
                    <a:pt x="1770106" y="1839362"/>
                    <a:pt x="1768972" y="1846963"/>
                  </a:cubicBezTo>
                  <a:cubicBezTo>
                    <a:pt x="1775735" y="1937355"/>
                    <a:pt x="1710013" y="1933735"/>
                    <a:pt x="1649815" y="1945451"/>
                  </a:cubicBezTo>
                  <a:cubicBezTo>
                    <a:pt x="1625621" y="1950118"/>
                    <a:pt x="1599332" y="1974979"/>
                    <a:pt x="1585711" y="1997743"/>
                  </a:cubicBezTo>
                  <a:cubicBezTo>
                    <a:pt x="1560565" y="2039653"/>
                    <a:pt x="1544944" y="2085850"/>
                    <a:pt x="1487699" y="2097851"/>
                  </a:cubicBezTo>
                  <a:cubicBezTo>
                    <a:pt x="1478174" y="2099947"/>
                    <a:pt x="1466554" y="2132332"/>
                    <a:pt x="1469126" y="2148619"/>
                  </a:cubicBezTo>
                  <a:cubicBezTo>
                    <a:pt x="1485604" y="2252823"/>
                    <a:pt x="1505130" y="2356550"/>
                    <a:pt x="1525037" y="2460182"/>
                  </a:cubicBezTo>
                  <a:cubicBezTo>
                    <a:pt x="1529704" y="2484566"/>
                    <a:pt x="1542373" y="2507807"/>
                    <a:pt x="1545326" y="2532096"/>
                  </a:cubicBezTo>
                  <a:cubicBezTo>
                    <a:pt x="1546849" y="2544764"/>
                    <a:pt x="1538944" y="2565719"/>
                    <a:pt x="1528847" y="2571529"/>
                  </a:cubicBezTo>
                  <a:cubicBezTo>
                    <a:pt x="1462172" y="2609629"/>
                    <a:pt x="1450076" y="2676304"/>
                    <a:pt x="1433597" y="2741836"/>
                  </a:cubicBezTo>
                  <a:cubicBezTo>
                    <a:pt x="1425406" y="2774602"/>
                    <a:pt x="1406165" y="2804416"/>
                    <a:pt x="1391878" y="2835562"/>
                  </a:cubicBezTo>
                  <a:cubicBezTo>
                    <a:pt x="1407975" y="2775936"/>
                    <a:pt x="1423977" y="2716310"/>
                    <a:pt x="1441598" y="2650873"/>
                  </a:cubicBezTo>
                  <a:cubicBezTo>
                    <a:pt x="1367684" y="2679448"/>
                    <a:pt x="1304629" y="2706785"/>
                    <a:pt x="1239382" y="2727073"/>
                  </a:cubicBezTo>
                  <a:cubicBezTo>
                    <a:pt x="1209950" y="2736121"/>
                    <a:pt x="1186804" y="2747551"/>
                    <a:pt x="1170231" y="2772697"/>
                  </a:cubicBezTo>
                  <a:cubicBezTo>
                    <a:pt x="1146895" y="2713261"/>
                    <a:pt x="1106509" y="2770792"/>
                    <a:pt x="1074314" y="2749361"/>
                  </a:cubicBezTo>
                  <a:lnTo>
                    <a:pt x="1074314" y="2810131"/>
                  </a:lnTo>
                  <a:cubicBezTo>
                    <a:pt x="1064122" y="2750314"/>
                    <a:pt x="1022308" y="2752981"/>
                    <a:pt x="975159" y="2750219"/>
                  </a:cubicBezTo>
                  <a:cubicBezTo>
                    <a:pt x="880928" y="2744627"/>
                    <a:pt x="787040" y="2734169"/>
                    <a:pt x="693886" y="2718881"/>
                  </a:cubicBezTo>
                  <a:cubicBezTo>
                    <a:pt x="640546" y="2710213"/>
                    <a:pt x="589111" y="2688496"/>
                    <a:pt x="523864" y="2668589"/>
                  </a:cubicBezTo>
                  <a:cubicBezTo>
                    <a:pt x="521293" y="2720024"/>
                    <a:pt x="507386" y="2770221"/>
                    <a:pt x="518721" y="2813750"/>
                  </a:cubicBezTo>
                  <a:cubicBezTo>
                    <a:pt x="559583" y="2970055"/>
                    <a:pt x="610066" y="3123884"/>
                    <a:pt x="654547" y="3279332"/>
                  </a:cubicBezTo>
                  <a:cubicBezTo>
                    <a:pt x="667216" y="3323528"/>
                    <a:pt x="671597" y="3370200"/>
                    <a:pt x="679884" y="3415730"/>
                  </a:cubicBezTo>
                  <a:lnTo>
                    <a:pt x="666454" y="3418207"/>
                  </a:lnTo>
                  <a:cubicBezTo>
                    <a:pt x="657881" y="3376868"/>
                    <a:pt x="649213" y="3335625"/>
                    <a:pt x="639974" y="3291619"/>
                  </a:cubicBezTo>
                  <a:cubicBezTo>
                    <a:pt x="441092" y="3408967"/>
                    <a:pt x="469286" y="3750248"/>
                    <a:pt x="588253" y="3833020"/>
                  </a:cubicBezTo>
                  <a:cubicBezTo>
                    <a:pt x="631687" y="3775204"/>
                    <a:pt x="658262" y="3699670"/>
                    <a:pt x="740653" y="3680620"/>
                  </a:cubicBezTo>
                  <a:cubicBezTo>
                    <a:pt x="698839" y="3727007"/>
                    <a:pt x="654928" y="3772060"/>
                    <a:pt x="616828" y="3820924"/>
                  </a:cubicBezTo>
                  <a:cubicBezTo>
                    <a:pt x="608351" y="3831591"/>
                    <a:pt x="609494" y="3863977"/>
                    <a:pt x="618924" y="3872740"/>
                  </a:cubicBezTo>
                  <a:cubicBezTo>
                    <a:pt x="666549" y="3917221"/>
                    <a:pt x="723699" y="3943986"/>
                    <a:pt x="790374" y="3935795"/>
                  </a:cubicBezTo>
                  <a:cubicBezTo>
                    <a:pt x="803137" y="3933557"/>
                    <a:pt x="814301" y="3925870"/>
                    <a:pt x="820949" y="3914745"/>
                  </a:cubicBezTo>
                  <a:cubicBezTo>
                    <a:pt x="834579" y="3886722"/>
                    <a:pt x="844724" y="3857128"/>
                    <a:pt x="851143" y="3826639"/>
                  </a:cubicBezTo>
                  <a:cubicBezTo>
                    <a:pt x="854858" y="3806827"/>
                    <a:pt x="854477" y="3774727"/>
                    <a:pt x="842571" y="3765869"/>
                  </a:cubicBezTo>
                  <a:cubicBezTo>
                    <a:pt x="806947" y="3739104"/>
                    <a:pt x="793803" y="3685097"/>
                    <a:pt x="740463" y="3680716"/>
                  </a:cubicBezTo>
                  <a:cubicBezTo>
                    <a:pt x="734748" y="3656713"/>
                    <a:pt x="724175" y="3633091"/>
                    <a:pt x="724651" y="3608897"/>
                  </a:cubicBezTo>
                  <a:cubicBezTo>
                    <a:pt x="725318" y="3582036"/>
                    <a:pt x="725223" y="3562129"/>
                    <a:pt x="699410" y="3544699"/>
                  </a:cubicBezTo>
                  <a:cubicBezTo>
                    <a:pt x="673597" y="3527268"/>
                    <a:pt x="663977" y="3464403"/>
                    <a:pt x="681503" y="3445448"/>
                  </a:cubicBezTo>
                  <a:cubicBezTo>
                    <a:pt x="764085" y="3356104"/>
                    <a:pt x="858573" y="3284190"/>
                    <a:pt x="978112" y="3251614"/>
                  </a:cubicBezTo>
                  <a:cubicBezTo>
                    <a:pt x="966339" y="3261340"/>
                    <a:pt x="954033" y="3270407"/>
                    <a:pt x="941250" y="3278761"/>
                  </a:cubicBezTo>
                  <a:cubicBezTo>
                    <a:pt x="892482" y="3307336"/>
                    <a:pt x="843238" y="3334863"/>
                    <a:pt x="794089" y="3362581"/>
                  </a:cubicBezTo>
                  <a:cubicBezTo>
                    <a:pt x="755989" y="3384012"/>
                    <a:pt x="748559" y="3409539"/>
                    <a:pt x="767895" y="3452020"/>
                  </a:cubicBezTo>
                  <a:cubicBezTo>
                    <a:pt x="788088" y="3496693"/>
                    <a:pt x="796470" y="3547270"/>
                    <a:pt x="809043" y="3592895"/>
                  </a:cubicBezTo>
                  <a:cubicBezTo>
                    <a:pt x="785135" y="3585275"/>
                    <a:pt x="760561" y="3572131"/>
                    <a:pt x="756084" y="3577084"/>
                  </a:cubicBezTo>
                  <a:cubicBezTo>
                    <a:pt x="742473" y="3591524"/>
                    <a:pt x="734548" y="3610402"/>
                    <a:pt x="733795" y="3630233"/>
                  </a:cubicBezTo>
                  <a:cubicBezTo>
                    <a:pt x="736081" y="3669000"/>
                    <a:pt x="768371" y="3676906"/>
                    <a:pt x="785135" y="3679954"/>
                  </a:cubicBezTo>
                  <a:lnTo>
                    <a:pt x="851810" y="3628233"/>
                  </a:lnTo>
                  <a:cubicBezTo>
                    <a:pt x="840932" y="3659475"/>
                    <a:pt x="831712" y="3691269"/>
                    <a:pt x="824188" y="3723483"/>
                  </a:cubicBezTo>
                  <a:cubicBezTo>
                    <a:pt x="823616" y="3726531"/>
                    <a:pt x="852763" y="3735579"/>
                    <a:pt x="870289" y="3742533"/>
                  </a:cubicBezTo>
                  <a:cubicBezTo>
                    <a:pt x="860764" y="3771108"/>
                    <a:pt x="850001" y="3806065"/>
                    <a:pt x="919343" y="3790158"/>
                  </a:cubicBezTo>
                  <a:cubicBezTo>
                    <a:pt x="864193" y="3828258"/>
                    <a:pt x="837142" y="3868549"/>
                    <a:pt x="837904" y="3926556"/>
                  </a:cubicBezTo>
                  <a:cubicBezTo>
                    <a:pt x="838475" y="3965227"/>
                    <a:pt x="855525" y="3973038"/>
                    <a:pt x="888672" y="3966275"/>
                  </a:cubicBezTo>
                  <a:cubicBezTo>
                    <a:pt x="916294" y="3960560"/>
                    <a:pt x="944203" y="3956750"/>
                    <a:pt x="972016" y="3951988"/>
                  </a:cubicBezTo>
                  <a:lnTo>
                    <a:pt x="863907" y="3990754"/>
                  </a:lnTo>
                  <a:cubicBezTo>
                    <a:pt x="881528" y="4020568"/>
                    <a:pt x="903436" y="4031331"/>
                    <a:pt x="935821" y="4022282"/>
                  </a:cubicBezTo>
                  <a:cubicBezTo>
                    <a:pt x="1041539" y="3993021"/>
                    <a:pt x="1135522" y="3931566"/>
                    <a:pt x="1204711" y="3846450"/>
                  </a:cubicBezTo>
                  <a:cubicBezTo>
                    <a:pt x="1246336" y="3796920"/>
                    <a:pt x="1285960" y="3743867"/>
                    <a:pt x="1335585" y="3703575"/>
                  </a:cubicBezTo>
                  <a:cubicBezTo>
                    <a:pt x="1427882" y="3628423"/>
                    <a:pt x="1527514" y="3565273"/>
                    <a:pt x="1652005" y="3640520"/>
                  </a:cubicBezTo>
                  <a:cubicBezTo>
                    <a:pt x="1653434" y="3641377"/>
                    <a:pt x="1657339" y="3638234"/>
                    <a:pt x="1663626" y="3635186"/>
                  </a:cubicBezTo>
                  <a:cubicBezTo>
                    <a:pt x="1646862" y="3593848"/>
                    <a:pt x="1628764" y="3555081"/>
                    <a:pt x="1581902" y="3538508"/>
                  </a:cubicBezTo>
                  <a:cubicBezTo>
                    <a:pt x="1574091" y="3535745"/>
                    <a:pt x="1568757" y="3526411"/>
                    <a:pt x="1561518" y="3521077"/>
                  </a:cubicBezTo>
                  <a:cubicBezTo>
                    <a:pt x="1540182" y="3504979"/>
                    <a:pt x="1520560" y="3483739"/>
                    <a:pt x="1496462" y="3474690"/>
                  </a:cubicBezTo>
                  <a:cubicBezTo>
                    <a:pt x="1430454" y="3450020"/>
                    <a:pt x="1370161" y="3478881"/>
                    <a:pt x="1310153" y="3503265"/>
                  </a:cubicBezTo>
                  <a:cubicBezTo>
                    <a:pt x="1250146" y="3527649"/>
                    <a:pt x="1222142" y="3581084"/>
                    <a:pt x="1189186" y="3629947"/>
                  </a:cubicBezTo>
                  <a:cubicBezTo>
                    <a:pt x="1170136" y="3619660"/>
                    <a:pt x="1172612" y="3621946"/>
                    <a:pt x="1152133" y="3643568"/>
                  </a:cubicBezTo>
                  <a:cubicBezTo>
                    <a:pt x="1112414" y="3685288"/>
                    <a:pt x="1070409" y="3724911"/>
                    <a:pt x="1027546" y="3763583"/>
                  </a:cubicBezTo>
                  <a:cubicBezTo>
                    <a:pt x="1019831" y="3770536"/>
                    <a:pt x="1003829" y="3768441"/>
                    <a:pt x="984493" y="3771775"/>
                  </a:cubicBezTo>
                  <a:lnTo>
                    <a:pt x="1071838" y="3716720"/>
                  </a:lnTo>
                  <a:cubicBezTo>
                    <a:pt x="1055360" y="3678620"/>
                    <a:pt x="1032499" y="3651188"/>
                    <a:pt x="1034690" y="3625376"/>
                  </a:cubicBezTo>
                  <a:cubicBezTo>
                    <a:pt x="1037167" y="3596801"/>
                    <a:pt x="1062503" y="3570035"/>
                    <a:pt x="1080029" y="3538698"/>
                  </a:cubicBezTo>
                  <a:cubicBezTo>
                    <a:pt x="990113" y="3532697"/>
                    <a:pt x="922390" y="3581465"/>
                    <a:pt x="853334" y="3626423"/>
                  </a:cubicBezTo>
                  <a:cubicBezTo>
                    <a:pt x="899721" y="3558034"/>
                    <a:pt x="970492" y="3533078"/>
                    <a:pt x="1047073" y="3523172"/>
                  </a:cubicBezTo>
                  <a:cubicBezTo>
                    <a:pt x="1077172" y="3519267"/>
                    <a:pt x="1091078" y="3510885"/>
                    <a:pt x="1086982" y="3480214"/>
                  </a:cubicBezTo>
                  <a:cubicBezTo>
                    <a:pt x="1079934" y="3427160"/>
                    <a:pt x="1076600" y="3373344"/>
                    <a:pt x="1064694" y="3321337"/>
                  </a:cubicBezTo>
                  <a:cubicBezTo>
                    <a:pt x="1055169" y="3282190"/>
                    <a:pt x="1045072" y="3233136"/>
                    <a:pt x="982493" y="3258853"/>
                  </a:cubicBezTo>
                  <a:cubicBezTo>
                    <a:pt x="981826" y="3258853"/>
                    <a:pt x="979255" y="3254377"/>
                    <a:pt x="977540" y="3251995"/>
                  </a:cubicBezTo>
                  <a:cubicBezTo>
                    <a:pt x="1028118" y="3239232"/>
                    <a:pt x="1078505" y="3224944"/>
                    <a:pt x="1129940" y="3214943"/>
                  </a:cubicBezTo>
                  <a:cubicBezTo>
                    <a:pt x="1142323" y="3212562"/>
                    <a:pt x="1157372" y="3224468"/>
                    <a:pt x="1171183" y="3229707"/>
                  </a:cubicBezTo>
                  <a:cubicBezTo>
                    <a:pt x="1131655" y="3231707"/>
                    <a:pt x="1088697" y="3218563"/>
                    <a:pt x="1057836" y="3252091"/>
                  </a:cubicBezTo>
                  <a:cubicBezTo>
                    <a:pt x="1068980" y="3289333"/>
                    <a:pt x="1076886" y="3324481"/>
                    <a:pt x="1090793" y="3357437"/>
                  </a:cubicBezTo>
                  <a:cubicBezTo>
                    <a:pt x="1094698" y="3366962"/>
                    <a:pt x="1117272" y="3378202"/>
                    <a:pt x="1126226" y="3374963"/>
                  </a:cubicBezTo>
                  <a:cubicBezTo>
                    <a:pt x="1197568" y="3348674"/>
                    <a:pt x="1215379" y="3285238"/>
                    <a:pt x="1169755" y="3228468"/>
                  </a:cubicBezTo>
                  <a:cubicBezTo>
                    <a:pt x="1173565" y="3212181"/>
                    <a:pt x="1180708" y="3195798"/>
                    <a:pt x="1180423" y="3179510"/>
                  </a:cubicBezTo>
                  <a:cubicBezTo>
                    <a:pt x="1178889" y="3157745"/>
                    <a:pt x="1175698" y="3136123"/>
                    <a:pt x="1170898" y="3114835"/>
                  </a:cubicBezTo>
                  <a:lnTo>
                    <a:pt x="1196806" y="3148649"/>
                  </a:lnTo>
                  <a:cubicBezTo>
                    <a:pt x="1214236" y="3127884"/>
                    <a:pt x="1227476" y="3114454"/>
                    <a:pt x="1238049" y="3099119"/>
                  </a:cubicBezTo>
                  <a:cubicBezTo>
                    <a:pt x="1279769" y="3038445"/>
                    <a:pt x="1320631" y="2977199"/>
                    <a:pt x="1361874" y="2916239"/>
                  </a:cubicBezTo>
                  <a:cubicBezTo>
                    <a:pt x="1319107" y="2987391"/>
                    <a:pt x="1281197" y="3062352"/>
                    <a:pt x="1231477" y="3128266"/>
                  </a:cubicBezTo>
                  <a:cubicBezTo>
                    <a:pt x="1202902" y="3166366"/>
                    <a:pt x="1195568" y="3198370"/>
                    <a:pt x="1206712" y="3240565"/>
                  </a:cubicBezTo>
                  <a:cubicBezTo>
                    <a:pt x="1224047" y="3305907"/>
                    <a:pt x="1207569" y="3344674"/>
                    <a:pt x="1148419" y="3382011"/>
                  </a:cubicBezTo>
                  <a:cubicBezTo>
                    <a:pt x="1113081" y="3404395"/>
                    <a:pt x="1090507" y="3476404"/>
                    <a:pt x="1108414" y="3511456"/>
                  </a:cubicBezTo>
                  <a:cubicBezTo>
                    <a:pt x="1110890" y="3516410"/>
                    <a:pt x="1117939" y="3523553"/>
                    <a:pt x="1121653" y="3522791"/>
                  </a:cubicBezTo>
                  <a:cubicBezTo>
                    <a:pt x="1171564" y="3512409"/>
                    <a:pt x="1222999" y="3536412"/>
                    <a:pt x="1273577" y="3507932"/>
                  </a:cubicBezTo>
                  <a:cubicBezTo>
                    <a:pt x="1433216" y="3417825"/>
                    <a:pt x="1535896" y="3431732"/>
                    <a:pt x="1647814" y="3568702"/>
                  </a:cubicBezTo>
                  <a:cubicBezTo>
                    <a:pt x="1685914" y="3616327"/>
                    <a:pt x="1687915" y="3674620"/>
                    <a:pt x="1666864" y="3727198"/>
                  </a:cubicBezTo>
                  <a:cubicBezTo>
                    <a:pt x="1624573" y="3831973"/>
                    <a:pt x="1548183" y="3907411"/>
                    <a:pt x="1445885" y="3955798"/>
                  </a:cubicBezTo>
                  <a:cubicBezTo>
                    <a:pt x="1454647" y="3947225"/>
                    <a:pt x="1463506" y="3938938"/>
                    <a:pt x="1471983" y="3930176"/>
                  </a:cubicBezTo>
                  <a:cubicBezTo>
                    <a:pt x="1527799" y="3872454"/>
                    <a:pt x="1588855" y="3818638"/>
                    <a:pt x="1637718" y="3755487"/>
                  </a:cubicBezTo>
                  <a:cubicBezTo>
                    <a:pt x="1681247" y="3699289"/>
                    <a:pt x="1652863" y="3638615"/>
                    <a:pt x="1583330" y="3626328"/>
                  </a:cubicBezTo>
                  <a:cubicBezTo>
                    <a:pt x="1553755" y="3621680"/>
                    <a:pt x="1523504" y="3623766"/>
                    <a:pt x="1494843" y="3632424"/>
                  </a:cubicBezTo>
                  <a:cubicBezTo>
                    <a:pt x="1386925" y="3664237"/>
                    <a:pt x="1309391" y="3738056"/>
                    <a:pt x="1243288" y="3825115"/>
                  </a:cubicBezTo>
                  <a:cubicBezTo>
                    <a:pt x="1174708" y="3915411"/>
                    <a:pt x="1092983" y="3987040"/>
                    <a:pt x="983064" y="4022949"/>
                  </a:cubicBezTo>
                  <a:cubicBezTo>
                    <a:pt x="973539" y="4026092"/>
                    <a:pt x="965443" y="4035617"/>
                    <a:pt x="952775" y="4045142"/>
                  </a:cubicBezTo>
                  <a:cubicBezTo>
                    <a:pt x="1045263" y="4067050"/>
                    <a:pt x="1188900" y="4058763"/>
                    <a:pt x="1273672" y="4026092"/>
                  </a:cubicBezTo>
                  <a:cubicBezTo>
                    <a:pt x="1332251" y="4003708"/>
                    <a:pt x="1389592" y="3978467"/>
                    <a:pt x="1447408" y="3954083"/>
                  </a:cubicBezTo>
                  <a:cubicBezTo>
                    <a:pt x="1398926" y="3980753"/>
                    <a:pt x="1352730" y="4013329"/>
                    <a:pt x="1301581" y="4032950"/>
                  </a:cubicBezTo>
                  <a:cubicBezTo>
                    <a:pt x="1195282" y="4073907"/>
                    <a:pt x="1083553" y="4080575"/>
                    <a:pt x="970873" y="4066478"/>
                  </a:cubicBezTo>
                  <a:cubicBezTo>
                    <a:pt x="950965" y="4063906"/>
                    <a:pt x="927153" y="4060096"/>
                    <a:pt x="913246" y="4047428"/>
                  </a:cubicBezTo>
                  <a:cubicBezTo>
                    <a:pt x="869336" y="4008280"/>
                    <a:pt x="818663" y="4016377"/>
                    <a:pt x="767419" y="4017044"/>
                  </a:cubicBezTo>
                  <a:cubicBezTo>
                    <a:pt x="653881" y="4018472"/>
                    <a:pt x="514530" y="3906935"/>
                    <a:pt x="489193" y="3796444"/>
                  </a:cubicBezTo>
                  <a:cubicBezTo>
                    <a:pt x="502909" y="3815494"/>
                    <a:pt x="516911" y="3834544"/>
                    <a:pt x="530246" y="3854261"/>
                  </a:cubicBezTo>
                  <a:cubicBezTo>
                    <a:pt x="592159" y="3945129"/>
                    <a:pt x="716174" y="4032569"/>
                    <a:pt x="832284" y="3993898"/>
                  </a:cubicBezTo>
                  <a:cubicBezTo>
                    <a:pt x="837046" y="3953702"/>
                    <a:pt x="811424" y="3950559"/>
                    <a:pt x="781611" y="3952273"/>
                  </a:cubicBezTo>
                  <a:cubicBezTo>
                    <a:pt x="714269" y="3956369"/>
                    <a:pt x="658929" y="3928747"/>
                    <a:pt x="609113" y="3886646"/>
                  </a:cubicBezTo>
                  <a:cubicBezTo>
                    <a:pt x="545010" y="3833925"/>
                    <a:pt x="503328" y="3758820"/>
                    <a:pt x="492527" y="3676525"/>
                  </a:cubicBezTo>
                  <a:lnTo>
                    <a:pt x="481097" y="3677858"/>
                  </a:lnTo>
                  <a:lnTo>
                    <a:pt x="481097" y="3771965"/>
                  </a:lnTo>
                  <a:cubicBezTo>
                    <a:pt x="474144" y="3722721"/>
                    <a:pt x="462047" y="3673667"/>
                    <a:pt x="461285" y="3624327"/>
                  </a:cubicBezTo>
                  <a:cubicBezTo>
                    <a:pt x="459666" y="3521934"/>
                    <a:pt x="470810" y="3421445"/>
                    <a:pt x="546534" y="3341816"/>
                  </a:cubicBezTo>
                  <a:cubicBezTo>
                    <a:pt x="558535" y="3329243"/>
                    <a:pt x="569870" y="3313241"/>
                    <a:pt x="584634" y="3306954"/>
                  </a:cubicBezTo>
                  <a:cubicBezTo>
                    <a:pt x="643498" y="3282856"/>
                    <a:pt x="635021" y="3239708"/>
                    <a:pt x="620924" y="3193702"/>
                  </a:cubicBezTo>
                  <a:cubicBezTo>
                    <a:pt x="582824" y="3069877"/>
                    <a:pt x="540819" y="2947958"/>
                    <a:pt x="509291" y="2822894"/>
                  </a:cubicBezTo>
                  <a:cubicBezTo>
                    <a:pt x="496528" y="2772317"/>
                    <a:pt x="507196" y="2715833"/>
                    <a:pt x="507196" y="2650873"/>
                  </a:cubicBezTo>
                  <a:cubicBezTo>
                    <a:pt x="489479" y="2635823"/>
                    <a:pt x="459571" y="2610486"/>
                    <a:pt x="429567" y="2584864"/>
                  </a:cubicBezTo>
                  <a:cubicBezTo>
                    <a:pt x="410517" y="2568291"/>
                    <a:pt x="408231" y="2552193"/>
                    <a:pt x="419566" y="2526666"/>
                  </a:cubicBezTo>
                  <a:cubicBezTo>
                    <a:pt x="448141" y="2461516"/>
                    <a:pt x="472048" y="2393888"/>
                    <a:pt x="499861" y="2321784"/>
                  </a:cubicBezTo>
                  <a:cubicBezTo>
                    <a:pt x="443664" y="2321784"/>
                    <a:pt x="397849" y="2317021"/>
                    <a:pt x="353367" y="2322736"/>
                  </a:cubicBezTo>
                  <a:cubicBezTo>
                    <a:pt x="228113" y="2338929"/>
                    <a:pt x="26374" y="2195483"/>
                    <a:pt x="3037" y="2029747"/>
                  </a:cubicBezTo>
                  <a:cubicBezTo>
                    <a:pt x="-7536" y="1953547"/>
                    <a:pt x="21135" y="1886872"/>
                    <a:pt x="56949" y="1822388"/>
                  </a:cubicBezTo>
                  <a:cubicBezTo>
                    <a:pt x="66474" y="1806005"/>
                    <a:pt x="77713" y="1790955"/>
                    <a:pt x="90286" y="1772096"/>
                  </a:cubicBezTo>
                  <a:cubicBezTo>
                    <a:pt x="80761" y="1767524"/>
                    <a:pt x="73618" y="1763143"/>
                    <a:pt x="65807" y="1759904"/>
                  </a:cubicBezTo>
                  <a:cubicBezTo>
                    <a:pt x="22278" y="1742378"/>
                    <a:pt x="9133" y="1697229"/>
                    <a:pt x="44376" y="1665607"/>
                  </a:cubicBezTo>
                  <a:cubicBezTo>
                    <a:pt x="92001" y="1622744"/>
                    <a:pt x="109717" y="1573214"/>
                    <a:pt x="120576" y="1509968"/>
                  </a:cubicBezTo>
                  <a:cubicBezTo>
                    <a:pt x="139626" y="1398145"/>
                    <a:pt x="225827" y="1333755"/>
                    <a:pt x="322411" y="1285845"/>
                  </a:cubicBezTo>
                  <a:cubicBezTo>
                    <a:pt x="345652" y="1274320"/>
                    <a:pt x="373179" y="1271462"/>
                    <a:pt x="398611" y="1264699"/>
                  </a:cubicBezTo>
                  <a:lnTo>
                    <a:pt x="397658" y="1263556"/>
                  </a:lnTo>
                  <a:cubicBezTo>
                    <a:pt x="387381" y="1271691"/>
                    <a:pt x="376389" y="1278863"/>
                    <a:pt x="364797" y="1284988"/>
                  </a:cubicBezTo>
                  <a:cubicBezTo>
                    <a:pt x="265832" y="1326516"/>
                    <a:pt x="182012" y="1384429"/>
                    <a:pt x="140102" y="1488632"/>
                  </a:cubicBezTo>
                  <a:cubicBezTo>
                    <a:pt x="136283" y="1497186"/>
                    <a:pt x="133997" y="1506339"/>
                    <a:pt x="133339" y="1515683"/>
                  </a:cubicBezTo>
                  <a:cubicBezTo>
                    <a:pt x="131815" y="1577024"/>
                    <a:pt x="113718" y="1629411"/>
                    <a:pt x="63330" y="1669321"/>
                  </a:cubicBezTo>
                  <a:cubicBezTo>
                    <a:pt x="50348" y="1681751"/>
                    <a:pt x="43042" y="1698973"/>
                    <a:pt x="43138" y="1716946"/>
                  </a:cubicBezTo>
                  <a:cubicBezTo>
                    <a:pt x="43138" y="1726471"/>
                    <a:pt x="65902" y="1744664"/>
                    <a:pt x="75808" y="1743045"/>
                  </a:cubicBezTo>
                  <a:cubicBezTo>
                    <a:pt x="92668" y="1740282"/>
                    <a:pt x="108955" y="1726662"/>
                    <a:pt x="122671" y="1714470"/>
                  </a:cubicBezTo>
                  <a:cubicBezTo>
                    <a:pt x="134035" y="1702478"/>
                    <a:pt x="144246" y="1689429"/>
                    <a:pt x="153151" y="1675513"/>
                  </a:cubicBezTo>
                  <a:cubicBezTo>
                    <a:pt x="128482" y="1722375"/>
                    <a:pt x="106098" y="1770763"/>
                    <a:pt x="78761" y="1816006"/>
                  </a:cubicBezTo>
                  <a:cubicBezTo>
                    <a:pt x="13324" y="1923734"/>
                    <a:pt x="-16584" y="2032224"/>
                    <a:pt x="65236" y="2142809"/>
                  </a:cubicBezTo>
                  <a:cubicBezTo>
                    <a:pt x="154485" y="2263110"/>
                    <a:pt x="268213" y="2333309"/>
                    <a:pt x="426233" y="2307401"/>
                  </a:cubicBezTo>
                  <a:cubicBezTo>
                    <a:pt x="504814" y="2294447"/>
                    <a:pt x="518721" y="2279779"/>
                    <a:pt x="504814" y="2215485"/>
                  </a:cubicBezTo>
                  <a:lnTo>
                    <a:pt x="437568" y="2191482"/>
                  </a:lnTo>
                  <a:cubicBezTo>
                    <a:pt x="576157" y="2192339"/>
                    <a:pt x="672645" y="2130331"/>
                    <a:pt x="708554" y="2014793"/>
                  </a:cubicBezTo>
                  <a:cubicBezTo>
                    <a:pt x="699029" y="2013555"/>
                    <a:pt x="688647" y="2008411"/>
                    <a:pt x="682456" y="2011745"/>
                  </a:cubicBezTo>
                  <a:cubicBezTo>
                    <a:pt x="624448" y="2043177"/>
                    <a:pt x="547201" y="2042130"/>
                    <a:pt x="513768" y="2116520"/>
                  </a:cubicBezTo>
                  <a:cubicBezTo>
                    <a:pt x="505767" y="2134236"/>
                    <a:pt x="478906" y="2142714"/>
                    <a:pt x="462904" y="2157763"/>
                  </a:cubicBezTo>
                  <a:cubicBezTo>
                    <a:pt x="453599" y="2168641"/>
                    <a:pt x="445550" y="2180528"/>
                    <a:pt x="438901" y="2193196"/>
                  </a:cubicBezTo>
                  <a:lnTo>
                    <a:pt x="392896" y="2182243"/>
                  </a:lnTo>
                  <a:cubicBezTo>
                    <a:pt x="452427" y="2140714"/>
                    <a:pt x="514054" y="2116806"/>
                    <a:pt x="543676" y="2041749"/>
                  </a:cubicBezTo>
                  <a:cubicBezTo>
                    <a:pt x="497576" y="2070324"/>
                    <a:pt x="464428" y="2094232"/>
                    <a:pt x="428710" y="2113091"/>
                  </a:cubicBezTo>
                  <a:cubicBezTo>
                    <a:pt x="275833" y="2193387"/>
                    <a:pt x="92382" y="2086707"/>
                    <a:pt x="117052" y="1905542"/>
                  </a:cubicBezTo>
                  <a:cubicBezTo>
                    <a:pt x="124672" y="1849820"/>
                    <a:pt x="152961" y="1796004"/>
                    <a:pt x="177059" y="1743617"/>
                  </a:cubicBezTo>
                  <a:cubicBezTo>
                    <a:pt x="194014" y="1706659"/>
                    <a:pt x="189537" y="1686467"/>
                    <a:pt x="150865" y="1677703"/>
                  </a:cubicBezTo>
                  <a:cubicBezTo>
                    <a:pt x="160962" y="1627792"/>
                    <a:pt x="161247" y="1572928"/>
                    <a:pt x="183155" y="1529209"/>
                  </a:cubicBezTo>
                  <a:cubicBezTo>
                    <a:pt x="220017" y="1455295"/>
                    <a:pt x="268118" y="1449484"/>
                    <a:pt x="342222" y="1495204"/>
                  </a:cubicBezTo>
                  <a:cubicBezTo>
                    <a:pt x="325744" y="1492156"/>
                    <a:pt x="309361" y="1488918"/>
                    <a:pt x="292883" y="1485679"/>
                  </a:cubicBezTo>
                  <a:cubicBezTo>
                    <a:pt x="266499" y="1481202"/>
                    <a:pt x="238876" y="1473964"/>
                    <a:pt x="222017" y="1509492"/>
                  </a:cubicBezTo>
                  <a:lnTo>
                    <a:pt x="290883" y="1524065"/>
                  </a:lnTo>
                  <a:cubicBezTo>
                    <a:pt x="250592" y="1530637"/>
                    <a:pt x="213064" y="1526256"/>
                    <a:pt x="193633" y="1543115"/>
                  </a:cubicBezTo>
                  <a:cubicBezTo>
                    <a:pt x="174202" y="1559974"/>
                    <a:pt x="172106" y="1597789"/>
                    <a:pt x="162486" y="1626459"/>
                  </a:cubicBezTo>
                  <a:cubicBezTo>
                    <a:pt x="210111" y="1608838"/>
                    <a:pt x="249735" y="1591883"/>
                    <a:pt x="276786" y="1563403"/>
                  </a:cubicBezTo>
                  <a:cubicBezTo>
                    <a:pt x="298312" y="1541020"/>
                    <a:pt x="342222" y="1536924"/>
                    <a:pt x="340699" y="1493680"/>
                  </a:cubicBezTo>
                  <a:cubicBezTo>
                    <a:pt x="374036" y="1512730"/>
                    <a:pt x="404611" y="1504063"/>
                    <a:pt x="437282" y="1488727"/>
                  </a:cubicBezTo>
                  <a:cubicBezTo>
                    <a:pt x="466524" y="1475011"/>
                    <a:pt x="498909" y="1468153"/>
                    <a:pt x="542057" y="1454437"/>
                  </a:cubicBezTo>
                  <a:lnTo>
                    <a:pt x="477954" y="1395097"/>
                  </a:lnTo>
                  <a:cubicBezTo>
                    <a:pt x="513387" y="1340232"/>
                    <a:pt x="599779" y="1318897"/>
                    <a:pt x="655500" y="1359473"/>
                  </a:cubicBezTo>
                  <a:cubicBezTo>
                    <a:pt x="690552" y="1385095"/>
                    <a:pt x="720651" y="1390525"/>
                    <a:pt x="757989" y="1375951"/>
                  </a:cubicBezTo>
                  <a:lnTo>
                    <a:pt x="715031" y="1410908"/>
                  </a:lnTo>
                  <a:cubicBezTo>
                    <a:pt x="728652" y="1440626"/>
                    <a:pt x="750178" y="1469677"/>
                    <a:pt x="754084" y="1500919"/>
                  </a:cubicBezTo>
                  <a:cubicBezTo>
                    <a:pt x="759608" y="1544925"/>
                    <a:pt x="782659" y="1567594"/>
                    <a:pt x="817806" y="1586644"/>
                  </a:cubicBezTo>
                  <a:cubicBezTo>
                    <a:pt x="850715" y="1602713"/>
                    <a:pt x="867222" y="1640194"/>
                    <a:pt x="856858" y="1675322"/>
                  </a:cubicBezTo>
                  <a:cubicBezTo>
                    <a:pt x="850762" y="1706583"/>
                    <a:pt x="843095" y="1737510"/>
                    <a:pt x="833903" y="1768000"/>
                  </a:cubicBezTo>
                  <a:cubicBezTo>
                    <a:pt x="816825" y="1816882"/>
                    <a:pt x="818454" y="1870356"/>
                    <a:pt x="838475" y="1918114"/>
                  </a:cubicBezTo>
                  <a:cubicBezTo>
                    <a:pt x="864097" y="1982122"/>
                    <a:pt x="822664" y="2039748"/>
                    <a:pt x="755322" y="2043654"/>
                  </a:cubicBezTo>
                  <a:cubicBezTo>
                    <a:pt x="733033" y="2046540"/>
                    <a:pt x="712745" y="2057989"/>
                    <a:pt x="698743" y="2075563"/>
                  </a:cubicBezTo>
                  <a:cubicBezTo>
                    <a:pt x="659881" y="2127093"/>
                    <a:pt x="617686" y="2171956"/>
                    <a:pt x="557583" y="2199388"/>
                  </a:cubicBezTo>
                  <a:cubicBezTo>
                    <a:pt x="542724" y="2206151"/>
                    <a:pt x="530341" y="2227296"/>
                    <a:pt x="524817" y="2244441"/>
                  </a:cubicBezTo>
                  <a:cubicBezTo>
                    <a:pt x="496242" y="2334261"/>
                    <a:pt x="473763" y="2426464"/>
                    <a:pt x="440330" y="2514475"/>
                  </a:cubicBezTo>
                  <a:cubicBezTo>
                    <a:pt x="426614" y="2550670"/>
                    <a:pt x="431472" y="2568672"/>
                    <a:pt x="457285" y="2591532"/>
                  </a:cubicBezTo>
                  <a:cubicBezTo>
                    <a:pt x="531923" y="2656759"/>
                    <a:pt x="623610" y="2699355"/>
                    <a:pt x="721603" y="2714309"/>
                  </a:cubicBezTo>
                  <a:cubicBezTo>
                    <a:pt x="882100" y="2741074"/>
                    <a:pt x="1044501" y="2753171"/>
                    <a:pt x="1207378" y="2718500"/>
                  </a:cubicBezTo>
                  <a:cubicBezTo>
                    <a:pt x="1320754" y="2695183"/>
                    <a:pt x="1425930" y="2642243"/>
                    <a:pt x="1512178" y="2565052"/>
                  </a:cubicBezTo>
                  <a:cubicBezTo>
                    <a:pt x="1521227" y="2556956"/>
                    <a:pt x="1530276" y="2539906"/>
                    <a:pt x="1527990" y="2529524"/>
                  </a:cubicBezTo>
                  <a:cubicBezTo>
                    <a:pt x="1511226" y="2452752"/>
                    <a:pt x="1487604" y="2377124"/>
                    <a:pt x="1473983" y="2300162"/>
                  </a:cubicBezTo>
                  <a:cubicBezTo>
                    <a:pt x="1462458" y="2230287"/>
                    <a:pt x="1455781" y="2159697"/>
                    <a:pt x="1453981" y="2088898"/>
                  </a:cubicBezTo>
                  <a:cubicBezTo>
                    <a:pt x="1452457" y="2045368"/>
                    <a:pt x="1466458" y="2001363"/>
                    <a:pt x="1465125" y="1957929"/>
                  </a:cubicBezTo>
                  <a:cubicBezTo>
                    <a:pt x="1463944" y="1891492"/>
                    <a:pt x="1457572" y="1825255"/>
                    <a:pt x="1446075" y="1759809"/>
                  </a:cubicBezTo>
                  <a:cubicBezTo>
                    <a:pt x="1431597" y="1683609"/>
                    <a:pt x="1412737" y="1608171"/>
                    <a:pt x="1359207" y="1547497"/>
                  </a:cubicBezTo>
                  <a:cubicBezTo>
                    <a:pt x="1315868" y="1498252"/>
                    <a:pt x="1275101" y="1503205"/>
                    <a:pt x="1236144" y="1554736"/>
                  </a:cubicBezTo>
                  <a:cubicBezTo>
                    <a:pt x="1216627" y="1580853"/>
                    <a:pt x="1189909" y="1600712"/>
                    <a:pt x="1159277" y="1611886"/>
                  </a:cubicBezTo>
                  <a:cubicBezTo>
                    <a:pt x="1054502" y="1644080"/>
                    <a:pt x="942107" y="1599598"/>
                    <a:pt x="900673" y="1497586"/>
                  </a:cubicBezTo>
                  <a:cubicBezTo>
                    <a:pt x="871432" y="1425862"/>
                    <a:pt x="817520" y="1401669"/>
                    <a:pt x="757322" y="1376142"/>
                  </a:cubicBezTo>
                  <a:cubicBezTo>
                    <a:pt x="715031" y="1344804"/>
                    <a:pt x="671597" y="1315182"/>
                    <a:pt x="630830" y="1281559"/>
                  </a:cubicBezTo>
                  <a:cubicBezTo>
                    <a:pt x="613876" y="1267461"/>
                    <a:pt x="602255" y="1246030"/>
                    <a:pt x="590635" y="1226599"/>
                  </a:cubicBezTo>
                  <a:cubicBezTo>
                    <a:pt x="556249" y="1170688"/>
                    <a:pt x="521483" y="1114871"/>
                    <a:pt x="489670" y="1057530"/>
                  </a:cubicBezTo>
                  <a:cubicBezTo>
                    <a:pt x="476906" y="1034480"/>
                    <a:pt x="467381" y="1018859"/>
                    <a:pt x="435853" y="1015906"/>
                  </a:cubicBezTo>
                  <a:cubicBezTo>
                    <a:pt x="368131" y="1009620"/>
                    <a:pt x="320029" y="972282"/>
                    <a:pt x="294407" y="906654"/>
                  </a:cubicBezTo>
                  <a:cubicBezTo>
                    <a:pt x="270976" y="846647"/>
                    <a:pt x="256307" y="786639"/>
                    <a:pt x="270595" y="721870"/>
                  </a:cubicBezTo>
                  <a:cubicBezTo>
                    <a:pt x="286692" y="648527"/>
                    <a:pt x="318696" y="591377"/>
                    <a:pt x="409850" y="586614"/>
                  </a:cubicBezTo>
                  <a:cubicBezTo>
                    <a:pt x="397753" y="536132"/>
                    <a:pt x="386609" y="489460"/>
                    <a:pt x="375465" y="442787"/>
                  </a:cubicBezTo>
                  <a:lnTo>
                    <a:pt x="374798" y="443549"/>
                  </a:lnTo>
                  <a:cubicBezTo>
                    <a:pt x="387466" y="469457"/>
                    <a:pt x="406421" y="494222"/>
                    <a:pt x="411279" y="521463"/>
                  </a:cubicBezTo>
                  <a:cubicBezTo>
                    <a:pt x="418613" y="562802"/>
                    <a:pt x="435377" y="589186"/>
                    <a:pt x="469001" y="617666"/>
                  </a:cubicBezTo>
                  <a:cubicBezTo>
                    <a:pt x="502624" y="646146"/>
                    <a:pt x="518816" y="698247"/>
                    <a:pt x="541867" y="740253"/>
                  </a:cubicBezTo>
                  <a:cubicBezTo>
                    <a:pt x="545810" y="750864"/>
                    <a:pt x="548715" y="761846"/>
                    <a:pt x="550535" y="773019"/>
                  </a:cubicBezTo>
                  <a:cubicBezTo>
                    <a:pt x="626735" y="717488"/>
                    <a:pt x="679979" y="652337"/>
                    <a:pt x="689218" y="562993"/>
                  </a:cubicBezTo>
                  <a:cubicBezTo>
                    <a:pt x="695029" y="507081"/>
                    <a:pt x="687694" y="449169"/>
                    <a:pt x="681218" y="392686"/>
                  </a:cubicBezTo>
                  <a:cubicBezTo>
                    <a:pt x="669216" y="286863"/>
                    <a:pt x="683313" y="186279"/>
                    <a:pt x="743416" y="97411"/>
                  </a:cubicBezTo>
                  <a:cubicBezTo>
                    <a:pt x="770276" y="57787"/>
                    <a:pt x="810853" y="27402"/>
                    <a:pt x="853239" y="-316"/>
                  </a:cubicBezTo>
                  <a:cubicBezTo>
                    <a:pt x="778087" y="60168"/>
                    <a:pt x="722556" y="131224"/>
                    <a:pt x="710364" y="231713"/>
                  </a:cubicBezTo>
                  <a:cubicBezTo>
                    <a:pt x="762466" y="187612"/>
                    <a:pt x="805138" y="130843"/>
                    <a:pt x="872289" y="117413"/>
                  </a:cubicBezTo>
                  <a:cubicBezTo>
                    <a:pt x="823235" y="163514"/>
                    <a:pt x="771991" y="209234"/>
                    <a:pt x="722461" y="256859"/>
                  </a:cubicBezTo>
                  <a:cubicBezTo>
                    <a:pt x="677026" y="300864"/>
                    <a:pt x="685885" y="358396"/>
                    <a:pt x="698077" y="409259"/>
                  </a:cubicBezTo>
                  <a:cubicBezTo>
                    <a:pt x="738272" y="578899"/>
                    <a:pt x="679598" y="705677"/>
                    <a:pt x="537390" y="803975"/>
                  </a:cubicBezTo>
                  <a:cubicBezTo>
                    <a:pt x="529770" y="771114"/>
                    <a:pt x="525960" y="738538"/>
                    <a:pt x="514720" y="708725"/>
                  </a:cubicBezTo>
                  <a:cubicBezTo>
                    <a:pt x="484717" y="629191"/>
                    <a:pt x="443854" y="600235"/>
                    <a:pt x="379751" y="607760"/>
                  </a:cubicBezTo>
                  <a:cubicBezTo>
                    <a:pt x="332126" y="613475"/>
                    <a:pt x="291454" y="662624"/>
                    <a:pt x="282977" y="734062"/>
                  </a:cubicBezTo>
                  <a:cubicBezTo>
                    <a:pt x="272385" y="807366"/>
                    <a:pt x="290092" y="881947"/>
                    <a:pt x="332507" y="942659"/>
                  </a:cubicBezTo>
                  <a:cubicBezTo>
                    <a:pt x="366435" y="991903"/>
                    <a:pt x="429005" y="1012544"/>
                    <a:pt x="485574" y="993141"/>
                  </a:cubicBezTo>
                  <a:cubicBezTo>
                    <a:pt x="513672" y="1122777"/>
                    <a:pt x="586539" y="1225552"/>
                    <a:pt x="692743" y="1299560"/>
                  </a:cubicBezTo>
                  <a:cubicBezTo>
                    <a:pt x="795613" y="1371284"/>
                    <a:pt x="906484" y="1431482"/>
                    <a:pt x="1021260" y="1501205"/>
                  </a:cubicBezTo>
                  <a:lnTo>
                    <a:pt x="906007" y="1453580"/>
                  </a:lnTo>
                  <a:cubicBezTo>
                    <a:pt x="911056" y="1525303"/>
                    <a:pt x="980493" y="1586930"/>
                    <a:pt x="1076505" y="1607885"/>
                  </a:cubicBezTo>
                  <a:cubicBezTo>
                    <a:pt x="1129273" y="1619505"/>
                    <a:pt x="1198235" y="1588073"/>
                    <a:pt x="1226333" y="1537400"/>
                  </a:cubicBezTo>
                  <a:lnTo>
                    <a:pt x="1119939" y="1515302"/>
                  </a:lnTo>
                  <a:lnTo>
                    <a:pt x="1120796" y="1505777"/>
                  </a:lnTo>
                  <a:cubicBezTo>
                    <a:pt x="1128797" y="1505110"/>
                    <a:pt x="1136798" y="1504063"/>
                    <a:pt x="1144894" y="1503967"/>
                  </a:cubicBezTo>
                  <a:cubicBezTo>
                    <a:pt x="1185090" y="1503205"/>
                    <a:pt x="1225476" y="1504729"/>
                    <a:pt x="1265481" y="1501586"/>
                  </a:cubicBezTo>
                  <a:cubicBezTo>
                    <a:pt x="1305486" y="1498443"/>
                    <a:pt x="1337871" y="1484822"/>
                    <a:pt x="1372352" y="1533304"/>
                  </a:cubicBezTo>
                  <a:cubicBezTo>
                    <a:pt x="1428263" y="1611790"/>
                    <a:pt x="1453219" y="1697325"/>
                    <a:pt x="1465792" y="1787622"/>
                  </a:cubicBezTo>
                  <a:cubicBezTo>
                    <a:pt x="1478936" y="1882872"/>
                    <a:pt x="1481698" y="1978979"/>
                    <a:pt x="1489033" y="2074705"/>
                  </a:cubicBezTo>
                  <a:cubicBezTo>
                    <a:pt x="1528371" y="2070991"/>
                    <a:pt x="1570567" y="2021651"/>
                    <a:pt x="1581235" y="1955643"/>
                  </a:cubicBezTo>
                  <a:cubicBezTo>
                    <a:pt x="1590283" y="1899922"/>
                    <a:pt x="1596570" y="1843724"/>
                    <a:pt x="1613715" y="1787527"/>
                  </a:cubicBezTo>
                  <a:cubicBezTo>
                    <a:pt x="1611334" y="1836771"/>
                    <a:pt x="1608857" y="1886015"/>
                    <a:pt x="1606381" y="1935640"/>
                  </a:cubicBezTo>
                  <a:cubicBezTo>
                    <a:pt x="1631812" y="1930592"/>
                    <a:pt x="1654006" y="1924877"/>
                    <a:pt x="1677342" y="1921639"/>
                  </a:cubicBezTo>
                  <a:cubicBezTo>
                    <a:pt x="1745350" y="1912114"/>
                    <a:pt x="1747636" y="1912114"/>
                    <a:pt x="1746017" y="1841438"/>
                  </a:cubicBezTo>
                  <a:cubicBezTo>
                    <a:pt x="1744684" y="1783431"/>
                    <a:pt x="1736492" y="1725709"/>
                    <a:pt x="1732206" y="1667797"/>
                  </a:cubicBezTo>
                  <a:close/>
                  <a:moveTo>
                    <a:pt x="621591" y="1585787"/>
                  </a:moveTo>
                  <a:lnTo>
                    <a:pt x="746749" y="1535495"/>
                  </a:lnTo>
                  <a:cubicBezTo>
                    <a:pt x="728557" y="1457867"/>
                    <a:pt x="698458" y="1380238"/>
                    <a:pt x="608732" y="1355377"/>
                  </a:cubicBezTo>
                  <a:cubicBezTo>
                    <a:pt x="577300" y="1346614"/>
                    <a:pt x="537485" y="1368236"/>
                    <a:pt x="501481" y="1375951"/>
                  </a:cubicBezTo>
                  <a:cubicBezTo>
                    <a:pt x="501481" y="1381095"/>
                    <a:pt x="501481" y="1386238"/>
                    <a:pt x="501957" y="1391382"/>
                  </a:cubicBezTo>
                  <a:cubicBezTo>
                    <a:pt x="555097" y="1432225"/>
                    <a:pt x="589863" y="1492480"/>
                    <a:pt x="598636" y="1558927"/>
                  </a:cubicBezTo>
                  <a:cubicBezTo>
                    <a:pt x="599969" y="1568452"/>
                    <a:pt x="614257" y="1576643"/>
                    <a:pt x="622543" y="1585406"/>
                  </a:cubicBezTo>
                  <a:cubicBezTo>
                    <a:pt x="605589" y="1600646"/>
                    <a:pt x="586158" y="1613981"/>
                    <a:pt x="572061" y="1631507"/>
                  </a:cubicBezTo>
                  <a:cubicBezTo>
                    <a:pt x="527389" y="1687133"/>
                    <a:pt x="484717" y="1744473"/>
                    <a:pt x="447379" y="1793432"/>
                  </a:cubicBezTo>
                  <a:cubicBezTo>
                    <a:pt x="456332" y="1768762"/>
                    <a:pt x="432329" y="1751998"/>
                    <a:pt x="402897" y="1749712"/>
                  </a:cubicBezTo>
                  <a:cubicBezTo>
                    <a:pt x="346795" y="1745426"/>
                    <a:pt x="320029" y="1704373"/>
                    <a:pt x="287644" y="1668654"/>
                  </a:cubicBezTo>
                  <a:cubicBezTo>
                    <a:pt x="297169" y="1673131"/>
                    <a:pt x="310028" y="1675036"/>
                    <a:pt x="316219" y="1682370"/>
                  </a:cubicBezTo>
                  <a:cubicBezTo>
                    <a:pt x="345937" y="1719423"/>
                    <a:pt x="388133" y="1732567"/>
                    <a:pt x="430996" y="1741997"/>
                  </a:cubicBezTo>
                  <a:cubicBezTo>
                    <a:pt x="446521" y="1743207"/>
                    <a:pt x="461790" y="1737568"/>
                    <a:pt x="472810" y="1726566"/>
                  </a:cubicBezTo>
                  <a:cubicBezTo>
                    <a:pt x="507196" y="1689800"/>
                    <a:pt x="537866" y="1649604"/>
                    <a:pt x="571204" y="1612266"/>
                  </a:cubicBezTo>
                  <a:cubicBezTo>
                    <a:pt x="591397" y="1589502"/>
                    <a:pt x="577204" y="1489870"/>
                    <a:pt x="549772" y="1475868"/>
                  </a:cubicBezTo>
                  <a:cubicBezTo>
                    <a:pt x="544019" y="1473506"/>
                    <a:pt x="537638" y="1473163"/>
                    <a:pt x="531675" y="1474916"/>
                  </a:cubicBezTo>
                  <a:cubicBezTo>
                    <a:pt x="421185" y="1503967"/>
                    <a:pt x="321363" y="1555116"/>
                    <a:pt x="225732" y="1618458"/>
                  </a:cubicBezTo>
                  <a:lnTo>
                    <a:pt x="289549" y="1670559"/>
                  </a:lnTo>
                  <a:cubicBezTo>
                    <a:pt x="274309" y="1675513"/>
                    <a:pt x="254878" y="1676179"/>
                    <a:pt x="244496" y="1686180"/>
                  </a:cubicBezTo>
                  <a:cubicBezTo>
                    <a:pt x="189918" y="1738663"/>
                    <a:pt x="148484" y="1801433"/>
                    <a:pt x="136197" y="1876680"/>
                  </a:cubicBezTo>
                  <a:cubicBezTo>
                    <a:pt x="118957" y="1982598"/>
                    <a:pt x="143341" y="2072419"/>
                    <a:pt x="263165" y="2114806"/>
                  </a:cubicBezTo>
                  <a:cubicBezTo>
                    <a:pt x="345461" y="2143952"/>
                    <a:pt x="412517" y="2108614"/>
                    <a:pt x="479954" y="2065275"/>
                  </a:cubicBezTo>
                  <a:cubicBezTo>
                    <a:pt x="559107" y="2014412"/>
                    <a:pt x="653214" y="2011554"/>
                    <a:pt x="742654" y="1994505"/>
                  </a:cubicBezTo>
                  <a:cubicBezTo>
                    <a:pt x="743606" y="1994505"/>
                    <a:pt x="744844" y="1996410"/>
                    <a:pt x="747130" y="1998505"/>
                  </a:cubicBezTo>
                  <a:cubicBezTo>
                    <a:pt x="745606" y="2008030"/>
                    <a:pt x="743987" y="2018222"/>
                    <a:pt x="742273" y="2029271"/>
                  </a:cubicBezTo>
                  <a:cubicBezTo>
                    <a:pt x="783326" y="2031081"/>
                    <a:pt x="811996" y="2018984"/>
                    <a:pt x="825616" y="1982503"/>
                  </a:cubicBezTo>
                  <a:cubicBezTo>
                    <a:pt x="846000" y="1927925"/>
                    <a:pt x="809519" y="1897731"/>
                    <a:pt x="766561" y="1859821"/>
                  </a:cubicBezTo>
                  <a:cubicBezTo>
                    <a:pt x="812567" y="1877061"/>
                    <a:pt x="815044" y="1852010"/>
                    <a:pt x="807233" y="1829436"/>
                  </a:cubicBezTo>
                  <a:cubicBezTo>
                    <a:pt x="800756" y="1810863"/>
                    <a:pt x="783230" y="1796004"/>
                    <a:pt x="772372" y="1781811"/>
                  </a:cubicBezTo>
                  <a:lnTo>
                    <a:pt x="817806" y="1772286"/>
                  </a:lnTo>
                  <a:lnTo>
                    <a:pt x="797613" y="1699516"/>
                  </a:lnTo>
                  <a:cubicBezTo>
                    <a:pt x="835713" y="1701420"/>
                    <a:pt x="855430" y="1679704"/>
                    <a:pt x="841428" y="1642366"/>
                  </a:cubicBezTo>
                  <a:cubicBezTo>
                    <a:pt x="834617" y="1626630"/>
                    <a:pt x="823969" y="1612838"/>
                    <a:pt x="810472" y="1602265"/>
                  </a:cubicBezTo>
                  <a:cubicBezTo>
                    <a:pt x="751036" y="1552259"/>
                    <a:pt x="686075" y="1567594"/>
                    <a:pt x="621591" y="1585787"/>
                  </a:cubicBezTo>
                  <a:close/>
                  <a:moveTo>
                    <a:pt x="1212808" y="3545175"/>
                  </a:moveTo>
                  <a:cubicBezTo>
                    <a:pt x="1152610" y="3522315"/>
                    <a:pt x="1067647" y="3555366"/>
                    <a:pt x="1052502" y="3612612"/>
                  </a:cubicBezTo>
                  <a:cubicBezTo>
                    <a:pt x="1047454" y="3631662"/>
                    <a:pt x="1067456" y="3657665"/>
                    <a:pt x="1076029" y="3680430"/>
                  </a:cubicBezTo>
                  <a:cubicBezTo>
                    <a:pt x="1091840" y="3672905"/>
                    <a:pt x="1111843" y="3669095"/>
                    <a:pt x="1122701" y="3657093"/>
                  </a:cubicBezTo>
                  <a:cubicBezTo>
                    <a:pt x="1154038" y="3622423"/>
                    <a:pt x="1181661" y="3584418"/>
                    <a:pt x="1212808" y="3545175"/>
                  </a:cubicBezTo>
                  <a:close/>
                  <a:moveTo>
                    <a:pt x="738558" y="3414777"/>
                  </a:moveTo>
                  <a:cubicBezTo>
                    <a:pt x="703792" y="3449925"/>
                    <a:pt x="681408" y="3482119"/>
                    <a:pt x="697696" y="3518505"/>
                  </a:cubicBezTo>
                  <a:cubicBezTo>
                    <a:pt x="710364" y="3547080"/>
                    <a:pt x="741225" y="3561843"/>
                    <a:pt x="783421" y="3549556"/>
                  </a:cubicBezTo>
                  <a:cubicBezTo>
                    <a:pt x="768752" y="3504884"/>
                    <a:pt x="754846" y="3463641"/>
                    <a:pt x="738558" y="3414777"/>
                  </a:cubicBezTo>
                  <a:close/>
                  <a:moveTo>
                    <a:pt x="243258" y="1659891"/>
                  </a:moveTo>
                  <a:cubicBezTo>
                    <a:pt x="242115" y="1654177"/>
                    <a:pt x="240877" y="1648557"/>
                    <a:pt x="239734" y="1642842"/>
                  </a:cubicBezTo>
                  <a:lnTo>
                    <a:pt x="183346" y="1651700"/>
                  </a:lnTo>
                  <a:lnTo>
                    <a:pt x="205348" y="17011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0" name="Полилиния: фигура 379">
              <a:extLst>
                <a:ext uri="{FF2B5EF4-FFF2-40B4-BE49-F238E27FC236}">
                  <a16:creationId xmlns:a16="http://schemas.microsoft.com/office/drawing/2014/main" id="{D6525196-FB82-48BE-9A23-75635CA3E4AA}"/>
                </a:ext>
              </a:extLst>
            </p:cNvPr>
            <p:cNvSpPr/>
            <p:nvPr/>
          </p:nvSpPr>
          <p:spPr>
            <a:xfrm>
              <a:off x="4369211" y="3152011"/>
              <a:ext cx="509636" cy="358484"/>
            </a:xfrm>
            <a:custGeom>
              <a:avLst/>
              <a:gdLst>
                <a:gd name="connsiteX0" fmla="*/ 1768 w 887349"/>
                <a:gd name="connsiteY0" fmla="*/ 623667 h 624172"/>
                <a:gd name="connsiteX1" fmla="*/ 295233 w 887349"/>
                <a:gd name="connsiteY1" fmla="*/ 450979 h 624172"/>
                <a:gd name="connsiteX2" fmla="*/ 399246 w 887349"/>
                <a:gd name="connsiteY2" fmla="*/ 371635 h 624172"/>
                <a:gd name="connsiteX3" fmla="*/ 432964 w 887349"/>
                <a:gd name="connsiteY3" fmla="*/ 421451 h 624172"/>
                <a:gd name="connsiteX4" fmla="*/ 649754 w 887349"/>
                <a:gd name="connsiteY4" fmla="*/ 564326 h 624172"/>
                <a:gd name="connsiteX5" fmla="*/ 749766 w 887349"/>
                <a:gd name="connsiteY5" fmla="*/ 586519 h 624172"/>
                <a:gd name="connsiteX6" fmla="*/ 814345 w 887349"/>
                <a:gd name="connsiteY6" fmla="*/ 552419 h 624172"/>
                <a:gd name="connsiteX7" fmla="*/ 775769 w 887349"/>
                <a:gd name="connsiteY7" fmla="*/ 494222 h 624172"/>
                <a:gd name="connsiteX8" fmla="*/ 646420 w 887349"/>
                <a:gd name="connsiteY8" fmla="*/ 416021 h 624172"/>
                <a:gd name="connsiteX9" fmla="*/ 596509 w 887349"/>
                <a:gd name="connsiteY9" fmla="*/ 351823 h 624172"/>
                <a:gd name="connsiteX10" fmla="*/ 795676 w 887349"/>
                <a:gd name="connsiteY10" fmla="*/ 488316 h 624172"/>
                <a:gd name="connsiteX11" fmla="*/ 828538 w 887349"/>
                <a:gd name="connsiteY11" fmla="*/ 535941 h 624172"/>
                <a:gd name="connsiteX12" fmla="*/ 841492 w 887349"/>
                <a:gd name="connsiteY12" fmla="*/ 557563 h 624172"/>
                <a:gd name="connsiteX13" fmla="*/ 863399 w 887349"/>
                <a:gd name="connsiteY13" fmla="*/ 537942 h 624172"/>
                <a:gd name="connsiteX14" fmla="*/ 832824 w 887349"/>
                <a:gd name="connsiteY14" fmla="*/ 480792 h 624172"/>
                <a:gd name="connsiteX15" fmla="*/ 679376 w 887349"/>
                <a:gd name="connsiteY15" fmla="*/ 370111 h 624172"/>
                <a:gd name="connsiteX16" fmla="*/ 666899 w 887349"/>
                <a:gd name="connsiteY16" fmla="*/ 346775 h 624172"/>
                <a:gd name="connsiteX17" fmla="*/ 868543 w 887349"/>
                <a:gd name="connsiteY17" fmla="*/ 487364 h 624172"/>
                <a:gd name="connsiteX18" fmla="*/ 786056 w 887349"/>
                <a:gd name="connsiteY18" fmla="*/ 392114 h 624172"/>
                <a:gd name="connsiteX19" fmla="*/ 678043 w 887349"/>
                <a:gd name="connsiteY19" fmla="*/ 311056 h 624172"/>
                <a:gd name="connsiteX20" fmla="*/ 685377 w 887349"/>
                <a:gd name="connsiteY20" fmla="*/ 300674 h 624172"/>
                <a:gd name="connsiteX21" fmla="*/ 838539 w 887349"/>
                <a:gd name="connsiteY21" fmla="*/ 410021 h 624172"/>
                <a:gd name="connsiteX22" fmla="*/ 690711 w 887349"/>
                <a:gd name="connsiteY22" fmla="*/ 244667 h 624172"/>
                <a:gd name="connsiteX23" fmla="*/ 590889 w 887349"/>
                <a:gd name="connsiteY23" fmla="*/ 58834 h 624172"/>
                <a:gd name="connsiteX24" fmla="*/ 624512 w 887349"/>
                <a:gd name="connsiteY24" fmla="*/ 68359 h 624172"/>
                <a:gd name="connsiteX25" fmla="*/ 659469 w 887349"/>
                <a:gd name="connsiteY25" fmla="*/ -316 h 624172"/>
                <a:gd name="connsiteX26" fmla="*/ 667756 w 887349"/>
                <a:gd name="connsiteY26" fmla="*/ 2065 h 624172"/>
                <a:gd name="connsiteX27" fmla="*/ 656612 w 887349"/>
                <a:gd name="connsiteY27" fmla="*/ 43499 h 624172"/>
                <a:gd name="connsiteX28" fmla="*/ 655278 w 887349"/>
                <a:gd name="connsiteY28" fmla="*/ 146369 h 624172"/>
                <a:gd name="connsiteX29" fmla="*/ 815203 w 887349"/>
                <a:gd name="connsiteY29" fmla="*/ 348203 h 624172"/>
                <a:gd name="connsiteX30" fmla="*/ 882545 w 887349"/>
                <a:gd name="connsiteY30" fmla="*/ 520796 h 624172"/>
                <a:gd name="connsiteX31" fmla="*/ 739670 w 887349"/>
                <a:gd name="connsiteY31" fmla="*/ 606521 h 624172"/>
                <a:gd name="connsiteX32" fmla="*/ 513641 w 887349"/>
                <a:gd name="connsiteY32" fmla="*/ 505080 h 624172"/>
                <a:gd name="connsiteX33" fmla="*/ 394579 w 887349"/>
                <a:gd name="connsiteY33" fmla="*/ 423642 h 624172"/>
                <a:gd name="connsiteX34" fmla="*/ 273040 w 887349"/>
                <a:gd name="connsiteY34" fmla="*/ 489459 h 624172"/>
                <a:gd name="connsiteX35" fmla="*/ 41392 w 887349"/>
                <a:gd name="connsiteY35" fmla="*/ 618238 h 624172"/>
                <a:gd name="connsiteX36" fmla="*/ 815 w 887349"/>
                <a:gd name="connsiteY36" fmla="*/ 623857 h 62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7349" h="624172">
                  <a:moveTo>
                    <a:pt x="1768" y="623667"/>
                  </a:moveTo>
                  <a:cubicBezTo>
                    <a:pt x="99685" y="566517"/>
                    <a:pt x="198649" y="510510"/>
                    <a:pt x="295233" y="450979"/>
                  </a:cubicBezTo>
                  <a:cubicBezTo>
                    <a:pt x="335238" y="426309"/>
                    <a:pt x="370480" y="393829"/>
                    <a:pt x="399246" y="371635"/>
                  </a:cubicBezTo>
                  <a:cubicBezTo>
                    <a:pt x="410866" y="389447"/>
                    <a:pt x="418296" y="410973"/>
                    <a:pt x="432964" y="421451"/>
                  </a:cubicBezTo>
                  <a:cubicBezTo>
                    <a:pt x="503830" y="471362"/>
                    <a:pt x="575078" y="520987"/>
                    <a:pt x="649754" y="564326"/>
                  </a:cubicBezTo>
                  <a:cubicBezTo>
                    <a:pt x="680576" y="580347"/>
                    <a:pt x="715057" y="587996"/>
                    <a:pt x="749766" y="586519"/>
                  </a:cubicBezTo>
                  <a:cubicBezTo>
                    <a:pt x="771578" y="586519"/>
                    <a:pt x="792819" y="564516"/>
                    <a:pt x="814345" y="552419"/>
                  </a:cubicBezTo>
                  <a:cubicBezTo>
                    <a:pt x="801772" y="532608"/>
                    <a:pt x="793486" y="506795"/>
                    <a:pt x="775769" y="494222"/>
                  </a:cubicBezTo>
                  <a:cubicBezTo>
                    <a:pt x="734907" y="464980"/>
                    <a:pt x="687949" y="444406"/>
                    <a:pt x="646420" y="416021"/>
                  </a:cubicBezTo>
                  <a:cubicBezTo>
                    <a:pt x="624646" y="399162"/>
                    <a:pt x="607482" y="377084"/>
                    <a:pt x="596509" y="351823"/>
                  </a:cubicBezTo>
                  <a:cubicBezTo>
                    <a:pt x="650706" y="416498"/>
                    <a:pt x="725001" y="449454"/>
                    <a:pt x="795676" y="488316"/>
                  </a:cubicBezTo>
                  <a:cubicBezTo>
                    <a:pt x="810821" y="496603"/>
                    <a:pt x="817965" y="519368"/>
                    <a:pt x="828538" y="535941"/>
                  </a:cubicBezTo>
                  <a:cubicBezTo>
                    <a:pt x="833205" y="542894"/>
                    <a:pt x="837205" y="550324"/>
                    <a:pt x="841492" y="557563"/>
                  </a:cubicBezTo>
                  <a:cubicBezTo>
                    <a:pt x="849207" y="550896"/>
                    <a:pt x="864637" y="541180"/>
                    <a:pt x="863399" y="537942"/>
                  </a:cubicBezTo>
                  <a:cubicBezTo>
                    <a:pt x="855589" y="517654"/>
                    <a:pt x="848635" y="493079"/>
                    <a:pt x="832824" y="480792"/>
                  </a:cubicBezTo>
                  <a:cubicBezTo>
                    <a:pt x="783675" y="441454"/>
                    <a:pt x="730525" y="407068"/>
                    <a:pt x="679376" y="370111"/>
                  </a:cubicBezTo>
                  <a:cubicBezTo>
                    <a:pt x="672366" y="364234"/>
                    <a:pt x="667899" y="355872"/>
                    <a:pt x="666899" y="346775"/>
                  </a:cubicBezTo>
                  <a:lnTo>
                    <a:pt x="868543" y="487364"/>
                  </a:lnTo>
                  <a:cubicBezTo>
                    <a:pt x="864828" y="433167"/>
                    <a:pt x="822061" y="416117"/>
                    <a:pt x="786056" y="392114"/>
                  </a:cubicBezTo>
                  <a:cubicBezTo>
                    <a:pt x="750052" y="368111"/>
                    <a:pt x="713952" y="338202"/>
                    <a:pt x="678043" y="311056"/>
                  </a:cubicBezTo>
                  <a:lnTo>
                    <a:pt x="685377" y="300674"/>
                  </a:lnTo>
                  <a:lnTo>
                    <a:pt x="838539" y="410021"/>
                  </a:lnTo>
                  <a:cubicBezTo>
                    <a:pt x="783104" y="349061"/>
                    <a:pt x="730430" y="301436"/>
                    <a:pt x="690711" y="244667"/>
                  </a:cubicBezTo>
                  <a:cubicBezTo>
                    <a:pt x="650992" y="187898"/>
                    <a:pt x="624036" y="120842"/>
                    <a:pt x="590889" y="58834"/>
                  </a:cubicBezTo>
                  <a:lnTo>
                    <a:pt x="624512" y="68359"/>
                  </a:lnTo>
                  <a:lnTo>
                    <a:pt x="659469" y="-316"/>
                  </a:lnTo>
                  <a:lnTo>
                    <a:pt x="667756" y="2065"/>
                  </a:lnTo>
                  <a:cubicBezTo>
                    <a:pt x="664232" y="16067"/>
                    <a:pt x="664993" y="33878"/>
                    <a:pt x="656612" y="43499"/>
                  </a:cubicBezTo>
                  <a:cubicBezTo>
                    <a:pt x="625941" y="78741"/>
                    <a:pt x="640609" y="111127"/>
                    <a:pt x="655278" y="146369"/>
                  </a:cubicBezTo>
                  <a:cubicBezTo>
                    <a:pt x="687968" y="227684"/>
                    <a:pt x="743518" y="297788"/>
                    <a:pt x="815203" y="348203"/>
                  </a:cubicBezTo>
                  <a:cubicBezTo>
                    <a:pt x="873115" y="388971"/>
                    <a:pt x="900928" y="467457"/>
                    <a:pt x="882545" y="520796"/>
                  </a:cubicBezTo>
                  <a:cubicBezTo>
                    <a:pt x="865590" y="569279"/>
                    <a:pt x="791962" y="614427"/>
                    <a:pt x="739670" y="606521"/>
                  </a:cubicBezTo>
                  <a:cubicBezTo>
                    <a:pt x="656269" y="594710"/>
                    <a:pt x="577906" y="559545"/>
                    <a:pt x="513641" y="505080"/>
                  </a:cubicBezTo>
                  <a:cubicBezTo>
                    <a:pt x="476399" y="473362"/>
                    <a:pt x="436393" y="427166"/>
                    <a:pt x="394579" y="423642"/>
                  </a:cubicBezTo>
                  <a:cubicBezTo>
                    <a:pt x="356479" y="420498"/>
                    <a:pt x="314092" y="466218"/>
                    <a:pt x="273040" y="489459"/>
                  </a:cubicBezTo>
                  <a:cubicBezTo>
                    <a:pt x="196173" y="532989"/>
                    <a:pt x="119211" y="576327"/>
                    <a:pt x="41392" y="618238"/>
                  </a:cubicBezTo>
                  <a:cubicBezTo>
                    <a:pt x="30152" y="624334"/>
                    <a:pt x="14531" y="622238"/>
                    <a:pt x="815" y="623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1" name="Полилиния: фигура 380">
              <a:extLst>
                <a:ext uri="{FF2B5EF4-FFF2-40B4-BE49-F238E27FC236}">
                  <a16:creationId xmlns:a16="http://schemas.microsoft.com/office/drawing/2014/main" id="{A954C5BD-3FED-4364-B8CA-B1E22185D38E}"/>
                </a:ext>
              </a:extLst>
            </p:cNvPr>
            <p:cNvSpPr/>
            <p:nvPr/>
          </p:nvSpPr>
          <p:spPr>
            <a:xfrm>
              <a:off x="4148091" y="2709443"/>
              <a:ext cx="433541" cy="757452"/>
            </a:xfrm>
            <a:custGeom>
              <a:avLst/>
              <a:gdLst>
                <a:gd name="connsiteX0" fmla="*/ 471064 w 754856"/>
                <a:gd name="connsiteY0" fmla="*/ 964472 h 1318831"/>
                <a:gd name="connsiteX1" fmla="*/ 434107 w 754856"/>
                <a:gd name="connsiteY1" fmla="*/ 983522 h 1318831"/>
                <a:gd name="connsiteX2" fmla="*/ 315331 w 754856"/>
                <a:gd name="connsiteY2" fmla="*/ 984950 h 1318831"/>
                <a:gd name="connsiteX3" fmla="*/ 204079 w 754856"/>
                <a:gd name="connsiteY3" fmla="*/ 1010763 h 1318831"/>
                <a:gd name="connsiteX4" fmla="*/ 340381 w 754856"/>
                <a:gd name="connsiteY4" fmla="*/ 1237649 h 1318831"/>
                <a:gd name="connsiteX5" fmla="*/ 341429 w 754856"/>
                <a:gd name="connsiteY5" fmla="*/ 1236600 h 1318831"/>
                <a:gd name="connsiteX6" fmla="*/ 311902 w 754856"/>
                <a:gd name="connsiteY6" fmla="*/ 1184023 h 1318831"/>
                <a:gd name="connsiteX7" fmla="*/ 250942 w 754856"/>
                <a:gd name="connsiteY7" fmla="*/ 1088773 h 1318831"/>
                <a:gd name="connsiteX8" fmla="*/ 96732 w 754856"/>
                <a:gd name="connsiteY8" fmla="*/ 1060198 h 1318831"/>
                <a:gd name="connsiteX9" fmla="*/ 200173 w 754856"/>
                <a:gd name="connsiteY9" fmla="*/ 1318516 h 1318831"/>
                <a:gd name="connsiteX10" fmla="*/ 176837 w 754856"/>
                <a:gd name="connsiteY10" fmla="*/ 1244221 h 1318831"/>
                <a:gd name="connsiteX11" fmla="*/ 148262 w 754856"/>
                <a:gd name="connsiteY11" fmla="*/ 1174402 h 1318831"/>
                <a:gd name="connsiteX12" fmla="*/ 91112 w 754856"/>
                <a:gd name="connsiteY12" fmla="*/ 1082867 h 1318831"/>
                <a:gd name="connsiteX13" fmla="*/ 815 w 754856"/>
                <a:gd name="connsiteY13" fmla="*/ 1060198 h 1318831"/>
                <a:gd name="connsiteX14" fmla="*/ 163978 w 754856"/>
                <a:gd name="connsiteY14" fmla="*/ 1016288 h 1318831"/>
                <a:gd name="connsiteX15" fmla="*/ 429726 w 754856"/>
                <a:gd name="connsiteY15" fmla="*/ 762255 h 1318831"/>
                <a:gd name="connsiteX16" fmla="*/ 431345 w 754856"/>
                <a:gd name="connsiteY16" fmla="*/ 697104 h 1318831"/>
                <a:gd name="connsiteX17" fmla="*/ 482590 w 754856"/>
                <a:gd name="connsiteY17" fmla="*/ 370016 h 1318831"/>
                <a:gd name="connsiteX18" fmla="*/ 573458 w 754856"/>
                <a:gd name="connsiteY18" fmla="*/ 237333 h 1318831"/>
                <a:gd name="connsiteX19" fmla="*/ 572315 w 754856"/>
                <a:gd name="connsiteY19" fmla="*/ 236285 h 1318831"/>
                <a:gd name="connsiteX20" fmla="*/ 517546 w 754856"/>
                <a:gd name="connsiteY20" fmla="*/ 344965 h 1318831"/>
                <a:gd name="connsiteX21" fmla="*/ 433060 w 754856"/>
                <a:gd name="connsiteY21" fmla="*/ 509938 h 1318831"/>
                <a:gd name="connsiteX22" fmla="*/ 447252 w 754856"/>
                <a:gd name="connsiteY22" fmla="*/ 518225 h 1318831"/>
                <a:gd name="connsiteX23" fmla="*/ 566124 w 754856"/>
                <a:gd name="connsiteY23" fmla="*/ 369445 h 1318831"/>
                <a:gd name="connsiteX24" fmla="*/ 736621 w 754856"/>
                <a:gd name="connsiteY24" fmla="*/ 24449 h 1318831"/>
                <a:gd name="connsiteX25" fmla="*/ 755671 w 754856"/>
                <a:gd name="connsiteY25" fmla="*/ 827 h 1318831"/>
                <a:gd name="connsiteX26" fmla="*/ 754909 w 754856"/>
                <a:gd name="connsiteY26" fmla="*/ -316 h 1318831"/>
                <a:gd name="connsiteX27" fmla="*/ 592222 w 754856"/>
                <a:gd name="connsiteY27" fmla="*/ 362491 h 1318831"/>
                <a:gd name="connsiteX28" fmla="*/ 448395 w 754856"/>
                <a:gd name="connsiteY28" fmla="*/ 572994 h 1318831"/>
                <a:gd name="connsiteX29" fmla="*/ 441251 w 754856"/>
                <a:gd name="connsiteY29" fmla="*/ 657766 h 1318831"/>
                <a:gd name="connsiteX30" fmla="*/ 353145 w 754856"/>
                <a:gd name="connsiteY30" fmla="*/ 922847 h 1318831"/>
                <a:gd name="connsiteX31" fmla="*/ 311045 w 754856"/>
                <a:gd name="connsiteY31" fmla="*/ 973234 h 1318831"/>
                <a:gd name="connsiteX32" fmla="*/ 472970 w 754856"/>
                <a:gd name="connsiteY32" fmla="*/ 965710 h 131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4856" h="1318831">
                  <a:moveTo>
                    <a:pt x="471064" y="964472"/>
                  </a:moveTo>
                  <a:cubicBezTo>
                    <a:pt x="458777" y="970949"/>
                    <a:pt x="446776" y="982473"/>
                    <a:pt x="434107" y="983522"/>
                  </a:cubicBezTo>
                  <a:cubicBezTo>
                    <a:pt x="394579" y="985903"/>
                    <a:pt x="354574" y="981045"/>
                    <a:pt x="315331" y="984950"/>
                  </a:cubicBezTo>
                  <a:cubicBezTo>
                    <a:pt x="281231" y="988474"/>
                    <a:pt x="248084" y="1000190"/>
                    <a:pt x="204079" y="1010763"/>
                  </a:cubicBezTo>
                  <a:cubicBezTo>
                    <a:pt x="269896" y="1086392"/>
                    <a:pt x="334000" y="1145637"/>
                    <a:pt x="340381" y="1237649"/>
                  </a:cubicBezTo>
                  <a:lnTo>
                    <a:pt x="341429" y="1236600"/>
                  </a:lnTo>
                  <a:cubicBezTo>
                    <a:pt x="331904" y="1219075"/>
                    <a:pt x="322379" y="1201168"/>
                    <a:pt x="311902" y="1184023"/>
                  </a:cubicBezTo>
                  <a:cubicBezTo>
                    <a:pt x="292185" y="1151828"/>
                    <a:pt x="274945" y="1117348"/>
                    <a:pt x="250942" y="1088773"/>
                  </a:cubicBezTo>
                  <a:cubicBezTo>
                    <a:pt x="191791" y="1017525"/>
                    <a:pt x="190458" y="1018669"/>
                    <a:pt x="96732" y="1060198"/>
                  </a:cubicBezTo>
                  <a:cubicBezTo>
                    <a:pt x="149881" y="1138684"/>
                    <a:pt x="199411" y="1218789"/>
                    <a:pt x="200173" y="1318516"/>
                  </a:cubicBezTo>
                  <a:cubicBezTo>
                    <a:pt x="192458" y="1293750"/>
                    <a:pt x="185600" y="1268700"/>
                    <a:pt x="176837" y="1244221"/>
                  </a:cubicBezTo>
                  <a:cubicBezTo>
                    <a:pt x="168989" y="1220294"/>
                    <a:pt x="159444" y="1196967"/>
                    <a:pt x="148262" y="1174402"/>
                  </a:cubicBezTo>
                  <a:cubicBezTo>
                    <a:pt x="131212" y="1142303"/>
                    <a:pt x="117401" y="1104108"/>
                    <a:pt x="91112" y="1082867"/>
                  </a:cubicBezTo>
                  <a:cubicBezTo>
                    <a:pt x="68252" y="1064674"/>
                    <a:pt x="29390" y="1066484"/>
                    <a:pt x="815" y="1060198"/>
                  </a:cubicBezTo>
                  <a:cubicBezTo>
                    <a:pt x="53107" y="1046482"/>
                    <a:pt x="110543" y="1036671"/>
                    <a:pt x="163978" y="1016288"/>
                  </a:cubicBezTo>
                  <a:cubicBezTo>
                    <a:pt x="287041" y="969139"/>
                    <a:pt x="394769" y="901988"/>
                    <a:pt x="429726" y="762255"/>
                  </a:cubicBezTo>
                  <a:cubicBezTo>
                    <a:pt x="435908" y="741043"/>
                    <a:pt x="436470" y="718593"/>
                    <a:pt x="431345" y="697104"/>
                  </a:cubicBezTo>
                  <a:cubicBezTo>
                    <a:pt x="394579" y="579090"/>
                    <a:pt x="428012" y="472219"/>
                    <a:pt x="482590" y="370016"/>
                  </a:cubicBezTo>
                  <a:cubicBezTo>
                    <a:pt x="507641" y="322962"/>
                    <a:pt x="542788" y="281338"/>
                    <a:pt x="573458" y="237333"/>
                  </a:cubicBezTo>
                  <a:lnTo>
                    <a:pt x="572315" y="236285"/>
                  </a:lnTo>
                  <a:cubicBezTo>
                    <a:pt x="554122" y="272480"/>
                    <a:pt x="536025" y="308770"/>
                    <a:pt x="517546" y="344965"/>
                  </a:cubicBezTo>
                  <a:cubicBezTo>
                    <a:pt x="489543" y="400020"/>
                    <a:pt x="461377" y="455008"/>
                    <a:pt x="433060" y="509938"/>
                  </a:cubicBezTo>
                  <a:lnTo>
                    <a:pt x="447252" y="518225"/>
                  </a:lnTo>
                  <a:cubicBezTo>
                    <a:pt x="486876" y="468695"/>
                    <a:pt x="527262" y="419641"/>
                    <a:pt x="566124" y="369445"/>
                  </a:cubicBezTo>
                  <a:cubicBezTo>
                    <a:pt x="646039" y="266003"/>
                    <a:pt x="708046" y="153513"/>
                    <a:pt x="736621" y="24449"/>
                  </a:cubicBezTo>
                  <a:cubicBezTo>
                    <a:pt x="738526" y="15686"/>
                    <a:pt x="748909" y="8733"/>
                    <a:pt x="755671" y="827"/>
                  </a:cubicBezTo>
                  <a:lnTo>
                    <a:pt x="754909" y="-316"/>
                  </a:lnTo>
                  <a:cubicBezTo>
                    <a:pt x="738050" y="137416"/>
                    <a:pt x="670708" y="252287"/>
                    <a:pt x="592222" y="362491"/>
                  </a:cubicBezTo>
                  <a:cubicBezTo>
                    <a:pt x="542883" y="431738"/>
                    <a:pt x="492305" y="500413"/>
                    <a:pt x="448395" y="572994"/>
                  </a:cubicBezTo>
                  <a:cubicBezTo>
                    <a:pt x="435155" y="594996"/>
                    <a:pt x="435441" y="630811"/>
                    <a:pt x="441251" y="657766"/>
                  </a:cubicBezTo>
                  <a:cubicBezTo>
                    <a:pt x="464206" y="764637"/>
                    <a:pt x="431726" y="850838"/>
                    <a:pt x="353145" y="922847"/>
                  </a:cubicBezTo>
                  <a:cubicBezTo>
                    <a:pt x="335971" y="936744"/>
                    <a:pt x="321665" y="953861"/>
                    <a:pt x="311045" y="973234"/>
                  </a:cubicBezTo>
                  <a:lnTo>
                    <a:pt x="472970" y="9657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2" name="Полилиния: фигура 381">
              <a:extLst>
                <a:ext uri="{FF2B5EF4-FFF2-40B4-BE49-F238E27FC236}">
                  <a16:creationId xmlns:a16="http://schemas.microsoft.com/office/drawing/2014/main" id="{76AF5D3C-68F1-4560-97F3-8C56A76EDA9F}"/>
                </a:ext>
              </a:extLst>
            </p:cNvPr>
            <p:cNvSpPr/>
            <p:nvPr/>
          </p:nvSpPr>
          <p:spPr>
            <a:xfrm>
              <a:off x="4211440" y="2641937"/>
              <a:ext cx="292981" cy="203613"/>
            </a:xfrm>
            <a:custGeom>
              <a:avLst/>
              <a:gdLst>
                <a:gd name="connsiteX0" fmla="*/ 462683 w 510121"/>
                <a:gd name="connsiteY0" fmla="*/ 354204 h 354520"/>
                <a:gd name="connsiteX1" fmla="*/ 469064 w 510121"/>
                <a:gd name="connsiteY1" fmla="*/ 308961 h 354520"/>
                <a:gd name="connsiteX2" fmla="*/ 491639 w 510121"/>
                <a:gd name="connsiteY2" fmla="*/ 69979 h 354520"/>
                <a:gd name="connsiteX3" fmla="*/ 479351 w 510121"/>
                <a:gd name="connsiteY3" fmla="*/ 31878 h 354520"/>
                <a:gd name="connsiteX4" fmla="*/ 427059 w 510121"/>
                <a:gd name="connsiteY4" fmla="*/ 99601 h 354520"/>
                <a:gd name="connsiteX5" fmla="*/ 417534 w 510121"/>
                <a:gd name="connsiteY5" fmla="*/ 110269 h 354520"/>
                <a:gd name="connsiteX6" fmla="*/ 326475 w 510121"/>
                <a:gd name="connsiteY6" fmla="*/ 283815 h 354520"/>
                <a:gd name="connsiteX7" fmla="*/ 311140 w 510121"/>
                <a:gd name="connsiteY7" fmla="*/ 318391 h 354520"/>
                <a:gd name="connsiteX8" fmla="*/ 264182 w 510121"/>
                <a:gd name="connsiteY8" fmla="*/ 229237 h 354520"/>
                <a:gd name="connsiteX9" fmla="*/ 151025 w 510121"/>
                <a:gd name="connsiteY9" fmla="*/ 262384 h 354520"/>
                <a:gd name="connsiteX10" fmla="*/ 265325 w 510121"/>
                <a:gd name="connsiteY10" fmla="*/ 106840 h 354520"/>
                <a:gd name="connsiteX11" fmla="*/ 254847 w 510121"/>
                <a:gd name="connsiteY11" fmla="*/ 94744 h 354520"/>
                <a:gd name="connsiteX12" fmla="*/ 815 w 510121"/>
                <a:gd name="connsiteY12" fmla="*/ 192661 h 354520"/>
                <a:gd name="connsiteX13" fmla="*/ 303425 w 510121"/>
                <a:gd name="connsiteY13" fmla="*/ 10828 h 354520"/>
                <a:gd name="connsiteX14" fmla="*/ 315426 w 510121"/>
                <a:gd name="connsiteY14" fmla="*/ 19877 h 354520"/>
                <a:gd name="connsiteX15" fmla="*/ 211985 w 510121"/>
                <a:gd name="connsiteY15" fmla="*/ 224950 h 354520"/>
                <a:gd name="connsiteX16" fmla="*/ 475351 w 510121"/>
                <a:gd name="connsiteY16" fmla="*/ -316 h 354520"/>
                <a:gd name="connsiteX17" fmla="*/ 461349 w 510121"/>
                <a:gd name="connsiteY17" fmla="*/ 353633 h 35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0121" h="354520">
                  <a:moveTo>
                    <a:pt x="462683" y="354204"/>
                  </a:moveTo>
                  <a:cubicBezTo>
                    <a:pt x="464778" y="339155"/>
                    <a:pt x="467540" y="324105"/>
                    <a:pt x="469064" y="308961"/>
                  </a:cubicBezTo>
                  <a:cubicBezTo>
                    <a:pt x="476875" y="229332"/>
                    <a:pt x="484876" y="149703"/>
                    <a:pt x="491639" y="69979"/>
                  </a:cubicBezTo>
                  <a:cubicBezTo>
                    <a:pt x="492401" y="60453"/>
                    <a:pt x="485733" y="50928"/>
                    <a:pt x="479351" y="31878"/>
                  </a:cubicBezTo>
                  <a:cubicBezTo>
                    <a:pt x="458492" y="59025"/>
                    <a:pt x="442775" y="79504"/>
                    <a:pt x="427059" y="99601"/>
                  </a:cubicBezTo>
                  <a:cubicBezTo>
                    <a:pt x="424106" y="103316"/>
                    <a:pt x="420677" y="106650"/>
                    <a:pt x="417534" y="110269"/>
                  </a:cubicBezTo>
                  <a:cubicBezTo>
                    <a:pt x="351621" y="185898"/>
                    <a:pt x="351907" y="185898"/>
                    <a:pt x="326475" y="283815"/>
                  </a:cubicBezTo>
                  <a:cubicBezTo>
                    <a:pt x="322398" y="295769"/>
                    <a:pt x="317264" y="307342"/>
                    <a:pt x="311140" y="318391"/>
                  </a:cubicBezTo>
                  <a:cubicBezTo>
                    <a:pt x="295233" y="285529"/>
                    <a:pt x="286280" y="235999"/>
                    <a:pt x="264182" y="229237"/>
                  </a:cubicBezTo>
                  <a:cubicBezTo>
                    <a:pt x="236178" y="220664"/>
                    <a:pt x="197507" y="246953"/>
                    <a:pt x="151025" y="262384"/>
                  </a:cubicBezTo>
                  <a:lnTo>
                    <a:pt x="265325" y="106840"/>
                  </a:lnTo>
                  <a:lnTo>
                    <a:pt x="254847" y="94744"/>
                  </a:lnTo>
                  <a:cubicBezTo>
                    <a:pt x="178647" y="149893"/>
                    <a:pt x="100447" y="199519"/>
                    <a:pt x="815" y="192661"/>
                  </a:cubicBezTo>
                  <a:cubicBezTo>
                    <a:pt x="125593" y="172277"/>
                    <a:pt x="228272" y="115032"/>
                    <a:pt x="303425" y="10828"/>
                  </a:cubicBezTo>
                  <a:lnTo>
                    <a:pt x="315426" y="19877"/>
                  </a:lnTo>
                  <a:cubicBezTo>
                    <a:pt x="281517" y="87219"/>
                    <a:pt x="247513" y="154561"/>
                    <a:pt x="211985" y="224950"/>
                  </a:cubicBezTo>
                  <a:cubicBezTo>
                    <a:pt x="330857" y="186850"/>
                    <a:pt x="415153" y="108841"/>
                    <a:pt x="475351" y="-316"/>
                  </a:cubicBezTo>
                  <a:cubicBezTo>
                    <a:pt x="529453" y="76551"/>
                    <a:pt x="519547" y="273337"/>
                    <a:pt x="461349" y="35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3" name="Полилиния: фигура 382">
              <a:extLst>
                <a:ext uri="{FF2B5EF4-FFF2-40B4-BE49-F238E27FC236}">
                  <a16:creationId xmlns:a16="http://schemas.microsoft.com/office/drawing/2014/main" id="{8C259C01-A78A-441E-B76F-DE47BFBFF326}"/>
                </a:ext>
              </a:extLst>
            </p:cNvPr>
            <p:cNvSpPr/>
            <p:nvPr/>
          </p:nvSpPr>
          <p:spPr>
            <a:xfrm>
              <a:off x="4043987" y="2878498"/>
              <a:ext cx="299942" cy="223456"/>
            </a:xfrm>
            <a:custGeom>
              <a:avLst/>
              <a:gdLst>
                <a:gd name="connsiteX0" fmla="*/ 246370 w 522241"/>
                <a:gd name="connsiteY0" fmla="*/ 378181 h 389069"/>
                <a:gd name="connsiteX1" fmla="*/ 385149 w 522241"/>
                <a:gd name="connsiteY1" fmla="*/ 359131 h 389069"/>
                <a:gd name="connsiteX2" fmla="*/ 444966 w 522241"/>
                <a:gd name="connsiteY2" fmla="*/ 61475 h 389069"/>
                <a:gd name="connsiteX3" fmla="*/ 273516 w 522241"/>
                <a:gd name="connsiteY3" fmla="*/ 54140 h 389069"/>
                <a:gd name="connsiteX4" fmla="*/ 191125 w 522241"/>
                <a:gd name="connsiteY4" fmla="*/ 265405 h 389069"/>
                <a:gd name="connsiteX5" fmla="*/ 3768 w 522241"/>
                <a:gd name="connsiteY5" fmla="*/ 284455 h 389069"/>
                <a:gd name="connsiteX6" fmla="*/ 815 w 522241"/>
                <a:gd name="connsiteY6" fmla="*/ 281311 h 389069"/>
                <a:gd name="connsiteX7" fmla="*/ 127212 w 522241"/>
                <a:gd name="connsiteY7" fmla="*/ 246545 h 389069"/>
                <a:gd name="connsiteX8" fmla="*/ 174837 w 522241"/>
                <a:gd name="connsiteY8" fmla="*/ 199397 h 389069"/>
                <a:gd name="connsiteX9" fmla="*/ 261419 w 522241"/>
                <a:gd name="connsiteY9" fmla="*/ 38519 h 389069"/>
                <a:gd name="connsiteX10" fmla="*/ 521166 w 522241"/>
                <a:gd name="connsiteY10" fmla="*/ 152819 h 389069"/>
                <a:gd name="connsiteX11" fmla="*/ 442013 w 522241"/>
                <a:gd name="connsiteY11" fmla="*/ 348844 h 389069"/>
                <a:gd name="connsiteX12" fmla="*/ 461063 w 522241"/>
                <a:gd name="connsiteY12" fmla="*/ 372275 h 389069"/>
                <a:gd name="connsiteX13" fmla="*/ 451538 w 522241"/>
                <a:gd name="connsiteY13" fmla="*/ 377514 h 389069"/>
                <a:gd name="connsiteX14" fmla="*/ 343906 w 522241"/>
                <a:gd name="connsiteY14" fmla="*/ 388753 h 389069"/>
                <a:gd name="connsiteX15" fmla="*/ 246370 w 522241"/>
                <a:gd name="connsiteY15" fmla="*/ 378181 h 3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2241" h="389069">
                  <a:moveTo>
                    <a:pt x="246370" y="378181"/>
                  </a:moveTo>
                  <a:cubicBezTo>
                    <a:pt x="292756" y="372180"/>
                    <a:pt x="341620" y="373228"/>
                    <a:pt x="385149" y="359131"/>
                  </a:cubicBezTo>
                  <a:cubicBezTo>
                    <a:pt x="503926" y="320555"/>
                    <a:pt x="537549" y="145675"/>
                    <a:pt x="444966" y="61475"/>
                  </a:cubicBezTo>
                  <a:cubicBezTo>
                    <a:pt x="399532" y="19946"/>
                    <a:pt x="329523" y="16612"/>
                    <a:pt x="273516" y="54140"/>
                  </a:cubicBezTo>
                  <a:cubicBezTo>
                    <a:pt x="197316" y="105290"/>
                    <a:pt x="177790" y="179108"/>
                    <a:pt x="191125" y="265405"/>
                  </a:cubicBezTo>
                  <a:lnTo>
                    <a:pt x="3768" y="284455"/>
                  </a:lnTo>
                  <a:lnTo>
                    <a:pt x="815" y="281311"/>
                  </a:lnTo>
                  <a:cubicBezTo>
                    <a:pt x="42916" y="269215"/>
                    <a:pt x="84254" y="252736"/>
                    <a:pt x="127212" y="246545"/>
                  </a:cubicBezTo>
                  <a:cubicBezTo>
                    <a:pt x="159216" y="241878"/>
                    <a:pt x="175694" y="236163"/>
                    <a:pt x="174837" y="199397"/>
                  </a:cubicBezTo>
                  <a:cubicBezTo>
                    <a:pt x="173694" y="130817"/>
                    <a:pt x="209317" y="79286"/>
                    <a:pt x="261419" y="38519"/>
                  </a:cubicBezTo>
                  <a:cubicBezTo>
                    <a:pt x="375719" y="-51111"/>
                    <a:pt x="505164" y="25851"/>
                    <a:pt x="521166" y="152819"/>
                  </a:cubicBezTo>
                  <a:cubicBezTo>
                    <a:pt x="530691" y="231400"/>
                    <a:pt x="504212" y="295694"/>
                    <a:pt x="442013" y="348844"/>
                  </a:cubicBezTo>
                  <a:lnTo>
                    <a:pt x="461063" y="372275"/>
                  </a:lnTo>
                  <a:cubicBezTo>
                    <a:pt x="456872" y="374657"/>
                    <a:pt x="454491" y="377133"/>
                    <a:pt x="451538" y="377514"/>
                  </a:cubicBezTo>
                  <a:cubicBezTo>
                    <a:pt x="415886" y="383191"/>
                    <a:pt x="379958" y="386944"/>
                    <a:pt x="343906" y="388753"/>
                  </a:cubicBezTo>
                  <a:cubicBezTo>
                    <a:pt x="311330" y="388468"/>
                    <a:pt x="278660" y="381515"/>
                    <a:pt x="246370" y="37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4" name="Полилиния: фигура 383">
              <a:extLst>
                <a:ext uri="{FF2B5EF4-FFF2-40B4-BE49-F238E27FC236}">
                  <a16:creationId xmlns:a16="http://schemas.microsoft.com/office/drawing/2014/main" id="{AA48FFA6-6D5E-4EB3-ABF9-BB8C43DE37FA}"/>
                </a:ext>
              </a:extLst>
            </p:cNvPr>
            <p:cNvSpPr/>
            <p:nvPr/>
          </p:nvSpPr>
          <p:spPr>
            <a:xfrm>
              <a:off x="3816029" y="3047206"/>
              <a:ext cx="368003" cy="219890"/>
            </a:xfrm>
            <a:custGeom>
              <a:avLst/>
              <a:gdLst>
                <a:gd name="connsiteX0" fmla="*/ 262753 w 640746"/>
                <a:gd name="connsiteY0" fmla="*/ 265412 h 382860"/>
                <a:gd name="connsiteX1" fmla="*/ 358003 w 640746"/>
                <a:gd name="connsiteY1" fmla="*/ 277128 h 382860"/>
                <a:gd name="connsiteX2" fmla="*/ 424678 w 640746"/>
                <a:gd name="connsiteY2" fmla="*/ 358376 h 382860"/>
                <a:gd name="connsiteX3" fmla="*/ 558028 w 640746"/>
                <a:gd name="connsiteY3" fmla="*/ 220835 h 382860"/>
                <a:gd name="connsiteX4" fmla="*/ 456682 w 640746"/>
                <a:gd name="connsiteY4" fmla="*/ 211310 h 382860"/>
                <a:gd name="connsiteX5" fmla="*/ 457253 w 640746"/>
                <a:gd name="connsiteY5" fmla="*/ 199689 h 382860"/>
                <a:gd name="connsiteX6" fmla="*/ 641562 w 640746"/>
                <a:gd name="connsiteY6" fmla="*/ 199689 h 382860"/>
                <a:gd name="connsiteX7" fmla="*/ 640991 w 640746"/>
                <a:gd name="connsiteY7" fmla="*/ 203595 h 382860"/>
                <a:gd name="connsiteX8" fmla="*/ 485352 w 640746"/>
                <a:gd name="connsiteY8" fmla="*/ 331992 h 382860"/>
                <a:gd name="connsiteX9" fmla="*/ 292757 w 640746"/>
                <a:gd name="connsiteY9" fmla="*/ 341040 h 382860"/>
                <a:gd name="connsiteX10" fmla="*/ 214175 w 640746"/>
                <a:gd name="connsiteY10" fmla="*/ 226074 h 382860"/>
                <a:gd name="connsiteX11" fmla="*/ 105590 w 640746"/>
                <a:gd name="connsiteY11" fmla="*/ 74722 h 382860"/>
                <a:gd name="connsiteX12" fmla="*/ 48440 w 640746"/>
                <a:gd name="connsiteY12" fmla="*/ 15476 h 382860"/>
                <a:gd name="connsiteX13" fmla="*/ 815 w 640746"/>
                <a:gd name="connsiteY13" fmla="*/ 49671 h 382860"/>
                <a:gd name="connsiteX14" fmla="*/ 157502 w 640746"/>
                <a:gd name="connsiteY14" fmla="*/ 14619 h 382860"/>
                <a:gd name="connsiteX15" fmla="*/ 76349 w 640746"/>
                <a:gd name="connsiteY15" fmla="*/ 14619 h 382860"/>
                <a:gd name="connsiteX16" fmla="*/ 260371 w 640746"/>
                <a:gd name="connsiteY16" fmla="*/ 150445 h 382860"/>
                <a:gd name="connsiteX17" fmla="*/ 198269 w 640746"/>
                <a:gd name="connsiteY17" fmla="*/ 133110 h 382860"/>
                <a:gd name="connsiteX18" fmla="*/ 187982 w 640746"/>
                <a:gd name="connsiteY18" fmla="*/ 143111 h 382860"/>
                <a:gd name="connsiteX19" fmla="*/ 264182 w 640746"/>
                <a:gd name="connsiteY19" fmla="*/ 264364 h 382860"/>
                <a:gd name="connsiteX20" fmla="*/ 388007 w 640746"/>
                <a:gd name="connsiteY20" fmla="*/ 355519 h 382860"/>
                <a:gd name="connsiteX21" fmla="*/ 262753 w 640746"/>
                <a:gd name="connsiteY21" fmla="*/ 265412 h 38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746" h="382860">
                  <a:moveTo>
                    <a:pt x="262753" y="265412"/>
                  </a:moveTo>
                  <a:cubicBezTo>
                    <a:pt x="299138" y="226169"/>
                    <a:pt x="332095" y="259983"/>
                    <a:pt x="358003" y="277128"/>
                  </a:cubicBezTo>
                  <a:cubicBezTo>
                    <a:pt x="383911" y="294273"/>
                    <a:pt x="400865" y="328087"/>
                    <a:pt x="424678" y="358376"/>
                  </a:cubicBezTo>
                  <a:cubicBezTo>
                    <a:pt x="486019" y="339326"/>
                    <a:pt x="498496" y="266555"/>
                    <a:pt x="558028" y="220835"/>
                  </a:cubicBezTo>
                  <a:lnTo>
                    <a:pt x="456682" y="211310"/>
                  </a:lnTo>
                  <a:lnTo>
                    <a:pt x="457253" y="199689"/>
                  </a:lnTo>
                  <a:lnTo>
                    <a:pt x="641562" y="199689"/>
                  </a:lnTo>
                  <a:cubicBezTo>
                    <a:pt x="641562" y="198451"/>
                    <a:pt x="641562" y="203309"/>
                    <a:pt x="640991" y="203595"/>
                  </a:cubicBezTo>
                  <a:cubicBezTo>
                    <a:pt x="568220" y="221406"/>
                    <a:pt x="526691" y="273794"/>
                    <a:pt x="485352" y="331992"/>
                  </a:cubicBezTo>
                  <a:cubicBezTo>
                    <a:pt x="440013" y="395714"/>
                    <a:pt x="361527" y="399714"/>
                    <a:pt x="292757" y="341040"/>
                  </a:cubicBezTo>
                  <a:cubicBezTo>
                    <a:pt x="258467" y="311799"/>
                    <a:pt x="232368" y="268174"/>
                    <a:pt x="214175" y="226074"/>
                  </a:cubicBezTo>
                  <a:cubicBezTo>
                    <a:pt x="188553" y="166733"/>
                    <a:pt x="161026" y="112440"/>
                    <a:pt x="105590" y="74722"/>
                  </a:cubicBezTo>
                  <a:cubicBezTo>
                    <a:pt x="84064" y="60053"/>
                    <a:pt x="68443" y="36622"/>
                    <a:pt x="48440" y="15476"/>
                  </a:cubicBezTo>
                  <a:cubicBezTo>
                    <a:pt x="32153" y="27001"/>
                    <a:pt x="17389" y="37574"/>
                    <a:pt x="815" y="49671"/>
                  </a:cubicBezTo>
                  <a:cubicBezTo>
                    <a:pt x="16722" y="-1478"/>
                    <a:pt x="67967" y="-13766"/>
                    <a:pt x="157502" y="14619"/>
                  </a:cubicBezTo>
                  <a:lnTo>
                    <a:pt x="76349" y="14619"/>
                  </a:lnTo>
                  <a:cubicBezTo>
                    <a:pt x="123974" y="91295"/>
                    <a:pt x="201888" y="105964"/>
                    <a:pt x="260371" y="150445"/>
                  </a:cubicBezTo>
                  <a:lnTo>
                    <a:pt x="198269" y="133110"/>
                  </a:lnTo>
                  <a:lnTo>
                    <a:pt x="187982" y="143111"/>
                  </a:lnTo>
                  <a:lnTo>
                    <a:pt x="264182" y="264364"/>
                  </a:lnTo>
                  <a:cubicBezTo>
                    <a:pt x="263038" y="314942"/>
                    <a:pt x="330857" y="364853"/>
                    <a:pt x="388007" y="355519"/>
                  </a:cubicBezTo>
                  <a:cubicBezTo>
                    <a:pt x="382196" y="298083"/>
                    <a:pt x="339143" y="267222"/>
                    <a:pt x="262753" y="265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5" name="Полилиния: фигура 384">
              <a:extLst>
                <a:ext uri="{FF2B5EF4-FFF2-40B4-BE49-F238E27FC236}">
                  <a16:creationId xmlns:a16="http://schemas.microsoft.com/office/drawing/2014/main" id="{0E9AD98F-201F-46A9-8733-EBA1248DAB95}"/>
                </a:ext>
              </a:extLst>
            </p:cNvPr>
            <p:cNvSpPr/>
            <p:nvPr/>
          </p:nvSpPr>
          <p:spPr>
            <a:xfrm>
              <a:off x="3944313" y="2129880"/>
              <a:ext cx="638413" cy="426059"/>
            </a:xfrm>
            <a:custGeom>
              <a:avLst/>
              <a:gdLst>
                <a:gd name="connsiteX0" fmla="*/ 815 w 1111567"/>
                <a:gd name="connsiteY0" fmla="*/ 39808 h 741830"/>
                <a:gd name="connsiteX1" fmla="*/ 42058 w 1111567"/>
                <a:gd name="connsiteY1" fmla="*/ 15424 h 741830"/>
                <a:gd name="connsiteX2" fmla="*/ 1007608 w 1111567"/>
                <a:gd name="connsiteY2" fmla="*/ 455765 h 741830"/>
                <a:gd name="connsiteX3" fmla="*/ 1112383 w 1111567"/>
                <a:gd name="connsiteY3" fmla="*/ 741515 h 741830"/>
                <a:gd name="connsiteX4" fmla="*/ 1112383 w 1111567"/>
                <a:gd name="connsiteY4" fmla="*/ 740943 h 741830"/>
                <a:gd name="connsiteX5" fmla="*/ 1091618 w 1111567"/>
                <a:gd name="connsiteY5" fmla="*/ 714845 h 741830"/>
                <a:gd name="connsiteX6" fmla="*/ 821584 w 1111567"/>
                <a:gd name="connsiteY6" fmla="*/ 264503 h 741830"/>
                <a:gd name="connsiteX7" fmla="*/ 431060 w 1111567"/>
                <a:gd name="connsiteY7" fmla="*/ 40570 h 741830"/>
                <a:gd name="connsiteX8" fmla="*/ 65204 w 1111567"/>
                <a:gd name="connsiteY8" fmla="*/ 28854 h 741830"/>
                <a:gd name="connsiteX9" fmla="*/ 1196 w 1111567"/>
                <a:gd name="connsiteY9" fmla="*/ 40189 h 74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567" h="741830">
                  <a:moveTo>
                    <a:pt x="815" y="39808"/>
                  </a:moveTo>
                  <a:cubicBezTo>
                    <a:pt x="14531" y="31426"/>
                    <a:pt x="27390" y="17996"/>
                    <a:pt x="42058" y="15424"/>
                  </a:cubicBezTo>
                  <a:cubicBezTo>
                    <a:pt x="463540" y="-57061"/>
                    <a:pt x="770340" y="126104"/>
                    <a:pt x="1007608" y="455765"/>
                  </a:cubicBezTo>
                  <a:cubicBezTo>
                    <a:pt x="1067806" y="539394"/>
                    <a:pt x="1100572" y="637406"/>
                    <a:pt x="1112383" y="741515"/>
                  </a:cubicBezTo>
                  <a:lnTo>
                    <a:pt x="1112383" y="740943"/>
                  </a:lnTo>
                  <a:cubicBezTo>
                    <a:pt x="1105239" y="732275"/>
                    <a:pt x="1093333" y="724370"/>
                    <a:pt x="1091618" y="714845"/>
                  </a:cubicBezTo>
                  <a:cubicBezTo>
                    <a:pt x="1061996" y="528250"/>
                    <a:pt x="958268" y="386137"/>
                    <a:pt x="821584" y="264503"/>
                  </a:cubicBezTo>
                  <a:cubicBezTo>
                    <a:pt x="707284" y="162680"/>
                    <a:pt x="580316" y="79622"/>
                    <a:pt x="431060" y="40570"/>
                  </a:cubicBezTo>
                  <a:cubicBezTo>
                    <a:pt x="311568" y="8976"/>
                    <a:pt x="186467" y="4975"/>
                    <a:pt x="65204" y="28854"/>
                  </a:cubicBezTo>
                  <a:cubicBezTo>
                    <a:pt x="43963" y="33045"/>
                    <a:pt x="22532" y="36379"/>
                    <a:pt x="1196" y="401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6" name="Полилиния: фигура 385">
              <a:extLst>
                <a:ext uri="{FF2B5EF4-FFF2-40B4-BE49-F238E27FC236}">
                  <a16:creationId xmlns:a16="http://schemas.microsoft.com/office/drawing/2014/main" id="{CAA19344-562D-4BFC-BE25-06EDCFD92743}"/>
                </a:ext>
              </a:extLst>
            </p:cNvPr>
            <p:cNvSpPr/>
            <p:nvPr/>
          </p:nvSpPr>
          <p:spPr>
            <a:xfrm>
              <a:off x="3776053" y="2801481"/>
              <a:ext cx="212517" cy="207547"/>
            </a:xfrm>
            <a:custGeom>
              <a:avLst/>
              <a:gdLst>
                <a:gd name="connsiteX0" fmla="*/ 370837 w 370022"/>
                <a:gd name="connsiteY0" fmla="*/ 171759 h 361368"/>
                <a:gd name="connsiteX1" fmla="*/ 343882 w 370022"/>
                <a:gd name="connsiteY1" fmla="*/ 147185 h 361368"/>
                <a:gd name="connsiteX2" fmla="*/ 152524 w 370022"/>
                <a:gd name="connsiteY2" fmla="*/ 34790 h 361368"/>
                <a:gd name="connsiteX3" fmla="*/ 17460 w 370022"/>
                <a:gd name="connsiteY3" fmla="*/ 224052 h 361368"/>
                <a:gd name="connsiteX4" fmla="*/ 73657 w 370022"/>
                <a:gd name="connsiteY4" fmla="*/ 335208 h 361368"/>
                <a:gd name="connsiteX5" fmla="*/ 102994 w 370022"/>
                <a:gd name="connsiteY5" fmla="*/ 334161 h 361368"/>
                <a:gd name="connsiteX6" fmla="*/ 103756 w 370022"/>
                <a:gd name="connsiteY6" fmla="*/ 318063 h 361368"/>
                <a:gd name="connsiteX7" fmla="*/ 141856 w 370022"/>
                <a:gd name="connsiteY7" fmla="*/ 336542 h 361368"/>
                <a:gd name="connsiteX8" fmla="*/ 26413 w 370022"/>
                <a:gd name="connsiteY8" fmla="*/ 345305 h 361368"/>
                <a:gd name="connsiteX9" fmla="*/ 25651 w 370022"/>
                <a:gd name="connsiteY9" fmla="*/ 298918 h 361368"/>
                <a:gd name="connsiteX10" fmla="*/ 61465 w 370022"/>
                <a:gd name="connsiteY10" fmla="*/ 54411 h 361368"/>
                <a:gd name="connsiteX11" fmla="*/ 226629 w 370022"/>
                <a:gd name="connsiteY11" fmla="*/ 5929 h 361368"/>
                <a:gd name="connsiteX12" fmla="*/ 363312 w 370022"/>
                <a:gd name="connsiteY12" fmla="*/ 144804 h 361368"/>
                <a:gd name="connsiteX13" fmla="*/ 370647 w 370022"/>
                <a:gd name="connsiteY13" fmla="*/ 171759 h 36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022" h="361368">
                  <a:moveTo>
                    <a:pt x="370837" y="171759"/>
                  </a:moveTo>
                  <a:cubicBezTo>
                    <a:pt x="361312" y="163663"/>
                    <a:pt x="348263" y="157377"/>
                    <a:pt x="343882" y="147185"/>
                  </a:cubicBezTo>
                  <a:cubicBezTo>
                    <a:pt x="305782" y="59936"/>
                    <a:pt x="235201" y="17550"/>
                    <a:pt x="152524" y="34790"/>
                  </a:cubicBezTo>
                  <a:cubicBezTo>
                    <a:pt x="76991" y="50506"/>
                    <a:pt x="5649" y="142232"/>
                    <a:pt x="17460" y="224052"/>
                  </a:cubicBezTo>
                  <a:cubicBezTo>
                    <a:pt x="23175" y="263104"/>
                    <a:pt x="52702" y="299109"/>
                    <a:pt x="73657" y="335208"/>
                  </a:cubicBezTo>
                  <a:cubicBezTo>
                    <a:pt x="75943" y="339209"/>
                    <a:pt x="92707" y="334732"/>
                    <a:pt x="102994" y="334161"/>
                  </a:cubicBezTo>
                  <a:cubicBezTo>
                    <a:pt x="102994" y="328827"/>
                    <a:pt x="102994" y="323398"/>
                    <a:pt x="103756" y="318063"/>
                  </a:cubicBezTo>
                  <a:lnTo>
                    <a:pt x="141856" y="336542"/>
                  </a:lnTo>
                  <a:cubicBezTo>
                    <a:pt x="100137" y="390930"/>
                    <a:pt x="55179" y="336542"/>
                    <a:pt x="26413" y="345305"/>
                  </a:cubicBezTo>
                  <a:cubicBezTo>
                    <a:pt x="26413" y="328446"/>
                    <a:pt x="31461" y="311110"/>
                    <a:pt x="25651" y="298918"/>
                  </a:cubicBezTo>
                  <a:cubicBezTo>
                    <a:pt x="-16544" y="209955"/>
                    <a:pt x="-5210" y="120420"/>
                    <a:pt x="61465" y="54411"/>
                  </a:cubicBezTo>
                  <a:cubicBezTo>
                    <a:pt x="107281" y="9073"/>
                    <a:pt x="163002" y="-11692"/>
                    <a:pt x="226629" y="5929"/>
                  </a:cubicBezTo>
                  <a:cubicBezTo>
                    <a:pt x="297685" y="25646"/>
                    <a:pt x="342548" y="74224"/>
                    <a:pt x="363312" y="144804"/>
                  </a:cubicBezTo>
                  <a:cubicBezTo>
                    <a:pt x="365979" y="153757"/>
                    <a:pt x="368266" y="162806"/>
                    <a:pt x="370647" y="1717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7" name="Полилиния: фигура 386">
              <a:extLst>
                <a:ext uri="{FF2B5EF4-FFF2-40B4-BE49-F238E27FC236}">
                  <a16:creationId xmlns:a16="http://schemas.microsoft.com/office/drawing/2014/main" id="{B875FF92-8012-414D-A792-EE1509F64DA8}"/>
                </a:ext>
              </a:extLst>
            </p:cNvPr>
            <p:cNvSpPr/>
            <p:nvPr/>
          </p:nvSpPr>
          <p:spPr>
            <a:xfrm>
              <a:off x="3808261" y="2573719"/>
              <a:ext cx="290048" cy="184576"/>
            </a:xfrm>
            <a:custGeom>
              <a:avLst/>
              <a:gdLst>
                <a:gd name="connsiteX0" fmla="*/ 5578 w 505015"/>
                <a:gd name="connsiteY0" fmla="*/ -316 h 321373"/>
                <a:gd name="connsiteX1" fmla="*/ 36248 w 505015"/>
                <a:gd name="connsiteY1" fmla="*/ 11971 h 321373"/>
                <a:gd name="connsiteX2" fmla="*/ 348668 w 505015"/>
                <a:gd name="connsiteY2" fmla="*/ 262574 h 321373"/>
                <a:gd name="connsiteX3" fmla="*/ 505831 w 505015"/>
                <a:gd name="connsiteY3" fmla="*/ 309056 h 321373"/>
                <a:gd name="connsiteX4" fmla="*/ 503449 w 505015"/>
                <a:gd name="connsiteY4" fmla="*/ 321058 h 321373"/>
                <a:gd name="connsiteX5" fmla="*/ 343429 w 505015"/>
                <a:gd name="connsiteY5" fmla="*/ 278290 h 321373"/>
                <a:gd name="connsiteX6" fmla="*/ 192553 w 505015"/>
                <a:gd name="connsiteY6" fmla="*/ 201233 h 321373"/>
                <a:gd name="connsiteX7" fmla="*/ 61680 w 505015"/>
                <a:gd name="connsiteY7" fmla="*/ 216473 h 321373"/>
                <a:gd name="connsiteX8" fmla="*/ 44821 w 505015"/>
                <a:gd name="connsiteY8" fmla="*/ 231332 h 321373"/>
                <a:gd name="connsiteX9" fmla="*/ 31200 w 505015"/>
                <a:gd name="connsiteY9" fmla="*/ 222474 h 321373"/>
                <a:gd name="connsiteX10" fmla="*/ 89779 w 505015"/>
                <a:gd name="connsiteY10" fmla="*/ 120747 h 321373"/>
                <a:gd name="connsiteX11" fmla="*/ 815 w 505015"/>
                <a:gd name="connsiteY11" fmla="*/ 9304 h 32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015" h="321373">
                  <a:moveTo>
                    <a:pt x="5578" y="-316"/>
                  </a:moveTo>
                  <a:cubicBezTo>
                    <a:pt x="16150" y="3685"/>
                    <a:pt x="32629" y="4637"/>
                    <a:pt x="36248" y="11971"/>
                  </a:cubicBezTo>
                  <a:cubicBezTo>
                    <a:pt x="101399" y="144559"/>
                    <a:pt x="220462" y="210187"/>
                    <a:pt x="348668" y="262574"/>
                  </a:cubicBezTo>
                  <a:cubicBezTo>
                    <a:pt x="399055" y="283148"/>
                    <a:pt x="453443" y="293816"/>
                    <a:pt x="505831" y="309056"/>
                  </a:cubicBezTo>
                  <a:cubicBezTo>
                    <a:pt x="505069" y="313057"/>
                    <a:pt x="504212" y="317057"/>
                    <a:pt x="503449" y="321058"/>
                  </a:cubicBezTo>
                  <a:cubicBezTo>
                    <a:pt x="449919" y="307246"/>
                    <a:pt x="394674" y="298007"/>
                    <a:pt x="343429" y="278290"/>
                  </a:cubicBezTo>
                  <a:cubicBezTo>
                    <a:pt x="291042" y="256935"/>
                    <a:pt x="240569" y="231161"/>
                    <a:pt x="192553" y="201233"/>
                  </a:cubicBezTo>
                  <a:cubicBezTo>
                    <a:pt x="130927" y="164562"/>
                    <a:pt x="110162" y="165229"/>
                    <a:pt x="61680" y="216473"/>
                  </a:cubicBezTo>
                  <a:cubicBezTo>
                    <a:pt x="56632" y="221902"/>
                    <a:pt x="50440" y="225998"/>
                    <a:pt x="44821" y="231332"/>
                  </a:cubicBezTo>
                  <a:lnTo>
                    <a:pt x="31200" y="222474"/>
                  </a:lnTo>
                  <a:cubicBezTo>
                    <a:pt x="50250" y="189994"/>
                    <a:pt x="68633" y="157418"/>
                    <a:pt x="89779" y="120747"/>
                  </a:cubicBezTo>
                  <a:cubicBezTo>
                    <a:pt x="62632" y="86743"/>
                    <a:pt x="31676" y="48071"/>
                    <a:pt x="815" y="9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8" name="Полилиния: фигура 387">
              <a:extLst>
                <a:ext uri="{FF2B5EF4-FFF2-40B4-BE49-F238E27FC236}">
                  <a16:creationId xmlns:a16="http://schemas.microsoft.com/office/drawing/2014/main" id="{0FDD2CA4-6A2B-4AF9-A952-06B049D836C4}"/>
                </a:ext>
              </a:extLst>
            </p:cNvPr>
            <p:cNvSpPr/>
            <p:nvPr/>
          </p:nvSpPr>
          <p:spPr>
            <a:xfrm>
              <a:off x="3547534" y="2084024"/>
              <a:ext cx="239719" cy="173004"/>
            </a:xfrm>
            <a:custGeom>
              <a:avLst/>
              <a:gdLst>
                <a:gd name="connsiteX0" fmla="*/ 416677 w 417385"/>
                <a:gd name="connsiteY0" fmla="*/ 170798 h 301225"/>
                <a:gd name="connsiteX1" fmla="*/ 392769 w 417385"/>
                <a:gd name="connsiteY1" fmla="*/ 226614 h 301225"/>
                <a:gd name="connsiteX2" fmla="*/ 260276 w 417385"/>
                <a:gd name="connsiteY2" fmla="*/ 13159 h 301225"/>
                <a:gd name="connsiteX3" fmla="*/ 323332 w 417385"/>
                <a:gd name="connsiteY3" fmla="*/ 122982 h 301225"/>
                <a:gd name="connsiteX4" fmla="*/ 334857 w 417385"/>
                <a:gd name="connsiteY4" fmla="*/ 235568 h 301225"/>
                <a:gd name="connsiteX5" fmla="*/ 815 w 417385"/>
                <a:gd name="connsiteY5" fmla="*/ 300909 h 301225"/>
                <a:gd name="connsiteX6" fmla="*/ 5102 w 417385"/>
                <a:gd name="connsiteY6" fmla="*/ 274334 h 301225"/>
                <a:gd name="connsiteX7" fmla="*/ 121497 w 417385"/>
                <a:gd name="connsiteY7" fmla="*/ 210612 h 301225"/>
                <a:gd name="connsiteX8" fmla="*/ 283422 w 417385"/>
                <a:gd name="connsiteY8" fmla="*/ 212993 h 301225"/>
                <a:gd name="connsiteX9" fmla="*/ 319712 w 417385"/>
                <a:gd name="connsiteY9" fmla="*/ 172417 h 301225"/>
                <a:gd name="connsiteX10" fmla="*/ 266658 w 417385"/>
                <a:gd name="connsiteY10" fmla="*/ 58117 h 301225"/>
                <a:gd name="connsiteX11" fmla="*/ 224653 w 417385"/>
                <a:gd name="connsiteY11" fmla="*/ 3729 h 301225"/>
                <a:gd name="connsiteX12" fmla="*/ 331333 w 417385"/>
                <a:gd name="connsiteY12" fmla="*/ 44687 h 301225"/>
                <a:gd name="connsiteX13" fmla="*/ 383339 w 417385"/>
                <a:gd name="connsiteY13" fmla="*/ 144699 h 301225"/>
                <a:gd name="connsiteX14" fmla="*/ 418201 w 417385"/>
                <a:gd name="connsiteY14" fmla="*/ 171750 h 30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7385" h="301225">
                  <a:moveTo>
                    <a:pt x="416677" y="170798"/>
                  </a:moveTo>
                  <a:lnTo>
                    <a:pt x="392769" y="226614"/>
                  </a:lnTo>
                  <a:cubicBezTo>
                    <a:pt x="360479" y="144414"/>
                    <a:pt x="353526" y="59355"/>
                    <a:pt x="260276" y="13159"/>
                  </a:cubicBezTo>
                  <a:cubicBezTo>
                    <a:pt x="286279" y="57069"/>
                    <a:pt x="311806" y="87740"/>
                    <a:pt x="323332" y="122982"/>
                  </a:cubicBezTo>
                  <a:cubicBezTo>
                    <a:pt x="334857" y="158225"/>
                    <a:pt x="331428" y="195658"/>
                    <a:pt x="334857" y="235568"/>
                  </a:cubicBezTo>
                  <a:cubicBezTo>
                    <a:pt x="212365" y="227376"/>
                    <a:pt x="89303" y="170702"/>
                    <a:pt x="815" y="300909"/>
                  </a:cubicBezTo>
                  <a:cubicBezTo>
                    <a:pt x="2053" y="291860"/>
                    <a:pt x="148" y="280240"/>
                    <a:pt x="5102" y="274334"/>
                  </a:cubicBezTo>
                  <a:cubicBezTo>
                    <a:pt x="35391" y="238235"/>
                    <a:pt x="71205" y="210422"/>
                    <a:pt x="121497" y="210612"/>
                  </a:cubicBezTo>
                  <a:cubicBezTo>
                    <a:pt x="175408" y="210612"/>
                    <a:pt x="229415" y="209279"/>
                    <a:pt x="283422" y="212993"/>
                  </a:cubicBezTo>
                  <a:cubicBezTo>
                    <a:pt x="317998" y="215375"/>
                    <a:pt x="330380" y="201468"/>
                    <a:pt x="319712" y="172417"/>
                  </a:cubicBezTo>
                  <a:cubicBezTo>
                    <a:pt x="304682" y="133145"/>
                    <a:pt x="286956" y="94950"/>
                    <a:pt x="266658" y="58117"/>
                  </a:cubicBezTo>
                  <a:cubicBezTo>
                    <a:pt x="257133" y="39067"/>
                    <a:pt x="240750" y="24208"/>
                    <a:pt x="224653" y="3729"/>
                  </a:cubicBezTo>
                  <a:cubicBezTo>
                    <a:pt x="275421" y="-9796"/>
                    <a:pt x="308282" y="12302"/>
                    <a:pt x="331333" y="44687"/>
                  </a:cubicBezTo>
                  <a:cubicBezTo>
                    <a:pt x="352859" y="74976"/>
                    <a:pt x="364289" y="112314"/>
                    <a:pt x="383339" y="144699"/>
                  </a:cubicBezTo>
                  <a:cubicBezTo>
                    <a:pt x="390292" y="156510"/>
                    <a:pt x="406390" y="162892"/>
                    <a:pt x="418201" y="1717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9" name="Полилиния: фигура 388">
              <a:extLst>
                <a:ext uri="{FF2B5EF4-FFF2-40B4-BE49-F238E27FC236}">
                  <a16:creationId xmlns:a16="http://schemas.microsoft.com/office/drawing/2014/main" id="{8F3CB72C-534E-49A2-9E53-D19889D268C4}"/>
                </a:ext>
              </a:extLst>
            </p:cNvPr>
            <p:cNvSpPr/>
            <p:nvPr/>
          </p:nvSpPr>
          <p:spPr>
            <a:xfrm>
              <a:off x="4152194" y="2929008"/>
              <a:ext cx="126096" cy="143191"/>
            </a:xfrm>
            <a:custGeom>
              <a:avLst/>
              <a:gdLst>
                <a:gd name="connsiteX0" fmla="*/ 815 w 219551"/>
                <a:gd name="connsiteY0" fmla="*/ 175936 h 249316"/>
                <a:gd name="connsiteX1" fmla="*/ 20722 w 219551"/>
                <a:gd name="connsiteY1" fmla="*/ 125549 h 249316"/>
                <a:gd name="connsiteX2" fmla="*/ 67300 w 219551"/>
                <a:gd name="connsiteY2" fmla="*/ 22203 h 249316"/>
                <a:gd name="connsiteX3" fmla="*/ 166645 w 219551"/>
                <a:gd name="connsiteY3" fmla="*/ 15726 h 249316"/>
                <a:gd name="connsiteX4" fmla="*/ 166645 w 219551"/>
                <a:gd name="connsiteY4" fmla="*/ 234801 h 249316"/>
                <a:gd name="connsiteX5" fmla="*/ 64919 w 219551"/>
                <a:gd name="connsiteY5" fmla="*/ 229467 h 249316"/>
                <a:gd name="connsiteX6" fmla="*/ 30247 w 219551"/>
                <a:gd name="connsiteY6" fmla="*/ 209941 h 249316"/>
                <a:gd name="connsiteX7" fmla="*/ 30819 w 219551"/>
                <a:gd name="connsiteY7" fmla="*/ 121739 h 249316"/>
                <a:gd name="connsiteX8" fmla="*/ 105495 w 219551"/>
                <a:gd name="connsiteY8" fmla="*/ 232896 h 249316"/>
                <a:gd name="connsiteX9" fmla="*/ 193030 w 219551"/>
                <a:gd name="connsiteY9" fmla="*/ 177079 h 249316"/>
                <a:gd name="connsiteX10" fmla="*/ 187029 w 219551"/>
                <a:gd name="connsiteY10" fmla="*/ 64113 h 249316"/>
                <a:gd name="connsiteX11" fmla="*/ 53679 w 219551"/>
                <a:gd name="connsiteY11" fmla="*/ 58207 h 249316"/>
                <a:gd name="connsiteX12" fmla="*/ 30724 w 219551"/>
                <a:gd name="connsiteY12" fmla="*/ 121263 h 24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51" h="249316">
                  <a:moveTo>
                    <a:pt x="815" y="175936"/>
                  </a:moveTo>
                  <a:cubicBezTo>
                    <a:pt x="7483" y="159077"/>
                    <a:pt x="13674" y="142123"/>
                    <a:pt x="20722" y="125549"/>
                  </a:cubicBezTo>
                  <a:cubicBezTo>
                    <a:pt x="35391" y="90497"/>
                    <a:pt x="44154" y="50397"/>
                    <a:pt x="67300" y="22203"/>
                  </a:cubicBezTo>
                  <a:cubicBezTo>
                    <a:pt x="92160" y="-7991"/>
                    <a:pt x="132451" y="-5420"/>
                    <a:pt x="166645" y="15726"/>
                  </a:cubicBezTo>
                  <a:cubicBezTo>
                    <a:pt x="238083" y="59731"/>
                    <a:pt x="238464" y="192415"/>
                    <a:pt x="166645" y="234801"/>
                  </a:cubicBezTo>
                  <a:cubicBezTo>
                    <a:pt x="135242" y="255546"/>
                    <a:pt x="93979" y="253384"/>
                    <a:pt x="64919" y="229467"/>
                  </a:cubicBezTo>
                  <a:cubicBezTo>
                    <a:pt x="53831" y="222161"/>
                    <a:pt x="42249" y="215637"/>
                    <a:pt x="30247" y="209941"/>
                  </a:cubicBezTo>
                  <a:close/>
                  <a:moveTo>
                    <a:pt x="30819" y="121739"/>
                  </a:moveTo>
                  <a:cubicBezTo>
                    <a:pt x="37010" y="182032"/>
                    <a:pt x="60918" y="223276"/>
                    <a:pt x="105495" y="232896"/>
                  </a:cubicBezTo>
                  <a:cubicBezTo>
                    <a:pt x="150072" y="242516"/>
                    <a:pt x="182933" y="211941"/>
                    <a:pt x="193030" y="177079"/>
                  </a:cubicBezTo>
                  <a:cubicBezTo>
                    <a:pt x="203545" y="139789"/>
                    <a:pt x="201431" y="100079"/>
                    <a:pt x="187029" y="64113"/>
                  </a:cubicBezTo>
                  <a:cubicBezTo>
                    <a:pt x="157597" y="-371"/>
                    <a:pt x="93303" y="-1133"/>
                    <a:pt x="53679" y="58207"/>
                  </a:cubicBezTo>
                  <a:cubicBezTo>
                    <a:pt x="41487" y="75924"/>
                    <a:pt x="38058" y="99736"/>
                    <a:pt x="30724" y="1212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0" name="Полилиния: фигура 389">
              <a:extLst>
                <a:ext uri="{FF2B5EF4-FFF2-40B4-BE49-F238E27FC236}">
                  <a16:creationId xmlns:a16="http://schemas.microsoft.com/office/drawing/2014/main" id="{770A663C-BE69-4DEA-80D5-82FB64933955}"/>
                </a:ext>
              </a:extLst>
            </p:cNvPr>
            <p:cNvSpPr/>
            <p:nvPr/>
          </p:nvSpPr>
          <p:spPr>
            <a:xfrm>
              <a:off x="3825438" y="2887497"/>
              <a:ext cx="69640" cy="79858"/>
            </a:xfrm>
            <a:custGeom>
              <a:avLst/>
              <a:gdLst>
                <a:gd name="connsiteX0" fmla="*/ 122069 w 121253"/>
                <a:gd name="connsiteY0" fmla="*/ 89812 h 139044"/>
                <a:gd name="connsiteX1" fmla="*/ 36344 w 121253"/>
                <a:gd name="connsiteY1" fmla="*/ 128675 h 139044"/>
                <a:gd name="connsiteX2" fmla="*/ 815 w 121253"/>
                <a:gd name="connsiteY2" fmla="*/ 51712 h 139044"/>
                <a:gd name="connsiteX3" fmla="*/ 79682 w 121253"/>
                <a:gd name="connsiteY3" fmla="*/ 3611 h 139044"/>
                <a:gd name="connsiteX4" fmla="*/ 122069 w 121253"/>
                <a:gd name="connsiteY4" fmla="*/ 89812 h 13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3" h="139044">
                  <a:moveTo>
                    <a:pt x="122069" y="89812"/>
                  </a:moveTo>
                  <a:cubicBezTo>
                    <a:pt x="98542" y="122960"/>
                    <a:pt x="74444" y="155821"/>
                    <a:pt x="36344" y="128675"/>
                  </a:cubicBezTo>
                  <a:cubicBezTo>
                    <a:pt x="13760" y="109491"/>
                    <a:pt x="768" y="81345"/>
                    <a:pt x="815" y="51712"/>
                  </a:cubicBezTo>
                  <a:cubicBezTo>
                    <a:pt x="3768" y="15994"/>
                    <a:pt x="30629" y="-10676"/>
                    <a:pt x="79682" y="3611"/>
                  </a:cubicBezTo>
                  <a:cubicBezTo>
                    <a:pt x="64919" y="44759"/>
                    <a:pt x="73396" y="76763"/>
                    <a:pt x="122069" y="8981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1" name="Полилиния: фигура 390">
              <a:extLst>
                <a:ext uri="{FF2B5EF4-FFF2-40B4-BE49-F238E27FC236}">
                  <a16:creationId xmlns:a16="http://schemas.microsoft.com/office/drawing/2014/main" id="{AA417CBD-B881-4572-B77C-47DFB74A3F8D}"/>
                </a:ext>
              </a:extLst>
            </p:cNvPr>
            <p:cNvSpPr/>
            <p:nvPr/>
          </p:nvSpPr>
          <p:spPr>
            <a:xfrm>
              <a:off x="3798141" y="2855172"/>
              <a:ext cx="128797" cy="141256"/>
            </a:xfrm>
            <a:custGeom>
              <a:avLst/>
              <a:gdLst>
                <a:gd name="connsiteX0" fmla="*/ 132068 w 224253"/>
                <a:gd name="connsiteY0" fmla="*/ 245632 h 245947"/>
                <a:gd name="connsiteX1" fmla="*/ 195505 w 224253"/>
                <a:gd name="connsiteY1" fmla="*/ 74182 h 245947"/>
                <a:gd name="connsiteX2" fmla="*/ 86920 w 224253"/>
                <a:gd name="connsiteY2" fmla="*/ 20651 h 245947"/>
                <a:gd name="connsiteX3" fmla="*/ 20245 w 224253"/>
                <a:gd name="connsiteY3" fmla="*/ 182576 h 245947"/>
                <a:gd name="connsiteX4" fmla="*/ 67870 w 224253"/>
                <a:gd name="connsiteY4" fmla="*/ 9221 h 245947"/>
                <a:gd name="connsiteX5" fmla="*/ 217222 w 224253"/>
                <a:gd name="connsiteY5" fmla="*/ 84850 h 245947"/>
                <a:gd name="connsiteX6" fmla="*/ 132068 w 224253"/>
                <a:gd name="connsiteY6" fmla="*/ 245632 h 24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53" h="245947">
                  <a:moveTo>
                    <a:pt x="132068" y="245632"/>
                  </a:moveTo>
                  <a:cubicBezTo>
                    <a:pt x="210554" y="172099"/>
                    <a:pt x="225699" y="128569"/>
                    <a:pt x="195505" y="74182"/>
                  </a:cubicBezTo>
                  <a:cubicBezTo>
                    <a:pt x="168454" y="25318"/>
                    <a:pt x="133211" y="7507"/>
                    <a:pt x="86920" y="20651"/>
                  </a:cubicBezTo>
                  <a:cubicBezTo>
                    <a:pt x="31198" y="35986"/>
                    <a:pt x="14815" y="75515"/>
                    <a:pt x="20245" y="182576"/>
                  </a:cubicBezTo>
                  <a:cubicBezTo>
                    <a:pt x="-25666" y="124664"/>
                    <a:pt x="17768" y="31319"/>
                    <a:pt x="67870" y="9221"/>
                  </a:cubicBezTo>
                  <a:cubicBezTo>
                    <a:pt x="129020" y="-17639"/>
                    <a:pt x="190647" y="13698"/>
                    <a:pt x="217222" y="84850"/>
                  </a:cubicBezTo>
                  <a:cubicBezTo>
                    <a:pt x="241701" y="151144"/>
                    <a:pt x="207697" y="221343"/>
                    <a:pt x="132068" y="2456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2" name="Полилиния: фигура 391">
              <a:extLst>
                <a:ext uri="{FF2B5EF4-FFF2-40B4-BE49-F238E27FC236}">
                  <a16:creationId xmlns:a16="http://schemas.microsoft.com/office/drawing/2014/main" id="{A6AA8443-60F6-48AC-BCBC-E296CCCD9945}"/>
                </a:ext>
              </a:extLst>
            </p:cNvPr>
            <p:cNvSpPr/>
            <p:nvPr/>
          </p:nvSpPr>
          <p:spPr>
            <a:xfrm>
              <a:off x="4418446" y="3100150"/>
              <a:ext cx="236120" cy="163733"/>
            </a:xfrm>
            <a:custGeom>
              <a:avLst/>
              <a:gdLst>
                <a:gd name="connsiteX0" fmla="*/ 1291 w 411119"/>
                <a:gd name="connsiteY0" fmla="*/ 284767 h 285083"/>
                <a:gd name="connsiteX1" fmla="*/ 173599 w 411119"/>
                <a:gd name="connsiteY1" fmla="*/ 238285 h 285083"/>
                <a:gd name="connsiteX2" fmla="*/ 217128 w 411119"/>
                <a:gd name="connsiteY2" fmla="*/ 207138 h 285083"/>
                <a:gd name="connsiteX3" fmla="*/ 317141 w 411119"/>
                <a:gd name="connsiteY3" fmla="*/ 116842 h 285083"/>
                <a:gd name="connsiteX4" fmla="*/ 404866 w 411119"/>
                <a:gd name="connsiteY4" fmla="*/ -316 h 285083"/>
                <a:gd name="connsiteX5" fmla="*/ 366766 w 411119"/>
                <a:gd name="connsiteY5" fmla="*/ 102935 h 285083"/>
                <a:gd name="connsiteX6" fmla="*/ 219128 w 411119"/>
                <a:gd name="connsiteY6" fmla="*/ 230951 h 285083"/>
                <a:gd name="connsiteX7" fmla="*/ 148834 w 411119"/>
                <a:gd name="connsiteY7" fmla="*/ 261336 h 285083"/>
                <a:gd name="connsiteX8" fmla="*/ 815 w 411119"/>
                <a:gd name="connsiteY8" fmla="*/ 284291 h 28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119" h="285083">
                  <a:moveTo>
                    <a:pt x="1291" y="284767"/>
                  </a:moveTo>
                  <a:cubicBezTo>
                    <a:pt x="58441" y="269622"/>
                    <a:pt x="116734" y="255716"/>
                    <a:pt x="173599" y="238285"/>
                  </a:cubicBezTo>
                  <a:cubicBezTo>
                    <a:pt x="189791" y="233332"/>
                    <a:pt x="203793" y="219235"/>
                    <a:pt x="217128" y="207138"/>
                  </a:cubicBezTo>
                  <a:cubicBezTo>
                    <a:pt x="250656" y="177040"/>
                    <a:pt x="279517" y="139892"/>
                    <a:pt x="317141" y="116842"/>
                  </a:cubicBezTo>
                  <a:cubicBezTo>
                    <a:pt x="363432" y="88267"/>
                    <a:pt x="401056" y="59120"/>
                    <a:pt x="404866" y="-316"/>
                  </a:cubicBezTo>
                  <a:cubicBezTo>
                    <a:pt x="423916" y="47785"/>
                    <a:pt x="402199" y="81028"/>
                    <a:pt x="366766" y="102935"/>
                  </a:cubicBezTo>
                  <a:cubicBezTo>
                    <a:pt x="309616" y="137511"/>
                    <a:pt x="252466" y="166657"/>
                    <a:pt x="219128" y="230951"/>
                  </a:cubicBezTo>
                  <a:cubicBezTo>
                    <a:pt x="209603" y="248667"/>
                    <a:pt x="173980" y="256002"/>
                    <a:pt x="148834" y="261336"/>
                  </a:cubicBezTo>
                  <a:cubicBezTo>
                    <a:pt x="100066" y="271528"/>
                    <a:pt x="50250" y="276957"/>
                    <a:pt x="815" y="2842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3" name="Полилиния: фигура 392">
              <a:extLst>
                <a:ext uri="{FF2B5EF4-FFF2-40B4-BE49-F238E27FC236}">
                  <a16:creationId xmlns:a16="http://schemas.microsoft.com/office/drawing/2014/main" id="{1F4FAA8F-DC03-4716-AD2E-C169BD3B5A72}"/>
                </a:ext>
              </a:extLst>
            </p:cNvPr>
            <p:cNvSpPr/>
            <p:nvPr/>
          </p:nvSpPr>
          <p:spPr>
            <a:xfrm>
              <a:off x="3786105" y="2057135"/>
              <a:ext cx="122978" cy="125823"/>
            </a:xfrm>
            <a:custGeom>
              <a:avLst/>
              <a:gdLst>
                <a:gd name="connsiteX0" fmla="*/ 2435 w 214122"/>
                <a:gd name="connsiteY0" fmla="*/ 218759 h 219075"/>
                <a:gd name="connsiteX1" fmla="*/ 27295 w 214122"/>
                <a:gd name="connsiteY1" fmla="*/ 161609 h 219075"/>
                <a:gd name="connsiteX2" fmla="*/ 214937 w 214122"/>
                <a:gd name="connsiteY2" fmla="*/ -316 h 219075"/>
                <a:gd name="connsiteX3" fmla="*/ 90065 w 214122"/>
                <a:gd name="connsiteY3" fmla="*/ 180659 h 219075"/>
                <a:gd name="connsiteX4" fmla="*/ 81968 w 214122"/>
                <a:gd name="connsiteY4" fmla="*/ 176278 h 219075"/>
                <a:gd name="connsiteX5" fmla="*/ 142357 w 214122"/>
                <a:gd name="connsiteY5" fmla="*/ 72169 h 219075"/>
                <a:gd name="connsiteX6" fmla="*/ 134165 w 214122"/>
                <a:gd name="connsiteY6" fmla="*/ 63978 h 219075"/>
                <a:gd name="connsiteX7" fmla="*/ 67490 w 214122"/>
                <a:gd name="connsiteY7" fmla="*/ 134177 h 219075"/>
                <a:gd name="connsiteX8" fmla="*/ 815 w 214122"/>
                <a:gd name="connsiteY8" fmla="*/ 21837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122" h="219075">
                  <a:moveTo>
                    <a:pt x="2435" y="218759"/>
                  </a:moveTo>
                  <a:cubicBezTo>
                    <a:pt x="10531" y="199709"/>
                    <a:pt x="15770" y="178278"/>
                    <a:pt x="27295" y="161609"/>
                  </a:cubicBezTo>
                  <a:cubicBezTo>
                    <a:pt x="73586" y="91248"/>
                    <a:pt x="138566" y="35184"/>
                    <a:pt x="214937" y="-316"/>
                  </a:cubicBezTo>
                  <a:lnTo>
                    <a:pt x="90065" y="180659"/>
                  </a:lnTo>
                  <a:lnTo>
                    <a:pt x="81968" y="176278"/>
                  </a:lnTo>
                  <a:cubicBezTo>
                    <a:pt x="102161" y="141606"/>
                    <a:pt x="122288" y="106907"/>
                    <a:pt x="142357" y="72169"/>
                  </a:cubicBezTo>
                  <a:lnTo>
                    <a:pt x="134165" y="63978"/>
                  </a:lnTo>
                  <a:cubicBezTo>
                    <a:pt x="111972" y="87314"/>
                    <a:pt x="88826" y="109698"/>
                    <a:pt x="67490" y="134177"/>
                  </a:cubicBezTo>
                  <a:cubicBezTo>
                    <a:pt x="44154" y="161323"/>
                    <a:pt x="23009" y="190184"/>
                    <a:pt x="815" y="2183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4" name="Полилиния: фигура 393">
              <a:extLst>
                <a:ext uri="{FF2B5EF4-FFF2-40B4-BE49-F238E27FC236}">
                  <a16:creationId xmlns:a16="http://schemas.microsoft.com/office/drawing/2014/main" id="{DC9F0AA0-A4FE-4753-90AB-74D2D90F138E}"/>
                </a:ext>
              </a:extLst>
            </p:cNvPr>
            <p:cNvSpPr/>
            <p:nvPr/>
          </p:nvSpPr>
          <p:spPr>
            <a:xfrm>
              <a:off x="3565642" y="2251777"/>
              <a:ext cx="107058" cy="191797"/>
            </a:xfrm>
            <a:custGeom>
              <a:avLst/>
              <a:gdLst>
                <a:gd name="connsiteX0" fmla="*/ 1863 w 186404"/>
                <a:gd name="connsiteY0" fmla="*/ 333630 h 333946"/>
                <a:gd name="connsiteX1" fmla="*/ 109591 w 186404"/>
                <a:gd name="connsiteY1" fmla="*/ 90457 h 333946"/>
                <a:gd name="connsiteX2" fmla="*/ 96446 w 186404"/>
                <a:gd name="connsiteY2" fmla="*/ -316 h 333946"/>
                <a:gd name="connsiteX3" fmla="*/ 138928 w 186404"/>
                <a:gd name="connsiteY3" fmla="*/ 14448 h 333946"/>
                <a:gd name="connsiteX4" fmla="*/ 187220 w 186404"/>
                <a:gd name="connsiteY4" fmla="*/ 9114 h 333946"/>
                <a:gd name="connsiteX5" fmla="*/ 138166 w 186404"/>
                <a:gd name="connsiteY5" fmla="*/ 78932 h 333946"/>
                <a:gd name="connsiteX6" fmla="*/ 17294 w 186404"/>
                <a:gd name="connsiteY6" fmla="*/ 317724 h 333946"/>
                <a:gd name="connsiteX7" fmla="*/ 815 w 186404"/>
                <a:gd name="connsiteY7" fmla="*/ 332583 h 3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04" h="333946">
                  <a:moveTo>
                    <a:pt x="1863" y="333630"/>
                  </a:moveTo>
                  <a:cubicBezTo>
                    <a:pt x="12436" y="241428"/>
                    <a:pt x="61966" y="166086"/>
                    <a:pt x="109591" y="90457"/>
                  </a:cubicBezTo>
                  <a:cubicBezTo>
                    <a:pt x="143976" y="35783"/>
                    <a:pt x="145881" y="36926"/>
                    <a:pt x="96446" y="-316"/>
                  </a:cubicBezTo>
                  <a:cubicBezTo>
                    <a:pt x="110019" y="6151"/>
                    <a:pt x="124269" y="11104"/>
                    <a:pt x="138928" y="14448"/>
                  </a:cubicBezTo>
                  <a:cubicBezTo>
                    <a:pt x="152453" y="16257"/>
                    <a:pt x="166836" y="11685"/>
                    <a:pt x="187220" y="9114"/>
                  </a:cubicBezTo>
                  <a:cubicBezTo>
                    <a:pt x="169217" y="34355"/>
                    <a:pt x="150739" y="55024"/>
                    <a:pt x="138166" y="78932"/>
                  </a:cubicBezTo>
                  <a:cubicBezTo>
                    <a:pt x="96827" y="157989"/>
                    <a:pt x="57775" y="238190"/>
                    <a:pt x="17294" y="317724"/>
                  </a:cubicBezTo>
                  <a:cubicBezTo>
                    <a:pt x="14150" y="323820"/>
                    <a:pt x="6435" y="327249"/>
                    <a:pt x="815" y="3325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5" name="Полилиния: фигура 394">
              <a:extLst>
                <a:ext uri="{FF2B5EF4-FFF2-40B4-BE49-F238E27FC236}">
                  <a16:creationId xmlns:a16="http://schemas.microsoft.com/office/drawing/2014/main" id="{149EE99A-9A79-4BF9-84C5-1FAC7AA8C1F0}"/>
                </a:ext>
              </a:extLst>
            </p:cNvPr>
            <p:cNvSpPr/>
            <p:nvPr/>
          </p:nvSpPr>
          <p:spPr>
            <a:xfrm>
              <a:off x="4042674" y="3059832"/>
              <a:ext cx="143273" cy="56177"/>
            </a:xfrm>
            <a:custGeom>
              <a:avLst/>
              <a:gdLst>
                <a:gd name="connsiteX0" fmla="*/ 211508 w 249459"/>
                <a:gd name="connsiteY0" fmla="*/ -316 h 97813"/>
                <a:gd name="connsiteX1" fmla="*/ 250275 w 249459"/>
                <a:gd name="connsiteY1" fmla="*/ 63120 h 97813"/>
                <a:gd name="connsiteX2" fmla="*/ 202650 w 249459"/>
                <a:gd name="connsiteY2" fmla="*/ 47309 h 97813"/>
                <a:gd name="connsiteX3" fmla="*/ 815 w 249459"/>
                <a:gd name="connsiteY3" fmla="*/ 47309 h 97813"/>
                <a:gd name="connsiteX4" fmla="*/ 27771 w 249459"/>
                <a:gd name="connsiteY4" fmla="*/ 57977 h 97813"/>
                <a:gd name="connsiteX5" fmla="*/ 199221 w 249459"/>
                <a:gd name="connsiteY5" fmla="*/ 13590 h 97813"/>
                <a:gd name="connsiteX6" fmla="*/ 211508 w 249459"/>
                <a:gd name="connsiteY6" fmla="*/ -316 h 9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9" h="97813">
                  <a:moveTo>
                    <a:pt x="211508" y="-316"/>
                  </a:moveTo>
                  <a:lnTo>
                    <a:pt x="250275" y="63120"/>
                  </a:lnTo>
                  <a:lnTo>
                    <a:pt x="202650" y="47309"/>
                  </a:lnTo>
                  <a:cubicBezTo>
                    <a:pt x="119592" y="113127"/>
                    <a:pt x="64633" y="115317"/>
                    <a:pt x="815" y="47309"/>
                  </a:cubicBezTo>
                  <a:cubicBezTo>
                    <a:pt x="15103" y="52929"/>
                    <a:pt x="21770" y="54929"/>
                    <a:pt x="27771" y="57977"/>
                  </a:cubicBezTo>
                  <a:cubicBezTo>
                    <a:pt x="105971" y="98649"/>
                    <a:pt x="149596" y="87314"/>
                    <a:pt x="199221" y="13590"/>
                  </a:cubicBezTo>
                  <a:cubicBezTo>
                    <a:pt x="203012" y="8694"/>
                    <a:pt x="207117" y="4046"/>
                    <a:pt x="211508" y="-3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6" name="Полилиния: фигура 395">
              <a:extLst>
                <a:ext uri="{FF2B5EF4-FFF2-40B4-BE49-F238E27FC236}">
                  <a16:creationId xmlns:a16="http://schemas.microsoft.com/office/drawing/2014/main" id="{15B415B3-1273-4699-8228-616283D79259}"/>
                </a:ext>
              </a:extLst>
            </p:cNvPr>
            <p:cNvSpPr/>
            <p:nvPr/>
          </p:nvSpPr>
          <p:spPr>
            <a:xfrm>
              <a:off x="4583984" y="3249385"/>
              <a:ext cx="117620" cy="88077"/>
            </a:xfrm>
            <a:custGeom>
              <a:avLst/>
              <a:gdLst>
                <a:gd name="connsiteX0" fmla="*/ 815 w 204793"/>
                <a:gd name="connsiteY0" fmla="*/ 24737 h 153354"/>
                <a:gd name="connsiteX1" fmla="*/ 147786 w 204793"/>
                <a:gd name="connsiteY1" fmla="*/ 40167 h 153354"/>
                <a:gd name="connsiteX2" fmla="*/ 199793 w 204793"/>
                <a:gd name="connsiteY2" fmla="*/ 153038 h 153354"/>
                <a:gd name="connsiteX3" fmla="*/ 129498 w 204793"/>
                <a:gd name="connsiteY3" fmla="*/ 46168 h 153354"/>
                <a:gd name="connsiteX4" fmla="*/ 815 w 204793"/>
                <a:gd name="connsiteY4" fmla="*/ 24737 h 15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793" h="153354">
                  <a:moveTo>
                    <a:pt x="815" y="24737"/>
                  </a:moveTo>
                  <a:cubicBezTo>
                    <a:pt x="56156" y="-26603"/>
                    <a:pt x="103114" y="12450"/>
                    <a:pt x="147786" y="40167"/>
                  </a:cubicBezTo>
                  <a:cubicBezTo>
                    <a:pt x="186934" y="64361"/>
                    <a:pt x="219224" y="97317"/>
                    <a:pt x="199793" y="153038"/>
                  </a:cubicBezTo>
                  <a:cubicBezTo>
                    <a:pt x="193316" y="105413"/>
                    <a:pt x="171218" y="69600"/>
                    <a:pt x="129498" y="46168"/>
                  </a:cubicBezTo>
                  <a:cubicBezTo>
                    <a:pt x="89112" y="23689"/>
                    <a:pt x="49583" y="1115"/>
                    <a:pt x="815" y="247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7" name="Полилиния: фигура 396">
              <a:extLst>
                <a:ext uri="{FF2B5EF4-FFF2-40B4-BE49-F238E27FC236}">
                  <a16:creationId xmlns:a16="http://schemas.microsoft.com/office/drawing/2014/main" id="{1B27B92F-83DD-45D6-BAAD-818B8E569F8E}"/>
                </a:ext>
              </a:extLst>
            </p:cNvPr>
            <p:cNvSpPr/>
            <p:nvPr/>
          </p:nvSpPr>
          <p:spPr>
            <a:xfrm>
              <a:off x="3886216" y="2900201"/>
              <a:ext cx="102189" cy="126424"/>
            </a:xfrm>
            <a:custGeom>
              <a:avLst/>
              <a:gdLst>
                <a:gd name="connsiteX0" fmla="*/ 178647 w 177926"/>
                <a:gd name="connsiteY0" fmla="*/ -126 h 220122"/>
                <a:gd name="connsiteX1" fmla="*/ 80158 w 177926"/>
                <a:gd name="connsiteY1" fmla="*/ 200757 h 220122"/>
                <a:gd name="connsiteX2" fmla="*/ 815 w 177926"/>
                <a:gd name="connsiteY2" fmla="*/ 219807 h 220122"/>
                <a:gd name="connsiteX3" fmla="*/ 162740 w 177926"/>
                <a:gd name="connsiteY3" fmla="*/ 43023 h 220122"/>
                <a:gd name="connsiteX4" fmla="*/ 178742 w 177926"/>
                <a:gd name="connsiteY4" fmla="*/ -316 h 220122"/>
                <a:gd name="connsiteX5" fmla="*/ 178647 w 177926"/>
                <a:gd name="connsiteY5" fmla="*/ -126 h 22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926" h="220122">
                  <a:moveTo>
                    <a:pt x="178647" y="-126"/>
                  </a:moveTo>
                  <a:cubicBezTo>
                    <a:pt x="176837" y="82075"/>
                    <a:pt x="161121" y="158370"/>
                    <a:pt x="80158" y="200757"/>
                  </a:cubicBezTo>
                  <a:cubicBezTo>
                    <a:pt x="55174" y="212129"/>
                    <a:pt x="28238" y="218587"/>
                    <a:pt x="815" y="219807"/>
                  </a:cubicBezTo>
                  <a:cubicBezTo>
                    <a:pt x="96065" y="195518"/>
                    <a:pt x="144166" y="144845"/>
                    <a:pt x="162740" y="43023"/>
                  </a:cubicBezTo>
                  <a:cubicBezTo>
                    <a:pt x="166750" y="28126"/>
                    <a:pt x="172113" y="13619"/>
                    <a:pt x="178742" y="-316"/>
                  </a:cubicBezTo>
                  <a:cubicBezTo>
                    <a:pt x="178742" y="-316"/>
                    <a:pt x="178647" y="-126"/>
                    <a:pt x="178647" y="-1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8" name="Полилиния: фигура 397">
              <a:extLst>
                <a:ext uri="{FF2B5EF4-FFF2-40B4-BE49-F238E27FC236}">
                  <a16:creationId xmlns:a16="http://schemas.microsoft.com/office/drawing/2014/main" id="{29D8A813-A6CC-4AAD-9D1D-BB593024272D}"/>
                </a:ext>
              </a:extLst>
            </p:cNvPr>
            <p:cNvSpPr/>
            <p:nvPr/>
          </p:nvSpPr>
          <p:spPr>
            <a:xfrm>
              <a:off x="4580538" y="2555392"/>
              <a:ext cx="10298" cy="154214"/>
            </a:xfrm>
            <a:custGeom>
              <a:avLst/>
              <a:gdLst>
                <a:gd name="connsiteX0" fmla="*/ 3768 w 17931"/>
                <a:gd name="connsiteY0" fmla="*/ 255 h 268509"/>
                <a:gd name="connsiteX1" fmla="*/ 815 w 17931"/>
                <a:gd name="connsiteY1" fmla="*/ 266955 h 268509"/>
                <a:gd name="connsiteX2" fmla="*/ 1768 w 17931"/>
                <a:gd name="connsiteY2" fmla="*/ 268194 h 268509"/>
                <a:gd name="connsiteX3" fmla="*/ 3863 w 17931"/>
                <a:gd name="connsiteY3" fmla="*/ -316 h 268509"/>
                <a:gd name="connsiteX4" fmla="*/ 3768 w 17931"/>
                <a:gd name="connsiteY4" fmla="*/ 255 h 2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31" h="268509">
                  <a:moveTo>
                    <a:pt x="3768" y="255"/>
                  </a:moveTo>
                  <a:cubicBezTo>
                    <a:pt x="21008" y="89314"/>
                    <a:pt x="27390" y="178373"/>
                    <a:pt x="815" y="266955"/>
                  </a:cubicBezTo>
                  <a:cubicBezTo>
                    <a:pt x="1158" y="267346"/>
                    <a:pt x="1482" y="267755"/>
                    <a:pt x="1768" y="268194"/>
                  </a:cubicBezTo>
                  <a:cubicBezTo>
                    <a:pt x="2530" y="178849"/>
                    <a:pt x="3225" y="89343"/>
                    <a:pt x="3863" y="-316"/>
                  </a:cubicBezTo>
                  <a:cubicBezTo>
                    <a:pt x="3863" y="-316"/>
                    <a:pt x="3768" y="255"/>
                    <a:pt x="3768" y="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9" name="Полилиния: фигура 398">
              <a:extLst>
                <a:ext uri="{FF2B5EF4-FFF2-40B4-BE49-F238E27FC236}">
                  <a16:creationId xmlns:a16="http://schemas.microsoft.com/office/drawing/2014/main" id="{D6FFDD4C-F2CA-474A-B42D-82336F959B81}"/>
                </a:ext>
              </a:extLst>
            </p:cNvPr>
            <p:cNvSpPr/>
            <p:nvPr/>
          </p:nvSpPr>
          <p:spPr>
            <a:xfrm>
              <a:off x="3554974" y="2853918"/>
              <a:ext cx="66564" cy="111930"/>
            </a:xfrm>
            <a:custGeom>
              <a:avLst/>
              <a:gdLst>
                <a:gd name="connsiteX0" fmla="*/ 815 w 115898"/>
                <a:gd name="connsiteY0" fmla="*/ 832 h 194886"/>
                <a:gd name="connsiteX1" fmla="*/ 111496 w 115898"/>
                <a:gd name="connsiteY1" fmla="*/ 194570 h 194886"/>
                <a:gd name="connsiteX2" fmla="*/ 815 w 115898"/>
                <a:gd name="connsiteY2" fmla="*/ 832 h 19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898" h="194886">
                  <a:moveTo>
                    <a:pt x="815" y="832"/>
                  </a:moveTo>
                  <a:cubicBezTo>
                    <a:pt x="80349" y="-11551"/>
                    <a:pt x="134165" y="77794"/>
                    <a:pt x="111496" y="194570"/>
                  </a:cubicBezTo>
                  <a:cubicBezTo>
                    <a:pt x="92541" y="111798"/>
                    <a:pt x="107210" y="19977"/>
                    <a:pt x="815" y="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0" name="Полилиния: фигура 399">
              <a:extLst>
                <a:ext uri="{FF2B5EF4-FFF2-40B4-BE49-F238E27FC236}">
                  <a16:creationId xmlns:a16="http://schemas.microsoft.com/office/drawing/2014/main" id="{EF2CD5FB-8DAA-4CB8-92E7-C281D01D8048}"/>
                </a:ext>
              </a:extLst>
            </p:cNvPr>
            <p:cNvSpPr/>
            <p:nvPr/>
          </p:nvSpPr>
          <p:spPr>
            <a:xfrm>
              <a:off x="3542119" y="2596258"/>
              <a:ext cx="22429" cy="120024"/>
            </a:xfrm>
            <a:custGeom>
              <a:avLst/>
              <a:gdLst>
                <a:gd name="connsiteX0" fmla="*/ 39867 w 39052"/>
                <a:gd name="connsiteY0" fmla="*/ 208091 h 208978"/>
                <a:gd name="connsiteX1" fmla="*/ 815 w 39052"/>
                <a:gd name="connsiteY1" fmla="*/ 3017 h 208978"/>
                <a:gd name="connsiteX2" fmla="*/ 21199 w 39052"/>
                <a:gd name="connsiteY2" fmla="*/ -316 h 208978"/>
                <a:gd name="connsiteX3" fmla="*/ 39391 w 39052"/>
                <a:gd name="connsiteY3" fmla="*/ 208662 h 20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2" h="208978">
                  <a:moveTo>
                    <a:pt x="39867" y="208091"/>
                  </a:moveTo>
                  <a:cubicBezTo>
                    <a:pt x="26790" y="139768"/>
                    <a:pt x="13769" y="71407"/>
                    <a:pt x="815" y="3017"/>
                  </a:cubicBezTo>
                  <a:lnTo>
                    <a:pt x="21199" y="-316"/>
                  </a:lnTo>
                  <a:cubicBezTo>
                    <a:pt x="27295" y="69312"/>
                    <a:pt x="33391" y="138844"/>
                    <a:pt x="39391" y="2086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1" name="Полилиния: фигура 400">
              <a:extLst>
                <a:ext uri="{FF2B5EF4-FFF2-40B4-BE49-F238E27FC236}">
                  <a16:creationId xmlns:a16="http://schemas.microsoft.com/office/drawing/2014/main" id="{3AB2B6DE-2F09-43E1-A19D-7FA2A5A357B8}"/>
                </a:ext>
              </a:extLst>
            </p:cNvPr>
            <p:cNvSpPr/>
            <p:nvPr/>
          </p:nvSpPr>
          <p:spPr>
            <a:xfrm>
              <a:off x="3827238" y="2150680"/>
              <a:ext cx="116747" cy="37091"/>
            </a:xfrm>
            <a:custGeom>
              <a:avLst/>
              <a:gdLst>
                <a:gd name="connsiteX0" fmla="*/ 204089 w 203273"/>
                <a:gd name="connsiteY0" fmla="*/ 3591 h 64581"/>
                <a:gd name="connsiteX1" fmla="*/ 1493 w 203273"/>
                <a:gd name="connsiteY1" fmla="*/ 64265 h 64581"/>
                <a:gd name="connsiteX2" fmla="*/ 1493 w 203273"/>
                <a:gd name="connsiteY2" fmla="*/ 48835 h 64581"/>
                <a:gd name="connsiteX3" fmla="*/ 203803 w 203273"/>
                <a:gd name="connsiteY3" fmla="*/ 3877 h 6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73" h="64581">
                  <a:moveTo>
                    <a:pt x="204089" y="3591"/>
                  </a:moveTo>
                  <a:lnTo>
                    <a:pt x="1493" y="64265"/>
                  </a:lnTo>
                  <a:cubicBezTo>
                    <a:pt x="1493" y="63217"/>
                    <a:pt x="-32" y="49216"/>
                    <a:pt x="1493" y="48835"/>
                  </a:cubicBezTo>
                  <a:cubicBezTo>
                    <a:pt x="68644" y="32547"/>
                    <a:pt x="129032" y="-14507"/>
                    <a:pt x="203803" y="38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2" name="Полилиния: фигура 401">
              <a:extLst>
                <a:ext uri="{FF2B5EF4-FFF2-40B4-BE49-F238E27FC236}">
                  <a16:creationId xmlns:a16="http://schemas.microsoft.com/office/drawing/2014/main" id="{C976B109-57EB-4941-AC4E-896DAC67D467}"/>
                </a:ext>
              </a:extLst>
            </p:cNvPr>
            <p:cNvSpPr/>
            <p:nvPr/>
          </p:nvSpPr>
          <p:spPr>
            <a:xfrm>
              <a:off x="3577239" y="3178853"/>
              <a:ext cx="109411" cy="9318"/>
            </a:xfrm>
            <a:custGeom>
              <a:avLst/>
              <a:gdLst>
                <a:gd name="connsiteX0" fmla="*/ 815 w 190500"/>
                <a:gd name="connsiteY0" fmla="*/ 15908 h 16224"/>
                <a:gd name="connsiteX1" fmla="*/ 191315 w 190500"/>
                <a:gd name="connsiteY1" fmla="*/ 14860 h 16224"/>
                <a:gd name="connsiteX2" fmla="*/ 815 w 190500"/>
                <a:gd name="connsiteY2" fmla="*/ 14860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6224">
                  <a:moveTo>
                    <a:pt x="815" y="15908"/>
                  </a:moveTo>
                  <a:cubicBezTo>
                    <a:pt x="63680" y="-12667"/>
                    <a:pt x="127307" y="2764"/>
                    <a:pt x="191315" y="14860"/>
                  </a:cubicBezTo>
                  <a:lnTo>
                    <a:pt x="815" y="148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3" name="Полилиния: фигура 402">
              <a:extLst>
                <a:ext uri="{FF2B5EF4-FFF2-40B4-BE49-F238E27FC236}">
                  <a16:creationId xmlns:a16="http://schemas.microsoft.com/office/drawing/2014/main" id="{FD173DBE-A749-464C-9C68-0EF0D2C2002C}"/>
                </a:ext>
              </a:extLst>
            </p:cNvPr>
            <p:cNvSpPr/>
            <p:nvPr/>
          </p:nvSpPr>
          <p:spPr>
            <a:xfrm>
              <a:off x="3549267" y="2442973"/>
              <a:ext cx="17031" cy="103010"/>
            </a:xfrm>
            <a:custGeom>
              <a:avLst/>
              <a:gdLst>
                <a:gd name="connsiteX0" fmla="*/ 29327 w 29654"/>
                <a:gd name="connsiteY0" fmla="*/ -316 h 179355"/>
                <a:gd name="connsiteX1" fmla="*/ 9324 w 29654"/>
                <a:gd name="connsiteY1" fmla="*/ 179040 h 179355"/>
                <a:gd name="connsiteX2" fmla="*/ 30470 w 29654"/>
                <a:gd name="connsiteY2" fmla="*/ 827 h 17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54" h="179355">
                  <a:moveTo>
                    <a:pt x="29327" y="-316"/>
                  </a:moveTo>
                  <a:lnTo>
                    <a:pt x="9324" y="179040"/>
                  </a:lnTo>
                  <a:cubicBezTo>
                    <a:pt x="-8011" y="116079"/>
                    <a:pt x="2180" y="57120"/>
                    <a:pt x="30470" y="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4" name="Полилиния: фигура 403">
              <a:extLst>
                <a:ext uri="{FF2B5EF4-FFF2-40B4-BE49-F238E27FC236}">
                  <a16:creationId xmlns:a16="http://schemas.microsoft.com/office/drawing/2014/main" id="{FAABCADF-60BD-44E1-89CF-87B5861C8C30}"/>
                </a:ext>
              </a:extLst>
            </p:cNvPr>
            <p:cNvSpPr/>
            <p:nvPr/>
          </p:nvSpPr>
          <p:spPr>
            <a:xfrm>
              <a:off x="4681579" y="3070352"/>
              <a:ext cx="67289" cy="67599"/>
            </a:xfrm>
            <a:custGeom>
              <a:avLst/>
              <a:gdLst>
                <a:gd name="connsiteX0" fmla="*/ 815 w 117159"/>
                <a:gd name="connsiteY0" fmla="*/ 3085 h 117700"/>
                <a:gd name="connsiteX1" fmla="*/ 117973 w 117159"/>
                <a:gd name="connsiteY1" fmla="*/ 117385 h 117700"/>
                <a:gd name="connsiteX2" fmla="*/ 815 w 117159"/>
                <a:gd name="connsiteY2" fmla="*/ 3085 h 1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59" h="117700">
                  <a:moveTo>
                    <a:pt x="815" y="3085"/>
                  </a:moveTo>
                  <a:cubicBezTo>
                    <a:pt x="64537" y="-14060"/>
                    <a:pt x="118354" y="35089"/>
                    <a:pt x="117973" y="117385"/>
                  </a:cubicBezTo>
                  <a:cubicBezTo>
                    <a:pt x="93017" y="54329"/>
                    <a:pt x="69681" y="4228"/>
                    <a:pt x="815" y="30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5" name="Полилиния: фигура 404">
              <a:extLst>
                <a:ext uri="{FF2B5EF4-FFF2-40B4-BE49-F238E27FC236}">
                  <a16:creationId xmlns:a16="http://schemas.microsoft.com/office/drawing/2014/main" id="{3E43A9DC-CFB8-4071-BD2D-D7347B0CA00B}"/>
                </a:ext>
              </a:extLst>
            </p:cNvPr>
            <p:cNvSpPr/>
            <p:nvPr/>
          </p:nvSpPr>
          <p:spPr>
            <a:xfrm>
              <a:off x="3900111" y="4053338"/>
              <a:ext cx="121446" cy="197870"/>
            </a:xfrm>
            <a:custGeom>
              <a:avLst/>
              <a:gdLst>
                <a:gd name="connsiteX0" fmla="*/ 212175 w 211454"/>
                <a:gd name="connsiteY0" fmla="*/ 344203 h 344519"/>
                <a:gd name="connsiteX1" fmla="*/ 173503 w 211454"/>
                <a:gd name="connsiteY1" fmla="*/ 238952 h 344519"/>
                <a:gd name="connsiteX2" fmla="*/ 815 w 211454"/>
                <a:gd name="connsiteY2" fmla="*/ 24544 h 344519"/>
                <a:gd name="connsiteX3" fmla="*/ 11197 w 211454"/>
                <a:gd name="connsiteY3" fmla="*/ 11876 h 344519"/>
                <a:gd name="connsiteX4" fmla="*/ 141023 w 211454"/>
                <a:gd name="connsiteY4" fmla="*/ 94934 h 344519"/>
                <a:gd name="connsiteX5" fmla="*/ 212270 w 211454"/>
                <a:gd name="connsiteY5" fmla="*/ -316 h 344519"/>
                <a:gd name="connsiteX6" fmla="*/ 148357 w 211454"/>
                <a:gd name="connsiteY6" fmla="*/ 125223 h 344519"/>
                <a:gd name="connsiteX7" fmla="*/ 212175 w 211454"/>
                <a:gd name="connsiteY7" fmla="*/ 344203 h 34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454" h="344519">
                  <a:moveTo>
                    <a:pt x="212175" y="344203"/>
                  </a:moveTo>
                  <a:cubicBezTo>
                    <a:pt x="199316" y="309056"/>
                    <a:pt x="187315" y="273623"/>
                    <a:pt x="173503" y="238952"/>
                  </a:cubicBezTo>
                  <a:cubicBezTo>
                    <a:pt x="138166" y="150560"/>
                    <a:pt x="97303" y="66073"/>
                    <a:pt x="815" y="24544"/>
                  </a:cubicBezTo>
                  <a:cubicBezTo>
                    <a:pt x="4244" y="20258"/>
                    <a:pt x="7768" y="16067"/>
                    <a:pt x="11197" y="11876"/>
                  </a:cubicBezTo>
                  <a:lnTo>
                    <a:pt x="141023" y="94934"/>
                  </a:lnTo>
                  <a:lnTo>
                    <a:pt x="212270" y="-316"/>
                  </a:lnTo>
                  <a:cubicBezTo>
                    <a:pt x="191029" y="41498"/>
                    <a:pt x="169693" y="83218"/>
                    <a:pt x="148357" y="125223"/>
                  </a:cubicBezTo>
                  <a:cubicBezTo>
                    <a:pt x="168074" y="192661"/>
                    <a:pt x="190172" y="268479"/>
                    <a:pt x="212175" y="3442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6" name="Полилиния: фигура 405">
              <a:extLst>
                <a:ext uri="{FF2B5EF4-FFF2-40B4-BE49-F238E27FC236}">
                  <a16:creationId xmlns:a16="http://schemas.microsoft.com/office/drawing/2014/main" id="{FC23AD3D-C31D-497F-A3B7-3DCEE928D065}"/>
                </a:ext>
              </a:extLst>
            </p:cNvPr>
            <p:cNvSpPr/>
            <p:nvPr/>
          </p:nvSpPr>
          <p:spPr>
            <a:xfrm>
              <a:off x="3905582" y="4486551"/>
              <a:ext cx="319972" cy="246119"/>
            </a:xfrm>
            <a:custGeom>
              <a:avLst/>
              <a:gdLst>
                <a:gd name="connsiteX0" fmla="*/ 221890 w 557117"/>
                <a:gd name="connsiteY0" fmla="*/ 102458 h 428529"/>
                <a:gd name="connsiteX1" fmla="*/ 227224 w 557117"/>
                <a:gd name="connsiteY1" fmla="*/ 220283 h 428529"/>
                <a:gd name="connsiteX2" fmla="*/ 243607 w 557117"/>
                <a:gd name="connsiteY2" fmla="*/ 223521 h 428529"/>
                <a:gd name="connsiteX3" fmla="*/ 557932 w 557117"/>
                <a:gd name="connsiteY3" fmla="*/ -316 h 428529"/>
                <a:gd name="connsiteX4" fmla="*/ 229320 w 557117"/>
                <a:gd name="connsiteY4" fmla="*/ 269622 h 428529"/>
                <a:gd name="connsiteX5" fmla="*/ 49583 w 557117"/>
                <a:gd name="connsiteY5" fmla="*/ 414212 h 428529"/>
                <a:gd name="connsiteX6" fmla="*/ 815 w 557117"/>
                <a:gd name="connsiteY6" fmla="*/ 428214 h 428529"/>
                <a:gd name="connsiteX7" fmla="*/ 68538 w 557117"/>
                <a:gd name="connsiteY7" fmla="*/ 388399 h 428529"/>
                <a:gd name="connsiteX8" fmla="*/ 186838 w 557117"/>
                <a:gd name="connsiteY8" fmla="*/ 294387 h 428529"/>
                <a:gd name="connsiteX9" fmla="*/ 210175 w 557117"/>
                <a:gd name="connsiteY9" fmla="*/ 193994 h 428529"/>
                <a:gd name="connsiteX10" fmla="*/ 221890 w 557117"/>
                <a:gd name="connsiteY10" fmla="*/ 102458 h 4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117" h="428529">
                  <a:moveTo>
                    <a:pt x="221890" y="102458"/>
                  </a:moveTo>
                  <a:lnTo>
                    <a:pt x="227224" y="220283"/>
                  </a:lnTo>
                  <a:lnTo>
                    <a:pt x="243607" y="223521"/>
                  </a:lnTo>
                  <a:cubicBezTo>
                    <a:pt x="340381" y="136844"/>
                    <a:pt x="419534" y="24258"/>
                    <a:pt x="557932" y="-316"/>
                  </a:cubicBezTo>
                  <a:cubicBezTo>
                    <a:pt x="419058" y="53786"/>
                    <a:pt x="327713" y="164847"/>
                    <a:pt x="229320" y="269622"/>
                  </a:cubicBezTo>
                  <a:cubicBezTo>
                    <a:pt x="177218" y="325248"/>
                    <a:pt x="111019" y="367920"/>
                    <a:pt x="49583" y="414212"/>
                  </a:cubicBezTo>
                  <a:cubicBezTo>
                    <a:pt x="36915" y="423737"/>
                    <a:pt x="17198" y="423737"/>
                    <a:pt x="815" y="428214"/>
                  </a:cubicBezTo>
                  <a:cubicBezTo>
                    <a:pt x="24113" y="416212"/>
                    <a:pt x="46725" y="402915"/>
                    <a:pt x="68538" y="388399"/>
                  </a:cubicBezTo>
                  <a:cubicBezTo>
                    <a:pt x="109019" y="358395"/>
                    <a:pt x="147976" y="326391"/>
                    <a:pt x="186838" y="294387"/>
                  </a:cubicBezTo>
                  <a:cubicBezTo>
                    <a:pt x="219604" y="267336"/>
                    <a:pt x="236845" y="241047"/>
                    <a:pt x="210175" y="193994"/>
                  </a:cubicBezTo>
                  <a:cubicBezTo>
                    <a:pt x="198459" y="172086"/>
                    <a:pt x="217128" y="133129"/>
                    <a:pt x="221890" y="1024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7" name="Полилиния: фигура 406">
              <a:extLst>
                <a:ext uri="{FF2B5EF4-FFF2-40B4-BE49-F238E27FC236}">
                  <a16:creationId xmlns:a16="http://schemas.microsoft.com/office/drawing/2014/main" id="{A422C5E1-834A-4182-95EC-2987D2F18B51}"/>
                </a:ext>
              </a:extLst>
            </p:cNvPr>
            <p:cNvSpPr/>
            <p:nvPr/>
          </p:nvSpPr>
          <p:spPr>
            <a:xfrm>
              <a:off x="4181118" y="2960956"/>
              <a:ext cx="63528" cy="79196"/>
            </a:xfrm>
            <a:custGeom>
              <a:avLst/>
              <a:gdLst>
                <a:gd name="connsiteX0" fmla="*/ 82853 w 110612"/>
                <a:gd name="connsiteY0" fmla="*/ 3915 h 137892"/>
                <a:gd name="connsiteX1" fmla="*/ 111428 w 110612"/>
                <a:gd name="connsiteY1" fmla="*/ 96022 h 137892"/>
                <a:gd name="connsiteX2" fmla="*/ 36847 w 110612"/>
                <a:gd name="connsiteY2" fmla="*/ 132693 h 137892"/>
                <a:gd name="connsiteX3" fmla="*/ 5510 w 110612"/>
                <a:gd name="connsiteY3" fmla="*/ 37443 h 137892"/>
                <a:gd name="connsiteX4" fmla="*/ 82853 w 110612"/>
                <a:gd name="connsiteY4" fmla="*/ 3915 h 1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12" h="137892">
                  <a:moveTo>
                    <a:pt x="82853" y="3915"/>
                  </a:moveTo>
                  <a:cubicBezTo>
                    <a:pt x="54278" y="56970"/>
                    <a:pt x="58374" y="69066"/>
                    <a:pt x="111428" y="96022"/>
                  </a:cubicBezTo>
                  <a:cubicBezTo>
                    <a:pt x="97426" y="130598"/>
                    <a:pt x="73328" y="146314"/>
                    <a:pt x="36847" y="132693"/>
                  </a:cubicBezTo>
                  <a:cubicBezTo>
                    <a:pt x="7510" y="121739"/>
                    <a:pt x="-7444" y="72781"/>
                    <a:pt x="5510" y="37443"/>
                  </a:cubicBezTo>
                  <a:cubicBezTo>
                    <a:pt x="18083" y="4106"/>
                    <a:pt x="42467" y="-7420"/>
                    <a:pt x="82853" y="391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408" name="Группа 407">
            <a:extLst>
              <a:ext uri="{FF2B5EF4-FFF2-40B4-BE49-F238E27FC236}">
                <a16:creationId xmlns:a16="http://schemas.microsoft.com/office/drawing/2014/main" id="{688849A1-5241-4B30-9ED8-A455E981F3CA}"/>
              </a:ext>
            </a:extLst>
          </p:cNvPr>
          <p:cNvGrpSpPr/>
          <p:nvPr/>
        </p:nvGrpSpPr>
        <p:grpSpPr>
          <a:xfrm>
            <a:off x="10022425" y="4071499"/>
            <a:ext cx="1810036" cy="2472302"/>
            <a:chOff x="4026884" y="3503322"/>
            <a:chExt cx="1939622" cy="2649301"/>
          </a:xfrm>
        </p:grpSpPr>
        <p:sp>
          <p:nvSpPr>
            <p:cNvPr id="409" name="Полилиния: фигура 408">
              <a:extLst>
                <a:ext uri="{FF2B5EF4-FFF2-40B4-BE49-F238E27FC236}">
                  <a16:creationId xmlns:a16="http://schemas.microsoft.com/office/drawing/2014/main" id="{1BE4BA77-606F-4A0A-A497-5080E542BBEA}"/>
                </a:ext>
              </a:extLst>
            </p:cNvPr>
            <p:cNvSpPr/>
            <p:nvPr/>
          </p:nvSpPr>
          <p:spPr>
            <a:xfrm>
              <a:off x="4026884" y="3503322"/>
              <a:ext cx="1939622" cy="2649301"/>
            </a:xfrm>
            <a:custGeom>
              <a:avLst/>
              <a:gdLst>
                <a:gd name="connsiteX0" fmla="*/ 3323421 w 3377158"/>
                <a:gd name="connsiteY0" fmla="*/ 1974827 h 4612809"/>
                <a:gd name="connsiteX1" fmla="*/ 3275034 w 3377158"/>
                <a:gd name="connsiteY1" fmla="*/ 1957682 h 4612809"/>
                <a:gd name="connsiteX2" fmla="*/ 2859648 w 3377158"/>
                <a:gd name="connsiteY2" fmla="*/ 1417328 h 4612809"/>
                <a:gd name="connsiteX3" fmla="*/ 2804594 w 3377158"/>
                <a:gd name="connsiteY3" fmla="*/ 998228 h 4612809"/>
                <a:gd name="connsiteX4" fmla="*/ 2740681 w 3377158"/>
                <a:gd name="connsiteY4" fmla="*/ 836303 h 4612809"/>
                <a:gd name="connsiteX5" fmla="*/ 2700105 w 3377158"/>
                <a:gd name="connsiteY5" fmla="*/ 813539 h 4612809"/>
                <a:gd name="connsiteX6" fmla="*/ 2682198 w 3377158"/>
                <a:gd name="connsiteY6" fmla="*/ 861164 h 4612809"/>
                <a:gd name="connsiteX7" fmla="*/ 2682960 w 3377158"/>
                <a:gd name="connsiteY7" fmla="*/ 1173679 h 4612809"/>
                <a:gd name="connsiteX8" fmla="*/ 2477601 w 3377158"/>
                <a:gd name="connsiteY8" fmla="*/ 1648786 h 4612809"/>
                <a:gd name="connsiteX9" fmla="*/ 2459980 w 3377158"/>
                <a:gd name="connsiteY9" fmla="*/ 1671741 h 4612809"/>
                <a:gd name="connsiteX10" fmla="*/ 2581233 w 3377158"/>
                <a:gd name="connsiteY10" fmla="*/ 1817093 h 4612809"/>
                <a:gd name="connsiteX11" fmla="*/ 2442835 w 3377158"/>
                <a:gd name="connsiteY11" fmla="*/ 2014927 h 4612809"/>
                <a:gd name="connsiteX12" fmla="*/ 2309485 w 3377158"/>
                <a:gd name="connsiteY12" fmla="*/ 2033977 h 4612809"/>
                <a:gd name="connsiteX13" fmla="*/ 2275195 w 3377158"/>
                <a:gd name="connsiteY13" fmla="*/ 2041026 h 4612809"/>
                <a:gd name="connsiteX14" fmla="*/ 2165276 w 3377158"/>
                <a:gd name="connsiteY14" fmla="*/ 2141514 h 4612809"/>
                <a:gd name="connsiteX15" fmla="*/ 2200233 w 3377158"/>
                <a:gd name="connsiteY15" fmla="*/ 2168184 h 4612809"/>
                <a:gd name="connsiteX16" fmla="*/ 2232999 w 3377158"/>
                <a:gd name="connsiteY16" fmla="*/ 2311059 h 4612809"/>
                <a:gd name="connsiteX17" fmla="*/ 2248620 w 3377158"/>
                <a:gd name="connsiteY17" fmla="*/ 2496034 h 4612809"/>
                <a:gd name="connsiteX18" fmla="*/ 2242048 w 3377158"/>
                <a:gd name="connsiteY18" fmla="*/ 2624337 h 4612809"/>
                <a:gd name="connsiteX19" fmla="*/ 2236428 w 3377158"/>
                <a:gd name="connsiteY19" fmla="*/ 2686916 h 4612809"/>
                <a:gd name="connsiteX20" fmla="*/ 2244143 w 3377158"/>
                <a:gd name="connsiteY20" fmla="*/ 2982191 h 4612809"/>
                <a:gd name="connsiteX21" fmla="*/ 2186231 w 3377158"/>
                <a:gd name="connsiteY21" fmla="*/ 3156594 h 4612809"/>
                <a:gd name="connsiteX22" fmla="*/ 1907815 w 3377158"/>
                <a:gd name="connsiteY22" fmla="*/ 3371192 h 4612809"/>
                <a:gd name="connsiteX23" fmla="*/ 1861333 w 3377158"/>
                <a:gd name="connsiteY23" fmla="*/ 3364715 h 4612809"/>
                <a:gd name="connsiteX24" fmla="*/ 1886670 w 3377158"/>
                <a:gd name="connsiteY24" fmla="*/ 3424437 h 4612809"/>
                <a:gd name="connsiteX25" fmla="*/ 1813708 w 3377158"/>
                <a:gd name="connsiteY25" fmla="*/ 3580361 h 4612809"/>
                <a:gd name="connsiteX26" fmla="*/ 1794658 w 3377158"/>
                <a:gd name="connsiteY26" fmla="*/ 3583409 h 4612809"/>
                <a:gd name="connsiteX27" fmla="*/ 1731317 w 3377158"/>
                <a:gd name="connsiteY27" fmla="*/ 3660276 h 4612809"/>
                <a:gd name="connsiteX28" fmla="*/ 1708648 w 3377158"/>
                <a:gd name="connsiteY28" fmla="*/ 4183008 h 4612809"/>
                <a:gd name="connsiteX29" fmla="*/ 1750843 w 3377158"/>
                <a:gd name="connsiteY29" fmla="*/ 4223584 h 4612809"/>
                <a:gd name="connsiteX30" fmla="*/ 1952107 w 3377158"/>
                <a:gd name="connsiteY30" fmla="*/ 4301308 h 4612809"/>
                <a:gd name="connsiteX31" fmla="*/ 2018210 w 3377158"/>
                <a:gd name="connsiteY31" fmla="*/ 4489618 h 4612809"/>
                <a:gd name="connsiteX32" fmla="*/ 1854095 w 3377158"/>
                <a:gd name="connsiteY32" fmla="*/ 4612299 h 4612809"/>
                <a:gd name="connsiteX33" fmla="*/ 1370605 w 3377158"/>
                <a:gd name="connsiteY33" fmla="*/ 4377317 h 4612809"/>
                <a:gd name="connsiteX34" fmla="*/ 1366510 w 3377158"/>
                <a:gd name="connsiteY34" fmla="*/ 4204725 h 4612809"/>
                <a:gd name="connsiteX35" fmla="*/ 1378321 w 3377158"/>
                <a:gd name="connsiteY35" fmla="*/ 4165767 h 4612809"/>
                <a:gd name="connsiteX36" fmla="*/ 1371939 w 3377158"/>
                <a:gd name="connsiteY36" fmla="*/ 3989840 h 4612809"/>
                <a:gd name="connsiteX37" fmla="*/ 1338887 w 3377158"/>
                <a:gd name="connsiteY37" fmla="*/ 3792959 h 4612809"/>
                <a:gd name="connsiteX38" fmla="*/ 1222682 w 3377158"/>
                <a:gd name="connsiteY38" fmla="*/ 3711043 h 4612809"/>
                <a:gd name="connsiteX39" fmla="*/ 1203632 w 3377158"/>
                <a:gd name="connsiteY39" fmla="*/ 3733808 h 4612809"/>
                <a:gd name="connsiteX40" fmla="*/ 1124861 w 3377158"/>
                <a:gd name="connsiteY40" fmla="*/ 4095282 h 4612809"/>
                <a:gd name="connsiteX41" fmla="*/ 1142672 w 3377158"/>
                <a:gd name="connsiteY41" fmla="*/ 4153099 h 4612809"/>
                <a:gd name="connsiteX42" fmla="*/ 1164389 w 3377158"/>
                <a:gd name="connsiteY42" fmla="*/ 4227013 h 4612809"/>
                <a:gd name="connsiteX43" fmla="*/ 713094 w 3377158"/>
                <a:gd name="connsiteY43" fmla="*/ 4564389 h 4612809"/>
                <a:gd name="connsiteX44" fmla="*/ 586793 w 3377158"/>
                <a:gd name="connsiteY44" fmla="*/ 4513620 h 4612809"/>
                <a:gd name="connsiteX45" fmla="*/ 573077 w 3377158"/>
                <a:gd name="connsiteY45" fmla="*/ 4277305 h 4612809"/>
                <a:gd name="connsiteX46" fmla="*/ 790152 w 3377158"/>
                <a:gd name="connsiteY46" fmla="*/ 4176721 h 4612809"/>
                <a:gd name="connsiteX47" fmla="*/ 821489 w 3377158"/>
                <a:gd name="connsiteY47" fmla="*/ 4135763 h 4612809"/>
                <a:gd name="connsiteX48" fmla="*/ 824823 w 3377158"/>
                <a:gd name="connsiteY48" fmla="*/ 3612841 h 4612809"/>
                <a:gd name="connsiteX49" fmla="*/ 778436 w 3377158"/>
                <a:gd name="connsiteY49" fmla="*/ 3545499 h 4612809"/>
                <a:gd name="connsiteX50" fmla="*/ 729192 w 3377158"/>
                <a:gd name="connsiteY50" fmla="*/ 3528735 h 4612809"/>
                <a:gd name="connsiteX51" fmla="*/ 673851 w 3377158"/>
                <a:gd name="connsiteY51" fmla="*/ 3374621 h 4612809"/>
                <a:gd name="connsiteX52" fmla="*/ 719381 w 3377158"/>
                <a:gd name="connsiteY52" fmla="*/ 3275561 h 4612809"/>
                <a:gd name="connsiteX53" fmla="*/ 714047 w 3377158"/>
                <a:gd name="connsiteY53" fmla="*/ 3146687 h 4612809"/>
                <a:gd name="connsiteX54" fmla="*/ 684710 w 3377158"/>
                <a:gd name="connsiteY54" fmla="*/ 3014671 h 4612809"/>
                <a:gd name="connsiteX55" fmla="*/ 683948 w 3377158"/>
                <a:gd name="connsiteY55" fmla="*/ 2936376 h 4612809"/>
                <a:gd name="connsiteX56" fmla="*/ 590317 w 3377158"/>
                <a:gd name="connsiteY56" fmla="*/ 2936376 h 4612809"/>
                <a:gd name="connsiteX57" fmla="*/ 421153 w 3377158"/>
                <a:gd name="connsiteY57" fmla="*/ 2787118 h 4612809"/>
                <a:gd name="connsiteX58" fmla="*/ 505545 w 3377158"/>
                <a:gd name="connsiteY58" fmla="*/ 2477937 h 4612809"/>
                <a:gd name="connsiteX59" fmla="*/ 652230 w 3377158"/>
                <a:gd name="connsiteY59" fmla="*/ 2398689 h 4612809"/>
                <a:gd name="connsiteX60" fmla="*/ 730906 w 3377158"/>
                <a:gd name="connsiteY60" fmla="*/ 2313536 h 4612809"/>
                <a:gd name="connsiteX61" fmla="*/ 769673 w 3377158"/>
                <a:gd name="connsiteY61" fmla="*/ 2129608 h 4612809"/>
                <a:gd name="connsiteX62" fmla="*/ 914834 w 3377158"/>
                <a:gd name="connsiteY62" fmla="*/ 2022261 h 4612809"/>
                <a:gd name="connsiteX63" fmla="*/ 861685 w 3377158"/>
                <a:gd name="connsiteY63" fmla="*/ 1973017 h 4612809"/>
                <a:gd name="connsiteX64" fmla="*/ 686711 w 3377158"/>
                <a:gd name="connsiteY64" fmla="*/ 1756133 h 4612809"/>
                <a:gd name="connsiteX65" fmla="*/ 596889 w 3377158"/>
                <a:gd name="connsiteY65" fmla="*/ 1602685 h 4612809"/>
                <a:gd name="connsiteX66" fmla="*/ 564029 w 3377158"/>
                <a:gd name="connsiteY66" fmla="*/ 1374847 h 4612809"/>
                <a:gd name="connsiteX67" fmla="*/ 696236 w 3377158"/>
                <a:gd name="connsiteY67" fmla="*/ 1321793 h 4612809"/>
                <a:gd name="connsiteX68" fmla="*/ 696236 w 3377158"/>
                <a:gd name="connsiteY68" fmla="*/ 1281216 h 4612809"/>
                <a:gd name="connsiteX69" fmla="*/ 765482 w 3377158"/>
                <a:gd name="connsiteY69" fmla="*/ 526550 h 4612809"/>
                <a:gd name="connsiteX70" fmla="*/ 729002 w 3377158"/>
                <a:gd name="connsiteY70" fmla="*/ 474639 h 4612809"/>
                <a:gd name="connsiteX71" fmla="*/ 629846 w 3377158"/>
                <a:gd name="connsiteY71" fmla="*/ 515025 h 4612809"/>
                <a:gd name="connsiteX72" fmla="*/ 527452 w 3377158"/>
                <a:gd name="connsiteY72" fmla="*/ 721527 h 4612809"/>
                <a:gd name="connsiteX73" fmla="*/ 491543 w 3377158"/>
                <a:gd name="connsiteY73" fmla="*/ 850305 h 4612809"/>
                <a:gd name="connsiteX74" fmla="*/ 477827 w 3377158"/>
                <a:gd name="connsiteY74" fmla="*/ 848781 h 4612809"/>
                <a:gd name="connsiteX75" fmla="*/ 469159 w 3377158"/>
                <a:gd name="connsiteY75" fmla="*/ 764485 h 4612809"/>
                <a:gd name="connsiteX76" fmla="*/ 441918 w 3377158"/>
                <a:gd name="connsiteY76" fmla="*/ 813348 h 4612809"/>
                <a:gd name="connsiteX77" fmla="*/ 177885 w 3377158"/>
                <a:gd name="connsiteY77" fmla="*/ 1172345 h 4612809"/>
                <a:gd name="connsiteX78" fmla="*/ 41392 w 3377158"/>
                <a:gd name="connsiteY78" fmla="*/ 1237687 h 4612809"/>
                <a:gd name="connsiteX79" fmla="*/ 815 w 3377158"/>
                <a:gd name="connsiteY79" fmla="*/ 1243211 h 4612809"/>
                <a:gd name="connsiteX80" fmla="*/ 105019 w 3377158"/>
                <a:gd name="connsiteY80" fmla="*/ 1028327 h 4612809"/>
                <a:gd name="connsiteX81" fmla="*/ 136546 w 3377158"/>
                <a:gd name="connsiteY81" fmla="*/ 694952 h 4612809"/>
                <a:gd name="connsiteX82" fmla="*/ 133308 w 3377158"/>
                <a:gd name="connsiteY82" fmla="*/ 676379 h 4612809"/>
                <a:gd name="connsiteX83" fmla="*/ 134261 w 3377158"/>
                <a:gd name="connsiteY83" fmla="*/ 366530 h 4612809"/>
                <a:gd name="connsiteX84" fmla="*/ 364860 w 3377158"/>
                <a:gd name="connsiteY84" fmla="*/ 69160 h 4612809"/>
                <a:gd name="connsiteX85" fmla="*/ 823680 w 3377158"/>
                <a:gd name="connsiteY85" fmla="*/ 162314 h 4612809"/>
                <a:gd name="connsiteX86" fmla="*/ 857684 w 3377158"/>
                <a:gd name="connsiteY86" fmla="*/ 208225 h 4612809"/>
                <a:gd name="connsiteX87" fmla="*/ 954458 w 3377158"/>
                <a:gd name="connsiteY87" fmla="*/ 217083 h 4612809"/>
                <a:gd name="connsiteX88" fmla="*/ 1284690 w 3377158"/>
                <a:gd name="connsiteY88" fmla="*/ 17058 h 4612809"/>
                <a:gd name="connsiteX89" fmla="*/ 1612731 w 3377158"/>
                <a:gd name="connsiteY89" fmla="*/ 94782 h 4612809"/>
                <a:gd name="connsiteX90" fmla="*/ 1752748 w 3377158"/>
                <a:gd name="connsiteY90" fmla="*/ 34489 h 4612809"/>
                <a:gd name="connsiteX91" fmla="*/ 2164133 w 3377158"/>
                <a:gd name="connsiteY91" fmla="*/ 115165 h 4612809"/>
                <a:gd name="connsiteX92" fmla="*/ 2561897 w 3377158"/>
                <a:gd name="connsiteY92" fmla="*/ 525598 h 4612809"/>
                <a:gd name="connsiteX93" fmla="*/ 2624667 w 3377158"/>
                <a:gd name="connsiteY93" fmla="*/ 554173 h 4612809"/>
                <a:gd name="connsiteX94" fmla="*/ 2899273 w 3377158"/>
                <a:gd name="connsiteY94" fmla="*/ 497023 h 4612809"/>
                <a:gd name="connsiteX95" fmla="*/ 3266938 w 3377158"/>
                <a:gd name="connsiteY95" fmla="*/ 695143 h 4612809"/>
                <a:gd name="connsiteX96" fmla="*/ 3372665 w 3377158"/>
                <a:gd name="connsiteY96" fmla="*/ 1157201 h 4612809"/>
                <a:gd name="connsiteX97" fmla="*/ 3360092 w 3377158"/>
                <a:gd name="connsiteY97" fmla="*/ 1180156 h 4612809"/>
                <a:gd name="connsiteX98" fmla="*/ 3321230 w 3377158"/>
                <a:gd name="connsiteY98" fmla="*/ 1037281 h 4612809"/>
                <a:gd name="connsiteX99" fmla="*/ 3312562 w 3377158"/>
                <a:gd name="connsiteY99" fmla="*/ 1057188 h 4612809"/>
                <a:gd name="connsiteX100" fmla="*/ 3259223 w 3377158"/>
                <a:gd name="connsiteY100" fmla="*/ 1512864 h 4612809"/>
                <a:gd name="connsiteX101" fmla="*/ 3235886 w 3377158"/>
                <a:gd name="connsiteY101" fmla="*/ 1767086 h 4612809"/>
                <a:gd name="connsiteX102" fmla="*/ 3306466 w 3377158"/>
                <a:gd name="connsiteY102" fmla="*/ 1944633 h 4612809"/>
                <a:gd name="connsiteX103" fmla="*/ 3323421 w 3377158"/>
                <a:gd name="connsiteY103" fmla="*/ 1974827 h 4612809"/>
                <a:gd name="connsiteX104" fmla="*/ 1748938 w 3377158"/>
                <a:gd name="connsiteY104" fmla="*/ 2958283 h 4612809"/>
                <a:gd name="connsiteX105" fmla="*/ 1677025 w 3377158"/>
                <a:gd name="connsiteY105" fmla="*/ 2909039 h 4612809"/>
                <a:gd name="connsiteX106" fmla="*/ 1612635 w 3377158"/>
                <a:gd name="connsiteY106" fmla="*/ 2753305 h 4612809"/>
                <a:gd name="connsiteX107" fmla="*/ 1586632 w 3377158"/>
                <a:gd name="connsiteY107" fmla="*/ 2703680 h 4612809"/>
                <a:gd name="connsiteX108" fmla="*/ 1586632 w 3377158"/>
                <a:gd name="connsiteY108" fmla="*/ 2550232 h 4612809"/>
                <a:gd name="connsiteX109" fmla="*/ 1603015 w 3377158"/>
                <a:gd name="connsiteY109" fmla="*/ 2442504 h 4612809"/>
                <a:gd name="connsiteX110" fmla="*/ 1610588 w 3377158"/>
                <a:gd name="connsiteY110" fmla="*/ 2322994 h 4612809"/>
                <a:gd name="connsiteX111" fmla="*/ 1642830 w 3377158"/>
                <a:gd name="connsiteY111" fmla="*/ 2305249 h 4612809"/>
                <a:gd name="connsiteX112" fmla="*/ 1695122 w 3377158"/>
                <a:gd name="connsiteY112" fmla="*/ 2287247 h 4612809"/>
                <a:gd name="connsiteX113" fmla="*/ 1636353 w 3377158"/>
                <a:gd name="connsiteY113" fmla="*/ 2276483 h 4612809"/>
                <a:gd name="connsiteX114" fmla="*/ 1526054 w 3377158"/>
                <a:gd name="connsiteY114" fmla="*/ 2325918 h 4612809"/>
                <a:gd name="connsiteX115" fmla="*/ 1352222 w 3377158"/>
                <a:gd name="connsiteY115" fmla="*/ 2369447 h 4612809"/>
                <a:gd name="connsiteX116" fmla="*/ 1210586 w 3377158"/>
                <a:gd name="connsiteY116" fmla="*/ 2230383 h 4612809"/>
                <a:gd name="connsiteX117" fmla="*/ 1129813 w 3377158"/>
                <a:gd name="connsiteY117" fmla="*/ 2182758 h 4612809"/>
                <a:gd name="connsiteX118" fmla="*/ 1044564 w 3377158"/>
                <a:gd name="connsiteY118" fmla="*/ 2210284 h 4612809"/>
                <a:gd name="connsiteX119" fmla="*/ 1021038 w 3377158"/>
                <a:gd name="connsiteY119" fmla="*/ 2264958 h 4612809"/>
                <a:gd name="connsiteX120" fmla="*/ 1023419 w 3377158"/>
                <a:gd name="connsiteY120" fmla="*/ 2381354 h 4612809"/>
                <a:gd name="connsiteX121" fmla="*/ 998940 w 3377158"/>
                <a:gd name="connsiteY121" fmla="*/ 2502797 h 4612809"/>
                <a:gd name="connsiteX122" fmla="*/ 1011989 w 3377158"/>
                <a:gd name="connsiteY122" fmla="*/ 2521085 h 4612809"/>
                <a:gd name="connsiteX123" fmla="*/ 946552 w 3377158"/>
                <a:gd name="connsiteY123" fmla="*/ 2727492 h 4612809"/>
                <a:gd name="connsiteX124" fmla="*/ 912262 w 3377158"/>
                <a:gd name="connsiteY124" fmla="*/ 2762925 h 4612809"/>
                <a:gd name="connsiteX125" fmla="*/ 847207 w 3377158"/>
                <a:gd name="connsiteY125" fmla="*/ 2886750 h 4612809"/>
                <a:gd name="connsiteX126" fmla="*/ 821394 w 3377158"/>
                <a:gd name="connsiteY126" fmla="*/ 2939709 h 4612809"/>
                <a:gd name="connsiteX127" fmla="*/ 677280 w 3377158"/>
                <a:gd name="connsiteY127" fmla="*/ 3409101 h 4612809"/>
                <a:gd name="connsiteX128" fmla="*/ 703951 w 3377158"/>
                <a:gd name="connsiteY128" fmla="*/ 3493588 h 4612809"/>
                <a:gd name="connsiteX129" fmla="*/ 866733 w 3377158"/>
                <a:gd name="connsiteY129" fmla="*/ 3541213 h 4612809"/>
                <a:gd name="connsiteX130" fmla="*/ 1184487 w 3377158"/>
                <a:gd name="connsiteY130" fmla="*/ 3662562 h 4612809"/>
                <a:gd name="connsiteX131" fmla="*/ 1570821 w 3377158"/>
                <a:gd name="connsiteY131" fmla="*/ 3667324 h 4612809"/>
                <a:gd name="connsiteX132" fmla="*/ 1806660 w 3377158"/>
                <a:gd name="connsiteY132" fmla="*/ 3560168 h 4612809"/>
                <a:gd name="connsiteX133" fmla="*/ 1867715 w 3377158"/>
                <a:gd name="connsiteY133" fmla="*/ 3432152 h 4612809"/>
                <a:gd name="connsiteX134" fmla="*/ 1779514 w 3377158"/>
                <a:gd name="connsiteY134" fmla="*/ 3025529 h 4612809"/>
                <a:gd name="connsiteX135" fmla="*/ 1795992 w 3377158"/>
                <a:gd name="connsiteY135" fmla="*/ 3093443 h 4612809"/>
                <a:gd name="connsiteX136" fmla="*/ 1842855 w 3377158"/>
                <a:gd name="connsiteY136" fmla="*/ 3310327 h 4612809"/>
                <a:gd name="connsiteX137" fmla="*/ 1862571 w 3377158"/>
                <a:gd name="connsiteY137" fmla="*/ 3338902 h 4612809"/>
                <a:gd name="connsiteX138" fmla="*/ 2012209 w 3377158"/>
                <a:gd name="connsiteY138" fmla="*/ 3339568 h 4612809"/>
                <a:gd name="connsiteX139" fmla="*/ 1820376 w 3377158"/>
                <a:gd name="connsiteY139" fmla="*/ 3001050 h 4612809"/>
                <a:gd name="connsiteX140" fmla="*/ 1854189 w 3377158"/>
                <a:gd name="connsiteY140" fmla="*/ 3079251 h 4612809"/>
                <a:gd name="connsiteX141" fmla="*/ 2019925 w 3377158"/>
                <a:gd name="connsiteY141" fmla="*/ 3311660 h 4612809"/>
                <a:gd name="connsiteX142" fmla="*/ 2059358 w 3377158"/>
                <a:gd name="connsiteY142" fmla="*/ 3321185 h 4612809"/>
                <a:gd name="connsiteX143" fmla="*/ 2156418 w 3377158"/>
                <a:gd name="connsiteY143" fmla="*/ 3071630 h 4612809"/>
                <a:gd name="connsiteX144" fmla="*/ 2120509 w 3377158"/>
                <a:gd name="connsiteY144" fmla="*/ 3081155 h 4612809"/>
                <a:gd name="connsiteX145" fmla="*/ 2084314 w 3377158"/>
                <a:gd name="connsiteY145" fmla="*/ 3141830 h 4612809"/>
                <a:gd name="connsiteX146" fmla="*/ 2109936 w 3377158"/>
                <a:gd name="connsiteY146" fmla="*/ 3247938 h 4612809"/>
                <a:gd name="connsiteX147" fmla="*/ 2092314 w 3377158"/>
                <a:gd name="connsiteY147" fmla="*/ 3251081 h 4612809"/>
                <a:gd name="connsiteX148" fmla="*/ 2082789 w 3377158"/>
                <a:gd name="connsiteY148" fmla="*/ 3202599 h 4612809"/>
                <a:gd name="connsiteX149" fmla="*/ 1973157 w 3377158"/>
                <a:gd name="connsiteY149" fmla="*/ 3068201 h 4612809"/>
                <a:gd name="connsiteX150" fmla="*/ 1919055 w 3377158"/>
                <a:gd name="connsiteY150" fmla="*/ 3039626 h 4612809"/>
                <a:gd name="connsiteX151" fmla="*/ 1777609 w 3377158"/>
                <a:gd name="connsiteY151" fmla="*/ 2975999 h 4612809"/>
                <a:gd name="connsiteX152" fmla="*/ 1747224 w 3377158"/>
                <a:gd name="connsiteY152" fmla="*/ 2956473 h 4612809"/>
                <a:gd name="connsiteX153" fmla="*/ 1820757 w 3377158"/>
                <a:gd name="connsiteY153" fmla="*/ 2956473 h 4612809"/>
                <a:gd name="connsiteX154" fmla="*/ 1635591 w 3377158"/>
                <a:gd name="connsiteY154" fmla="*/ 2713681 h 4612809"/>
                <a:gd name="connsiteX155" fmla="*/ 1635591 w 3377158"/>
                <a:gd name="connsiteY155" fmla="*/ 2771403 h 4612809"/>
                <a:gd name="connsiteX156" fmla="*/ 1748938 w 3377158"/>
                <a:gd name="connsiteY156" fmla="*/ 2958283 h 4612809"/>
                <a:gd name="connsiteX157" fmla="*/ 1436614 w 3377158"/>
                <a:gd name="connsiteY157" fmla="*/ 987179 h 4612809"/>
                <a:gd name="connsiteX158" fmla="*/ 1447377 w 3377158"/>
                <a:gd name="connsiteY158" fmla="*/ 993561 h 4612809"/>
                <a:gd name="connsiteX159" fmla="*/ 1530435 w 3377158"/>
                <a:gd name="connsiteY159" fmla="*/ 858782 h 4612809"/>
                <a:gd name="connsiteX160" fmla="*/ 1545484 w 3377158"/>
                <a:gd name="connsiteY160" fmla="*/ 616085 h 4612809"/>
                <a:gd name="connsiteX161" fmla="*/ 1533007 w 3377158"/>
                <a:gd name="connsiteY161" fmla="*/ 542743 h 4612809"/>
                <a:gd name="connsiteX162" fmla="*/ 1637782 w 3377158"/>
                <a:gd name="connsiteY162" fmla="*/ 789536 h 4612809"/>
                <a:gd name="connsiteX163" fmla="*/ 1821805 w 3377158"/>
                <a:gd name="connsiteY163" fmla="*/ 988608 h 4612809"/>
                <a:gd name="connsiteX164" fmla="*/ 1733127 w 3377158"/>
                <a:gd name="connsiteY164" fmla="*/ 777153 h 4612809"/>
                <a:gd name="connsiteX165" fmla="*/ 1749891 w 3377158"/>
                <a:gd name="connsiteY165" fmla="*/ 769247 h 4612809"/>
                <a:gd name="connsiteX166" fmla="*/ 1767321 w 3377158"/>
                <a:gd name="connsiteY166" fmla="*/ 793155 h 4612809"/>
                <a:gd name="connsiteX167" fmla="*/ 2027640 w 3377158"/>
                <a:gd name="connsiteY167" fmla="*/ 1026041 h 4612809"/>
                <a:gd name="connsiteX168" fmla="*/ 2309961 w 3377158"/>
                <a:gd name="connsiteY168" fmla="*/ 1181204 h 4612809"/>
                <a:gd name="connsiteX169" fmla="*/ 2172991 w 3377158"/>
                <a:gd name="connsiteY169" fmla="*/ 845257 h 4612809"/>
                <a:gd name="connsiteX170" fmla="*/ 2213853 w 3377158"/>
                <a:gd name="connsiteY170" fmla="*/ 878118 h 4612809"/>
                <a:gd name="connsiteX171" fmla="*/ 2323486 w 3377158"/>
                <a:gd name="connsiteY171" fmla="*/ 1397040 h 4612809"/>
                <a:gd name="connsiteX172" fmla="*/ 2299674 w 3377158"/>
                <a:gd name="connsiteY172" fmla="*/ 1675932 h 4612809"/>
                <a:gd name="connsiteX173" fmla="*/ 2313295 w 3377158"/>
                <a:gd name="connsiteY173" fmla="*/ 1741845 h 4612809"/>
                <a:gd name="connsiteX174" fmla="*/ 2448550 w 3377158"/>
                <a:gd name="connsiteY174" fmla="*/ 1648881 h 4612809"/>
                <a:gd name="connsiteX175" fmla="*/ 2673530 w 3377158"/>
                <a:gd name="connsiteY175" fmla="*/ 974797 h 4612809"/>
                <a:gd name="connsiteX176" fmla="*/ 2547895 w 3377158"/>
                <a:gd name="connsiteY176" fmla="*/ 539695 h 4612809"/>
                <a:gd name="connsiteX177" fmla="*/ 1859809 w 3377158"/>
                <a:gd name="connsiteY177" fmla="*/ 46109 h 4612809"/>
                <a:gd name="connsiteX178" fmla="*/ 1601205 w 3377158"/>
                <a:gd name="connsiteY178" fmla="*/ 172697 h 4612809"/>
                <a:gd name="connsiteX179" fmla="*/ 1581584 w 3377158"/>
                <a:gd name="connsiteY179" fmla="*/ 196223 h 4612809"/>
                <a:gd name="connsiteX180" fmla="*/ 1588633 w 3377158"/>
                <a:gd name="connsiteY180" fmla="*/ 154599 h 4612809"/>
                <a:gd name="connsiteX181" fmla="*/ 1573107 w 3377158"/>
                <a:gd name="connsiteY181" fmla="*/ 84686 h 4612809"/>
                <a:gd name="connsiteX182" fmla="*/ 1327362 w 3377158"/>
                <a:gd name="connsiteY182" fmla="*/ 26488 h 4612809"/>
                <a:gd name="connsiteX183" fmla="*/ 972365 w 3377158"/>
                <a:gd name="connsiteY183" fmla="*/ 228608 h 4612809"/>
                <a:gd name="connsiteX184" fmla="*/ 720429 w 3377158"/>
                <a:gd name="connsiteY184" fmla="*/ 767247 h 4612809"/>
                <a:gd name="connsiteX185" fmla="*/ 735955 w 3377158"/>
                <a:gd name="connsiteY185" fmla="*/ 1390944 h 4612809"/>
                <a:gd name="connsiteX186" fmla="*/ 760719 w 3377158"/>
                <a:gd name="connsiteY186" fmla="*/ 1471811 h 4612809"/>
                <a:gd name="connsiteX187" fmla="*/ 775864 w 3377158"/>
                <a:gd name="connsiteY187" fmla="*/ 1437998 h 4612809"/>
                <a:gd name="connsiteX188" fmla="*/ 807964 w 3377158"/>
                <a:gd name="connsiteY188" fmla="*/ 1183490 h 4612809"/>
                <a:gd name="connsiteX189" fmla="*/ 1011227 w 3377158"/>
                <a:gd name="connsiteY189" fmla="*/ 894311 h 4612809"/>
                <a:gd name="connsiteX190" fmla="*/ 1260210 w 3377158"/>
                <a:gd name="connsiteY190" fmla="*/ 862497 h 4612809"/>
                <a:gd name="connsiteX191" fmla="*/ 1263545 w 3377158"/>
                <a:gd name="connsiteY191" fmla="*/ 879547 h 4612809"/>
                <a:gd name="connsiteX192" fmla="*/ 1178391 w 3377158"/>
                <a:gd name="connsiteY192" fmla="*/ 896406 h 4612809"/>
                <a:gd name="connsiteX193" fmla="*/ 1330791 w 3377158"/>
                <a:gd name="connsiteY193" fmla="*/ 911646 h 4612809"/>
                <a:gd name="connsiteX194" fmla="*/ 1470523 w 3377158"/>
                <a:gd name="connsiteY194" fmla="*/ 839637 h 4612809"/>
                <a:gd name="connsiteX195" fmla="*/ 1236589 w 3377158"/>
                <a:gd name="connsiteY195" fmla="*/ 2211999 h 4612809"/>
                <a:gd name="connsiteX196" fmla="*/ 1360414 w 3377158"/>
                <a:gd name="connsiteY196" fmla="*/ 2352493 h 4612809"/>
                <a:gd name="connsiteX197" fmla="*/ 1533578 w 3377158"/>
                <a:gd name="connsiteY197" fmla="*/ 2279531 h 4612809"/>
                <a:gd name="connsiteX198" fmla="*/ 1414230 w 3377158"/>
                <a:gd name="connsiteY198" fmla="*/ 2254100 h 4612809"/>
                <a:gd name="connsiteX199" fmla="*/ 1442805 w 3377158"/>
                <a:gd name="connsiteY199" fmla="*/ 2241527 h 4612809"/>
                <a:gd name="connsiteX200" fmla="*/ 1821614 w 3377158"/>
                <a:gd name="connsiteY200" fmla="*/ 2242194 h 4612809"/>
                <a:gd name="connsiteX201" fmla="*/ 2253478 w 3377158"/>
                <a:gd name="connsiteY201" fmla="*/ 2034167 h 4612809"/>
                <a:gd name="connsiteX202" fmla="*/ 2310056 w 3377158"/>
                <a:gd name="connsiteY202" fmla="*/ 1860051 h 4612809"/>
                <a:gd name="connsiteX203" fmla="*/ 2306341 w 3377158"/>
                <a:gd name="connsiteY203" fmla="*/ 2009879 h 4612809"/>
                <a:gd name="connsiteX204" fmla="*/ 2496175 w 3377158"/>
                <a:gd name="connsiteY204" fmla="*/ 1959206 h 4612809"/>
                <a:gd name="connsiteX205" fmla="*/ 2557135 w 3377158"/>
                <a:gd name="connsiteY205" fmla="*/ 1779660 h 4612809"/>
                <a:gd name="connsiteX206" fmla="*/ 2467028 w 3377158"/>
                <a:gd name="connsiteY206" fmla="*/ 1696030 h 4612809"/>
                <a:gd name="connsiteX207" fmla="*/ 2324153 w 3377158"/>
                <a:gd name="connsiteY207" fmla="*/ 1772897 h 4612809"/>
                <a:gd name="connsiteX208" fmla="*/ 2299007 w 3377158"/>
                <a:gd name="connsiteY208" fmla="*/ 1802805 h 4612809"/>
                <a:gd name="connsiteX209" fmla="*/ 2282338 w 3377158"/>
                <a:gd name="connsiteY209" fmla="*/ 1686410 h 4612809"/>
                <a:gd name="connsiteX210" fmla="*/ 2305294 w 3377158"/>
                <a:gd name="connsiteY210" fmla="*/ 1388277 h 4612809"/>
                <a:gd name="connsiteX211" fmla="*/ 2244905 w 3377158"/>
                <a:gd name="connsiteY211" fmla="*/ 1141961 h 4612809"/>
                <a:gd name="connsiteX212" fmla="*/ 2101173 w 3377158"/>
                <a:gd name="connsiteY212" fmla="*/ 1070999 h 4612809"/>
                <a:gd name="connsiteX213" fmla="*/ 1832092 w 3377158"/>
                <a:gd name="connsiteY213" fmla="*/ 916885 h 4612809"/>
                <a:gd name="connsiteX214" fmla="*/ 1809327 w 3377158"/>
                <a:gd name="connsiteY214" fmla="*/ 900121 h 4612809"/>
                <a:gd name="connsiteX215" fmla="*/ 1802850 w 3377158"/>
                <a:gd name="connsiteY215" fmla="*/ 906884 h 4612809"/>
                <a:gd name="connsiteX216" fmla="*/ 1897243 w 3377158"/>
                <a:gd name="connsiteY216" fmla="*/ 1042996 h 4612809"/>
                <a:gd name="connsiteX217" fmla="*/ 1588251 w 3377158"/>
                <a:gd name="connsiteY217" fmla="*/ 745244 h 4612809"/>
                <a:gd name="connsiteX218" fmla="*/ 1373939 w 3377158"/>
                <a:gd name="connsiteY218" fmla="*/ 1067951 h 4612809"/>
                <a:gd name="connsiteX219" fmla="*/ 1443186 w 3377158"/>
                <a:gd name="connsiteY219" fmla="*/ 893739 h 4612809"/>
                <a:gd name="connsiteX220" fmla="*/ 1127432 w 3377158"/>
                <a:gd name="connsiteY220" fmla="*/ 900788 h 4612809"/>
                <a:gd name="connsiteX221" fmla="*/ 1063614 w 3377158"/>
                <a:gd name="connsiteY221" fmla="*/ 898502 h 4612809"/>
                <a:gd name="connsiteX222" fmla="*/ 828252 w 3377158"/>
                <a:gd name="connsiteY222" fmla="*/ 1188538 h 4612809"/>
                <a:gd name="connsiteX223" fmla="*/ 795581 w 3377158"/>
                <a:gd name="connsiteY223" fmla="*/ 1433616 h 4612809"/>
                <a:gd name="connsiteX224" fmla="*/ 767006 w 3377158"/>
                <a:gd name="connsiteY224" fmla="*/ 1523437 h 4612809"/>
                <a:gd name="connsiteX225" fmla="*/ 753576 w 3377158"/>
                <a:gd name="connsiteY225" fmla="*/ 1521341 h 4612809"/>
                <a:gd name="connsiteX226" fmla="*/ 708332 w 3377158"/>
                <a:gd name="connsiteY226" fmla="*/ 1387991 h 4612809"/>
                <a:gd name="connsiteX227" fmla="*/ 651182 w 3377158"/>
                <a:gd name="connsiteY227" fmla="*/ 1335032 h 4612809"/>
                <a:gd name="connsiteX228" fmla="*/ 583364 w 3377158"/>
                <a:gd name="connsiteY228" fmla="*/ 1383515 h 4612809"/>
                <a:gd name="connsiteX229" fmla="*/ 656135 w 3377158"/>
                <a:gd name="connsiteY229" fmla="*/ 1635832 h 4612809"/>
                <a:gd name="connsiteX230" fmla="*/ 671852 w 3377158"/>
                <a:gd name="connsiteY230" fmla="*/ 1594112 h 4612809"/>
                <a:gd name="connsiteX231" fmla="*/ 679662 w 3377158"/>
                <a:gd name="connsiteY231" fmla="*/ 1671074 h 4612809"/>
                <a:gd name="connsiteX232" fmla="*/ 797296 w 3377158"/>
                <a:gd name="connsiteY232" fmla="*/ 1883482 h 4612809"/>
                <a:gd name="connsiteX233" fmla="*/ 1287547 w 3377158"/>
                <a:gd name="connsiteY233" fmla="*/ 2211142 h 4612809"/>
                <a:gd name="connsiteX234" fmla="*/ 1327743 w 3377158"/>
                <a:gd name="connsiteY234" fmla="*/ 2231906 h 4612809"/>
                <a:gd name="connsiteX235" fmla="*/ 1320980 w 3377158"/>
                <a:gd name="connsiteY235" fmla="*/ 2245432 h 4612809"/>
                <a:gd name="connsiteX236" fmla="*/ 3254650 w 3377158"/>
                <a:gd name="connsiteY236" fmla="*/ 1919867 h 4612809"/>
                <a:gd name="connsiteX237" fmla="*/ 3217979 w 3377158"/>
                <a:gd name="connsiteY237" fmla="*/ 1625736 h 4612809"/>
                <a:gd name="connsiteX238" fmla="*/ 3266938 w 3377158"/>
                <a:gd name="connsiteY238" fmla="*/ 1388658 h 4612809"/>
                <a:gd name="connsiteX239" fmla="*/ 3250840 w 3377158"/>
                <a:gd name="connsiteY239" fmla="*/ 898597 h 4612809"/>
                <a:gd name="connsiteX240" fmla="*/ 3249412 w 3377158"/>
                <a:gd name="connsiteY240" fmla="*/ 881071 h 4612809"/>
                <a:gd name="connsiteX241" fmla="*/ 3264175 w 3377158"/>
                <a:gd name="connsiteY241" fmla="*/ 874403 h 4612809"/>
                <a:gd name="connsiteX242" fmla="*/ 3353329 w 3377158"/>
                <a:gd name="connsiteY242" fmla="*/ 1054616 h 4612809"/>
                <a:gd name="connsiteX243" fmla="*/ 3065293 w 3377158"/>
                <a:gd name="connsiteY243" fmla="*/ 545696 h 4612809"/>
                <a:gd name="connsiteX244" fmla="*/ 2719155 w 3377158"/>
                <a:gd name="connsiteY244" fmla="*/ 580462 h 4612809"/>
                <a:gd name="connsiteX245" fmla="*/ 2775067 w 3377158"/>
                <a:gd name="connsiteY245" fmla="*/ 607798 h 4612809"/>
                <a:gd name="connsiteX246" fmla="*/ 2876317 w 3377158"/>
                <a:gd name="connsiteY246" fmla="*/ 668473 h 4612809"/>
                <a:gd name="connsiteX247" fmla="*/ 2807833 w 3377158"/>
                <a:gd name="connsiteY247" fmla="*/ 633230 h 4612809"/>
                <a:gd name="connsiteX248" fmla="*/ 2750683 w 3377158"/>
                <a:gd name="connsiteY248" fmla="*/ 639231 h 4612809"/>
                <a:gd name="connsiteX249" fmla="*/ 2763065 w 3377158"/>
                <a:gd name="connsiteY249" fmla="*/ 709145 h 4612809"/>
                <a:gd name="connsiteX250" fmla="*/ 2901940 w 3377158"/>
                <a:gd name="connsiteY250" fmla="*/ 937745 h 4612809"/>
                <a:gd name="connsiteX251" fmla="*/ 2906512 w 3377158"/>
                <a:gd name="connsiteY251" fmla="*/ 966320 h 4612809"/>
                <a:gd name="connsiteX252" fmla="*/ 2748016 w 3377158"/>
                <a:gd name="connsiteY252" fmla="*/ 735719 h 4612809"/>
                <a:gd name="connsiteX253" fmla="*/ 2742777 w 3377158"/>
                <a:gd name="connsiteY253" fmla="*/ 804871 h 4612809"/>
                <a:gd name="connsiteX254" fmla="*/ 2838027 w 3377158"/>
                <a:gd name="connsiteY254" fmla="*/ 1078238 h 4612809"/>
                <a:gd name="connsiteX255" fmla="*/ 2961852 w 3377158"/>
                <a:gd name="connsiteY255" fmla="*/ 1643833 h 4612809"/>
                <a:gd name="connsiteX256" fmla="*/ 3254555 w 3377158"/>
                <a:gd name="connsiteY256" fmla="*/ 1919867 h 4612809"/>
                <a:gd name="connsiteX257" fmla="*/ 41487 w 3377158"/>
                <a:gd name="connsiteY257" fmla="*/ 1205492 h 4612809"/>
                <a:gd name="connsiteX258" fmla="*/ 51012 w 3377158"/>
                <a:gd name="connsiteY258" fmla="*/ 1218637 h 4612809"/>
                <a:gd name="connsiteX259" fmla="*/ 187410 w 3377158"/>
                <a:gd name="connsiteY259" fmla="*/ 1140437 h 4612809"/>
                <a:gd name="connsiteX260" fmla="*/ 419534 w 3377158"/>
                <a:gd name="connsiteY260" fmla="*/ 809538 h 4612809"/>
                <a:gd name="connsiteX261" fmla="*/ 503544 w 3377158"/>
                <a:gd name="connsiteY261" fmla="*/ 567794 h 4612809"/>
                <a:gd name="connsiteX262" fmla="*/ 528881 w 3377158"/>
                <a:gd name="connsiteY262" fmla="*/ 531313 h 4612809"/>
                <a:gd name="connsiteX263" fmla="*/ 539359 w 3377158"/>
                <a:gd name="connsiteY263" fmla="*/ 537695 h 4612809"/>
                <a:gd name="connsiteX264" fmla="*/ 493258 w 3377158"/>
                <a:gd name="connsiteY264" fmla="*/ 741911 h 4612809"/>
                <a:gd name="connsiteX265" fmla="*/ 725382 w 3377158"/>
                <a:gd name="connsiteY265" fmla="*/ 445397 h 4612809"/>
                <a:gd name="connsiteX266" fmla="*/ 648420 w 3377158"/>
                <a:gd name="connsiteY266" fmla="*/ 388247 h 4612809"/>
                <a:gd name="connsiteX267" fmla="*/ 591270 w 3377158"/>
                <a:gd name="connsiteY267" fmla="*/ 421204 h 4612809"/>
                <a:gd name="connsiteX268" fmla="*/ 523928 w 3377158"/>
                <a:gd name="connsiteY268" fmla="*/ 468162 h 4612809"/>
                <a:gd name="connsiteX269" fmla="*/ 720334 w 3377158"/>
                <a:gd name="connsiteY269" fmla="*/ 355005 h 4612809"/>
                <a:gd name="connsiteX270" fmla="*/ 748909 w 3377158"/>
                <a:gd name="connsiteY270" fmla="*/ 331859 h 4612809"/>
                <a:gd name="connsiteX271" fmla="*/ 732526 w 3377158"/>
                <a:gd name="connsiteY271" fmla="*/ 299665 h 4612809"/>
                <a:gd name="connsiteX272" fmla="*/ 657564 w 3377158"/>
                <a:gd name="connsiteY272" fmla="*/ 273852 h 4612809"/>
                <a:gd name="connsiteX273" fmla="*/ 662898 w 3377158"/>
                <a:gd name="connsiteY273" fmla="*/ 256993 h 4612809"/>
                <a:gd name="connsiteX274" fmla="*/ 750909 w 3377158"/>
                <a:gd name="connsiteY274" fmla="*/ 285568 h 4612809"/>
                <a:gd name="connsiteX275" fmla="*/ 783104 w 3377158"/>
                <a:gd name="connsiteY275" fmla="*/ 282044 h 4612809"/>
                <a:gd name="connsiteX276" fmla="*/ 778341 w 3377158"/>
                <a:gd name="connsiteY276" fmla="*/ 258040 h 4612809"/>
                <a:gd name="connsiteX277" fmla="*/ 610320 w 3377158"/>
                <a:gd name="connsiteY277" fmla="*/ 199748 h 4612809"/>
                <a:gd name="connsiteX278" fmla="*/ 560885 w 3377158"/>
                <a:gd name="connsiteY278" fmla="*/ 217655 h 4612809"/>
                <a:gd name="connsiteX279" fmla="*/ 554504 w 3377158"/>
                <a:gd name="connsiteY279" fmla="*/ 201367 h 4612809"/>
                <a:gd name="connsiteX280" fmla="*/ 629179 w 3377158"/>
                <a:gd name="connsiteY280" fmla="*/ 176792 h 4612809"/>
                <a:gd name="connsiteX281" fmla="*/ 780532 w 3377158"/>
                <a:gd name="connsiteY281" fmla="*/ 232990 h 4612809"/>
                <a:gd name="connsiteX282" fmla="*/ 844825 w 3377158"/>
                <a:gd name="connsiteY282" fmla="*/ 234419 h 4612809"/>
                <a:gd name="connsiteX283" fmla="*/ 281041 w 3377158"/>
                <a:gd name="connsiteY283" fmla="*/ 155552 h 4612809"/>
                <a:gd name="connsiteX284" fmla="*/ 112162 w 3377158"/>
                <a:gd name="connsiteY284" fmla="*/ 531408 h 4612809"/>
                <a:gd name="connsiteX285" fmla="*/ 119402 w 3377158"/>
                <a:gd name="connsiteY285" fmla="*/ 600940 h 4612809"/>
                <a:gd name="connsiteX286" fmla="*/ 214652 w 3377158"/>
                <a:gd name="connsiteY286" fmla="*/ 341194 h 4612809"/>
                <a:gd name="connsiteX287" fmla="*/ 215413 w 3377158"/>
                <a:gd name="connsiteY287" fmla="*/ 355100 h 4612809"/>
                <a:gd name="connsiteX288" fmla="*/ 159216 w 3377158"/>
                <a:gd name="connsiteY288" fmla="*/ 724004 h 4612809"/>
                <a:gd name="connsiteX289" fmla="*/ 74919 w 3377158"/>
                <a:gd name="connsiteY289" fmla="*/ 1151390 h 4612809"/>
                <a:gd name="connsiteX290" fmla="*/ 41392 w 3377158"/>
                <a:gd name="connsiteY290" fmla="*/ 1205588 h 4612809"/>
                <a:gd name="connsiteX291" fmla="*/ 1799516 w 3377158"/>
                <a:gd name="connsiteY291" fmla="*/ 2807693 h 4612809"/>
                <a:gd name="connsiteX292" fmla="*/ 1797516 w 3377158"/>
                <a:gd name="connsiteY292" fmla="*/ 2860461 h 4612809"/>
                <a:gd name="connsiteX293" fmla="*/ 2001637 w 3377158"/>
                <a:gd name="connsiteY293" fmla="*/ 3057819 h 4612809"/>
                <a:gd name="connsiteX294" fmla="*/ 2216902 w 3377158"/>
                <a:gd name="connsiteY294" fmla="*/ 2992287 h 4612809"/>
                <a:gd name="connsiteX295" fmla="*/ 2249763 w 3377158"/>
                <a:gd name="connsiteY295" fmla="*/ 2792262 h 4612809"/>
                <a:gd name="connsiteX296" fmla="*/ 2141845 w 3377158"/>
                <a:gd name="connsiteY296" fmla="*/ 2572425 h 4612809"/>
                <a:gd name="connsiteX297" fmla="*/ 2015162 w 3377158"/>
                <a:gd name="connsiteY297" fmla="*/ 2576045 h 4612809"/>
                <a:gd name="connsiteX298" fmla="*/ 2198328 w 3377158"/>
                <a:gd name="connsiteY298" fmla="*/ 2791215 h 4612809"/>
                <a:gd name="connsiteX299" fmla="*/ 2175277 w 3377158"/>
                <a:gd name="connsiteY299" fmla="*/ 2754734 h 4612809"/>
                <a:gd name="connsiteX300" fmla="*/ 2086123 w 3377158"/>
                <a:gd name="connsiteY300" fmla="*/ 2634242 h 4612809"/>
                <a:gd name="connsiteX301" fmla="*/ 1984777 w 3377158"/>
                <a:gd name="connsiteY301" fmla="*/ 2654245 h 4612809"/>
                <a:gd name="connsiteX302" fmla="*/ 1970490 w 3377158"/>
                <a:gd name="connsiteY302" fmla="*/ 2656626 h 4612809"/>
                <a:gd name="connsiteX303" fmla="*/ 1977443 w 3377158"/>
                <a:gd name="connsiteY303" fmla="*/ 2621288 h 4612809"/>
                <a:gd name="connsiteX304" fmla="*/ 1952392 w 3377158"/>
                <a:gd name="connsiteY304" fmla="*/ 2435836 h 4612809"/>
                <a:gd name="connsiteX305" fmla="*/ 1726935 w 3377158"/>
                <a:gd name="connsiteY305" fmla="*/ 2312011 h 4612809"/>
                <a:gd name="connsiteX306" fmla="*/ 1622637 w 3377158"/>
                <a:gd name="connsiteY306" fmla="*/ 2345826 h 4612809"/>
                <a:gd name="connsiteX307" fmla="*/ 1610540 w 3377158"/>
                <a:gd name="connsiteY307" fmla="*/ 2417168 h 4612809"/>
                <a:gd name="connsiteX308" fmla="*/ 1671119 w 3377158"/>
                <a:gd name="connsiteY308" fmla="*/ 2429741 h 4612809"/>
                <a:gd name="connsiteX309" fmla="*/ 1709219 w 3377158"/>
                <a:gd name="connsiteY309" fmla="*/ 2430979 h 4612809"/>
                <a:gd name="connsiteX310" fmla="*/ 1653498 w 3377158"/>
                <a:gd name="connsiteY310" fmla="*/ 2462507 h 4612809"/>
                <a:gd name="connsiteX311" fmla="*/ 1628923 w 3377158"/>
                <a:gd name="connsiteY311" fmla="*/ 2516418 h 4612809"/>
                <a:gd name="connsiteX312" fmla="*/ 1669976 w 3377158"/>
                <a:gd name="connsiteY312" fmla="*/ 2532039 h 4612809"/>
                <a:gd name="connsiteX313" fmla="*/ 1727126 w 3377158"/>
                <a:gd name="connsiteY313" fmla="*/ 2554137 h 4612809"/>
                <a:gd name="connsiteX314" fmla="*/ 1721888 w 3377158"/>
                <a:gd name="connsiteY314" fmla="*/ 2567663 h 4612809"/>
                <a:gd name="connsiteX315" fmla="*/ 1685121 w 3377158"/>
                <a:gd name="connsiteY315" fmla="*/ 2554994 h 4612809"/>
                <a:gd name="connsiteX316" fmla="*/ 1571392 w 3377158"/>
                <a:gd name="connsiteY316" fmla="*/ 2597476 h 4612809"/>
                <a:gd name="connsiteX317" fmla="*/ 1634924 w 3377158"/>
                <a:gd name="connsiteY317" fmla="*/ 2700917 h 4612809"/>
                <a:gd name="connsiteX318" fmla="*/ 1679977 w 3377158"/>
                <a:gd name="connsiteY318" fmla="*/ 2730921 h 4612809"/>
                <a:gd name="connsiteX319" fmla="*/ 1799421 w 3377158"/>
                <a:gd name="connsiteY319" fmla="*/ 2807788 h 4612809"/>
                <a:gd name="connsiteX320" fmla="*/ 993606 w 3377158"/>
                <a:gd name="connsiteY320" fmla="*/ 2383735 h 4612809"/>
                <a:gd name="connsiteX321" fmla="*/ 947314 w 3377158"/>
                <a:gd name="connsiteY321" fmla="*/ 2243717 h 4612809"/>
                <a:gd name="connsiteX322" fmla="*/ 855684 w 3377158"/>
                <a:gd name="connsiteY322" fmla="*/ 2256671 h 4612809"/>
                <a:gd name="connsiteX323" fmla="*/ 714428 w 3377158"/>
                <a:gd name="connsiteY323" fmla="*/ 2446028 h 4612809"/>
                <a:gd name="connsiteX324" fmla="*/ 705570 w 3377158"/>
                <a:gd name="connsiteY324" fmla="*/ 2517561 h 4612809"/>
                <a:gd name="connsiteX325" fmla="*/ 694711 w 3377158"/>
                <a:gd name="connsiteY325" fmla="*/ 2517561 h 4612809"/>
                <a:gd name="connsiteX326" fmla="*/ 694711 w 3377158"/>
                <a:gd name="connsiteY326" fmla="*/ 2429741 h 4612809"/>
                <a:gd name="connsiteX327" fmla="*/ 568029 w 3377158"/>
                <a:gd name="connsiteY327" fmla="*/ 2450696 h 4612809"/>
                <a:gd name="connsiteX328" fmla="*/ 434679 w 3377158"/>
                <a:gd name="connsiteY328" fmla="*/ 2740160 h 4612809"/>
                <a:gd name="connsiteX329" fmla="*/ 629655 w 3377158"/>
                <a:gd name="connsiteY329" fmla="*/ 2918754 h 4612809"/>
                <a:gd name="connsiteX330" fmla="*/ 808630 w 3377158"/>
                <a:gd name="connsiteY330" fmla="*/ 2738351 h 4612809"/>
                <a:gd name="connsiteX331" fmla="*/ 706904 w 3377158"/>
                <a:gd name="connsiteY331" fmla="*/ 2681201 h 4612809"/>
                <a:gd name="connsiteX332" fmla="*/ 881592 w 3377158"/>
                <a:gd name="connsiteY332" fmla="*/ 2670723 h 4612809"/>
                <a:gd name="connsiteX333" fmla="*/ 946933 w 3377158"/>
                <a:gd name="connsiteY333" fmla="*/ 2658912 h 4612809"/>
                <a:gd name="connsiteX334" fmla="*/ 924169 w 3377158"/>
                <a:gd name="connsiteY334" fmla="*/ 2704061 h 4612809"/>
                <a:gd name="connsiteX335" fmla="*/ 1022085 w 3377158"/>
                <a:gd name="connsiteY335" fmla="*/ 2627861 h 4612809"/>
                <a:gd name="connsiteX336" fmla="*/ 982652 w 3377158"/>
                <a:gd name="connsiteY336" fmla="*/ 2524896 h 4612809"/>
                <a:gd name="connsiteX337" fmla="*/ 891307 w 3377158"/>
                <a:gd name="connsiteY337" fmla="*/ 2502893 h 4612809"/>
                <a:gd name="connsiteX338" fmla="*/ 860827 w 3377158"/>
                <a:gd name="connsiteY338" fmla="*/ 2497463 h 4612809"/>
                <a:gd name="connsiteX339" fmla="*/ 863113 w 3377158"/>
                <a:gd name="connsiteY339" fmla="*/ 2482509 h 4612809"/>
                <a:gd name="connsiteX340" fmla="*/ 944933 w 3377158"/>
                <a:gd name="connsiteY340" fmla="*/ 2489939 h 4612809"/>
                <a:gd name="connsiteX341" fmla="*/ 992558 w 3377158"/>
                <a:gd name="connsiteY341" fmla="*/ 2454982 h 4612809"/>
                <a:gd name="connsiteX342" fmla="*/ 893117 w 3377158"/>
                <a:gd name="connsiteY342" fmla="*/ 2367638 h 4612809"/>
                <a:gd name="connsiteX343" fmla="*/ 847302 w 3377158"/>
                <a:gd name="connsiteY343" fmla="*/ 2370400 h 4612809"/>
                <a:gd name="connsiteX344" fmla="*/ 848064 w 3377158"/>
                <a:gd name="connsiteY344" fmla="*/ 2357160 h 4612809"/>
                <a:gd name="connsiteX345" fmla="*/ 993606 w 3377158"/>
                <a:gd name="connsiteY345" fmla="*/ 2383735 h 4612809"/>
                <a:gd name="connsiteX346" fmla="*/ 1373082 w 3377158"/>
                <a:gd name="connsiteY346" fmla="*/ 4229775 h 4612809"/>
                <a:gd name="connsiteX347" fmla="*/ 1379178 w 3377158"/>
                <a:gd name="connsiteY347" fmla="*/ 4356839 h 4612809"/>
                <a:gd name="connsiteX348" fmla="*/ 1661118 w 3377158"/>
                <a:gd name="connsiteY348" fmla="*/ 4558102 h 4612809"/>
                <a:gd name="connsiteX349" fmla="*/ 1864096 w 3377158"/>
                <a:gd name="connsiteY349" fmla="*/ 4591249 h 4612809"/>
                <a:gd name="connsiteX350" fmla="*/ 1999065 w 3377158"/>
                <a:gd name="connsiteY350" fmla="*/ 4483521 h 4612809"/>
                <a:gd name="connsiteX351" fmla="*/ 1952869 w 3377158"/>
                <a:gd name="connsiteY351" fmla="*/ 4331121 h 4612809"/>
                <a:gd name="connsiteX352" fmla="*/ 1824948 w 3377158"/>
                <a:gd name="connsiteY352" fmla="*/ 4262065 h 4612809"/>
                <a:gd name="connsiteX353" fmla="*/ 1656927 w 3377158"/>
                <a:gd name="connsiteY353" fmla="*/ 4282639 h 4612809"/>
                <a:gd name="connsiteX354" fmla="*/ 1373082 w 3377158"/>
                <a:gd name="connsiteY354" fmla="*/ 4229395 h 4612809"/>
                <a:gd name="connsiteX355" fmla="*/ 845206 w 3377158"/>
                <a:gd name="connsiteY355" fmla="*/ 3566073 h 4612809"/>
                <a:gd name="connsiteX356" fmla="*/ 832062 w 3377158"/>
                <a:gd name="connsiteY356" fmla="*/ 3850585 h 4612809"/>
                <a:gd name="connsiteX357" fmla="*/ 939123 w 3377158"/>
                <a:gd name="connsiteY357" fmla="*/ 3984506 h 4612809"/>
                <a:gd name="connsiteX358" fmla="*/ 1141529 w 3377158"/>
                <a:gd name="connsiteY358" fmla="*/ 3887256 h 4612809"/>
                <a:gd name="connsiteX359" fmla="*/ 1185249 w 3377158"/>
                <a:gd name="connsiteY359" fmla="*/ 3721997 h 4612809"/>
                <a:gd name="connsiteX360" fmla="*/ 1181820 w 3377158"/>
                <a:gd name="connsiteY360" fmla="*/ 3687898 h 4612809"/>
                <a:gd name="connsiteX361" fmla="*/ 845206 w 3377158"/>
                <a:gd name="connsiteY361" fmla="*/ 3565692 h 4612809"/>
                <a:gd name="connsiteX362" fmla="*/ 925216 w 3377158"/>
                <a:gd name="connsiteY362" fmla="*/ 4266732 h 4612809"/>
                <a:gd name="connsiteX363" fmla="*/ 956744 w 3377158"/>
                <a:gd name="connsiteY363" fmla="*/ 4296546 h 4612809"/>
                <a:gd name="connsiteX364" fmla="*/ 960744 w 3377158"/>
                <a:gd name="connsiteY364" fmla="*/ 4365030 h 4612809"/>
                <a:gd name="connsiteX365" fmla="*/ 879592 w 3377158"/>
                <a:gd name="connsiteY365" fmla="*/ 4384080 h 4612809"/>
                <a:gd name="connsiteX366" fmla="*/ 792914 w 3377158"/>
                <a:gd name="connsiteY366" fmla="*/ 4338837 h 4612809"/>
                <a:gd name="connsiteX367" fmla="*/ 669089 w 3377158"/>
                <a:gd name="connsiteY367" fmla="*/ 4311119 h 4612809"/>
                <a:gd name="connsiteX368" fmla="*/ 857303 w 3377158"/>
                <a:gd name="connsiteY368" fmla="*/ 4229775 h 4612809"/>
                <a:gd name="connsiteX369" fmla="*/ 799105 w 3377158"/>
                <a:gd name="connsiteY369" fmla="*/ 4197581 h 4612809"/>
                <a:gd name="connsiteX370" fmla="*/ 565743 w 3377158"/>
                <a:gd name="connsiteY370" fmla="*/ 4315120 h 4612809"/>
                <a:gd name="connsiteX371" fmla="*/ 571458 w 3377158"/>
                <a:gd name="connsiteY371" fmla="*/ 4476282 h 4612809"/>
                <a:gd name="connsiteX372" fmla="*/ 723858 w 3377158"/>
                <a:gd name="connsiteY372" fmla="*/ 4547148 h 4612809"/>
                <a:gd name="connsiteX373" fmla="*/ 1144672 w 3377158"/>
                <a:gd name="connsiteY373" fmla="*/ 4229490 h 4612809"/>
                <a:gd name="connsiteX374" fmla="*/ 1135147 w 3377158"/>
                <a:gd name="connsiteY374" fmla="*/ 4160528 h 4612809"/>
                <a:gd name="connsiteX375" fmla="*/ 925216 w 3377158"/>
                <a:gd name="connsiteY375" fmla="*/ 4266352 h 4612809"/>
                <a:gd name="connsiteX376" fmla="*/ 1348793 w 3377158"/>
                <a:gd name="connsiteY376" fmla="*/ 3741333 h 4612809"/>
                <a:gd name="connsiteX377" fmla="*/ 1376511 w 3377158"/>
                <a:gd name="connsiteY377" fmla="*/ 3886113 h 4612809"/>
                <a:gd name="connsiteX378" fmla="*/ 1461664 w 3377158"/>
                <a:gd name="connsiteY378" fmla="*/ 4020511 h 4612809"/>
                <a:gd name="connsiteX379" fmla="*/ 1642639 w 3377158"/>
                <a:gd name="connsiteY379" fmla="*/ 4030798 h 4612809"/>
                <a:gd name="connsiteX380" fmla="*/ 1712172 w 3377158"/>
                <a:gd name="connsiteY380" fmla="*/ 3889923 h 4612809"/>
                <a:gd name="connsiteX381" fmla="*/ 1713505 w 3377158"/>
                <a:gd name="connsiteY381" fmla="*/ 3685231 h 4612809"/>
                <a:gd name="connsiteX382" fmla="*/ 1708743 w 3377158"/>
                <a:gd name="connsiteY382" fmla="*/ 3609983 h 4612809"/>
                <a:gd name="connsiteX383" fmla="*/ 1348793 w 3377158"/>
                <a:gd name="connsiteY383" fmla="*/ 3740952 h 4612809"/>
                <a:gd name="connsiteX384" fmla="*/ 1703028 w 3377158"/>
                <a:gd name="connsiteY384" fmla="*/ 4014129 h 4612809"/>
                <a:gd name="connsiteX385" fmla="*/ 1401086 w 3377158"/>
                <a:gd name="connsiteY385" fmla="*/ 3999842 h 4612809"/>
                <a:gd name="connsiteX386" fmla="*/ 1401086 w 3377158"/>
                <a:gd name="connsiteY386" fmla="*/ 4195200 h 4612809"/>
                <a:gd name="connsiteX387" fmla="*/ 1454235 w 3377158"/>
                <a:gd name="connsiteY387" fmla="*/ 4276638 h 4612809"/>
                <a:gd name="connsiteX388" fmla="*/ 1620541 w 3377158"/>
                <a:gd name="connsiteY388" fmla="*/ 4284353 h 4612809"/>
                <a:gd name="connsiteX389" fmla="*/ 1683311 w 3377158"/>
                <a:gd name="connsiteY389" fmla="*/ 4233490 h 4612809"/>
                <a:gd name="connsiteX390" fmla="*/ 1703028 w 3377158"/>
                <a:gd name="connsiteY390" fmla="*/ 4013748 h 4612809"/>
                <a:gd name="connsiteX391" fmla="*/ 826728 w 3377158"/>
                <a:gd name="connsiteY391" fmla="*/ 3942215 h 4612809"/>
                <a:gd name="connsiteX392" fmla="*/ 844063 w 3377158"/>
                <a:gd name="connsiteY392" fmla="*/ 4158052 h 4612809"/>
                <a:gd name="connsiteX393" fmla="*/ 883592 w 3377158"/>
                <a:gd name="connsiteY393" fmla="*/ 4221298 h 4612809"/>
                <a:gd name="connsiteX394" fmla="*/ 1051137 w 3377158"/>
                <a:gd name="connsiteY394" fmla="*/ 4222251 h 4612809"/>
                <a:gd name="connsiteX395" fmla="*/ 1094094 w 3377158"/>
                <a:gd name="connsiteY395" fmla="*/ 4174626 h 4612809"/>
                <a:gd name="connsiteX396" fmla="*/ 1119717 w 3377158"/>
                <a:gd name="connsiteY396" fmla="*/ 3971838 h 4612809"/>
                <a:gd name="connsiteX397" fmla="*/ 826537 w 3377158"/>
                <a:gd name="connsiteY397" fmla="*/ 3941835 h 4612809"/>
                <a:gd name="connsiteX398" fmla="*/ 1134671 w 3377158"/>
                <a:gd name="connsiteY398" fmla="*/ 2167422 h 4612809"/>
                <a:gd name="connsiteX399" fmla="*/ 958363 w 3377158"/>
                <a:gd name="connsiteY399" fmla="*/ 2054551 h 4612809"/>
                <a:gd name="connsiteX400" fmla="*/ 912548 w 3377158"/>
                <a:gd name="connsiteY400" fmla="*/ 2047788 h 4612809"/>
                <a:gd name="connsiteX401" fmla="*/ 755290 w 3377158"/>
                <a:gd name="connsiteY401" fmla="*/ 2297343 h 4612809"/>
                <a:gd name="connsiteX402" fmla="*/ 868066 w 3377158"/>
                <a:gd name="connsiteY402" fmla="*/ 2226953 h 4612809"/>
                <a:gd name="connsiteX403" fmla="*/ 889402 w 3377158"/>
                <a:gd name="connsiteY403" fmla="*/ 2191616 h 4612809"/>
                <a:gd name="connsiteX404" fmla="*/ 953505 w 3377158"/>
                <a:gd name="connsiteY404" fmla="*/ 2143419 h 4612809"/>
                <a:gd name="connsiteX405" fmla="*/ 1007131 w 3377158"/>
                <a:gd name="connsiteY405" fmla="*/ 2174756 h 4612809"/>
                <a:gd name="connsiteX406" fmla="*/ 1040945 w 3377158"/>
                <a:gd name="connsiteY406" fmla="*/ 2190568 h 4612809"/>
                <a:gd name="connsiteX407" fmla="*/ 1134480 w 3377158"/>
                <a:gd name="connsiteY407" fmla="*/ 2167041 h 4612809"/>
                <a:gd name="connsiteX408" fmla="*/ 2035831 w 3377158"/>
                <a:gd name="connsiteY408" fmla="*/ 2216667 h 4612809"/>
                <a:gd name="connsiteX409" fmla="*/ 2054881 w 3377158"/>
                <a:gd name="connsiteY409" fmla="*/ 2222762 h 4612809"/>
                <a:gd name="connsiteX410" fmla="*/ 2123937 w 3377158"/>
                <a:gd name="connsiteY410" fmla="*/ 2378020 h 4612809"/>
                <a:gd name="connsiteX411" fmla="*/ 2134415 w 3377158"/>
                <a:gd name="connsiteY411" fmla="*/ 2466888 h 4612809"/>
                <a:gd name="connsiteX412" fmla="*/ 2173848 w 3377158"/>
                <a:gd name="connsiteY412" fmla="*/ 2508036 h 4612809"/>
                <a:gd name="connsiteX413" fmla="*/ 2198614 w 3377158"/>
                <a:gd name="connsiteY413" fmla="*/ 2601858 h 4612809"/>
                <a:gd name="connsiteX414" fmla="*/ 2206996 w 3377158"/>
                <a:gd name="connsiteY414" fmla="*/ 2631099 h 4612809"/>
                <a:gd name="connsiteX415" fmla="*/ 2221379 w 3377158"/>
                <a:gd name="connsiteY415" fmla="*/ 2494320 h 4612809"/>
                <a:gd name="connsiteX416" fmla="*/ 2196518 w 3377158"/>
                <a:gd name="connsiteY416" fmla="*/ 2345730 h 4612809"/>
                <a:gd name="connsiteX417" fmla="*/ 2219473 w 3377158"/>
                <a:gd name="connsiteY417" fmla="*/ 2293914 h 4612809"/>
                <a:gd name="connsiteX418" fmla="*/ 2217188 w 3377158"/>
                <a:gd name="connsiteY418" fmla="*/ 2227239 h 4612809"/>
                <a:gd name="connsiteX419" fmla="*/ 2035641 w 3377158"/>
                <a:gd name="connsiteY419" fmla="*/ 2216285 h 4612809"/>
                <a:gd name="connsiteX420" fmla="*/ 2081266 w 3377158"/>
                <a:gd name="connsiteY420" fmla="*/ 2419263 h 4612809"/>
                <a:gd name="connsiteX421" fmla="*/ 2112793 w 3377158"/>
                <a:gd name="connsiteY421" fmla="*/ 2360018 h 4612809"/>
                <a:gd name="connsiteX422" fmla="*/ 2074026 w 3377158"/>
                <a:gd name="connsiteY422" fmla="*/ 2248956 h 4612809"/>
                <a:gd name="connsiteX423" fmla="*/ 1862191 w 3377158"/>
                <a:gd name="connsiteY423" fmla="*/ 2262482 h 4612809"/>
                <a:gd name="connsiteX424" fmla="*/ 2674292 w 3377158"/>
                <a:gd name="connsiteY424" fmla="*/ 802585 h 4612809"/>
                <a:gd name="connsiteX425" fmla="*/ 2685817 w 3377158"/>
                <a:gd name="connsiteY425" fmla="*/ 578366 h 4612809"/>
                <a:gd name="connsiteX426" fmla="*/ 2615904 w 3377158"/>
                <a:gd name="connsiteY426" fmla="*/ 576938 h 4612809"/>
                <a:gd name="connsiteX427" fmla="*/ 2604474 w 3377158"/>
                <a:gd name="connsiteY427" fmla="*/ 609894 h 4612809"/>
                <a:gd name="connsiteX428" fmla="*/ 2674292 w 3377158"/>
                <a:gd name="connsiteY428" fmla="*/ 802585 h 4612809"/>
                <a:gd name="connsiteX429" fmla="*/ 2147178 w 3377158"/>
                <a:gd name="connsiteY429" fmla="*/ 2508227 h 4612809"/>
                <a:gd name="connsiteX430" fmla="*/ 1881907 w 3377158"/>
                <a:gd name="connsiteY430" fmla="*/ 2330490 h 4612809"/>
                <a:gd name="connsiteX431" fmla="*/ 2010209 w 3377158"/>
                <a:gd name="connsiteY431" fmla="*/ 2534801 h 4612809"/>
                <a:gd name="connsiteX432" fmla="*/ 720810 w 3377158"/>
                <a:gd name="connsiteY432" fmla="*/ 4287783 h 4612809"/>
                <a:gd name="connsiteX433" fmla="*/ 900546 w 3377158"/>
                <a:gd name="connsiteY433" fmla="*/ 4369221 h 4612809"/>
                <a:gd name="connsiteX434" fmla="*/ 946457 w 3377158"/>
                <a:gd name="connsiteY434" fmla="*/ 4349314 h 4612809"/>
                <a:gd name="connsiteX435" fmla="*/ 941980 w 3377158"/>
                <a:gd name="connsiteY435" fmla="*/ 4311785 h 4612809"/>
                <a:gd name="connsiteX436" fmla="*/ 863113 w 3377158"/>
                <a:gd name="connsiteY436" fmla="*/ 4262446 h 4612809"/>
                <a:gd name="connsiteX437" fmla="*/ 720810 w 3377158"/>
                <a:gd name="connsiteY437" fmla="*/ 4287783 h 4612809"/>
                <a:gd name="connsiteX438" fmla="*/ 779198 w 3377158"/>
                <a:gd name="connsiteY438" fmla="*/ 473020 h 4612809"/>
                <a:gd name="connsiteX439" fmla="*/ 904071 w 3377158"/>
                <a:gd name="connsiteY439" fmla="*/ 264803 h 4612809"/>
                <a:gd name="connsiteX440" fmla="*/ 778150 w 3377158"/>
                <a:gd name="connsiteY440" fmla="*/ 323001 h 4612809"/>
                <a:gd name="connsiteX441" fmla="*/ 779198 w 3377158"/>
                <a:gd name="connsiteY441" fmla="*/ 473020 h 4612809"/>
                <a:gd name="connsiteX442" fmla="*/ 903594 w 3377158"/>
                <a:gd name="connsiteY442" fmla="*/ 2695012 h 4612809"/>
                <a:gd name="connsiteX443" fmla="*/ 886736 w 3377158"/>
                <a:gd name="connsiteY443" fmla="*/ 2683772 h 4612809"/>
                <a:gd name="connsiteX444" fmla="*/ 830252 w 3377158"/>
                <a:gd name="connsiteY444" fmla="*/ 2768164 h 4612809"/>
                <a:gd name="connsiteX445" fmla="*/ 794152 w 3377158"/>
                <a:gd name="connsiteY445" fmla="*/ 2844935 h 4612809"/>
                <a:gd name="connsiteX446" fmla="*/ 786818 w 3377158"/>
                <a:gd name="connsiteY446" fmla="*/ 2888465 h 4612809"/>
                <a:gd name="connsiteX447" fmla="*/ 831490 w 3377158"/>
                <a:gd name="connsiteY447" fmla="*/ 2873606 h 4612809"/>
                <a:gd name="connsiteX448" fmla="*/ 903594 w 3377158"/>
                <a:gd name="connsiteY448" fmla="*/ 2695012 h 4612809"/>
                <a:gd name="connsiteX449" fmla="*/ 747194 w 3377158"/>
                <a:gd name="connsiteY449" fmla="*/ 2883321 h 4612809"/>
                <a:gd name="connsiteX450" fmla="*/ 708142 w 3377158"/>
                <a:gd name="connsiteY450" fmla="*/ 2945519 h 4612809"/>
                <a:gd name="connsiteX451" fmla="*/ 747194 w 3377158"/>
                <a:gd name="connsiteY451" fmla="*/ 3150593 h 4612809"/>
                <a:gd name="connsiteX452" fmla="*/ 761862 w 3377158"/>
                <a:gd name="connsiteY452" fmla="*/ 3108016 h 4612809"/>
                <a:gd name="connsiteX453" fmla="*/ 775960 w 3377158"/>
                <a:gd name="connsiteY453" fmla="*/ 3109349 h 4612809"/>
                <a:gd name="connsiteX454" fmla="*/ 801772 w 3377158"/>
                <a:gd name="connsiteY454" fmla="*/ 2935518 h 4612809"/>
                <a:gd name="connsiteX455" fmla="*/ 784913 w 3377158"/>
                <a:gd name="connsiteY455" fmla="*/ 2917135 h 4612809"/>
                <a:gd name="connsiteX456" fmla="*/ 769101 w 3377158"/>
                <a:gd name="connsiteY456" fmla="*/ 2929232 h 4612809"/>
                <a:gd name="connsiteX457" fmla="*/ 761862 w 3377158"/>
                <a:gd name="connsiteY457" fmla="*/ 3107635 h 4612809"/>
                <a:gd name="connsiteX458" fmla="*/ 1723887 w 3377158"/>
                <a:gd name="connsiteY458" fmla="*/ 2281151 h 4612809"/>
                <a:gd name="connsiteX459" fmla="*/ 1878097 w 3377158"/>
                <a:gd name="connsiteY459" fmla="*/ 2296486 h 4612809"/>
                <a:gd name="connsiteX460" fmla="*/ 1723983 w 3377158"/>
                <a:gd name="connsiteY460" fmla="*/ 2281151 h 4612809"/>
                <a:gd name="connsiteX461" fmla="*/ 987796 w 3377158"/>
                <a:gd name="connsiteY461" fmla="*/ 2231811 h 4612809"/>
                <a:gd name="connsiteX462" fmla="*/ 937789 w 3377158"/>
                <a:gd name="connsiteY462" fmla="*/ 2160850 h 4612809"/>
                <a:gd name="connsiteX463" fmla="*/ 910834 w 3377158"/>
                <a:gd name="connsiteY463" fmla="*/ 2181138 h 4612809"/>
                <a:gd name="connsiteX464" fmla="*/ 987891 w 3377158"/>
                <a:gd name="connsiteY464" fmla="*/ 2231811 h 46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3377158" h="4612809">
                  <a:moveTo>
                    <a:pt x="3323421" y="1974827"/>
                  </a:moveTo>
                  <a:cubicBezTo>
                    <a:pt x="3299323" y="1966445"/>
                    <a:pt x="3286654" y="1963206"/>
                    <a:pt x="3275034" y="1957682"/>
                  </a:cubicBezTo>
                  <a:cubicBezTo>
                    <a:pt x="3043767" y="1849097"/>
                    <a:pt x="2910703" y="1661264"/>
                    <a:pt x="2859648" y="1417328"/>
                  </a:cubicBezTo>
                  <a:cubicBezTo>
                    <a:pt x="2831073" y="1279883"/>
                    <a:pt x="2827740" y="1137198"/>
                    <a:pt x="2804594" y="998228"/>
                  </a:cubicBezTo>
                  <a:cubicBezTo>
                    <a:pt x="2795069" y="942221"/>
                    <a:pt x="2765065" y="889357"/>
                    <a:pt x="2740681" y="836303"/>
                  </a:cubicBezTo>
                  <a:cubicBezTo>
                    <a:pt x="2735347" y="824873"/>
                    <a:pt x="2714011" y="820968"/>
                    <a:pt x="2700105" y="813539"/>
                  </a:cubicBezTo>
                  <a:cubicBezTo>
                    <a:pt x="2693818" y="829540"/>
                    <a:pt x="2682388" y="845447"/>
                    <a:pt x="2682198" y="861164"/>
                  </a:cubicBezTo>
                  <a:cubicBezTo>
                    <a:pt x="2681627" y="965367"/>
                    <a:pt x="2690199" y="1070047"/>
                    <a:pt x="2682960" y="1173679"/>
                  </a:cubicBezTo>
                  <a:cubicBezTo>
                    <a:pt x="2671720" y="1351082"/>
                    <a:pt x="2599121" y="1519046"/>
                    <a:pt x="2477601" y="1648786"/>
                  </a:cubicBezTo>
                  <a:cubicBezTo>
                    <a:pt x="2472457" y="1654406"/>
                    <a:pt x="2468076" y="1660978"/>
                    <a:pt x="2459980" y="1671741"/>
                  </a:cubicBezTo>
                  <a:cubicBezTo>
                    <a:pt x="2544562" y="1686124"/>
                    <a:pt x="2581519" y="1737083"/>
                    <a:pt x="2581233" y="1817093"/>
                  </a:cubicBezTo>
                  <a:cubicBezTo>
                    <a:pt x="2581233" y="1915200"/>
                    <a:pt x="2526940" y="1979018"/>
                    <a:pt x="2442835" y="2014927"/>
                  </a:cubicBezTo>
                  <a:cubicBezTo>
                    <a:pt x="2402830" y="2031977"/>
                    <a:pt x="2354157" y="2028166"/>
                    <a:pt x="2309485" y="2033977"/>
                  </a:cubicBezTo>
                  <a:cubicBezTo>
                    <a:pt x="2297769" y="2035501"/>
                    <a:pt x="2283005" y="2033977"/>
                    <a:pt x="2275195" y="2041026"/>
                  </a:cubicBezTo>
                  <a:cubicBezTo>
                    <a:pt x="2238237" y="2072649"/>
                    <a:pt x="2203186" y="2106558"/>
                    <a:pt x="2165276" y="2141514"/>
                  </a:cubicBezTo>
                  <a:cubicBezTo>
                    <a:pt x="2177945" y="2151039"/>
                    <a:pt x="2189470" y="2159135"/>
                    <a:pt x="2200233" y="2168184"/>
                  </a:cubicBezTo>
                  <a:cubicBezTo>
                    <a:pt x="2247858" y="2208475"/>
                    <a:pt x="2260907" y="2256290"/>
                    <a:pt x="2232999" y="2311059"/>
                  </a:cubicBezTo>
                  <a:cubicBezTo>
                    <a:pt x="2199661" y="2376972"/>
                    <a:pt x="2187184" y="2436218"/>
                    <a:pt x="2248620" y="2496034"/>
                  </a:cubicBezTo>
                  <a:cubicBezTo>
                    <a:pt x="2278814" y="2525372"/>
                    <a:pt x="2273004" y="2587093"/>
                    <a:pt x="2242048" y="2624337"/>
                  </a:cubicBezTo>
                  <a:cubicBezTo>
                    <a:pt x="2222998" y="2646815"/>
                    <a:pt x="2224141" y="2662437"/>
                    <a:pt x="2236428" y="2686916"/>
                  </a:cubicBezTo>
                  <a:cubicBezTo>
                    <a:pt x="2285672" y="2783690"/>
                    <a:pt x="2303674" y="2886941"/>
                    <a:pt x="2244143" y="2982191"/>
                  </a:cubicBezTo>
                  <a:cubicBezTo>
                    <a:pt x="2208424" y="3038674"/>
                    <a:pt x="2186993" y="3089823"/>
                    <a:pt x="2186231" y="3156594"/>
                  </a:cubicBezTo>
                  <a:cubicBezTo>
                    <a:pt x="2183755" y="3297659"/>
                    <a:pt x="2044595" y="3385194"/>
                    <a:pt x="1907815" y="3371192"/>
                  </a:cubicBezTo>
                  <a:cubicBezTo>
                    <a:pt x="1895623" y="3369953"/>
                    <a:pt x="1883526" y="3367858"/>
                    <a:pt x="1861333" y="3364715"/>
                  </a:cubicBezTo>
                  <a:cubicBezTo>
                    <a:pt x="1871525" y="3388908"/>
                    <a:pt x="1878383" y="3407006"/>
                    <a:pt x="1886670" y="3424437"/>
                  </a:cubicBezTo>
                  <a:cubicBezTo>
                    <a:pt x="1924008" y="3502922"/>
                    <a:pt x="1899052" y="3556739"/>
                    <a:pt x="1813708" y="3580361"/>
                  </a:cubicBezTo>
                  <a:cubicBezTo>
                    <a:pt x="1807441" y="3581818"/>
                    <a:pt x="1801069" y="3582837"/>
                    <a:pt x="1794658" y="3583409"/>
                  </a:cubicBezTo>
                  <a:cubicBezTo>
                    <a:pt x="1749796" y="3589505"/>
                    <a:pt x="1732079" y="3608650"/>
                    <a:pt x="1731317" y="3660276"/>
                  </a:cubicBezTo>
                  <a:cubicBezTo>
                    <a:pt x="1728745" y="3834583"/>
                    <a:pt x="1718839" y="4008890"/>
                    <a:pt x="1708648" y="4183008"/>
                  </a:cubicBezTo>
                  <a:cubicBezTo>
                    <a:pt x="1706457" y="4220250"/>
                    <a:pt x="1725793" y="4220631"/>
                    <a:pt x="1750843" y="4223584"/>
                  </a:cubicBezTo>
                  <a:cubicBezTo>
                    <a:pt x="1823834" y="4230366"/>
                    <a:pt x="1893509" y="4257274"/>
                    <a:pt x="1952107" y="4301308"/>
                  </a:cubicBezTo>
                  <a:cubicBezTo>
                    <a:pt x="2017448" y="4351791"/>
                    <a:pt x="2041356" y="4418942"/>
                    <a:pt x="2018210" y="4489618"/>
                  </a:cubicBezTo>
                  <a:cubicBezTo>
                    <a:pt x="1995474" y="4561474"/>
                    <a:pt x="1929446" y="4610832"/>
                    <a:pt x="1854095" y="4612299"/>
                  </a:cubicBezTo>
                  <a:cubicBezTo>
                    <a:pt x="1652831" y="4617443"/>
                    <a:pt x="1497669" y="4520288"/>
                    <a:pt x="1370605" y="4377317"/>
                  </a:cubicBezTo>
                  <a:cubicBezTo>
                    <a:pt x="1308883" y="4307880"/>
                    <a:pt x="1313455" y="4257493"/>
                    <a:pt x="1366510" y="4204725"/>
                  </a:cubicBezTo>
                  <a:cubicBezTo>
                    <a:pt x="1374949" y="4193552"/>
                    <a:pt x="1379130" y="4179740"/>
                    <a:pt x="1378321" y="4165767"/>
                  </a:cubicBezTo>
                  <a:cubicBezTo>
                    <a:pt x="1377654" y="4107093"/>
                    <a:pt x="1378321" y="4048038"/>
                    <a:pt x="1371939" y="3989840"/>
                  </a:cubicBezTo>
                  <a:cubicBezTo>
                    <a:pt x="1364700" y="3923737"/>
                    <a:pt x="1351269" y="3858396"/>
                    <a:pt x="1338887" y="3792959"/>
                  </a:cubicBezTo>
                  <a:cubicBezTo>
                    <a:pt x="1331934" y="3756002"/>
                    <a:pt x="1257734" y="3703710"/>
                    <a:pt x="1222682" y="3711043"/>
                  </a:cubicBezTo>
                  <a:cubicBezTo>
                    <a:pt x="1213252" y="3715406"/>
                    <a:pt x="1206261" y="3723750"/>
                    <a:pt x="1203632" y="3733808"/>
                  </a:cubicBezTo>
                  <a:cubicBezTo>
                    <a:pt x="1176295" y="3854014"/>
                    <a:pt x="1148768" y="3974315"/>
                    <a:pt x="1124861" y="4095282"/>
                  </a:cubicBezTo>
                  <a:cubicBezTo>
                    <a:pt x="1121431" y="4112713"/>
                    <a:pt x="1136481" y="4133382"/>
                    <a:pt x="1142672" y="4153099"/>
                  </a:cubicBezTo>
                  <a:cubicBezTo>
                    <a:pt x="1150673" y="4177864"/>
                    <a:pt x="1168675" y="4204629"/>
                    <a:pt x="1164389" y="4227013"/>
                  </a:cubicBezTo>
                  <a:cubicBezTo>
                    <a:pt x="1135814" y="4377222"/>
                    <a:pt x="947505" y="4611537"/>
                    <a:pt x="713094" y="4564389"/>
                  </a:cubicBezTo>
                  <a:cubicBezTo>
                    <a:pt x="668070" y="4555930"/>
                    <a:pt x="625150" y="4538681"/>
                    <a:pt x="586793" y="4513620"/>
                  </a:cubicBezTo>
                  <a:cubicBezTo>
                    <a:pt x="492591" y="4448755"/>
                    <a:pt x="489352" y="4355410"/>
                    <a:pt x="573077" y="4277305"/>
                  </a:cubicBezTo>
                  <a:cubicBezTo>
                    <a:pt x="634323" y="4220155"/>
                    <a:pt x="711475" y="4195676"/>
                    <a:pt x="790152" y="4176721"/>
                  </a:cubicBezTo>
                  <a:cubicBezTo>
                    <a:pt x="816155" y="4170435"/>
                    <a:pt x="821584" y="4161386"/>
                    <a:pt x="821489" y="4135763"/>
                  </a:cubicBezTo>
                  <a:cubicBezTo>
                    <a:pt x="821108" y="3961456"/>
                    <a:pt x="822223" y="3787149"/>
                    <a:pt x="824823" y="3612841"/>
                  </a:cubicBezTo>
                  <a:cubicBezTo>
                    <a:pt x="825395" y="3576455"/>
                    <a:pt x="828728" y="3546166"/>
                    <a:pt x="778436" y="3545499"/>
                  </a:cubicBezTo>
                  <a:cubicBezTo>
                    <a:pt x="761958" y="3545499"/>
                    <a:pt x="745289" y="3535974"/>
                    <a:pt x="729192" y="3528735"/>
                  </a:cubicBezTo>
                  <a:cubicBezTo>
                    <a:pt x="638514" y="3490635"/>
                    <a:pt x="628894" y="3462060"/>
                    <a:pt x="673851" y="3374621"/>
                  </a:cubicBezTo>
                  <a:cubicBezTo>
                    <a:pt x="690520" y="3342426"/>
                    <a:pt x="703569" y="3307946"/>
                    <a:pt x="719381" y="3275561"/>
                  </a:cubicBezTo>
                  <a:cubicBezTo>
                    <a:pt x="740717" y="3231460"/>
                    <a:pt x="749004" y="3194598"/>
                    <a:pt x="714047" y="3146687"/>
                  </a:cubicBezTo>
                  <a:cubicBezTo>
                    <a:pt x="689568" y="3113255"/>
                    <a:pt x="691187" y="3059724"/>
                    <a:pt x="684710" y="3014671"/>
                  </a:cubicBezTo>
                  <a:cubicBezTo>
                    <a:pt x="682557" y="2988629"/>
                    <a:pt x="682300" y="2962455"/>
                    <a:pt x="683948" y="2936376"/>
                  </a:cubicBezTo>
                  <a:cubicBezTo>
                    <a:pt x="652230" y="2936376"/>
                    <a:pt x="621273" y="2936376"/>
                    <a:pt x="590317" y="2936376"/>
                  </a:cubicBezTo>
                  <a:cubicBezTo>
                    <a:pt x="501925" y="2934851"/>
                    <a:pt x="437346" y="2874749"/>
                    <a:pt x="421153" y="2787118"/>
                  </a:cubicBezTo>
                  <a:cubicBezTo>
                    <a:pt x="399341" y="2669485"/>
                    <a:pt x="428964" y="2567377"/>
                    <a:pt x="505545" y="2477937"/>
                  </a:cubicBezTo>
                  <a:cubicBezTo>
                    <a:pt x="543645" y="2433170"/>
                    <a:pt x="591270" y="2402690"/>
                    <a:pt x="652230" y="2398689"/>
                  </a:cubicBezTo>
                  <a:cubicBezTo>
                    <a:pt x="708142" y="2395070"/>
                    <a:pt x="724525" y="2371067"/>
                    <a:pt x="730906" y="2313536"/>
                  </a:cubicBezTo>
                  <a:cubicBezTo>
                    <a:pt x="737355" y="2251042"/>
                    <a:pt x="750347" y="2189396"/>
                    <a:pt x="769673" y="2129608"/>
                  </a:cubicBezTo>
                  <a:cubicBezTo>
                    <a:pt x="789961" y="2068552"/>
                    <a:pt x="842539" y="2037215"/>
                    <a:pt x="914834" y="2022261"/>
                  </a:cubicBezTo>
                  <a:cubicBezTo>
                    <a:pt x="896213" y="2006850"/>
                    <a:pt x="878467" y="1990409"/>
                    <a:pt x="861685" y="1973017"/>
                  </a:cubicBezTo>
                  <a:cubicBezTo>
                    <a:pt x="801677" y="1901865"/>
                    <a:pt x="733669" y="1835190"/>
                    <a:pt x="686711" y="1756133"/>
                  </a:cubicBezTo>
                  <a:cubicBezTo>
                    <a:pt x="656611" y="1705650"/>
                    <a:pt x="631751" y="1651358"/>
                    <a:pt x="596889" y="1602685"/>
                  </a:cubicBezTo>
                  <a:cubicBezTo>
                    <a:pt x="547741" y="1533724"/>
                    <a:pt x="524500" y="1457619"/>
                    <a:pt x="564029" y="1374847"/>
                  </a:cubicBezTo>
                  <a:cubicBezTo>
                    <a:pt x="591555" y="1317697"/>
                    <a:pt x="631656" y="1301219"/>
                    <a:pt x="696236" y="1321793"/>
                  </a:cubicBezTo>
                  <a:cubicBezTo>
                    <a:pt x="697197" y="1308286"/>
                    <a:pt x="697197" y="1294723"/>
                    <a:pt x="696236" y="1281216"/>
                  </a:cubicBezTo>
                  <a:cubicBezTo>
                    <a:pt x="658136" y="1024041"/>
                    <a:pt x="674804" y="771724"/>
                    <a:pt x="765482" y="526550"/>
                  </a:cubicBezTo>
                  <a:cubicBezTo>
                    <a:pt x="780532" y="485688"/>
                    <a:pt x="752909" y="471496"/>
                    <a:pt x="729002" y="474639"/>
                  </a:cubicBezTo>
                  <a:cubicBezTo>
                    <a:pt x="693949" y="479211"/>
                    <a:pt x="646419" y="489974"/>
                    <a:pt x="629846" y="515025"/>
                  </a:cubicBezTo>
                  <a:cubicBezTo>
                    <a:pt x="587746" y="578652"/>
                    <a:pt x="557361" y="650661"/>
                    <a:pt x="527452" y="721527"/>
                  </a:cubicBezTo>
                  <a:cubicBezTo>
                    <a:pt x="510212" y="762294"/>
                    <a:pt x="503164" y="807252"/>
                    <a:pt x="491543" y="850305"/>
                  </a:cubicBezTo>
                  <a:lnTo>
                    <a:pt x="477827" y="848781"/>
                  </a:lnTo>
                  <a:lnTo>
                    <a:pt x="469159" y="764485"/>
                  </a:lnTo>
                  <a:cubicBezTo>
                    <a:pt x="456682" y="786678"/>
                    <a:pt x="448204" y="799537"/>
                    <a:pt x="441918" y="813348"/>
                  </a:cubicBezTo>
                  <a:cubicBezTo>
                    <a:pt x="378862" y="951461"/>
                    <a:pt x="308568" y="1084811"/>
                    <a:pt x="177885" y="1172345"/>
                  </a:cubicBezTo>
                  <a:cubicBezTo>
                    <a:pt x="136451" y="1200158"/>
                    <a:pt x="87683" y="1217494"/>
                    <a:pt x="41392" y="1237687"/>
                  </a:cubicBezTo>
                  <a:cubicBezTo>
                    <a:pt x="28437" y="1243307"/>
                    <a:pt x="12340" y="1241783"/>
                    <a:pt x="815" y="1243211"/>
                  </a:cubicBezTo>
                  <a:cubicBezTo>
                    <a:pt x="37201" y="1169393"/>
                    <a:pt x="77777" y="1101289"/>
                    <a:pt x="105019" y="1028327"/>
                  </a:cubicBezTo>
                  <a:cubicBezTo>
                    <a:pt x="144928" y="921266"/>
                    <a:pt x="147500" y="808109"/>
                    <a:pt x="136546" y="694952"/>
                  </a:cubicBezTo>
                  <a:cubicBezTo>
                    <a:pt x="136803" y="688599"/>
                    <a:pt x="135699" y="682265"/>
                    <a:pt x="133308" y="676379"/>
                  </a:cubicBezTo>
                  <a:cubicBezTo>
                    <a:pt x="66633" y="572842"/>
                    <a:pt x="95208" y="468829"/>
                    <a:pt x="134261" y="366530"/>
                  </a:cubicBezTo>
                  <a:cubicBezTo>
                    <a:pt x="180837" y="244706"/>
                    <a:pt x="243798" y="134406"/>
                    <a:pt x="364860" y="69160"/>
                  </a:cubicBezTo>
                  <a:cubicBezTo>
                    <a:pt x="520185" y="-14965"/>
                    <a:pt x="713466" y="24278"/>
                    <a:pt x="823680" y="162314"/>
                  </a:cubicBezTo>
                  <a:cubicBezTo>
                    <a:pt x="835491" y="177269"/>
                    <a:pt x="846349" y="192889"/>
                    <a:pt x="857684" y="208225"/>
                  </a:cubicBezTo>
                  <a:cubicBezTo>
                    <a:pt x="887116" y="248039"/>
                    <a:pt x="919216" y="250516"/>
                    <a:pt x="954458" y="217083"/>
                  </a:cubicBezTo>
                  <a:cubicBezTo>
                    <a:pt x="1049708" y="126405"/>
                    <a:pt x="1157150" y="54587"/>
                    <a:pt x="1284690" y="17058"/>
                  </a:cubicBezTo>
                  <a:cubicBezTo>
                    <a:pt x="1412230" y="-20470"/>
                    <a:pt x="1522815" y="1628"/>
                    <a:pt x="1612731" y="94782"/>
                  </a:cubicBezTo>
                  <a:cubicBezTo>
                    <a:pt x="1661499" y="73160"/>
                    <a:pt x="1705123" y="44490"/>
                    <a:pt x="1752748" y="34489"/>
                  </a:cubicBezTo>
                  <a:cubicBezTo>
                    <a:pt x="1899814" y="3723"/>
                    <a:pt x="2035546" y="48872"/>
                    <a:pt x="2164133" y="115165"/>
                  </a:cubicBezTo>
                  <a:cubicBezTo>
                    <a:pt x="2342156" y="206891"/>
                    <a:pt x="2468933" y="350623"/>
                    <a:pt x="2561897" y="525598"/>
                  </a:cubicBezTo>
                  <a:cubicBezTo>
                    <a:pt x="2577137" y="554173"/>
                    <a:pt x="2591901" y="552744"/>
                    <a:pt x="2624667" y="554173"/>
                  </a:cubicBezTo>
                  <a:cubicBezTo>
                    <a:pt x="2723251" y="558745"/>
                    <a:pt x="2805642" y="502071"/>
                    <a:pt x="2899273" y="497023"/>
                  </a:cubicBezTo>
                  <a:cubicBezTo>
                    <a:pt x="3063293" y="487498"/>
                    <a:pt x="3176831" y="570461"/>
                    <a:pt x="3266938" y="695143"/>
                  </a:cubicBezTo>
                  <a:cubicBezTo>
                    <a:pt x="3367045" y="833732"/>
                    <a:pt x="3390096" y="991180"/>
                    <a:pt x="3372665" y="1157201"/>
                  </a:cubicBezTo>
                  <a:cubicBezTo>
                    <a:pt x="3372189" y="1161201"/>
                    <a:pt x="3368569" y="1164916"/>
                    <a:pt x="3360092" y="1180156"/>
                  </a:cubicBezTo>
                  <a:cubicBezTo>
                    <a:pt x="3346090" y="1128340"/>
                    <a:pt x="3334660" y="1086144"/>
                    <a:pt x="3321230" y="1037281"/>
                  </a:cubicBezTo>
                  <a:cubicBezTo>
                    <a:pt x="3316658" y="1047473"/>
                    <a:pt x="3311705" y="1052616"/>
                    <a:pt x="3312562" y="1057188"/>
                  </a:cubicBezTo>
                  <a:cubicBezTo>
                    <a:pt x="3331612" y="1213494"/>
                    <a:pt x="3292465" y="1361988"/>
                    <a:pt x="3259223" y="1512864"/>
                  </a:cubicBezTo>
                  <a:cubicBezTo>
                    <a:pt x="3240839" y="1595636"/>
                    <a:pt x="3228933" y="1683362"/>
                    <a:pt x="3235886" y="1767086"/>
                  </a:cubicBezTo>
                  <a:cubicBezTo>
                    <a:pt x="3240934" y="1827856"/>
                    <a:pt x="3281511" y="1885673"/>
                    <a:pt x="3306466" y="1944633"/>
                  </a:cubicBezTo>
                  <a:cubicBezTo>
                    <a:pt x="3309133" y="1950157"/>
                    <a:pt x="3313229" y="1956253"/>
                    <a:pt x="3323421" y="1974827"/>
                  </a:cubicBezTo>
                  <a:close/>
                  <a:moveTo>
                    <a:pt x="1748938" y="2958283"/>
                  </a:moveTo>
                  <a:cubicBezTo>
                    <a:pt x="1724269" y="2942281"/>
                    <a:pt x="1689788" y="2931708"/>
                    <a:pt x="1677025" y="2909039"/>
                  </a:cubicBezTo>
                  <a:cubicBezTo>
                    <a:pt x="1649688" y="2860461"/>
                    <a:pt x="1633971" y="2805312"/>
                    <a:pt x="1612635" y="2753305"/>
                  </a:cubicBezTo>
                  <a:cubicBezTo>
                    <a:pt x="1605492" y="2735874"/>
                    <a:pt x="1599777" y="2715205"/>
                    <a:pt x="1586632" y="2703680"/>
                  </a:cubicBezTo>
                  <a:cubicBezTo>
                    <a:pt x="1533387" y="2657293"/>
                    <a:pt x="1532340" y="2594428"/>
                    <a:pt x="1586632" y="2550232"/>
                  </a:cubicBezTo>
                  <a:cubicBezTo>
                    <a:pt x="1613017" y="2528896"/>
                    <a:pt x="1622542" y="2466317"/>
                    <a:pt x="1603015" y="2442504"/>
                  </a:cubicBezTo>
                  <a:cubicBezTo>
                    <a:pt x="1572107" y="2407414"/>
                    <a:pt x="1575498" y="2353902"/>
                    <a:pt x="1610588" y="2322994"/>
                  </a:cubicBezTo>
                  <a:cubicBezTo>
                    <a:pt x="1619903" y="2314783"/>
                    <a:pt x="1630914" y="2308726"/>
                    <a:pt x="1642830" y="2305249"/>
                  </a:cubicBezTo>
                  <a:cubicBezTo>
                    <a:pt x="1660356" y="2299534"/>
                    <a:pt x="1677691" y="2293247"/>
                    <a:pt x="1695122" y="2287247"/>
                  </a:cubicBezTo>
                  <a:cubicBezTo>
                    <a:pt x="1673405" y="2276769"/>
                    <a:pt x="1654736" y="2277722"/>
                    <a:pt x="1636353" y="2276483"/>
                  </a:cubicBezTo>
                  <a:cubicBezTo>
                    <a:pt x="1590252" y="2272768"/>
                    <a:pt x="1557010" y="2282199"/>
                    <a:pt x="1526054" y="2325918"/>
                  </a:cubicBezTo>
                  <a:cubicBezTo>
                    <a:pt x="1485286" y="2383068"/>
                    <a:pt x="1414135" y="2388783"/>
                    <a:pt x="1352222" y="2369447"/>
                  </a:cubicBezTo>
                  <a:cubicBezTo>
                    <a:pt x="1285547" y="2348588"/>
                    <a:pt x="1224873" y="2309059"/>
                    <a:pt x="1210586" y="2230383"/>
                  </a:cubicBezTo>
                  <a:cubicBezTo>
                    <a:pt x="1202775" y="2187425"/>
                    <a:pt x="1170009" y="2167327"/>
                    <a:pt x="1129813" y="2182758"/>
                  </a:cubicBezTo>
                  <a:cubicBezTo>
                    <a:pt x="1102400" y="2194778"/>
                    <a:pt x="1073835" y="2203998"/>
                    <a:pt x="1044564" y="2210284"/>
                  </a:cubicBezTo>
                  <a:cubicBezTo>
                    <a:pt x="1004464" y="2217143"/>
                    <a:pt x="1000083" y="2234192"/>
                    <a:pt x="1021038" y="2264958"/>
                  </a:cubicBezTo>
                  <a:cubicBezTo>
                    <a:pt x="1047232" y="2303058"/>
                    <a:pt x="1040088" y="2339729"/>
                    <a:pt x="1023419" y="2381354"/>
                  </a:cubicBezTo>
                  <a:cubicBezTo>
                    <a:pt x="1007893" y="2418882"/>
                    <a:pt x="1005417" y="2461935"/>
                    <a:pt x="998940" y="2502797"/>
                  </a:cubicBezTo>
                  <a:cubicBezTo>
                    <a:pt x="998083" y="2508131"/>
                    <a:pt x="1007322" y="2515084"/>
                    <a:pt x="1011989" y="2521085"/>
                  </a:cubicBezTo>
                  <a:cubicBezTo>
                    <a:pt x="1074759" y="2600905"/>
                    <a:pt x="1043517" y="2696441"/>
                    <a:pt x="946552" y="2727492"/>
                  </a:cubicBezTo>
                  <a:cubicBezTo>
                    <a:pt x="932646" y="2731874"/>
                    <a:pt x="920359" y="2748924"/>
                    <a:pt x="912262" y="2762925"/>
                  </a:cubicBezTo>
                  <a:cubicBezTo>
                    <a:pt x="889212" y="2803502"/>
                    <a:pt x="868638" y="2845507"/>
                    <a:pt x="847207" y="2886750"/>
                  </a:cubicBezTo>
                  <a:cubicBezTo>
                    <a:pt x="837682" y="2904276"/>
                    <a:pt x="823108" y="2921421"/>
                    <a:pt x="821394" y="2939709"/>
                  </a:cubicBezTo>
                  <a:cubicBezTo>
                    <a:pt x="806325" y="3104454"/>
                    <a:pt x="757252" y="3264283"/>
                    <a:pt x="677280" y="3409101"/>
                  </a:cubicBezTo>
                  <a:cubicBezTo>
                    <a:pt x="654992" y="3449487"/>
                    <a:pt x="665279" y="3478729"/>
                    <a:pt x="703951" y="3493588"/>
                  </a:cubicBezTo>
                  <a:cubicBezTo>
                    <a:pt x="756814" y="3513781"/>
                    <a:pt x="811679" y="3538355"/>
                    <a:pt x="866733" y="3541213"/>
                  </a:cubicBezTo>
                  <a:cubicBezTo>
                    <a:pt x="987605" y="3547499"/>
                    <a:pt x="1089523" y="3589410"/>
                    <a:pt x="1184487" y="3662562"/>
                  </a:cubicBezTo>
                  <a:cubicBezTo>
                    <a:pt x="1287833" y="3742095"/>
                    <a:pt x="1466712" y="3752096"/>
                    <a:pt x="1570821" y="3667324"/>
                  </a:cubicBezTo>
                  <a:cubicBezTo>
                    <a:pt x="1638829" y="3611984"/>
                    <a:pt x="1719411" y="3578456"/>
                    <a:pt x="1806660" y="3560168"/>
                  </a:cubicBezTo>
                  <a:cubicBezTo>
                    <a:pt x="1880955" y="3544547"/>
                    <a:pt x="1898576" y="3500065"/>
                    <a:pt x="1867715" y="3432152"/>
                  </a:cubicBezTo>
                  <a:cubicBezTo>
                    <a:pt x="1809232" y="3303183"/>
                    <a:pt x="1771703" y="3169261"/>
                    <a:pt x="1779514" y="3025529"/>
                  </a:cubicBezTo>
                  <a:cubicBezTo>
                    <a:pt x="1786419" y="3047799"/>
                    <a:pt x="1791915" y="3070487"/>
                    <a:pt x="1795992" y="3093443"/>
                  </a:cubicBezTo>
                  <a:cubicBezTo>
                    <a:pt x="1811232" y="3165737"/>
                    <a:pt x="1826281" y="3238223"/>
                    <a:pt x="1842855" y="3310327"/>
                  </a:cubicBezTo>
                  <a:cubicBezTo>
                    <a:pt x="1845331" y="3321185"/>
                    <a:pt x="1853618" y="3336235"/>
                    <a:pt x="1862571" y="3338902"/>
                  </a:cubicBezTo>
                  <a:cubicBezTo>
                    <a:pt x="1910911" y="3356228"/>
                    <a:pt x="1963718" y="3356466"/>
                    <a:pt x="2012209" y="3339568"/>
                  </a:cubicBezTo>
                  <a:cubicBezTo>
                    <a:pt x="1883526" y="3206218"/>
                    <a:pt x="1812184" y="3082393"/>
                    <a:pt x="1820376" y="3001050"/>
                  </a:cubicBezTo>
                  <a:cubicBezTo>
                    <a:pt x="1833139" y="3030387"/>
                    <a:pt x="1845236" y="3054295"/>
                    <a:pt x="1854189" y="3079251"/>
                  </a:cubicBezTo>
                  <a:cubicBezTo>
                    <a:pt x="1887432" y="3172596"/>
                    <a:pt x="1939914" y="3252034"/>
                    <a:pt x="2019925" y="3311660"/>
                  </a:cubicBezTo>
                  <a:cubicBezTo>
                    <a:pt x="2030021" y="3319280"/>
                    <a:pt x="2048500" y="3324900"/>
                    <a:pt x="2059358" y="3321185"/>
                  </a:cubicBezTo>
                  <a:cubicBezTo>
                    <a:pt x="2143083" y="3289277"/>
                    <a:pt x="2195375" y="3153259"/>
                    <a:pt x="2156418" y="3071630"/>
                  </a:cubicBezTo>
                  <a:cubicBezTo>
                    <a:pt x="2144807" y="3076031"/>
                    <a:pt x="2132777" y="3079222"/>
                    <a:pt x="2120509" y="3081155"/>
                  </a:cubicBezTo>
                  <a:cubicBezTo>
                    <a:pt x="2076979" y="3083442"/>
                    <a:pt x="2060310" y="3094871"/>
                    <a:pt x="2084314" y="3141830"/>
                  </a:cubicBezTo>
                  <a:cubicBezTo>
                    <a:pt x="2100411" y="3173358"/>
                    <a:pt x="2101839" y="3212315"/>
                    <a:pt x="2109936" y="3247938"/>
                  </a:cubicBezTo>
                  <a:lnTo>
                    <a:pt x="2092314" y="3251081"/>
                  </a:lnTo>
                  <a:cubicBezTo>
                    <a:pt x="2089076" y="3234889"/>
                    <a:pt x="2086600" y="3218506"/>
                    <a:pt x="2082789" y="3202599"/>
                  </a:cubicBezTo>
                  <a:cubicBezTo>
                    <a:pt x="2066978" y="3141163"/>
                    <a:pt x="2053643" y="3078774"/>
                    <a:pt x="1973157" y="3068201"/>
                  </a:cubicBezTo>
                  <a:cubicBezTo>
                    <a:pt x="1954107" y="3065630"/>
                    <a:pt x="1936676" y="3050199"/>
                    <a:pt x="1919055" y="3039626"/>
                  </a:cubicBezTo>
                  <a:cubicBezTo>
                    <a:pt x="1874573" y="3012956"/>
                    <a:pt x="1842855" y="2958664"/>
                    <a:pt x="1777609" y="2975999"/>
                  </a:cubicBezTo>
                  <a:cubicBezTo>
                    <a:pt x="1769798" y="2978095"/>
                    <a:pt x="1757606" y="2963426"/>
                    <a:pt x="1747224" y="2956473"/>
                  </a:cubicBezTo>
                  <a:lnTo>
                    <a:pt x="1820757" y="2956473"/>
                  </a:lnTo>
                  <a:lnTo>
                    <a:pt x="1635591" y="2713681"/>
                  </a:lnTo>
                  <a:cubicBezTo>
                    <a:pt x="1635591" y="2742256"/>
                    <a:pt x="1634353" y="2757115"/>
                    <a:pt x="1635591" y="2771403"/>
                  </a:cubicBezTo>
                  <a:cubicBezTo>
                    <a:pt x="1643973" y="2851889"/>
                    <a:pt x="1696170" y="2905324"/>
                    <a:pt x="1748938" y="2958283"/>
                  </a:cubicBezTo>
                  <a:close/>
                  <a:moveTo>
                    <a:pt x="1436614" y="987179"/>
                  </a:moveTo>
                  <a:lnTo>
                    <a:pt x="1447377" y="993561"/>
                  </a:lnTo>
                  <a:cubicBezTo>
                    <a:pt x="1475380" y="948794"/>
                    <a:pt x="1507575" y="906026"/>
                    <a:pt x="1530435" y="858782"/>
                  </a:cubicBezTo>
                  <a:cubicBezTo>
                    <a:pt x="1567868" y="781154"/>
                    <a:pt x="1583489" y="700477"/>
                    <a:pt x="1545484" y="616085"/>
                  </a:cubicBezTo>
                  <a:cubicBezTo>
                    <a:pt x="1535959" y="594178"/>
                    <a:pt x="1536817" y="567317"/>
                    <a:pt x="1533007" y="542743"/>
                  </a:cubicBezTo>
                  <a:cubicBezTo>
                    <a:pt x="1570344" y="625991"/>
                    <a:pt x="1599682" y="710002"/>
                    <a:pt x="1637782" y="789536"/>
                  </a:cubicBezTo>
                  <a:cubicBezTo>
                    <a:pt x="1677025" y="871070"/>
                    <a:pt x="1740366" y="933554"/>
                    <a:pt x="1821805" y="988608"/>
                  </a:cubicBezTo>
                  <a:lnTo>
                    <a:pt x="1733127" y="777153"/>
                  </a:lnTo>
                  <a:lnTo>
                    <a:pt x="1749891" y="769247"/>
                  </a:lnTo>
                  <a:cubicBezTo>
                    <a:pt x="1756310" y="776753"/>
                    <a:pt x="1762140" y="784745"/>
                    <a:pt x="1767321" y="793155"/>
                  </a:cubicBezTo>
                  <a:cubicBezTo>
                    <a:pt x="1821929" y="900606"/>
                    <a:pt x="1914797" y="983693"/>
                    <a:pt x="2027640" y="1026041"/>
                  </a:cubicBezTo>
                  <a:cubicBezTo>
                    <a:pt x="2126129" y="1063379"/>
                    <a:pt x="2231475" y="1083191"/>
                    <a:pt x="2309961" y="1181204"/>
                  </a:cubicBezTo>
                  <a:cubicBezTo>
                    <a:pt x="2299198" y="1044806"/>
                    <a:pt x="2245953" y="941650"/>
                    <a:pt x="2172991" y="845257"/>
                  </a:cubicBezTo>
                  <a:cubicBezTo>
                    <a:pt x="2189032" y="852801"/>
                    <a:pt x="2203043" y="864069"/>
                    <a:pt x="2213853" y="878118"/>
                  </a:cubicBezTo>
                  <a:cubicBezTo>
                    <a:pt x="2339298" y="1032232"/>
                    <a:pt x="2344918" y="1211493"/>
                    <a:pt x="2323486" y="1397040"/>
                  </a:cubicBezTo>
                  <a:cubicBezTo>
                    <a:pt x="2312723" y="1489623"/>
                    <a:pt x="2305675" y="1582778"/>
                    <a:pt x="2299674" y="1675932"/>
                  </a:cubicBezTo>
                  <a:cubicBezTo>
                    <a:pt x="2298340" y="1697078"/>
                    <a:pt x="2308247" y="1718890"/>
                    <a:pt x="2313295" y="1741845"/>
                  </a:cubicBezTo>
                  <a:cubicBezTo>
                    <a:pt x="2363968" y="1707746"/>
                    <a:pt x="2413117" y="1684695"/>
                    <a:pt x="2448550" y="1648881"/>
                  </a:cubicBezTo>
                  <a:cubicBezTo>
                    <a:pt x="2632668" y="1461715"/>
                    <a:pt x="2685341" y="1226924"/>
                    <a:pt x="2673530" y="974797"/>
                  </a:cubicBezTo>
                  <a:cubicBezTo>
                    <a:pt x="2665643" y="822035"/>
                    <a:pt x="2622657" y="673150"/>
                    <a:pt x="2547895" y="539695"/>
                  </a:cubicBezTo>
                  <a:cubicBezTo>
                    <a:pt x="2397114" y="265375"/>
                    <a:pt x="2182516" y="78685"/>
                    <a:pt x="1859809" y="46109"/>
                  </a:cubicBezTo>
                  <a:cubicBezTo>
                    <a:pt x="1749320" y="34870"/>
                    <a:pt x="1655308" y="64588"/>
                    <a:pt x="1601205" y="172697"/>
                  </a:cubicBezTo>
                  <a:cubicBezTo>
                    <a:pt x="1595614" y="181288"/>
                    <a:pt x="1589033" y="189184"/>
                    <a:pt x="1581584" y="196223"/>
                  </a:cubicBezTo>
                  <a:cubicBezTo>
                    <a:pt x="1579679" y="180126"/>
                    <a:pt x="1580536" y="164505"/>
                    <a:pt x="1588633" y="154599"/>
                  </a:cubicBezTo>
                  <a:cubicBezTo>
                    <a:pt x="1614445" y="123071"/>
                    <a:pt x="1598158" y="105545"/>
                    <a:pt x="1573107" y="84686"/>
                  </a:cubicBezTo>
                  <a:cubicBezTo>
                    <a:pt x="1500431" y="23726"/>
                    <a:pt x="1415945" y="6962"/>
                    <a:pt x="1327362" y="26488"/>
                  </a:cubicBezTo>
                  <a:cubicBezTo>
                    <a:pt x="1189249" y="56968"/>
                    <a:pt x="1071996" y="129929"/>
                    <a:pt x="972365" y="228608"/>
                  </a:cubicBezTo>
                  <a:cubicBezTo>
                    <a:pt x="822727" y="376627"/>
                    <a:pt x="757291" y="566936"/>
                    <a:pt x="720429" y="767247"/>
                  </a:cubicBezTo>
                  <a:cubicBezTo>
                    <a:pt x="682329" y="975273"/>
                    <a:pt x="690330" y="1184156"/>
                    <a:pt x="735955" y="1390944"/>
                  </a:cubicBezTo>
                  <a:cubicBezTo>
                    <a:pt x="741098" y="1414090"/>
                    <a:pt x="749766" y="1436474"/>
                    <a:pt x="760719" y="1471811"/>
                  </a:cubicBezTo>
                  <a:cubicBezTo>
                    <a:pt x="770244" y="1451333"/>
                    <a:pt x="774912" y="1444951"/>
                    <a:pt x="775864" y="1437998"/>
                  </a:cubicBezTo>
                  <a:cubicBezTo>
                    <a:pt x="787199" y="1353225"/>
                    <a:pt x="801105" y="1268643"/>
                    <a:pt x="807964" y="1183490"/>
                  </a:cubicBezTo>
                  <a:cubicBezTo>
                    <a:pt x="819108" y="1045663"/>
                    <a:pt x="893689" y="926315"/>
                    <a:pt x="1011227" y="894311"/>
                  </a:cubicBezTo>
                  <a:cubicBezTo>
                    <a:pt x="1091237" y="872689"/>
                    <a:pt x="1177057" y="872403"/>
                    <a:pt x="1260210" y="862497"/>
                  </a:cubicBezTo>
                  <a:lnTo>
                    <a:pt x="1263545" y="879547"/>
                  </a:lnTo>
                  <a:lnTo>
                    <a:pt x="1178391" y="896406"/>
                  </a:lnTo>
                  <a:cubicBezTo>
                    <a:pt x="1224349" y="924048"/>
                    <a:pt x="1280270" y="929639"/>
                    <a:pt x="1330791" y="911646"/>
                  </a:cubicBezTo>
                  <a:cubicBezTo>
                    <a:pt x="1376320" y="896025"/>
                    <a:pt x="1417468" y="867640"/>
                    <a:pt x="1470523" y="839637"/>
                  </a:cubicBezTo>
                  <a:close/>
                  <a:moveTo>
                    <a:pt x="1236589" y="2211999"/>
                  </a:moveTo>
                  <a:cubicBezTo>
                    <a:pt x="1231826" y="2268006"/>
                    <a:pt x="1290691" y="2332300"/>
                    <a:pt x="1360414" y="2352493"/>
                  </a:cubicBezTo>
                  <a:cubicBezTo>
                    <a:pt x="1430137" y="2372686"/>
                    <a:pt x="1504146" y="2341539"/>
                    <a:pt x="1533578" y="2279531"/>
                  </a:cubicBezTo>
                  <a:lnTo>
                    <a:pt x="1414230" y="2254100"/>
                  </a:lnTo>
                  <a:cubicBezTo>
                    <a:pt x="1424803" y="2242860"/>
                    <a:pt x="1433946" y="2240002"/>
                    <a:pt x="1442805" y="2241527"/>
                  </a:cubicBezTo>
                  <a:cubicBezTo>
                    <a:pt x="1569106" y="2264672"/>
                    <a:pt x="1695217" y="2259338"/>
                    <a:pt x="1821614" y="2242194"/>
                  </a:cubicBezTo>
                  <a:cubicBezTo>
                    <a:pt x="1988206" y="2219524"/>
                    <a:pt x="2135939" y="2158564"/>
                    <a:pt x="2253478" y="2034167"/>
                  </a:cubicBezTo>
                  <a:cubicBezTo>
                    <a:pt x="2299769" y="1985209"/>
                    <a:pt x="2334536" y="1932631"/>
                    <a:pt x="2310056" y="1860051"/>
                  </a:cubicBezTo>
                  <a:cubicBezTo>
                    <a:pt x="2350728" y="1908819"/>
                    <a:pt x="2328535" y="1958443"/>
                    <a:pt x="2306341" y="2009879"/>
                  </a:cubicBezTo>
                  <a:cubicBezTo>
                    <a:pt x="2383780" y="2035406"/>
                    <a:pt x="2441692" y="2002640"/>
                    <a:pt x="2496175" y="1959206"/>
                  </a:cubicBezTo>
                  <a:cubicBezTo>
                    <a:pt x="2554372" y="1912628"/>
                    <a:pt x="2569041" y="1850240"/>
                    <a:pt x="2557135" y="1779660"/>
                  </a:cubicBezTo>
                  <a:cubicBezTo>
                    <a:pt x="2549038" y="1732034"/>
                    <a:pt x="2515129" y="1702316"/>
                    <a:pt x="2467028" y="1696030"/>
                  </a:cubicBezTo>
                  <a:cubicBezTo>
                    <a:pt x="2400353" y="1687267"/>
                    <a:pt x="2361586" y="1728986"/>
                    <a:pt x="2324153" y="1772897"/>
                  </a:cubicBezTo>
                  <a:cubicBezTo>
                    <a:pt x="2314628" y="1783565"/>
                    <a:pt x="2306055" y="1794423"/>
                    <a:pt x="2299007" y="1802805"/>
                  </a:cubicBezTo>
                  <a:cubicBezTo>
                    <a:pt x="2292625" y="1761276"/>
                    <a:pt x="2280624" y="1723557"/>
                    <a:pt x="2282338" y="1686410"/>
                  </a:cubicBezTo>
                  <a:cubicBezTo>
                    <a:pt x="2286720" y="1586873"/>
                    <a:pt x="2295197" y="1487432"/>
                    <a:pt x="2305294" y="1388277"/>
                  </a:cubicBezTo>
                  <a:cubicBezTo>
                    <a:pt x="2314819" y="1298171"/>
                    <a:pt x="2337869" y="1204159"/>
                    <a:pt x="2244905" y="1141961"/>
                  </a:cubicBezTo>
                  <a:cubicBezTo>
                    <a:pt x="2200709" y="1112433"/>
                    <a:pt x="2151941" y="1084811"/>
                    <a:pt x="2101173" y="1070999"/>
                  </a:cubicBezTo>
                  <a:cubicBezTo>
                    <a:pt x="1998750" y="1046006"/>
                    <a:pt x="1905472" y="992580"/>
                    <a:pt x="1832092" y="916885"/>
                  </a:cubicBezTo>
                  <a:cubicBezTo>
                    <a:pt x="1825005" y="910646"/>
                    <a:pt x="1817394" y="905036"/>
                    <a:pt x="1809327" y="900121"/>
                  </a:cubicBezTo>
                  <a:lnTo>
                    <a:pt x="1802850" y="906884"/>
                  </a:lnTo>
                  <a:cubicBezTo>
                    <a:pt x="1834597" y="952223"/>
                    <a:pt x="1866067" y="997590"/>
                    <a:pt x="1897243" y="1042996"/>
                  </a:cubicBezTo>
                  <a:cubicBezTo>
                    <a:pt x="1755987" y="988513"/>
                    <a:pt x="1660546" y="888215"/>
                    <a:pt x="1588251" y="745244"/>
                  </a:cubicBezTo>
                  <a:cubicBezTo>
                    <a:pt x="1555390" y="883738"/>
                    <a:pt x="1496526" y="990799"/>
                    <a:pt x="1373939" y="1067951"/>
                  </a:cubicBezTo>
                  <a:lnTo>
                    <a:pt x="1443186" y="893739"/>
                  </a:lnTo>
                  <a:cubicBezTo>
                    <a:pt x="1303930" y="957366"/>
                    <a:pt x="1265449" y="957842"/>
                    <a:pt x="1127432" y="900788"/>
                  </a:cubicBezTo>
                  <a:cubicBezTo>
                    <a:pt x="1106924" y="893368"/>
                    <a:pt x="1084598" y="892567"/>
                    <a:pt x="1063614" y="898502"/>
                  </a:cubicBezTo>
                  <a:cubicBezTo>
                    <a:pt x="913215" y="940983"/>
                    <a:pt x="842730" y="1031280"/>
                    <a:pt x="828252" y="1188538"/>
                  </a:cubicBezTo>
                  <a:cubicBezTo>
                    <a:pt x="820727" y="1270548"/>
                    <a:pt x="808726" y="1352273"/>
                    <a:pt x="795581" y="1433616"/>
                  </a:cubicBezTo>
                  <a:cubicBezTo>
                    <a:pt x="790628" y="1464287"/>
                    <a:pt x="776531" y="1493528"/>
                    <a:pt x="767006" y="1523437"/>
                  </a:cubicBezTo>
                  <a:lnTo>
                    <a:pt x="753576" y="1521341"/>
                  </a:lnTo>
                  <a:cubicBezTo>
                    <a:pt x="739098" y="1476669"/>
                    <a:pt x="728335" y="1430187"/>
                    <a:pt x="708332" y="1387991"/>
                  </a:cubicBezTo>
                  <a:cubicBezTo>
                    <a:pt x="697473" y="1365131"/>
                    <a:pt x="670232" y="1334366"/>
                    <a:pt x="651182" y="1335032"/>
                  </a:cubicBezTo>
                  <a:cubicBezTo>
                    <a:pt x="627655" y="1335890"/>
                    <a:pt x="599747" y="1361417"/>
                    <a:pt x="583364" y="1383515"/>
                  </a:cubicBezTo>
                  <a:cubicBezTo>
                    <a:pt x="541740" y="1439236"/>
                    <a:pt x="566410" y="1570300"/>
                    <a:pt x="656135" y="1635832"/>
                  </a:cubicBezTo>
                  <a:lnTo>
                    <a:pt x="671852" y="1594112"/>
                  </a:lnTo>
                  <a:cubicBezTo>
                    <a:pt x="679281" y="1620401"/>
                    <a:pt x="677186" y="1646024"/>
                    <a:pt x="679662" y="1671074"/>
                  </a:cubicBezTo>
                  <a:cubicBezTo>
                    <a:pt x="688330" y="1758418"/>
                    <a:pt x="741289" y="1822331"/>
                    <a:pt x="797296" y="1883482"/>
                  </a:cubicBezTo>
                  <a:cubicBezTo>
                    <a:pt x="933884" y="2032548"/>
                    <a:pt x="1102096" y="2134275"/>
                    <a:pt x="1287547" y="2211142"/>
                  </a:cubicBezTo>
                  <a:cubicBezTo>
                    <a:pt x="1301454" y="2216952"/>
                    <a:pt x="1314312" y="2224953"/>
                    <a:pt x="1327743" y="2231906"/>
                  </a:cubicBezTo>
                  <a:lnTo>
                    <a:pt x="1320980" y="2245432"/>
                  </a:lnTo>
                  <a:close/>
                  <a:moveTo>
                    <a:pt x="3254650" y="1919867"/>
                  </a:moveTo>
                  <a:cubicBezTo>
                    <a:pt x="3216046" y="1826942"/>
                    <a:pt x="3203368" y="1725291"/>
                    <a:pt x="3217979" y="1625736"/>
                  </a:cubicBezTo>
                  <a:cubicBezTo>
                    <a:pt x="3229314" y="1546011"/>
                    <a:pt x="3250650" y="1467716"/>
                    <a:pt x="3266938" y="1388658"/>
                  </a:cubicBezTo>
                  <a:cubicBezTo>
                    <a:pt x="3300656" y="1224161"/>
                    <a:pt x="3323421" y="1059855"/>
                    <a:pt x="3250840" y="898597"/>
                  </a:cubicBezTo>
                  <a:cubicBezTo>
                    <a:pt x="3249383" y="892872"/>
                    <a:pt x="3248907" y="886948"/>
                    <a:pt x="3249412" y="881071"/>
                  </a:cubicBezTo>
                  <a:lnTo>
                    <a:pt x="3264175" y="874403"/>
                  </a:lnTo>
                  <a:lnTo>
                    <a:pt x="3353329" y="1054616"/>
                  </a:lnTo>
                  <a:cubicBezTo>
                    <a:pt x="3373237" y="875261"/>
                    <a:pt x="3248554" y="624944"/>
                    <a:pt x="3065293" y="545696"/>
                  </a:cubicBezTo>
                  <a:cubicBezTo>
                    <a:pt x="2945469" y="493880"/>
                    <a:pt x="2831740" y="517121"/>
                    <a:pt x="2719155" y="580462"/>
                  </a:cubicBezTo>
                  <a:cubicBezTo>
                    <a:pt x="2734338" y="595397"/>
                    <a:pt x="2753959" y="604989"/>
                    <a:pt x="2775067" y="607798"/>
                  </a:cubicBezTo>
                  <a:cubicBezTo>
                    <a:pt x="2815071" y="610275"/>
                    <a:pt x="2850029" y="617323"/>
                    <a:pt x="2876317" y="668473"/>
                  </a:cubicBezTo>
                  <a:cubicBezTo>
                    <a:pt x="2845933" y="652185"/>
                    <a:pt x="2828026" y="637612"/>
                    <a:pt x="2807833" y="633230"/>
                  </a:cubicBezTo>
                  <a:cubicBezTo>
                    <a:pt x="2790116" y="629325"/>
                    <a:pt x="2769733" y="636755"/>
                    <a:pt x="2750683" y="639231"/>
                  </a:cubicBezTo>
                  <a:cubicBezTo>
                    <a:pt x="2754302" y="663139"/>
                    <a:pt x="2749159" y="698000"/>
                    <a:pt x="2763065" y="709145"/>
                  </a:cubicBezTo>
                  <a:cubicBezTo>
                    <a:pt x="2838217" y="769247"/>
                    <a:pt x="2867364" y="854972"/>
                    <a:pt x="2901940" y="937745"/>
                  </a:cubicBezTo>
                  <a:cubicBezTo>
                    <a:pt x="2904616" y="947050"/>
                    <a:pt x="2906150" y="956642"/>
                    <a:pt x="2906512" y="966320"/>
                  </a:cubicBezTo>
                  <a:cubicBezTo>
                    <a:pt x="2852791" y="890120"/>
                    <a:pt x="2835836" y="791917"/>
                    <a:pt x="2748016" y="735719"/>
                  </a:cubicBezTo>
                  <a:cubicBezTo>
                    <a:pt x="2741158" y="760008"/>
                    <a:pt x="2731347" y="792012"/>
                    <a:pt x="2742777" y="804871"/>
                  </a:cubicBezTo>
                  <a:cubicBezTo>
                    <a:pt x="2813262" y="883547"/>
                    <a:pt x="2832122" y="980036"/>
                    <a:pt x="2838027" y="1078238"/>
                  </a:cubicBezTo>
                  <a:cubicBezTo>
                    <a:pt x="2849647" y="1273882"/>
                    <a:pt x="2865459" y="1467811"/>
                    <a:pt x="2961852" y="1643833"/>
                  </a:cubicBezTo>
                  <a:cubicBezTo>
                    <a:pt x="3029479" y="1766324"/>
                    <a:pt x="3128920" y="1856716"/>
                    <a:pt x="3254555" y="1919867"/>
                  </a:cubicBezTo>
                  <a:close/>
                  <a:moveTo>
                    <a:pt x="41487" y="1205492"/>
                  </a:moveTo>
                  <a:lnTo>
                    <a:pt x="51012" y="1218637"/>
                  </a:lnTo>
                  <a:cubicBezTo>
                    <a:pt x="96732" y="1192919"/>
                    <a:pt x="146262" y="1171964"/>
                    <a:pt x="187410" y="1140437"/>
                  </a:cubicBezTo>
                  <a:cubicBezTo>
                    <a:pt x="299138" y="1054712"/>
                    <a:pt x="366956" y="936411"/>
                    <a:pt x="419534" y="809538"/>
                  </a:cubicBezTo>
                  <a:cubicBezTo>
                    <a:pt x="452205" y="730957"/>
                    <a:pt x="474969" y="648185"/>
                    <a:pt x="503544" y="567794"/>
                  </a:cubicBezTo>
                  <a:cubicBezTo>
                    <a:pt x="508307" y="554363"/>
                    <a:pt x="520308" y="543410"/>
                    <a:pt x="528881" y="531313"/>
                  </a:cubicBezTo>
                  <a:lnTo>
                    <a:pt x="539359" y="537695"/>
                  </a:lnTo>
                  <a:cubicBezTo>
                    <a:pt x="507450" y="602274"/>
                    <a:pt x="480399" y="667806"/>
                    <a:pt x="493258" y="741911"/>
                  </a:cubicBezTo>
                  <a:cubicBezTo>
                    <a:pt x="544312" y="621229"/>
                    <a:pt x="559266" y="474068"/>
                    <a:pt x="725382" y="445397"/>
                  </a:cubicBezTo>
                  <a:cubicBezTo>
                    <a:pt x="731478" y="368721"/>
                    <a:pt x="717571" y="358148"/>
                    <a:pt x="648420" y="388247"/>
                  </a:cubicBezTo>
                  <a:cubicBezTo>
                    <a:pt x="628475" y="397601"/>
                    <a:pt x="609358" y="408631"/>
                    <a:pt x="591270" y="421204"/>
                  </a:cubicBezTo>
                  <a:cubicBezTo>
                    <a:pt x="568314" y="436158"/>
                    <a:pt x="546312" y="452446"/>
                    <a:pt x="523928" y="468162"/>
                  </a:cubicBezTo>
                  <a:cubicBezTo>
                    <a:pt x="589555" y="384818"/>
                    <a:pt x="628036" y="365102"/>
                    <a:pt x="720334" y="355005"/>
                  </a:cubicBezTo>
                  <a:cubicBezTo>
                    <a:pt x="733059" y="352395"/>
                    <a:pt x="743718" y="343765"/>
                    <a:pt x="748909" y="331859"/>
                  </a:cubicBezTo>
                  <a:cubicBezTo>
                    <a:pt x="749308" y="319029"/>
                    <a:pt x="743136" y="306885"/>
                    <a:pt x="732526" y="299665"/>
                  </a:cubicBezTo>
                  <a:cubicBezTo>
                    <a:pt x="708170" y="289330"/>
                    <a:pt x="683119" y="280710"/>
                    <a:pt x="657564" y="273852"/>
                  </a:cubicBezTo>
                  <a:lnTo>
                    <a:pt x="662898" y="256993"/>
                  </a:lnTo>
                  <a:cubicBezTo>
                    <a:pt x="692139" y="266518"/>
                    <a:pt x="721096" y="277567"/>
                    <a:pt x="750909" y="285568"/>
                  </a:cubicBezTo>
                  <a:cubicBezTo>
                    <a:pt x="760434" y="288235"/>
                    <a:pt x="772340" y="283377"/>
                    <a:pt x="783104" y="282044"/>
                  </a:cubicBezTo>
                  <a:cubicBezTo>
                    <a:pt x="781675" y="273852"/>
                    <a:pt x="783104" y="262517"/>
                    <a:pt x="778341" y="258040"/>
                  </a:cubicBezTo>
                  <a:cubicBezTo>
                    <a:pt x="730716" y="214321"/>
                    <a:pt x="677186" y="186603"/>
                    <a:pt x="610320" y="199748"/>
                  </a:cubicBezTo>
                  <a:cubicBezTo>
                    <a:pt x="593394" y="204405"/>
                    <a:pt x="576868" y="210397"/>
                    <a:pt x="560885" y="217655"/>
                  </a:cubicBezTo>
                  <a:lnTo>
                    <a:pt x="554504" y="201367"/>
                  </a:lnTo>
                  <a:cubicBezTo>
                    <a:pt x="579364" y="192889"/>
                    <a:pt x="603652" y="179745"/>
                    <a:pt x="629179" y="176792"/>
                  </a:cubicBezTo>
                  <a:cubicBezTo>
                    <a:pt x="687948" y="169934"/>
                    <a:pt x="737764" y="195842"/>
                    <a:pt x="780532" y="232990"/>
                  </a:cubicBezTo>
                  <a:cubicBezTo>
                    <a:pt x="804249" y="253659"/>
                    <a:pt x="822918" y="254421"/>
                    <a:pt x="844825" y="234419"/>
                  </a:cubicBezTo>
                  <a:cubicBezTo>
                    <a:pt x="742812" y="28202"/>
                    <a:pt x="457539" y="-26852"/>
                    <a:pt x="281041" y="155552"/>
                  </a:cubicBezTo>
                  <a:cubicBezTo>
                    <a:pt x="181695" y="258231"/>
                    <a:pt x="132736" y="390343"/>
                    <a:pt x="112162" y="531408"/>
                  </a:cubicBezTo>
                  <a:cubicBezTo>
                    <a:pt x="108924" y="553697"/>
                    <a:pt x="116734" y="577700"/>
                    <a:pt x="119402" y="600940"/>
                  </a:cubicBezTo>
                  <a:cubicBezTo>
                    <a:pt x="162740" y="398344"/>
                    <a:pt x="172361" y="369102"/>
                    <a:pt x="214652" y="341194"/>
                  </a:cubicBezTo>
                  <a:cubicBezTo>
                    <a:pt x="214652" y="346337"/>
                    <a:pt x="217318" y="351862"/>
                    <a:pt x="215413" y="355100"/>
                  </a:cubicBezTo>
                  <a:cubicBezTo>
                    <a:pt x="149405" y="471020"/>
                    <a:pt x="147977" y="594940"/>
                    <a:pt x="159216" y="724004"/>
                  </a:cubicBezTo>
                  <a:cubicBezTo>
                    <a:pt x="172170" y="872879"/>
                    <a:pt x="152072" y="1018612"/>
                    <a:pt x="74919" y="1151390"/>
                  </a:cubicBezTo>
                  <a:cubicBezTo>
                    <a:pt x="64061" y="1169583"/>
                    <a:pt x="52536" y="1187490"/>
                    <a:pt x="41392" y="1205588"/>
                  </a:cubicBezTo>
                  <a:close/>
                  <a:moveTo>
                    <a:pt x="1799516" y="2807693"/>
                  </a:moveTo>
                  <a:cubicBezTo>
                    <a:pt x="1798373" y="2829409"/>
                    <a:pt x="1792754" y="2846745"/>
                    <a:pt x="1797516" y="2860461"/>
                  </a:cubicBezTo>
                  <a:cubicBezTo>
                    <a:pt x="1831901" y="2960474"/>
                    <a:pt x="1903434" y="3024767"/>
                    <a:pt x="2001637" y="3057819"/>
                  </a:cubicBezTo>
                  <a:cubicBezTo>
                    <a:pt x="2088219" y="3086966"/>
                    <a:pt x="2174801" y="3060391"/>
                    <a:pt x="2216902" y="2992287"/>
                  </a:cubicBezTo>
                  <a:cubicBezTo>
                    <a:pt x="2255002" y="2931232"/>
                    <a:pt x="2277004" y="2862176"/>
                    <a:pt x="2249763" y="2792262"/>
                  </a:cubicBezTo>
                  <a:cubicBezTo>
                    <a:pt x="2219216" y="2716443"/>
                    <a:pt x="2183145" y="2642967"/>
                    <a:pt x="2141845" y="2572425"/>
                  </a:cubicBezTo>
                  <a:cubicBezTo>
                    <a:pt x="2113270" y="2521657"/>
                    <a:pt x="2050500" y="2526229"/>
                    <a:pt x="2015162" y="2576045"/>
                  </a:cubicBezTo>
                  <a:cubicBezTo>
                    <a:pt x="2127081" y="2619765"/>
                    <a:pt x="2196899" y="2699870"/>
                    <a:pt x="2198328" y="2791215"/>
                  </a:cubicBezTo>
                  <a:cubicBezTo>
                    <a:pt x="2190032" y="2779451"/>
                    <a:pt x="2182336" y="2767278"/>
                    <a:pt x="2175277" y="2754734"/>
                  </a:cubicBezTo>
                  <a:cubicBezTo>
                    <a:pt x="2146702" y="2713681"/>
                    <a:pt x="2122318" y="2667294"/>
                    <a:pt x="2086123" y="2634242"/>
                  </a:cubicBezTo>
                  <a:cubicBezTo>
                    <a:pt x="2031164" y="2584046"/>
                    <a:pt x="2016972" y="2590332"/>
                    <a:pt x="1984777" y="2654245"/>
                  </a:cubicBezTo>
                  <a:cubicBezTo>
                    <a:pt x="1984015" y="2655769"/>
                    <a:pt x="1979158" y="2655293"/>
                    <a:pt x="1970490" y="2656626"/>
                  </a:cubicBezTo>
                  <a:cubicBezTo>
                    <a:pt x="1972128" y="2644720"/>
                    <a:pt x="1974452" y="2632928"/>
                    <a:pt x="1977443" y="2621288"/>
                  </a:cubicBezTo>
                  <a:cubicBezTo>
                    <a:pt x="1998493" y="2555376"/>
                    <a:pt x="1992207" y="2492796"/>
                    <a:pt x="1952392" y="2435836"/>
                  </a:cubicBezTo>
                  <a:cubicBezTo>
                    <a:pt x="1897909" y="2357922"/>
                    <a:pt x="1819042" y="2317631"/>
                    <a:pt x="1726935" y="2312011"/>
                  </a:cubicBezTo>
                  <a:cubicBezTo>
                    <a:pt x="1692264" y="2310012"/>
                    <a:pt x="1652164" y="2325918"/>
                    <a:pt x="1622637" y="2345826"/>
                  </a:cubicBezTo>
                  <a:cubicBezTo>
                    <a:pt x="1608254" y="2355351"/>
                    <a:pt x="1603587" y="2395546"/>
                    <a:pt x="1610540" y="2417168"/>
                  </a:cubicBezTo>
                  <a:cubicBezTo>
                    <a:pt x="1618541" y="2443266"/>
                    <a:pt x="1646544" y="2442028"/>
                    <a:pt x="1671119" y="2429741"/>
                  </a:cubicBezTo>
                  <a:cubicBezTo>
                    <a:pt x="1677311" y="2426597"/>
                    <a:pt x="1686645" y="2429741"/>
                    <a:pt x="1709219" y="2430979"/>
                  </a:cubicBezTo>
                  <a:cubicBezTo>
                    <a:pt x="1681692" y="2445933"/>
                    <a:pt x="1663118" y="2450601"/>
                    <a:pt x="1653498" y="2462507"/>
                  </a:cubicBezTo>
                  <a:cubicBezTo>
                    <a:pt x="1641496" y="2477366"/>
                    <a:pt x="1636734" y="2498226"/>
                    <a:pt x="1628923" y="2516418"/>
                  </a:cubicBezTo>
                  <a:lnTo>
                    <a:pt x="1669976" y="2532039"/>
                  </a:lnTo>
                  <a:lnTo>
                    <a:pt x="1727126" y="2554137"/>
                  </a:lnTo>
                  <a:lnTo>
                    <a:pt x="1721888" y="2567663"/>
                  </a:lnTo>
                  <a:cubicBezTo>
                    <a:pt x="1709600" y="2563472"/>
                    <a:pt x="1697504" y="2558804"/>
                    <a:pt x="1685121" y="2554994"/>
                  </a:cubicBezTo>
                  <a:cubicBezTo>
                    <a:pt x="1639591" y="2540897"/>
                    <a:pt x="1583108" y="2562138"/>
                    <a:pt x="1571392" y="2597476"/>
                  </a:cubicBezTo>
                  <a:cubicBezTo>
                    <a:pt x="1555485" y="2645101"/>
                    <a:pt x="1577964" y="2680058"/>
                    <a:pt x="1634924" y="2700917"/>
                  </a:cubicBezTo>
                  <a:cubicBezTo>
                    <a:pt x="1651688" y="2707013"/>
                    <a:pt x="1671595" y="2716824"/>
                    <a:pt x="1679977" y="2730921"/>
                  </a:cubicBezTo>
                  <a:cubicBezTo>
                    <a:pt x="1708648" y="2780451"/>
                    <a:pt x="1747224" y="2809693"/>
                    <a:pt x="1799421" y="2807788"/>
                  </a:cubicBezTo>
                  <a:close/>
                  <a:moveTo>
                    <a:pt x="993606" y="2383735"/>
                  </a:moveTo>
                  <a:cubicBezTo>
                    <a:pt x="1042088" y="2323156"/>
                    <a:pt x="1019133" y="2252671"/>
                    <a:pt x="947314" y="2243717"/>
                  </a:cubicBezTo>
                  <a:cubicBezTo>
                    <a:pt x="916158" y="2239660"/>
                    <a:pt x="884487" y="2244136"/>
                    <a:pt x="855684" y="2256671"/>
                  </a:cubicBezTo>
                  <a:cubicBezTo>
                    <a:pt x="777198" y="2294771"/>
                    <a:pt x="726810" y="2357160"/>
                    <a:pt x="714428" y="2446028"/>
                  </a:cubicBezTo>
                  <a:cubicBezTo>
                    <a:pt x="711189" y="2469841"/>
                    <a:pt x="708523" y="2493653"/>
                    <a:pt x="705570" y="2517561"/>
                  </a:cubicBezTo>
                  <a:lnTo>
                    <a:pt x="694711" y="2517561"/>
                  </a:lnTo>
                  <a:lnTo>
                    <a:pt x="694711" y="2429741"/>
                  </a:lnTo>
                  <a:cubicBezTo>
                    <a:pt x="646229" y="2415072"/>
                    <a:pt x="608986" y="2420216"/>
                    <a:pt x="568029" y="2450696"/>
                  </a:cubicBezTo>
                  <a:cubicBezTo>
                    <a:pt x="471255" y="2522705"/>
                    <a:pt x="428107" y="2622146"/>
                    <a:pt x="434679" y="2740160"/>
                  </a:cubicBezTo>
                  <a:cubicBezTo>
                    <a:pt x="441632" y="2868462"/>
                    <a:pt x="509164" y="2926660"/>
                    <a:pt x="629655" y="2918754"/>
                  </a:cubicBezTo>
                  <a:cubicBezTo>
                    <a:pt x="724905" y="2912563"/>
                    <a:pt x="811869" y="2824647"/>
                    <a:pt x="808630" y="2738351"/>
                  </a:cubicBezTo>
                  <a:cubicBezTo>
                    <a:pt x="723572" y="2726921"/>
                    <a:pt x="714619" y="2722063"/>
                    <a:pt x="706904" y="2681201"/>
                  </a:cubicBezTo>
                  <a:cubicBezTo>
                    <a:pt x="769006" y="2724825"/>
                    <a:pt x="825966" y="2728826"/>
                    <a:pt x="881592" y="2670723"/>
                  </a:cubicBezTo>
                  <a:cubicBezTo>
                    <a:pt x="892736" y="2659102"/>
                    <a:pt x="919692" y="2663199"/>
                    <a:pt x="946933" y="2658912"/>
                  </a:cubicBezTo>
                  <a:cubicBezTo>
                    <a:pt x="936170" y="2680248"/>
                    <a:pt x="930646" y="2691107"/>
                    <a:pt x="924169" y="2704061"/>
                  </a:cubicBezTo>
                  <a:cubicBezTo>
                    <a:pt x="975889" y="2703203"/>
                    <a:pt x="1011417" y="2675486"/>
                    <a:pt x="1022085" y="2627861"/>
                  </a:cubicBezTo>
                  <a:cubicBezTo>
                    <a:pt x="1031610" y="2585284"/>
                    <a:pt x="1022085" y="2545565"/>
                    <a:pt x="982652" y="2524896"/>
                  </a:cubicBezTo>
                  <a:cubicBezTo>
                    <a:pt x="955696" y="2510799"/>
                    <a:pt x="921978" y="2509655"/>
                    <a:pt x="891307" y="2502893"/>
                  </a:cubicBezTo>
                  <a:cubicBezTo>
                    <a:pt x="881211" y="2500702"/>
                    <a:pt x="870924" y="2499273"/>
                    <a:pt x="860827" y="2497463"/>
                  </a:cubicBezTo>
                  <a:lnTo>
                    <a:pt x="863113" y="2482509"/>
                  </a:lnTo>
                  <a:cubicBezTo>
                    <a:pt x="890450" y="2484605"/>
                    <a:pt x="919025" y="2482509"/>
                    <a:pt x="944933" y="2489939"/>
                  </a:cubicBezTo>
                  <a:cubicBezTo>
                    <a:pt x="979794" y="2499464"/>
                    <a:pt x="988176" y="2480414"/>
                    <a:pt x="992558" y="2454982"/>
                  </a:cubicBezTo>
                  <a:cubicBezTo>
                    <a:pt x="1000845" y="2405642"/>
                    <a:pt x="953601" y="2364780"/>
                    <a:pt x="893117" y="2367638"/>
                  </a:cubicBezTo>
                  <a:cubicBezTo>
                    <a:pt x="877877" y="2368400"/>
                    <a:pt x="862637" y="2369447"/>
                    <a:pt x="847302" y="2370400"/>
                  </a:cubicBezTo>
                  <a:lnTo>
                    <a:pt x="848064" y="2357160"/>
                  </a:lnTo>
                  <a:cubicBezTo>
                    <a:pt x="900832" y="2336110"/>
                    <a:pt x="949314" y="2348683"/>
                    <a:pt x="993606" y="2383735"/>
                  </a:cubicBezTo>
                  <a:close/>
                  <a:moveTo>
                    <a:pt x="1373082" y="4229775"/>
                  </a:moveTo>
                  <a:cubicBezTo>
                    <a:pt x="1331934" y="4277400"/>
                    <a:pt x="1351269" y="4319596"/>
                    <a:pt x="1379178" y="4356839"/>
                  </a:cubicBezTo>
                  <a:cubicBezTo>
                    <a:pt x="1451473" y="4453422"/>
                    <a:pt x="1550628" y="4517907"/>
                    <a:pt x="1661118" y="4558102"/>
                  </a:cubicBezTo>
                  <a:cubicBezTo>
                    <a:pt x="1724650" y="4581153"/>
                    <a:pt x="1795896" y="4589535"/>
                    <a:pt x="1864096" y="4591249"/>
                  </a:cubicBezTo>
                  <a:cubicBezTo>
                    <a:pt x="1932294" y="4592964"/>
                    <a:pt x="1978396" y="4547529"/>
                    <a:pt x="1999065" y="4483521"/>
                  </a:cubicBezTo>
                  <a:cubicBezTo>
                    <a:pt x="2018115" y="4424086"/>
                    <a:pt x="2004685" y="4367983"/>
                    <a:pt x="1952869" y="4331121"/>
                  </a:cubicBezTo>
                  <a:cubicBezTo>
                    <a:pt x="1913359" y="4302718"/>
                    <a:pt x="1870373" y="4279515"/>
                    <a:pt x="1824948" y="4262065"/>
                  </a:cubicBezTo>
                  <a:cubicBezTo>
                    <a:pt x="1767798" y="4240348"/>
                    <a:pt x="1715791" y="4233490"/>
                    <a:pt x="1656927" y="4282639"/>
                  </a:cubicBezTo>
                  <a:cubicBezTo>
                    <a:pt x="1577298" y="4348457"/>
                    <a:pt x="1456044" y="4319405"/>
                    <a:pt x="1373082" y="4229395"/>
                  </a:cubicBezTo>
                  <a:close/>
                  <a:moveTo>
                    <a:pt x="845206" y="3566073"/>
                  </a:moveTo>
                  <a:cubicBezTo>
                    <a:pt x="840348" y="3663990"/>
                    <a:pt x="833110" y="3757240"/>
                    <a:pt x="832062" y="3850585"/>
                  </a:cubicBezTo>
                  <a:cubicBezTo>
                    <a:pt x="831109" y="3928976"/>
                    <a:pt x="871781" y="3975553"/>
                    <a:pt x="939123" y="3984506"/>
                  </a:cubicBezTo>
                  <a:cubicBezTo>
                    <a:pt x="1047517" y="3998889"/>
                    <a:pt x="1118098" y="3965456"/>
                    <a:pt x="1141529" y="3887256"/>
                  </a:cubicBezTo>
                  <a:cubicBezTo>
                    <a:pt x="1157817" y="3832678"/>
                    <a:pt x="1171723" y="3777338"/>
                    <a:pt x="1185249" y="3721997"/>
                  </a:cubicBezTo>
                  <a:cubicBezTo>
                    <a:pt x="1187821" y="3711234"/>
                    <a:pt x="1188201" y="3693422"/>
                    <a:pt x="1181820" y="3687898"/>
                  </a:cubicBezTo>
                  <a:cubicBezTo>
                    <a:pt x="1087046" y="3608269"/>
                    <a:pt x="981319" y="3557024"/>
                    <a:pt x="845206" y="3565692"/>
                  </a:cubicBezTo>
                  <a:close/>
                  <a:moveTo>
                    <a:pt x="925216" y="4266732"/>
                  </a:moveTo>
                  <a:cubicBezTo>
                    <a:pt x="937123" y="4277972"/>
                    <a:pt x="947028" y="4287211"/>
                    <a:pt x="956744" y="4296546"/>
                  </a:cubicBezTo>
                  <a:cubicBezTo>
                    <a:pt x="979604" y="4318168"/>
                    <a:pt x="989034" y="4343599"/>
                    <a:pt x="960744" y="4365030"/>
                  </a:cubicBezTo>
                  <a:cubicBezTo>
                    <a:pt x="938552" y="4381985"/>
                    <a:pt x="921025" y="4424276"/>
                    <a:pt x="879592" y="4384080"/>
                  </a:cubicBezTo>
                  <a:cubicBezTo>
                    <a:pt x="857112" y="4362173"/>
                    <a:pt x="823680" y="4348838"/>
                    <a:pt x="792914" y="4338837"/>
                  </a:cubicBezTo>
                  <a:cubicBezTo>
                    <a:pt x="753480" y="4325978"/>
                    <a:pt x="711666" y="4320358"/>
                    <a:pt x="669089" y="4311119"/>
                  </a:cubicBezTo>
                  <a:cubicBezTo>
                    <a:pt x="715000" y="4245587"/>
                    <a:pt x="748432" y="4232537"/>
                    <a:pt x="857303" y="4229775"/>
                  </a:cubicBezTo>
                  <a:cubicBezTo>
                    <a:pt x="839396" y="4215488"/>
                    <a:pt x="816155" y="4193485"/>
                    <a:pt x="799105" y="4197581"/>
                  </a:cubicBezTo>
                  <a:cubicBezTo>
                    <a:pt x="712714" y="4217964"/>
                    <a:pt x="627655" y="4244158"/>
                    <a:pt x="565743" y="4315120"/>
                  </a:cubicBezTo>
                  <a:cubicBezTo>
                    <a:pt x="519928" y="4367888"/>
                    <a:pt x="522880" y="4426657"/>
                    <a:pt x="571458" y="4476282"/>
                  </a:cubicBezTo>
                  <a:cubicBezTo>
                    <a:pt x="613463" y="4519336"/>
                    <a:pt x="665755" y="4540195"/>
                    <a:pt x="723858" y="4547148"/>
                  </a:cubicBezTo>
                  <a:cubicBezTo>
                    <a:pt x="905500" y="4568865"/>
                    <a:pt x="1113335" y="4412274"/>
                    <a:pt x="1144672" y="4229490"/>
                  </a:cubicBezTo>
                  <a:cubicBezTo>
                    <a:pt x="1147816" y="4210440"/>
                    <a:pt x="1139338" y="4190056"/>
                    <a:pt x="1135147" y="4160528"/>
                  </a:cubicBezTo>
                  <a:cubicBezTo>
                    <a:pt x="1074759" y="4241110"/>
                    <a:pt x="1074759" y="4241110"/>
                    <a:pt x="925216" y="4266352"/>
                  </a:cubicBezTo>
                  <a:close/>
                  <a:moveTo>
                    <a:pt x="1348793" y="3741333"/>
                  </a:moveTo>
                  <a:cubicBezTo>
                    <a:pt x="1359842" y="3796578"/>
                    <a:pt x="1374130" y="3841060"/>
                    <a:pt x="1376511" y="3886113"/>
                  </a:cubicBezTo>
                  <a:cubicBezTo>
                    <a:pt x="1379844" y="3949168"/>
                    <a:pt x="1413468" y="3989555"/>
                    <a:pt x="1461664" y="4020511"/>
                  </a:cubicBezTo>
                  <a:cubicBezTo>
                    <a:pt x="1518814" y="4057468"/>
                    <a:pt x="1581489" y="4062612"/>
                    <a:pt x="1642639" y="4030798"/>
                  </a:cubicBezTo>
                  <a:cubicBezTo>
                    <a:pt x="1698551" y="4002223"/>
                    <a:pt x="1712934" y="3949550"/>
                    <a:pt x="1712172" y="3889923"/>
                  </a:cubicBezTo>
                  <a:cubicBezTo>
                    <a:pt x="1711220" y="3821724"/>
                    <a:pt x="1713505" y="3753525"/>
                    <a:pt x="1713505" y="3685231"/>
                  </a:cubicBezTo>
                  <a:cubicBezTo>
                    <a:pt x="1713505" y="3662371"/>
                    <a:pt x="1710743" y="3639416"/>
                    <a:pt x="1708743" y="3609983"/>
                  </a:cubicBezTo>
                  <a:cubicBezTo>
                    <a:pt x="1588347" y="3666276"/>
                    <a:pt x="1496907" y="3776957"/>
                    <a:pt x="1348793" y="3740952"/>
                  </a:cubicBezTo>
                  <a:close/>
                  <a:moveTo>
                    <a:pt x="1703028" y="4014129"/>
                  </a:moveTo>
                  <a:cubicBezTo>
                    <a:pt x="1589966" y="4102426"/>
                    <a:pt x="1491287" y="4080804"/>
                    <a:pt x="1401086" y="3999842"/>
                  </a:cubicBezTo>
                  <a:cubicBezTo>
                    <a:pt x="1401086" y="4066517"/>
                    <a:pt x="1402038" y="4130906"/>
                    <a:pt x="1401086" y="4195200"/>
                  </a:cubicBezTo>
                  <a:cubicBezTo>
                    <a:pt x="1400323" y="4235585"/>
                    <a:pt x="1419183" y="4261112"/>
                    <a:pt x="1454235" y="4276638"/>
                  </a:cubicBezTo>
                  <a:cubicBezTo>
                    <a:pt x="1506394" y="4301413"/>
                    <a:pt x="1566316" y="4304194"/>
                    <a:pt x="1620541" y="4284353"/>
                  </a:cubicBezTo>
                  <a:cubicBezTo>
                    <a:pt x="1645211" y="4274828"/>
                    <a:pt x="1679501" y="4254064"/>
                    <a:pt x="1683311" y="4233490"/>
                  </a:cubicBezTo>
                  <a:cubicBezTo>
                    <a:pt x="1695789" y="4164910"/>
                    <a:pt x="1696741" y="4093663"/>
                    <a:pt x="1703028" y="4013748"/>
                  </a:cubicBezTo>
                  <a:close/>
                  <a:moveTo>
                    <a:pt x="826728" y="3942215"/>
                  </a:moveTo>
                  <a:cubicBezTo>
                    <a:pt x="832633" y="4022987"/>
                    <a:pt x="834634" y="4090996"/>
                    <a:pt x="844063" y="4158052"/>
                  </a:cubicBezTo>
                  <a:cubicBezTo>
                    <a:pt x="848254" y="4183569"/>
                    <a:pt x="862485" y="4206353"/>
                    <a:pt x="883592" y="4221298"/>
                  </a:cubicBezTo>
                  <a:cubicBezTo>
                    <a:pt x="937123" y="4252540"/>
                    <a:pt x="996273" y="4251207"/>
                    <a:pt x="1051137" y="4222251"/>
                  </a:cubicBezTo>
                  <a:cubicBezTo>
                    <a:pt x="1069330" y="4212726"/>
                    <a:pt x="1090761" y="4192913"/>
                    <a:pt x="1094094" y="4174626"/>
                  </a:cubicBezTo>
                  <a:cubicBezTo>
                    <a:pt x="1106287" y="4108903"/>
                    <a:pt x="1111525" y="4041847"/>
                    <a:pt x="1119717" y="3971838"/>
                  </a:cubicBezTo>
                  <a:cubicBezTo>
                    <a:pt x="1017704" y="4015177"/>
                    <a:pt x="923597" y="4033655"/>
                    <a:pt x="826537" y="3941835"/>
                  </a:cubicBezTo>
                  <a:close/>
                  <a:moveTo>
                    <a:pt x="1134671" y="2167422"/>
                  </a:moveTo>
                  <a:cubicBezTo>
                    <a:pt x="1066948" y="2123703"/>
                    <a:pt x="1013513" y="2087698"/>
                    <a:pt x="958363" y="2054551"/>
                  </a:cubicBezTo>
                  <a:cubicBezTo>
                    <a:pt x="944056" y="2047931"/>
                    <a:pt x="928150" y="2045578"/>
                    <a:pt x="912548" y="2047788"/>
                  </a:cubicBezTo>
                  <a:cubicBezTo>
                    <a:pt x="813678" y="2055027"/>
                    <a:pt x="730239" y="2191997"/>
                    <a:pt x="755290" y="2297343"/>
                  </a:cubicBezTo>
                  <a:cubicBezTo>
                    <a:pt x="792247" y="2274674"/>
                    <a:pt x="831490" y="2252290"/>
                    <a:pt x="868066" y="2226953"/>
                  </a:cubicBezTo>
                  <a:cubicBezTo>
                    <a:pt x="879582" y="2218467"/>
                    <a:pt x="887259" y="2205760"/>
                    <a:pt x="889402" y="2191616"/>
                  </a:cubicBezTo>
                  <a:cubicBezTo>
                    <a:pt x="893974" y="2134466"/>
                    <a:pt x="894355" y="2131132"/>
                    <a:pt x="953505" y="2143419"/>
                  </a:cubicBezTo>
                  <a:cubicBezTo>
                    <a:pt x="972555" y="2147420"/>
                    <a:pt x="989129" y="2164374"/>
                    <a:pt x="1007131" y="2174756"/>
                  </a:cubicBezTo>
                  <a:cubicBezTo>
                    <a:pt x="1018085" y="2181043"/>
                    <a:pt x="1030467" y="2191901"/>
                    <a:pt x="1040945" y="2190568"/>
                  </a:cubicBezTo>
                  <a:cubicBezTo>
                    <a:pt x="1067996" y="2186567"/>
                    <a:pt x="1094476" y="2177328"/>
                    <a:pt x="1134480" y="2167041"/>
                  </a:cubicBezTo>
                  <a:close/>
                  <a:moveTo>
                    <a:pt x="2035831" y="2216667"/>
                  </a:moveTo>
                  <a:cubicBezTo>
                    <a:pt x="2045356" y="2219905"/>
                    <a:pt x="2050119" y="2221715"/>
                    <a:pt x="2054881" y="2222762"/>
                  </a:cubicBezTo>
                  <a:cubicBezTo>
                    <a:pt x="2139654" y="2242384"/>
                    <a:pt x="2166324" y="2302010"/>
                    <a:pt x="2123937" y="2378020"/>
                  </a:cubicBezTo>
                  <a:cubicBezTo>
                    <a:pt x="2105745" y="2410500"/>
                    <a:pt x="2102316" y="2439933"/>
                    <a:pt x="2134415" y="2466888"/>
                  </a:cubicBezTo>
                  <a:cubicBezTo>
                    <a:pt x="2148893" y="2478985"/>
                    <a:pt x="2160514" y="2494415"/>
                    <a:pt x="2173848" y="2508036"/>
                  </a:cubicBezTo>
                  <a:cubicBezTo>
                    <a:pt x="2199852" y="2534611"/>
                    <a:pt x="2226236" y="2560328"/>
                    <a:pt x="2198614" y="2601858"/>
                  </a:cubicBezTo>
                  <a:cubicBezTo>
                    <a:pt x="2195280" y="2606906"/>
                    <a:pt x="2203376" y="2619383"/>
                    <a:pt x="2206996" y="2631099"/>
                  </a:cubicBezTo>
                  <a:cubicBezTo>
                    <a:pt x="2254621" y="2584712"/>
                    <a:pt x="2259479" y="2535849"/>
                    <a:pt x="2221379" y="2494320"/>
                  </a:cubicBezTo>
                  <a:cubicBezTo>
                    <a:pt x="2180326" y="2449076"/>
                    <a:pt x="2171753" y="2400784"/>
                    <a:pt x="2196518" y="2345730"/>
                  </a:cubicBezTo>
                  <a:cubicBezTo>
                    <a:pt x="2204233" y="2328395"/>
                    <a:pt x="2216425" y="2312011"/>
                    <a:pt x="2219473" y="2293914"/>
                  </a:cubicBezTo>
                  <a:cubicBezTo>
                    <a:pt x="2223188" y="2272102"/>
                    <a:pt x="2227284" y="2244289"/>
                    <a:pt x="2217188" y="2227239"/>
                  </a:cubicBezTo>
                  <a:cubicBezTo>
                    <a:pt x="2163466" y="2136942"/>
                    <a:pt x="2135177" y="2146562"/>
                    <a:pt x="2035641" y="2216285"/>
                  </a:cubicBezTo>
                  <a:close/>
                  <a:moveTo>
                    <a:pt x="2081266" y="2419263"/>
                  </a:moveTo>
                  <a:cubicBezTo>
                    <a:pt x="2093934" y="2395451"/>
                    <a:pt x="2102888" y="2377449"/>
                    <a:pt x="2112793" y="2360018"/>
                  </a:cubicBezTo>
                  <a:cubicBezTo>
                    <a:pt x="2137463" y="2316965"/>
                    <a:pt x="2121556" y="2263625"/>
                    <a:pt x="2074026" y="2248956"/>
                  </a:cubicBezTo>
                  <a:cubicBezTo>
                    <a:pt x="2008114" y="2228668"/>
                    <a:pt x="1941534" y="2232287"/>
                    <a:pt x="1862191" y="2262482"/>
                  </a:cubicBezTo>
                  <a:close/>
                  <a:moveTo>
                    <a:pt x="2674292" y="802585"/>
                  </a:moveTo>
                  <a:cubicBezTo>
                    <a:pt x="2747635" y="758960"/>
                    <a:pt x="2754397" y="620372"/>
                    <a:pt x="2685817" y="578366"/>
                  </a:cubicBezTo>
                  <a:cubicBezTo>
                    <a:pt x="2668387" y="567698"/>
                    <a:pt x="2639050" y="573604"/>
                    <a:pt x="2615904" y="576938"/>
                  </a:cubicBezTo>
                  <a:cubicBezTo>
                    <a:pt x="2610284" y="577795"/>
                    <a:pt x="2601330" y="600655"/>
                    <a:pt x="2604474" y="609894"/>
                  </a:cubicBezTo>
                  <a:cubicBezTo>
                    <a:pt x="2625810" y="674188"/>
                    <a:pt x="2650384" y="737053"/>
                    <a:pt x="2674292" y="802585"/>
                  </a:cubicBezTo>
                  <a:close/>
                  <a:moveTo>
                    <a:pt x="2147178" y="2508227"/>
                  </a:moveTo>
                  <a:cubicBezTo>
                    <a:pt x="2075150" y="2427569"/>
                    <a:pt x="1983901" y="2366428"/>
                    <a:pt x="1881907" y="2330490"/>
                  </a:cubicBezTo>
                  <a:cubicBezTo>
                    <a:pt x="1945915" y="2386783"/>
                    <a:pt x="2002970" y="2445743"/>
                    <a:pt x="2010209" y="2534801"/>
                  </a:cubicBezTo>
                  <a:close/>
                  <a:moveTo>
                    <a:pt x="720810" y="4287783"/>
                  </a:moveTo>
                  <a:cubicBezTo>
                    <a:pt x="779579" y="4315024"/>
                    <a:pt x="839015" y="4344933"/>
                    <a:pt x="900546" y="4369221"/>
                  </a:cubicBezTo>
                  <a:cubicBezTo>
                    <a:pt x="912072" y="4373793"/>
                    <a:pt x="934932" y="4360649"/>
                    <a:pt x="946457" y="4349314"/>
                  </a:cubicBezTo>
                  <a:cubicBezTo>
                    <a:pt x="952362" y="4343695"/>
                    <a:pt x="949505" y="4317882"/>
                    <a:pt x="941980" y="4311785"/>
                  </a:cubicBezTo>
                  <a:cubicBezTo>
                    <a:pt x="917977" y="4292735"/>
                    <a:pt x="891879" y="4271876"/>
                    <a:pt x="863113" y="4262446"/>
                  </a:cubicBezTo>
                  <a:cubicBezTo>
                    <a:pt x="783484" y="4236443"/>
                    <a:pt x="750337" y="4246159"/>
                    <a:pt x="720810" y="4287783"/>
                  </a:cubicBezTo>
                  <a:close/>
                  <a:moveTo>
                    <a:pt x="779198" y="473020"/>
                  </a:moveTo>
                  <a:cubicBezTo>
                    <a:pt x="822060" y="401582"/>
                    <a:pt x="863113" y="333193"/>
                    <a:pt x="904071" y="264803"/>
                  </a:cubicBezTo>
                  <a:cubicBezTo>
                    <a:pt x="855493" y="244610"/>
                    <a:pt x="813517" y="264013"/>
                    <a:pt x="778150" y="323001"/>
                  </a:cubicBezTo>
                  <a:cubicBezTo>
                    <a:pt x="739003" y="388438"/>
                    <a:pt x="738431" y="439968"/>
                    <a:pt x="779198" y="473020"/>
                  </a:cubicBezTo>
                  <a:close/>
                  <a:moveTo>
                    <a:pt x="903594" y="2695012"/>
                  </a:moveTo>
                  <a:lnTo>
                    <a:pt x="886736" y="2683772"/>
                  </a:lnTo>
                  <a:cubicBezTo>
                    <a:pt x="867686" y="2711776"/>
                    <a:pt x="847302" y="2739017"/>
                    <a:pt x="830252" y="2768164"/>
                  </a:cubicBezTo>
                  <a:cubicBezTo>
                    <a:pt x="816231" y="2792776"/>
                    <a:pt x="804163" y="2818437"/>
                    <a:pt x="794152" y="2844935"/>
                  </a:cubicBezTo>
                  <a:cubicBezTo>
                    <a:pt x="790180" y="2859147"/>
                    <a:pt x="787723" y="2873739"/>
                    <a:pt x="786818" y="2888465"/>
                  </a:cubicBezTo>
                  <a:cubicBezTo>
                    <a:pt x="801963" y="2883702"/>
                    <a:pt x="820822" y="2883226"/>
                    <a:pt x="831490" y="2873606"/>
                  </a:cubicBezTo>
                  <a:cubicBezTo>
                    <a:pt x="884164" y="2825885"/>
                    <a:pt x="894927" y="2760544"/>
                    <a:pt x="903594" y="2695012"/>
                  </a:cubicBezTo>
                  <a:close/>
                  <a:moveTo>
                    <a:pt x="747194" y="2883321"/>
                  </a:moveTo>
                  <a:cubicBezTo>
                    <a:pt x="730430" y="2908944"/>
                    <a:pt x="710046" y="2926374"/>
                    <a:pt x="708142" y="2945519"/>
                  </a:cubicBezTo>
                  <a:cubicBezTo>
                    <a:pt x="701093" y="3016671"/>
                    <a:pt x="697569" y="3088394"/>
                    <a:pt x="747194" y="3150593"/>
                  </a:cubicBezTo>
                  <a:close/>
                  <a:moveTo>
                    <a:pt x="761862" y="3108016"/>
                  </a:moveTo>
                  <a:lnTo>
                    <a:pt x="775960" y="3109349"/>
                  </a:lnTo>
                  <a:cubicBezTo>
                    <a:pt x="784818" y="3051437"/>
                    <a:pt x="794248" y="2993621"/>
                    <a:pt x="801772" y="2935518"/>
                  </a:cubicBezTo>
                  <a:cubicBezTo>
                    <a:pt x="802439" y="2929899"/>
                    <a:pt x="792247" y="2920945"/>
                    <a:pt x="784913" y="2917135"/>
                  </a:cubicBezTo>
                  <a:cubicBezTo>
                    <a:pt x="782341" y="2915706"/>
                    <a:pt x="769959" y="2924183"/>
                    <a:pt x="769101" y="2929232"/>
                  </a:cubicBezTo>
                  <a:cubicBezTo>
                    <a:pt x="759672" y="2988668"/>
                    <a:pt x="747385" y="3048390"/>
                    <a:pt x="761862" y="3107635"/>
                  </a:cubicBezTo>
                  <a:close/>
                  <a:moveTo>
                    <a:pt x="1723887" y="2281151"/>
                  </a:moveTo>
                  <a:cubicBezTo>
                    <a:pt x="1840950" y="2327919"/>
                    <a:pt x="1853713" y="2328776"/>
                    <a:pt x="1878097" y="2296486"/>
                  </a:cubicBezTo>
                  <a:cubicBezTo>
                    <a:pt x="1833330" y="2259910"/>
                    <a:pt x="1784752" y="2262577"/>
                    <a:pt x="1723983" y="2281151"/>
                  </a:cubicBezTo>
                  <a:close/>
                  <a:moveTo>
                    <a:pt x="987796" y="2231811"/>
                  </a:moveTo>
                  <a:cubicBezTo>
                    <a:pt x="999892" y="2179328"/>
                    <a:pt x="977795" y="2160945"/>
                    <a:pt x="937789" y="2160850"/>
                  </a:cubicBezTo>
                  <a:cubicBezTo>
                    <a:pt x="928264" y="2160850"/>
                    <a:pt x="911310" y="2173518"/>
                    <a:pt x="910834" y="2181138"/>
                  </a:cubicBezTo>
                  <a:cubicBezTo>
                    <a:pt x="907309" y="2240098"/>
                    <a:pt x="957887" y="2214571"/>
                    <a:pt x="987891" y="22318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0" name="Полилиния: фигура 409">
              <a:extLst>
                <a:ext uri="{FF2B5EF4-FFF2-40B4-BE49-F238E27FC236}">
                  <a16:creationId xmlns:a16="http://schemas.microsoft.com/office/drawing/2014/main" id="{7DB22822-41C0-4BE5-B58F-92F02998DC22}"/>
                </a:ext>
              </a:extLst>
            </p:cNvPr>
            <p:cNvSpPr/>
            <p:nvPr/>
          </p:nvSpPr>
          <p:spPr>
            <a:xfrm>
              <a:off x="4594289" y="4508273"/>
              <a:ext cx="512371" cy="252283"/>
            </a:xfrm>
            <a:custGeom>
              <a:avLst/>
              <a:gdLst>
                <a:gd name="connsiteX0" fmla="*/ 892927 w 892111"/>
                <a:gd name="connsiteY0" fmla="*/ 240782 h 439260"/>
                <a:gd name="connsiteX1" fmla="*/ 831586 w 892111"/>
                <a:gd name="connsiteY1" fmla="*/ 197919 h 439260"/>
                <a:gd name="connsiteX2" fmla="*/ 692807 w 892111"/>
                <a:gd name="connsiteY2" fmla="*/ 251164 h 439260"/>
                <a:gd name="connsiteX3" fmla="*/ 634514 w 892111"/>
                <a:gd name="connsiteY3" fmla="*/ 318982 h 439260"/>
                <a:gd name="connsiteX4" fmla="*/ 411628 w 892111"/>
                <a:gd name="connsiteY4" fmla="*/ 433282 h 439260"/>
                <a:gd name="connsiteX5" fmla="*/ 256562 w 892111"/>
                <a:gd name="connsiteY5" fmla="*/ 252974 h 439260"/>
                <a:gd name="connsiteX6" fmla="*/ 228463 w 892111"/>
                <a:gd name="connsiteY6" fmla="*/ 172392 h 439260"/>
                <a:gd name="connsiteX7" fmla="*/ 196173 w 892111"/>
                <a:gd name="connsiteY7" fmla="*/ 133340 h 439260"/>
                <a:gd name="connsiteX8" fmla="*/ 82825 w 892111"/>
                <a:gd name="connsiteY8" fmla="*/ 31422 h 439260"/>
                <a:gd name="connsiteX9" fmla="*/ 45678 w 892111"/>
                <a:gd name="connsiteY9" fmla="*/ 20659 h 439260"/>
                <a:gd name="connsiteX10" fmla="*/ 815 w 892111"/>
                <a:gd name="connsiteY10" fmla="*/ 30184 h 439260"/>
                <a:gd name="connsiteX11" fmla="*/ 162740 w 892111"/>
                <a:gd name="connsiteY11" fmla="*/ 42281 h 439260"/>
                <a:gd name="connsiteX12" fmla="*/ 115591 w 892111"/>
                <a:gd name="connsiteY12" fmla="*/ 39709 h 439260"/>
                <a:gd name="connsiteX13" fmla="*/ 803201 w 892111"/>
                <a:gd name="connsiteY13" fmla="*/ 182584 h 439260"/>
                <a:gd name="connsiteX14" fmla="*/ 770340 w 892111"/>
                <a:gd name="connsiteY14" fmla="*/ 163534 h 439260"/>
                <a:gd name="connsiteX15" fmla="*/ 785009 w 892111"/>
                <a:gd name="connsiteY15" fmla="*/ 155533 h 439260"/>
                <a:gd name="connsiteX16" fmla="*/ 892927 w 892111"/>
                <a:gd name="connsiteY16" fmla="*/ 240782 h 439260"/>
                <a:gd name="connsiteX17" fmla="*/ 666041 w 892111"/>
                <a:gd name="connsiteY17" fmla="*/ 240782 h 439260"/>
                <a:gd name="connsiteX18" fmla="*/ 251704 w 892111"/>
                <a:gd name="connsiteY18" fmla="*/ 168868 h 439260"/>
                <a:gd name="connsiteX19" fmla="*/ 296948 w 892111"/>
                <a:gd name="connsiteY19" fmla="*/ 304695 h 439260"/>
                <a:gd name="connsiteX20" fmla="*/ 332285 w 892111"/>
                <a:gd name="connsiteY20" fmla="*/ 329174 h 439260"/>
                <a:gd name="connsiteX21" fmla="*/ 581650 w 892111"/>
                <a:gd name="connsiteY21" fmla="*/ 359368 h 439260"/>
                <a:gd name="connsiteX22" fmla="*/ 333619 w 892111"/>
                <a:gd name="connsiteY22" fmla="*/ 358892 h 439260"/>
                <a:gd name="connsiteX23" fmla="*/ 557075 w 892111"/>
                <a:gd name="connsiteY23" fmla="*/ 376132 h 439260"/>
                <a:gd name="connsiteX24" fmla="*/ 333619 w 892111"/>
                <a:gd name="connsiteY24" fmla="*/ 358892 h 43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111" h="439260">
                  <a:moveTo>
                    <a:pt x="892927" y="240782"/>
                  </a:moveTo>
                  <a:cubicBezTo>
                    <a:pt x="867876" y="222304"/>
                    <a:pt x="846159" y="194490"/>
                    <a:pt x="831586" y="197919"/>
                  </a:cubicBezTo>
                  <a:cubicBezTo>
                    <a:pt x="783066" y="209083"/>
                    <a:pt x="736345" y="226999"/>
                    <a:pt x="692807" y="251164"/>
                  </a:cubicBezTo>
                  <a:cubicBezTo>
                    <a:pt x="668327" y="264880"/>
                    <a:pt x="650801" y="293931"/>
                    <a:pt x="634514" y="318982"/>
                  </a:cubicBezTo>
                  <a:cubicBezTo>
                    <a:pt x="570601" y="417661"/>
                    <a:pt x="506498" y="454142"/>
                    <a:pt x="411628" y="433282"/>
                  </a:cubicBezTo>
                  <a:cubicBezTo>
                    <a:pt x="316759" y="412422"/>
                    <a:pt x="281327" y="336509"/>
                    <a:pt x="256562" y="252974"/>
                  </a:cubicBezTo>
                  <a:cubicBezTo>
                    <a:pt x="249199" y="225457"/>
                    <a:pt x="239807" y="198520"/>
                    <a:pt x="228463" y="172392"/>
                  </a:cubicBezTo>
                  <a:cubicBezTo>
                    <a:pt x="221700" y="156533"/>
                    <a:pt x="210480" y="142960"/>
                    <a:pt x="196173" y="133340"/>
                  </a:cubicBezTo>
                  <a:cubicBezTo>
                    <a:pt x="151025" y="107242"/>
                    <a:pt x="101971" y="87430"/>
                    <a:pt x="82825" y="31422"/>
                  </a:cubicBezTo>
                  <a:cubicBezTo>
                    <a:pt x="80349" y="24183"/>
                    <a:pt x="58632" y="21041"/>
                    <a:pt x="45678" y="20659"/>
                  </a:cubicBezTo>
                  <a:cubicBezTo>
                    <a:pt x="32724" y="20278"/>
                    <a:pt x="19770" y="25708"/>
                    <a:pt x="815" y="30184"/>
                  </a:cubicBezTo>
                  <a:cubicBezTo>
                    <a:pt x="38915" y="-14774"/>
                    <a:pt x="100066" y="-9440"/>
                    <a:pt x="162740" y="42281"/>
                  </a:cubicBezTo>
                  <a:lnTo>
                    <a:pt x="115591" y="39709"/>
                  </a:lnTo>
                  <a:cubicBezTo>
                    <a:pt x="168741" y="158010"/>
                    <a:pt x="654516" y="258784"/>
                    <a:pt x="803201" y="182584"/>
                  </a:cubicBezTo>
                  <a:lnTo>
                    <a:pt x="770340" y="163534"/>
                  </a:lnTo>
                  <a:cubicBezTo>
                    <a:pt x="777579" y="159438"/>
                    <a:pt x="781294" y="155533"/>
                    <a:pt x="785009" y="155533"/>
                  </a:cubicBezTo>
                  <a:cubicBezTo>
                    <a:pt x="834920" y="156200"/>
                    <a:pt x="871877" y="183346"/>
                    <a:pt x="892927" y="240782"/>
                  </a:cubicBezTo>
                  <a:close/>
                  <a:moveTo>
                    <a:pt x="666041" y="240782"/>
                  </a:moveTo>
                  <a:lnTo>
                    <a:pt x="251704" y="168868"/>
                  </a:lnTo>
                  <a:cubicBezTo>
                    <a:pt x="265705" y="212112"/>
                    <a:pt x="279041" y="259260"/>
                    <a:pt x="296948" y="304695"/>
                  </a:cubicBezTo>
                  <a:cubicBezTo>
                    <a:pt x="301520" y="316220"/>
                    <a:pt x="323713" y="332031"/>
                    <a:pt x="332285" y="329174"/>
                  </a:cubicBezTo>
                  <a:cubicBezTo>
                    <a:pt x="419820" y="300599"/>
                    <a:pt x="502783" y="301647"/>
                    <a:pt x="581650" y="359368"/>
                  </a:cubicBezTo>
                  <a:close/>
                  <a:moveTo>
                    <a:pt x="333619" y="358892"/>
                  </a:moveTo>
                  <a:cubicBezTo>
                    <a:pt x="386006" y="430139"/>
                    <a:pt x="500402" y="438902"/>
                    <a:pt x="557075" y="376132"/>
                  </a:cubicBezTo>
                  <a:cubicBezTo>
                    <a:pt x="505736" y="321363"/>
                    <a:pt x="405152" y="313648"/>
                    <a:pt x="333619" y="3588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1" name="Полилиния: фигура 410">
              <a:extLst>
                <a:ext uri="{FF2B5EF4-FFF2-40B4-BE49-F238E27FC236}">
                  <a16:creationId xmlns:a16="http://schemas.microsoft.com/office/drawing/2014/main" id="{530FB27B-0F8C-4603-8B8B-9800CB2ADCB3}"/>
                </a:ext>
              </a:extLst>
            </p:cNvPr>
            <p:cNvSpPr/>
            <p:nvPr/>
          </p:nvSpPr>
          <p:spPr>
            <a:xfrm>
              <a:off x="4979235" y="4298424"/>
              <a:ext cx="281093" cy="279227"/>
            </a:xfrm>
            <a:custGeom>
              <a:avLst/>
              <a:gdLst>
                <a:gd name="connsiteX0" fmla="*/ 490239 w 489423"/>
                <a:gd name="connsiteY0" fmla="*/ 485859 h 486174"/>
                <a:gd name="connsiteX1" fmla="*/ 244589 w 489423"/>
                <a:gd name="connsiteY1" fmla="*/ 475095 h 486174"/>
                <a:gd name="connsiteX2" fmla="*/ 12465 w 489423"/>
                <a:gd name="connsiteY2" fmla="*/ 346984 h 486174"/>
                <a:gd name="connsiteX3" fmla="*/ 104000 w 489423"/>
                <a:gd name="connsiteY3" fmla="*/ 56948 h 486174"/>
                <a:gd name="connsiteX4" fmla="*/ 416611 w 489423"/>
                <a:gd name="connsiteY4" fmla="*/ 69806 h 486174"/>
                <a:gd name="connsiteX5" fmla="*/ 397561 w 489423"/>
                <a:gd name="connsiteY5" fmla="*/ 413564 h 486174"/>
                <a:gd name="connsiteX6" fmla="*/ 363270 w 489423"/>
                <a:gd name="connsiteY6" fmla="*/ 444425 h 486174"/>
                <a:gd name="connsiteX7" fmla="*/ 490239 w 489423"/>
                <a:gd name="connsiteY7" fmla="*/ 485859 h 486174"/>
                <a:gd name="connsiteX8" fmla="*/ 20656 w 489423"/>
                <a:gd name="connsiteY8" fmla="*/ 264688 h 486174"/>
                <a:gd name="connsiteX9" fmla="*/ 244303 w 489423"/>
                <a:gd name="connsiteY9" fmla="*/ 459188 h 486174"/>
                <a:gd name="connsiteX10" fmla="*/ 438137 w 489423"/>
                <a:gd name="connsiteY10" fmla="*/ 251258 h 486174"/>
                <a:gd name="connsiteX11" fmla="*/ 260496 w 489423"/>
                <a:gd name="connsiteY11" fmla="*/ 38183 h 486174"/>
                <a:gd name="connsiteX12" fmla="*/ 20656 w 489423"/>
                <a:gd name="connsiteY12" fmla="*/ 264688 h 48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9423" h="486174">
                  <a:moveTo>
                    <a:pt x="490239" y="485859"/>
                  </a:moveTo>
                  <a:cubicBezTo>
                    <a:pt x="409276" y="482048"/>
                    <a:pt x="326980" y="475381"/>
                    <a:pt x="244589" y="475095"/>
                  </a:cubicBezTo>
                  <a:cubicBezTo>
                    <a:pt x="122669" y="474524"/>
                    <a:pt x="42183" y="432233"/>
                    <a:pt x="12465" y="346984"/>
                  </a:cubicBezTo>
                  <a:cubicBezTo>
                    <a:pt x="-20872" y="251734"/>
                    <a:pt x="19704" y="122861"/>
                    <a:pt x="104000" y="56948"/>
                  </a:cubicBezTo>
                  <a:cubicBezTo>
                    <a:pt x="207632" y="-24015"/>
                    <a:pt x="338886" y="-18586"/>
                    <a:pt x="416611" y="69806"/>
                  </a:cubicBezTo>
                  <a:cubicBezTo>
                    <a:pt x="496335" y="160484"/>
                    <a:pt x="487762" y="323171"/>
                    <a:pt x="397561" y="413564"/>
                  </a:cubicBezTo>
                  <a:cubicBezTo>
                    <a:pt x="387083" y="424136"/>
                    <a:pt x="372605" y="430613"/>
                    <a:pt x="363270" y="444425"/>
                  </a:cubicBezTo>
                  <a:cubicBezTo>
                    <a:pt x="411848" y="459188"/>
                    <a:pt x="461092" y="452997"/>
                    <a:pt x="490239" y="485859"/>
                  </a:cubicBezTo>
                  <a:close/>
                  <a:moveTo>
                    <a:pt x="20656" y="264688"/>
                  </a:moveTo>
                  <a:cubicBezTo>
                    <a:pt x="17799" y="386036"/>
                    <a:pt x="95237" y="453378"/>
                    <a:pt x="244303" y="459188"/>
                  </a:cubicBezTo>
                  <a:cubicBezTo>
                    <a:pt x="351079" y="463379"/>
                    <a:pt x="433660" y="374797"/>
                    <a:pt x="438137" y="251258"/>
                  </a:cubicBezTo>
                  <a:cubicBezTo>
                    <a:pt x="442233" y="137624"/>
                    <a:pt x="361175" y="39136"/>
                    <a:pt x="260496" y="38183"/>
                  </a:cubicBezTo>
                  <a:cubicBezTo>
                    <a:pt x="159817" y="37231"/>
                    <a:pt x="13227" y="110478"/>
                    <a:pt x="20656" y="2646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2" name="Полилиния: фигура 411">
              <a:extLst>
                <a:ext uri="{FF2B5EF4-FFF2-40B4-BE49-F238E27FC236}">
                  <a16:creationId xmlns:a16="http://schemas.microsoft.com/office/drawing/2014/main" id="{7D1255BD-30DA-463D-AC3D-38942965B375}"/>
                </a:ext>
              </a:extLst>
            </p:cNvPr>
            <p:cNvSpPr/>
            <p:nvPr/>
          </p:nvSpPr>
          <p:spPr>
            <a:xfrm>
              <a:off x="4489528" y="4205592"/>
              <a:ext cx="301044" cy="273319"/>
            </a:xfrm>
            <a:custGeom>
              <a:avLst/>
              <a:gdLst>
                <a:gd name="connsiteX0" fmla="*/ 2434 w 524160"/>
                <a:gd name="connsiteY0" fmla="*/ 312117 h 475887"/>
                <a:gd name="connsiteX1" fmla="*/ 92731 w 524160"/>
                <a:gd name="connsiteY1" fmla="*/ 331167 h 475887"/>
                <a:gd name="connsiteX2" fmla="*/ 116353 w 524160"/>
                <a:gd name="connsiteY2" fmla="*/ 145429 h 475887"/>
                <a:gd name="connsiteX3" fmla="*/ 337238 w 524160"/>
                <a:gd name="connsiteY3" fmla="*/ 2554 h 475887"/>
                <a:gd name="connsiteX4" fmla="*/ 522309 w 524160"/>
                <a:gd name="connsiteY4" fmla="*/ 207532 h 475887"/>
                <a:gd name="connsiteX5" fmla="*/ 458015 w 524160"/>
                <a:gd name="connsiteY5" fmla="*/ 417082 h 475887"/>
                <a:gd name="connsiteX6" fmla="*/ 178647 w 524160"/>
                <a:gd name="connsiteY6" fmla="*/ 422607 h 475887"/>
                <a:gd name="connsiteX7" fmla="*/ 94922 w 524160"/>
                <a:gd name="connsiteY7" fmla="*/ 360980 h 475887"/>
                <a:gd name="connsiteX8" fmla="*/ 815 w 524160"/>
                <a:gd name="connsiteY8" fmla="*/ 324499 h 475887"/>
                <a:gd name="connsiteX9" fmla="*/ 503354 w 524160"/>
                <a:gd name="connsiteY9" fmla="*/ 260396 h 475887"/>
                <a:gd name="connsiteX10" fmla="*/ 306663 w 524160"/>
                <a:gd name="connsiteY10" fmla="*/ 38178 h 475887"/>
                <a:gd name="connsiteX11" fmla="*/ 118258 w 524160"/>
                <a:gd name="connsiteY11" fmla="*/ 257253 h 475887"/>
                <a:gd name="connsiteX12" fmla="*/ 324094 w 524160"/>
                <a:gd name="connsiteY12" fmla="*/ 456135 h 475887"/>
                <a:gd name="connsiteX13" fmla="*/ 503354 w 524160"/>
                <a:gd name="connsiteY13" fmla="*/ 260396 h 4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160" h="475887">
                  <a:moveTo>
                    <a:pt x="2434" y="312117"/>
                  </a:moveTo>
                  <a:lnTo>
                    <a:pt x="92731" y="331167"/>
                  </a:lnTo>
                  <a:cubicBezTo>
                    <a:pt x="99685" y="270207"/>
                    <a:pt x="96160" y="203722"/>
                    <a:pt x="116353" y="145429"/>
                  </a:cubicBezTo>
                  <a:cubicBezTo>
                    <a:pt x="155882" y="31129"/>
                    <a:pt x="233416" y="-12495"/>
                    <a:pt x="337238" y="2554"/>
                  </a:cubicBezTo>
                  <a:cubicBezTo>
                    <a:pt x="422963" y="14842"/>
                    <a:pt x="510879" y="111330"/>
                    <a:pt x="522309" y="207532"/>
                  </a:cubicBezTo>
                  <a:cubicBezTo>
                    <a:pt x="531834" y="286780"/>
                    <a:pt x="517070" y="358503"/>
                    <a:pt x="458015" y="417082"/>
                  </a:cubicBezTo>
                  <a:cubicBezTo>
                    <a:pt x="381815" y="492806"/>
                    <a:pt x="273039" y="495378"/>
                    <a:pt x="178647" y="422607"/>
                  </a:cubicBezTo>
                  <a:cubicBezTo>
                    <a:pt x="151215" y="401461"/>
                    <a:pt x="125021" y="377649"/>
                    <a:pt x="94922" y="360980"/>
                  </a:cubicBezTo>
                  <a:cubicBezTo>
                    <a:pt x="64823" y="344311"/>
                    <a:pt x="32343" y="336310"/>
                    <a:pt x="815" y="324499"/>
                  </a:cubicBezTo>
                  <a:close/>
                  <a:moveTo>
                    <a:pt x="503354" y="260396"/>
                  </a:moveTo>
                  <a:cubicBezTo>
                    <a:pt x="504687" y="145334"/>
                    <a:pt x="410009" y="38463"/>
                    <a:pt x="306663" y="38178"/>
                  </a:cubicBezTo>
                  <a:cubicBezTo>
                    <a:pt x="207698" y="38178"/>
                    <a:pt x="120258" y="139619"/>
                    <a:pt x="118258" y="257253"/>
                  </a:cubicBezTo>
                  <a:cubicBezTo>
                    <a:pt x="116448" y="363266"/>
                    <a:pt x="211413" y="455087"/>
                    <a:pt x="324094" y="456135"/>
                  </a:cubicBezTo>
                  <a:cubicBezTo>
                    <a:pt x="420010" y="456897"/>
                    <a:pt x="501830" y="367267"/>
                    <a:pt x="503354" y="2603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3" name="Полилиния: фигура 412">
              <a:extLst>
                <a:ext uri="{FF2B5EF4-FFF2-40B4-BE49-F238E27FC236}">
                  <a16:creationId xmlns:a16="http://schemas.microsoft.com/office/drawing/2014/main" id="{DE92924A-31A6-43C8-8EA4-959F4CC08740}"/>
                </a:ext>
              </a:extLst>
            </p:cNvPr>
            <p:cNvSpPr/>
            <p:nvPr/>
          </p:nvSpPr>
          <p:spPr>
            <a:xfrm>
              <a:off x="4572626" y="4057472"/>
              <a:ext cx="123992" cy="95992"/>
            </a:xfrm>
            <a:custGeom>
              <a:avLst/>
              <a:gdLst>
                <a:gd name="connsiteX0" fmla="*/ 815 w 215888"/>
                <a:gd name="connsiteY0" fmla="*/ 166820 h 167136"/>
                <a:gd name="connsiteX1" fmla="*/ 159406 w 215888"/>
                <a:gd name="connsiteY1" fmla="*/ -58 h 167136"/>
                <a:gd name="connsiteX2" fmla="*/ 206364 w 215888"/>
                <a:gd name="connsiteY2" fmla="*/ 13087 h 167136"/>
                <a:gd name="connsiteX3" fmla="*/ 194744 w 215888"/>
                <a:gd name="connsiteY3" fmla="*/ 53759 h 167136"/>
                <a:gd name="connsiteX4" fmla="*/ 13769 w 215888"/>
                <a:gd name="connsiteY4" fmla="*/ 163392 h 167136"/>
                <a:gd name="connsiteX5" fmla="*/ 815 w 215888"/>
                <a:gd name="connsiteY5" fmla="*/ 166820 h 16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888" h="167136">
                  <a:moveTo>
                    <a:pt x="815" y="166820"/>
                  </a:moveTo>
                  <a:cubicBezTo>
                    <a:pt x="18341" y="75761"/>
                    <a:pt x="86063" y="4419"/>
                    <a:pt x="159406" y="-58"/>
                  </a:cubicBezTo>
                  <a:cubicBezTo>
                    <a:pt x="176132" y="-1505"/>
                    <a:pt x="192820" y="3162"/>
                    <a:pt x="206364" y="13087"/>
                  </a:cubicBezTo>
                  <a:cubicBezTo>
                    <a:pt x="223509" y="28803"/>
                    <a:pt x="219128" y="56235"/>
                    <a:pt x="194744" y="53759"/>
                  </a:cubicBezTo>
                  <a:cubicBezTo>
                    <a:pt x="104637" y="44234"/>
                    <a:pt x="54440" y="94431"/>
                    <a:pt x="13769" y="163392"/>
                  </a:cubicBezTo>
                  <a:cubicBezTo>
                    <a:pt x="12626" y="165201"/>
                    <a:pt x="8149" y="165011"/>
                    <a:pt x="815" y="166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4" name="Полилиния: фигура 413">
              <a:extLst>
                <a:ext uri="{FF2B5EF4-FFF2-40B4-BE49-F238E27FC236}">
                  <a16:creationId xmlns:a16="http://schemas.microsoft.com/office/drawing/2014/main" id="{94CC0712-FBC4-410E-A6E7-4083DEBBB89E}"/>
                </a:ext>
              </a:extLst>
            </p:cNvPr>
            <p:cNvSpPr/>
            <p:nvPr/>
          </p:nvSpPr>
          <p:spPr>
            <a:xfrm>
              <a:off x="4781937" y="4481296"/>
              <a:ext cx="129425" cy="97786"/>
            </a:xfrm>
            <a:custGeom>
              <a:avLst/>
              <a:gdLst>
                <a:gd name="connsiteX0" fmla="*/ 222162 w 225347"/>
                <a:gd name="connsiteY0" fmla="*/ 71345 h 170259"/>
                <a:gd name="connsiteX1" fmla="*/ 184062 w 225347"/>
                <a:gd name="connsiteY1" fmla="*/ 51152 h 170259"/>
                <a:gd name="connsiteX2" fmla="*/ 62142 w 225347"/>
                <a:gd name="connsiteY2" fmla="*/ 26196 h 170259"/>
                <a:gd name="connsiteX3" fmla="*/ 18232 w 225347"/>
                <a:gd name="connsiteY3" fmla="*/ 52485 h 170259"/>
                <a:gd name="connsiteX4" fmla="*/ 38806 w 225347"/>
                <a:gd name="connsiteY4" fmla="*/ 100110 h 170259"/>
                <a:gd name="connsiteX5" fmla="*/ 196350 w 225347"/>
                <a:gd name="connsiteY5" fmla="*/ 144401 h 170259"/>
                <a:gd name="connsiteX6" fmla="*/ 226163 w 225347"/>
                <a:gd name="connsiteY6" fmla="*/ 146593 h 170259"/>
                <a:gd name="connsiteX7" fmla="*/ 204160 w 225347"/>
                <a:gd name="connsiteY7" fmla="*/ 163547 h 170259"/>
                <a:gd name="connsiteX8" fmla="*/ 4802 w 225347"/>
                <a:gd name="connsiteY8" fmla="*/ 88585 h 170259"/>
                <a:gd name="connsiteX9" fmla="*/ 14327 w 225347"/>
                <a:gd name="connsiteY9" fmla="*/ 23910 h 170259"/>
                <a:gd name="connsiteX10" fmla="*/ 222162 w 225347"/>
                <a:gd name="connsiteY10" fmla="*/ 71345 h 17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347" h="170259">
                  <a:moveTo>
                    <a:pt x="222162" y="71345"/>
                  </a:moveTo>
                  <a:cubicBezTo>
                    <a:pt x="204350" y="61820"/>
                    <a:pt x="195016" y="53724"/>
                    <a:pt x="184062" y="51152"/>
                  </a:cubicBezTo>
                  <a:cubicBezTo>
                    <a:pt x="144067" y="39941"/>
                    <a:pt x="103328" y="31607"/>
                    <a:pt x="62142" y="26196"/>
                  </a:cubicBezTo>
                  <a:cubicBezTo>
                    <a:pt x="47664" y="24767"/>
                    <a:pt x="22328" y="39817"/>
                    <a:pt x="18232" y="52485"/>
                  </a:cubicBezTo>
                  <a:cubicBezTo>
                    <a:pt x="14136" y="65153"/>
                    <a:pt x="26805" y="88394"/>
                    <a:pt x="38806" y="100110"/>
                  </a:cubicBezTo>
                  <a:cubicBezTo>
                    <a:pt x="82526" y="142878"/>
                    <a:pt x="137009" y="153926"/>
                    <a:pt x="196350" y="144401"/>
                  </a:cubicBezTo>
                  <a:cubicBezTo>
                    <a:pt x="206227" y="141563"/>
                    <a:pt x="216799" y="142344"/>
                    <a:pt x="226163" y="146593"/>
                  </a:cubicBezTo>
                  <a:cubicBezTo>
                    <a:pt x="219714" y="153307"/>
                    <a:pt x="212304" y="159023"/>
                    <a:pt x="204160" y="163547"/>
                  </a:cubicBezTo>
                  <a:cubicBezTo>
                    <a:pt x="141962" y="185645"/>
                    <a:pt x="34520" y="148021"/>
                    <a:pt x="4802" y="88585"/>
                  </a:cubicBezTo>
                  <a:cubicBezTo>
                    <a:pt x="-3485" y="72012"/>
                    <a:pt x="1849" y="36578"/>
                    <a:pt x="14327" y="23910"/>
                  </a:cubicBezTo>
                  <a:cubicBezTo>
                    <a:pt x="62713" y="-23334"/>
                    <a:pt x="181681" y="1717"/>
                    <a:pt x="222162" y="713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5" name="Полилиния: фигура 414">
              <a:extLst>
                <a:ext uri="{FF2B5EF4-FFF2-40B4-BE49-F238E27FC236}">
                  <a16:creationId xmlns:a16="http://schemas.microsoft.com/office/drawing/2014/main" id="{57CA4644-F3DD-476D-B4B2-45F0B4E47535}"/>
                </a:ext>
              </a:extLst>
            </p:cNvPr>
            <p:cNvSpPr/>
            <p:nvPr/>
          </p:nvSpPr>
          <p:spPr>
            <a:xfrm>
              <a:off x="5209611" y="4142757"/>
              <a:ext cx="95904" cy="103324"/>
            </a:xfrm>
            <a:custGeom>
              <a:avLst/>
              <a:gdLst>
                <a:gd name="connsiteX0" fmla="*/ 147414 w 166982"/>
                <a:gd name="connsiteY0" fmla="*/ 179586 h 179901"/>
                <a:gd name="connsiteX1" fmla="*/ 18445 w 166982"/>
                <a:gd name="connsiteY1" fmla="*/ 58046 h 179901"/>
                <a:gd name="connsiteX2" fmla="*/ 1491 w 166982"/>
                <a:gd name="connsiteY2" fmla="*/ 21756 h 179901"/>
                <a:gd name="connsiteX3" fmla="*/ 36733 w 166982"/>
                <a:gd name="connsiteY3" fmla="*/ 230 h 179901"/>
                <a:gd name="connsiteX4" fmla="*/ 120648 w 166982"/>
                <a:gd name="connsiteY4" fmla="*/ 55284 h 179901"/>
                <a:gd name="connsiteX5" fmla="*/ 167797 w 166982"/>
                <a:gd name="connsiteY5" fmla="*/ 168822 h 1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2" h="179901">
                  <a:moveTo>
                    <a:pt x="147414" y="179586"/>
                  </a:moveTo>
                  <a:cubicBezTo>
                    <a:pt x="128364" y="110624"/>
                    <a:pt x="80167" y="77668"/>
                    <a:pt x="18445" y="58046"/>
                  </a:cubicBezTo>
                  <a:cubicBezTo>
                    <a:pt x="8920" y="55094"/>
                    <a:pt x="-2034" y="30710"/>
                    <a:pt x="1491" y="21756"/>
                  </a:cubicBezTo>
                  <a:cubicBezTo>
                    <a:pt x="5682" y="10993"/>
                    <a:pt x="29304" y="-3295"/>
                    <a:pt x="36733" y="230"/>
                  </a:cubicBezTo>
                  <a:cubicBezTo>
                    <a:pt x="67023" y="14708"/>
                    <a:pt x="102170" y="29662"/>
                    <a:pt x="120648" y="55284"/>
                  </a:cubicBezTo>
                  <a:cubicBezTo>
                    <a:pt x="143985" y="87669"/>
                    <a:pt x="152748" y="130532"/>
                    <a:pt x="167797" y="1688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6" name="Полилиния: фигура 415">
              <a:extLst>
                <a:ext uri="{FF2B5EF4-FFF2-40B4-BE49-F238E27FC236}">
                  <a16:creationId xmlns:a16="http://schemas.microsoft.com/office/drawing/2014/main" id="{7EC4D321-09CC-40E2-8507-96F649E9063F}"/>
                </a:ext>
              </a:extLst>
            </p:cNvPr>
            <p:cNvSpPr/>
            <p:nvPr/>
          </p:nvSpPr>
          <p:spPr>
            <a:xfrm>
              <a:off x="4387065" y="4305819"/>
              <a:ext cx="45718" cy="97758"/>
            </a:xfrm>
            <a:custGeom>
              <a:avLst/>
              <a:gdLst>
                <a:gd name="connsiteX0" fmla="*/ 13484 w 79601"/>
                <a:gd name="connsiteY0" fmla="*/ -316 h 170211"/>
                <a:gd name="connsiteX1" fmla="*/ 57013 w 79601"/>
                <a:gd name="connsiteY1" fmla="*/ 46071 h 170211"/>
                <a:gd name="connsiteX2" fmla="*/ 66538 w 79601"/>
                <a:gd name="connsiteY2" fmla="*/ 169896 h 170211"/>
                <a:gd name="connsiteX3" fmla="*/ 815 w 79601"/>
                <a:gd name="connsiteY3" fmla="*/ 15114 h 17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01" h="170211">
                  <a:moveTo>
                    <a:pt x="13484" y="-316"/>
                  </a:moveTo>
                  <a:cubicBezTo>
                    <a:pt x="28343" y="15019"/>
                    <a:pt x="48250" y="28259"/>
                    <a:pt x="57013" y="46071"/>
                  </a:cubicBezTo>
                  <a:cubicBezTo>
                    <a:pt x="75491" y="84837"/>
                    <a:pt x="93875" y="126176"/>
                    <a:pt x="66538" y="169896"/>
                  </a:cubicBezTo>
                  <a:cubicBezTo>
                    <a:pt x="58632" y="111793"/>
                    <a:pt x="59775" y="51310"/>
                    <a:pt x="815" y="15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7" name="Полилиния: фигура 416">
              <a:extLst>
                <a:ext uri="{FF2B5EF4-FFF2-40B4-BE49-F238E27FC236}">
                  <a16:creationId xmlns:a16="http://schemas.microsoft.com/office/drawing/2014/main" id="{7DB2456B-6567-4CA2-91C7-7C899EDBB754}"/>
                </a:ext>
              </a:extLst>
            </p:cNvPr>
            <p:cNvSpPr/>
            <p:nvPr/>
          </p:nvSpPr>
          <p:spPr>
            <a:xfrm>
              <a:off x="5371873" y="4524341"/>
              <a:ext cx="86708" cy="47019"/>
            </a:xfrm>
            <a:custGeom>
              <a:avLst/>
              <a:gdLst>
                <a:gd name="connsiteX0" fmla="*/ 815 w 150971"/>
                <a:gd name="connsiteY0" fmla="*/ 81551 h 81867"/>
                <a:gd name="connsiteX1" fmla="*/ 151786 w 150971"/>
                <a:gd name="connsiteY1" fmla="*/ 32212 h 81867"/>
                <a:gd name="connsiteX2" fmla="*/ 815 w 150971"/>
                <a:gd name="connsiteY2" fmla="*/ 81551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971" h="81867">
                  <a:moveTo>
                    <a:pt x="815" y="81551"/>
                  </a:moveTo>
                  <a:cubicBezTo>
                    <a:pt x="38915" y="-4174"/>
                    <a:pt x="103780" y="-25891"/>
                    <a:pt x="151786" y="32212"/>
                  </a:cubicBezTo>
                  <a:cubicBezTo>
                    <a:pt x="79968" y="-15699"/>
                    <a:pt x="46059" y="49737"/>
                    <a:pt x="815" y="815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8" name="Полилиния: фигура 417">
              <a:extLst>
                <a:ext uri="{FF2B5EF4-FFF2-40B4-BE49-F238E27FC236}">
                  <a16:creationId xmlns:a16="http://schemas.microsoft.com/office/drawing/2014/main" id="{0843AE85-3303-472B-B257-7FEFFF61385D}"/>
                </a:ext>
              </a:extLst>
            </p:cNvPr>
            <p:cNvSpPr/>
            <p:nvPr/>
          </p:nvSpPr>
          <p:spPr>
            <a:xfrm>
              <a:off x="4967230" y="5965809"/>
              <a:ext cx="168097" cy="121015"/>
            </a:xfrm>
            <a:custGeom>
              <a:avLst/>
              <a:gdLst>
                <a:gd name="connsiteX0" fmla="*/ 293496 w 292680"/>
                <a:gd name="connsiteY0" fmla="*/ 55107 h 210705"/>
                <a:gd name="connsiteX1" fmla="*/ 193293 w 292680"/>
                <a:gd name="connsiteY1" fmla="*/ 108828 h 210705"/>
                <a:gd name="connsiteX2" fmla="*/ 121760 w 292680"/>
                <a:gd name="connsiteY2" fmla="*/ 183314 h 210705"/>
                <a:gd name="connsiteX3" fmla="*/ 69372 w 292680"/>
                <a:gd name="connsiteY3" fmla="*/ 203602 h 210705"/>
                <a:gd name="connsiteX4" fmla="*/ 1459 w 292680"/>
                <a:gd name="connsiteY4" fmla="*/ 130926 h 210705"/>
                <a:gd name="connsiteX5" fmla="*/ 218534 w 292680"/>
                <a:gd name="connsiteY5" fmla="*/ 4529 h 210705"/>
                <a:gd name="connsiteX6" fmla="*/ 293496 w 292680"/>
                <a:gd name="connsiteY6" fmla="*/ 55107 h 210705"/>
                <a:gd name="connsiteX7" fmla="*/ 245013 w 292680"/>
                <a:gd name="connsiteY7" fmla="*/ 42535 h 210705"/>
                <a:gd name="connsiteX8" fmla="*/ 205770 w 292680"/>
                <a:gd name="connsiteY8" fmla="*/ 20722 h 210705"/>
                <a:gd name="connsiteX9" fmla="*/ 23557 w 292680"/>
                <a:gd name="connsiteY9" fmla="*/ 131212 h 210705"/>
                <a:gd name="connsiteX10" fmla="*/ 52132 w 292680"/>
                <a:gd name="connsiteY10" fmla="*/ 171694 h 210705"/>
                <a:gd name="connsiteX11" fmla="*/ 104901 w 292680"/>
                <a:gd name="connsiteY11" fmla="*/ 170074 h 210705"/>
                <a:gd name="connsiteX12" fmla="*/ 245013 w 292680"/>
                <a:gd name="connsiteY12" fmla="*/ 42535 h 2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2680" h="210705">
                  <a:moveTo>
                    <a:pt x="293496" y="55107"/>
                  </a:moveTo>
                  <a:cubicBezTo>
                    <a:pt x="250633" y="77491"/>
                    <a:pt x="218915" y="89111"/>
                    <a:pt x="193293" y="108828"/>
                  </a:cubicBezTo>
                  <a:cubicBezTo>
                    <a:pt x="166899" y="131069"/>
                    <a:pt x="142925" y="156044"/>
                    <a:pt x="121760" y="183314"/>
                  </a:cubicBezTo>
                  <a:cubicBezTo>
                    <a:pt x="107282" y="200459"/>
                    <a:pt x="98614" y="221414"/>
                    <a:pt x="69372" y="203602"/>
                  </a:cubicBezTo>
                  <a:cubicBezTo>
                    <a:pt x="40130" y="185790"/>
                    <a:pt x="-5113" y="179599"/>
                    <a:pt x="1459" y="130926"/>
                  </a:cubicBezTo>
                  <a:cubicBezTo>
                    <a:pt x="10984" y="62442"/>
                    <a:pt x="155288" y="-21474"/>
                    <a:pt x="218534" y="4529"/>
                  </a:cubicBezTo>
                  <a:cubicBezTo>
                    <a:pt x="242156" y="14340"/>
                    <a:pt x="261873" y="33295"/>
                    <a:pt x="293496" y="55107"/>
                  </a:cubicBezTo>
                  <a:close/>
                  <a:moveTo>
                    <a:pt x="245013" y="42535"/>
                  </a:moveTo>
                  <a:cubicBezTo>
                    <a:pt x="232898" y="33647"/>
                    <a:pt x="219715" y="26323"/>
                    <a:pt x="205770" y="20722"/>
                  </a:cubicBezTo>
                  <a:cubicBezTo>
                    <a:pt x="148620" y="3196"/>
                    <a:pt x="32320" y="72157"/>
                    <a:pt x="23557" y="131212"/>
                  </a:cubicBezTo>
                  <a:cubicBezTo>
                    <a:pt x="21747" y="143595"/>
                    <a:pt x="38797" y="165502"/>
                    <a:pt x="52132" y="171694"/>
                  </a:cubicBezTo>
                  <a:cubicBezTo>
                    <a:pt x="65467" y="177884"/>
                    <a:pt x="93661" y="179313"/>
                    <a:pt x="104901" y="170074"/>
                  </a:cubicBezTo>
                  <a:cubicBezTo>
                    <a:pt x="152716" y="131117"/>
                    <a:pt x="196436" y="87588"/>
                    <a:pt x="245013" y="425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9" name="Полилиния: фигура 418">
              <a:extLst>
                <a:ext uri="{FF2B5EF4-FFF2-40B4-BE49-F238E27FC236}">
                  <a16:creationId xmlns:a16="http://schemas.microsoft.com/office/drawing/2014/main" id="{A82F19A0-57A3-438A-81A9-A7CE9D6575B7}"/>
                </a:ext>
              </a:extLst>
            </p:cNvPr>
            <p:cNvSpPr/>
            <p:nvPr/>
          </p:nvSpPr>
          <p:spPr>
            <a:xfrm>
              <a:off x="5057523" y="4401942"/>
              <a:ext cx="87048" cy="98447"/>
            </a:xfrm>
            <a:custGeom>
              <a:avLst/>
              <a:gdLst>
                <a:gd name="connsiteX0" fmla="*/ 132567 w 151563"/>
                <a:gd name="connsiteY0" fmla="*/ 142835 h 171410"/>
                <a:gd name="connsiteX1" fmla="*/ 16743 w 151563"/>
                <a:gd name="connsiteY1" fmla="*/ 148741 h 171410"/>
                <a:gd name="connsiteX2" fmla="*/ 43317 w 151563"/>
                <a:gd name="connsiteY2" fmla="*/ 14248 h 171410"/>
                <a:gd name="connsiteX3" fmla="*/ 152379 w 151563"/>
                <a:gd name="connsiteY3" fmla="*/ 42823 h 171410"/>
                <a:gd name="connsiteX4" fmla="*/ 132567 w 151563"/>
                <a:gd name="connsiteY4" fmla="*/ 142835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63" h="171410">
                  <a:moveTo>
                    <a:pt x="132567" y="142835"/>
                  </a:moveTo>
                  <a:cubicBezTo>
                    <a:pt x="83037" y="179316"/>
                    <a:pt x="39698" y="179602"/>
                    <a:pt x="16743" y="148741"/>
                  </a:cubicBezTo>
                  <a:cubicBezTo>
                    <a:pt x="-12785" y="109307"/>
                    <a:pt x="264" y="43489"/>
                    <a:pt x="43317" y="14248"/>
                  </a:cubicBezTo>
                  <a:cubicBezTo>
                    <a:pt x="82370" y="-12136"/>
                    <a:pt x="120946" y="-2707"/>
                    <a:pt x="152379" y="42823"/>
                  </a:cubicBezTo>
                  <a:cubicBezTo>
                    <a:pt x="113612" y="68159"/>
                    <a:pt x="80370" y="96639"/>
                    <a:pt x="132567" y="14283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0" name="Полилиния: фигура 419">
              <a:extLst>
                <a:ext uri="{FF2B5EF4-FFF2-40B4-BE49-F238E27FC236}">
                  <a16:creationId xmlns:a16="http://schemas.microsoft.com/office/drawing/2014/main" id="{03DF09C2-A125-478A-9442-7771E29B6F53}"/>
                </a:ext>
              </a:extLst>
            </p:cNvPr>
            <p:cNvSpPr/>
            <p:nvPr/>
          </p:nvSpPr>
          <p:spPr>
            <a:xfrm>
              <a:off x="5017633" y="4366005"/>
              <a:ext cx="162396" cy="167073"/>
            </a:xfrm>
            <a:custGeom>
              <a:avLst/>
              <a:gdLst>
                <a:gd name="connsiteX0" fmla="*/ 279650 w 282754"/>
                <a:gd name="connsiteY0" fmla="*/ 157782 h 290898"/>
                <a:gd name="connsiteX1" fmla="*/ 152205 w 282754"/>
                <a:gd name="connsiteY1" fmla="*/ 19003 h 290898"/>
                <a:gd name="connsiteX2" fmla="*/ 23427 w 282754"/>
                <a:gd name="connsiteY2" fmla="*/ 121683 h 290898"/>
                <a:gd name="connsiteX3" fmla="*/ 81339 w 282754"/>
                <a:gd name="connsiteY3" fmla="*/ 255033 h 290898"/>
                <a:gd name="connsiteX4" fmla="*/ 273173 w 282754"/>
                <a:gd name="connsiteY4" fmla="*/ 173404 h 290898"/>
                <a:gd name="connsiteX5" fmla="*/ 117820 w 282754"/>
                <a:gd name="connsiteY5" fmla="*/ 289513 h 290898"/>
                <a:gd name="connsiteX6" fmla="*/ 1996 w 282754"/>
                <a:gd name="connsiteY6" fmla="*/ 135494 h 290898"/>
                <a:gd name="connsiteX7" fmla="*/ 180018 w 282754"/>
                <a:gd name="connsiteY7" fmla="*/ 2144 h 290898"/>
                <a:gd name="connsiteX8" fmla="*/ 279650 w 282754"/>
                <a:gd name="connsiteY8" fmla="*/ 157782 h 29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754" h="290898">
                  <a:moveTo>
                    <a:pt x="279650" y="157782"/>
                  </a:moveTo>
                  <a:cubicBezTo>
                    <a:pt x="245741" y="50436"/>
                    <a:pt x="213927" y="17289"/>
                    <a:pt x="152205" y="19003"/>
                  </a:cubicBezTo>
                  <a:cubicBezTo>
                    <a:pt x="96388" y="20527"/>
                    <a:pt x="36286" y="68438"/>
                    <a:pt x="23427" y="121683"/>
                  </a:cubicBezTo>
                  <a:cubicBezTo>
                    <a:pt x="9997" y="176832"/>
                    <a:pt x="30571" y="229315"/>
                    <a:pt x="81339" y="255033"/>
                  </a:cubicBezTo>
                  <a:cubicBezTo>
                    <a:pt x="169922" y="299134"/>
                    <a:pt x="224214" y="245508"/>
                    <a:pt x="273173" y="173404"/>
                  </a:cubicBezTo>
                  <a:cubicBezTo>
                    <a:pt x="267458" y="247127"/>
                    <a:pt x="193163" y="298752"/>
                    <a:pt x="117820" y="289513"/>
                  </a:cubicBezTo>
                  <a:cubicBezTo>
                    <a:pt x="45716" y="280655"/>
                    <a:pt x="-7910" y="209408"/>
                    <a:pt x="1996" y="135494"/>
                  </a:cubicBezTo>
                  <a:cubicBezTo>
                    <a:pt x="12950" y="52722"/>
                    <a:pt x="102484" y="-14144"/>
                    <a:pt x="180018" y="2144"/>
                  </a:cubicBezTo>
                  <a:cubicBezTo>
                    <a:pt x="252885" y="17670"/>
                    <a:pt x="297462" y="82440"/>
                    <a:pt x="279650" y="1577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1" name="Полилиния: фигура 420">
              <a:extLst>
                <a:ext uri="{FF2B5EF4-FFF2-40B4-BE49-F238E27FC236}">
                  <a16:creationId xmlns:a16="http://schemas.microsoft.com/office/drawing/2014/main" id="{E411E93D-2052-4619-A15C-CE76A3BE921D}"/>
                </a:ext>
              </a:extLst>
            </p:cNvPr>
            <p:cNvSpPr/>
            <p:nvPr/>
          </p:nvSpPr>
          <p:spPr>
            <a:xfrm>
              <a:off x="4596467" y="4276275"/>
              <a:ext cx="161615" cy="163189"/>
            </a:xfrm>
            <a:custGeom>
              <a:avLst/>
              <a:gdLst>
                <a:gd name="connsiteX0" fmla="*/ 137707 w 281395"/>
                <a:gd name="connsiteY0" fmla="*/ -311 h 284135"/>
                <a:gd name="connsiteX1" fmla="*/ 282211 w 281395"/>
                <a:gd name="connsiteY1" fmla="*/ 143793 h 284135"/>
                <a:gd name="connsiteX2" fmla="*/ 282201 w 281395"/>
                <a:gd name="connsiteY2" fmla="*/ 145612 h 284135"/>
                <a:gd name="connsiteX3" fmla="*/ 139326 w 281395"/>
                <a:gd name="connsiteY3" fmla="*/ 283820 h 284135"/>
                <a:gd name="connsiteX4" fmla="*/ 833 w 281395"/>
                <a:gd name="connsiteY4" fmla="*/ 137230 h 284135"/>
                <a:gd name="connsiteX5" fmla="*/ 137707 w 281395"/>
                <a:gd name="connsiteY5" fmla="*/ -311 h 284135"/>
                <a:gd name="connsiteX6" fmla="*/ 21026 w 281395"/>
                <a:gd name="connsiteY6" fmla="*/ 143517 h 284135"/>
                <a:gd name="connsiteX7" fmla="*/ 137326 w 281395"/>
                <a:gd name="connsiteY7" fmla="*/ 266103 h 284135"/>
                <a:gd name="connsiteX8" fmla="*/ 261151 w 281395"/>
                <a:gd name="connsiteY8" fmla="*/ 140850 h 284135"/>
                <a:gd name="connsiteX9" fmla="*/ 139421 w 281395"/>
                <a:gd name="connsiteY9" fmla="*/ 20358 h 284135"/>
                <a:gd name="connsiteX10" fmla="*/ 21026 w 281395"/>
                <a:gd name="connsiteY10" fmla="*/ 143136 h 2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395" h="284135">
                  <a:moveTo>
                    <a:pt x="137707" y="-311"/>
                  </a:moveTo>
                  <a:cubicBezTo>
                    <a:pt x="217403" y="-425"/>
                    <a:pt x="282096" y="64097"/>
                    <a:pt x="282211" y="143793"/>
                  </a:cubicBezTo>
                  <a:cubicBezTo>
                    <a:pt x="282211" y="144402"/>
                    <a:pt x="282211" y="145003"/>
                    <a:pt x="282201" y="145612"/>
                  </a:cubicBezTo>
                  <a:cubicBezTo>
                    <a:pt x="277991" y="221926"/>
                    <a:pt x="215745" y="282143"/>
                    <a:pt x="139326" y="283820"/>
                  </a:cubicBezTo>
                  <a:cubicBezTo>
                    <a:pt x="64364" y="283820"/>
                    <a:pt x="-406" y="215049"/>
                    <a:pt x="833" y="137230"/>
                  </a:cubicBezTo>
                  <a:cubicBezTo>
                    <a:pt x="1880" y="63697"/>
                    <a:pt x="66269" y="-978"/>
                    <a:pt x="137707" y="-311"/>
                  </a:cubicBezTo>
                  <a:close/>
                  <a:moveTo>
                    <a:pt x="21026" y="143517"/>
                  </a:moveTo>
                  <a:cubicBezTo>
                    <a:pt x="21026" y="204477"/>
                    <a:pt x="79319" y="265437"/>
                    <a:pt x="137326" y="266103"/>
                  </a:cubicBezTo>
                  <a:cubicBezTo>
                    <a:pt x="201524" y="266865"/>
                    <a:pt x="262866" y="204858"/>
                    <a:pt x="261151" y="140850"/>
                  </a:cubicBezTo>
                  <a:cubicBezTo>
                    <a:pt x="260113" y="74260"/>
                    <a:pt x="206020" y="20711"/>
                    <a:pt x="139421" y="20358"/>
                  </a:cubicBezTo>
                  <a:cubicBezTo>
                    <a:pt x="75032" y="19787"/>
                    <a:pt x="20359" y="76556"/>
                    <a:pt x="21026" y="1431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2" name="Полилиния: фигура 421">
              <a:extLst>
                <a:ext uri="{FF2B5EF4-FFF2-40B4-BE49-F238E27FC236}">
                  <a16:creationId xmlns:a16="http://schemas.microsoft.com/office/drawing/2014/main" id="{CB743FF1-3D27-4E92-B091-2B9FDCA45CFB}"/>
                </a:ext>
              </a:extLst>
            </p:cNvPr>
            <p:cNvSpPr/>
            <p:nvPr/>
          </p:nvSpPr>
          <p:spPr>
            <a:xfrm>
              <a:off x="4630294" y="4313948"/>
              <a:ext cx="83089" cy="98364"/>
            </a:xfrm>
            <a:custGeom>
              <a:avLst/>
              <a:gdLst>
                <a:gd name="connsiteX0" fmla="*/ 138532 w 144669"/>
                <a:gd name="connsiteY0" fmla="*/ 29822 h 171266"/>
                <a:gd name="connsiteX1" fmla="*/ 145485 w 144669"/>
                <a:gd name="connsiteY1" fmla="*/ 127358 h 171266"/>
                <a:gd name="connsiteX2" fmla="*/ 37281 w 144669"/>
                <a:gd name="connsiteY2" fmla="*/ 155171 h 171266"/>
                <a:gd name="connsiteX3" fmla="*/ 17221 w 144669"/>
                <a:gd name="connsiteY3" fmla="*/ 33146 h 171266"/>
                <a:gd name="connsiteX4" fmla="*/ 19659 w 144669"/>
                <a:gd name="connsiteY4" fmla="*/ 29917 h 171266"/>
                <a:gd name="connsiteX5" fmla="*/ 138532 w 144669"/>
                <a:gd name="connsiteY5" fmla="*/ 29822 h 17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69" h="171266">
                  <a:moveTo>
                    <a:pt x="138532" y="29822"/>
                  </a:moveTo>
                  <a:cubicBezTo>
                    <a:pt x="96241" y="67445"/>
                    <a:pt x="109195" y="99735"/>
                    <a:pt x="145485" y="127358"/>
                  </a:cubicBezTo>
                  <a:cubicBezTo>
                    <a:pt x="112910" y="174221"/>
                    <a:pt x="76048" y="182984"/>
                    <a:pt x="37281" y="155171"/>
                  </a:cubicBezTo>
                  <a:cubicBezTo>
                    <a:pt x="-1953" y="127015"/>
                    <a:pt x="-10935" y="72379"/>
                    <a:pt x="17221" y="33146"/>
                  </a:cubicBezTo>
                  <a:cubicBezTo>
                    <a:pt x="18012" y="32051"/>
                    <a:pt x="18821" y="30974"/>
                    <a:pt x="19659" y="29917"/>
                  </a:cubicBezTo>
                  <a:cubicBezTo>
                    <a:pt x="49377" y="-9612"/>
                    <a:pt x="87001" y="-11136"/>
                    <a:pt x="138532" y="2982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60" name="TextBox 459">
            <a:extLst>
              <a:ext uri="{FF2B5EF4-FFF2-40B4-BE49-F238E27FC236}">
                <a16:creationId xmlns:a16="http://schemas.microsoft.com/office/drawing/2014/main" id="{3583F73C-9AFE-4CAC-815A-F8F4060F5B66}"/>
              </a:ext>
            </a:extLst>
          </p:cNvPr>
          <p:cNvSpPr txBox="1"/>
          <p:nvPr/>
        </p:nvSpPr>
        <p:spPr>
          <a:xfrm>
            <a:off x="-7081520" y="2240526"/>
            <a:ext cx="2194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Солнце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B047E78B-2AE5-4DC0-B900-18CF4B77943E}"/>
              </a:ext>
            </a:extLst>
          </p:cNvPr>
          <p:cNvSpPr txBox="1"/>
          <p:nvPr/>
        </p:nvSpPr>
        <p:spPr>
          <a:xfrm>
            <a:off x="-3556000" y="2240526"/>
            <a:ext cx="355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00B0F0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ru-RU" sz="3600" dirty="0">
                <a:solidFill>
                  <a:srgbClr val="00B0F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ороженое 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C4F0F7EF-D2D4-42C0-82AE-08EEFC0656A1}"/>
              </a:ext>
            </a:extLst>
          </p:cNvPr>
          <p:cNvSpPr txBox="1"/>
          <p:nvPr/>
        </p:nvSpPr>
        <p:spPr>
          <a:xfrm>
            <a:off x="-6380480" y="3307326"/>
            <a:ext cx="44297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92D050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Веселые друзья</a:t>
            </a:r>
            <a:r>
              <a:rPr lang="ru-RU" sz="3600" dirty="0">
                <a:solidFill>
                  <a:srgbClr val="92D05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1ECC4E7D-8EDC-476F-866B-FFEAA1513667}"/>
              </a:ext>
            </a:extLst>
          </p:cNvPr>
          <p:cNvSpPr txBox="1"/>
          <p:nvPr/>
        </p:nvSpPr>
        <p:spPr>
          <a:xfrm>
            <a:off x="18361152" y="3566406"/>
            <a:ext cx="1940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FFFF0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Тепло</a:t>
            </a: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18203699-1E3E-46FB-8793-11335460F16B}"/>
              </a:ext>
            </a:extLst>
          </p:cNvPr>
          <p:cNvSpPr txBox="1"/>
          <p:nvPr/>
        </p:nvSpPr>
        <p:spPr>
          <a:xfrm>
            <a:off x="12884912" y="4704326"/>
            <a:ext cx="1940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01D5FF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Смех 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609D053E-30B0-4E4B-B5B8-3F87258C6885}"/>
              </a:ext>
            </a:extLst>
          </p:cNvPr>
          <p:cNvSpPr txBox="1"/>
          <p:nvPr/>
        </p:nvSpPr>
        <p:spPr>
          <a:xfrm>
            <a:off x="15988792" y="4704326"/>
            <a:ext cx="14427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2">
                    <a:lumMod val="40000"/>
                    <a:lumOff val="60000"/>
                  </a:schemeClr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Лето </a:t>
            </a:r>
            <a:endParaRPr lang="ru-RU" sz="3600" dirty="0">
              <a:solidFill>
                <a:schemeClr val="accent2">
                  <a:lumMod val="40000"/>
                  <a:lumOff val="60000"/>
                </a:schemeClr>
              </a:solidFill>
              <a:effectLst/>
              <a:latin typeface="Montserrat Bold" panose="000008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BFCFB7A7-DDCA-4FCA-B596-307C68C766D4}"/>
              </a:ext>
            </a:extLst>
          </p:cNvPr>
          <p:cNvSpPr txBox="1"/>
          <p:nvPr/>
        </p:nvSpPr>
        <p:spPr>
          <a:xfrm>
            <a:off x="18594832" y="4704326"/>
            <a:ext cx="2032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1">
                    <a:lumMod val="40000"/>
                    <a:lumOff val="60000"/>
                  </a:schemeClr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Радуга  </a:t>
            </a:r>
            <a:endParaRPr lang="ru-RU" sz="3600" dirty="0">
              <a:solidFill>
                <a:schemeClr val="accent1">
                  <a:lumMod val="40000"/>
                  <a:lumOff val="60000"/>
                </a:schemeClr>
              </a:solidFill>
              <a:effectLst/>
              <a:latin typeface="Montserrat Bold" panose="000008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25" name="Picture 4">
            <a:extLst>
              <a:ext uri="{FF2B5EF4-FFF2-40B4-BE49-F238E27FC236}">
                <a16:creationId xmlns:a16="http://schemas.microsoft.com/office/drawing/2014/main" id="{ECEA134B-03E5-457C-8584-F0DBE7717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74744" y="-286496"/>
            <a:ext cx="2330585" cy="1762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Рисунок 4">
            <a:extLst>
              <a:ext uri="{FF2B5EF4-FFF2-40B4-BE49-F238E27FC236}">
                <a16:creationId xmlns:a16="http://schemas.microsoft.com/office/drawing/2014/main" id="{CDC6B26C-0DD9-403C-BD7F-5A2438033A4A}"/>
              </a:ext>
            </a:extLst>
          </p:cNvPr>
          <p:cNvSpPr/>
          <p:nvPr/>
        </p:nvSpPr>
        <p:spPr>
          <a:xfrm rot="768560">
            <a:off x="7882910" y="1850562"/>
            <a:ext cx="677629" cy="1522261"/>
          </a:xfrm>
          <a:custGeom>
            <a:avLst/>
            <a:gdLst>
              <a:gd name="connsiteX0" fmla="*/ 2292562 w 2401900"/>
              <a:gd name="connsiteY0" fmla="*/ 1991586 h 5395749"/>
              <a:gd name="connsiteX1" fmla="*/ 2399242 w 2401900"/>
              <a:gd name="connsiteY1" fmla="*/ 2117602 h 5395749"/>
              <a:gd name="connsiteX2" fmla="*/ 2292467 w 2401900"/>
              <a:gd name="connsiteY2" fmla="*/ 2254286 h 5395749"/>
              <a:gd name="connsiteX3" fmla="*/ 1994905 w 2401900"/>
              <a:gd name="connsiteY3" fmla="*/ 3050671 h 5395749"/>
              <a:gd name="connsiteX4" fmla="*/ 1957663 w 2401900"/>
              <a:gd name="connsiteY4" fmla="*/ 3233265 h 5395749"/>
              <a:gd name="connsiteX5" fmla="*/ 1913752 w 2401900"/>
              <a:gd name="connsiteY5" fmla="*/ 3289653 h 5395749"/>
              <a:gd name="connsiteX6" fmla="*/ 1268719 w 2401900"/>
              <a:gd name="connsiteY6" fmla="*/ 5339624 h 5395749"/>
              <a:gd name="connsiteX7" fmla="*/ 1213760 w 2401900"/>
              <a:gd name="connsiteY7" fmla="*/ 5395441 h 5395749"/>
              <a:gd name="connsiteX8" fmla="*/ 1164802 w 2401900"/>
              <a:gd name="connsiteY8" fmla="*/ 5341815 h 5395749"/>
              <a:gd name="connsiteX9" fmla="*/ 502338 w 2401900"/>
              <a:gd name="connsiteY9" fmla="*/ 3271556 h 5395749"/>
              <a:gd name="connsiteX10" fmla="*/ 454713 w 2401900"/>
              <a:gd name="connsiteY10" fmla="*/ 3204881 h 5395749"/>
              <a:gd name="connsiteX11" fmla="*/ 447283 w 2401900"/>
              <a:gd name="connsiteY11" fmla="*/ 3020286 h 5395749"/>
              <a:gd name="connsiteX12" fmla="*/ 170106 w 2401900"/>
              <a:gd name="connsiteY12" fmla="*/ 2540226 h 5395749"/>
              <a:gd name="connsiteX13" fmla="*/ 143436 w 2401900"/>
              <a:gd name="connsiteY13" fmla="*/ 2271621 h 5395749"/>
              <a:gd name="connsiteX14" fmla="*/ 111908 w 2401900"/>
              <a:gd name="connsiteY14" fmla="*/ 2217139 h 5395749"/>
              <a:gd name="connsiteX15" fmla="*/ 42566 w 2401900"/>
              <a:gd name="connsiteY15" fmla="*/ 2050070 h 5395749"/>
              <a:gd name="connsiteX16" fmla="*/ 137816 w 2401900"/>
              <a:gd name="connsiteY16" fmla="*/ 1968631 h 5395749"/>
              <a:gd name="connsiteX17" fmla="*/ 696076 w 2401900"/>
              <a:gd name="connsiteY17" fmla="*/ 732286 h 5395749"/>
              <a:gd name="connsiteX18" fmla="*/ 992399 w 2401900"/>
              <a:gd name="connsiteY18" fmla="*/ 128591 h 5395749"/>
              <a:gd name="connsiteX19" fmla="*/ 1539896 w 2401900"/>
              <a:gd name="connsiteY19" fmla="*/ 14958 h 5395749"/>
              <a:gd name="connsiteX20" fmla="*/ 2029100 w 2401900"/>
              <a:gd name="connsiteY20" fmla="*/ 996033 h 5395749"/>
              <a:gd name="connsiteX21" fmla="*/ 2292562 w 2401900"/>
              <a:gd name="connsiteY21" fmla="*/ 1991586 h 5395749"/>
              <a:gd name="connsiteX22" fmla="*/ 1087078 w 2401900"/>
              <a:gd name="connsiteY22" fmla="*/ 4871756 h 5395749"/>
              <a:gd name="connsiteX23" fmla="*/ 1005925 w 2401900"/>
              <a:gd name="connsiteY23" fmla="*/ 4751836 h 5395749"/>
              <a:gd name="connsiteX24" fmla="*/ 1094984 w 2401900"/>
              <a:gd name="connsiteY24" fmla="*/ 4845753 h 5395749"/>
              <a:gd name="connsiteX25" fmla="*/ 1078791 w 2401900"/>
              <a:gd name="connsiteY25" fmla="*/ 4824036 h 5395749"/>
              <a:gd name="connsiteX26" fmla="*/ 1359112 w 2401900"/>
              <a:gd name="connsiteY26" fmla="*/ 4579243 h 5395749"/>
              <a:gd name="connsiteX27" fmla="*/ 1122416 w 2401900"/>
              <a:gd name="connsiteY27" fmla="*/ 4297304 h 5395749"/>
              <a:gd name="connsiteX28" fmla="*/ 942965 w 2401900"/>
              <a:gd name="connsiteY28" fmla="*/ 4512568 h 5395749"/>
              <a:gd name="connsiteX29" fmla="*/ 933440 w 2401900"/>
              <a:gd name="connsiteY29" fmla="*/ 4554288 h 5395749"/>
              <a:gd name="connsiteX30" fmla="*/ 1006020 w 2401900"/>
              <a:gd name="connsiteY30" fmla="*/ 4752217 h 5395749"/>
              <a:gd name="connsiteX31" fmla="*/ 1039929 w 2401900"/>
              <a:gd name="connsiteY31" fmla="*/ 4906046 h 5395749"/>
              <a:gd name="connsiteX32" fmla="*/ 1088887 w 2401900"/>
              <a:gd name="connsiteY32" fmla="*/ 4870327 h 5395749"/>
              <a:gd name="connsiteX33" fmla="*/ 1058217 w 2401900"/>
              <a:gd name="connsiteY33" fmla="*/ 4938336 h 5395749"/>
              <a:gd name="connsiteX34" fmla="*/ 1145752 w 2401900"/>
              <a:gd name="connsiteY34" fmla="*/ 5221800 h 5395749"/>
              <a:gd name="connsiteX35" fmla="*/ 1281959 w 2401900"/>
              <a:gd name="connsiteY35" fmla="*/ 5077115 h 5395749"/>
              <a:gd name="connsiteX36" fmla="*/ 1193091 w 2401900"/>
              <a:gd name="connsiteY36" fmla="*/ 4981865 h 5395749"/>
              <a:gd name="connsiteX37" fmla="*/ 1103270 w 2401900"/>
              <a:gd name="connsiteY37" fmla="*/ 4868708 h 5395749"/>
              <a:gd name="connsiteX38" fmla="*/ 1303962 w 2401900"/>
              <a:gd name="connsiteY38" fmla="*/ 5061494 h 5395749"/>
              <a:gd name="connsiteX39" fmla="*/ 1357207 w 2401900"/>
              <a:gd name="connsiteY39" fmla="*/ 4993866 h 5395749"/>
              <a:gd name="connsiteX40" fmla="*/ 1449218 w 2401900"/>
              <a:gd name="connsiteY40" fmla="*/ 4700306 h 5395749"/>
              <a:gd name="connsiteX41" fmla="*/ 1442075 w 2401900"/>
              <a:gd name="connsiteY41" fmla="*/ 4663825 h 5395749"/>
              <a:gd name="connsiteX42" fmla="*/ 1358826 w 2401900"/>
              <a:gd name="connsiteY42" fmla="*/ 4575052 h 5395749"/>
              <a:gd name="connsiteX43" fmla="*/ 1221761 w 2401900"/>
              <a:gd name="connsiteY43" fmla="*/ 4729357 h 5395749"/>
              <a:gd name="connsiteX44" fmla="*/ 1104509 w 2401900"/>
              <a:gd name="connsiteY44" fmla="*/ 4870232 h 5395749"/>
              <a:gd name="connsiteX45" fmla="*/ 1087078 w 2401900"/>
              <a:gd name="connsiteY45" fmla="*/ 4871756 h 5395749"/>
              <a:gd name="connsiteX46" fmla="*/ 896578 w 2401900"/>
              <a:gd name="connsiteY46" fmla="*/ 3491583 h 5395749"/>
              <a:gd name="connsiteX47" fmla="*/ 761608 w 2401900"/>
              <a:gd name="connsiteY47" fmla="*/ 3293177 h 5395749"/>
              <a:gd name="connsiteX48" fmla="*/ 712269 w 2401900"/>
              <a:gd name="connsiteY48" fmla="*/ 3290701 h 5395749"/>
              <a:gd name="connsiteX49" fmla="*/ 583872 w 2401900"/>
              <a:gd name="connsiteY49" fmla="*/ 3403191 h 5395749"/>
              <a:gd name="connsiteX50" fmla="*/ 574823 w 2401900"/>
              <a:gd name="connsiteY50" fmla="*/ 3436434 h 5395749"/>
              <a:gd name="connsiteX51" fmla="*/ 663120 w 2401900"/>
              <a:gd name="connsiteY51" fmla="*/ 3710468 h 5395749"/>
              <a:gd name="connsiteX52" fmla="*/ 720270 w 2401900"/>
              <a:gd name="connsiteY52" fmla="*/ 3642840 h 5395749"/>
              <a:gd name="connsiteX53" fmla="*/ 898102 w 2401900"/>
              <a:gd name="connsiteY53" fmla="*/ 3490440 h 5395749"/>
              <a:gd name="connsiteX54" fmla="*/ 676360 w 2401900"/>
              <a:gd name="connsiteY54" fmla="*/ 3724946 h 5395749"/>
              <a:gd name="connsiteX55" fmla="*/ 697219 w 2401900"/>
              <a:gd name="connsiteY55" fmla="*/ 3758760 h 5395749"/>
              <a:gd name="connsiteX56" fmla="*/ 675979 w 2401900"/>
              <a:gd name="connsiteY56" fmla="*/ 3753235 h 5395749"/>
              <a:gd name="connsiteX57" fmla="*/ 777801 w 2401900"/>
              <a:gd name="connsiteY57" fmla="*/ 4072228 h 5395749"/>
              <a:gd name="connsiteX58" fmla="*/ 861050 w 2401900"/>
              <a:gd name="connsiteY58" fmla="*/ 3973263 h 5395749"/>
              <a:gd name="connsiteX59" fmla="*/ 819901 w 2401900"/>
              <a:gd name="connsiteY59" fmla="*/ 3921923 h 5395749"/>
              <a:gd name="connsiteX60" fmla="*/ 695505 w 2401900"/>
              <a:gd name="connsiteY60" fmla="*/ 3757045 h 5395749"/>
              <a:gd name="connsiteX61" fmla="*/ 863050 w 2401900"/>
              <a:gd name="connsiteY61" fmla="*/ 3946497 h 5395749"/>
              <a:gd name="connsiteX62" fmla="*/ 1093078 w 2401900"/>
              <a:gd name="connsiteY62" fmla="*/ 3741329 h 5395749"/>
              <a:gd name="connsiteX63" fmla="*/ 990113 w 2401900"/>
              <a:gd name="connsiteY63" fmla="*/ 3605693 h 5395749"/>
              <a:gd name="connsiteX64" fmla="*/ 913913 w 2401900"/>
              <a:gd name="connsiteY64" fmla="*/ 3488631 h 5395749"/>
              <a:gd name="connsiteX65" fmla="*/ 945346 w 2401900"/>
              <a:gd name="connsiteY65" fmla="*/ 3522254 h 5395749"/>
              <a:gd name="connsiteX66" fmla="*/ 1098793 w 2401900"/>
              <a:gd name="connsiteY66" fmla="*/ 3725898 h 5395749"/>
              <a:gd name="connsiteX67" fmla="*/ 1372256 w 2401900"/>
              <a:gd name="connsiteY67" fmla="*/ 3479582 h 5395749"/>
              <a:gd name="connsiteX68" fmla="*/ 1332632 w 2401900"/>
              <a:gd name="connsiteY68" fmla="*/ 3402810 h 5395749"/>
              <a:gd name="connsiteX69" fmla="*/ 1388163 w 2401900"/>
              <a:gd name="connsiteY69" fmla="*/ 3463389 h 5395749"/>
              <a:gd name="connsiteX70" fmla="*/ 1612477 w 2401900"/>
              <a:gd name="connsiteY70" fmla="*/ 3286415 h 5395749"/>
              <a:gd name="connsiteX71" fmla="*/ 1270243 w 2401900"/>
              <a:gd name="connsiteY71" fmla="*/ 3301560 h 5395749"/>
              <a:gd name="connsiteX72" fmla="*/ 1293866 w 2401900"/>
              <a:gd name="connsiteY72" fmla="*/ 3343660 h 5395749"/>
              <a:gd name="connsiteX73" fmla="*/ 1236716 w 2401900"/>
              <a:gd name="connsiteY73" fmla="*/ 3301655 h 5395749"/>
              <a:gd name="connsiteX74" fmla="*/ 1089554 w 2401900"/>
              <a:gd name="connsiteY74" fmla="*/ 3328706 h 5395749"/>
              <a:gd name="connsiteX75" fmla="*/ 1100603 w 2401900"/>
              <a:gd name="connsiteY75" fmla="*/ 3295559 h 5395749"/>
              <a:gd name="connsiteX76" fmla="*/ 779325 w 2401900"/>
              <a:gd name="connsiteY76" fmla="*/ 3295559 h 5395749"/>
              <a:gd name="connsiteX77" fmla="*/ 897721 w 2401900"/>
              <a:gd name="connsiteY77" fmla="*/ 3454817 h 5395749"/>
              <a:gd name="connsiteX78" fmla="*/ 921343 w 2401900"/>
              <a:gd name="connsiteY78" fmla="*/ 3462818 h 5395749"/>
              <a:gd name="connsiteX79" fmla="*/ 915628 w 2401900"/>
              <a:gd name="connsiteY79" fmla="*/ 3490154 h 5395749"/>
              <a:gd name="connsiteX80" fmla="*/ 1514465 w 2401900"/>
              <a:gd name="connsiteY80" fmla="*/ 4259584 h 5395749"/>
              <a:gd name="connsiteX81" fmla="*/ 1467411 w 2401900"/>
              <a:gd name="connsiteY81" fmla="*/ 4215197 h 5395749"/>
              <a:gd name="connsiteX82" fmla="*/ 1349682 w 2401900"/>
              <a:gd name="connsiteY82" fmla="*/ 4068513 h 5395749"/>
              <a:gd name="connsiteX83" fmla="*/ 1140989 w 2401900"/>
              <a:gd name="connsiteY83" fmla="*/ 4293207 h 5395749"/>
              <a:gd name="connsiteX84" fmla="*/ 1367208 w 2401900"/>
              <a:gd name="connsiteY84" fmla="*/ 4564004 h 5395749"/>
              <a:gd name="connsiteX85" fmla="*/ 1499796 w 2401900"/>
              <a:gd name="connsiteY85" fmla="*/ 4447227 h 5395749"/>
              <a:gd name="connsiteX86" fmla="*/ 1541420 w 2401900"/>
              <a:gd name="connsiteY86" fmla="*/ 4294827 h 5395749"/>
              <a:gd name="connsiteX87" fmla="*/ 1570757 w 2401900"/>
              <a:gd name="connsiteY87" fmla="*/ 4316639 h 5395749"/>
              <a:gd name="connsiteX88" fmla="*/ 1676390 w 2401900"/>
              <a:gd name="connsiteY88" fmla="*/ 3986693 h 5395749"/>
              <a:gd name="connsiteX89" fmla="*/ 1636480 w 2401900"/>
              <a:gd name="connsiteY89" fmla="*/ 3847628 h 5395749"/>
              <a:gd name="connsiteX90" fmla="*/ 1366732 w 2401900"/>
              <a:gd name="connsiteY90" fmla="*/ 4061369 h 5395749"/>
              <a:gd name="connsiteX91" fmla="*/ 952490 w 2401900"/>
              <a:gd name="connsiteY91" fmla="*/ 2058452 h 5395749"/>
              <a:gd name="connsiteX92" fmla="*/ 952490 w 2401900"/>
              <a:gd name="connsiteY92" fmla="*/ 2051499 h 5395749"/>
              <a:gd name="connsiteX93" fmla="*/ 1362065 w 2401900"/>
              <a:gd name="connsiteY93" fmla="*/ 2052260 h 5395749"/>
              <a:gd name="connsiteX94" fmla="*/ 1428740 w 2401900"/>
              <a:gd name="connsiteY94" fmla="*/ 2018066 h 5395749"/>
              <a:gd name="connsiteX95" fmla="*/ 1583044 w 2401900"/>
              <a:gd name="connsiteY95" fmla="*/ 1459234 h 5395749"/>
              <a:gd name="connsiteX96" fmla="*/ 845333 w 2401900"/>
              <a:gd name="connsiteY96" fmla="*/ 749812 h 5395749"/>
              <a:gd name="connsiteX97" fmla="*/ 120671 w 2401900"/>
              <a:gd name="connsiteY97" fmla="*/ 1149862 h 5395749"/>
              <a:gd name="connsiteX98" fmla="*/ 161629 w 2401900"/>
              <a:gd name="connsiteY98" fmla="*/ 1963868 h 5395749"/>
              <a:gd name="connsiteX99" fmla="*/ 196109 w 2401900"/>
              <a:gd name="connsiteY99" fmla="*/ 1992443 h 5395749"/>
              <a:gd name="connsiteX100" fmla="*/ 378418 w 2401900"/>
              <a:gd name="connsiteY100" fmla="*/ 2023209 h 5395749"/>
              <a:gd name="connsiteX101" fmla="*/ 952013 w 2401900"/>
              <a:gd name="connsiteY101" fmla="*/ 2058452 h 5395749"/>
              <a:gd name="connsiteX102" fmla="*/ 2285990 w 2401900"/>
              <a:gd name="connsiteY102" fmla="*/ 2350107 h 5395749"/>
              <a:gd name="connsiteX103" fmla="*/ 2032910 w 2401900"/>
              <a:gd name="connsiteY103" fmla="*/ 2368586 h 5395749"/>
              <a:gd name="connsiteX104" fmla="*/ 930106 w 2401900"/>
              <a:gd name="connsiteY104" fmla="*/ 2398494 h 5395749"/>
              <a:gd name="connsiteX105" fmla="*/ 157152 w 2401900"/>
              <a:gd name="connsiteY105" fmla="*/ 2292957 h 5395749"/>
              <a:gd name="connsiteX106" fmla="*/ 154390 w 2401900"/>
              <a:gd name="connsiteY106" fmla="*/ 2306769 h 5395749"/>
              <a:gd name="connsiteX107" fmla="*/ 154390 w 2401900"/>
              <a:gd name="connsiteY107" fmla="*/ 2335344 h 5395749"/>
              <a:gd name="connsiteX108" fmla="*/ 285454 w 2401900"/>
              <a:gd name="connsiteY108" fmla="*/ 2797592 h 5395749"/>
              <a:gd name="connsiteX109" fmla="*/ 540819 w 2401900"/>
              <a:gd name="connsiteY109" fmla="*/ 2986377 h 5395749"/>
              <a:gd name="connsiteX110" fmla="*/ 1288532 w 2401900"/>
              <a:gd name="connsiteY110" fmla="*/ 3051433 h 5395749"/>
              <a:gd name="connsiteX111" fmla="*/ 1998239 w 2401900"/>
              <a:gd name="connsiteY111" fmla="*/ 2993235 h 5395749"/>
              <a:gd name="connsiteX112" fmla="*/ 2043197 w 2401900"/>
              <a:gd name="connsiteY112" fmla="*/ 2963898 h 5395749"/>
              <a:gd name="connsiteX113" fmla="*/ 2246556 w 2401900"/>
              <a:gd name="connsiteY113" fmla="*/ 2581184 h 5395749"/>
              <a:gd name="connsiteX114" fmla="*/ 2285227 w 2401900"/>
              <a:gd name="connsiteY114" fmla="*/ 2350107 h 5395749"/>
              <a:gd name="connsiteX115" fmla="*/ 1584664 w 2401900"/>
              <a:gd name="connsiteY115" fmla="*/ 1330266 h 5395749"/>
              <a:gd name="connsiteX116" fmla="*/ 2065867 w 2401900"/>
              <a:gd name="connsiteY116" fmla="*/ 550263 h 5395749"/>
              <a:gd name="connsiteX117" fmla="*/ 1249193 w 2401900"/>
              <a:gd name="connsiteY117" fmla="*/ 34770 h 5395749"/>
              <a:gd name="connsiteX118" fmla="*/ 722461 w 2401900"/>
              <a:gd name="connsiteY118" fmla="*/ 727428 h 5395749"/>
              <a:gd name="connsiteX119" fmla="*/ 1583902 w 2401900"/>
              <a:gd name="connsiteY119" fmla="*/ 1330266 h 5395749"/>
              <a:gd name="connsiteX120" fmla="*/ 1433121 w 2401900"/>
              <a:gd name="connsiteY120" fmla="*/ 2043021 h 5395749"/>
              <a:gd name="connsiteX121" fmla="*/ 1672579 w 2401900"/>
              <a:gd name="connsiteY121" fmla="*/ 2042355 h 5395749"/>
              <a:gd name="connsiteX122" fmla="*/ 2193978 w 2401900"/>
              <a:gd name="connsiteY122" fmla="*/ 2008636 h 5395749"/>
              <a:gd name="connsiteX123" fmla="*/ 2308278 w 2401900"/>
              <a:gd name="connsiteY123" fmla="*/ 1924530 h 5395749"/>
              <a:gd name="connsiteX124" fmla="*/ 2371524 w 2401900"/>
              <a:gd name="connsiteY124" fmla="*/ 1444280 h 5395749"/>
              <a:gd name="connsiteX125" fmla="*/ 2026528 w 2401900"/>
              <a:gd name="connsiteY125" fmla="*/ 1022513 h 5395749"/>
              <a:gd name="connsiteX126" fmla="*/ 1832885 w 2401900"/>
              <a:gd name="connsiteY126" fmla="*/ 1223871 h 5395749"/>
              <a:gd name="connsiteX127" fmla="*/ 1589426 w 2401900"/>
              <a:gd name="connsiteY127" fmla="*/ 1365794 h 5395749"/>
              <a:gd name="connsiteX128" fmla="*/ 1432359 w 2401900"/>
              <a:gd name="connsiteY128" fmla="*/ 2043021 h 5395749"/>
              <a:gd name="connsiteX129" fmla="*/ 1312916 w 2401900"/>
              <a:gd name="connsiteY129" fmla="*/ 2311912 h 5395749"/>
              <a:gd name="connsiteX130" fmla="*/ 2161212 w 2401900"/>
              <a:gd name="connsiteY130" fmla="*/ 2270478 h 5395749"/>
              <a:gd name="connsiteX131" fmla="*/ 2330757 w 2401900"/>
              <a:gd name="connsiteY131" fmla="*/ 2213328 h 5395749"/>
              <a:gd name="connsiteX132" fmla="*/ 2374477 w 2401900"/>
              <a:gd name="connsiteY132" fmla="*/ 2079407 h 5395749"/>
              <a:gd name="connsiteX133" fmla="*/ 2260177 w 2401900"/>
              <a:gd name="connsiteY133" fmla="*/ 2014542 h 5395749"/>
              <a:gd name="connsiteX134" fmla="*/ 1610762 w 2401900"/>
              <a:gd name="connsiteY134" fmla="*/ 2060166 h 5395749"/>
              <a:gd name="connsiteX135" fmla="*/ 754465 w 2401900"/>
              <a:gd name="connsiteY135" fmla="*/ 2063119 h 5395749"/>
              <a:gd name="connsiteX136" fmla="*/ 165820 w 2401900"/>
              <a:gd name="connsiteY136" fmla="*/ 1998921 h 5395749"/>
              <a:gd name="connsiteX137" fmla="*/ 68665 w 2401900"/>
              <a:gd name="connsiteY137" fmla="*/ 2041783 h 5395749"/>
              <a:gd name="connsiteX138" fmla="*/ 55044 w 2401900"/>
              <a:gd name="connsiteY138" fmla="*/ 2133509 h 5395749"/>
              <a:gd name="connsiteX139" fmla="*/ 145722 w 2401900"/>
              <a:gd name="connsiteY139" fmla="*/ 2214757 h 5395749"/>
              <a:gd name="connsiteX140" fmla="*/ 439282 w 2401900"/>
              <a:gd name="connsiteY140" fmla="*/ 2268573 h 5395749"/>
              <a:gd name="connsiteX141" fmla="*/ 1312153 w 2401900"/>
              <a:gd name="connsiteY141" fmla="*/ 2311912 h 5395749"/>
              <a:gd name="connsiteX142" fmla="*/ 1185566 w 2401900"/>
              <a:gd name="connsiteY142" fmla="*/ 3289272 h 5395749"/>
              <a:gd name="connsiteX143" fmla="*/ 1186519 w 2401900"/>
              <a:gd name="connsiteY143" fmla="*/ 3270222 h 5395749"/>
              <a:gd name="connsiteX144" fmla="*/ 1524085 w 2401900"/>
              <a:gd name="connsiteY144" fmla="*/ 3269270 h 5395749"/>
              <a:gd name="connsiteX145" fmla="*/ 1855745 w 2401900"/>
              <a:gd name="connsiteY145" fmla="*/ 3241933 h 5395749"/>
              <a:gd name="connsiteX146" fmla="*/ 1997668 w 2401900"/>
              <a:gd name="connsiteY146" fmla="*/ 3168305 h 5395749"/>
              <a:gd name="connsiteX147" fmla="*/ 2000049 w 2401900"/>
              <a:gd name="connsiteY147" fmla="*/ 3088771 h 5395749"/>
              <a:gd name="connsiteX148" fmla="*/ 1957091 w 2401900"/>
              <a:gd name="connsiteY148" fmla="*/ 3075150 h 5395749"/>
              <a:gd name="connsiteX149" fmla="*/ 1461125 w 2401900"/>
              <a:gd name="connsiteY149" fmla="*/ 3119251 h 5395749"/>
              <a:gd name="connsiteX150" fmla="*/ 470524 w 2401900"/>
              <a:gd name="connsiteY150" fmla="*/ 3046861 h 5395749"/>
              <a:gd name="connsiteX151" fmla="*/ 433663 w 2401900"/>
              <a:gd name="connsiteY151" fmla="*/ 3064768 h 5395749"/>
              <a:gd name="connsiteX152" fmla="*/ 487479 w 2401900"/>
              <a:gd name="connsiteY152" fmla="*/ 3196594 h 5395749"/>
              <a:gd name="connsiteX153" fmla="*/ 656357 w 2401900"/>
              <a:gd name="connsiteY153" fmla="*/ 3244219 h 5395749"/>
              <a:gd name="connsiteX154" fmla="*/ 1184804 w 2401900"/>
              <a:gd name="connsiteY154" fmla="*/ 3289272 h 5395749"/>
              <a:gd name="connsiteX155" fmla="*/ 1110319 w 2401900"/>
              <a:gd name="connsiteY155" fmla="*/ 3737710 h 5395749"/>
              <a:gd name="connsiteX156" fmla="*/ 1352825 w 2401900"/>
              <a:gd name="connsiteY156" fmla="*/ 4052035 h 5395749"/>
              <a:gd name="connsiteX157" fmla="*/ 1632479 w 2401900"/>
              <a:gd name="connsiteY157" fmla="*/ 3830102 h 5395749"/>
              <a:gd name="connsiteX158" fmla="*/ 1386353 w 2401900"/>
              <a:gd name="connsiteY158" fmla="*/ 3489488 h 5395749"/>
              <a:gd name="connsiteX159" fmla="*/ 1644290 w 2401900"/>
              <a:gd name="connsiteY159" fmla="*/ 3821053 h 5395749"/>
              <a:gd name="connsiteX160" fmla="*/ 1776974 w 2401900"/>
              <a:gd name="connsiteY160" fmla="*/ 3661128 h 5395749"/>
              <a:gd name="connsiteX161" fmla="*/ 1785165 w 2401900"/>
              <a:gd name="connsiteY161" fmla="*/ 3633887 h 5395749"/>
              <a:gd name="connsiteX162" fmla="*/ 1830218 w 2401900"/>
              <a:gd name="connsiteY162" fmla="*/ 3454531 h 5395749"/>
              <a:gd name="connsiteX163" fmla="*/ 1712966 w 2401900"/>
              <a:gd name="connsiteY163" fmla="*/ 3302702 h 5395749"/>
              <a:gd name="connsiteX164" fmla="*/ 1709822 w 2401900"/>
              <a:gd name="connsiteY164" fmla="*/ 3299274 h 5395749"/>
              <a:gd name="connsiteX165" fmla="*/ 1648291 w 2401900"/>
              <a:gd name="connsiteY165" fmla="*/ 3288415 h 5395749"/>
              <a:gd name="connsiteX166" fmla="*/ 1394735 w 2401900"/>
              <a:gd name="connsiteY166" fmla="*/ 3477487 h 5395749"/>
              <a:gd name="connsiteX167" fmla="*/ 151151 w 2401900"/>
              <a:gd name="connsiteY167" fmla="*/ 2251714 h 5395749"/>
              <a:gd name="connsiteX168" fmla="*/ 183917 w 2401900"/>
              <a:gd name="connsiteY168" fmla="*/ 2285718 h 5395749"/>
              <a:gd name="connsiteX169" fmla="*/ 287549 w 2401900"/>
              <a:gd name="connsiteY169" fmla="*/ 2318960 h 5395749"/>
              <a:gd name="connsiteX170" fmla="*/ 929915 w 2401900"/>
              <a:gd name="connsiteY170" fmla="*/ 2382588 h 5395749"/>
              <a:gd name="connsiteX171" fmla="*/ 2018813 w 2401900"/>
              <a:gd name="connsiteY171" fmla="*/ 2355060 h 5395749"/>
              <a:gd name="connsiteX172" fmla="*/ 2275988 w 2401900"/>
              <a:gd name="connsiteY172" fmla="*/ 2333248 h 5395749"/>
              <a:gd name="connsiteX173" fmla="*/ 2275988 w 2401900"/>
              <a:gd name="connsiteY173" fmla="*/ 2295148 h 5395749"/>
              <a:gd name="connsiteX174" fmla="*/ 2273607 w 2401900"/>
              <a:gd name="connsiteY174" fmla="*/ 2274289 h 5395749"/>
              <a:gd name="connsiteX175" fmla="*/ 151151 w 2401900"/>
              <a:gd name="connsiteY175" fmla="*/ 2251714 h 5395749"/>
              <a:gd name="connsiteX176" fmla="*/ 1128702 w 2401900"/>
              <a:gd name="connsiteY176" fmla="*/ 4276825 h 5395749"/>
              <a:gd name="connsiteX177" fmla="*/ 1335204 w 2401900"/>
              <a:gd name="connsiteY177" fmla="*/ 4053749 h 5395749"/>
              <a:gd name="connsiteX178" fmla="*/ 1109176 w 2401900"/>
              <a:gd name="connsiteY178" fmla="*/ 3761427 h 5395749"/>
              <a:gd name="connsiteX179" fmla="*/ 877433 w 2401900"/>
              <a:gd name="connsiteY179" fmla="*/ 3970786 h 5395749"/>
              <a:gd name="connsiteX180" fmla="*/ 919152 w 2401900"/>
              <a:gd name="connsiteY180" fmla="*/ 4514950 h 5395749"/>
              <a:gd name="connsiteX181" fmla="*/ 1114224 w 2401900"/>
              <a:gd name="connsiteY181" fmla="*/ 4284635 h 5395749"/>
              <a:gd name="connsiteX182" fmla="*/ 869527 w 2401900"/>
              <a:gd name="connsiteY182" fmla="*/ 3985360 h 5395749"/>
              <a:gd name="connsiteX183" fmla="*/ 794851 w 2401900"/>
              <a:gd name="connsiteY183" fmla="*/ 4075466 h 5395749"/>
              <a:gd name="connsiteX184" fmla="*/ 791041 w 2401900"/>
              <a:gd name="connsiteY184" fmla="*/ 4113566 h 5395749"/>
              <a:gd name="connsiteX185" fmla="*/ 919342 w 2401900"/>
              <a:gd name="connsiteY185" fmla="*/ 4514473 h 5395749"/>
              <a:gd name="connsiteX186" fmla="*/ 2002144 w 2401900"/>
              <a:gd name="connsiteY186" fmla="*/ 3025906 h 5395749"/>
              <a:gd name="connsiteX187" fmla="*/ 1994525 w 2401900"/>
              <a:gd name="connsiteY187" fmla="*/ 3009809 h 5395749"/>
              <a:gd name="connsiteX188" fmla="*/ 425185 w 2401900"/>
              <a:gd name="connsiteY188" fmla="*/ 2978662 h 5395749"/>
              <a:gd name="connsiteX189" fmla="*/ 546439 w 2401900"/>
              <a:gd name="connsiteY189" fmla="*/ 3052671 h 5395749"/>
              <a:gd name="connsiteX190" fmla="*/ 1360255 w 2401900"/>
              <a:gd name="connsiteY190" fmla="*/ 3105345 h 5395749"/>
              <a:gd name="connsiteX191" fmla="*/ 1918610 w 2401900"/>
              <a:gd name="connsiteY191" fmla="*/ 3064768 h 5395749"/>
              <a:gd name="connsiteX192" fmla="*/ 2002335 w 2401900"/>
              <a:gd name="connsiteY192" fmla="*/ 3025430 h 5395749"/>
              <a:gd name="connsiteX193" fmla="*/ 1302152 w 2401900"/>
              <a:gd name="connsiteY193" fmla="*/ 5079496 h 5395749"/>
              <a:gd name="connsiteX194" fmla="*/ 1222523 w 2401900"/>
              <a:gd name="connsiteY194" fmla="*/ 5163030 h 5395749"/>
              <a:gd name="connsiteX195" fmla="*/ 1185280 w 2401900"/>
              <a:gd name="connsiteY195" fmla="*/ 5344863 h 5395749"/>
              <a:gd name="connsiteX196" fmla="*/ 1213855 w 2401900"/>
              <a:gd name="connsiteY196" fmla="*/ 5377247 h 5395749"/>
              <a:gd name="connsiteX197" fmla="*/ 1247002 w 2401900"/>
              <a:gd name="connsiteY197" fmla="*/ 5343434 h 5395749"/>
              <a:gd name="connsiteX198" fmla="*/ 1310534 w 2401900"/>
              <a:gd name="connsiteY198" fmla="*/ 5145314 h 5395749"/>
              <a:gd name="connsiteX199" fmla="*/ 1302152 w 2401900"/>
              <a:gd name="connsiteY199" fmla="*/ 5079496 h 5395749"/>
              <a:gd name="connsiteX200" fmla="*/ 1901275 w 2401900"/>
              <a:gd name="connsiteY200" fmla="*/ 3257363 h 5395749"/>
              <a:gd name="connsiteX201" fmla="*/ 1710775 w 2401900"/>
              <a:gd name="connsiteY201" fmla="*/ 3278795 h 5395749"/>
              <a:gd name="connsiteX202" fmla="*/ 1846030 w 2401900"/>
              <a:gd name="connsiteY202" fmla="*/ 3439196 h 5395749"/>
              <a:gd name="connsiteX203" fmla="*/ 698934 w 2401900"/>
              <a:gd name="connsiteY203" fmla="*/ 3279271 h 5395749"/>
              <a:gd name="connsiteX204" fmla="*/ 508434 w 2401900"/>
              <a:gd name="connsiteY204" fmla="*/ 3226312 h 5395749"/>
              <a:gd name="connsiteX205" fmla="*/ 562155 w 2401900"/>
              <a:gd name="connsiteY205" fmla="*/ 3399858 h 5395749"/>
              <a:gd name="connsiteX206" fmla="*/ 1525894 w 2401900"/>
              <a:gd name="connsiteY206" fmla="*/ 4458942 h 5395749"/>
              <a:gd name="connsiteX207" fmla="*/ 1516369 w 2401900"/>
              <a:gd name="connsiteY207" fmla="*/ 4453037 h 5395749"/>
              <a:gd name="connsiteX208" fmla="*/ 1379019 w 2401900"/>
              <a:gd name="connsiteY208" fmla="*/ 4574481 h 5395749"/>
              <a:gd name="connsiteX209" fmla="*/ 1461791 w 2401900"/>
              <a:gd name="connsiteY209" fmla="*/ 4662682 h 5395749"/>
              <a:gd name="connsiteX210" fmla="*/ 1525894 w 2401900"/>
              <a:gd name="connsiteY210" fmla="*/ 4458942 h 5395749"/>
              <a:gd name="connsiteX211" fmla="*/ 1737921 w 2401900"/>
              <a:gd name="connsiteY211" fmla="*/ 3780286 h 5395749"/>
              <a:gd name="connsiteX212" fmla="*/ 1654196 w 2401900"/>
              <a:gd name="connsiteY212" fmla="*/ 3838674 h 5395749"/>
              <a:gd name="connsiteX213" fmla="*/ 1700297 w 2401900"/>
              <a:gd name="connsiteY213" fmla="*/ 3902301 h 5395749"/>
              <a:gd name="connsiteX214" fmla="*/ 1737921 w 2401900"/>
              <a:gd name="connsiteY214" fmla="*/ 3780286 h 539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2401900" h="5395749">
                <a:moveTo>
                  <a:pt x="2292562" y="1991586"/>
                </a:moveTo>
                <a:cubicBezTo>
                  <a:pt x="2356570" y="2008446"/>
                  <a:pt x="2392003" y="2051213"/>
                  <a:pt x="2399242" y="2117602"/>
                </a:cubicBezTo>
                <a:cubicBezTo>
                  <a:pt x="2405052" y="2171418"/>
                  <a:pt x="2376001" y="2208661"/>
                  <a:pt x="2292467" y="2254286"/>
                </a:cubicBezTo>
                <a:cubicBezTo>
                  <a:pt x="2314088" y="2564610"/>
                  <a:pt x="2209504" y="2827977"/>
                  <a:pt x="1994905" y="3050671"/>
                </a:cubicBezTo>
                <a:cubicBezTo>
                  <a:pt x="2050722" y="3129157"/>
                  <a:pt x="2039863" y="3177068"/>
                  <a:pt x="1957663" y="3233265"/>
                </a:cubicBezTo>
                <a:cubicBezTo>
                  <a:pt x="1937565" y="3247086"/>
                  <a:pt x="1922230" y="3266784"/>
                  <a:pt x="1913752" y="3289653"/>
                </a:cubicBezTo>
                <a:cubicBezTo>
                  <a:pt x="1697849" y="3972596"/>
                  <a:pt x="1482842" y="4655919"/>
                  <a:pt x="1268719" y="5339624"/>
                </a:cubicBezTo>
                <a:cubicBezTo>
                  <a:pt x="1259194" y="5369532"/>
                  <a:pt x="1247860" y="5393345"/>
                  <a:pt x="1213760" y="5395441"/>
                </a:cubicBezTo>
                <a:cubicBezTo>
                  <a:pt x="1176517" y="5397726"/>
                  <a:pt x="1172898" y="5366866"/>
                  <a:pt x="1164802" y="5341815"/>
                </a:cubicBezTo>
                <a:cubicBezTo>
                  <a:pt x="944584" y="4651633"/>
                  <a:pt x="723766" y="3961547"/>
                  <a:pt x="502338" y="3271556"/>
                </a:cubicBezTo>
                <a:cubicBezTo>
                  <a:pt x="492537" y="3245562"/>
                  <a:pt x="476125" y="3222578"/>
                  <a:pt x="454713" y="3204881"/>
                </a:cubicBezTo>
                <a:cubicBezTo>
                  <a:pt x="398516" y="3156018"/>
                  <a:pt x="392324" y="3070293"/>
                  <a:pt x="447283" y="3020286"/>
                </a:cubicBezTo>
                <a:cubicBezTo>
                  <a:pt x="300694" y="2891699"/>
                  <a:pt x="212302" y="2727393"/>
                  <a:pt x="170106" y="2540226"/>
                </a:cubicBezTo>
                <a:cubicBezTo>
                  <a:pt x="150484" y="2453073"/>
                  <a:pt x="149437" y="2361442"/>
                  <a:pt x="143436" y="2271621"/>
                </a:cubicBezTo>
                <a:cubicBezTo>
                  <a:pt x="141626" y="2245523"/>
                  <a:pt x="137626" y="2230569"/>
                  <a:pt x="111908" y="2217139"/>
                </a:cubicBezTo>
                <a:cubicBezTo>
                  <a:pt x="37327" y="2178181"/>
                  <a:pt x="5228" y="2105601"/>
                  <a:pt x="42566" y="2050070"/>
                </a:cubicBezTo>
                <a:cubicBezTo>
                  <a:pt x="64759" y="2016923"/>
                  <a:pt x="104860" y="1995682"/>
                  <a:pt x="137816" y="1968631"/>
                </a:cubicBezTo>
                <a:cubicBezTo>
                  <a:pt x="-205084" y="1451424"/>
                  <a:pt x="136387" y="815154"/>
                  <a:pt x="696076" y="732286"/>
                </a:cubicBezTo>
                <a:cubicBezTo>
                  <a:pt x="691695" y="481302"/>
                  <a:pt x="785992" y="275943"/>
                  <a:pt x="992399" y="128591"/>
                </a:cubicBezTo>
                <a:cubicBezTo>
                  <a:pt x="1157086" y="11053"/>
                  <a:pt x="1342729" y="-23809"/>
                  <a:pt x="1539896" y="14958"/>
                </a:cubicBezTo>
                <a:cubicBezTo>
                  <a:pt x="1951091" y="94778"/>
                  <a:pt x="2241984" y="557883"/>
                  <a:pt x="2029100" y="996033"/>
                </a:cubicBezTo>
                <a:cubicBezTo>
                  <a:pt x="2427912" y="1158149"/>
                  <a:pt x="2492492" y="1657640"/>
                  <a:pt x="2292562" y="1991586"/>
                </a:cubicBezTo>
                <a:close/>
                <a:moveTo>
                  <a:pt x="1087078" y="4871756"/>
                </a:moveTo>
                <a:lnTo>
                  <a:pt x="1005925" y="4751836"/>
                </a:lnTo>
                <a:lnTo>
                  <a:pt x="1094984" y="4845753"/>
                </a:lnTo>
                <a:lnTo>
                  <a:pt x="1078791" y="4824036"/>
                </a:lnTo>
                <a:lnTo>
                  <a:pt x="1359112" y="4579243"/>
                </a:lnTo>
                <a:lnTo>
                  <a:pt x="1122416" y="4297304"/>
                </a:lnTo>
                <a:cubicBezTo>
                  <a:pt x="1060027" y="4371694"/>
                  <a:pt x="1000495" y="4441321"/>
                  <a:pt x="942965" y="4512568"/>
                </a:cubicBezTo>
                <a:cubicBezTo>
                  <a:pt x="933954" y="4524465"/>
                  <a:pt x="930477" y="4539657"/>
                  <a:pt x="933440" y="4554288"/>
                </a:cubicBezTo>
                <a:cubicBezTo>
                  <a:pt x="955823" y="4620963"/>
                  <a:pt x="981065" y="4686209"/>
                  <a:pt x="1006020" y="4752217"/>
                </a:cubicBezTo>
                <a:cubicBezTo>
                  <a:pt x="1017069" y="4802509"/>
                  <a:pt x="1028213" y="4852896"/>
                  <a:pt x="1039929" y="4906046"/>
                </a:cubicBezTo>
                <a:lnTo>
                  <a:pt x="1088887" y="4870327"/>
                </a:lnTo>
                <a:cubicBezTo>
                  <a:pt x="1077934" y="4893188"/>
                  <a:pt x="1053359" y="4919571"/>
                  <a:pt x="1058217" y="4938336"/>
                </a:cubicBezTo>
                <a:cubicBezTo>
                  <a:pt x="1082410" y="5031681"/>
                  <a:pt x="1114415" y="5123121"/>
                  <a:pt x="1145752" y="5221800"/>
                </a:cubicBezTo>
                <a:cubicBezTo>
                  <a:pt x="1194520" y="5169984"/>
                  <a:pt x="1237287" y="5124454"/>
                  <a:pt x="1281959" y="5077115"/>
                </a:cubicBezTo>
                <a:cubicBezTo>
                  <a:pt x="1250908" y="5044063"/>
                  <a:pt x="1220713" y="5014060"/>
                  <a:pt x="1193091" y="4981865"/>
                </a:cubicBezTo>
                <a:cubicBezTo>
                  <a:pt x="1161944" y="4945194"/>
                  <a:pt x="1133179" y="4906522"/>
                  <a:pt x="1103270" y="4868708"/>
                </a:cubicBezTo>
                <a:lnTo>
                  <a:pt x="1303962" y="5061494"/>
                </a:lnTo>
                <a:cubicBezTo>
                  <a:pt x="1319678" y="5042444"/>
                  <a:pt x="1347491" y="5021298"/>
                  <a:pt x="1357207" y="4993866"/>
                </a:cubicBezTo>
                <a:cubicBezTo>
                  <a:pt x="1391497" y="4897283"/>
                  <a:pt x="1420072" y="4798604"/>
                  <a:pt x="1449218" y="4700306"/>
                </a:cubicBezTo>
                <a:cubicBezTo>
                  <a:pt x="1452095" y="4687686"/>
                  <a:pt x="1449504" y="4674426"/>
                  <a:pt x="1442075" y="4663825"/>
                </a:cubicBezTo>
                <a:cubicBezTo>
                  <a:pt x="1420167" y="4637155"/>
                  <a:pt x="1395021" y="4613152"/>
                  <a:pt x="1358826" y="4575052"/>
                </a:cubicBezTo>
                <a:cubicBezTo>
                  <a:pt x="1311677" y="4627916"/>
                  <a:pt x="1266052" y="4678017"/>
                  <a:pt x="1221761" y="4729357"/>
                </a:cubicBezTo>
                <a:cubicBezTo>
                  <a:pt x="1181851" y="4775553"/>
                  <a:pt x="1143466" y="4823083"/>
                  <a:pt x="1104509" y="4870232"/>
                </a:cubicBezTo>
                <a:cubicBezTo>
                  <a:pt x="1098603" y="4870613"/>
                  <a:pt x="1092888" y="4871089"/>
                  <a:pt x="1087078" y="4871756"/>
                </a:cubicBezTo>
                <a:close/>
                <a:moveTo>
                  <a:pt x="896578" y="3491583"/>
                </a:moveTo>
                <a:cubicBezTo>
                  <a:pt x="852096" y="3424908"/>
                  <a:pt x="808852" y="3357662"/>
                  <a:pt x="761608" y="3293177"/>
                </a:cubicBezTo>
                <a:cubicBezTo>
                  <a:pt x="755132" y="3284319"/>
                  <a:pt x="722651" y="3282700"/>
                  <a:pt x="712269" y="3290701"/>
                </a:cubicBezTo>
                <a:cubicBezTo>
                  <a:pt x="667216" y="3325372"/>
                  <a:pt x="625306" y="3364139"/>
                  <a:pt x="583872" y="3403191"/>
                </a:cubicBezTo>
                <a:cubicBezTo>
                  <a:pt x="575909" y="3412288"/>
                  <a:pt x="572566" y="3424546"/>
                  <a:pt x="574823" y="3436434"/>
                </a:cubicBezTo>
                <a:cubicBezTo>
                  <a:pt x="601684" y="3523683"/>
                  <a:pt x="630544" y="3610455"/>
                  <a:pt x="663120" y="3710468"/>
                </a:cubicBezTo>
                <a:cubicBezTo>
                  <a:pt x="685599" y="3683512"/>
                  <a:pt x="700553" y="3660557"/>
                  <a:pt x="720270" y="3642840"/>
                </a:cubicBezTo>
                <a:cubicBezTo>
                  <a:pt x="778563" y="3590834"/>
                  <a:pt x="838666" y="3540827"/>
                  <a:pt x="898102" y="3490440"/>
                </a:cubicBezTo>
                <a:lnTo>
                  <a:pt x="676360" y="3724946"/>
                </a:lnTo>
                <a:lnTo>
                  <a:pt x="697219" y="3758760"/>
                </a:lnTo>
                <a:lnTo>
                  <a:pt x="675979" y="3753235"/>
                </a:lnTo>
                <a:cubicBezTo>
                  <a:pt x="709602" y="3858581"/>
                  <a:pt x="742654" y="3962213"/>
                  <a:pt x="777801" y="4072228"/>
                </a:cubicBezTo>
                <a:lnTo>
                  <a:pt x="861050" y="3973263"/>
                </a:lnTo>
                <a:cubicBezTo>
                  <a:pt x="845428" y="3954213"/>
                  <a:pt x="832475" y="3938211"/>
                  <a:pt x="819901" y="3921923"/>
                </a:cubicBezTo>
                <a:cubicBezTo>
                  <a:pt x="778248" y="3867059"/>
                  <a:pt x="736777" y="3812100"/>
                  <a:pt x="695505" y="3757045"/>
                </a:cubicBezTo>
                <a:lnTo>
                  <a:pt x="863050" y="3946497"/>
                </a:lnTo>
                <a:lnTo>
                  <a:pt x="1093078" y="3741329"/>
                </a:lnTo>
                <a:cubicBezTo>
                  <a:pt x="1054978" y="3691037"/>
                  <a:pt x="1020974" y="3649317"/>
                  <a:pt x="990113" y="3605693"/>
                </a:cubicBezTo>
                <a:cubicBezTo>
                  <a:pt x="963253" y="3567593"/>
                  <a:pt x="939440" y="3527683"/>
                  <a:pt x="913913" y="3488631"/>
                </a:cubicBezTo>
                <a:cubicBezTo>
                  <a:pt x="924972" y="3499279"/>
                  <a:pt x="935468" y="3510500"/>
                  <a:pt x="945346" y="3522254"/>
                </a:cubicBezTo>
                <a:cubicBezTo>
                  <a:pt x="996114" y="3588929"/>
                  <a:pt x="1046216" y="3655604"/>
                  <a:pt x="1098793" y="3725898"/>
                </a:cubicBezTo>
                <a:lnTo>
                  <a:pt x="1372256" y="3479582"/>
                </a:lnTo>
                <a:cubicBezTo>
                  <a:pt x="1358064" y="3452054"/>
                  <a:pt x="1345300" y="3427480"/>
                  <a:pt x="1332632" y="3402810"/>
                </a:cubicBezTo>
                <a:lnTo>
                  <a:pt x="1388163" y="3463389"/>
                </a:lnTo>
                <a:lnTo>
                  <a:pt x="1612477" y="3286415"/>
                </a:lnTo>
                <a:lnTo>
                  <a:pt x="1270243" y="3301560"/>
                </a:lnTo>
                <a:cubicBezTo>
                  <a:pt x="1278625" y="3316609"/>
                  <a:pt x="1286245" y="3330135"/>
                  <a:pt x="1293866" y="3343660"/>
                </a:cubicBezTo>
                <a:cubicBezTo>
                  <a:pt x="1274816" y="3328992"/>
                  <a:pt x="1256718" y="3303655"/>
                  <a:pt x="1236716" y="3301655"/>
                </a:cubicBezTo>
                <a:cubicBezTo>
                  <a:pt x="1186614" y="3296702"/>
                  <a:pt x="1132417" y="3287081"/>
                  <a:pt x="1089554" y="3328706"/>
                </a:cubicBezTo>
                <a:cubicBezTo>
                  <a:pt x="1092317" y="3320514"/>
                  <a:pt x="1095079" y="3312418"/>
                  <a:pt x="1100603" y="3295559"/>
                </a:cubicBezTo>
                <a:lnTo>
                  <a:pt x="779325" y="3295559"/>
                </a:lnTo>
                <a:cubicBezTo>
                  <a:pt x="819044" y="3349375"/>
                  <a:pt x="857811" y="3402620"/>
                  <a:pt x="897721" y="3454817"/>
                </a:cubicBezTo>
                <a:cubicBezTo>
                  <a:pt x="901912" y="3460341"/>
                  <a:pt x="913246" y="3460246"/>
                  <a:pt x="921343" y="3462818"/>
                </a:cubicBezTo>
                <a:lnTo>
                  <a:pt x="915628" y="3490154"/>
                </a:lnTo>
                <a:close/>
                <a:moveTo>
                  <a:pt x="1514465" y="4259584"/>
                </a:moveTo>
                <a:cubicBezTo>
                  <a:pt x="1497900" y="4245754"/>
                  <a:pt x="1482184" y="4230933"/>
                  <a:pt x="1467411" y="4215197"/>
                </a:cubicBezTo>
                <a:cubicBezTo>
                  <a:pt x="1429311" y="4169764"/>
                  <a:pt x="1393211" y="4122995"/>
                  <a:pt x="1349682" y="4068513"/>
                </a:cubicBezTo>
                <a:lnTo>
                  <a:pt x="1140989" y="4293207"/>
                </a:lnTo>
                <a:lnTo>
                  <a:pt x="1367208" y="4564004"/>
                </a:lnTo>
                <a:cubicBezTo>
                  <a:pt x="1414833" y="4522093"/>
                  <a:pt x="1456552" y="4483803"/>
                  <a:pt x="1499796" y="4447227"/>
                </a:cubicBezTo>
                <a:cubicBezTo>
                  <a:pt x="1559994" y="4396268"/>
                  <a:pt x="1569138" y="4364931"/>
                  <a:pt x="1541420" y="4294827"/>
                </a:cubicBezTo>
                <a:lnTo>
                  <a:pt x="1570757" y="4316639"/>
                </a:lnTo>
                <a:cubicBezTo>
                  <a:pt x="1605619" y="4205863"/>
                  <a:pt x="1636003" y="4094420"/>
                  <a:pt x="1676390" y="3986693"/>
                </a:cubicBezTo>
                <a:cubicBezTo>
                  <a:pt x="1698583" y="3927638"/>
                  <a:pt x="1685057" y="3888109"/>
                  <a:pt x="1636480" y="3847628"/>
                </a:cubicBezTo>
                <a:lnTo>
                  <a:pt x="1366732" y="4061369"/>
                </a:lnTo>
                <a:close/>
                <a:moveTo>
                  <a:pt x="952490" y="2058452"/>
                </a:moveTo>
                <a:lnTo>
                  <a:pt x="952490" y="2051499"/>
                </a:lnTo>
                <a:cubicBezTo>
                  <a:pt x="1088983" y="2051499"/>
                  <a:pt x="1225381" y="2050546"/>
                  <a:pt x="1362065" y="2052260"/>
                </a:cubicBezTo>
                <a:cubicBezTo>
                  <a:pt x="1388906" y="2054080"/>
                  <a:pt x="1414557" y="2040926"/>
                  <a:pt x="1428740" y="2018066"/>
                </a:cubicBezTo>
                <a:cubicBezTo>
                  <a:pt x="1549707" y="1850807"/>
                  <a:pt x="1602380" y="1665641"/>
                  <a:pt x="1583044" y="1459234"/>
                </a:cubicBezTo>
                <a:cubicBezTo>
                  <a:pt x="1547135" y="1075186"/>
                  <a:pt x="1230619" y="765052"/>
                  <a:pt x="845333" y="749812"/>
                </a:cubicBezTo>
                <a:cubicBezTo>
                  <a:pt x="525960" y="737144"/>
                  <a:pt x="277167" y="872399"/>
                  <a:pt x="120671" y="1149862"/>
                </a:cubicBezTo>
                <a:cubicBezTo>
                  <a:pt x="-34491" y="1424754"/>
                  <a:pt x="-4487" y="1700312"/>
                  <a:pt x="161629" y="1963868"/>
                </a:cubicBezTo>
                <a:cubicBezTo>
                  <a:pt x="169353" y="1977194"/>
                  <a:pt x="181583" y="1987329"/>
                  <a:pt x="196109" y="1992443"/>
                </a:cubicBezTo>
                <a:cubicBezTo>
                  <a:pt x="256498" y="2004921"/>
                  <a:pt x="317172" y="2018733"/>
                  <a:pt x="378418" y="2023209"/>
                </a:cubicBezTo>
                <a:cubicBezTo>
                  <a:pt x="569394" y="2037211"/>
                  <a:pt x="760751" y="2046736"/>
                  <a:pt x="952013" y="2058452"/>
                </a:cubicBezTo>
                <a:close/>
                <a:moveTo>
                  <a:pt x="2285990" y="2350107"/>
                </a:moveTo>
                <a:cubicBezTo>
                  <a:pt x="2190740" y="2356965"/>
                  <a:pt x="2111872" y="2362014"/>
                  <a:pt x="2032910" y="2368586"/>
                </a:cubicBezTo>
                <a:cubicBezTo>
                  <a:pt x="1665817" y="2399161"/>
                  <a:pt x="1298247" y="2414973"/>
                  <a:pt x="930106" y="2398494"/>
                </a:cubicBezTo>
                <a:cubicBezTo>
                  <a:pt x="669692" y="2386874"/>
                  <a:pt x="407183" y="2388017"/>
                  <a:pt x="157152" y="2292957"/>
                </a:cubicBezTo>
                <a:cubicBezTo>
                  <a:pt x="155904" y="2297491"/>
                  <a:pt x="154980" y="2302101"/>
                  <a:pt x="154390" y="2306769"/>
                </a:cubicBezTo>
                <a:cubicBezTo>
                  <a:pt x="153913" y="2316284"/>
                  <a:pt x="153913" y="2325828"/>
                  <a:pt x="154390" y="2335344"/>
                </a:cubicBezTo>
                <a:cubicBezTo>
                  <a:pt x="165458" y="2496869"/>
                  <a:pt x="210101" y="2654298"/>
                  <a:pt x="285454" y="2797592"/>
                </a:cubicBezTo>
                <a:cubicBezTo>
                  <a:pt x="341080" y="2903796"/>
                  <a:pt x="422328" y="2966756"/>
                  <a:pt x="540819" y="2986377"/>
                </a:cubicBezTo>
                <a:cubicBezTo>
                  <a:pt x="788469" y="3027430"/>
                  <a:pt x="1038119" y="3044004"/>
                  <a:pt x="1288532" y="3051433"/>
                </a:cubicBezTo>
                <a:cubicBezTo>
                  <a:pt x="1527133" y="3058577"/>
                  <a:pt x="1763258" y="3031431"/>
                  <a:pt x="1998239" y="2993235"/>
                </a:cubicBezTo>
                <a:cubicBezTo>
                  <a:pt x="2015984" y="2988520"/>
                  <a:pt x="2031739" y="2978243"/>
                  <a:pt x="2043197" y="2963898"/>
                </a:cubicBezTo>
                <a:cubicBezTo>
                  <a:pt x="2139447" y="2853618"/>
                  <a:pt x="2209027" y="2722668"/>
                  <a:pt x="2246556" y="2581184"/>
                </a:cubicBezTo>
                <a:cubicBezTo>
                  <a:pt x="2265797" y="2507365"/>
                  <a:pt x="2272083" y="2430022"/>
                  <a:pt x="2285227" y="2350107"/>
                </a:cubicBezTo>
                <a:close/>
                <a:moveTo>
                  <a:pt x="1584664" y="1330266"/>
                </a:moveTo>
                <a:cubicBezTo>
                  <a:pt x="1872985" y="1262543"/>
                  <a:pt x="2146639" y="950980"/>
                  <a:pt x="2065867" y="550263"/>
                </a:cubicBezTo>
                <a:cubicBezTo>
                  <a:pt x="1992619" y="186980"/>
                  <a:pt x="1619430" y="-47335"/>
                  <a:pt x="1249193" y="34770"/>
                </a:cubicBezTo>
                <a:cubicBezTo>
                  <a:pt x="851810" y="122877"/>
                  <a:pt x="685504" y="494828"/>
                  <a:pt x="722461" y="727428"/>
                </a:cubicBezTo>
                <a:cubicBezTo>
                  <a:pt x="1153372" y="720284"/>
                  <a:pt x="1439312" y="920405"/>
                  <a:pt x="1583902" y="1330266"/>
                </a:cubicBezTo>
                <a:close/>
                <a:moveTo>
                  <a:pt x="1433121" y="2043021"/>
                </a:moveTo>
                <a:cubicBezTo>
                  <a:pt x="1515322" y="2043021"/>
                  <a:pt x="1594189" y="2046641"/>
                  <a:pt x="1672579" y="2042355"/>
                </a:cubicBezTo>
                <a:cubicBezTo>
                  <a:pt x="1846506" y="2032830"/>
                  <a:pt x="2020051" y="2017399"/>
                  <a:pt x="2193978" y="2008636"/>
                </a:cubicBezTo>
                <a:cubicBezTo>
                  <a:pt x="2254557" y="2005588"/>
                  <a:pt x="2284751" y="1971965"/>
                  <a:pt x="2308278" y="1924530"/>
                </a:cubicBezTo>
                <a:cubicBezTo>
                  <a:pt x="2383621" y="1771654"/>
                  <a:pt x="2406195" y="1610967"/>
                  <a:pt x="2371524" y="1444280"/>
                </a:cubicBezTo>
                <a:cubicBezTo>
                  <a:pt x="2329138" y="1240540"/>
                  <a:pt x="2212171" y="1097189"/>
                  <a:pt x="2026528" y="1022513"/>
                </a:cubicBezTo>
                <a:cubicBezTo>
                  <a:pt x="1959853" y="1093284"/>
                  <a:pt x="1903942" y="1168245"/>
                  <a:pt x="1832885" y="1223871"/>
                </a:cubicBezTo>
                <a:cubicBezTo>
                  <a:pt x="1761829" y="1279497"/>
                  <a:pt x="1673818" y="1317788"/>
                  <a:pt x="1589426" y="1365794"/>
                </a:cubicBezTo>
                <a:cubicBezTo>
                  <a:pt x="1638004" y="1608586"/>
                  <a:pt x="1586950" y="1837662"/>
                  <a:pt x="1432359" y="2043021"/>
                </a:cubicBezTo>
                <a:close/>
                <a:moveTo>
                  <a:pt x="1312916" y="2311912"/>
                </a:moveTo>
                <a:cubicBezTo>
                  <a:pt x="1653053" y="2304673"/>
                  <a:pt x="1909180" y="2323152"/>
                  <a:pt x="2161212" y="2270478"/>
                </a:cubicBezTo>
                <a:cubicBezTo>
                  <a:pt x="2219877" y="2258534"/>
                  <a:pt x="2276836" y="2239341"/>
                  <a:pt x="2330757" y="2213328"/>
                </a:cubicBezTo>
                <a:cubicBezTo>
                  <a:pt x="2385907" y="2186277"/>
                  <a:pt x="2396765" y="2137985"/>
                  <a:pt x="2374477" y="2079407"/>
                </a:cubicBezTo>
                <a:cubicBezTo>
                  <a:pt x="2352188" y="2020828"/>
                  <a:pt x="2325328" y="2009303"/>
                  <a:pt x="2260177" y="2014542"/>
                </a:cubicBezTo>
                <a:cubicBezTo>
                  <a:pt x="2043864" y="2031591"/>
                  <a:pt x="1827551" y="2054070"/>
                  <a:pt x="1610762" y="2060166"/>
                </a:cubicBezTo>
                <a:cubicBezTo>
                  <a:pt x="1325584" y="2068263"/>
                  <a:pt x="1039929" y="2063024"/>
                  <a:pt x="754465" y="2063119"/>
                </a:cubicBezTo>
                <a:cubicBezTo>
                  <a:pt x="556440" y="2064386"/>
                  <a:pt x="358920" y="2042850"/>
                  <a:pt x="165820" y="1998921"/>
                </a:cubicBezTo>
                <a:cubicBezTo>
                  <a:pt x="137245" y="1992253"/>
                  <a:pt x="91049" y="2017209"/>
                  <a:pt x="68665" y="2041783"/>
                </a:cubicBezTo>
                <a:cubicBezTo>
                  <a:pt x="51043" y="2060833"/>
                  <a:pt x="48853" y="2104172"/>
                  <a:pt x="55044" y="2133509"/>
                </a:cubicBezTo>
                <a:cubicBezTo>
                  <a:pt x="64569" y="2177991"/>
                  <a:pt x="100669" y="2205613"/>
                  <a:pt x="145722" y="2214757"/>
                </a:cubicBezTo>
                <a:cubicBezTo>
                  <a:pt x="243258" y="2234569"/>
                  <a:pt x="340699" y="2262382"/>
                  <a:pt x="439282" y="2268573"/>
                </a:cubicBezTo>
                <a:cubicBezTo>
                  <a:pt x="757513" y="2288766"/>
                  <a:pt x="1077362" y="2300768"/>
                  <a:pt x="1312153" y="2311912"/>
                </a:cubicBezTo>
                <a:close/>
                <a:moveTo>
                  <a:pt x="1185566" y="3289272"/>
                </a:moveTo>
                <a:cubicBezTo>
                  <a:pt x="1185566" y="3282891"/>
                  <a:pt x="1186138" y="3276509"/>
                  <a:pt x="1186519" y="3270222"/>
                </a:cubicBezTo>
                <a:cubicBezTo>
                  <a:pt x="1299009" y="3270222"/>
                  <a:pt x="1411785" y="3273842"/>
                  <a:pt x="1524085" y="3269270"/>
                </a:cubicBezTo>
                <a:cubicBezTo>
                  <a:pt x="1634860" y="3264698"/>
                  <a:pt x="1745446" y="3253554"/>
                  <a:pt x="1855745" y="3241933"/>
                </a:cubicBezTo>
                <a:cubicBezTo>
                  <a:pt x="1911562" y="3236123"/>
                  <a:pt x="1968426" y="3221931"/>
                  <a:pt x="1997668" y="3168305"/>
                </a:cubicBezTo>
                <a:cubicBezTo>
                  <a:pt x="2009193" y="3147160"/>
                  <a:pt x="2004430" y="3114870"/>
                  <a:pt x="2000049" y="3088771"/>
                </a:cubicBezTo>
                <a:cubicBezTo>
                  <a:pt x="1998906" y="3081818"/>
                  <a:pt x="1971474" y="3073912"/>
                  <a:pt x="1957091" y="3075150"/>
                </a:cubicBezTo>
                <a:cubicBezTo>
                  <a:pt x="1791642" y="3089438"/>
                  <a:pt x="1626669" y="3113250"/>
                  <a:pt x="1461125" y="3119251"/>
                </a:cubicBezTo>
                <a:cubicBezTo>
                  <a:pt x="1128607" y="3131634"/>
                  <a:pt x="795327" y="3142206"/>
                  <a:pt x="470524" y="3046861"/>
                </a:cubicBezTo>
                <a:cubicBezTo>
                  <a:pt x="460428" y="3043908"/>
                  <a:pt x="438806" y="3054767"/>
                  <a:pt x="433663" y="3064768"/>
                </a:cubicBezTo>
                <a:cubicBezTo>
                  <a:pt x="412041" y="3106488"/>
                  <a:pt x="443188" y="3182212"/>
                  <a:pt x="487479" y="3196594"/>
                </a:cubicBezTo>
                <a:cubicBezTo>
                  <a:pt x="543200" y="3214692"/>
                  <a:pt x="599017" y="3238219"/>
                  <a:pt x="656357" y="3244219"/>
                </a:cubicBezTo>
                <a:cubicBezTo>
                  <a:pt x="831332" y="3263079"/>
                  <a:pt x="1008211" y="3274794"/>
                  <a:pt x="1184804" y="3289272"/>
                </a:cubicBezTo>
                <a:close/>
                <a:moveTo>
                  <a:pt x="1110319" y="3737710"/>
                </a:moveTo>
                <a:lnTo>
                  <a:pt x="1352825" y="4052035"/>
                </a:lnTo>
                <a:lnTo>
                  <a:pt x="1632479" y="3830102"/>
                </a:lnTo>
                <a:lnTo>
                  <a:pt x="1386353" y="3489488"/>
                </a:lnTo>
                <a:close/>
                <a:moveTo>
                  <a:pt x="1644290" y="3821053"/>
                </a:moveTo>
                <a:cubicBezTo>
                  <a:pt x="1715537" y="3788287"/>
                  <a:pt x="1766782" y="3741615"/>
                  <a:pt x="1776974" y="3661128"/>
                </a:cubicBezTo>
                <a:cubicBezTo>
                  <a:pt x="1778974" y="3651842"/>
                  <a:pt x="1781717" y="3642736"/>
                  <a:pt x="1785165" y="3633887"/>
                </a:cubicBezTo>
                <a:cubicBezTo>
                  <a:pt x="1802310" y="3573594"/>
                  <a:pt x="1842315" y="3508061"/>
                  <a:pt x="1830218" y="3454531"/>
                </a:cubicBezTo>
                <a:cubicBezTo>
                  <a:pt x="1817169" y="3397952"/>
                  <a:pt x="1754018" y="3352804"/>
                  <a:pt x="1712966" y="3302702"/>
                </a:cubicBezTo>
                <a:cubicBezTo>
                  <a:pt x="1712013" y="3301464"/>
                  <a:pt x="1711060" y="3299560"/>
                  <a:pt x="1709822" y="3299274"/>
                </a:cubicBezTo>
                <a:cubicBezTo>
                  <a:pt x="1688962" y="3294987"/>
                  <a:pt x="1660387" y="3280224"/>
                  <a:pt x="1648291" y="3288415"/>
                </a:cubicBezTo>
                <a:cubicBezTo>
                  <a:pt x="1561994" y="3348613"/>
                  <a:pt x="1479127" y="3413669"/>
                  <a:pt x="1394735" y="3477487"/>
                </a:cubicBezTo>
                <a:close/>
                <a:moveTo>
                  <a:pt x="151151" y="2251714"/>
                </a:moveTo>
                <a:cubicBezTo>
                  <a:pt x="163248" y="2264764"/>
                  <a:pt x="171440" y="2280289"/>
                  <a:pt x="183917" y="2285718"/>
                </a:cubicBezTo>
                <a:cubicBezTo>
                  <a:pt x="217597" y="2299320"/>
                  <a:pt x="252240" y="2310436"/>
                  <a:pt x="287549" y="2318960"/>
                </a:cubicBezTo>
                <a:cubicBezTo>
                  <a:pt x="498528" y="2370396"/>
                  <a:pt x="714841" y="2374396"/>
                  <a:pt x="929915" y="2382588"/>
                </a:cubicBezTo>
                <a:cubicBezTo>
                  <a:pt x="1293199" y="2396399"/>
                  <a:pt x="1656292" y="2382016"/>
                  <a:pt x="2018813" y="2355060"/>
                </a:cubicBezTo>
                <a:cubicBezTo>
                  <a:pt x="2103776" y="2348774"/>
                  <a:pt x="2188644" y="2340677"/>
                  <a:pt x="2275988" y="2333248"/>
                </a:cubicBezTo>
                <a:cubicBezTo>
                  <a:pt x="2275988" y="2317056"/>
                  <a:pt x="2275988" y="2306102"/>
                  <a:pt x="2275988" y="2295148"/>
                </a:cubicBezTo>
                <a:cubicBezTo>
                  <a:pt x="2275988" y="2284194"/>
                  <a:pt x="2273607" y="2274193"/>
                  <a:pt x="2273607" y="2274289"/>
                </a:cubicBezTo>
                <a:cubicBezTo>
                  <a:pt x="1566376" y="2355918"/>
                  <a:pt x="864288" y="2331248"/>
                  <a:pt x="151151" y="2251714"/>
                </a:cubicBezTo>
                <a:close/>
                <a:moveTo>
                  <a:pt x="1128702" y="4276825"/>
                </a:moveTo>
                <a:lnTo>
                  <a:pt x="1335204" y="4053749"/>
                </a:lnTo>
                <a:cubicBezTo>
                  <a:pt x="1260337" y="3956879"/>
                  <a:pt x="1180423" y="3853724"/>
                  <a:pt x="1109176" y="3761427"/>
                </a:cubicBezTo>
                <a:lnTo>
                  <a:pt x="877433" y="3970786"/>
                </a:lnTo>
                <a:close/>
                <a:moveTo>
                  <a:pt x="919152" y="4514950"/>
                </a:moveTo>
                <a:lnTo>
                  <a:pt x="1114224" y="4284635"/>
                </a:lnTo>
                <a:lnTo>
                  <a:pt x="869527" y="3985360"/>
                </a:lnTo>
                <a:cubicBezTo>
                  <a:pt x="842761" y="4017077"/>
                  <a:pt x="817044" y="4044986"/>
                  <a:pt x="794851" y="4075466"/>
                </a:cubicBezTo>
                <a:cubicBezTo>
                  <a:pt x="788402" y="4087105"/>
                  <a:pt x="787031" y="4100879"/>
                  <a:pt x="791041" y="4113566"/>
                </a:cubicBezTo>
                <a:cubicBezTo>
                  <a:pt x="832665" y="4245106"/>
                  <a:pt x="875337" y="4377028"/>
                  <a:pt x="919342" y="4514473"/>
                </a:cubicBezTo>
                <a:close/>
                <a:moveTo>
                  <a:pt x="2002144" y="3025906"/>
                </a:moveTo>
                <a:cubicBezTo>
                  <a:pt x="1999668" y="3020477"/>
                  <a:pt x="1997096" y="3015143"/>
                  <a:pt x="1994525" y="3009809"/>
                </a:cubicBezTo>
                <a:cubicBezTo>
                  <a:pt x="1467411" y="3099915"/>
                  <a:pt x="943060" y="3080389"/>
                  <a:pt x="425185" y="2978662"/>
                </a:cubicBezTo>
                <a:cubicBezTo>
                  <a:pt x="450808" y="3016762"/>
                  <a:pt x="492337" y="3041432"/>
                  <a:pt x="546439" y="3052671"/>
                </a:cubicBezTo>
                <a:cubicBezTo>
                  <a:pt x="815329" y="3108393"/>
                  <a:pt x="1087649" y="3115631"/>
                  <a:pt x="1360255" y="3105345"/>
                </a:cubicBezTo>
                <a:cubicBezTo>
                  <a:pt x="1546659" y="3098296"/>
                  <a:pt x="1732682" y="3081151"/>
                  <a:pt x="1918610" y="3064768"/>
                </a:cubicBezTo>
                <a:cubicBezTo>
                  <a:pt x="1947566" y="3061720"/>
                  <a:pt x="1974522" y="3038860"/>
                  <a:pt x="2002335" y="3025430"/>
                </a:cubicBezTo>
                <a:close/>
                <a:moveTo>
                  <a:pt x="1302152" y="5079496"/>
                </a:moveTo>
                <a:cubicBezTo>
                  <a:pt x="1267958" y="5115215"/>
                  <a:pt x="1245002" y="5138932"/>
                  <a:pt x="1222523" y="5163030"/>
                </a:cubicBezTo>
                <a:cubicBezTo>
                  <a:pt x="1147371" y="5243707"/>
                  <a:pt x="1146895" y="5243993"/>
                  <a:pt x="1185280" y="5344863"/>
                </a:cubicBezTo>
                <a:cubicBezTo>
                  <a:pt x="1190138" y="5357436"/>
                  <a:pt x="1204330" y="5366485"/>
                  <a:pt x="1213855" y="5377247"/>
                </a:cubicBezTo>
                <a:cubicBezTo>
                  <a:pt x="1225190" y="5366103"/>
                  <a:pt x="1242430" y="5356960"/>
                  <a:pt x="1247002" y="5343434"/>
                </a:cubicBezTo>
                <a:cubicBezTo>
                  <a:pt x="1270339" y="5278092"/>
                  <a:pt x="1291770" y="5212084"/>
                  <a:pt x="1310534" y="5145314"/>
                </a:cubicBezTo>
                <a:cubicBezTo>
                  <a:pt x="1314725" y="5129693"/>
                  <a:pt x="1306438" y="5110547"/>
                  <a:pt x="1302152" y="5079496"/>
                </a:cubicBezTo>
                <a:close/>
                <a:moveTo>
                  <a:pt x="1901275" y="3257363"/>
                </a:moveTo>
                <a:lnTo>
                  <a:pt x="1710775" y="3278795"/>
                </a:lnTo>
                <a:lnTo>
                  <a:pt x="1846030" y="3439196"/>
                </a:lnTo>
                <a:close/>
                <a:moveTo>
                  <a:pt x="698934" y="3279271"/>
                </a:moveTo>
                <a:lnTo>
                  <a:pt x="508434" y="3226312"/>
                </a:lnTo>
                <a:lnTo>
                  <a:pt x="562155" y="3399858"/>
                </a:lnTo>
                <a:close/>
                <a:moveTo>
                  <a:pt x="1525894" y="4458942"/>
                </a:moveTo>
                <a:lnTo>
                  <a:pt x="1516369" y="4453037"/>
                </a:lnTo>
                <a:lnTo>
                  <a:pt x="1379019" y="4574481"/>
                </a:lnTo>
                <a:lnTo>
                  <a:pt x="1461791" y="4662682"/>
                </a:lnTo>
                <a:cubicBezTo>
                  <a:pt x="1484937" y="4589911"/>
                  <a:pt x="1505416" y="4524379"/>
                  <a:pt x="1525894" y="4458942"/>
                </a:cubicBezTo>
                <a:close/>
                <a:moveTo>
                  <a:pt x="1737921" y="3780286"/>
                </a:moveTo>
                <a:lnTo>
                  <a:pt x="1654196" y="3838674"/>
                </a:lnTo>
                <a:lnTo>
                  <a:pt x="1700297" y="3902301"/>
                </a:lnTo>
                <a:cubicBezTo>
                  <a:pt x="1713251" y="3860391"/>
                  <a:pt x="1724015" y="3825435"/>
                  <a:pt x="1737921" y="3780286"/>
                </a:cubicBezTo>
                <a:close/>
              </a:path>
            </a:pathLst>
          </a:custGeom>
          <a:solidFill>
            <a:srgbClr val="000000"/>
          </a:solidFill>
          <a:ln w="9525" cap="flat">
            <a:solidFill>
              <a:srgbClr val="01D5FF"/>
            </a:solidFill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3956397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СЕЗОН 2022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«ПРИПЛЫЛИ!» ИЛИ 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Некоторые раны никогда не заживают </a:t>
            </a:r>
            <a:br>
              <a:rPr lang="ru-RU" sz="1400" dirty="0"/>
            </a:br>
            <a:r>
              <a:rPr lang="ru-RU" sz="1400" dirty="0"/>
              <a:t>и снова кровоточат при малейшем слове</a:t>
            </a:r>
            <a:br>
              <a:rPr lang="ru-RU" sz="1400" dirty="0"/>
            </a:br>
            <a:r>
              <a:rPr lang="ru-RU" sz="1400" i="1" dirty="0"/>
              <a:t>Нед Старк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BA2475B-80AB-44BB-AFE8-52D022BAB7A2}"/>
              </a:ext>
            </a:extLst>
          </p:cNvPr>
          <p:cNvGrpSpPr/>
          <p:nvPr/>
        </p:nvGrpSpPr>
        <p:grpSpPr>
          <a:xfrm>
            <a:off x="2469769" y="2301163"/>
            <a:ext cx="7252462" cy="3341637"/>
            <a:chOff x="2469769" y="2301163"/>
            <a:chExt cx="7252462" cy="3341637"/>
          </a:xfrm>
        </p:grpSpPr>
        <p:pic>
          <p:nvPicPr>
            <p:cNvPr id="3" name="Рисунок 2">
              <a:extLst>
                <a:ext uri="{FF2B5EF4-FFF2-40B4-BE49-F238E27FC236}">
                  <a16:creationId xmlns:a16="http://schemas.microsoft.com/office/drawing/2014/main" id="{FC4E481E-6B96-480B-917C-473E80890E1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8113" y="2813726"/>
              <a:ext cx="4295775" cy="2829074"/>
            </a:xfrm>
            <a:prstGeom prst="rect">
              <a:avLst/>
            </a:prstGeom>
            <a:ln w="76200"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</p:pic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039940B-A895-44DD-B3A9-BB91496F8C25}"/>
                </a:ext>
              </a:extLst>
            </p:cNvPr>
            <p:cNvSpPr txBox="1"/>
            <p:nvPr/>
          </p:nvSpPr>
          <p:spPr>
            <a:xfrm>
              <a:off x="2469769" y="2301163"/>
              <a:ext cx="725246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3600">
                  <a:solidFill>
                    <a:schemeClr val="accent4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pPr algn="ctr"/>
              <a:r>
                <a:rPr lang="ru-RU" sz="2000" dirty="0" err="1">
                  <a:solidFill>
                    <a:schemeClr val="bg1"/>
                  </a:solidFill>
                </a:rPr>
                <a:t>И.Репин</a:t>
              </a:r>
              <a:r>
                <a:rPr lang="ru-RU" sz="2000" dirty="0">
                  <a:solidFill>
                    <a:schemeClr val="bg1"/>
                  </a:solidFill>
                </a:rPr>
                <a:t> «Приплыли»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57AEE2E-90E4-4244-96DD-9DBC88A12311}"/>
              </a:ext>
            </a:extLst>
          </p:cNvPr>
          <p:cNvSpPr txBox="1"/>
          <p:nvPr/>
        </p:nvSpPr>
        <p:spPr>
          <a:xfrm>
            <a:off x="2469769" y="5733256"/>
            <a:ext cx="725246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ctr"/>
            <a:r>
              <a:rPr lang="ru-RU" sz="2000" dirty="0">
                <a:solidFill>
                  <a:schemeClr val="bg1"/>
                </a:solidFill>
              </a:rPr>
              <a:t>Не дождетесь!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31C309BC-535A-4AB5-B295-43180F6022BD}"/>
              </a:ext>
            </a:extLst>
          </p:cNvPr>
          <p:cNvSpPr txBox="1"/>
          <p:nvPr/>
        </p:nvSpPr>
        <p:spPr>
          <a:xfrm>
            <a:off x="784098" y="2328595"/>
            <a:ext cx="342214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Но…</a:t>
            </a:r>
          </a:p>
        </p:txBody>
      </p:sp>
      <p:grpSp>
        <p:nvGrpSpPr>
          <p:cNvPr id="91" name="Группа 90">
            <a:extLst>
              <a:ext uri="{FF2B5EF4-FFF2-40B4-BE49-F238E27FC236}">
                <a16:creationId xmlns:a16="http://schemas.microsoft.com/office/drawing/2014/main" id="{0960843E-13DF-43EF-8D29-57B24EAD8B6A}"/>
              </a:ext>
            </a:extLst>
          </p:cNvPr>
          <p:cNvGrpSpPr/>
          <p:nvPr/>
        </p:nvGrpSpPr>
        <p:grpSpPr>
          <a:xfrm>
            <a:off x="9649564" y="1212705"/>
            <a:ext cx="1678836" cy="1241229"/>
            <a:chOff x="3295500" y="1357069"/>
            <a:chExt cx="5602056" cy="4141817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6A05316B-D138-42E5-86A3-0E83C9BDBC53}"/>
                </a:ext>
              </a:extLst>
            </p:cNvPr>
            <p:cNvSpPr/>
            <p:nvPr/>
          </p:nvSpPr>
          <p:spPr>
            <a:xfrm>
              <a:off x="3295500" y="1357069"/>
              <a:ext cx="5602056" cy="3366452"/>
            </a:xfrm>
            <a:custGeom>
              <a:avLst/>
              <a:gdLst>
                <a:gd name="connsiteX0" fmla="*/ 3583112 w 5602056"/>
                <a:gd name="connsiteY0" fmla="*/ 786943 h 3366452"/>
                <a:gd name="connsiteX1" fmla="*/ 4004689 w 5602056"/>
                <a:gd name="connsiteY1" fmla="*/ 807707 h 3366452"/>
                <a:gd name="connsiteX2" fmla="*/ 4497036 w 5602056"/>
                <a:gd name="connsiteY2" fmla="*/ 1234999 h 3366452"/>
                <a:gd name="connsiteX3" fmla="*/ 4565711 w 5602056"/>
                <a:gd name="connsiteY3" fmla="*/ 1277766 h 3366452"/>
                <a:gd name="connsiteX4" fmla="*/ 4914612 w 5602056"/>
                <a:gd name="connsiteY4" fmla="*/ 1387018 h 3366452"/>
                <a:gd name="connsiteX5" fmla="*/ 5071013 w 5602056"/>
                <a:gd name="connsiteY5" fmla="*/ 1993379 h 3366452"/>
                <a:gd name="connsiteX6" fmla="*/ 4962332 w 5602056"/>
                <a:gd name="connsiteY6" fmla="*/ 2176069 h 3366452"/>
                <a:gd name="connsiteX7" fmla="*/ 5117590 w 5602056"/>
                <a:gd name="connsiteY7" fmla="*/ 2356187 h 3366452"/>
                <a:gd name="connsiteX8" fmla="*/ 5252273 w 5602056"/>
                <a:gd name="connsiteY8" fmla="*/ 2442674 h 3366452"/>
                <a:gd name="connsiteX9" fmla="*/ 5599936 w 5602056"/>
                <a:gd name="connsiteY9" fmla="*/ 2865298 h 3366452"/>
                <a:gd name="connsiteX10" fmla="*/ 5053868 w 5602056"/>
                <a:gd name="connsiteY10" fmla="*/ 3165431 h 3366452"/>
                <a:gd name="connsiteX11" fmla="*/ 4947092 w 5602056"/>
                <a:gd name="connsiteY11" fmla="*/ 3174956 h 3366452"/>
                <a:gd name="connsiteX12" fmla="*/ 4413692 w 5602056"/>
                <a:gd name="connsiteY12" fmla="*/ 3236487 h 3366452"/>
                <a:gd name="connsiteX13" fmla="*/ 4247195 w 5602056"/>
                <a:gd name="connsiteY13" fmla="*/ 3153619 h 3366452"/>
                <a:gd name="connsiteX14" fmla="*/ 4017261 w 5602056"/>
                <a:gd name="connsiteY14" fmla="*/ 3288398 h 3366452"/>
                <a:gd name="connsiteX15" fmla="*/ 3553299 w 5602056"/>
                <a:gd name="connsiteY15" fmla="*/ 3361932 h 3366452"/>
                <a:gd name="connsiteX16" fmla="*/ 3164012 w 5602056"/>
                <a:gd name="connsiteY16" fmla="*/ 3221343 h 3366452"/>
                <a:gd name="connsiteX17" fmla="*/ 3099433 w 5602056"/>
                <a:gd name="connsiteY17" fmla="*/ 3216961 h 3366452"/>
                <a:gd name="connsiteX18" fmla="*/ 2427539 w 5602056"/>
                <a:gd name="connsiteY18" fmla="*/ 3136284 h 3366452"/>
                <a:gd name="connsiteX19" fmla="*/ 2319811 w 5602056"/>
                <a:gd name="connsiteY19" fmla="*/ 3022651 h 3366452"/>
                <a:gd name="connsiteX20" fmla="*/ 2244373 w 5602056"/>
                <a:gd name="connsiteY20" fmla="*/ 2962358 h 3366452"/>
                <a:gd name="connsiteX21" fmla="*/ 2061493 w 5602056"/>
                <a:gd name="connsiteY21" fmla="*/ 2867108 h 3366452"/>
                <a:gd name="connsiteX22" fmla="*/ 1764313 w 5602056"/>
                <a:gd name="connsiteY22" fmla="*/ 3017698 h 3366452"/>
                <a:gd name="connsiteX23" fmla="*/ 1039080 w 5602056"/>
                <a:gd name="connsiteY23" fmla="*/ 2946832 h 3366452"/>
                <a:gd name="connsiteX24" fmla="*/ 1006981 w 5602056"/>
                <a:gd name="connsiteY24" fmla="*/ 2926544 h 3366452"/>
                <a:gd name="connsiteX25" fmla="*/ 904587 w 5602056"/>
                <a:gd name="connsiteY25" fmla="*/ 2917019 h 3366452"/>
                <a:gd name="connsiteX26" fmla="*/ 278032 w 5602056"/>
                <a:gd name="connsiteY26" fmla="*/ 2847963 h 3366452"/>
                <a:gd name="connsiteX27" fmla="*/ 20857 w 5602056"/>
                <a:gd name="connsiteY27" fmla="*/ 2193119 h 3366452"/>
                <a:gd name="connsiteX28" fmla="*/ 328896 w 5602056"/>
                <a:gd name="connsiteY28" fmla="*/ 1784115 h 3366452"/>
                <a:gd name="connsiteX29" fmla="*/ 360614 w 5602056"/>
                <a:gd name="connsiteY29" fmla="*/ 1712297 h 3366452"/>
                <a:gd name="connsiteX30" fmla="*/ 570831 w 5602056"/>
                <a:gd name="connsiteY30" fmla="*/ 959060 h 3366452"/>
                <a:gd name="connsiteX31" fmla="*/ 1106707 w 5602056"/>
                <a:gd name="connsiteY31" fmla="*/ 651973 h 3366452"/>
                <a:gd name="connsiteX32" fmla="*/ 1262917 w 5602056"/>
                <a:gd name="connsiteY32" fmla="*/ 647687 h 3366452"/>
                <a:gd name="connsiteX33" fmla="*/ 1306923 w 5602056"/>
                <a:gd name="connsiteY33" fmla="*/ 626542 h 3366452"/>
                <a:gd name="connsiteX34" fmla="*/ 1655538 w 5602056"/>
                <a:gd name="connsiteY34" fmla="*/ 243637 h 3366452"/>
                <a:gd name="connsiteX35" fmla="*/ 1798413 w 5602056"/>
                <a:gd name="connsiteY35" fmla="*/ 149435 h 3366452"/>
                <a:gd name="connsiteX36" fmla="*/ 2307429 w 5602056"/>
                <a:gd name="connsiteY36" fmla="*/ 273 h 3366452"/>
                <a:gd name="connsiteX37" fmla="*/ 2718623 w 5602056"/>
                <a:gd name="connsiteY37" fmla="*/ 32563 h 3366452"/>
                <a:gd name="connsiteX38" fmla="*/ 3129436 w 5602056"/>
                <a:gd name="connsiteY38" fmla="*/ 226015 h 3366452"/>
                <a:gd name="connsiteX39" fmla="*/ 3479385 w 5602056"/>
                <a:gd name="connsiteY39" fmla="*/ 589585 h 3366452"/>
                <a:gd name="connsiteX40" fmla="*/ 3583112 w 5602056"/>
                <a:gd name="connsiteY40" fmla="*/ 786943 h 3366452"/>
                <a:gd name="connsiteX41" fmla="*/ 468437 w 5602056"/>
                <a:gd name="connsiteY41" fmla="*/ 1711344 h 3366452"/>
                <a:gd name="connsiteX42" fmla="*/ 653889 w 5602056"/>
                <a:gd name="connsiteY42" fmla="*/ 1674959 h 3366452"/>
                <a:gd name="connsiteX43" fmla="*/ 683226 w 5602056"/>
                <a:gd name="connsiteY43" fmla="*/ 1655909 h 3366452"/>
                <a:gd name="connsiteX44" fmla="*/ 803527 w 5602056"/>
                <a:gd name="connsiteY44" fmla="*/ 1508843 h 3366452"/>
                <a:gd name="connsiteX45" fmla="*/ 1198909 w 5602056"/>
                <a:gd name="connsiteY45" fmla="*/ 1253954 h 3366452"/>
                <a:gd name="connsiteX46" fmla="*/ 1612961 w 5602056"/>
                <a:gd name="connsiteY46" fmla="*/ 1234904 h 3366452"/>
                <a:gd name="connsiteX47" fmla="*/ 2295713 w 5602056"/>
                <a:gd name="connsiteY47" fmla="*/ 1743824 h 3366452"/>
                <a:gd name="connsiteX48" fmla="*/ 2378390 w 5602056"/>
                <a:gd name="connsiteY48" fmla="*/ 1789735 h 3366452"/>
                <a:gd name="connsiteX49" fmla="*/ 2801967 w 5602056"/>
                <a:gd name="connsiteY49" fmla="*/ 1895367 h 3366452"/>
                <a:gd name="connsiteX50" fmla="*/ 2863594 w 5602056"/>
                <a:gd name="connsiteY50" fmla="*/ 1947564 h 3366452"/>
                <a:gd name="connsiteX51" fmla="*/ 2991610 w 5602056"/>
                <a:gd name="connsiteY51" fmla="*/ 1797069 h 3366452"/>
                <a:gd name="connsiteX52" fmla="*/ 3345082 w 5602056"/>
                <a:gd name="connsiteY52" fmla="*/ 1561992 h 3366452"/>
                <a:gd name="connsiteX53" fmla="*/ 3998878 w 5602056"/>
                <a:gd name="connsiteY53" fmla="*/ 1595139 h 3366452"/>
                <a:gd name="connsiteX54" fmla="*/ 4488559 w 5602056"/>
                <a:gd name="connsiteY54" fmla="*/ 2045957 h 3366452"/>
                <a:gd name="connsiteX55" fmla="*/ 4532088 w 5602056"/>
                <a:gd name="connsiteY55" fmla="*/ 2069579 h 3366452"/>
                <a:gd name="connsiteX56" fmla="*/ 4798788 w 5602056"/>
                <a:gd name="connsiteY56" fmla="*/ 2106632 h 3366452"/>
                <a:gd name="connsiteX57" fmla="*/ 4869940 w 5602056"/>
                <a:gd name="connsiteY57" fmla="*/ 2086629 h 3366452"/>
                <a:gd name="connsiteX58" fmla="*/ 4969667 w 5602056"/>
                <a:gd name="connsiteY58" fmla="*/ 1682388 h 3366452"/>
                <a:gd name="connsiteX59" fmla="*/ 4784786 w 5602056"/>
                <a:gd name="connsiteY59" fmla="*/ 1459122 h 3366452"/>
                <a:gd name="connsiteX60" fmla="*/ 4519229 w 5602056"/>
                <a:gd name="connsiteY60" fmla="*/ 1416545 h 3366452"/>
                <a:gd name="connsiteX61" fmla="*/ 4439886 w 5602056"/>
                <a:gd name="connsiteY61" fmla="*/ 1416545 h 3366452"/>
                <a:gd name="connsiteX62" fmla="*/ 4452078 w 5602056"/>
                <a:gd name="connsiteY62" fmla="*/ 1407020 h 3366452"/>
                <a:gd name="connsiteX63" fmla="*/ 4358543 w 5602056"/>
                <a:gd name="connsiteY63" fmla="*/ 1229570 h 3366452"/>
                <a:gd name="connsiteX64" fmla="*/ 3981067 w 5602056"/>
                <a:gd name="connsiteY64" fmla="*/ 930104 h 3366452"/>
                <a:gd name="connsiteX65" fmla="*/ 3564348 w 5602056"/>
                <a:gd name="connsiteY65" fmla="*/ 920579 h 3366452"/>
                <a:gd name="connsiteX66" fmla="*/ 3509389 w 5602056"/>
                <a:gd name="connsiteY66" fmla="*/ 900386 h 3366452"/>
                <a:gd name="connsiteX67" fmla="*/ 3221162 w 5602056"/>
                <a:gd name="connsiteY67" fmla="*/ 457187 h 3366452"/>
                <a:gd name="connsiteX68" fmla="*/ 2564985 w 5602056"/>
                <a:gd name="connsiteY68" fmla="*/ 122955 h 3366452"/>
                <a:gd name="connsiteX69" fmla="*/ 1945098 w 5602056"/>
                <a:gd name="connsiteY69" fmla="*/ 205156 h 3366452"/>
                <a:gd name="connsiteX70" fmla="*/ 1648775 w 5602056"/>
                <a:gd name="connsiteY70" fmla="*/ 389655 h 3366452"/>
                <a:gd name="connsiteX71" fmla="*/ 1382075 w 5602056"/>
                <a:gd name="connsiteY71" fmla="*/ 735413 h 3366452"/>
                <a:gd name="connsiteX72" fmla="*/ 1334450 w 5602056"/>
                <a:gd name="connsiteY72" fmla="*/ 768655 h 3366452"/>
                <a:gd name="connsiteX73" fmla="*/ 976405 w 5602056"/>
                <a:gd name="connsiteY73" fmla="*/ 821519 h 3366452"/>
                <a:gd name="connsiteX74" fmla="*/ 481105 w 5602056"/>
                <a:gd name="connsiteY74" fmla="*/ 1350061 h 3366452"/>
                <a:gd name="connsiteX75" fmla="*/ 467961 w 5602056"/>
                <a:gd name="connsiteY75" fmla="*/ 1711630 h 3366452"/>
                <a:gd name="connsiteX76" fmla="*/ 4991860 w 5602056"/>
                <a:gd name="connsiteY76" fmla="*/ 3028080 h 3366452"/>
                <a:gd name="connsiteX77" fmla="*/ 5170168 w 5602056"/>
                <a:gd name="connsiteY77" fmla="*/ 3097518 h 3366452"/>
                <a:gd name="connsiteX78" fmla="*/ 5488303 w 5602056"/>
                <a:gd name="connsiteY78" fmla="*/ 2877014 h 3366452"/>
                <a:gd name="connsiteX79" fmla="*/ 5376479 w 5602056"/>
                <a:gd name="connsiteY79" fmla="*/ 2607742 h 3366452"/>
                <a:gd name="connsiteX80" fmla="*/ 5168453 w 5602056"/>
                <a:gd name="connsiteY80" fmla="*/ 2552973 h 3366452"/>
                <a:gd name="connsiteX81" fmla="*/ 5080728 w 5602056"/>
                <a:gd name="connsiteY81" fmla="*/ 2503443 h 3366452"/>
                <a:gd name="connsiteX82" fmla="*/ 5011767 w 5602056"/>
                <a:gd name="connsiteY82" fmla="*/ 2390000 h 3366452"/>
                <a:gd name="connsiteX83" fmla="*/ 4732780 w 5602056"/>
                <a:gd name="connsiteY83" fmla="*/ 2199500 h 3366452"/>
                <a:gd name="connsiteX84" fmla="*/ 4492273 w 5602056"/>
                <a:gd name="connsiteY84" fmla="*/ 2186165 h 3366452"/>
                <a:gd name="connsiteX85" fmla="*/ 4433600 w 5602056"/>
                <a:gd name="connsiteY85" fmla="*/ 2163782 h 3366452"/>
                <a:gd name="connsiteX86" fmla="*/ 3980209 w 5602056"/>
                <a:gd name="connsiteY86" fmla="*/ 1686103 h 3366452"/>
                <a:gd name="connsiteX87" fmla="*/ 3526248 w 5602056"/>
                <a:gd name="connsiteY87" fmla="*/ 1619428 h 3366452"/>
                <a:gd name="connsiteX88" fmla="*/ 3099814 w 5602056"/>
                <a:gd name="connsiteY88" fmla="*/ 1830311 h 3366452"/>
                <a:gd name="connsiteX89" fmla="*/ 2946175 w 5602056"/>
                <a:gd name="connsiteY89" fmla="*/ 2016811 h 3366452"/>
                <a:gd name="connsiteX90" fmla="*/ 2839876 w 5602056"/>
                <a:gd name="connsiteY90" fmla="*/ 2063769 h 3366452"/>
                <a:gd name="connsiteX91" fmla="*/ 2405727 w 5602056"/>
                <a:gd name="connsiteY91" fmla="*/ 2248173 h 3366452"/>
                <a:gd name="connsiteX92" fmla="*/ 2578986 w 5602056"/>
                <a:gd name="connsiteY92" fmla="*/ 3126378 h 3366452"/>
                <a:gd name="connsiteX93" fmla="*/ 2713289 w 5602056"/>
                <a:gd name="connsiteY93" fmla="*/ 3170003 h 3366452"/>
                <a:gd name="connsiteX94" fmla="*/ 3122864 w 5602056"/>
                <a:gd name="connsiteY94" fmla="*/ 3109519 h 3366452"/>
                <a:gd name="connsiteX95" fmla="*/ 3169918 w 5602056"/>
                <a:gd name="connsiteY95" fmla="*/ 3119996 h 3366452"/>
                <a:gd name="connsiteX96" fmla="*/ 3400042 w 5602056"/>
                <a:gd name="connsiteY96" fmla="*/ 3248489 h 3366452"/>
                <a:gd name="connsiteX97" fmla="*/ 3748657 w 5602056"/>
                <a:gd name="connsiteY97" fmla="*/ 3273444 h 3366452"/>
                <a:gd name="connsiteX98" fmla="*/ 4035931 w 5602056"/>
                <a:gd name="connsiteY98" fmla="*/ 3183909 h 3366452"/>
                <a:gd name="connsiteX99" fmla="*/ 4241671 w 5602056"/>
                <a:gd name="connsiteY99" fmla="*/ 3039796 h 3366452"/>
                <a:gd name="connsiteX100" fmla="*/ 4991384 w 5602056"/>
                <a:gd name="connsiteY100" fmla="*/ 3028366 h 3366452"/>
                <a:gd name="connsiteX101" fmla="*/ 2201035 w 5602056"/>
                <a:gd name="connsiteY101" fmla="*/ 2817673 h 3366452"/>
                <a:gd name="connsiteX102" fmla="*/ 2284093 w 5602056"/>
                <a:gd name="connsiteY102" fmla="*/ 2264652 h 3366452"/>
                <a:gd name="connsiteX103" fmla="*/ 2754247 w 5602056"/>
                <a:gd name="connsiteY103" fmla="*/ 1973472 h 3366452"/>
                <a:gd name="connsiteX104" fmla="*/ 2517455 w 5602056"/>
                <a:gd name="connsiteY104" fmla="*/ 1888319 h 3366452"/>
                <a:gd name="connsiteX105" fmla="*/ 2267519 w 5602056"/>
                <a:gd name="connsiteY105" fmla="*/ 1885366 h 3366452"/>
                <a:gd name="connsiteX106" fmla="*/ 1491898 w 5602056"/>
                <a:gd name="connsiteY106" fmla="*/ 1309389 h 3366452"/>
                <a:gd name="connsiteX107" fmla="*/ 728565 w 5602056"/>
                <a:gd name="connsiteY107" fmla="*/ 1777924 h 3366452"/>
                <a:gd name="connsiteX108" fmla="*/ 171447 w 5602056"/>
                <a:gd name="connsiteY108" fmla="*/ 2074913 h 3366452"/>
                <a:gd name="connsiteX109" fmla="*/ 95247 w 5602056"/>
                <a:gd name="connsiteY109" fmla="*/ 2316944 h 3366452"/>
                <a:gd name="connsiteX110" fmla="*/ 208786 w 5602056"/>
                <a:gd name="connsiteY110" fmla="*/ 2637746 h 3366452"/>
                <a:gd name="connsiteX111" fmla="*/ 487773 w 5602056"/>
                <a:gd name="connsiteY111" fmla="*/ 2856821 h 3366452"/>
                <a:gd name="connsiteX112" fmla="*/ 935448 w 5602056"/>
                <a:gd name="connsiteY112" fmla="*/ 2809196 h 3366452"/>
                <a:gd name="connsiteX113" fmla="*/ 1004409 w 5602056"/>
                <a:gd name="connsiteY113" fmla="*/ 2812339 h 3366452"/>
                <a:gd name="connsiteX114" fmla="*/ 1193099 w 5602056"/>
                <a:gd name="connsiteY114" fmla="*/ 2921400 h 3366452"/>
                <a:gd name="connsiteX115" fmla="*/ 1640298 w 5602056"/>
                <a:gd name="connsiteY115" fmla="*/ 2954452 h 3366452"/>
                <a:gd name="connsiteX116" fmla="*/ 2055493 w 5602056"/>
                <a:gd name="connsiteY116" fmla="*/ 2718708 h 336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602056" h="3366452">
                  <a:moveTo>
                    <a:pt x="3583112" y="786943"/>
                  </a:moveTo>
                  <a:cubicBezTo>
                    <a:pt x="3724368" y="763702"/>
                    <a:pt x="3866100" y="762178"/>
                    <a:pt x="4004689" y="807707"/>
                  </a:cubicBezTo>
                  <a:cubicBezTo>
                    <a:pt x="4228145" y="881240"/>
                    <a:pt x="4392642" y="1024782"/>
                    <a:pt x="4497036" y="1234999"/>
                  </a:cubicBezTo>
                  <a:cubicBezTo>
                    <a:pt x="4513228" y="1267670"/>
                    <a:pt x="4532183" y="1277099"/>
                    <a:pt x="4565711" y="1277766"/>
                  </a:cubicBezTo>
                  <a:cubicBezTo>
                    <a:pt x="4690184" y="1279319"/>
                    <a:pt x="4811485" y="1317295"/>
                    <a:pt x="4914612" y="1387018"/>
                  </a:cubicBezTo>
                  <a:cubicBezTo>
                    <a:pt x="5099016" y="1510843"/>
                    <a:pt x="5159881" y="1804880"/>
                    <a:pt x="5071013" y="1993379"/>
                  </a:cubicBezTo>
                  <a:cubicBezTo>
                    <a:pt x="5040247" y="2058530"/>
                    <a:pt x="4997289" y="2117966"/>
                    <a:pt x="4962332" y="2176069"/>
                  </a:cubicBezTo>
                  <a:cubicBezTo>
                    <a:pt x="5012529" y="2232457"/>
                    <a:pt x="5077680" y="2287035"/>
                    <a:pt x="5117590" y="2356187"/>
                  </a:cubicBezTo>
                  <a:cubicBezTo>
                    <a:pt x="5151785" y="2415337"/>
                    <a:pt x="5186932" y="2432387"/>
                    <a:pt x="5252273" y="2442674"/>
                  </a:cubicBezTo>
                  <a:cubicBezTo>
                    <a:pt x="5482588" y="2478869"/>
                    <a:pt x="5624891" y="2644985"/>
                    <a:pt x="5599936" y="2865298"/>
                  </a:cubicBezTo>
                  <a:cubicBezTo>
                    <a:pt x="5569932" y="3130379"/>
                    <a:pt x="5323044" y="3287541"/>
                    <a:pt x="5053868" y="3165431"/>
                  </a:cubicBezTo>
                  <a:cubicBezTo>
                    <a:pt x="5010814" y="3145809"/>
                    <a:pt x="4982811" y="3152191"/>
                    <a:pt x="4947092" y="3174956"/>
                  </a:cubicBezTo>
                  <a:cubicBezTo>
                    <a:pt x="4779643" y="3281064"/>
                    <a:pt x="4600192" y="3300685"/>
                    <a:pt x="4413692" y="3236487"/>
                  </a:cubicBezTo>
                  <a:cubicBezTo>
                    <a:pt x="4353209" y="3215627"/>
                    <a:pt x="4298059" y="3179337"/>
                    <a:pt x="4247195" y="3153619"/>
                  </a:cubicBezTo>
                  <a:cubicBezTo>
                    <a:pt x="4171662" y="3198387"/>
                    <a:pt x="4097367" y="3248869"/>
                    <a:pt x="4017261" y="3288398"/>
                  </a:cubicBezTo>
                  <a:cubicBezTo>
                    <a:pt x="3871053" y="3359455"/>
                    <a:pt x="3713890" y="3375171"/>
                    <a:pt x="3553299" y="3361932"/>
                  </a:cubicBezTo>
                  <a:cubicBezTo>
                    <a:pt x="3410995" y="3350216"/>
                    <a:pt x="3282979" y="3297638"/>
                    <a:pt x="3164012" y="3221343"/>
                  </a:cubicBezTo>
                  <a:cubicBezTo>
                    <a:pt x="3141438" y="3206864"/>
                    <a:pt x="3124674" y="3208960"/>
                    <a:pt x="3099433" y="3216961"/>
                  </a:cubicBezTo>
                  <a:cubicBezTo>
                    <a:pt x="2863879" y="3291160"/>
                    <a:pt x="2633851" y="3302686"/>
                    <a:pt x="2427539" y="3136284"/>
                  </a:cubicBezTo>
                  <a:cubicBezTo>
                    <a:pt x="2387344" y="3103804"/>
                    <a:pt x="2356959" y="3059322"/>
                    <a:pt x="2319811" y="3022651"/>
                  </a:cubicBezTo>
                  <a:cubicBezTo>
                    <a:pt x="2297389" y="2999363"/>
                    <a:pt x="2272034" y="2979093"/>
                    <a:pt x="2244373" y="2962358"/>
                  </a:cubicBezTo>
                  <a:cubicBezTo>
                    <a:pt x="2182842" y="2927591"/>
                    <a:pt x="2118929" y="2896921"/>
                    <a:pt x="2061493" y="2867108"/>
                  </a:cubicBezTo>
                  <a:cubicBezTo>
                    <a:pt x="1964052" y="2917209"/>
                    <a:pt x="1867850" y="2976741"/>
                    <a:pt x="1764313" y="3017698"/>
                  </a:cubicBezTo>
                  <a:cubicBezTo>
                    <a:pt x="1512568" y="3117425"/>
                    <a:pt x="1270156" y="3079991"/>
                    <a:pt x="1039080" y="2946832"/>
                  </a:cubicBezTo>
                  <a:cubicBezTo>
                    <a:pt x="1027793" y="2941050"/>
                    <a:pt x="1017049" y="2934259"/>
                    <a:pt x="1006981" y="2926544"/>
                  </a:cubicBezTo>
                  <a:cubicBezTo>
                    <a:pt x="974595" y="2899112"/>
                    <a:pt x="945449" y="2902445"/>
                    <a:pt x="904587" y="2917019"/>
                  </a:cubicBezTo>
                  <a:cubicBezTo>
                    <a:pt x="685512" y="2996076"/>
                    <a:pt x="466437" y="3001791"/>
                    <a:pt x="278032" y="2847963"/>
                  </a:cubicBezTo>
                  <a:cubicBezTo>
                    <a:pt x="74007" y="2681466"/>
                    <a:pt x="-50199" y="2470963"/>
                    <a:pt x="20857" y="2193119"/>
                  </a:cubicBezTo>
                  <a:cubicBezTo>
                    <a:pt x="66101" y="2015763"/>
                    <a:pt x="182782" y="1886699"/>
                    <a:pt x="328896" y="1784115"/>
                  </a:cubicBezTo>
                  <a:cubicBezTo>
                    <a:pt x="357947" y="1763732"/>
                    <a:pt x="364519" y="1747634"/>
                    <a:pt x="360614" y="1712297"/>
                  </a:cubicBezTo>
                  <a:cubicBezTo>
                    <a:pt x="329372" y="1433500"/>
                    <a:pt x="373949" y="1172420"/>
                    <a:pt x="570831" y="959060"/>
                  </a:cubicBezTo>
                  <a:cubicBezTo>
                    <a:pt x="715897" y="801802"/>
                    <a:pt x="893728" y="692836"/>
                    <a:pt x="1106707" y="651973"/>
                  </a:cubicBezTo>
                  <a:cubicBezTo>
                    <a:pt x="1157190" y="642448"/>
                    <a:pt x="1210911" y="650831"/>
                    <a:pt x="1262917" y="647687"/>
                  </a:cubicBezTo>
                  <a:cubicBezTo>
                    <a:pt x="1278348" y="646735"/>
                    <a:pt x="1301017" y="638162"/>
                    <a:pt x="1306923" y="626542"/>
                  </a:cubicBezTo>
                  <a:cubicBezTo>
                    <a:pt x="1385123" y="463950"/>
                    <a:pt x="1515234" y="348983"/>
                    <a:pt x="1655538" y="243637"/>
                  </a:cubicBezTo>
                  <a:cubicBezTo>
                    <a:pt x="1701163" y="209442"/>
                    <a:pt x="1749931" y="179343"/>
                    <a:pt x="1798413" y="149435"/>
                  </a:cubicBezTo>
                  <a:cubicBezTo>
                    <a:pt x="1950965" y="53461"/>
                    <a:pt x="2127206" y="1816"/>
                    <a:pt x="2307429" y="273"/>
                  </a:cubicBezTo>
                  <a:cubicBezTo>
                    <a:pt x="2445351" y="-1060"/>
                    <a:pt x="2582701" y="-2584"/>
                    <a:pt x="2718623" y="32563"/>
                  </a:cubicBezTo>
                  <a:cubicBezTo>
                    <a:pt x="2868547" y="71330"/>
                    <a:pt x="3001992" y="142005"/>
                    <a:pt x="3129436" y="226015"/>
                  </a:cubicBezTo>
                  <a:cubicBezTo>
                    <a:pt x="3271778" y="319541"/>
                    <a:pt x="3391355" y="443776"/>
                    <a:pt x="3479385" y="589585"/>
                  </a:cubicBezTo>
                  <a:cubicBezTo>
                    <a:pt x="3518056" y="652926"/>
                    <a:pt x="3548727" y="720935"/>
                    <a:pt x="3583112" y="786943"/>
                  </a:cubicBezTo>
                  <a:close/>
                  <a:moveTo>
                    <a:pt x="468437" y="1711344"/>
                  </a:moveTo>
                  <a:cubicBezTo>
                    <a:pt x="533017" y="1698866"/>
                    <a:pt x="593595" y="1687817"/>
                    <a:pt x="653889" y="1674959"/>
                  </a:cubicBezTo>
                  <a:cubicBezTo>
                    <a:pt x="665404" y="1671787"/>
                    <a:pt x="675644" y="1665138"/>
                    <a:pt x="683226" y="1655909"/>
                  </a:cubicBezTo>
                  <a:cubicBezTo>
                    <a:pt x="723803" y="1607236"/>
                    <a:pt x="760093" y="1554753"/>
                    <a:pt x="803527" y="1508843"/>
                  </a:cubicBezTo>
                  <a:cubicBezTo>
                    <a:pt x="914112" y="1391876"/>
                    <a:pt x="1044509" y="1302150"/>
                    <a:pt x="1198909" y="1253954"/>
                  </a:cubicBezTo>
                  <a:cubicBezTo>
                    <a:pt x="1334259" y="1211758"/>
                    <a:pt x="1472277" y="1211758"/>
                    <a:pt x="1612961" y="1234904"/>
                  </a:cubicBezTo>
                  <a:cubicBezTo>
                    <a:pt x="1930239" y="1286434"/>
                    <a:pt x="2145123" y="1473029"/>
                    <a:pt x="2295713" y="1743824"/>
                  </a:cubicBezTo>
                  <a:cubicBezTo>
                    <a:pt x="2317525" y="1783163"/>
                    <a:pt x="2335909" y="1793354"/>
                    <a:pt x="2378390" y="1789735"/>
                  </a:cubicBezTo>
                  <a:cubicBezTo>
                    <a:pt x="2530790" y="1776876"/>
                    <a:pt x="2675856" y="1800212"/>
                    <a:pt x="2801967" y="1895367"/>
                  </a:cubicBezTo>
                  <a:cubicBezTo>
                    <a:pt x="2824160" y="1912131"/>
                    <a:pt x="2844544" y="1931277"/>
                    <a:pt x="2863594" y="1947564"/>
                  </a:cubicBezTo>
                  <a:cubicBezTo>
                    <a:pt x="2907694" y="1895177"/>
                    <a:pt x="2945604" y="1841932"/>
                    <a:pt x="2991610" y="1797069"/>
                  </a:cubicBezTo>
                  <a:cubicBezTo>
                    <a:pt x="3094384" y="1696866"/>
                    <a:pt x="3206779" y="1608950"/>
                    <a:pt x="3345082" y="1561992"/>
                  </a:cubicBezTo>
                  <a:cubicBezTo>
                    <a:pt x="3567110" y="1486554"/>
                    <a:pt x="3784661" y="1503699"/>
                    <a:pt x="3998878" y="1595139"/>
                  </a:cubicBezTo>
                  <a:cubicBezTo>
                    <a:pt x="4215668" y="1687722"/>
                    <a:pt x="4377593" y="1838503"/>
                    <a:pt x="4488559" y="2045957"/>
                  </a:cubicBezTo>
                  <a:cubicBezTo>
                    <a:pt x="4495226" y="2058340"/>
                    <a:pt x="4516467" y="2067198"/>
                    <a:pt x="4532088" y="2069579"/>
                  </a:cubicBezTo>
                  <a:cubicBezTo>
                    <a:pt x="4620956" y="2082724"/>
                    <a:pt x="4710682" y="2090249"/>
                    <a:pt x="4798788" y="2106632"/>
                  </a:cubicBezTo>
                  <a:cubicBezTo>
                    <a:pt x="4830125" y="2112442"/>
                    <a:pt x="4850032" y="2107965"/>
                    <a:pt x="4869940" y="2086629"/>
                  </a:cubicBezTo>
                  <a:cubicBezTo>
                    <a:pt x="4978810" y="1970424"/>
                    <a:pt x="5025769" y="1839455"/>
                    <a:pt x="4969667" y="1682388"/>
                  </a:cubicBezTo>
                  <a:cubicBezTo>
                    <a:pt x="4934900" y="1585233"/>
                    <a:pt x="4886609" y="1497413"/>
                    <a:pt x="4784786" y="1459122"/>
                  </a:cubicBezTo>
                  <a:cubicBezTo>
                    <a:pt x="4700204" y="1427213"/>
                    <a:pt x="4611527" y="1408163"/>
                    <a:pt x="4519229" y="1416545"/>
                  </a:cubicBezTo>
                  <a:cubicBezTo>
                    <a:pt x="4492940" y="1418831"/>
                    <a:pt x="4466365" y="1416545"/>
                    <a:pt x="4439886" y="1416545"/>
                  </a:cubicBezTo>
                  <a:lnTo>
                    <a:pt x="4452078" y="1407020"/>
                  </a:lnTo>
                  <a:cubicBezTo>
                    <a:pt x="4421407" y="1347584"/>
                    <a:pt x="4398071" y="1282529"/>
                    <a:pt x="4358543" y="1229570"/>
                  </a:cubicBezTo>
                  <a:cubicBezTo>
                    <a:pt x="4259768" y="1097458"/>
                    <a:pt x="4143754" y="983253"/>
                    <a:pt x="3981067" y="930104"/>
                  </a:cubicBezTo>
                  <a:cubicBezTo>
                    <a:pt x="3846316" y="884850"/>
                    <a:pt x="3701022" y="881536"/>
                    <a:pt x="3564348" y="920579"/>
                  </a:cubicBezTo>
                  <a:cubicBezTo>
                    <a:pt x="3540821" y="927246"/>
                    <a:pt x="3520723" y="935247"/>
                    <a:pt x="3509389" y="900386"/>
                  </a:cubicBezTo>
                  <a:cubicBezTo>
                    <a:pt x="3452905" y="727126"/>
                    <a:pt x="3339082" y="591299"/>
                    <a:pt x="3221162" y="457187"/>
                  </a:cubicBezTo>
                  <a:cubicBezTo>
                    <a:pt x="3046093" y="258115"/>
                    <a:pt x="2816064" y="165246"/>
                    <a:pt x="2564985" y="122955"/>
                  </a:cubicBezTo>
                  <a:cubicBezTo>
                    <a:pt x="2352863" y="87236"/>
                    <a:pt x="2145313" y="127051"/>
                    <a:pt x="1945098" y="205156"/>
                  </a:cubicBezTo>
                  <a:cubicBezTo>
                    <a:pt x="1834513" y="248304"/>
                    <a:pt x="1734405" y="305835"/>
                    <a:pt x="1648775" y="389655"/>
                  </a:cubicBezTo>
                  <a:cubicBezTo>
                    <a:pt x="1543333" y="492620"/>
                    <a:pt x="1460180" y="611588"/>
                    <a:pt x="1382075" y="735413"/>
                  </a:cubicBezTo>
                  <a:cubicBezTo>
                    <a:pt x="1372550" y="751034"/>
                    <a:pt x="1348833" y="770465"/>
                    <a:pt x="1334450" y="768655"/>
                  </a:cubicBezTo>
                  <a:cubicBezTo>
                    <a:pt x="1209768" y="753415"/>
                    <a:pt x="1090896" y="775227"/>
                    <a:pt x="976405" y="821519"/>
                  </a:cubicBezTo>
                  <a:cubicBezTo>
                    <a:pt x="730089" y="920864"/>
                    <a:pt x="558258" y="1091553"/>
                    <a:pt x="481105" y="1350061"/>
                  </a:cubicBezTo>
                  <a:cubicBezTo>
                    <a:pt x="444910" y="1469314"/>
                    <a:pt x="445577" y="1589710"/>
                    <a:pt x="467961" y="1711630"/>
                  </a:cubicBezTo>
                  <a:close/>
                  <a:moveTo>
                    <a:pt x="4991860" y="3028080"/>
                  </a:moveTo>
                  <a:cubicBezTo>
                    <a:pt x="5053106" y="3052464"/>
                    <a:pt x="5109684" y="3082849"/>
                    <a:pt x="5170168" y="3097518"/>
                  </a:cubicBezTo>
                  <a:cubicBezTo>
                    <a:pt x="5299422" y="3128950"/>
                    <a:pt x="5471253" y="3048178"/>
                    <a:pt x="5488303" y="2877014"/>
                  </a:cubicBezTo>
                  <a:cubicBezTo>
                    <a:pt x="5499352" y="2766048"/>
                    <a:pt x="5473825" y="2671559"/>
                    <a:pt x="5376479" y="2607742"/>
                  </a:cubicBezTo>
                  <a:cubicBezTo>
                    <a:pt x="5314929" y="2567375"/>
                    <a:pt x="5241901" y="2548153"/>
                    <a:pt x="5168453" y="2552973"/>
                  </a:cubicBezTo>
                  <a:cubicBezTo>
                    <a:pt x="5126353" y="2555354"/>
                    <a:pt x="5099016" y="2545639"/>
                    <a:pt x="5080728" y="2503443"/>
                  </a:cubicBezTo>
                  <a:cubicBezTo>
                    <a:pt x="5062278" y="2463048"/>
                    <a:pt x="5039132" y="2424976"/>
                    <a:pt x="5011767" y="2390000"/>
                  </a:cubicBezTo>
                  <a:cubicBezTo>
                    <a:pt x="4940520" y="2295417"/>
                    <a:pt x="4855938" y="2215598"/>
                    <a:pt x="4732780" y="2199500"/>
                  </a:cubicBezTo>
                  <a:cubicBezTo>
                    <a:pt x="4653436" y="2189023"/>
                    <a:pt x="4572474" y="2189975"/>
                    <a:pt x="4492273" y="2186165"/>
                  </a:cubicBezTo>
                  <a:cubicBezTo>
                    <a:pt x="4470652" y="2185022"/>
                    <a:pt x="4446839" y="2197881"/>
                    <a:pt x="4433600" y="2163782"/>
                  </a:cubicBezTo>
                  <a:cubicBezTo>
                    <a:pt x="4347875" y="1943278"/>
                    <a:pt x="4205000" y="1776781"/>
                    <a:pt x="3980209" y="1686103"/>
                  </a:cubicBezTo>
                  <a:cubicBezTo>
                    <a:pt x="3833429" y="1626857"/>
                    <a:pt x="3685982" y="1587614"/>
                    <a:pt x="3526248" y="1619428"/>
                  </a:cubicBezTo>
                  <a:cubicBezTo>
                    <a:pt x="3364799" y="1651527"/>
                    <a:pt x="3212590" y="1701343"/>
                    <a:pt x="3099814" y="1830311"/>
                  </a:cubicBezTo>
                  <a:cubicBezTo>
                    <a:pt x="3046855" y="1890890"/>
                    <a:pt x="2993991" y="1952041"/>
                    <a:pt x="2946175" y="2016811"/>
                  </a:cubicBezTo>
                  <a:cubicBezTo>
                    <a:pt x="2917600" y="2055387"/>
                    <a:pt x="2887978" y="2069008"/>
                    <a:pt x="2839876" y="2063769"/>
                  </a:cubicBezTo>
                  <a:cubicBezTo>
                    <a:pt x="2661949" y="2044719"/>
                    <a:pt x="2516026" y="2123396"/>
                    <a:pt x="2405727" y="2248173"/>
                  </a:cubicBezTo>
                  <a:cubicBezTo>
                    <a:pt x="2191224" y="2490299"/>
                    <a:pt x="2221609" y="2940831"/>
                    <a:pt x="2578986" y="3126378"/>
                  </a:cubicBezTo>
                  <a:cubicBezTo>
                    <a:pt x="2620916" y="3148524"/>
                    <a:pt x="2666350" y="3163278"/>
                    <a:pt x="2713289" y="3170003"/>
                  </a:cubicBezTo>
                  <a:cubicBezTo>
                    <a:pt x="2854926" y="3189053"/>
                    <a:pt x="2990562" y="3158382"/>
                    <a:pt x="3122864" y="3109519"/>
                  </a:cubicBezTo>
                  <a:cubicBezTo>
                    <a:pt x="3139323" y="3105642"/>
                    <a:pt x="3156659" y="3109500"/>
                    <a:pt x="3169918" y="3119996"/>
                  </a:cubicBezTo>
                  <a:cubicBezTo>
                    <a:pt x="3236116" y="3182385"/>
                    <a:pt x="3314221" y="3221819"/>
                    <a:pt x="3400042" y="3248489"/>
                  </a:cubicBezTo>
                  <a:cubicBezTo>
                    <a:pt x="3514342" y="3284017"/>
                    <a:pt x="3630737" y="3281255"/>
                    <a:pt x="3748657" y="3273444"/>
                  </a:cubicBezTo>
                  <a:cubicBezTo>
                    <a:pt x="3850403" y="3268110"/>
                    <a:pt x="3949177" y="3237325"/>
                    <a:pt x="4035931" y="3183909"/>
                  </a:cubicBezTo>
                  <a:cubicBezTo>
                    <a:pt x="4106797" y="3139618"/>
                    <a:pt x="4173186" y="3088659"/>
                    <a:pt x="4241671" y="3039796"/>
                  </a:cubicBezTo>
                  <a:cubicBezTo>
                    <a:pt x="4454840" y="3254394"/>
                    <a:pt x="4779928" y="3241345"/>
                    <a:pt x="4991384" y="3028366"/>
                  </a:cubicBezTo>
                  <a:close/>
                  <a:moveTo>
                    <a:pt x="2201035" y="2817673"/>
                  </a:moveTo>
                  <a:cubicBezTo>
                    <a:pt x="2164268" y="2614314"/>
                    <a:pt x="2175889" y="2430482"/>
                    <a:pt x="2284093" y="2264652"/>
                  </a:cubicBezTo>
                  <a:cubicBezTo>
                    <a:pt x="2392297" y="2098821"/>
                    <a:pt x="2556984" y="2011572"/>
                    <a:pt x="2754247" y="1973472"/>
                  </a:cubicBezTo>
                  <a:cubicBezTo>
                    <a:pt x="2675665" y="1937658"/>
                    <a:pt x="2598418" y="1901082"/>
                    <a:pt x="2517455" y="1888319"/>
                  </a:cubicBezTo>
                  <a:cubicBezTo>
                    <a:pt x="2434873" y="1875174"/>
                    <a:pt x="2348672" y="1885366"/>
                    <a:pt x="2267519" y="1885366"/>
                  </a:cubicBezTo>
                  <a:cubicBezTo>
                    <a:pt x="2119786" y="1540370"/>
                    <a:pt x="1870041" y="1323391"/>
                    <a:pt x="1491898" y="1309389"/>
                  </a:cubicBezTo>
                  <a:cubicBezTo>
                    <a:pt x="1145760" y="1296245"/>
                    <a:pt x="901348" y="1483792"/>
                    <a:pt x="728565" y="1777924"/>
                  </a:cubicBezTo>
                  <a:cubicBezTo>
                    <a:pt x="492059" y="1773352"/>
                    <a:pt x="309465" y="1881746"/>
                    <a:pt x="171447" y="2074913"/>
                  </a:cubicBezTo>
                  <a:cubicBezTo>
                    <a:pt x="120298" y="2146637"/>
                    <a:pt x="101915" y="2230266"/>
                    <a:pt x="95247" y="2316944"/>
                  </a:cubicBezTo>
                  <a:cubicBezTo>
                    <a:pt x="85722" y="2440769"/>
                    <a:pt x="144206" y="2540781"/>
                    <a:pt x="208786" y="2637746"/>
                  </a:cubicBezTo>
                  <a:cubicBezTo>
                    <a:pt x="277461" y="2740902"/>
                    <a:pt x="368329" y="2821959"/>
                    <a:pt x="487773" y="2856821"/>
                  </a:cubicBezTo>
                  <a:cubicBezTo>
                    <a:pt x="641316" y="2901207"/>
                    <a:pt x="792573" y="2880157"/>
                    <a:pt x="935448" y="2809196"/>
                  </a:cubicBezTo>
                  <a:cubicBezTo>
                    <a:pt x="962784" y="2795575"/>
                    <a:pt x="980406" y="2797670"/>
                    <a:pt x="1004409" y="2812339"/>
                  </a:cubicBezTo>
                  <a:cubicBezTo>
                    <a:pt x="1066417" y="2850439"/>
                    <a:pt x="1128234" y="2888539"/>
                    <a:pt x="1193099" y="2921400"/>
                  </a:cubicBezTo>
                  <a:cubicBezTo>
                    <a:pt x="1336927" y="2995314"/>
                    <a:pt x="1485993" y="3000839"/>
                    <a:pt x="1640298" y="2954452"/>
                  </a:cubicBezTo>
                  <a:cubicBezTo>
                    <a:pt x="1798508" y="2906827"/>
                    <a:pt x="1928143" y="2811577"/>
                    <a:pt x="2055493" y="27187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96D5B8E-52A2-4AEA-8EA7-A35231753970}"/>
                </a:ext>
              </a:extLst>
            </p:cNvPr>
            <p:cNvSpPr/>
            <p:nvPr/>
          </p:nvSpPr>
          <p:spPr>
            <a:xfrm>
              <a:off x="4852547" y="4296129"/>
              <a:ext cx="531934" cy="683235"/>
            </a:xfrm>
            <a:custGeom>
              <a:avLst/>
              <a:gdLst>
                <a:gd name="connsiteX0" fmla="*/ 532640 w 531934"/>
                <a:gd name="connsiteY0" fmla="*/ 210083 h 683235"/>
                <a:gd name="connsiteX1" fmla="*/ 424817 w 531934"/>
                <a:gd name="connsiteY1" fmla="*/ 590035 h 683235"/>
                <a:gd name="connsiteX2" fmla="*/ 93252 w 531934"/>
                <a:gd name="connsiteY2" fmla="*/ 636898 h 683235"/>
                <a:gd name="connsiteX3" fmla="*/ 57819 w 531934"/>
                <a:gd name="connsiteY3" fmla="*/ 304570 h 683235"/>
                <a:gd name="connsiteX4" fmla="*/ 249176 w 531934"/>
                <a:gd name="connsiteY4" fmla="*/ 152170 h 683235"/>
                <a:gd name="connsiteX5" fmla="*/ 379288 w 531934"/>
                <a:gd name="connsiteY5" fmla="*/ 25297 h 683235"/>
                <a:gd name="connsiteX6" fmla="*/ 483586 w 531934"/>
                <a:gd name="connsiteY6" fmla="*/ 30155 h 683235"/>
                <a:gd name="connsiteX7" fmla="*/ 532640 w 531934"/>
                <a:gd name="connsiteY7" fmla="*/ 210083 h 683235"/>
                <a:gd name="connsiteX8" fmla="*/ 428913 w 531934"/>
                <a:gd name="connsiteY8" fmla="*/ 135026 h 683235"/>
                <a:gd name="connsiteX9" fmla="*/ 210695 w 531934"/>
                <a:gd name="connsiteY9" fmla="*/ 277901 h 683235"/>
                <a:gd name="connsiteX10" fmla="*/ 121065 w 531934"/>
                <a:gd name="connsiteY10" fmla="*/ 360959 h 683235"/>
                <a:gd name="connsiteX11" fmla="*/ 143068 w 531934"/>
                <a:gd name="connsiteY11" fmla="*/ 565556 h 683235"/>
                <a:gd name="connsiteX12" fmla="*/ 344617 w 531934"/>
                <a:gd name="connsiteY12" fmla="*/ 550221 h 683235"/>
                <a:gd name="connsiteX13" fmla="*/ 400433 w 531934"/>
                <a:gd name="connsiteY13" fmla="*/ 458113 h 683235"/>
                <a:gd name="connsiteX14" fmla="*/ 428913 w 531934"/>
                <a:gd name="connsiteY14" fmla="*/ 135216 h 68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934" h="683235">
                  <a:moveTo>
                    <a:pt x="532640" y="210083"/>
                  </a:moveTo>
                  <a:cubicBezTo>
                    <a:pt x="521210" y="365816"/>
                    <a:pt x="507589" y="488213"/>
                    <a:pt x="424817" y="590035"/>
                  </a:cubicBezTo>
                  <a:cubicBezTo>
                    <a:pt x="342045" y="691857"/>
                    <a:pt x="190312" y="713860"/>
                    <a:pt x="93252" y="636898"/>
                  </a:cubicBezTo>
                  <a:cubicBezTo>
                    <a:pt x="-11523" y="554221"/>
                    <a:pt x="-32859" y="408298"/>
                    <a:pt x="57819" y="304570"/>
                  </a:cubicBezTo>
                  <a:cubicBezTo>
                    <a:pt x="110683" y="244182"/>
                    <a:pt x="181644" y="198367"/>
                    <a:pt x="249176" y="152170"/>
                  </a:cubicBezTo>
                  <a:cubicBezTo>
                    <a:pt x="300992" y="117023"/>
                    <a:pt x="350713" y="83876"/>
                    <a:pt x="379288" y="25297"/>
                  </a:cubicBezTo>
                  <a:cubicBezTo>
                    <a:pt x="396623" y="-10231"/>
                    <a:pt x="469585" y="-8802"/>
                    <a:pt x="483586" y="30155"/>
                  </a:cubicBezTo>
                  <a:cubicBezTo>
                    <a:pt x="507875" y="98354"/>
                    <a:pt x="521877" y="169601"/>
                    <a:pt x="532640" y="210083"/>
                  </a:cubicBezTo>
                  <a:close/>
                  <a:moveTo>
                    <a:pt x="428913" y="135026"/>
                  </a:moveTo>
                  <a:cubicBezTo>
                    <a:pt x="352713" y="184746"/>
                    <a:pt x="280132" y="229419"/>
                    <a:pt x="210695" y="277901"/>
                  </a:cubicBezTo>
                  <a:cubicBezTo>
                    <a:pt x="177119" y="301304"/>
                    <a:pt x="146954" y="329260"/>
                    <a:pt x="121065" y="360959"/>
                  </a:cubicBezTo>
                  <a:cubicBezTo>
                    <a:pt x="71887" y="423890"/>
                    <a:pt x="81632" y="514520"/>
                    <a:pt x="143068" y="565556"/>
                  </a:cubicBezTo>
                  <a:cubicBezTo>
                    <a:pt x="188883" y="604608"/>
                    <a:pt x="296611" y="615181"/>
                    <a:pt x="344617" y="550221"/>
                  </a:cubicBezTo>
                  <a:cubicBezTo>
                    <a:pt x="367172" y="522093"/>
                    <a:pt x="385936" y="491127"/>
                    <a:pt x="400433" y="458113"/>
                  </a:cubicBezTo>
                  <a:cubicBezTo>
                    <a:pt x="441010" y="354005"/>
                    <a:pt x="454916" y="246182"/>
                    <a:pt x="428913" y="135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:a16="http://schemas.microsoft.com/office/drawing/2014/main" id="{92401068-BF10-4448-8D2D-CE507DD3507F}"/>
                </a:ext>
              </a:extLst>
            </p:cNvPr>
            <p:cNvSpPr/>
            <p:nvPr/>
          </p:nvSpPr>
          <p:spPr>
            <a:xfrm>
              <a:off x="4030680" y="4833216"/>
              <a:ext cx="471774" cy="608940"/>
            </a:xfrm>
            <a:custGeom>
              <a:avLst/>
              <a:gdLst>
                <a:gd name="connsiteX0" fmla="*/ 208270 w 471774"/>
                <a:gd name="connsiteY0" fmla="*/ 608636 h 608940"/>
                <a:gd name="connsiteX1" fmla="*/ 27295 w 471774"/>
                <a:gd name="connsiteY1" fmla="*/ 500337 h 608940"/>
                <a:gd name="connsiteX2" fmla="*/ 40058 w 471774"/>
                <a:gd name="connsiteY2" fmla="*/ 289739 h 608940"/>
                <a:gd name="connsiteX3" fmla="*/ 199030 w 471774"/>
                <a:gd name="connsiteY3" fmla="*/ 151150 h 608940"/>
                <a:gd name="connsiteX4" fmla="*/ 341143 w 471774"/>
                <a:gd name="connsiteY4" fmla="*/ 23039 h 608940"/>
                <a:gd name="connsiteX5" fmla="*/ 434107 w 471774"/>
                <a:gd name="connsiteY5" fmla="*/ 26087 h 608940"/>
                <a:gd name="connsiteX6" fmla="*/ 470779 w 471774"/>
                <a:gd name="connsiteY6" fmla="*/ 181345 h 608940"/>
                <a:gd name="connsiteX7" fmla="*/ 387435 w 471774"/>
                <a:gd name="connsiteY7" fmla="*/ 519387 h 608940"/>
                <a:gd name="connsiteX8" fmla="*/ 208270 w 471774"/>
                <a:gd name="connsiteY8" fmla="*/ 608636 h 608940"/>
                <a:gd name="connsiteX9" fmla="*/ 390483 w 471774"/>
                <a:gd name="connsiteY9" fmla="*/ 115622 h 608940"/>
                <a:gd name="connsiteX10" fmla="*/ 187695 w 471774"/>
                <a:gd name="connsiteY10" fmla="*/ 248972 h 608940"/>
                <a:gd name="connsiteX11" fmla="*/ 104256 w 471774"/>
                <a:gd name="connsiteY11" fmla="*/ 331078 h 608940"/>
                <a:gd name="connsiteX12" fmla="*/ 129307 w 471774"/>
                <a:gd name="connsiteY12" fmla="*/ 506052 h 608940"/>
                <a:gd name="connsiteX13" fmla="*/ 306662 w 471774"/>
                <a:gd name="connsiteY13" fmla="*/ 495384 h 608940"/>
                <a:gd name="connsiteX14" fmla="*/ 389245 w 471774"/>
                <a:gd name="connsiteY14" fmla="*/ 292882 h 608940"/>
                <a:gd name="connsiteX15" fmla="*/ 390483 w 471774"/>
                <a:gd name="connsiteY15" fmla="*/ 115622 h 60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1774" h="608940">
                  <a:moveTo>
                    <a:pt x="208270" y="608636"/>
                  </a:moveTo>
                  <a:cubicBezTo>
                    <a:pt x="126259" y="608636"/>
                    <a:pt x="64728" y="573012"/>
                    <a:pt x="27295" y="500337"/>
                  </a:cubicBezTo>
                  <a:cubicBezTo>
                    <a:pt x="-10139" y="427661"/>
                    <a:pt x="-9949" y="351556"/>
                    <a:pt x="40058" y="289739"/>
                  </a:cubicBezTo>
                  <a:cubicBezTo>
                    <a:pt x="83682" y="235828"/>
                    <a:pt x="141785" y="191727"/>
                    <a:pt x="199030" y="151150"/>
                  </a:cubicBezTo>
                  <a:cubicBezTo>
                    <a:pt x="251894" y="113622"/>
                    <a:pt x="310092" y="85618"/>
                    <a:pt x="341143" y="23039"/>
                  </a:cubicBezTo>
                  <a:cubicBezTo>
                    <a:pt x="357145" y="-9251"/>
                    <a:pt x="422011" y="-7727"/>
                    <a:pt x="434107" y="26087"/>
                  </a:cubicBezTo>
                  <a:cubicBezTo>
                    <a:pt x="453414" y="75903"/>
                    <a:pt x="465749" y="128157"/>
                    <a:pt x="470779" y="181345"/>
                  </a:cubicBezTo>
                  <a:cubicBezTo>
                    <a:pt x="478398" y="301550"/>
                    <a:pt x="462110" y="418707"/>
                    <a:pt x="387435" y="519387"/>
                  </a:cubicBezTo>
                  <a:cubicBezTo>
                    <a:pt x="338952" y="584443"/>
                    <a:pt x="284850" y="609970"/>
                    <a:pt x="208270" y="608636"/>
                  </a:cubicBezTo>
                  <a:close/>
                  <a:moveTo>
                    <a:pt x="390483" y="115622"/>
                  </a:moveTo>
                  <a:cubicBezTo>
                    <a:pt x="315997" y="164295"/>
                    <a:pt x="250084" y="204490"/>
                    <a:pt x="187695" y="248972"/>
                  </a:cubicBezTo>
                  <a:cubicBezTo>
                    <a:pt x="155691" y="271727"/>
                    <a:pt x="127526" y="299445"/>
                    <a:pt x="104256" y="331078"/>
                  </a:cubicBezTo>
                  <a:cubicBezTo>
                    <a:pt x="64737" y="386780"/>
                    <a:pt x="75748" y="463675"/>
                    <a:pt x="129307" y="506052"/>
                  </a:cubicBezTo>
                  <a:cubicBezTo>
                    <a:pt x="182371" y="548629"/>
                    <a:pt x="259076" y="544009"/>
                    <a:pt x="306662" y="495384"/>
                  </a:cubicBezTo>
                  <a:cubicBezTo>
                    <a:pt x="362479" y="439662"/>
                    <a:pt x="381243" y="366987"/>
                    <a:pt x="389245" y="292882"/>
                  </a:cubicBezTo>
                  <a:cubicBezTo>
                    <a:pt x="395531" y="235732"/>
                    <a:pt x="390483" y="176868"/>
                    <a:pt x="390483" y="115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:a16="http://schemas.microsoft.com/office/drawing/2014/main" id="{7C981E28-826D-4164-A9CB-BB5BABAE5553}"/>
                </a:ext>
              </a:extLst>
            </p:cNvPr>
            <p:cNvSpPr/>
            <p:nvPr/>
          </p:nvSpPr>
          <p:spPr>
            <a:xfrm>
              <a:off x="6589872" y="4862085"/>
              <a:ext cx="472858" cy="609288"/>
            </a:xfrm>
            <a:custGeom>
              <a:avLst/>
              <a:gdLst>
                <a:gd name="connsiteX0" fmla="*/ 207492 w 472858"/>
                <a:gd name="connsiteY0" fmla="*/ 608819 h 609288"/>
                <a:gd name="connsiteX1" fmla="*/ 26517 w 472858"/>
                <a:gd name="connsiteY1" fmla="*/ 499662 h 609288"/>
                <a:gd name="connsiteX2" fmla="*/ 42996 w 472858"/>
                <a:gd name="connsiteY2" fmla="*/ 285159 h 609288"/>
                <a:gd name="connsiteX3" fmla="*/ 183394 w 472858"/>
                <a:gd name="connsiteY3" fmla="*/ 160572 h 609288"/>
                <a:gd name="connsiteX4" fmla="*/ 341318 w 472858"/>
                <a:gd name="connsiteY4" fmla="*/ 22364 h 609288"/>
                <a:gd name="connsiteX5" fmla="*/ 434187 w 472858"/>
                <a:gd name="connsiteY5" fmla="*/ 27698 h 609288"/>
                <a:gd name="connsiteX6" fmla="*/ 473430 w 472858"/>
                <a:gd name="connsiteY6" fmla="*/ 211435 h 609288"/>
                <a:gd name="connsiteX7" fmla="*/ 410280 w 472858"/>
                <a:gd name="connsiteY7" fmla="*/ 485755 h 609288"/>
                <a:gd name="connsiteX8" fmla="*/ 207492 w 472858"/>
                <a:gd name="connsiteY8" fmla="*/ 608819 h 609288"/>
                <a:gd name="connsiteX9" fmla="*/ 385419 w 472858"/>
                <a:gd name="connsiteY9" fmla="*/ 117519 h 609288"/>
                <a:gd name="connsiteX10" fmla="*/ 247307 w 472858"/>
                <a:gd name="connsiteY10" fmla="*/ 210673 h 609288"/>
                <a:gd name="connsiteX11" fmla="*/ 145675 w 472858"/>
                <a:gd name="connsiteY11" fmla="*/ 280396 h 609288"/>
                <a:gd name="connsiteX12" fmla="*/ 85667 w 472858"/>
                <a:gd name="connsiteY12" fmla="*/ 440226 h 609288"/>
                <a:gd name="connsiteX13" fmla="*/ 184251 w 472858"/>
                <a:gd name="connsiteY13" fmla="*/ 532047 h 609288"/>
                <a:gd name="connsiteX14" fmla="*/ 349796 w 472858"/>
                <a:gd name="connsiteY14" fmla="*/ 435368 h 609288"/>
                <a:gd name="connsiteX15" fmla="*/ 395040 w 472858"/>
                <a:gd name="connsiteY15" fmla="*/ 190480 h 609288"/>
                <a:gd name="connsiteX16" fmla="*/ 384943 w 472858"/>
                <a:gd name="connsiteY16" fmla="*/ 117519 h 60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2858" h="609288">
                  <a:moveTo>
                    <a:pt x="207492" y="608819"/>
                  </a:moveTo>
                  <a:cubicBezTo>
                    <a:pt x="127673" y="610056"/>
                    <a:pt x="65093" y="574719"/>
                    <a:pt x="26517" y="499662"/>
                  </a:cubicBezTo>
                  <a:cubicBezTo>
                    <a:pt x="-12059" y="424605"/>
                    <a:pt x="-8059" y="348976"/>
                    <a:pt x="42996" y="285159"/>
                  </a:cubicBezTo>
                  <a:cubicBezTo>
                    <a:pt x="81572" y="236867"/>
                    <a:pt x="132245" y="196290"/>
                    <a:pt x="183394" y="160572"/>
                  </a:cubicBezTo>
                  <a:cubicBezTo>
                    <a:pt x="241497" y="120090"/>
                    <a:pt x="307219" y="91421"/>
                    <a:pt x="341318" y="22364"/>
                  </a:cubicBezTo>
                  <a:cubicBezTo>
                    <a:pt x="357416" y="-10212"/>
                    <a:pt x="423043" y="-6878"/>
                    <a:pt x="434187" y="27698"/>
                  </a:cubicBezTo>
                  <a:cubicBezTo>
                    <a:pt x="453237" y="87325"/>
                    <a:pt x="472287" y="149904"/>
                    <a:pt x="473430" y="211435"/>
                  </a:cubicBezTo>
                  <a:cubicBezTo>
                    <a:pt x="475145" y="306685"/>
                    <a:pt x="460762" y="401935"/>
                    <a:pt x="410280" y="485755"/>
                  </a:cubicBezTo>
                  <a:cubicBezTo>
                    <a:pt x="364940" y="560431"/>
                    <a:pt x="305028" y="612819"/>
                    <a:pt x="207492" y="608819"/>
                  </a:cubicBezTo>
                  <a:close/>
                  <a:moveTo>
                    <a:pt x="385419" y="117519"/>
                  </a:moveTo>
                  <a:lnTo>
                    <a:pt x="247307" y="210673"/>
                  </a:lnTo>
                  <a:cubicBezTo>
                    <a:pt x="213207" y="233629"/>
                    <a:pt x="176726" y="253822"/>
                    <a:pt x="145675" y="280396"/>
                  </a:cubicBezTo>
                  <a:cubicBezTo>
                    <a:pt x="97479" y="321640"/>
                    <a:pt x="70047" y="374218"/>
                    <a:pt x="85667" y="440226"/>
                  </a:cubicBezTo>
                  <a:cubicBezTo>
                    <a:pt x="97859" y="492042"/>
                    <a:pt x="134816" y="519379"/>
                    <a:pt x="184251" y="532047"/>
                  </a:cubicBezTo>
                  <a:cubicBezTo>
                    <a:pt x="249593" y="548811"/>
                    <a:pt x="316173" y="509949"/>
                    <a:pt x="349796" y="435368"/>
                  </a:cubicBezTo>
                  <a:cubicBezTo>
                    <a:pt x="383943" y="358434"/>
                    <a:pt x="399440" y="274529"/>
                    <a:pt x="395040" y="190480"/>
                  </a:cubicBezTo>
                  <a:cubicBezTo>
                    <a:pt x="393611" y="166478"/>
                    <a:pt x="388467" y="142665"/>
                    <a:pt x="384943" y="1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:a16="http://schemas.microsoft.com/office/drawing/2014/main" id="{0B0E9B7D-BFB6-4212-A336-4832F9E0FB7E}"/>
                </a:ext>
              </a:extLst>
            </p:cNvPr>
            <p:cNvSpPr/>
            <p:nvPr/>
          </p:nvSpPr>
          <p:spPr>
            <a:xfrm>
              <a:off x="5591567" y="4647608"/>
              <a:ext cx="423518" cy="547516"/>
            </a:xfrm>
            <a:custGeom>
              <a:avLst/>
              <a:gdLst>
                <a:gd name="connsiteX0" fmla="*/ 213102 w 423518"/>
                <a:gd name="connsiteY0" fmla="*/ 547261 h 547516"/>
                <a:gd name="connsiteX1" fmla="*/ 25459 w 423518"/>
                <a:gd name="connsiteY1" fmla="*/ 450011 h 547516"/>
                <a:gd name="connsiteX2" fmla="*/ 37271 w 423518"/>
                <a:gd name="connsiteY2" fmla="*/ 257511 h 547516"/>
                <a:gd name="connsiteX3" fmla="*/ 171382 w 423518"/>
                <a:gd name="connsiteY3" fmla="*/ 139782 h 547516"/>
                <a:gd name="connsiteX4" fmla="*/ 304732 w 423518"/>
                <a:gd name="connsiteY4" fmla="*/ 22339 h 547516"/>
                <a:gd name="connsiteX5" fmla="*/ 395601 w 423518"/>
                <a:gd name="connsiteY5" fmla="*/ 39960 h 547516"/>
                <a:gd name="connsiteX6" fmla="*/ 347023 w 423518"/>
                <a:gd name="connsiteY6" fmla="*/ 463251 h 547516"/>
                <a:gd name="connsiteX7" fmla="*/ 310924 w 423518"/>
                <a:gd name="connsiteY7" fmla="*/ 500494 h 547516"/>
                <a:gd name="connsiteX8" fmla="*/ 213102 w 423518"/>
                <a:gd name="connsiteY8" fmla="*/ 547261 h 547516"/>
                <a:gd name="connsiteX9" fmla="*/ 344738 w 423518"/>
                <a:gd name="connsiteY9" fmla="*/ 107397 h 547516"/>
                <a:gd name="connsiteX10" fmla="*/ 158714 w 423518"/>
                <a:gd name="connsiteY10" fmla="*/ 229698 h 547516"/>
                <a:gd name="connsiteX11" fmla="*/ 103946 w 423518"/>
                <a:gd name="connsiteY11" fmla="*/ 281228 h 547516"/>
                <a:gd name="connsiteX12" fmla="*/ 178526 w 423518"/>
                <a:gd name="connsiteY12" fmla="*/ 477729 h 547516"/>
                <a:gd name="connsiteX13" fmla="*/ 303208 w 423518"/>
                <a:gd name="connsiteY13" fmla="*/ 407720 h 547516"/>
                <a:gd name="connsiteX14" fmla="*/ 344738 w 423518"/>
                <a:gd name="connsiteY14" fmla="*/ 107397 h 54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518" h="547516">
                  <a:moveTo>
                    <a:pt x="213102" y="547261"/>
                  </a:moveTo>
                  <a:cubicBezTo>
                    <a:pt x="117852" y="542690"/>
                    <a:pt x="60702" y="515162"/>
                    <a:pt x="25459" y="450011"/>
                  </a:cubicBezTo>
                  <a:cubicBezTo>
                    <a:pt x="-9783" y="384860"/>
                    <a:pt x="-8735" y="314756"/>
                    <a:pt x="37271" y="257511"/>
                  </a:cubicBezTo>
                  <a:cubicBezTo>
                    <a:pt x="74132" y="211791"/>
                    <a:pt x="122996" y="173786"/>
                    <a:pt x="171382" y="139782"/>
                  </a:cubicBezTo>
                  <a:cubicBezTo>
                    <a:pt x="219770" y="105778"/>
                    <a:pt x="274253" y="79298"/>
                    <a:pt x="304732" y="22339"/>
                  </a:cubicBezTo>
                  <a:cubicBezTo>
                    <a:pt x="324545" y="-14523"/>
                    <a:pt x="380932" y="-4617"/>
                    <a:pt x="395601" y="39960"/>
                  </a:cubicBezTo>
                  <a:cubicBezTo>
                    <a:pt x="444750" y="187788"/>
                    <a:pt x="431891" y="330282"/>
                    <a:pt x="347023" y="463251"/>
                  </a:cubicBezTo>
                  <a:cubicBezTo>
                    <a:pt x="338156" y="478386"/>
                    <a:pt x="325773" y="491159"/>
                    <a:pt x="310924" y="500494"/>
                  </a:cubicBezTo>
                  <a:cubicBezTo>
                    <a:pt x="273300" y="521068"/>
                    <a:pt x="233295" y="537832"/>
                    <a:pt x="213102" y="547261"/>
                  </a:cubicBezTo>
                  <a:close/>
                  <a:moveTo>
                    <a:pt x="344738" y="107397"/>
                  </a:moveTo>
                  <a:cubicBezTo>
                    <a:pt x="279301" y="150164"/>
                    <a:pt x="218246" y="188740"/>
                    <a:pt x="158714" y="229698"/>
                  </a:cubicBezTo>
                  <a:cubicBezTo>
                    <a:pt x="138064" y="244138"/>
                    <a:pt x="119614" y="261492"/>
                    <a:pt x="103946" y="281228"/>
                  </a:cubicBezTo>
                  <a:cubicBezTo>
                    <a:pt x="39556" y="362381"/>
                    <a:pt x="77371" y="460393"/>
                    <a:pt x="178526" y="477729"/>
                  </a:cubicBezTo>
                  <a:cubicBezTo>
                    <a:pt x="223389" y="485349"/>
                    <a:pt x="277015" y="457345"/>
                    <a:pt x="303208" y="407720"/>
                  </a:cubicBezTo>
                  <a:cubicBezTo>
                    <a:pt x="352643" y="313709"/>
                    <a:pt x="364835" y="213886"/>
                    <a:pt x="344738" y="107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B050B5A6-FC04-49AF-859B-6C930C7E22C6}"/>
                </a:ext>
              </a:extLst>
            </p:cNvPr>
            <p:cNvSpPr/>
            <p:nvPr/>
          </p:nvSpPr>
          <p:spPr>
            <a:xfrm>
              <a:off x="7374542" y="4785352"/>
              <a:ext cx="420336" cy="536631"/>
            </a:xfrm>
            <a:custGeom>
              <a:avLst/>
              <a:gdLst>
                <a:gd name="connsiteX0" fmla="*/ 421042 w 420336"/>
                <a:gd name="connsiteY0" fmla="*/ 162630 h 536631"/>
                <a:gd name="connsiteX1" fmla="*/ 317791 w 420336"/>
                <a:gd name="connsiteY1" fmla="*/ 482765 h 536631"/>
                <a:gd name="connsiteX2" fmla="*/ 63473 w 420336"/>
                <a:gd name="connsiteY2" fmla="*/ 490575 h 536631"/>
                <a:gd name="connsiteX3" fmla="*/ 42899 w 420336"/>
                <a:gd name="connsiteY3" fmla="*/ 243592 h 536631"/>
                <a:gd name="connsiteX4" fmla="*/ 179393 w 420336"/>
                <a:gd name="connsiteY4" fmla="*/ 129292 h 536631"/>
                <a:gd name="connsiteX5" fmla="*/ 299979 w 420336"/>
                <a:gd name="connsiteY5" fmla="*/ 19564 h 536631"/>
                <a:gd name="connsiteX6" fmla="*/ 384085 w 420336"/>
                <a:gd name="connsiteY6" fmla="*/ 25469 h 536631"/>
                <a:gd name="connsiteX7" fmla="*/ 421042 w 420336"/>
                <a:gd name="connsiteY7" fmla="*/ 162630 h 536631"/>
                <a:gd name="connsiteX8" fmla="*/ 341794 w 420336"/>
                <a:gd name="connsiteY8" fmla="*/ 103098 h 536631"/>
                <a:gd name="connsiteX9" fmla="*/ 144722 w 420336"/>
                <a:gd name="connsiteY9" fmla="*/ 234067 h 536631"/>
                <a:gd name="connsiteX10" fmla="*/ 91001 w 420336"/>
                <a:gd name="connsiteY10" fmla="*/ 292741 h 536631"/>
                <a:gd name="connsiteX11" fmla="*/ 116051 w 420336"/>
                <a:gd name="connsiteY11" fmla="*/ 445712 h 536631"/>
                <a:gd name="connsiteX12" fmla="*/ 274547 w 420336"/>
                <a:gd name="connsiteY12" fmla="*/ 431139 h 536631"/>
                <a:gd name="connsiteX13" fmla="*/ 341794 w 420336"/>
                <a:gd name="connsiteY13" fmla="*/ 103098 h 53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336" h="536631">
                  <a:moveTo>
                    <a:pt x="421042" y="162630"/>
                  </a:moveTo>
                  <a:cubicBezTo>
                    <a:pt x="413898" y="297599"/>
                    <a:pt x="399134" y="402088"/>
                    <a:pt x="317791" y="482765"/>
                  </a:cubicBezTo>
                  <a:cubicBezTo>
                    <a:pt x="247954" y="551126"/>
                    <a:pt x="137368" y="554526"/>
                    <a:pt x="63473" y="490575"/>
                  </a:cubicBezTo>
                  <a:cubicBezTo>
                    <a:pt x="-9298" y="427139"/>
                    <a:pt x="-22252" y="320554"/>
                    <a:pt x="42899" y="243592"/>
                  </a:cubicBezTo>
                  <a:cubicBezTo>
                    <a:pt x="80999" y="198920"/>
                    <a:pt x="134149" y="167392"/>
                    <a:pt x="179393" y="129292"/>
                  </a:cubicBezTo>
                  <a:cubicBezTo>
                    <a:pt x="220636" y="93859"/>
                    <a:pt x="262451" y="58712"/>
                    <a:pt x="299979" y="19564"/>
                  </a:cubicBezTo>
                  <a:cubicBezTo>
                    <a:pt x="325125" y="-6630"/>
                    <a:pt x="371607" y="-9011"/>
                    <a:pt x="384085" y="25469"/>
                  </a:cubicBezTo>
                  <a:cubicBezTo>
                    <a:pt x="398868" y="70494"/>
                    <a:pt x="411202" y="116281"/>
                    <a:pt x="421042" y="162630"/>
                  </a:cubicBezTo>
                  <a:close/>
                  <a:moveTo>
                    <a:pt x="341794" y="103098"/>
                  </a:moveTo>
                  <a:cubicBezTo>
                    <a:pt x="272166" y="149009"/>
                    <a:pt x="207206" y="189776"/>
                    <a:pt x="144722" y="234067"/>
                  </a:cubicBezTo>
                  <a:cubicBezTo>
                    <a:pt x="123252" y="250041"/>
                    <a:pt x="105021" y="269948"/>
                    <a:pt x="91001" y="292741"/>
                  </a:cubicBezTo>
                  <a:cubicBezTo>
                    <a:pt x="57682" y="342357"/>
                    <a:pt x="68645" y="409318"/>
                    <a:pt x="116051" y="445712"/>
                  </a:cubicBezTo>
                  <a:cubicBezTo>
                    <a:pt x="161867" y="481908"/>
                    <a:pt x="236447" y="478574"/>
                    <a:pt x="274547" y="431139"/>
                  </a:cubicBezTo>
                  <a:cubicBezTo>
                    <a:pt x="351986" y="334746"/>
                    <a:pt x="358558" y="222542"/>
                    <a:pt x="341794" y="103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C4D2E5EA-35C9-46DE-883F-950F06099337}"/>
                </a:ext>
              </a:extLst>
            </p:cNvPr>
            <p:cNvSpPr/>
            <p:nvPr/>
          </p:nvSpPr>
          <p:spPr>
            <a:xfrm>
              <a:off x="3942205" y="4323320"/>
              <a:ext cx="360618" cy="451684"/>
            </a:xfrm>
            <a:custGeom>
              <a:avLst/>
              <a:gdLst>
                <a:gd name="connsiteX0" fmla="*/ 361324 w 360618"/>
                <a:gd name="connsiteY0" fmla="*/ 174795 h 451684"/>
                <a:gd name="connsiteX1" fmla="*/ 296935 w 360618"/>
                <a:gd name="connsiteY1" fmla="*/ 367200 h 451684"/>
                <a:gd name="connsiteX2" fmla="*/ 139201 w 360618"/>
                <a:gd name="connsiteY2" fmla="*/ 450258 h 451684"/>
                <a:gd name="connsiteX3" fmla="*/ 11185 w 360618"/>
                <a:gd name="connsiteY3" fmla="*/ 351389 h 451684"/>
                <a:gd name="connsiteX4" fmla="*/ 53857 w 360618"/>
                <a:gd name="connsiteY4" fmla="*/ 181939 h 451684"/>
                <a:gd name="connsiteX5" fmla="*/ 163966 w 360618"/>
                <a:gd name="connsiteY5" fmla="*/ 100310 h 451684"/>
                <a:gd name="connsiteX6" fmla="*/ 246452 w 360618"/>
                <a:gd name="connsiteY6" fmla="*/ 24110 h 451684"/>
                <a:gd name="connsiteX7" fmla="*/ 328844 w 360618"/>
                <a:gd name="connsiteY7" fmla="*/ 33635 h 451684"/>
                <a:gd name="connsiteX8" fmla="*/ 361324 w 360618"/>
                <a:gd name="connsiteY8" fmla="*/ 174795 h 451684"/>
                <a:gd name="connsiteX9" fmla="*/ 285124 w 360618"/>
                <a:gd name="connsiteY9" fmla="*/ 82784 h 451684"/>
                <a:gd name="connsiteX10" fmla="*/ 227022 w 360618"/>
                <a:gd name="connsiteY10" fmla="*/ 129456 h 451684"/>
                <a:gd name="connsiteX11" fmla="*/ 166252 w 360618"/>
                <a:gd name="connsiteY11" fmla="*/ 166699 h 451684"/>
                <a:gd name="connsiteX12" fmla="*/ 89290 w 360618"/>
                <a:gd name="connsiteY12" fmla="*/ 228802 h 451684"/>
                <a:gd name="connsiteX13" fmla="*/ 100911 w 360618"/>
                <a:gd name="connsiteY13" fmla="*/ 378821 h 451684"/>
                <a:gd name="connsiteX14" fmla="*/ 251310 w 360618"/>
                <a:gd name="connsiteY14" fmla="*/ 337197 h 451684"/>
                <a:gd name="connsiteX15" fmla="*/ 284838 w 360618"/>
                <a:gd name="connsiteY15" fmla="*/ 82784 h 45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0618" h="451684">
                  <a:moveTo>
                    <a:pt x="361324" y="174795"/>
                  </a:moveTo>
                  <a:cubicBezTo>
                    <a:pt x="343036" y="231279"/>
                    <a:pt x="327224" y="302716"/>
                    <a:pt x="296935" y="367200"/>
                  </a:cubicBezTo>
                  <a:cubicBezTo>
                    <a:pt x="268360" y="428922"/>
                    <a:pt x="210258" y="457783"/>
                    <a:pt x="139201" y="450258"/>
                  </a:cubicBezTo>
                  <a:cubicBezTo>
                    <a:pt x="76336" y="443686"/>
                    <a:pt x="32807" y="409968"/>
                    <a:pt x="11185" y="351389"/>
                  </a:cubicBezTo>
                  <a:cubicBezTo>
                    <a:pt x="-12818" y="286333"/>
                    <a:pt x="5661" y="227564"/>
                    <a:pt x="53857" y="181939"/>
                  </a:cubicBezTo>
                  <a:cubicBezTo>
                    <a:pt x="86718" y="150697"/>
                    <a:pt x="128247" y="128789"/>
                    <a:pt x="163966" y="100310"/>
                  </a:cubicBezTo>
                  <a:cubicBezTo>
                    <a:pt x="193884" y="77669"/>
                    <a:pt x="221516" y="52142"/>
                    <a:pt x="246452" y="24110"/>
                  </a:cubicBezTo>
                  <a:cubicBezTo>
                    <a:pt x="275027" y="-10085"/>
                    <a:pt x="313890" y="-9514"/>
                    <a:pt x="328844" y="33635"/>
                  </a:cubicBezTo>
                  <a:cubicBezTo>
                    <a:pt x="342750" y="73354"/>
                    <a:pt x="348275" y="116216"/>
                    <a:pt x="361324" y="174795"/>
                  </a:cubicBezTo>
                  <a:close/>
                  <a:moveTo>
                    <a:pt x="285124" y="82784"/>
                  </a:moveTo>
                  <a:cubicBezTo>
                    <a:pt x="261311" y="101834"/>
                    <a:pt x="245023" y="117074"/>
                    <a:pt x="227022" y="129456"/>
                  </a:cubicBezTo>
                  <a:cubicBezTo>
                    <a:pt x="207972" y="142982"/>
                    <a:pt x="185492" y="152793"/>
                    <a:pt x="166252" y="166699"/>
                  </a:cubicBezTo>
                  <a:cubicBezTo>
                    <a:pt x="139487" y="185749"/>
                    <a:pt x="110721" y="204799"/>
                    <a:pt x="89290" y="228802"/>
                  </a:cubicBezTo>
                  <a:cubicBezTo>
                    <a:pt x="45665" y="278522"/>
                    <a:pt x="52904" y="346531"/>
                    <a:pt x="100911" y="378821"/>
                  </a:cubicBezTo>
                  <a:cubicBezTo>
                    <a:pt x="151869" y="413015"/>
                    <a:pt x="219783" y="395489"/>
                    <a:pt x="251310" y="337197"/>
                  </a:cubicBezTo>
                  <a:cubicBezTo>
                    <a:pt x="292934" y="259091"/>
                    <a:pt x="301317" y="176128"/>
                    <a:pt x="284838" y="82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761646A3-1F7A-4157-B32F-5D10142B6990}"/>
                </a:ext>
              </a:extLst>
            </p:cNvPr>
            <p:cNvSpPr/>
            <p:nvPr/>
          </p:nvSpPr>
          <p:spPr>
            <a:xfrm>
              <a:off x="5003830" y="5045116"/>
              <a:ext cx="356268" cy="453770"/>
            </a:xfrm>
            <a:custGeom>
              <a:avLst/>
              <a:gdLst>
                <a:gd name="connsiteX0" fmla="*/ 356974 w 356268"/>
                <a:gd name="connsiteY0" fmla="*/ 162612 h 453770"/>
                <a:gd name="connsiteX1" fmla="*/ 284965 w 356268"/>
                <a:gd name="connsiteY1" fmla="*/ 387783 h 453770"/>
                <a:gd name="connsiteX2" fmla="*/ 57222 w 356268"/>
                <a:gd name="connsiteY2" fmla="*/ 418549 h 453770"/>
                <a:gd name="connsiteX3" fmla="*/ 41506 w 356268"/>
                <a:gd name="connsiteY3" fmla="*/ 198521 h 453770"/>
                <a:gd name="connsiteX4" fmla="*/ 163140 w 356268"/>
                <a:gd name="connsiteY4" fmla="*/ 101843 h 453770"/>
                <a:gd name="connsiteX5" fmla="*/ 245436 w 356268"/>
                <a:gd name="connsiteY5" fmla="*/ 25643 h 453770"/>
                <a:gd name="connsiteX6" fmla="*/ 327923 w 356268"/>
                <a:gd name="connsiteY6" fmla="*/ 33930 h 453770"/>
                <a:gd name="connsiteX7" fmla="*/ 356974 w 356268"/>
                <a:gd name="connsiteY7" fmla="*/ 162612 h 453770"/>
                <a:gd name="connsiteX8" fmla="*/ 286775 w 356268"/>
                <a:gd name="connsiteY8" fmla="*/ 88698 h 453770"/>
                <a:gd name="connsiteX9" fmla="*/ 128469 w 356268"/>
                <a:gd name="connsiteY9" fmla="*/ 191949 h 453770"/>
                <a:gd name="connsiteX10" fmla="*/ 81892 w 356268"/>
                <a:gd name="connsiteY10" fmla="*/ 238526 h 453770"/>
                <a:gd name="connsiteX11" fmla="*/ 94465 w 356268"/>
                <a:gd name="connsiteY11" fmla="*/ 374924 h 453770"/>
                <a:gd name="connsiteX12" fmla="*/ 233863 w 356268"/>
                <a:gd name="connsiteY12" fmla="*/ 361037 h 453770"/>
                <a:gd name="connsiteX13" fmla="*/ 237816 w 356268"/>
                <a:gd name="connsiteY13" fmla="*/ 355874 h 453770"/>
                <a:gd name="connsiteX14" fmla="*/ 286775 w 356268"/>
                <a:gd name="connsiteY14" fmla="*/ 88698 h 45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268" h="453770">
                  <a:moveTo>
                    <a:pt x="356974" y="162612"/>
                  </a:moveTo>
                  <a:cubicBezTo>
                    <a:pt x="348592" y="244241"/>
                    <a:pt x="336209" y="321965"/>
                    <a:pt x="284965" y="387783"/>
                  </a:cubicBezTo>
                  <a:cubicBezTo>
                    <a:pt x="227339" y="461888"/>
                    <a:pt x="127707" y="475032"/>
                    <a:pt x="57222" y="418549"/>
                  </a:cubicBezTo>
                  <a:cubicBezTo>
                    <a:pt x="-9453" y="364923"/>
                    <a:pt x="-20216" y="267768"/>
                    <a:pt x="41506" y="198521"/>
                  </a:cubicBezTo>
                  <a:cubicBezTo>
                    <a:pt x="75510" y="160421"/>
                    <a:pt x="123040" y="134799"/>
                    <a:pt x="163140" y="101843"/>
                  </a:cubicBezTo>
                  <a:cubicBezTo>
                    <a:pt x="192887" y="79069"/>
                    <a:pt x="220443" y="53551"/>
                    <a:pt x="245436" y="25643"/>
                  </a:cubicBezTo>
                  <a:cubicBezTo>
                    <a:pt x="274964" y="-9981"/>
                    <a:pt x="312111" y="-10362"/>
                    <a:pt x="327923" y="33930"/>
                  </a:cubicBezTo>
                  <a:cubicBezTo>
                    <a:pt x="342591" y="75078"/>
                    <a:pt x="347735" y="119655"/>
                    <a:pt x="356974" y="162612"/>
                  </a:cubicBezTo>
                  <a:close/>
                  <a:moveTo>
                    <a:pt x="286775" y="88698"/>
                  </a:moveTo>
                  <a:cubicBezTo>
                    <a:pt x="230768" y="124893"/>
                    <a:pt x="178761" y="157183"/>
                    <a:pt x="128469" y="191949"/>
                  </a:cubicBezTo>
                  <a:cubicBezTo>
                    <a:pt x="110524" y="204846"/>
                    <a:pt x="94789" y="220581"/>
                    <a:pt x="81892" y="238526"/>
                  </a:cubicBezTo>
                  <a:cubicBezTo>
                    <a:pt x="47887" y="284628"/>
                    <a:pt x="54079" y="342730"/>
                    <a:pt x="94465" y="374924"/>
                  </a:cubicBezTo>
                  <a:cubicBezTo>
                    <a:pt x="136794" y="409586"/>
                    <a:pt x="199211" y="403366"/>
                    <a:pt x="233863" y="361037"/>
                  </a:cubicBezTo>
                  <a:cubicBezTo>
                    <a:pt x="235235" y="359361"/>
                    <a:pt x="236559" y="357637"/>
                    <a:pt x="237816" y="355874"/>
                  </a:cubicBezTo>
                  <a:cubicBezTo>
                    <a:pt x="295823" y="275579"/>
                    <a:pt x="299538" y="184424"/>
                    <a:pt x="286775" y="88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A570F920-ECC4-4468-94EA-197955589944}"/>
                </a:ext>
              </a:extLst>
            </p:cNvPr>
            <p:cNvSpPr/>
            <p:nvPr/>
          </p:nvSpPr>
          <p:spPr>
            <a:xfrm>
              <a:off x="6238443" y="4664976"/>
              <a:ext cx="301531" cy="395846"/>
            </a:xfrm>
            <a:custGeom>
              <a:avLst/>
              <a:gdLst>
                <a:gd name="connsiteX0" fmla="*/ 138297 w 301531"/>
                <a:gd name="connsiteY0" fmla="*/ 395591 h 395846"/>
                <a:gd name="connsiteX1" fmla="*/ 17710 w 301531"/>
                <a:gd name="connsiteY1" fmla="*/ 318915 h 395846"/>
                <a:gd name="connsiteX2" fmla="*/ 27235 w 301531"/>
                <a:gd name="connsiteY2" fmla="*/ 180611 h 395846"/>
                <a:gd name="connsiteX3" fmla="*/ 118294 w 301531"/>
                <a:gd name="connsiteY3" fmla="*/ 99554 h 395846"/>
                <a:gd name="connsiteX4" fmla="*/ 214115 w 301531"/>
                <a:gd name="connsiteY4" fmla="*/ 17543 h 395846"/>
                <a:gd name="connsiteX5" fmla="*/ 281267 w 301531"/>
                <a:gd name="connsiteY5" fmla="*/ 24497 h 395846"/>
                <a:gd name="connsiteX6" fmla="*/ 227260 w 301531"/>
                <a:gd name="connsiteY6" fmla="*/ 349109 h 395846"/>
                <a:gd name="connsiteX7" fmla="*/ 138297 w 301531"/>
                <a:gd name="connsiteY7" fmla="*/ 395591 h 395846"/>
                <a:gd name="connsiteX8" fmla="*/ 246120 w 301531"/>
                <a:gd name="connsiteY8" fmla="*/ 75360 h 395846"/>
                <a:gd name="connsiteX9" fmla="*/ 136201 w 301531"/>
                <a:gd name="connsiteY9" fmla="*/ 146322 h 395846"/>
                <a:gd name="connsiteX10" fmla="*/ 75336 w 301531"/>
                <a:gd name="connsiteY10" fmla="*/ 197756 h 395846"/>
                <a:gd name="connsiteX11" fmla="*/ 87243 w 301531"/>
                <a:gd name="connsiteY11" fmla="*/ 325772 h 395846"/>
                <a:gd name="connsiteX12" fmla="*/ 206572 w 301531"/>
                <a:gd name="connsiteY12" fmla="*/ 304389 h 395846"/>
                <a:gd name="connsiteX13" fmla="*/ 211068 w 301531"/>
                <a:gd name="connsiteY13" fmla="*/ 297197 h 395846"/>
                <a:gd name="connsiteX14" fmla="*/ 246120 w 301531"/>
                <a:gd name="connsiteY14" fmla="*/ 75360 h 39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1531" h="395846">
                  <a:moveTo>
                    <a:pt x="138297" y="395591"/>
                  </a:moveTo>
                  <a:cubicBezTo>
                    <a:pt x="81623" y="387304"/>
                    <a:pt x="41904" y="365111"/>
                    <a:pt x="17710" y="318915"/>
                  </a:cubicBezTo>
                  <a:cubicBezTo>
                    <a:pt x="-6483" y="272718"/>
                    <a:pt x="-6198" y="221855"/>
                    <a:pt x="27235" y="180611"/>
                  </a:cubicBezTo>
                  <a:cubicBezTo>
                    <a:pt x="52476" y="149464"/>
                    <a:pt x="87338" y="126033"/>
                    <a:pt x="118294" y="99554"/>
                  </a:cubicBezTo>
                  <a:cubicBezTo>
                    <a:pt x="149250" y="73074"/>
                    <a:pt x="184207" y="46975"/>
                    <a:pt x="214115" y="17543"/>
                  </a:cubicBezTo>
                  <a:cubicBezTo>
                    <a:pt x="239357" y="-7507"/>
                    <a:pt x="264693" y="-6936"/>
                    <a:pt x="281267" y="24497"/>
                  </a:cubicBezTo>
                  <a:cubicBezTo>
                    <a:pt x="324891" y="107364"/>
                    <a:pt x="297364" y="287577"/>
                    <a:pt x="227260" y="349109"/>
                  </a:cubicBezTo>
                  <a:cubicBezTo>
                    <a:pt x="202781" y="370540"/>
                    <a:pt x="168396" y="380446"/>
                    <a:pt x="138297" y="395591"/>
                  </a:cubicBezTo>
                  <a:close/>
                  <a:moveTo>
                    <a:pt x="246120" y="75360"/>
                  </a:moveTo>
                  <a:cubicBezTo>
                    <a:pt x="204686" y="101935"/>
                    <a:pt x="169920" y="122985"/>
                    <a:pt x="136201" y="146322"/>
                  </a:cubicBezTo>
                  <a:cubicBezTo>
                    <a:pt x="113789" y="160780"/>
                    <a:pt x="93329" y="178068"/>
                    <a:pt x="75336" y="197756"/>
                  </a:cubicBezTo>
                  <a:cubicBezTo>
                    <a:pt x="37236" y="242619"/>
                    <a:pt x="43999" y="296054"/>
                    <a:pt x="87243" y="325772"/>
                  </a:cubicBezTo>
                  <a:cubicBezTo>
                    <a:pt x="126105" y="352824"/>
                    <a:pt x="179530" y="343241"/>
                    <a:pt x="206572" y="304389"/>
                  </a:cubicBezTo>
                  <a:cubicBezTo>
                    <a:pt x="208191" y="302064"/>
                    <a:pt x="209686" y="299665"/>
                    <a:pt x="211068" y="297197"/>
                  </a:cubicBezTo>
                  <a:cubicBezTo>
                    <a:pt x="249672" y="230094"/>
                    <a:pt x="262150" y="151103"/>
                    <a:pt x="246120" y="75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8A0C30F1-C4E8-4359-AFB8-88F052D09D32}"/>
                </a:ext>
              </a:extLst>
            </p:cNvPr>
            <p:cNvSpPr/>
            <p:nvPr/>
          </p:nvSpPr>
          <p:spPr>
            <a:xfrm>
              <a:off x="7989782" y="4671467"/>
              <a:ext cx="285251" cy="362601"/>
            </a:xfrm>
            <a:custGeom>
              <a:avLst/>
              <a:gdLst>
                <a:gd name="connsiteX0" fmla="*/ 285957 w 285251"/>
                <a:gd name="connsiteY0" fmla="*/ 141068 h 362601"/>
                <a:gd name="connsiteX1" fmla="*/ 236141 w 285251"/>
                <a:gd name="connsiteY1" fmla="*/ 292516 h 362601"/>
                <a:gd name="connsiteX2" fmla="*/ 68844 w 285251"/>
                <a:gd name="connsiteY2" fmla="*/ 349485 h 362601"/>
                <a:gd name="connsiteX3" fmla="*/ 49356 w 285251"/>
                <a:gd name="connsiteY3" fmla="*/ 337569 h 362601"/>
                <a:gd name="connsiteX4" fmla="*/ 38688 w 285251"/>
                <a:gd name="connsiteY4" fmla="*/ 149641 h 362601"/>
                <a:gd name="connsiteX5" fmla="*/ 120031 w 285251"/>
                <a:gd name="connsiteY5" fmla="*/ 85633 h 362601"/>
                <a:gd name="connsiteX6" fmla="*/ 196803 w 285251"/>
                <a:gd name="connsiteY6" fmla="*/ 17625 h 362601"/>
                <a:gd name="connsiteX7" fmla="*/ 261001 w 285251"/>
                <a:gd name="connsiteY7" fmla="*/ 27150 h 362601"/>
                <a:gd name="connsiteX8" fmla="*/ 285957 w 285251"/>
                <a:gd name="connsiteY8" fmla="*/ 141068 h 362601"/>
                <a:gd name="connsiteX9" fmla="*/ 226235 w 285251"/>
                <a:gd name="connsiteY9" fmla="*/ 66869 h 362601"/>
                <a:gd name="connsiteX10" fmla="*/ 71740 w 285251"/>
                <a:gd name="connsiteY10" fmla="*/ 181169 h 362601"/>
                <a:gd name="connsiteX11" fmla="*/ 65539 w 285251"/>
                <a:gd name="connsiteY11" fmla="*/ 289963 h 362601"/>
                <a:gd name="connsiteX12" fmla="*/ 78121 w 285251"/>
                <a:gd name="connsiteY12" fmla="*/ 301279 h 362601"/>
                <a:gd name="connsiteX13" fmla="*/ 192364 w 285251"/>
                <a:gd name="connsiteY13" fmla="*/ 279800 h 362601"/>
                <a:gd name="connsiteX14" fmla="*/ 196708 w 285251"/>
                <a:gd name="connsiteY14" fmla="*/ 272704 h 362601"/>
                <a:gd name="connsiteX15" fmla="*/ 226235 w 285251"/>
                <a:gd name="connsiteY15" fmla="*/ 66869 h 36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251" h="362601">
                  <a:moveTo>
                    <a:pt x="285957" y="141068"/>
                  </a:moveTo>
                  <a:cubicBezTo>
                    <a:pt x="271765" y="186122"/>
                    <a:pt x="261382" y="243081"/>
                    <a:pt x="236141" y="292516"/>
                  </a:cubicBezTo>
                  <a:cubicBezTo>
                    <a:pt x="205671" y="354448"/>
                    <a:pt x="130776" y="379946"/>
                    <a:pt x="68844" y="349485"/>
                  </a:cubicBezTo>
                  <a:cubicBezTo>
                    <a:pt x="61996" y="346114"/>
                    <a:pt x="55471" y="342122"/>
                    <a:pt x="49356" y="337569"/>
                  </a:cubicBezTo>
                  <a:cubicBezTo>
                    <a:pt x="-10175" y="292516"/>
                    <a:pt x="-16652" y="209935"/>
                    <a:pt x="38688" y="149641"/>
                  </a:cubicBezTo>
                  <a:cubicBezTo>
                    <a:pt x="61643" y="124495"/>
                    <a:pt x="93361" y="107541"/>
                    <a:pt x="120031" y="85633"/>
                  </a:cubicBezTo>
                  <a:cubicBezTo>
                    <a:pt x="147082" y="64668"/>
                    <a:pt x="172733" y="41952"/>
                    <a:pt x="196803" y="17625"/>
                  </a:cubicBezTo>
                  <a:cubicBezTo>
                    <a:pt x="220996" y="-8093"/>
                    <a:pt x="249095" y="-7045"/>
                    <a:pt x="261001" y="27150"/>
                  </a:cubicBezTo>
                  <a:cubicBezTo>
                    <a:pt x="272050" y="60011"/>
                    <a:pt x="276146" y="94872"/>
                    <a:pt x="285957" y="141068"/>
                  </a:cubicBezTo>
                  <a:close/>
                  <a:moveTo>
                    <a:pt x="226235" y="66869"/>
                  </a:moveTo>
                  <a:cubicBezTo>
                    <a:pt x="171276" y="107065"/>
                    <a:pt x="117650" y="140021"/>
                    <a:pt x="71740" y="181169"/>
                  </a:cubicBezTo>
                  <a:cubicBezTo>
                    <a:pt x="39983" y="209496"/>
                    <a:pt x="37211" y="258207"/>
                    <a:pt x="65539" y="289963"/>
                  </a:cubicBezTo>
                  <a:cubicBezTo>
                    <a:pt x="69311" y="294193"/>
                    <a:pt x="73521" y="297983"/>
                    <a:pt x="78121" y="301279"/>
                  </a:cubicBezTo>
                  <a:cubicBezTo>
                    <a:pt x="115602" y="326892"/>
                    <a:pt x="166752" y="317281"/>
                    <a:pt x="192364" y="279800"/>
                  </a:cubicBezTo>
                  <a:cubicBezTo>
                    <a:pt x="193936" y="277505"/>
                    <a:pt x="195384" y="275143"/>
                    <a:pt x="196708" y="272704"/>
                  </a:cubicBezTo>
                  <a:cubicBezTo>
                    <a:pt x="232236" y="211268"/>
                    <a:pt x="240808" y="144117"/>
                    <a:pt x="226235" y="66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FE1708D-3FED-4A7D-A6BA-1846238AD2EB}"/>
              </a:ext>
            </a:extLst>
          </p:cNvPr>
          <p:cNvGrpSpPr/>
          <p:nvPr/>
        </p:nvGrpSpPr>
        <p:grpSpPr>
          <a:xfrm>
            <a:off x="893764" y="2767280"/>
            <a:ext cx="10160316" cy="1754326"/>
            <a:chOff x="893764" y="2767280"/>
            <a:chExt cx="10160316" cy="1754326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BBD325D-AFB3-48BE-B854-A5610F9E0F64}"/>
                </a:ext>
              </a:extLst>
            </p:cNvPr>
            <p:cNvSpPr txBox="1"/>
            <p:nvPr/>
          </p:nvSpPr>
          <p:spPr>
            <a:xfrm>
              <a:off x="1186434" y="2767280"/>
              <a:ext cx="9867646" cy="17543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800" dirty="0">
                  <a:latin typeface="Montserrat" panose="00000500000000000000" pitchFamily="2" charset="0"/>
                </a:rPr>
                <a:t>Скачки курса доллара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Фантастический взлет сахара,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Разрушение традиционных логистических схем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Всё это сказалось на себестоимости!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Цена на полке повышалась, а доходы потребителей снижались — </a:t>
              </a:r>
              <a:br>
                <a:rPr lang="ru-RU" sz="1800" dirty="0">
                  <a:latin typeface="Montserrat" panose="00000500000000000000" pitchFamily="2" charset="0"/>
                </a:rPr>
              </a:br>
              <a:r>
                <a:rPr lang="ru-RU" sz="1800" dirty="0">
                  <a:latin typeface="Montserrat" panose="00000500000000000000" pitchFamily="2" charset="0"/>
                </a:rPr>
                <a:t>падение продаж мороженого и не только…</a:t>
              </a:r>
            </a:p>
          </p:txBody>
        </p:sp>
        <p:sp>
          <p:nvSpPr>
            <p:cNvPr id="66" name="Рисунок 2">
              <a:extLst>
                <a:ext uri="{FF2B5EF4-FFF2-40B4-BE49-F238E27FC236}">
                  <a16:creationId xmlns:a16="http://schemas.microsoft.com/office/drawing/2014/main" id="{EE29C395-3518-4EB7-A086-E84E544E0571}"/>
                </a:ext>
              </a:extLst>
            </p:cNvPr>
            <p:cNvSpPr/>
            <p:nvPr/>
          </p:nvSpPr>
          <p:spPr>
            <a:xfrm>
              <a:off x="893764" y="2810257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Рисунок 2">
              <a:extLst>
                <a:ext uri="{FF2B5EF4-FFF2-40B4-BE49-F238E27FC236}">
                  <a16:creationId xmlns:a16="http://schemas.microsoft.com/office/drawing/2014/main" id="{BA150855-DD9F-4353-B096-3CE309D54282}"/>
                </a:ext>
              </a:extLst>
            </p:cNvPr>
            <p:cNvSpPr/>
            <p:nvPr/>
          </p:nvSpPr>
          <p:spPr>
            <a:xfrm>
              <a:off x="893764" y="3924548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Рисунок 2">
              <a:extLst>
                <a:ext uri="{FF2B5EF4-FFF2-40B4-BE49-F238E27FC236}">
                  <a16:creationId xmlns:a16="http://schemas.microsoft.com/office/drawing/2014/main" id="{D764CE3F-3B51-454F-A787-FFB1CC7C5C2E}"/>
                </a:ext>
              </a:extLst>
            </p:cNvPr>
            <p:cNvSpPr/>
            <p:nvPr/>
          </p:nvSpPr>
          <p:spPr>
            <a:xfrm>
              <a:off x="893764" y="3634864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Рисунок 2">
              <a:extLst>
                <a:ext uri="{FF2B5EF4-FFF2-40B4-BE49-F238E27FC236}">
                  <a16:creationId xmlns:a16="http://schemas.microsoft.com/office/drawing/2014/main" id="{85FAEB26-84D2-487E-8ADA-ED9C6BB60379}"/>
                </a:ext>
              </a:extLst>
            </p:cNvPr>
            <p:cNvSpPr/>
            <p:nvPr/>
          </p:nvSpPr>
          <p:spPr>
            <a:xfrm>
              <a:off x="893764" y="3362072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Рисунок 2">
              <a:extLst>
                <a:ext uri="{FF2B5EF4-FFF2-40B4-BE49-F238E27FC236}">
                  <a16:creationId xmlns:a16="http://schemas.microsoft.com/office/drawing/2014/main" id="{556D0C7E-7401-4CA8-8C39-1030DF31ACC6}"/>
                </a:ext>
              </a:extLst>
            </p:cNvPr>
            <p:cNvSpPr/>
            <p:nvPr/>
          </p:nvSpPr>
          <p:spPr>
            <a:xfrm>
              <a:off x="893764" y="3100328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873095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5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СЕЗОН 2022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«ПРИПЛЫЛИ!» ИЛИ «ДОКОЛЕ?»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6398996" y="298627"/>
            <a:ext cx="505843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pPr algn="l"/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Зачем служить богу, если никто не знает, что он хочет?                                                                    </a:t>
            </a:r>
          </a:p>
          <a:p>
            <a:pPr algn="l"/>
            <a:r>
              <a:rPr lang="ru-RU" sz="1400" b="1" dirty="0">
                <a:latin typeface="MS Reference Sans Serif" panose="020B0604030504040204" pitchFamily="34" charset="0"/>
              </a:rPr>
              <a:t>                                                         </a:t>
            </a:r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Джон Сноу</a:t>
            </a:r>
            <a:r>
              <a:rPr lang="ru-RU" sz="1600" b="0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?» — Джон Сноу.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BD5764EB-0664-4529-83B4-48E55FE96373}"/>
              </a:ext>
            </a:extLst>
          </p:cNvPr>
          <p:cNvSpPr txBox="1"/>
          <p:nvPr/>
        </p:nvSpPr>
        <p:spPr>
          <a:xfrm>
            <a:off x="784098" y="3478956"/>
            <a:ext cx="39098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«Доколе?!»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ED261B5-7C1D-4708-9AED-AA45DEC62AA1}"/>
              </a:ext>
            </a:extLst>
          </p:cNvPr>
          <p:cNvSpPr txBox="1"/>
          <p:nvPr/>
        </p:nvSpPr>
        <p:spPr>
          <a:xfrm>
            <a:off x="810514" y="4343401"/>
            <a:ext cx="97660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latin typeface="Montserrat" panose="00000500000000000000" pitchFamily="2" charset="0"/>
              </a:rPr>
              <a:t>…ведь уже летом были слышны шаги Белых ходоков возникали мысли </a:t>
            </a:r>
            <a:br>
              <a:rPr lang="ru-RU" dirty="0">
                <a:latin typeface="Montserrat" panose="00000500000000000000" pitchFamily="2" charset="0"/>
              </a:rPr>
            </a:br>
            <a:r>
              <a:rPr lang="ru-RU" dirty="0">
                <a:latin typeface="Montserrat" panose="00000500000000000000" pitchFamily="2" charset="0"/>
              </a:rPr>
              <a:t>о приближающейся Зиме</a:t>
            </a:r>
          </a:p>
        </p:txBody>
      </p:sp>
      <p:grpSp>
        <p:nvGrpSpPr>
          <p:cNvPr id="95" name="Группа 94">
            <a:extLst>
              <a:ext uri="{FF2B5EF4-FFF2-40B4-BE49-F238E27FC236}">
                <a16:creationId xmlns:a16="http://schemas.microsoft.com/office/drawing/2014/main" id="{6847FEE8-2492-4A13-9637-4D5CE584BF3C}"/>
              </a:ext>
            </a:extLst>
          </p:cNvPr>
          <p:cNvGrpSpPr/>
          <p:nvPr/>
        </p:nvGrpSpPr>
        <p:grpSpPr>
          <a:xfrm>
            <a:off x="9649564" y="1212705"/>
            <a:ext cx="1678836" cy="1241229"/>
            <a:chOff x="3295500" y="1357069"/>
            <a:chExt cx="5602056" cy="4141817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Полилиния: фигура 95">
              <a:extLst>
                <a:ext uri="{FF2B5EF4-FFF2-40B4-BE49-F238E27FC236}">
                  <a16:creationId xmlns:a16="http://schemas.microsoft.com/office/drawing/2014/main" id="{A44F9C30-43A6-4B49-9EFD-578E54D1692A}"/>
                </a:ext>
              </a:extLst>
            </p:cNvPr>
            <p:cNvSpPr/>
            <p:nvPr/>
          </p:nvSpPr>
          <p:spPr>
            <a:xfrm>
              <a:off x="3295500" y="1357069"/>
              <a:ext cx="5602056" cy="3366452"/>
            </a:xfrm>
            <a:custGeom>
              <a:avLst/>
              <a:gdLst>
                <a:gd name="connsiteX0" fmla="*/ 3583112 w 5602056"/>
                <a:gd name="connsiteY0" fmla="*/ 786943 h 3366452"/>
                <a:gd name="connsiteX1" fmla="*/ 4004689 w 5602056"/>
                <a:gd name="connsiteY1" fmla="*/ 807707 h 3366452"/>
                <a:gd name="connsiteX2" fmla="*/ 4497036 w 5602056"/>
                <a:gd name="connsiteY2" fmla="*/ 1234999 h 3366452"/>
                <a:gd name="connsiteX3" fmla="*/ 4565711 w 5602056"/>
                <a:gd name="connsiteY3" fmla="*/ 1277766 h 3366452"/>
                <a:gd name="connsiteX4" fmla="*/ 4914612 w 5602056"/>
                <a:gd name="connsiteY4" fmla="*/ 1387018 h 3366452"/>
                <a:gd name="connsiteX5" fmla="*/ 5071013 w 5602056"/>
                <a:gd name="connsiteY5" fmla="*/ 1993379 h 3366452"/>
                <a:gd name="connsiteX6" fmla="*/ 4962332 w 5602056"/>
                <a:gd name="connsiteY6" fmla="*/ 2176069 h 3366452"/>
                <a:gd name="connsiteX7" fmla="*/ 5117590 w 5602056"/>
                <a:gd name="connsiteY7" fmla="*/ 2356187 h 3366452"/>
                <a:gd name="connsiteX8" fmla="*/ 5252273 w 5602056"/>
                <a:gd name="connsiteY8" fmla="*/ 2442674 h 3366452"/>
                <a:gd name="connsiteX9" fmla="*/ 5599936 w 5602056"/>
                <a:gd name="connsiteY9" fmla="*/ 2865298 h 3366452"/>
                <a:gd name="connsiteX10" fmla="*/ 5053868 w 5602056"/>
                <a:gd name="connsiteY10" fmla="*/ 3165431 h 3366452"/>
                <a:gd name="connsiteX11" fmla="*/ 4947092 w 5602056"/>
                <a:gd name="connsiteY11" fmla="*/ 3174956 h 3366452"/>
                <a:gd name="connsiteX12" fmla="*/ 4413692 w 5602056"/>
                <a:gd name="connsiteY12" fmla="*/ 3236487 h 3366452"/>
                <a:gd name="connsiteX13" fmla="*/ 4247195 w 5602056"/>
                <a:gd name="connsiteY13" fmla="*/ 3153619 h 3366452"/>
                <a:gd name="connsiteX14" fmla="*/ 4017261 w 5602056"/>
                <a:gd name="connsiteY14" fmla="*/ 3288398 h 3366452"/>
                <a:gd name="connsiteX15" fmla="*/ 3553299 w 5602056"/>
                <a:gd name="connsiteY15" fmla="*/ 3361932 h 3366452"/>
                <a:gd name="connsiteX16" fmla="*/ 3164012 w 5602056"/>
                <a:gd name="connsiteY16" fmla="*/ 3221343 h 3366452"/>
                <a:gd name="connsiteX17" fmla="*/ 3099433 w 5602056"/>
                <a:gd name="connsiteY17" fmla="*/ 3216961 h 3366452"/>
                <a:gd name="connsiteX18" fmla="*/ 2427539 w 5602056"/>
                <a:gd name="connsiteY18" fmla="*/ 3136284 h 3366452"/>
                <a:gd name="connsiteX19" fmla="*/ 2319811 w 5602056"/>
                <a:gd name="connsiteY19" fmla="*/ 3022651 h 3366452"/>
                <a:gd name="connsiteX20" fmla="*/ 2244373 w 5602056"/>
                <a:gd name="connsiteY20" fmla="*/ 2962358 h 3366452"/>
                <a:gd name="connsiteX21" fmla="*/ 2061493 w 5602056"/>
                <a:gd name="connsiteY21" fmla="*/ 2867108 h 3366452"/>
                <a:gd name="connsiteX22" fmla="*/ 1764313 w 5602056"/>
                <a:gd name="connsiteY22" fmla="*/ 3017698 h 3366452"/>
                <a:gd name="connsiteX23" fmla="*/ 1039080 w 5602056"/>
                <a:gd name="connsiteY23" fmla="*/ 2946832 h 3366452"/>
                <a:gd name="connsiteX24" fmla="*/ 1006981 w 5602056"/>
                <a:gd name="connsiteY24" fmla="*/ 2926544 h 3366452"/>
                <a:gd name="connsiteX25" fmla="*/ 904587 w 5602056"/>
                <a:gd name="connsiteY25" fmla="*/ 2917019 h 3366452"/>
                <a:gd name="connsiteX26" fmla="*/ 278032 w 5602056"/>
                <a:gd name="connsiteY26" fmla="*/ 2847963 h 3366452"/>
                <a:gd name="connsiteX27" fmla="*/ 20857 w 5602056"/>
                <a:gd name="connsiteY27" fmla="*/ 2193119 h 3366452"/>
                <a:gd name="connsiteX28" fmla="*/ 328896 w 5602056"/>
                <a:gd name="connsiteY28" fmla="*/ 1784115 h 3366452"/>
                <a:gd name="connsiteX29" fmla="*/ 360614 w 5602056"/>
                <a:gd name="connsiteY29" fmla="*/ 1712297 h 3366452"/>
                <a:gd name="connsiteX30" fmla="*/ 570831 w 5602056"/>
                <a:gd name="connsiteY30" fmla="*/ 959060 h 3366452"/>
                <a:gd name="connsiteX31" fmla="*/ 1106707 w 5602056"/>
                <a:gd name="connsiteY31" fmla="*/ 651973 h 3366452"/>
                <a:gd name="connsiteX32" fmla="*/ 1262917 w 5602056"/>
                <a:gd name="connsiteY32" fmla="*/ 647687 h 3366452"/>
                <a:gd name="connsiteX33" fmla="*/ 1306923 w 5602056"/>
                <a:gd name="connsiteY33" fmla="*/ 626542 h 3366452"/>
                <a:gd name="connsiteX34" fmla="*/ 1655538 w 5602056"/>
                <a:gd name="connsiteY34" fmla="*/ 243637 h 3366452"/>
                <a:gd name="connsiteX35" fmla="*/ 1798413 w 5602056"/>
                <a:gd name="connsiteY35" fmla="*/ 149435 h 3366452"/>
                <a:gd name="connsiteX36" fmla="*/ 2307429 w 5602056"/>
                <a:gd name="connsiteY36" fmla="*/ 273 h 3366452"/>
                <a:gd name="connsiteX37" fmla="*/ 2718623 w 5602056"/>
                <a:gd name="connsiteY37" fmla="*/ 32563 h 3366452"/>
                <a:gd name="connsiteX38" fmla="*/ 3129436 w 5602056"/>
                <a:gd name="connsiteY38" fmla="*/ 226015 h 3366452"/>
                <a:gd name="connsiteX39" fmla="*/ 3479385 w 5602056"/>
                <a:gd name="connsiteY39" fmla="*/ 589585 h 3366452"/>
                <a:gd name="connsiteX40" fmla="*/ 3583112 w 5602056"/>
                <a:gd name="connsiteY40" fmla="*/ 786943 h 3366452"/>
                <a:gd name="connsiteX41" fmla="*/ 468437 w 5602056"/>
                <a:gd name="connsiteY41" fmla="*/ 1711344 h 3366452"/>
                <a:gd name="connsiteX42" fmla="*/ 653889 w 5602056"/>
                <a:gd name="connsiteY42" fmla="*/ 1674959 h 3366452"/>
                <a:gd name="connsiteX43" fmla="*/ 683226 w 5602056"/>
                <a:gd name="connsiteY43" fmla="*/ 1655909 h 3366452"/>
                <a:gd name="connsiteX44" fmla="*/ 803527 w 5602056"/>
                <a:gd name="connsiteY44" fmla="*/ 1508843 h 3366452"/>
                <a:gd name="connsiteX45" fmla="*/ 1198909 w 5602056"/>
                <a:gd name="connsiteY45" fmla="*/ 1253954 h 3366452"/>
                <a:gd name="connsiteX46" fmla="*/ 1612961 w 5602056"/>
                <a:gd name="connsiteY46" fmla="*/ 1234904 h 3366452"/>
                <a:gd name="connsiteX47" fmla="*/ 2295713 w 5602056"/>
                <a:gd name="connsiteY47" fmla="*/ 1743824 h 3366452"/>
                <a:gd name="connsiteX48" fmla="*/ 2378390 w 5602056"/>
                <a:gd name="connsiteY48" fmla="*/ 1789735 h 3366452"/>
                <a:gd name="connsiteX49" fmla="*/ 2801967 w 5602056"/>
                <a:gd name="connsiteY49" fmla="*/ 1895367 h 3366452"/>
                <a:gd name="connsiteX50" fmla="*/ 2863594 w 5602056"/>
                <a:gd name="connsiteY50" fmla="*/ 1947564 h 3366452"/>
                <a:gd name="connsiteX51" fmla="*/ 2991610 w 5602056"/>
                <a:gd name="connsiteY51" fmla="*/ 1797069 h 3366452"/>
                <a:gd name="connsiteX52" fmla="*/ 3345082 w 5602056"/>
                <a:gd name="connsiteY52" fmla="*/ 1561992 h 3366452"/>
                <a:gd name="connsiteX53" fmla="*/ 3998878 w 5602056"/>
                <a:gd name="connsiteY53" fmla="*/ 1595139 h 3366452"/>
                <a:gd name="connsiteX54" fmla="*/ 4488559 w 5602056"/>
                <a:gd name="connsiteY54" fmla="*/ 2045957 h 3366452"/>
                <a:gd name="connsiteX55" fmla="*/ 4532088 w 5602056"/>
                <a:gd name="connsiteY55" fmla="*/ 2069579 h 3366452"/>
                <a:gd name="connsiteX56" fmla="*/ 4798788 w 5602056"/>
                <a:gd name="connsiteY56" fmla="*/ 2106632 h 3366452"/>
                <a:gd name="connsiteX57" fmla="*/ 4869940 w 5602056"/>
                <a:gd name="connsiteY57" fmla="*/ 2086629 h 3366452"/>
                <a:gd name="connsiteX58" fmla="*/ 4969667 w 5602056"/>
                <a:gd name="connsiteY58" fmla="*/ 1682388 h 3366452"/>
                <a:gd name="connsiteX59" fmla="*/ 4784786 w 5602056"/>
                <a:gd name="connsiteY59" fmla="*/ 1459122 h 3366452"/>
                <a:gd name="connsiteX60" fmla="*/ 4519229 w 5602056"/>
                <a:gd name="connsiteY60" fmla="*/ 1416545 h 3366452"/>
                <a:gd name="connsiteX61" fmla="*/ 4439886 w 5602056"/>
                <a:gd name="connsiteY61" fmla="*/ 1416545 h 3366452"/>
                <a:gd name="connsiteX62" fmla="*/ 4452078 w 5602056"/>
                <a:gd name="connsiteY62" fmla="*/ 1407020 h 3366452"/>
                <a:gd name="connsiteX63" fmla="*/ 4358543 w 5602056"/>
                <a:gd name="connsiteY63" fmla="*/ 1229570 h 3366452"/>
                <a:gd name="connsiteX64" fmla="*/ 3981067 w 5602056"/>
                <a:gd name="connsiteY64" fmla="*/ 930104 h 3366452"/>
                <a:gd name="connsiteX65" fmla="*/ 3564348 w 5602056"/>
                <a:gd name="connsiteY65" fmla="*/ 920579 h 3366452"/>
                <a:gd name="connsiteX66" fmla="*/ 3509389 w 5602056"/>
                <a:gd name="connsiteY66" fmla="*/ 900386 h 3366452"/>
                <a:gd name="connsiteX67" fmla="*/ 3221162 w 5602056"/>
                <a:gd name="connsiteY67" fmla="*/ 457187 h 3366452"/>
                <a:gd name="connsiteX68" fmla="*/ 2564985 w 5602056"/>
                <a:gd name="connsiteY68" fmla="*/ 122955 h 3366452"/>
                <a:gd name="connsiteX69" fmla="*/ 1945098 w 5602056"/>
                <a:gd name="connsiteY69" fmla="*/ 205156 h 3366452"/>
                <a:gd name="connsiteX70" fmla="*/ 1648775 w 5602056"/>
                <a:gd name="connsiteY70" fmla="*/ 389655 h 3366452"/>
                <a:gd name="connsiteX71" fmla="*/ 1382075 w 5602056"/>
                <a:gd name="connsiteY71" fmla="*/ 735413 h 3366452"/>
                <a:gd name="connsiteX72" fmla="*/ 1334450 w 5602056"/>
                <a:gd name="connsiteY72" fmla="*/ 768655 h 3366452"/>
                <a:gd name="connsiteX73" fmla="*/ 976405 w 5602056"/>
                <a:gd name="connsiteY73" fmla="*/ 821519 h 3366452"/>
                <a:gd name="connsiteX74" fmla="*/ 481105 w 5602056"/>
                <a:gd name="connsiteY74" fmla="*/ 1350061 h 3366452"/>
                <a:gd name="connsiteX75" fmla="*/ 467961 w 5602056"/>
                <a:gd name="connsiteY75" fmla="*/ 1711630 h 3366452"/>
                <a:gd name="connsiteX76" fmla="*/ 4991860 w 5602056"/>
                <a:gd name="connsiteY76" fmla="*/ 3028080 h 3366452"/>
                <a:gd name="connsiteX77" fmla="*/ 5170168 w 5602056"/>
                <a:gd name="connsiteY77" fmla="*/ 3097518 h 3366452"/>
                <a:gd name="connsiteX78" fmla="*/ 5488303 w 5602056"/>
                <a:gd name="connsiteY78" fmla="*/ 2877014 h 3366452"/>
                <a:gd name="connsiteX79" fmla="*/ 5376479 w 5602056"/>
                <a:gd name="connsiteY79" fmla="*/ 2607742 h 3366452"/>
                <a:gd name="connsiteX80" fmla="*/ 5168453 w 5602056"/>
                <a:gd name="connsiteY80" fmla="*/ 2552973 h 3366452"/>
                <a:gd name="connsiteX81" fmla="*/ 5080728 w 5602056"/>
                <a:gd name="connsiteY81" fmla="*/ 2503443 h 3366452"/>
                <a:gd name="connsiteX82" fmla="*/ 5011767 w 5602056"/>
                <a:gd name="connsiteY82" fmla="*/ 2390000 h 3366452"/>
                <a:gd name="connsiteX83" fmla="*/ 4732780 w 5602056"/>
                <a:gd name="connsiteY83" fmla="*/ 2199500 h 3366452"/>
                <a:gd name="connsiteX84" fmla="*/ 4492273 w 5602056"/>
                <a:gd name="connsiteY84" fmla="*/ 2186165 h 3366452"/>
                <a:gd name="connsiteX85" fmla="*/ 4433600 w 5602056"/>
                <a:gd name="connsiteY85" fmla="*/ 2163782 h 3366452"/>
                <a:gd name="connsiteX86" fmla="*/ 3980209 w 5602056"/>
                <a:gd name="connsiteY86" fmla="*/ 1686103 h 3366452"/>
                <a:gd name="connsiteX87" fmla="*/ 3526248 w 5602056"/>
                <a:gd name="connsiteY87" fmla="*/ 1619428 h 3366452"/>
                <a:gd name="connsiteX88" fmla="*/ 3099814 w 5602056"/>
                <a:gd name="connsiteY88" fmla="*/ 1830311 h 3366452"/>
                <a:gd name="connsiteX89" fmla="*/ 2946175 w 5602056"/>
                <a:gd name="connsiteY89" fmla="*/ 2016811 h 3366452"/>
                <a:gd name="connsiteX90" fmla="*/ 2839876 w 5602056"/>
                <a:gd name="connsiteY90" fmla="*/ 2063769 h 3366452"/>
                <a:gd name="connsiteX91" fmla="*/ 2405727 w 5602056"/>
                <a:gd name="connsiteY91" fmla="*/ 2248173 h 3366452"/>
                <a:gd name="connsiteX92" fmla="*/ 2578986 w 5602056"/>
                <a:gd name="connsiteY92" fmla="*/ 3126378 h 3366452"/>
                <a:gd name="connsiteX93" fmla="*/ 2713289 w 5602056"/>
                <a:gd name="connsiteY93" fmla="*/ 3170003 h 3366452"/>
                <a:gd name="connsiteX94" fmla="*/ 3122864 w 5602056"/>
                <a:gd name="connsiteY94" fmla="*/ 3109519 h 3366452"/>
                <a:gd name="connsiteX95" fmla="*/ 3169918 w 5602056"/>
                <a:gd name="connsiteY95" fmla="*/ 3119996 h 3366452"/>
                <a:gd name="connsiteX96" fmla="*/ 3400042 w 5602056"/>
                <a:gd name="connsiteY96" fmla="*/ 3248489 h 3366452"/>
                <a:gd name="connsiteX97" fmla="*/ 3748657 w 5602056"/>
                <a:gd name="connsiteY97" fmla="*/ 3273444 h 3366452"/>
                <a:gd name="connsiteX98" fmla="*/ 4035931 w 5602056"/>
                <a:gd name="connsiteY98" fmla="*/ 3183909 h 3366452"/>
                <a:gd name="connsiteX99" fmla="*/ 4241671 w 5602056"/>
                <a:gd name="connsiteY99" fmla="*/ 3039796 h 3366452"/>
                <a:gd name="connsiteX100" fmla="*/ 4991384 w 5602056"/>
                <a:gd name="connsiteY100" fmla="*/ 3028366 h 3366452"/>
                <a:gd name="connsiteX101" fmla="*/ 2201035 w 5602056"/>
                <a:gd name="connsiteY101" fmla="*/ 2817673 h 3366452"/>
                <a:gd name="connsiteX102" fmla="*/ 2284093 w 5602056"/>
                <a:gd name="connsiteY102" fmla="*/ 2264652 h 3366452"/>
                <a:gd name="connsiteX103" fmla="*/ 2754247 w 5602056"/>
                <a:gd name="connsiteY103" fmla="*/ 1973472 h 3366452"/>
                <a:gd name="connsiteX104" fmla="*/ 2517455 w 5602056"/>
                <a:gd name="connsiteY104" fmla="*/ 1888319 h 3366452"/>
                <a:gd name="connsiteX105" fmla="*/ 2267519 w 5602056"/>
                <a:gd name="connsiteY105" fmla="*/ 1885366 h 3366452"/>
                <a:gd name="connsiteX106" fmla="*/ 1491898 w 5602056"/>
                <a:gd name="connsiteY106" fmla="*/ 1309389 h 3366452"/>
                <a:gd name="connsiteX107" fmla="*/ 728565 w 5602056"/>
                <a:gd name="connsiteY107" fmla="*/ 1777924 h 3366452"/>
                <a:gd name="connsiteX108" fmla="*/ 171447 w 5602056"/>
                <a:gd name="connsiteY108" fmla="*/ 2074913 h 3366452"/>
                <a:gd name="connsiteX109" fmla="*/ 95247 w 5602056"/>
                <a:gd name="connsiteY109" fmla="*/ 2316944 h 3366452"/>
                <a:gd name="connsiteX110" fmla="*/ 208786 w 5602056"/>
                <a:gd name="connsiteY110" fmla="*/ 2637746 h 3366452"/>
                <a:gd name="connsiteX111" fmla="*/ 487773 w 5602056"/>
                <a:gd name="connsiteY111" fmla="*/ 2856821 h 3366452"/>
                <a:gd name="connsiteX112" fmla="*/ 935448 w 5602056"/>
                <a:gd name="connsiteY112" fmla="*/ 2809196 h 3366452"/>
                <a:gd name="connsiteX113" fmla="*/ 1004409 w 5602056"/>
                <a:gd name="connsiteY113" fmla="*/ 2812339 h 3366452"/>
                <a:gd name="connsiteX114" fmla="*/ 1193099 w 5602056"/>
                <a:gd name="connsiteY114" fmla="*/ 2921400 h 3366452"/>
                <a:gd name="connsiteX115" fmla="*/ 1640298 w 5602056"/>
                <a:gd name="connsiteY115" fmla="*/ 2954452 h 3366452"/>
                <a:gd name="connsiteX116" fmla="*/ 2055493 w 5602056"/>
                <a:gd name="connsiteY116" fmla="*/ 2718708 h 336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602056" h="3366452">
                  <a:moveTo>
                    <a:pt x="3583112" y="786943"/>
                  </a:moveTo>
                  <a:cubicBezTo>
                    <a:pt x="3724368" y="763702"/>
                    <a:pt x="3866100" y="762178"/>
                    <a:pt x="4004689" y="807707"/>
                  </a:cubicBezTo>
                  <a:cubicBezTo>
                    <a:pt x="4228145" y="881240"/>
                    <a:pt x="4392642" y="1024782"/>
                    <a:pt x="4497036" y="1234999"/>
                  </a:cubicBezTo>
                  <a:cubicBezTo>
                    <a:pt x="4513228" y="1267670"/>
                    <a:pt x="4532183" y="1277099"/>
                    <a:pt x="4565711" y="1277766"/>
                  </a:cubicBezTo>
                  <a:cubicBezTo>
                    <a:pt x="4690184" y="1279319"/>
                    <a:pt x="4811485" y="1317295"/>
                    <a:pt x="4914612" y="1387018"/>
                  </a:cubicBezTo>
                  <a:cubicBezTo>
                    <a:pt x="5099016" y="1510843"/>
                    <a:pt x="5159881" y="1804880"/>
                    <a:pt x="5071013" y="1993379"/>
                  </a:cubicBezTo>
                  <a:cubicBezTo>
                    <a:pt x="5040247" y="2058530"/>
                    <a:pt x="4997289" y="2117966"/>
                    <a:pt x="4962332" y="2176069"/>
                  </a:cubicBezTo>
                  <a:cubicBezTo>
                    <a:pt x="5012529" y="2232457"/>
                    <a:pt x="5077680" y="2287035"/>
                    <a:pt x="5117590" y="2356187"/>
                  </a:cubicBezTo>
                  <a:cubicBezTo>
                    <a:pt x="5151785" y="2415337"/>
                    <a:pt x="5186932" y="2432387"/>
                    <a:pt x="5252273" y="2442674"/>
                  </a:cubicBezTo>
                  <a:cubicBezTo>
                    <a:pt x="5482588" y="2478869"/>
                    <a:pt x="5624891" y="2644985"/>
                    <a:pt x="5599936" y="2865298"/>
                  </a:cubicBezTo>
                  <a:cubicBezTo>
                    <a:pt x="5569932" y="3130379"/>
                    <a:pt x="5323044" y="3287541"/>
                    <a:pt x="5053868" y="3165431"/>
                  </a:cubicBezTo>
                  <a:cubicBezTo>
                    <a:pt x="5010814" y="3145809"/>
                    <a:pt x="4982811" y="3152191"/>
                    <a:pt x="4947092" y="3174956"/>
                  </a:cubicBezTo>
                  <a:cubicBezTo>
                    <a:pt x="4779643" y="3281064"/>
                    <a:pt x="4600192" y="3300685"/>
                    <a:pt x="4413692" y="3236487"/>
                  </a:cubicBezTo>
                  <a:cubicBezTo>
                    <a:pt x="4353209" y="3215627"/>
                    <a:pt x="4298059" y="3179337"/>
                    <a:pt x="4247195" y="3153619"/>
                  </a:cubicBezTo>
                  <a:cubicBezTo>
                    <a:pt x="4171662" y="3198387"/>
                    <a:pt x="4097367" y="3248869"/>
                    <a:pt x="4017261" y="3288398"/>
                  </a:cubicBezTo>
                  <a:cubicBezTo>
                    <a:pt x="3871053" y="3359455"/>
                    <a:pt x="3713890" y="3375171"/>
                    <a:pt x="3553299" y="3361932"/>
                  </a:cubicBezTo>
                  <a:cubicBezTo>
                    <a:pt x="3410995" y="3350216"/>
                    <a:pt x="3282979" y="3297638"/>
                    <a:pt x="3164012" y="3221343"/>
                  </a:cubicBezTo>
                  <a:cubicBezTo>
                    <a:pt x="3141438" y="3206864"/>
                    <a:pt x="3124674" y="3208960"/>
                    <a:pt x="3099433" y="3216961"/>
                  </a:cubicBezTo>
                  <a:cubicBezTo>
                    <a:pt x="2863879" y="3291160"/>
                    <a:pt x="2633851" y="3302686"/>
                    <a:pt x="2427539" y="3136284"/>
                  </a:cubicBezTo>
                  <a:cubicBezTo>
                    <a:pt x="2387344" y="3103804"/>
                    <a:pt x="2356959" y="3059322"/>
                    <a:pt x="2319811" y="3022651"/>
                  </a:cubicBezTo>
                  <a:cubicBezTo>
                    <a:pt x="2297389" y="2999363"/>
                    <a:pt x="2272034" y="2979093"/>
                    <a:pt x="2244373" y="2962358"/>
                  </a:cubicBezTo>
                  <a:cubicBezTo>
                    <a:pt x="2182842" y="2927591"/>
                    <a:pt x="2118929" y="2896921"/>
                    <a:pt x="2061493" y="2867108"/>
                  </a:cubicBezTo>
                  <a:cubicBezTo>
                    <a:pt x="1964052" y="2917209"/>
                    <a:pt x="1867850" y="2976741"/>
                    <a:pt x="1764313" y="3017698"/>
                  </a:cubicBezTo>
                  <a:cubicBezTo>
                    <a:pt x="1512568" y="3117425"/>
                    <a:pt x="1270156" y="3079991"/>
                    <a:pt x="1039080" y="2946832"/>
                  </a:cubicBezTo>
                  <a:cubicBezTo>
                    <a:pt x="1027793" y="2941050"/>
                    <a:pt x="1017049" y="2934259"/>
                    <a:pt x="1006981" y="2926544"/>
                  </a:cubicBezTo>
                  <a:cubicBezTo>
                    <a:pt x="974595" y="2899112"/>
                    <a:pt x="945449" y="2902445"/>
                    <a:pt x="904587" y="2917019"/>
                  </a:cubicBezTo>
                  <a:cubicBezTo>
                    <a:pt x="685512" y="2996076"/>
                    <a:pt x="466437" y="3001791"/>
                    <a:pt x="278032" y="2847963"/>
                  </a:cubicBezTo>
                  <a:cubicBezTo>
                    <a:pt x="74007" y="2681466"/>
                    <a:pt x="-50199" y="2470963"/>
                    <a:pt x="20857" y="2193119"/>
                  </a:cubicBezTo>
                  <a:cubicBezTo>
                    <a:pt x="66101" y="2015763"/>
                    <a:pt x="182782" y="1886699"/>
                    <a:pt x="328896" y="1784115"/>
                  </a:cubicBezTo>
                  <a:cubicBezTo>
                    <a:pt x="357947" y="1763732"/>
                    <a:pt x="364519" y="1747634"/>
                    <a:pt x="360614" y="1712297"/>
                  </a:cubicBezTo>
                  <a:cubicBezTo>
                    <a:pt x="329372" y="1433500"/>
                    <a:pt x="373949" y="1172420"/>
                    <a:pt x="570831" y="959060"/>
                  </a:cubicBezTo>
                  <a:cubicBezTo>
                    <a:pt x="715897" y="801802"/>
                    <a:pt x="893728" y="692836"/>
                    <a:pt x="1106707" y="651973"/>
                  </a:cubicBezTo>
                  <a:cubicBezTo>
                    <a:pt x="1157190" y="642448"/>
                    <a:pt x="1210911" y="650831"/>
                    <a:pt x="1262917" y="647687"/>
                  </a:cubicBezTo>
                  <a:cubicBezTo>
                    <a:pt x="1278348" y="646735"/>
                    <a:pt x="1301017" y="638162"/>
                    <a:pt x="1306923" y="626542"/>
                  </a:cubicBezTo>
                  <a:cubicBezTo>
                    <a:pt x="1385123" y="463950"/>
                    <a:pt x="1515234" y="348983"/>
                    <a:pt x="1655538" y="243637"/>
                  </a:cubicBezTo>
                  <a:cubicBezTo>
                    <a:pt x="1701163" y="209442"/>
                    <a:pt x="1749931" y="179343"/>
                    <a:pt x="1798413" y="149435"/>
                  </a:cubicBezTo>
                  <a:cubicBezTo>
                    <a:pt x="1950965" y="53461"/>
                    <a:pt x="2127206" y="1816"/>
                    <a:pt x="2307429" y="273"/>
                  </a:cubicBezTo>
                  <a:cubicBezTo>
                    <a:pt x="2445351" y="-1060"/>
                    <a:pt x="2582701" y="-2584"/>
                    <a:pt x="2718623" y="32563"/>
                  </a:cubicBezTo>
                  <a:cubicBezTo>
                    <a:pt x="2868547" y="71330"/>
                    <a:pt x="3001992" y="142005"/>
                    <a:pt x="3129436" y="226015"/>
                  </a:cubicBezTo>
                  <a:cubicBezTo>
                    <a:pt x="3271778" y="319541"/>
                    <a:pt x="3391355" y="443776"/>
                    <a:pt x="3479385" y="589585"/>
                  </a:cubicBezTo>
                  <a:cubicBezTo>
                    <a:pt x="3518056" y="652926"/>
                    <a:pt x="3548727" y="720935"/>
                    <a:pt x="3583112" y="786943"/>
                  </a:cubicBezTo>
                  <a:close/>
                  <a:moveTo>
                    <a:pt x="468437" y="1711344"/>
                  </a:moveTo>
                  <a:cubicBezTo>
                    <a:pt x="533017" y="1698866"/>
                    <a:pt x="593595" y="1687817"/>
                    <a:pt x="653889" y="1674959"/>
                  </a:cubicBezTo>
                  <a:cubicBezTo>
                    <a:pt x="665404" y="1671787"/>
                    <a:pt x="675644" y="1665138"/>
                    <a:pt x="683226" y="1655909"/>
                  </a:cubicBezTo>
                  <a:cubicBezTo>
                    <a:pt x="723803" y="1607236"/>
                    <a:pt x="760093" y="1554753"/>
                    <a:pt x="803527" y="1508843"/>
                  </a:cubicBezTo>
                  <a:cubicBezTo>
                    <a:pt x="914112" y="1391876"/>
                    <a:pt x="1044509" y="1302150"/>
                    <a:pt x="1198909" y="1253954"/>
                  </a:cubicBezTo>
                  <a:cubicBezTo>
                    <a:pt x="1334259" y="1211758"/>
                    <a:pt x="1472277" y="1211758"/>
                    <a:pt x="1612961" y="1234904"/>
                  </a:cubicBezTo>
                  <a:cubicBezTo>
                    <a:pt x="1930239" y="1286434"/>
                    <a:pt x="2145123" y="1473029"/>
                    <a:pt x="2295713" y="1743824"/>
                  </a:cubicBezTo>
                  <a:cubicBezTo>
                    <a:pt x="2317525" y="1783163"/>
                    <a:pt x="2335909" y="1793354"/>
                    <a:pt x="2378390" y="1789735"/>
                  </a:cubicBezTo>
                  <a:cubicBezTo>
                    <a:pt x="2530790" y="1776876"/>
                    <a:pt x="2675856" y="1800212"/>
                    <a:pt x="2801967" y="1895367"/>
                  </a:cubicBezTo>
                  <a:cubicBezTo>
                    <a:pt x="2824160" y="1912131"/>
                    <a:pt x="2844544" y="1931277"/>
                    <a:pt x="2863594" y="1947564"/>
                  </a:cubicBezTo>
                  <a:cubicBezTo>
                    <a:pt x="2907694" y="1895177"/>
                    <a:pt x="2945604" y="1841932"/>
                    <a:pt x="2991610" y="1797069"/>
                  </a:cubicBezTo>
                  <a:cubicBezTo>
                    <a:pt x="3094384" y="1696866"/>
                    <a:pt x="3206779" y="1608950"/>
                    <a:pt x="3345082" y="1561992"/>
                  </a:cubicBezTo>
                  <a:cubicBezTo>
                    <a:pt x="3567110" y="1486554"/>
                    <a:pt x="3784661" y="1503699"/>
                    <a:pt x="3998878" y="1595139"/>
                  </a:cubicBezTo>
                  <a:cubicBezTo>
                    <a:pt x="4215668" y="1687722"/>
                    <a:pt x="4377593" y="1838503"/>
                    <a:pt x="4488559" y="2045957"/>
                  </a:cubicBezTo>
                  <a:cubicBezTo>
                    <a:pt x="4495226" y="2058340"/>
                    <a:pt x="4516467" y="2067198"/>
                    <a:pt x="4532088" y="2069579"/>
                  </a:cubicBezTo>
                  <a:cubicBezTo>
                    <a:pt x="4620956" y="2082724"/>
                    <a:pt x="4710682" y="2090249"/>
                    <a:pt x="4798788" y="2106632"/>
                  </a:cubicBezTo>
                  <a:cubicBezTo>
                    <a:pt x="4830125" y="2112442"/>
                    <a:pt x="4850032" y="2107965"/>
                    <a:pt x="4869940" y="2086629"/>
                  </a:cubicBezTo>
                  <a:cubicBezTo>
                    <a:pt x="4978810" y="1970424"/>
                    <a:pt x="5025769" y="1839455"/>
                    <a:pt x="4969667" y="1682388"/>
                  </a:cubicBezTo>
                  <a:cubicBezTo>
                    <a:pt x="4934900" y="1585233"/>
                    <a:pt x="4886609" y="1497413"/>
                    <a:pt x="4784786" y="1459122"/>
                  </a:cubicBezTo>
                  <a:cubicBezTo>
                    <a:pt x="4700204" y="1427213"/>
                    <a:pt x="4611527" y="1408163"/>
                    <a:pt x="4519229" y="1416545"/>
                  </a:cubicBezTo>
                  <a:cubicBezTo>
                    <a:pt x="4492940" y="1418831"/>
                    <a:pt x="4466365" y="1416545"/>
                    <a:pt x="4439886" y="1416545"/>
                  </a:cubicBezTo>
                  <a:lnTo>
                    <a:pt x="4452078" y="1407020"/>
                  </a:lnTo>
                  <a:cubicBezTo>
                    <a:pt x="4421407" y="1347584"/>
                    <a:pt x="4398071" y="1282529"/>
                    <a:pt x="4358543" y="1229570"/>
                  </a:cubicBezTo>
                  <a:cubicBezTo>
                    <a:pt x="4259768" y="1097458"/>
                    <a:pt x="4143754" y="983253"/>
                    <a:pt x="3981067" y="930104"/>
                  </a:cubicBezTo>
                  <a:cubicBezTo>
                    <a:pt x="3846316" y="884850"/>
                    <a:pt x="3701022" y="881536"/>
                    <a:pt x="3564348" y="920579"/>
                  </a:cubicBezTo>
                  <a:cubicBezTo>
                    <a:pt x="3540821" y="927246"/>
                    <a:pt x="3520723" y="935247"/>
                    <a:pt x="3509389" y="900386"/>
                  </a:cubicBezTo>
                  <a:cubicBezTo>
                    <a:pt x="3452905" y="727126"/>
                    <a:pt x="3339082" y="591299"/>
                    <a:pt x="3221162" y="457187"/>
                  </a:cubicBezTo>
                  <a:cubicBezTo>
                    <a:pt x="3046093" y="258115"/>
                    <a:pt x="2816064" y="165246"/>
                    <a:pt x="2564985" y="122955"/>
                  </a:cubicBezTo>
                  <a:cubicBezTo>
                    <a:pt x="2352863" y="87236"/>
                    <a:pt x="2145313" y="127051"/>
                    <a:pt x="1945098" y="205156"/>
                  </a:cubicBezTo>
                  <a:cubicBezTo>
                    <a:pt x="1834513" y="248304"/>
                    <a:pt x="1734405" y="305835"/>
                    <a:pt x="1648775" y="389655"/>
                  </a:cubicBezTo>
                  <a:cubicBezTo>
                    <a:pt x="1543333" y="492620"/>
                    <a:pt x="1460180" y="611588"/>
                    <a:pt x="1382075" y="735413"/>
                  </a:cubicBezTo>
                  <a:cubicBezTo>
                    <a:pt x="1372550" y="751034"/>
                    <a:pt x="1348833" y="770465"/>
                    <a:pt x="1334450" y="768655"/>
                  </a:cubicBezTo>
                  <a:cubicBezTo>
                    <a:pt x="1209768" y="753415"/>
                    <a:pt x="1090896" y="775227"/>
                    <a:pt x="976405" y="821519"/>
                  </a:cubicBezTo>
                  <a:cubicBezTo>
                    <a:pt x="730089" y="920864"/>
                    <a:pt x="558258" y="1091553"/>
                    <a:pt x="481105" y="1350061"/>
                  </a:cubicBezTo>
                  <a:cubicBezTo>
                    <a:pt x="444910" y="1469314"/>
                    <a:pt x="445577" y="1589710"/>
                    <a:pt x="467961" y="1711630"/>
                  </a:cubicBezTo>
                  <a:close/>
                  <a:moveTo>
                    <a:pt x="4991860" y="3028080"/>
                  </a:moveTo>
                  <a:cubicBezTo>
                    <a:pt x="5053106" y="3052464"/>
                    <a:pt x="5109684" y="3082849"/>
                    <a:pt x="5170168" y="3097518"/>
                  </a:cubicBezTo>
                  <a:cubicBezTo>
                    <a:pt x="5299422" y="3128950"/>
                    <a:pt x="5471253" y="3048178"/>
                    <a:pt x="5488303" y="2877014"/>
                  </a:cubicBezTo>
                  <a:cubicBezTo>
                    <a:pt x="5499352" y="2766048"/>
                    <a:pt x="5473825" y="2671559"/>
                    <a:pt x="5376479" y="2607742"/>
                  </a:cubicBezTo>
                  <a:cubicBezTo>
                    <a:pt x="5314929" y="2567375"/>
                    <a:pt x="5241901" y="2548153"/>
                    <a:pt x="5168453" y="2552973"/>
                  </a:cubicBezTo>
                  <a:cubicBezTo>
                    <a:pt x="5126353" y="2555354"/>
                    <a:pt x="5099016" y="2545639"/>
                    <a:pt x="5080728" y="2503443"/>
                  </a:cubicBezTo>
                  <a:cubicBezTo>
                    <a:pt x="5062278" y="2463048"/>
                    <a:pt x="5039132" y="2424976"/>
                    <a:pt x="5011767" y="2390000"/>
                  </a:cubicBezTo>
                  <a:cubicBezTo>
                    <a:pt x="4940520" y="2295417"/>
                    <a:pt x="4855938" y="2215598"/>
                    <a:pt x="4732780" y="2199500"/>
                  </a:cubicBezTo>
                  <a:cubicBezTo>
                    <a:pt x="4653436" y="2189023"/>
                    <a:pt x="4572474" y="2189975"/>
                    <a:pt x="4492273" y="2186165"/>
                  </a:cubicBezTo>
                  <a:cubicBezTo>
                    <a:pt x="4470652" y="2185022"/>
                    <a:pt x="4446839" y="2197881"/>
                    <a:pt x="4433600" y="2163782"/>
                  </a:cubicBezTo>
                  <a:cubicBezTo>
                    <a:pt x="4347875" y="1943278"/>
                    <a:pt x="4205000" y="1776781"/>
                    <a:pt x="3980209" y="1686103"/>
                  </a:cubicBezTo>
                  <a:cubicBezTo>
                    <a:pt x="3833429" y="1626857"/>
                    <a:pt x="3685982" y="1587614"/>
                    <a:pt x="3526248" y="1619428"/>
                  </a:cubicBezTo>
                  <a:cubicBezTo>
                    <a:pt x="3364799" y="1651527"/>
                    <a:pt x="3212590" y="1701343"/>
                    <a:pt x="3099814" y="1830311"/>
                  </a:cubicBezTo>
                  <a:cubicBezTo>
                    <a:pt x="3046855" y="1890890"/>
                    <a:pt x="2993991" y="1952041"/>
                    <a:pt x="2946175" y="2016811"/>
                  </a:cubicBezTo>
                  <a:cubicBezTo>
                    <a:pt x="2917600" y="2055387"/>
                    <a:pt x="2887978" y="2069008"/>
                    <a:pt x="2839876" y="2063769"/>
                  </a:cubicBezTo>
                  <a:cubicBezTo>
                    <a:pt x="2661949" y="2044719"/>
                    <a:pt x="2516026" y="2123396"/>
                    <a:pt x="2405727" y="2248173"/>
                  </a:cubicBezTo>
                  <a:cubicBezTo>
                    <a:pt x="2191224" y="2490299"/>
                    <a:pt x="2221609" y="2940831"/>
                    <a:pt x="2578986" y="3126378"/>
                  </a:cubicBezTo>
                  <a:cubicBezTo>
                    <a:pt x="2620916" y="3148524"/>
                    <a:pt x="2666350" y="3163278"/>
                    <a:pt x="2713289" y="3170003"/>
                  </a:cubicBezTo>
                  <a:cubicBezTo>
                    <a:pt x="2854926" y="3189053"/>
                    <a:pt x="2990562" y="3158382"/>
                    <a:pt x="3122864" y="3109519"/>
                  </a:cubicBezTo>
                  <a:cubicBezTo>
                    <a:pt x="3139323" y="3105642"/>
                    <a:pt x="3156659" y="3109500"/>
                    <a:pt x="3169918" y="3119996"/>
                  </a:cubicBezTo>
                  <a:cubicBezTo>
                    <a:pt x="3236116" y="3182385"/>
                    <a:pt x="3314221" y="3221819"/>
                    <a:pt x="3400042" y="3248489"/>
                  </a:cubicBezTo>
                  <a:cubicBezTo>
                    <a:pt x="3514342" y="3284017"/>
                    <a:pt x="3630737" y="3281255"/>
                    <a:pt x="3748657" y="3273444"/>
                  </a:cubicBezTo>
                  <a:cubicBezTo>
                    <a:pt x="3850403" y="3268110"/>
                    <a:pt x="3949177" y="3237325"/>
                    <a:pt x="4035931" y="3183909"/>
                  </a:cubicBezTo>
                  <a:cubicBezTo>
                    <a:pt x="4106797" y="3139618"/>
                    <a:pt x="4173186" y="3088659"/>
                    <a:pt x="4241671" y="3039796"/>
                  </a:cubicBezTo>
                  <a:cubicBezTo>
                    <a:pt x="4454840" y="3254394"/>
                    <a:pt x="4779928" y="3241345"/>
                    <a:pt x="4991384" y="3028366"/>
                  </a:cubicBezTo>
                  <a:close/>
                  <a:moveTo>
                    <a:pt x="2201035" y="2817673"/>
                  </a:moveTo>
                  <a:cubicBezTo>
                    <a:pt x="2164268" y="2614314"/>
                    <a:pt x="2175889" y="2430482"/>
                    <a:pt x="2284093" y="2264652"/>
                  </a:cubicBezTo>
                  <a:cubicBezTo>
                    <a:pt x="2392297" y="2098821"/>
                    <a:pt x="2556984" y="2011572"/>
                    <a:pt x="2754247" y="1973472"/>
                  </a:cubicBezTo>
                  <a:cubicBezTo>
                    <a:pt x="2675665" y="1937658"/>
                    <a:pt x="2598418" y="1901082"/>
                    <a:pt x="2517455" y="1888319"/>
                  </a:cubicBezTo>
                  <a:cubicBezTo>
                    <a:pt x="2434873" y="1875174"/>
                    <a:pt x="2348672" y="1885366"/>
                    <a:pt x="2267519" y="1885366"/>
                  </a:cubicBezTo>
                  <a:cubicBezTo>
                    <a:pt x="2119786" y="1540370"/>
                    <a:pt x="1870041" y="1323391"/>
                    <a:pt x="1491898" y="1309389"/>
                  </a:cubicBezTo>
                  <a:cubicBezTo>
                    <a:pt x="1145760" y="1296245"/>
                    <a:pt x="901348" y="1483792"/>
                    <a:pt x="728565" y="1777924"/>
                  </a:cubicBezTo>
                  <a:cubicBezTo>
                    <a:pt x="492059" y="1773352"/>
                    <a:pt x="309465" y="1881746"/>
                    <a:pt x="171447" y="2074913"/>
                  </a:cubicBezTo>
                  <a:cubicBezTo>
                    <a:pt x="120298" y="2146637"/>
                    <a:pt x="101915" y="2230266"/>
                    <a:pt x="95247" y="2316944"/>
                  </a:cubicBezTo>
                  <a:cubicBezTo>
                    <a:pt x="85722" y="2440769"/>
                    <a:pt x="144206" y="2540781"/>
                    <a:pt x="208786" y="2637746"/>
                  </a:cubicBezTo>
                  <a:cubicBezTo>
                    <a:pt x="277461" y="2740902"/>
                    <a:pt x="368329" y="2821959"/>
                    <a:pt x="487773" y="2856821"/>
                  </a:cubicBezTo>
                  <a:cubicBezTo>
                    <a:pt x="641316" y="2901207"/>
                    <a:pt x="792573" y="2880157"/>
                    <a:pt x="935448" y="2809196"/>
                  </a:cubicBezTo>
                  <a:cubicBezTo>
                    <a:pt x="962784" y="2795575"/>
                    <a:pt x="980406" y="2797670"/>
                    <a:pt x="1004409" y="2812339"/>
                  </a:cubicBezTo>
                  <a:cubicBezTo>
                    <a:pt x="1066417" y="2850439"/>
                    <a:pt x="1128234" y="2888539"/>
                    <a:pt x="1193099" y="2921400"/>
                  </a:cubicBezTo>
                  <a:cubicBezTo>
                    <a:pt x="1336927" y="2995314"/>
                    <a:pt x="1485993" y="3000839"/>
                    <a:pt x="1640298" y="2954452"/>
                  </a:cubicBezTo>
                  <a:cubicBezTo>
                    <a:pt x="1798508" y="2906827"/>
                    <a:pt x="1928143" y="2811577"/>
                    <a:pt x="2055493" y="27187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A531DA05-CD42-4B50-BF2D-0812C066269C}"/>
                </a:ext>
              </a:extLst>
            </p:cNvPr>
            <p:cNvSpPr/>
            <p:nvPr/>
          </p:nvSpPr>
          <p:spPr>
            <a:xfrm>
              <a:off x="4852547" y="4296129"/>
              <a:ext cx="531934" cy="683235"/>
            </a:xfrm>
            <a:custGeom>
              <a:avLst/>
              <a:gdLst>
                <a:gd name="connsiteX0" fmla="*/ 532640 w 531934"/>
                <a:gd name="connsiteY0" fmla="*/ 210083 h 683235"/>
                <a:gd name="connsiteX1" fmla="*/ 424817 w 531934"/>
                <a:gd name="connsiteY1" fmla="*/ 590035 h 683235"/>
                <a:gd name="connsiteX2" fmla="*/ 93252 w 531934"/>
                <a:gd name="connsiteY2" fmla="*/ 636898 h 683235"/>
                <a:gd name="connsiteX3" fmla="*/ 57819 w 531934"/>
                <a:gd name="connsiteY3" fmla="*/ 304570 h 683235"/>
                <a:gd name="connsiteX4" fmla="*/ 249176 w 531934"/>
                <a:gd name="connsiteY4" fmla="*/ 152170 h 683235"/>
                <a:gd name="connsiteX5" fmla="*/ 379288 w 531934"/>
                <a:gd name="connsiteY5" fmla="*/ 25297 h 683235"/>
                <a:gd name="connsiteX6" fmla="*/ 483586 w 531934"/>
                <a:gd name="connsiteY6" fmla="*/ 30155 h 683235"/>
                <a:gd name="connsiteX7" fmla="*/ 532640 w 531934"/>
                <a:gd name="connsiteY7" fmla="*/ 210083 h 683235"/>
                <a:gd name="connsiteX8" fmla="*/ 428913 w 531934"/>
                <a:gd name="connsiteY8" fmla="*/ 135026 h 683235"/>
                <a:gd name="connsiteX9" fmla="*/ 210695 w 531934"/>
                <a:gd name="connsiteY9" fmla="*/ 277901 h 683235"/>
                <a:gd name="connsiteX10" fmla="*/ 121065 w 531934"/>
                <a:gd name="connsiteY10" fmla="*/ 360959 h 683235"/>
                <a:gd name="connsiteX11" fmla="*/ 143068 w 531934"/>
                <a:gd name="connsiteY11" fmla="*/ 565556 h 683235"/>
                <a:gd name="connsiteX12" fmla="*/ 344617 w 531934"/>
                <a:gd name="connsiteY12" fmla="*/ 550221 h 683235"/>
                <a:gd name="connsiteX13" fmla="*/ 400433 w 531934"/>
                <a:gd name="connsiteY13" fmla="*/ 458113 h 683235"/>
                <a:gd name="connsiteX14" fmla="*/ 428913 w 531934"/>
                <a:gd name="connsiteY14" fmla="*/ 135216 h 68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934" h="683235">
                  <a:moveTo>
                    <a:pt x="532640" y="210083"/>
                  </a:moveTo>
                  <a:cubicBezTo>
                    <a:pt x="521210" y="365816"/>
                    <a:pt x="507589" y="488213"/>
                    <a:pt x="424817" y="590035"/>
                  </a:cubicBezTo>
                  <a:cubicBezTo>
                    <a:pt x="342045" y="691857"/>
                    <a:pt x="190312" y="713860"/>
                    <a:pt x="93252" y="636898"/>
                  </a:cubicBezTo>
                  <a:cubicBezTo>
                    <a:pt x="-11523" y="554221"/>
                    <a:pt x="-32859" y="408298"/>
                    <a:pt x="57819" y="304570"/>
                  </a:cubicBezTo>
                  <a:cubicBezTo>
                    <a:pt x="110683" y="244182"/>
                    <a:pt x="181644" y="198367"/>
                    <a:pt x="249176" y="152170"/>
                  </a:cubicBezTo>
                  <a:cubicBezTo>
                    <a:pt x="300992" y="117023"/>
                    <a:pt x="350713" y="83876"/>
                    <a:pt x="379288" y="25297"/>
                  </a:cubicBezTo>
                  <a:cubicBezTo>
                    <a:pt x="396623" y="-10231"/>
                    <a:pt x="469585" y="-8802"/>
                    <a:pt x="483586" y="30155"/>
                  </a:cubicBezTo>
                  <a:cubicBezTo>
                    <a:pt x="507875" y="98354"/>
                    <a:pt x="521877" y="169601"/>
                    <a:pt x="532640" y="210083"/>
                  </a:cubicBezTo>
                  <a:close/>
                  <a:moveTo>
                    <a:pt x="428913" y="135026"/>
                  </a:moveTo>
                  <a:cubicBezTo>
                    <a:pt x="352713" y="184746"/>
                    <a:pt x="280132" y="229419"/>
                    <a:pt x="210695" y="277901"/>
                  </a:cubicBezTo>
                  <a:cubicBezTo>
                    <a:pt x="177119" y="301304"/>
                    <a:pt x="146954" y="329260"/>
                    <a:pt x="121065" y="360959"/>
                  </a:cubicBezTo>
                  <a:cubicBezTo>
                    <a:pt x="71887" y="423890"/>
                    <a:pt x="81632" y="514520"/>
                    <a:pt x="143068" y="565556"/>
                  </a:cubicBezTo>
                  <a:cubicBezTo>
                    <a:pt x="188883" y="604608"/>
                    <a:pt x="296611" y="615181"/>
                    <a:pt x="344617" y="550221"/>
                  </a:cubicBezTo>
                  <a:cubicBezTo>
                    <a:pt x="367172" y="522093"/>
                    <a:pt x="385936" y="491127"/>
                    <a:pt x="400433" y="458113"/>
                  </a:cubicBezTo>
                  <a:cubicBezTo>
                    <a:pt x="441010" y="354005"/>
                    <a:pt x="454916" y="246182"/>
                    <a:pt x="428913" y="135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9B03A574-B77E-4424-AEE1-A8F1FB2ED835}"/>
                </a:ext>
              </a:extLst>
            </p:cNvPr>
            <p:cNvSpPr/>
            <p:nvPr/>
          </p:nvSpPr>
          <p:spPr>
            <a:xfrm>
              <a:off x="4030680" y="4833216"/>
              <a:ext cx="471774" cy="608940"/>
            </a:xfrm>
            <a:custGeom>
              <a:avLst/>
              <a:gdLst>
                <a:gd name="connsiteX0" fmla="*/ 208270 w 471774"/>
                <a:gd name="connsiteY0" fmla="*/ 608636 h 608940"/>
                <a:gd name="connsiteX1" fmla="*/ 27295 w 471774"/>
                <a:gd name="connsiteY1" fmla="*/ 500337 h 608940"/>
                <a:gd name="connsiteX2" fmla="*/ 40058 w 471774"/>
                <a:gd name="connsiteY2" fmla="*/ 289739 h 608940"/>
                <a:gd name="connsiteX3" fmla="*/ 199030 w 471774"/>
                <a:gd name="connsiteY3" fmla="*/ 151150 h 608940"/>
                <a:gd name="connsiteX4" fmla="*/ 341143 w 471774"/>
                <a:gd name="connsiteY4" fmla="*/ 23039 h 608940"/>
                <a:gd name="connsiteX5" fmla="*/ 434107 w 471774"/>
                <a:gd name="connsiteY5" fmla="*/ 26087 h 608940"/>
                <a:gd name="connsiteX6" fmla="*/ 470779 w 471774"/>
                <a:gd name="connsiteY6" fmla="*/ 181345 h 608940"/>
                <a:gd name="connsiteX7" fmla="*/ 387435 w 471774"/>
                <a:gd name="connsiteY7" fmla="*/ 519387 h 608940"/>
                <a:gd name="connsiteX8" fmla="*/ 208270 w 471774"/>
                <a:gd name="connsiteY8" fmla="*/ 608636 h 608940"/>
                <a:gd name="connsiteX9" fmla="*/ 390483 w 471774"/>
                <a:gd name="connsiteY9" fmla="*/ 115622 h 608940"/>
                <a:gd name="connsiteX10" fmla="*/ 187695 w 471774"/>
                <a:gd name="connsiteY10" fmla="*/ 248972 h 608940"/>
                <a:gd name="connsiteX11" fmla="*/ 104256 w 471774"/>
                <a:gd name="connsiteY11" fmla="*/ 331078 h 608940"/>
                <a:gd name="connsiteX12" fmla="*/ 129307 w 471774"/>
                <a:gd name="connsiteY12" fmla="*/ 506052 h 608940"/>
                <a:gd name="connsiteX13" fmla="*/ 306662 w 471774"/>
                <a:gd name="connsiteY13" fmla="*/ 495384 h 608940"/>
                <a:gd name="connsiteX14" fmla="*/ 389245 w 471774"/>
                <a:gd name="connsiteY14" fmla="*/ 292882 h 608940"/>
                <a:gd name="connsiteX15" fmla="*/ 390483 w 471774"/>
                <a:gd name="connsiteY15" fmla="*/ 115622 h 60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1774" h="608940">
                  <a:moveTo>
                    <a:pt x="208270" y="608636"/>
                  </a:moveTo>
                  <a:cubicBezTo>
                    <a:pt x="126259" y="608636"/>
                    <a:pt x="64728" y="573012"/>
                    <a:pt x="27295" y="500337"/>
                  </a:cubicBezTo>
                  <a:cubicBezTo>
                    <a:pt x="-10139" y="427661"/>
                    <a:pt x="-9949" y="351556"/>
                    <a:pt x="40058" y="289739"/>
                  </a:cubicBezTo>
                  <a:cubicBezTo>
                    <a:pt x="83682" y="235828"/>
                    <a:pt x="141785" y="191727"/>
                    <a:pt x="199030" y="151150"/>
                  </a:cubicBezTo>
                  <a:cubicBezTo>
                    <a:pt x="251894" y="113622"/>
                    <a:pt x="310092" y="85618"/>
                    <a:pt x="341143" y="23039"/>
                  </a:cubicBezTo>
                  <a:cubicBezTo>
                    <a:pt x="357145" y="-9251"/>
                    <a:pt x="422011" y="-7727"/>
                    <a:pt x="434107" y="26087"/>
                  </a:cubicBezTo>
                  <a:cubicBezTo>
                    <a:pt x="453414" y="75903"/>
                    <a:pt x="465749" y="128157"/>
                    <a:pt x="470779" y="181345"/>
                  </a:cubicBezTo>
                  <a:cubicBezTo>
                    <a:pt x="478398" y="301550"/>
                    <a:pt x="462110" y="418707"/>
                    <a:pt x="387435" y="519387"/>
                  </a:cubicBezTo>
                  <a:cubicBezTo>
                    <a:pt x="338952" y="584443"/>
                    <a:pt x="284850" y="609970"/>
                    <a:pt x="208270" y="608636"/>
                  </a:cubicBezTo>
                  <a:close/>
                  <a:moveTo>
                    <a:pt x="390483" y="115622"/>
                  </a:moveTo>
                  <a:cubicBezTo>
                    <a:pt x="315997" y="164295"/>
                    <a:pt x="250084" y="204490"/>
                    <a:pt x="187695" y="248972"/>
                  </a:cubicBezTo>
                  <a:cubicBezTo>
                    <a:pt x="155691" y="271727"/>
                    <a:pt x="127526" y="299445"/>
                    <a:pt x="104256" y="331078"/>
                  </a:cubicBezTo>
                  <a:cubicBezTo>
                    <a:pt x="64737" y="386780"/>
                    <a:pt x="75748" y="463675"/>
                    <a:pt x="129307" y="506052"/>
                  </a:cubicBezTo>
                  <a:cubicBezTo>
                    <a:pt x="182371" y="548629"/>
                    <a:pt x="259076" y="544009"/>
                    <a:pt x="306662" y="495384"/>
                  </a:cubicBezTo>
                  <a:cubicBezTo>
                    <a:pt x="362479" y="439662"/>
                    <a:pt x="381243" y="366987"/>
                    <a:pt x="389245" y="292882"/>
                  </a:cubicBezTo>
                  <a:cubicBezTo>
                    <a:pt x="395531" y="235732"/>
                    <a:pt x="390483" y="176868"/>
                    <a:pt x="390483" y="115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1C0B7210-CF84-4ED9-9D30-659F7C4BCB81}"/>
                </a:ext>
              </a:extLst>
            </p:cNvPr>
            <p:cNvSpPr/>
            <p:nvPr/>
          </p:nvSpPr>
          <p:spPr>
            <a:xfrm>
              <a:off x="6589872" y="4862085"/>
              <a:ext cx="472858" cy="609288"/>
            </a:xfrm>
            <a:custGeom>
              <a:avLst/>
              <a:gdLst>
                <a:gd name="connsiteX0" fmla="*/ 207492 w 472858"/>
                <a:gd name="connsiteY0" fmla="*/ 608819 h 609288"/>
                <a:gd name="connsiteX1" fmla="*/ 26517 w 472858"/>
                <a:gd name="connsiteY1" fmla="*/ 499662 h 609288"/>
                <a:gd name="connsiteX2" fmla="*/ 42996 w 472858"/>
                <a:gd name="connsiteY2" fmla="*/ 285159 h 609288"/>
                <a:gd name="connsiteX3" fmla="*/ 183394 w 472858"/>
                <a:gd name="connsiteY3" fmla="*/ 160572 h 609288"/>
                <a:gd name="connsiteX4" fmla="*/ 341318 w 472858"/>
                <a:gd name="connsiteY4" fmla="*/ 22364 h 609288"/>
                <a:gd name="connsiteX5" fmla="*/ 434187 w 472858"/>
                <a:gd name="connsiteY5" fmla="*/ 27698 h 609288"/>
                <a:gd name="connsiteX6" fmla="*/ 473430 w 472858"/>
                <a:gd name="connsiteY6" fmla="*/ 211435 h 609288"/>
                <a:gd name="connsiteX7" fmla="*/ 410280 w 472858"/>
                <a:gd name="connsiteY7" fmla="*/ 485755 h 609288"/>
                <a:gd name="connsiteX8" fmla="*/ 207492 w 472858"/>
                <a:gd name="connsiteY8" fmla="*/ 608819 h 609288"/>
                <a:gd name="connsiteX9" fmla="*/ 385419 w 472858"/>
                <a:gd name="connsiteY9" fmla="*/ 117519 h 609288"/>
                <a:gd name="connsiteX10" fmla="*/ 247307 w 472858"/>
                <a:gd name="connsiteY10" fmla="*/ 210673 h 609288"/>
                <a:gd name="connsiteX11" fmla="*/ 145675 w 472858"/>
                <a:gd name="connsiteY11" fmla="*/ 280396 h 609288"/>
                <a:gd name="connsiteX12" fmla="*/ 85667 w 472858"/>
                <a:gd name="connsiteY12" fmla="*/ 440226 h 609288"/>
                <a:gd name="connsiteX13" fmla="*/ 184251 w 472858"/>
                <a:gd name="connsiteY13" fmla="*/ 532047 h 609288"/>
                <a:gd name="connsiteX14" fmla="*/ 349796 w 472858"/>
                <a:gd name="connsiteY14" fmla="*/ 435368 h 609288"/>
                <a:gd name="connsiteX15" fmla="*/ 395040 w 472858"/>
                <a:gd name="connsiteY15" fmla="*/ 190480 h 609288"/>
                <a:gd name="connsiteX16" fmla="*/ 384943 w 472858"/>
                <a:gd name="connsiteY16" fmla="*/ 117519 h 60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2858" h="609288">
                  <a:moveTo>
                    <a:pt x="207492" y="608819"/>
                  </a:moveTo>
                  <a:cubicBezTo>
                    <a:pt x="127673" y="610056"/>
                    <a:pt x="65093" y="574719"/>
                    <a:pt x="26517" y="499662"/>
                  </a:cubicBezTo>
                  <a:cubicBezTo>
                    <a:pt x="-12059" y="424605"/>
                    <a:pt x="-8059" y="348976"/>
                    <a:pt x="42996" y="285159"/>
                  </a:cubicBezTo>
                  <a:cubicBezTo>
                    <a:pt x="81572" y="236867"/>
                    <a:pt x="132245" y="196290"/>
                    <a:pt x="183394" y="160572"/>
                  </a:cubicBezTo>
                  <a:cubicBezTo>
                    <a:pt x="241497" y="120090"/>
                    <a:pt x="307219" y="91421"/>
                    <a:pt x="341318" y="22364"/>
                  </a:cubicBezTo>
                  <a:cubicBezTo>
                    <a:pt x="357416" y="-10212"/>
                    <a:pt x="423043" y="-6878"/>
                    <a:pt x="434187" y="27698"/>
                  </a:cubicBezTo>
                  <a:cubicBezTo>
                    <a:pt x="453237" y="87325"/>
                    <a:pt x="472287" y="149904"/>
                    <a:pt x="473430" y="211435"/>
                  </a:cubicBezTo>
                  <a:cubicBezTo>
                    <a:pt x="475145" y="306685"/>
                    <a:pt x="460762" y="401935"/>
                    <a:pt x="410280" y="485755"/>
                  </a:cubicBezTo>
                  <a:cubicBezTo>
                    <a:pt x="364940" y="560431"/>
                    <a:pt x="305028" y="612819"/>
                    <a:pt x="207492" y="608819"/>
                  </a:cubicBezTo>
                  <a:close/>
                  <a:moveTo>
                    <a:pt x="385419" y="117519"/>
                  </a:moveTo>
                  <a:lnTo>
                    <a:pt x="247307" y="210673"/>
                  </a:lnTo>
                  <a:cubicBezTo>
                    <a:pt x="213207" y="233629"/>
                    <a:pt x="176726" y="253822"/>
                    <a:pt x="145675" y="280396"/>
                  </a:cubicBezTo>
                  <a:cubicBezTo>
                    <a:pt x="97479" y="321640"/>
                    <a:pt x="70047" y="374218"/>
                    <a:pt x="85667" y="440226"/>
                  </a:cubicBezTo>
                  <a:cubicBezTo>
                    <a:pt x="97859" y="492042"/>
                    <a:pt x="134816" y="519379"/>
                    <a:pt x="184251" y="532047"/>
                  </a:cubicBezTo>
                  <a:cubicBezTo>
                    <a:pt x="249593" y="548811"/>
                    <a:pt x="316173" y="509949"/>
                    <a:pt x="349796" y="435368"/>
                  </a:cubicBezTo>
                  <a:cubicBezTo>
                    <a:pt x="383943" y="358434"/>
                    <a:pt x="399440" y="274529"/>
                    <a:pt x="395040" y="190480"/>
                  </a:cubicBezTo>
                  <a:cubicBezTo>
                    <a:pt x="393611" y="166478"/>
                    <a:pt x="388467" y="142665"/>
                    <a:pt x="384943" y="1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D01847B5-5D7A-4921-B491-F1710BD95000}"/>
                </a:ext>
              </a:extLst>
            </p:cNvPr>
            <p:cNvSpPr/>
            <p:nvPr/>
          </p:nvSpPr>
          <p:spPr>
            <a:xfrm>
              <a:off x="5591567" y="4647608"/>
              <a:ext cx="423518" cy="547516"/>
            </a:xfrm>
            <a:custGeom>
              <a:avLst/>
              <a:gdLst>
                <a:gd name="connsiteX0" fmla="*/ 213102 w 423518"/>
                <a:gd name="connsiteY0" fmla="*/ 547261 h 547516"/>
                <a:gd name="connsiteX1" fmla="*/ 25459 w 423518"/>
                <a:gd name="connsiteY1" fmla="*/ 450011 h 547516"/>
                <a:gd name="connsiteX2" fmla="*/ 37271 w 423518"/>
                <a:gd name="connsiteY2" fmla="*/ 257511 h 547516"/>
                <a:gd name="connsiteX3" fmla="*/ 171382 w 423518"/>
                <a:gd name="connsiteY3" fmla="*/ 139782 h 547516"/>
                <a:gd name="connsiteX4" fmla="*/ 304732 w 423518"/>
                <a:gd name="connsiteY4" fmla="*/ 22339 h 547516"/>
                <a:gd name="connsiteX5" fmla="*/ 395601 w 423518"/>
                <a:gd name="connsiteY5" fmla="*/ 39960 h 547516"/>
                <a:gd name="connsiteX6" fmla="*/ 347023 w 423518"/>
                <a:gd name="connsiteY6" fmla="*/ 463251 h 547516"/>
                <a:gd name="connsiteX7" fmla="*/ 310924 w 423518"/>
                <a:gd name="connsiteY7" fmla="*/ 500494 h 547516"/>
                <a:gd name="connsiteX8" fmla="*/ 213102 w 423518"/>
                <a:gd name="connsiteY8" fmla="*/ 547261 h 547516"/>
                <a:gd name="connsiteX9" fmla="*/ 344738 w 423518"/>
                <a:gd name="connsiteY9" fmla="*/ 107397 h 547516"/>
                <a:gd name="connsiteX10" fmla="*/ 158714 w 423518"/>
                <a:gd name="connsiteY10" fmla="*/ 229698 h 547516"/>
                <a:gd name="connsiteX11" fmla="*/ 103946 w 423518"/>
                <a:gd name="connsiteY11" fmla="*/ 281228 h 547516"/>
                <a:gd name="connsiteX12" fmla="*/ 178526 w 423518"/>
                <a:gd name="connsiteY12" fmla="*/ 477729 h 547516"/>
                <a:gd name="connsiteX13" fmla="*/ 303208 w 423518"/>
                <a:gd name="connsiteY13" fmla="*/ 407720 h 547516"/>
                <a:gd name="connsiteX14" fmla="*/ 344738 w 423518"/>
                <a:gd name="connsiteY14" fmla="*/ 107397 h 54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518" h="547516">
                  <a:moveTo>
                    <a:pt x="213102" y="547261"/>
                  </a:moveTo>
                  <a:cubicBezTo>
                    <a:pt x="117852" y="542690"/>
                    <a:pt x="60702" y="515162"/>
                    <a:pt x="25459" y="450011"/>
                  </a:cubicBezTo>
                  <a:cubicBezTo>
                    <a:pt x="-9783" y="384860"/>
                    <a:pt x="-8735" y="314756"/>
                    <a:pt x="37271" y="257511"/>
                  </a:cubicBezTo>
                  <a:cubicBezTo>
                    <a:pt x="74132" y="211791"/>
                    <a:pt x="122996" y="173786"/>
                    <a:pt x="171382" y="139782"/>
                  </a:cubicBezTo>
                  <a:cubicBezTo>
                    <a:pt x="219770" y="105778"/>
                    <a:pt x="274253" y="79298"/>
                    <a:pt x="304732" y="22339"/>
                  </a:cubicBezTo>
                  <a:cubicBezTo>
                    <a:pt x="324545" y="-14523"/>
                    <a:pt x="380932" y="-4617"/>
                    <a:pt x="395601" y="39960"/>
                  </a:cubicBezTo>
                  <a:cubicBezTo>
                    <a:pt x="444750" y="187788"/>
                    <a:pt x="431891" y="330282"/>
                    <a:pt x="347023" y="463251"/>
                  </a:cubicBezTo>
                  <a:cubicBezTo>
                    <a:pt x="338156" y="478386"/>
                    <a:pt x="325773" y="491159"/>
                    <a:pt x="310924" y="500494"/>
                  </a:cubicBezTo>
                  <a:cubicBezTo>
                    <a:pt x="273300" y="521068"/>
                    <a:pt x="233295" y="537832"/>
                    <a:pt x="213102" y="547261"/>
                  </a:cubicBezTo>
                  <a:close/>
                  <a:moveTo>
                    <a:pt x="344738" y="107397"/>
                  </a:moveTo>
                  <a:cubicBezTo>
                    <a:pt x="279301" y="150164"/>
                    <a:pt x="218246" y="188740"/>
                    <a:pt x="158714" y="229698"/>
                  </a:cubicBezTo>
                  <a:cubicBezTo>
                    <a:pt x="138064" y="244138"/>
                    <a:pt x="119614" y="261492"/>
                    <a:pt x="103946" y="281228"/>
                  </a:cubicBezTo>
                  <a:cubicBezTo>
                    <a:pt x="39556" y="362381"/>
                    <a:pt x="77371" y="460393"/>
                    <a:pt x="178526" y="477729"/>
                  </a:cubicBezTo>
                  <a:cubicBezTo>
                    <a:pt x="223389" y="485349"/>
                    <a:pt x="277015" y="457345"/>
                    <a:pt x="303208" y="407720"/>
                  </a:cubicBezTo>
                  <a:cubicBezTo>
                    <a:pt x="352643" y="313709"/>
                    <a:pt x="364835" y="213886"/>
                    <a:pt x="344738" y="107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75DA4A97-953F-43AD-903D-1D59E8CB8BC8}"/>
                </a:ext>
              </a:extLst>
            </p:cNvPr>
            <p:cNvSpPr/>
            <p:nvPr/>
          </p:nvSpPr>
          <p:spPr>
            <a:xfrm>
              <a:off x="7374542" y="4785352"/>
              <a:ext cx="420336" cy="536631"/>
            </a:xfrm>
            <a:custGeom>
              <a:avLst/>
              <a:gdLst>
                <a:gd name="connsiteX0" fmla="*/ 421042 w 420336"/>
                <a:gd name="connsiteY0" fmla="*/ 162630 h 536631"/>
                <a:gd name="connsiteX1" fmla="*/ 317791 w 420336"/>
                <a:gd name="connsiteY1" fmla="*/ 482765 h 536631"/>
                <a:gd name="connsiteX2" fmla="*/ 63473 w 420336"/>
                <a:gd name="connsiteY2" fmla="*/ 490575 h 536631"/>
                <a:gd name="connsiteX3" fmla="*/ 42899 w 420336"/>
                <a:gd name="connsiteY3" fmla="*/ 243592 h 536631"/>
                <a:gd name="connsiteX4" fmla="*/ 179393 w 420336"/>
                <a:gd name="connsiteY4" fmla="*/ 129292 h 536631"/>
                <a:gd name="connsiteX5" fmla="*/ 299979 w 420336"/>
                <a:gd name="connsiteY5" fmla="*/ 19564 h 536631"/>
                <a:gd name="connsiteX6" fmla="*/ 384085 w 420336"/>
                <a:gd name="connsiteY6" fmla="*/ 25469 h 536631"/>
                <a:gd name="connsiteX7" fmla="*/ 421042 w 420336"/>
                <a:gd name="connsiteY7" fmla="*/ 162630 h 536631"/>
                <a:gd name="connsiteX8" fmla="*/ 341794 w 420336"/>
                <a:gd name="connsiteY8" fmla="*/ 103098 h 536631"/>
                <a:gd name="connsiteX9" fmla="*/ 144722 w 420336"/>
                <a:gd name="connsiteY9" fmla="*/ 234067 h 536631"/>
                <a:gd name="connsiteX10" fmla="*/ 91001 w 420336"/>
                <a:gd name="connsiteY10" fmla="*/ 292741 h 536631"/>
                <a:gd name="connsiteX11" fmla="*/ 116051 w 420336"/>
                <a:gd name="connsiteY11" fmla="*/ 445712 h 536631"/>
                <a:gd name="connsiteX12" fmla="*/ 274547 w 420336"/>
                <a:gd name="connsiteY12" fmla="*/ 431139 h 536631"/>
                <a:gd name="connsiteX13" fmla="*/ 341794 w 420336"/>
                <a:gd name="connsiteY13" fmla="*/ 103098 h 53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336" h="536631">
                  <a:moveTo>
                    <a:pt x="421042" y="162630"/>
                  </a:moveTo>
                  <a:cubicBezTo>
                    <a:pt x="413898" y="297599"/>
                    <a:pt x="399134" y="402088"/>
                    <a:pt x="317791" y="482765"/>
                  </a:cubicBezTo>
                  <a:cubicBezTo>
                    <a:pt x="247954" y="551126"/>
                    <a:pt x="137368" y="554526"/>
                    <a:pt x="63473" y="490575"/>
                  </a:cubicBezTo>
                  <a:cubicBezTo>
                    <a:pt x="-9298" y="427139"/>
                    <a:pt x="-22252" y="320554"/>
                    <a:pt x="42899" y="243592"/>
                  </a:cubicBezTo>
                  <a:cubicBezTo>
                    <a:pt x="80999" y="198920"/>
                    <a:pt x="134149" y="167392"/>
                    <a:pt x="179393" y="129292"/>
                  </a:cubicBezTo>
                  <a:cubicBezTo>
                    <a:pt x="220636" y="93859"/>
                    <a:pt x="262451" y="58712"/>
                    <a:pt x="299979" y="19564"/>
                  </a:cubicBezTo>
                  <a:cubicBezTo>
                    <a:pt x="325125" y="-6630"/>
                    <a:pt x="371607" y="-9011"/>
                    <a:pt x="384085" y="25469"/>
                  </a:cubicBezTo>
                  <a:cubicBezTo>
                    <a:pt x="398868" y="70494"/>
                    <a:pt x="411202" y="116281"/>
                    <a:pt x="421042" y="162630"/>
                  </a:cubicBezTo>
                  <a:close/>
                  <a:moveTo>
                    <a:pt x="341794" y="103098"/>
                  </a:moveTo>
                  <a:cubicBezTo>
                    <a:pt x="272166" y="149009"/>
                    <a:pt x="207206" y="189776"/>
                    <a:pt x="144722" y="234067"/>
                  </a:cubicBezTo>
                  <a:cubicBezTo>
                    <a:pt x="123252" y="250041"/>
                    <a:pt x="105021" y="269948"/>
                    <a:pt x="91001" y="292741"/>
                  </a:cubicBezTo>
                  <a:cubicBezTo>
                    <a:pt x="57682" y="342357"/>
                    <a:pt x="68645" y="409318"/>
                    <a:pt x="116051" y="445712"/>
                  </a:cubicBezTo>
                  <a:cubicBezTo>
                    <a:pt x="161867" y="481908"/>
                    <a:pt x="236447" y="478574"/>
                    <a:pt x="274547" y="431139"/>
                  </a:cubicBezTo>
                  <a:cubicBezTo>
                    <a:pt x="351986" y="334746"/>
                    <a:pt x="358558" y="222542"/>
                    <a:pt x="341794" y="103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:a16="http://schemas.microsoft.com/office/drawing/2014/main" id="{1C0E66E8-568D-48B0-9E01-CC6E8757764B}"/>
                </a:ext>
              </a:extLst>
            </p:cNvPr>
            <p:cNvSpPr/>
            <p:nvPr/>
          </p:nvSpPr>
          <p:spPr>
            <a:xfrm>
              <a:off x="3942205" y="4323320"/>
              <a:ext cx="360618" cy="451684"/>
            </a:xfrm>
            <a:custGeom>
              <a:avLst/>
              <a:gdLst>
                <a:gd name="connsiteX0" fmla="*/ 361324 w 360618"/>
                <a:gd name="connsiteY0" fmla="*/ 174795 h 451684"/>
                <a:gd name="connsiteX1" fmla="*/ 296935 w 360618"/>
                <a:gd name="connsiteY1" fmla="*/ 367200 h 451684"/>
                <a:gd name="connsiteX2" fmla="*/ 139201 w 360618"/>
                <a:gd name="connsiteY2" fmla="*/ 450258 h 451684"/>
                <a:gd name="connsiteX3" fmla="*/ 11185 w 360618"/>
                <a:gd name="connsiteY3" fmla="*/ 351389 h 451684"/>
                <a:gd name="connsiteX4" fmla="*/ 53857 w 360618"/>
                <a:gd name="connsiteY4" fmla="*/ 181939 h 451684"/>
                <a:gd name="connsiteX5" fmla="*/ 163966 w 360618"/>
                <a:gd name="connsiteY5" fmla="*/ 100310 h 451684"/>
                <a:gd name="connsiteX6" fmla="*/ 246452 w 360618"/>
                <a:gd name="connsiteY6" fmla="*/ 24110 h 451684"/>
                <a:gd name="connsiteX7" fmla="*/ 328844 w 360618"/>
                <a:gd name="connsiteY7" fmla="*/ 33635 h 451684"/>
                <a:gd name="connsiteX8" fmla="*/ 361324 w 360618"/>
                <a:gd name="connsiteY8" fmla="*/ 174795 h 451684"/>
                <a:gd name="connsiteX9" fmla="*/ 285124 w 360618"/>
                <a:gd name="connsiteY9" fmla="*/ 82784 h 451684"/>
                <a:gd name="connsiteX10" fmla="*/ 227022 w 360618"/>
                <a:gd name="connsiteY10" fmla="*/ 129456 h 451684"/>
                <a:gd name="connsiteX11" fmla="*/ 166252 w 360618"/>
                <a:gd name="connsiteY11" fmla="*/ 166699 h 451684"/>
                <a:gd name="connsiteX12" fmla="*/ 89290 w 360618"/>
                <a:gd name="connsiteY12" fmla="*/ 228802 h 451684"/>
                <a:gd name="connsiteX13" fmla="*/ 100911 w 360618"/>
                <a:gd name="connsiteY13" fmla="*/ 378821 h 451684"/>
                <a:gd name="connsiteX14" fmla="*/ 251310 w 360618"/>
                <a:gd name="connsiteY14" fmla="*/ 337197 h 451684"/>
                <a:gd name="connsiteX15" fmla="*/ 284838 w 360618"/>
                <a:gd name="connsiteY15" fmla="*/ 82784 h 45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0618" h="451684">
                  <a:moveTo>
                    <a:pt x="361324" y="174795"/>
                  </a:moveTo>
                  <a:cubicBezTo>
                    <a:pt x="343036" y="231279"/>
                    <a:pt x="327224" y="302716"/>
                    <a:pt x="296935" y="367200"/>
                  </a:cubicBezTo>
                  <a:cubicBezTo>
                    <a:pt x="268360" y="428922"/>
                    <a:pt x="210258" y="457783"/>
                    <a:pt x="139201" y="450258"/>
                  </a:cubicBezTo>
                  <a:cubicBezTo>
                    <a:pt x="76336" y="443686"/>
                    <a:pt x="32807" y="409968"/>
                    <a:pt x="11185" y="351389"/>
                  </a:cubicBezTo>
                  <a:cubicBezTo>
                    <a:pt x="-12818" y="286333"/>
                    <a:pt x="5661" y="227564"/>
                    <a:pt x="53857" y="181939"/>
                  </a:cubicBezTo>
                  <a:cubicBezTo>
                    <a:pt x="86718" y="150697"/>
                    <a:pt x="128247" y="128789"/>
                    <a:pt x="163966" y="100310"/>
                  </a:cubicBezTo>
                  <a:cubicBezTo>
                    <a:pt x="193884" y="77669"/>
                    <a:pt x="221516" y="52142"/>
                    <a:pt x="246452" y="24110"/>
                  </a:cubicBezTo>
                  <a:cubicBezTo>
                    <a:pt x="275027" y="-10085"/>
                    <a:pt x="313890" y="-9514"/>
                    <a:pt x="328844" y="33635"/>
                  </a:cubicBezTo>
                  <a:cubicBezTo>
                    <a:pt x="342750" y="73354"/>
                    <a:pt x="348275" y="116216"/>
                    <a:pt x="361324" y="174795"/>
                  </a:cubicBezTo>
                  <a:close/>
                  <a:moveTo>
                    <a:pt x="285124" y="82784"/>
                  </a:moveTo>
                  <a:cubicBezTo>
                    <a:pt x="261311" y="101834"/>
                    <a:pt x="245023" y="117074"/>
                    <a:pt x="227022" y="129456"/>
                  </a:cubicBezTo>
                  <a:cubicBezTo>
                    <a:pt x="207972" y="142982"/>
                    <a:pt x="185492" y="152793"/>
                    <a:pt x="166252" y="166699"/>
                  </a:cubicBezTo>
                  <a:cubicBezTo>
                    <a:pt x="139487" y="185749"/>
                    <a:pt x="110721" y="204799"/>
                    <a:pt x="89290" y="228802"/>
                  </a:cubicBezTo>
                  <a:cubicBezTo>
                    <a:pt x="45665" y="278522"/>
                    <a:pt x="52904" y="346531"/>
                    <a:pt x="100911" y="378821"/>
                  </a:cubicBezTo>
                  <a:cubicBezTo>
                    <a:pt x="151869" y="413015"/>
                    <a:pt x="219783" y="395489"/>
                    <a:pt x="251310" y="337197"/>
                  </a:cubicBezTo>
                  <a:cubicBezTo>
                    <a:pt x="292934" y="259091"/>
                    <a:pt x="301317" y="176128"/>
                    <a:pt x="284838" y="82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5B98980B-404C-4A22-BBAE-DAF4BF310030}"/>
                </a:ext>
              </a:extLst>
            </p:cNvPr>
            <p:cNvSpPr/>
            <p:nvPr/>
          </p:nvSpPr>
          <p:spPr>
            <a:xfrm>
              <a:off x="5003830" y="5045116"/>
              <a:ext cx="356268" cy="453770"/>
            </a:xfrm>
            <a:custGeom>
              <a:avLst/>
              <a:gdLst>
                <a:gd name="connsiteX0" fmla="*/ 356974 w 356268"/>
                <a:gd name="connsiteY0" fmla="*/ 162612 h 453770"/>
                <a:gd name="connsiteX1" fmla="*/ 284965 w 356268"/>
                <a:gd name="connsiteY1" fmla="*/ 387783 h 453770"/>
                <a:gd name="connsiteX2" fmla="*/ 57222 w 356268"/>
                <a:gd name="connsiteY2" fmla="*/ 418549 h 453770"/>
                <a:gd name="connsiteX3" fmla="*/ 41506 w 356268"/>
                <a:gd name="connsiteY3" fmla="*/ 198521 h 453770"/>
                <a:gd name="connsiteX4" fmla="*/ 163140 w 356268"/>
                <a:gd name="connsiteY4" fmla="*/ 101843 h 453770"/>
                <a:gd name="connsiteX5" fmla="*/ 245436 w 356268"/>
                <a:gd name="connsiteY5" fmla="*/ 25643 h 453770"/>
                <a:gd name="connsiteX6" fmla="*/ 327923 w 356268"/>
                <a:gd name="connsiteY6" fmla="*/ 33930 h 453770"/>
                <a:gd name="connsiteX7" fmla="*/ 356974 w 356268"/>
                <a:gd name="connsiteY7" fmla="*/ 162612 h 453770"/>
                <a:gd name="connsiteX8" fmla="*/ 286775 w 356268"/>
                <a:gd name="connsiteY8" fmla="*/ 88698 h 453770"/>
                <a:gd name="connsiteX9" fmla="*/ 128469 w 356268"/>
                <a:gd name="connsiteY9" fmla="*/ 191949 h 453770"/>
                <a:gd name="connsiteX10" fmla="*/ 81892 w 356268"/>
                <a:gd name="connsiteY10" fmla="*/ 238526 h 453770"/>
                <a:gd name="connsiteX11" fmla="*/ 94465 w 356268"/>
                <a:gd name="connsiteY11" fmla="*/ 374924 h 453770"/>
                <a:gd name="connsiteX12" fmla="*/ 233863 w 356268"/>
                <a:gd name="connsiteY12" fmla="*/ 361037 h 453770"/>
                <a:gd name="connsiteX13" fmla="*/ 237816 w 356268"/>
                <a:gd name="connsiteY13" fmla="*/ 355874 h 453770"/>
                <a:gd name="connsiteX14" fmla="*/ 286775 w 356268"/>
                <a:gd name="connsiteY14" fmla="*/ 88698 h 45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268" h="453770">
                  <a:moveTo>
                    <a:pt x="356974" y="162612"/>
                  </a:moveTo>
                  <a:cubicBezTo>
                    <a:pt x="348592" y="244241"/>
                    <a:pt x="336209" y="321965"/>
                    <a:pt x="284965" y="387783"/>
                  </a:cubicBezTo>
                  <a:cubicBezTo>
                    <a:pt x="227339" y="461888"/>
                    <a:pt x="127707" y="475032"/>
                    <a:pt x="57222" y="418549"/>
                  </a:cubicBezTo>
                  <a:cubicBezTo>
                    <a:pt x="-9453" y="364923"/>
                    <a:pt x="-20216" y="267768"/>
                    <a:pt x="41506" y="198521"/>
                  </a:cubicBezTo>
                  <a:cubicBezTo>
                    <a:pt x="75510" y="160421"/>
                    <a:pt x="123040" y="134799"/>
                    <a:pt x="163140" y="101843"/>
                  </a:cubicBezTo>
                  <a:cubicBezTo>
                    <a:pt x="192887" y="79069"/>
                    <a:pt x="220443" y="53551"/>
                    <a:pt x="245436" y="25643"/>
                  </a:cubicBezTo>
                  <a:cubicBezTo>
                    <a:pt x="274964" y="-9981"/>
                    <a:pt x="312111" y="-10362"/>
                    <a:pt x="327923" y="33930"/>
                  </a:cubicBezTo>
                  <a:cubicBezTo>
                    <a:pt x="342591" y="75078"/>
                    <a:pt x="347735" y="119655"/>
                    <a:pt x="356974" y="162612"/>
                  </a:cubicBezTo>
                  <a:close/>
                  <a:moveTo>
                    <a:pt x="286775" y="88698"/>
                  </a:moveTo>
                  <a:cubicBezTo>
                    <a:pt x="230768" y="124893"/>
                    <a:pt x="178761" y="157183"/>
                    <a:pt x="128469" y="191949"/>
                  </a:cubicBezTo>
                  <a:cubicBezTo>
                    <a:pt x="110524" y="204846"/>
                    <a:pt x="94789" y="220581"/>
                    <a:pt x="81892" y="238526"/>
                  </a:cubicBezTo>
                  <a:cubicBezTo>
                    <a:pt x="47887" y="284628"/>
                    <a:pt x="54079" y="342730"/>
                    <a:pt x="94465" y="374924"/>
                  </a:cubicBezTo>
                  <a:cubicBezTo>
                    <a:pt x="136794" y="409586"/>
                    <a:pt x="199211" y="403366"/>
                    <a:pt x="233863" y="361037"/>
                  </a:cubicBezTo>
                  <a:cubicBezTo>
                    <a:pt x="235235" y="359361"/>
                    <a:pt x="236559" y="357637"/>
                    <a:pt x="237816" y="355874"/>
                  </a:cubicBezTo>
                  <a:cubicBezTo>
                    <a:pt x="295823" y="275579"/>
                    <a:pt x="299538" y="184424"/>
                    <a:pt x="286775" y="88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AF67725A-D96C-49C1-96DA-E4B555970C79}"/>
                </a:ext>
              </a:extLst>
            </p:cNvPr>
            <p:cNvSpPr/>
            <p:nvPr/>
          </p:nvSpPr>
          <p:spPr>
            <a:xfrm>
              <a:off x="6238443" y="4664976"/>
              <a:ext cx="301531" cy="395846"/>
            </a:xfrm>
            <a:custGeom>
              <a:avLst/>
              <a:gdLst>
                <a:gd name="connsiteX0" fmla="*/ 138297 w 301531"/>
                <a:gd name="connsiteY0" fmla="*/ 395591 h 395846"/>
                <a:gd name="connsiteX1" fmla="*/ 17710 w 301531"/>
                <a:gd name="connsiteY1" fmla="*/ 318915 h 395846"/>
                <a:gd name="connsiteX2" fmla="*/ 27235 w 301531"/>
                <a:gd name="connsiteY2" fmla="*/ 180611 h 395846"/>
                <a:gd name="connsiteX3" fmla="*/ 118294 w 301531"/>
                <a:gd name="connsiteY3" fmla="*/ 99554 h 395846"/>
                <a:gd name="connsiteX4" fmla="*/ 214115 w 301531"/>
                <a:gd name="connsiteY4" fmla="*/ 17543 h 395846"/>
                <a:gd name="connsiteX5" fmla="*/ 281267 w 301531"/>
                <a:gd name="connsiteY5" fmla="*/ 24497 h 395846"/>
                <a:gd name="connsiteX6" fmla="*/ 227260 w 301531"/>
                <a:gd name="connsiteY6" fmla="*/ 349109 h 395846"/>
                <a:gd name="connsiteX7" fmla="*/ 138297 w 301531"/>
                <a:gd name="connsiteY7" fmla="*/ 395591 h 395846"/>
                <a:gd name="connsiteX8" fmla="*/ 246120 w 301531"/>
                <a:gd name="connsiteY8" fmla="*/ 75360 h 395846"/>
                <a:gd name="connsiteX9" fmla="*/ 136201 w 301531"/>
                <a:gd name="connsiteY9" fmla="*/ 146322 h 395846"/>
                <a:gd name="connsiteX10" fmla="*/ 75336 w 301531"/>
                <a:gd name="connsiteY10" fmla="*/ 197756 h 395846"/>
                <a:gd name="connsiteX11" fmla="*/ 87243 w 301531"/>
                <a:gd name="connsiteY11" fmla="*/ 325772 h 395846"/>
                <a:gd name="connsiteX12" fmla="*/ 206572 w 301531"/>
                <a:gd name="connsiteY12" fmla="*/ 304389 h 395846"/>
                <a:gd name="connsiteX13" fmla="*/ 211068 w 301531"/>
                <a:gd name="connsiteY13" fmla="*/ 297197 h 395846"/>
                <a:gd name="connsiteX14" fmla="*/ 246120 w 301531"/>
                <a:gd name="connsiteY14" fmla="*/ 75360 h 39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1531" h="395846">
                  <a:moveTo>
                    <a:pt x="138297" y="395591"/>
                  </a:moveTo>
                  <a:cubicBezTo>
                    <a:pt x="81623" y="387304"/>
                    <a:pt x="41904" y="365111"/>
                    <a:pt x="17710" y="318915"/>
                  </a:cubicBezTo>
                  <a:cubicBezTo>
                    <a:pt x="-6483" y="272718"/>
                    <a:pt x="-6198" y="221855"/>
                    <a:pt x="27235" y="180611"/>
                  </a:cubicBezTo>
                  <a:cubicBezTo>
                    <a:pt x="52476" y="149464"/>
                    <a:pt x="87338" y="126033"/>
                    <a:pt x="118294" y="99554"/>
                  </a:cubicBezTo>
                  <a:cubicBezTo>
                    <a:pt x="149250" y="73074"/>
                    <a:pt x="184207" y="46975"/>
                    <a:pt x="214115" y="17543"/>
                  </a:cubicBezTo>
                  <a:cubicBezTo>
                    <a:pt x="239357" y="-7507"/>
                    <a:pt x="264693" y="-6936"/>
                    <a:pt x="281267" y="24497"/>
                  </a:cubicBezTo>
                  <a:cubicBezTo>
                    <a:pt x="324891" y="107364"/>
                    <a:pt x="297364" y="287577"/>
                    <a:pt x="227260" y="349109"/>
                  </a:cubicBezTo>
                  <a:cubicBezTo>
                    <a:pt x="202781" y="370540"/>
                    <a:pt x="168396" y="380446"/>
                    <a:pt x="138297" y="395591"/>
                  </a:cubicBezTo>
                  <a:close/>
                  <a:moveTo>
                    <a:pt x="246120" y="75360"/>
                  </a:moveTo>
                  <a:cubicBezTo>
                    <a:pt x="204686" y="101935"/>
                    <a:pt x="169920" y="122985"/>
                    <a:pt x="136201" y="146322"/>
                  </a:cubicBezTo>
                  <a:cubicBezTo>
                    <a:pt x="113789" y="160780"/>
                    <a:pt x="93329" y="178068"/>
                    <a:pt x="75336" y="197756"/>
                  </a:cubicBezTo>
                  <a:cubicBezTo>
                    <a:pt x="37236" y="242619"/>
                    <a:pt x="43999" y="296054"/>
                    <a:pt x="87243" y="325772"/>
                  </a:cubicBezTo>
                  <a:cubicBezTo>
                    <a:pt x="126105" y="352824"/>
                    <a:pt x="179530" y="343241"/>
                    <a:pt x="206572" y="304389"/>
                  </a:cubicBezTo>
                  <a:cubicBezTo>
                    <a:pt x="208191" y="302064"/>
                    <a:pt x="209686" y="299665"/>
                    <a:pt x="211068" y="297197"/>
                  </a:cubicBezTo>
                  <a:cubicBezTo>
                    <a:pt x="249672" y="230094"/>
                    <a:pt x="262150" y="151103"/>
                    <a:pt x="246120" y="75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6F439E53-4FB7-492E-A5F1-937AABCB8181}"/>
                </a:ext>
              </a:extLst>
            </p:cNvPr>
            <p:cNvSpPr/>
            <p:nvPr/>
          </p:nvSpPr>
          <p:spPr>
            <a:xfrm>
              <a:off x="7989782" y="4671467"/>
              <a:ext cx="285251" cy="362601"/>
            </a:xfrm>
            <a:custGeom>
              <a:avLst/>
              <a:gdLst>
                <a:gd name="connsiteX0" fmla="*/ 285957 w 285251"/>
                <a:gd name="connsiteY0" fmla="*/ 141068 h 362601"/>
                <a:gd name="connsiteX1" fmla="*/ 236141 w 285251"/>
                <a:gd name="connsiteY1" fmla="*/ 292516 h 362601"/>
                <a:gd name="connsiteX2" fmla="*/ 68844 w 285251"/>
                <a:gd name="connsiteY2" fmla="*/ 349485 h 362601"/>
                <a:gd name="connsiteX3" fmla="*/ 49356 w 285251"/>
                <a:gd name="connsiteY3" fmla="*/ 337569 h 362601"/>
                <a:gd name="connsiteX4" fmla="*/ 38688 w 285251"/>
                <a:gd name="connsiteY4" fmla="*/ 149641 h 362601"/>
                <a:gd name="connsiteX5" fmla="*/ 120031 w 285251"/>
                <a:gd name="connsiteY5" fmla="*/ 85633 h 362601"/>
                <a:gd name="connsiteX6" fmla="*/ 196803 w 285251"/>
                <a:gd name="connsiteY6" fmla="*/ 17625 h 362601"/>
                <a:gd name="connsiteX7" fmla="*/ 261001 w 285251"/>
                <a:gd name="connsiteY7" fmla="*/ 27150 h 362601"/>
                <a:gd name="connsiteX8" fmla="*/ 285957 w 285251"/>
                <a:gd name="connsiteY8" fmla="*/ 141068 h 362601"/>
                <a:gd name="connsiteX9" fmla="*/ 226235 w 285251"/>
                <a:gd name="connsiteY9" fmla="*/ 66869 h 362601"/>
                <a:gd name="connsiteX10" fmla="*/ 71740 w 285251"/>
                <a:gd name="connsiteY10" fmla="*/ 181169 h 362601"/>
                <a:gd name="connsiteX11" fmla="*/ 65539 w 285251"/>
                <a:gd name="connsiteY11" fmla="*/ 289963 h 362601"/>
                <a:gd name="connsiteX12" fmla="*/ 78121 w 285251"/>
                <a:gd name="connsiteY12" fmla="*/ 301279 h 362601"/>
                <a:gd name="connsiteX13" fmla="*/ 192364 w 285251"/>
                <a:gd name="connsiteY13" fmla="*/ 279800 h 362601"/>
                <a:gd name="connsiteX14" fmla="*/ 196708 w 285251"/>
                <a:gd name="connsiteY14" fmla="*/ 272704 h 362601"/>
                <a:gd name="connsiteX15" fmla="*/ 226235 w 285251"/>
                <a:gd name="connsiteY15" fmla="*/ 66869 h 36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251" h="362601">
                  <a:moveTo>
                    <a:pt x="285957" y="141068"/>
                  </a:moveTo>
                  <a:cubicBezTo>
                    <a:pt x="271765" y="186122"/>
                    <a:pt x="261382" y="243081"/>
                    <a:pt x="236141" y="292516"/>
                  </a:cubicBezTo>
                  <a:cubicBezTo>
                    <a:pt x="205671" y="354448"/>
                    <a:pt x="130776" y="379946"/>
                    <a:pt x="68844" y="349485"/>
                  </a:cubicBezTo>
                  <a:cubicBezTo>
                    <a:pt x="61996" y="346114"/>
                    <a:pt x="55471" y="342122"/>
                    <a:pt x="49356" y="337569"/>
                  </a:cubicBezTo>
                  <a:cubicBezTo>
                    <a:pt x="-10175" y="292516"/>
                    <a:pt x="-16652" y="209935"/>
                    <a:pt x="38688" y="149641"/>
                  </a:cubicBezTo>
                  <a:cubicBezTo>
                    <a:pt x="61643" y="124495"/>
                    <a:pt x="93361" y="107541"/>
                    <a:pt x="120031" y="85633"/>
                  </a:cubicBezTo>
                  <a:cubicBezTo>
                    <a:pt x="147082" y="64668"/>
                    <a:pt x="172733" y="41952"/>
                    <a:pt x="196803" y="17625"/>
                  </a:cubicBezTo>
                  <a:cubicBezTo>
                    <a:pt x="220996" y="-8093"/>
                    <a:pt x="249095" y="-7045"/>
                    <a:pt x="261001" y="27150"/>
                  </a:cubicBezTo>
                  <a:cubicBezTo>
                    <a:pt x="272050" y="60011"/>
                    <a:pt x="276146" y="94872"/>
                    <a:pt x="285957" y="141068"/>
                  </a:cubicBezTo>
                  <a:close/>
                  <a:moveTo>
                    <a:pt x="226235" y="66869"/>
                  </a:moveTo>
                  <a:cubicBezTo>
                    <a:pt x="171276" y="107065"/>
                    <a:pt x="117650" y="140021"/>
                    <a:pt x="71740" y="181169"/>
                  </a:cubicBezTo>
                  <a:cubicBezTo>
                    <a:pt x="39983" y="209496"/>
                    <a:pt x="37211" y="258207"/>
                    <a:pt x="65539" y="289963"/>
                  </a:cubicBezTo>
                  <a:cubicBezTo>
                    <a:pt x="69311" y="294193"/>
                    <a:pt x="73521" y="297983"/>
                    <a:pt x="78121" y="301279"/>
                  </a:cubicBezTo>
                  <a:cubicBezTo>
                    <a:pt x="115602" y="326892"/>
                    <a:pt x="166752" y="317281"/>
                    <a:pt x="192364" y="279800"/>
                  </a:cubicBezTo>
                  <a:cubicBezTo>
                    <a:pt x="193936" y="277505"/>
                    <a:pt x="195384" y="275143"/>
                    <a:pt x="196708" y="272704"/>
                  </a:cubicBezTo>
                  <a:cubicBezTo>
                    <a:pt x="232236" y="211268"/>
                    <a:pt x="240808" y="144117"/>
                    <a:pt x="226235" y="66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B28D7480-AF5F-44BE-BC75-195810E13C2F}"/>
              </a:ext>
            </a:extLst>
          </p:cNvPr>
          <p:cNvSpPr txBox="1"/>
          <p:nvPr/>
        </p:nvSpPr>
        <p:spPr>
          <a:xfrm>
            <a:off x="841578" y="2106279"/>
            <a:ext cx="97660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latin typeface="Montserrat" panose="00000500000000000000" pitchFamily="2" charset="0"/>
              </a:rPr>
              <a:t>Всё это сказалось на себестоимости!</a:t>
            </a:r>
          </a:p>
          <a:p>
            <a:r>
              <a:rPr lang="ru-RU" dirty="0">
                <a:latin typeface="Montserrat" panose="00000500000000000000" pitchFamily="2" charset="0"/>
              </a:rPr>
              <a:t>Цена на полке повышалась, а доходы снижались – продажи падали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7D663B2-AA9B-4DF0-A75F-7AB9DEC7E3EB}"/>
              </a:ext>
            </a:extLst>
          </p:cNvPr>
          <p:cNvSpPr txBox="1"/>
          <p:nvPr/>
        </p:nvSpPr>
        <p:spPr>
          <a:xfrm>
            <a:off x="822814" y="3098096"/>
            <a:ext cx="9766046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500" dirty="0">
                <a:latin typeface="Montserrat" panose="00000500000000000000" pitchFamily="2" charset="0"/>
              </a:rPr>
              <a:t>Теперь уже хотелось сказать:</a:t>
            </a:r>
          </a:p>
        </p:txBody>
      </p:sp>
    </p:spTree>
    <p:extLst>
      <p:ext uri="{BB962C8B-B14F-4D97-AF65-F5344CB8AC3E}">
        <p14:creationId xmlns:p14="http://schemas.microsoft.com/office/powerpoint/2010/main" val="3997209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68" grpId="0"/>
      <p:bldP spid="55" grpId="0"/>
      <p:bldP spid="5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Группа 47">
            <a:extLst>
              <a:ext uri="{FF2B5EF4-FFF2-40B4-BE49-F238E27FC236}">
                <a16:creationId xmlns:a16="http://schemas.microsoft.com/office/drawing/2014/main" id="{17FA364D-E1D2-4E92-B9A7-F6B3EFAAE15E}"/>
              </a:ext>
            </a:extLst>
          </p:cNvPr>
          <p:cNvGrpSpPr/>
          <p:nvPr/>
        </p:nvGrpSpPr>
        <p:grpSpPr>
          <a:xfrm>
            <a:off x="10070188" y="1179576"/>
            <a:ext cx="1154726" cy="853734"/>
            <a:chOff x="3295500" y="1357069"/>
            <a:chExt cx="5602056" cy="4141817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D8E321CD-4B29-4538-9760-A2313DA2E429}"/>
                </a:ext>
              </a:extLst>
            </p:cNvPr>
            <p:cNvSpPr/>
            <p:nvPr/>
          </p:nvSpPr>
          <p:spPr>
            <a:xfrm>
              <a:off x="3295500" y="1357069"/>
              <a:ext cx="5602056" cy="3366452"/>
            </a:xfrm>
            <a:custGeom>
              <a:avLst/>
              <a:gdLst>
                <a:gd name="connsiteX0" fmla="*/ 3583112 w 5602056"/>
                <a:gd name="connsiteY0" fmla="*/ 786943 h 3366452"/>
                <a:gd name="connsiteX1" fmla="*/ 4004689 w 5602056"/>
                <a:gd name="connsiteY1" fmla="*/ 807707 h 3366452"/>
                <a:gd name="connsiteX2" fmla="*/ 4497036 w 5602056"/>
                <a:gd name="connsiteY2" fmla="*/ 1234999 h 3366452"/>
                <a:gd name="connsiteX3" fmla="*/ 4565711 w 5602056"/>
                <a:gd name="connsiteY3" fmla="*/ 1277766 h 3366452"/>
                <a:gd name="connsiteX4" fmla="*/ 4914612 w 5602056"/>
                <a:gd name="connsiteY4" fmla="*/ 1387018 h 3366452"/>
                <a:gd name="connsiteX5" fmla="*/ 5071013 w 5602056"/>
                <a:gd name="connsiteY5" fmla="*/ 1993379 h 3366452"/>
                <a:gd name="connsiteX6" fmla="*/ 4962332 w 5602056"/>
                <a:gd name="connsiteY6" fmla="*/ 2176069 h 3366452"/>
                <a:gd name="connsiteX7" fmla="*/ 5117590 w 5602056"/>
                <a:gd name="connsiteY7" fmla="*/ 2356187 h 3366452"/>
                <a:gd name="connsiteX8" fmla="*/ 5252273 w 5602056"/>
                <a:gd name="connsiteY8" fmla="*/ 2442674 h 3366452"/>
                <a:gd name="connsiteX9" fmla="*/ 5599936 w 5602056"/>
                <a:gd name="connsiteY9" fmla="*/ 2865298 h 3366452"/>
                <a:gd name="connsiteX10" fmla="*/ 5053868 w 5602056"/>
                <a:gd name="connsiteY10" fmla="*/ 3165431 h 3366452"/>
                <a:gd name="connsiteX11" fmla="*/ 4947092 w 5602056"/>
                <a:gd name="connsiteY11" fmla="*/ 3174956 h 3366452"/>
                <a:gd name="connsiteX12" fmla="*/ 4413692 w 5602056"/>
                <a:gd name="connsiteY12" fmla="*/ 3236487 h 3366452"/>
                <a:gd name="connsiteX13" fmla="*/ 4247195 w 5602056"/>
                <a:gd name="connsiteY13" fmla="*/ 3153619 h 3366452"/>
                <a:gd name="connsiteX14" fmla="*/ 4017261 w 5602056"/>
                <a:gd name="connsiteY14" fmla="*/ 3288398 h 3366452"/>
                <a:gd name="connsiteX15" fmla="*/ 3553299 w 5602056"/>
                <a:gd name="connsiteY15" fmla="*/ 3361932 h 3366452"/>
                <a:gd name="connsiteX16" fmla="*/ 3164012 w 5602056"/>
                <a:gd name="connsiteY16" fmla="*/ 3221343 h 3366452"/>
                <a:gd name="connsiteX17" fmla="*/ 3099433 w 5602056"/>
                <a:gd name="connsiteY17" fmla="*/ 3216961 h 3366452"/>
                <a:gd name="connsiteX18" fmla="*/ 2427539 w 5602056"/>
                <a:gd name="connsiteY18" fmla="*/ 3136284 h 3366452"/>
                <a:gd name="connsiteX19" fmla="*/ 2319811 w 5602056"/>
                <a:gd name="connsiteY19" fmla="*/ 3022651 h 3366452"/>
                <a:gd name="connsiteX20" fmla="*/ 2244373 w 5602056"/>
                <a:gd name="connsiteY20" fmla="*/ 2962358 h 3366452"/>
                <a:gd name="connsiteX21" fmla="*/ 2061493 w 5602056"/>
                <a:gd name="connsiteY21" fmla="*/ 2867108 h 3366452"/>
                <a:gd name="connsiteX22" fmla="*/ 1764313 w 5602056"/>
                <a:gd name="connsiteY22" fmla="*/ 3017698 h 3366452"/>
                <a:gd name="connsiteX23" fmla="*/ 1039080 w 5602056"/>
                <a:gd name="connsiteY23" fmla="*/ 2946832 h 3366452"/>
                <a:gd name="connsiteX24" fmla="*/ 1006981 w 5602056"/>
                <a:gd name="connsiteY24" fmla="*/ 2926544 h 3366452"/>
                <a:gd name="connsiteX25" fmla="*/ 904587 w 5602056"/>
                <a:gd name="connsiteY25" fmla="*/ 2917019 h 3366452"/>
                <a:gd name="connsiteX26" fmla="*/ 278032 w 5602056"/>
                <a:gd name="connsiteY26" fmla="*/ 2847963 h 3366452"/>
                <a:gd name="connsiteX27" fmla="*/ 20857 w 5602056"/>
                <a:gd name="connsiteY27" fmla="*/ 2193119 h 3366452"/>
                <a:gd name="connsiteX28" fmla="*/ 328896 w 5602056"/>
                <a:gd name="connsiteY28" fmla="*/ 1784115 h 3366452"/>
                <a:gd name="connsiteX29" fmla="*/ 360614 w 5602056"/>
                <a:gd name="connsiteY29" fmla="*/ 1712297 h 3366452"/>
                <a:gd name="connsiteX30" fmla="*/ 570831 w 5602056"/>
                <a:gd name="connsiteY30" fmla="*/ 959060 h 3366452"/>
                <a:gd name="connsiteX31" fmla="*/ 1106707 w 5602056"/>
                <a:gd name="connsiteY31" fmla="*/ 651973 h 3366452"/>
                <a:gd name="connsiteX32" fmla="*/ 1262917 w 5602056"/>
                <a:gd name="connsiteY32" fmla="*/ 647687 h 3366452"/>
                <a:gd name="connsiteX33" fmla="*/ 1306923 w 5602056"/>
                <a:gd name="connsiteY33" fmla="*/ 626542 h 3366452"/>
                <a:gd name="connsiteX34" fmla="*/ 1655538 w 5602056"/>
                <a:gd name="connsiteY34" fmla="*/ 243637 h 3366452"/>
                <a:gd name="connsiteX35" fmla="*/ 1798413 w 5602056"/>
                <a:gd name="connsiteY35" fmla="*/ 149435 h 3366452"/>
                <a:gd name="connsiteX36" fmla="*/ 2307429 w 5602056"/>
                <a:gd name="connsiteY36" fmla="*/ 273 h 3366452"/>
                <a:gd name="connsiteX37" fmla="*/ 2718623 w 5602056"/>
                <a:gd name="connsiteY37" fmla="*/ 32563 h 3366452"/>
                <a:gd name="connsiteX38" fmla="*/ 3129436 w 5602056"/>
                <a:gd name="connsiteY38" fmla="*/ 226015 h 3366452"/>
                <a:gd name="connsiteX39" fmla="*/ 3479385 w 5602056"/>
                <a:gd name="connsiteY39" fmla="*/ 589585 h 3366452"/>
                <a:gd name="connsiteX40" fmla="*/ 3583112 w 5602056"/>
                <a:gd name="connsiteY40" fmla="*/ 786943 h 3366452"/>
                <a:gd name="connsiteX41" fmla="*/ 468437 w 5602056"/>
                <a:gd name="connsiteY41" fmla="*/ 1711344 h 3366452"/>
                <a:gd name="connsiteX42" fmla="*/ 653889 w 5602056"/>
                <a:gd name="connsiteY42" fmla="*/ 1674959 h 3366452"/>
                <a:gd name="connsiteX43" fmla="*/ 683226 w 5602056"/>
                <a:gd name="connsiteY43" fmla="*/ 1655909 h 3366452"/>
                <a:gd name="connsiteX44" fmla="*/ 803527 w 5602056"/>
                <a:gd name="connsiteY44" fmla="*/ 1508843 h 3366452"/>
                <a:gd name="connsiteX45" fmla="*/ 1198909 w 5602056"/>
                <a:gd name="connsiteY45" fmla="*/ 1253954 h 3366452"/>
                <a:gd name="connsiteX46" fmla="*/ 1612961 w 5602056"/>
                <a:gd name="connsiteY46" fmla="*/ 1234904 h 3366452"/>
                <a:gd name="connsiteX47" fmla="*/ 2295713 w 5602056"/>
                <a:gd name="connsiteY47" fmla="*/ 1743824 h 3366452"/>
                <a:gd name="connsiteX48" fmla="*/ 2378390 w 5602056"/>
                <a:gd name="connsiteY48" fmla="*/ 1789735 h 3366452"/>
                <a:gd name="connsiteX49" fmla="*/ 2801967 w 5602056"/>
                <a:gd name="connsiteY49" fmla="*/ 1895367 h 3366452"/>
                <a:gd name="connsiteX50" fmla="*/ 2863594 w 5602056"/>
                <a:gd name="connsiteY50" fmla="*/ 1947564 h 3366452"/>
                <a:gd name="connsiteX51" fmla="*/ 2991610 w 5602056"/>
                <a:gd name="connsiteY51" fmla="*/ 1797069 h 3366452"/>
                <a:gd name="connsiteX52" fmla="*/ 3345082 w 5602056"/>
                <a:gd name="connsiteY52" fmla="*/ 1561992 h 3366452"/>
                <a:gd name="connsiteX53" fmla="*/ 3998878 w 5602056"/>
                <a:gd name="connsiteY53" fmla="*/ 1595139 h 3366452"/>
                <a:gd name="connsiteX54" fmla="*/ 4488559 w 5602056"/>
                <a:gd name="connsiteY54" fmla="*/ 2045957 h 3366452"/>
                <a:gd name="connsiteX55" fmla="*/ 4532088 w 5602056"/>
                <a:gd name="connsiteY55" fmla="*/ 2069579 h 3366452"/>
                <a:gd name="connsiteX56" fmla="*/ 4798788 w 5602056"/>
                <a:gd name="connsiteY56" fmla="*/ 2106632 h 3366452"/>
                <a:gd name="connsiteX57" fmla="*/ 4869940 w 5602056"/>
                <a:gd name="connsiteY57" fmla="*/ 2086629 h 3366452"/>
                <a:gd name="connsiteX58" fmla="*/ 4969667 w 5602056"/>
                <a:gd name="connsiteY58" fmla="*/ 1682388 h 3366452"/>
                <a:gd name="connsiteX59" fmla="*/ 4784786 w 5602056"/>
                <a:gd name="connsiteY59" fmla="*/ 1459122 h 3366452"/>
                <a:gd name="connsiteX60" fmla="*/ 4519229 w 5602056"/>
                <a:gd name="connsiteY60" fmla="*/ 1416545 h 3366452"/>
                <a:gd name="connsiteX61" fmla="*/ 4439886 w 5602056"/>
                <a:gd name="connsiteY61" fmla="*/ 1416545 h 3366452"/>
                <a:gd name="connsiteX62" fmla="*/ 4452078 w 5602056"/>
                <a:gd name="connsiteY62" fmla="*/ 1407020 h 3366452"/>
                <a:gd name="connsiteX63" fmla="*/ 4358543 w 5602056"/>
                <a:gd name="connsiteY63" fmla="*/ 1229570 h 3366452"/>
                <a:gd name="connsiteX64" fmla="*/ 3981067 w 5602056"/>
                <a:gd name="connsiteY64" fmla="*/ 930104 h 3366452"/>
                <a:gd name="connsiteX65" fmla="*/ 3564348 w 5602056"/>
                <a:gd name="connsiteY65" fmla="*/ 920579 h 3366452"/>
                <a:gd name="connsiteX66" fmla="*/ 3509389 w 5602056"/>
                <a:gd name="connsiteY66" fmla="*/ 900386 h 3366452"/>
                <a:gd name="connsiteX67" fmla="*/ 3221162 w 5602056"/>
                <a:gd name="connsiteY67" fmla="*/ 457187 h 3366452"/>
                <a:gd name="connsiteX68" fmla="*/ 2564985 w 5602056"/>
                <a:gd name="connsiteY68" fmla="*/ 122955 h 3366452"/>
                <a:gd name="connsiteX69" fmla="*/ 1945098 w 5602056"/>
                <a:gd name="connsiteY69" fmla="*/ 205156 h 3366452"/>
                <a:gd name="connsiteX70" fmla="*/ 1648775 w 5602056"/>
                <a:gd name="connsiteY70" fmla="*/ 389655 h 3366452"/>
                <a:gd name="connsiteX71" fmla="*/ 1382075 w 5602056"/>
                <a:gd name="connsiteY71" fmla="*/ 735413 h 3366452"/>
                <a:gd name="connsiteX72" fmla="*/ 1334450 w 5602056"/>
                <a:gd name="connsiteY72" fmla="*/ 768655 h 3366452"/>
                <a:gd name="connsiteX73" fmla="*/ 976405 w 5602056"/>
                <a:gd name="connsiteY73" fmla="*/ 821519 h 3366452"/>
                <a:gd name="connsiteX74" fmla="*/ 481105 w 5602056"/>
                <a:gd name="connsiteY74" fmla="*/ 1350061 h 3366452"/>
                <a:gd name="connsiteX75" fmla="*/ 467961 w 5602056"/>
                <a:gd name="connsiteY75" fmla="*/ 1711630 h 3366452"/>
                <a:gd name="connsiteX76" fmla="*/ 4991860 w 5602056"/>
                <a:gd name="connsiteY76" fmla="*/ 3028080 h 3366452"/>
                <a:gd name="connsiteX77" fmla="*/ 5170168 w 5602056"/>
                <a:gd name="connsiteY77" fmla="*/ 3097518 h 3366452"/>
                <a:gd name="connsiteX78" fmla="*/ 5488303 w 5602056"/>
                <a:gd name="connsiteY78" fmla="*/ 2877014 h 3366452"/>
                <a:gd name="connsiteX79" fmla="*/ 5376479 w 5602056"/>
                <a:gd name="connsiteY79" fmla="*/ 2607742 h 3366452"/>
                <a:gd name="connsiteX80" fmla="*/ 5168453 w 5602056"/>
                <a:gd name="connsiteY80" fmla="*/ 2552973 h 3366452"/>
                <a:gd name="connsiteX81" fmla="*/ 5080728 w 5602056"/>
                <a:gd name="connsiteY81" fmla="*/ 2503443 h 3366452"/>
                <a:gd name="connsiteX82" fmla="*/ 5011767 w 5602056"/>
                <a:gd name="connsiteY82" fmla="*/ 2390000 h 3366452"/>
                <a:gd name="connsiteX83" fmla="*/ 4732780 w 5602056"/>
                <a:gd name="connsiteY83" fmla="*/ 2199500 h 3366452"/>
                <a:gd name="connsiteX84" fmla="*/ 4492273 w 5602056"/>
                <a:gd name="connsiteY84" fmla="*/ 2186165 h 3366452"/>
                <a:gd name="connsiteX85" fmla="*/ 4433600 w 5602056"/>
                <a:gd name="connsiteY85" fmla="*/ 2163782 h 3366452"/>
                <a:gd name="connsiteX86" fmla="*/ 3980209 w 5602056"/>
                <a:gd name="connsiteY86" fmla="*/ 1686103 h 3366452"/>
                <a:gd name="connsiteX87" fmla="*/ 3526248 w 5602056"/>
                <a:gd name="connsiteY87" fmla="*/ 1619428 h 3366452"/>
                <a:gd name="connsiteX88" fmla="*/ 3099814 w 5602056"/>
                <a:gd name="connsiteY88" fmla="*/ 1830311 h 3366452"/>
                <a:gd name="connsiteX89" fmla="*/ 2946175 w 5602056"/>
                <a:gd name="connsiteY89" fmla="*/ 2016811 h 3366452"/>
                <a:gd name="connsiteX90" fmla="*/ 2839876 w 5602056"/>
                <a:gd name="connsiteY90" fmla="*/ 2063769 h 3366452"/>
                <a:gd name="connsiteX91" fmla="*/ 2405727 w 5602056"/>
                <a:gd name="connsiteY91" fmla="*/ 2248173 h 3366452"/>
                <a:gd name="connsiteX92" fmla="*/ 2578986 w 5602056"/>
                <a:gd name="connsiteY92" fmla="*/ 3126378 h 3366452"/>
                <a:gd name="connsiteX93" fmla="*/ 2713289 w 5602056"/>
                <a:gd name="connsiteY93" fmla="*/ 3170003 h 3366452"/>
                <a:gd name="connsiteX94" fmla="*/ 3122864 w 5602056"/>
                <a:gd name="connsiteY94" fmla="*/ 3109519 h 3366452"/>
                <a:gd name="connsiteX95" fmla="*/ 3169918 w 5602056"/>
                <a:gd name="connsiteY95" fmla="*/ 3119996 h 3366452"/>
                <a:gd name="connsiteX96" fmla="*/ 3400042 w 5602056"/>
                <a:gd name="connsiteY96" fmla="*/ 3248489 h 3366452"/>
                <a:gd name="connsiteX97" fmla="*/ 3748657 w 5602056"/>
                <a:gd name="connsiteY97" fmla="*/ 3273444 h 3366452"/>
                <a:gd name="connsiteX98" fmla="*/ 4035931 w 5602056"/>
                <a:gd name="connsiteY98" fmla="*/ 3183909 h 3366452"/>
                <a:gd name="connsiteX99" fmla="*/ 4241671 w 5602056"/>
                <a:gd name="connsiteY99" fmla="*/ 3039796 h 3366452"/>
                <a:gd name="connsiteX100" fmla="*/ 4991384 w 5602056"/>
                <a:gd name="connsiteY100" fmla="*/ 3028366 h 3366452"/>
                <a:gd name="connsiteX101" fmla="*/ 2201035 w 5602056"/>
                <a:gd name="connsiteY101" fmla="*/ 2817673 h 3366452"/>
                <a:gd name="connsiteX102" fmla="*/ 2284093 w 5602056"/>
                <a:gd name="connsiteY102" fmla="*/ 2264652 h 3366452"/>
                <a:gd name="connsiteX103" fmla="*/ 2754247 w 5602056"/>
                <a:gd name="connsiteY103" fmla="*/ 1973472 h 3366452"/>
                <a:gd name="connsiteX104" fmla="*/ 2517455 w 5602056"/>
                <a:gd name="connsiteY104" fmla="*/ 1888319 h 3366452"/>
                <a:gd name="connsiteX105" fmla="*/ 2267519 w 5602056"/>
                <a:gd name="connsiteY105" fmla="*/ 1885366 h 3366452"/>
                <a:gd name="connsiteX106" fmla="*/ 1491898 w 5602056"/>
                <a:gd name="connsiteY106" fmla="*/ 1309389 h 3366452"/>
                <a:gd name="connsiteX107" fmla="*/ 728565 w 5602056"/>
                <a:gd name="connsiteY107" fmla="*/ 1777924 h 3366452"/>
                <a:gd name="connsiteX108" fmla="*/ 171447 w 5602056"/>
                <a:gd name="connsiteY108" fmla="*/ 2074913 h 3366452"/>
                <a:gd name="connsiteX109" fmla="*/ 95247 w 5602056"/>
                <a:gd name="connsiteY109" fmla="*/ 2316944 h 3366452"/>
                <a:gd name="connsiteX110" fmla="*/ 208786 w 5602056"/>
                <a:gd name="connsiteY110" fmla="*/ 2637746 h 3366452"/>
                <a:gd name="connsiteX111" fmla="*/ 487773 w 5602056"/>
                <a:gd name="connsiteY111" fmla="*/ 2856821 h 3366452"/>
                <a:gd name="connsiteX112" fmla="*/ 935448 w 5602056"/>
                <a:gd name="connsiteY112" fmla="*/ 2809196 h 3366452"/>
                <a:gd name="connsiteX113" fmla="*/ 1004409 w 5602056"/>
                <a:gd name="connsiteY113" fmla="*/ 2812339 h 3366452"/>
                <a:gd name="connsiteX114" fmla="*/ 1193099 w 5602056"/>
                <a:gd name="connsiteY114" fmla="*/ 2921400 h 3366452"/>
                <a:gd name="connsiteX115" fmla="*/ 1640298 w 5602056"/>
                <a:gd name="connsiteY115" fmla="*/ 2954452 h 3366452"/>
                <a:gd name="connsiteX116" fmla="*/ 2055493 w 5602056"/>
                <a:gd name="connsiteY116" fmla="*/ 2718708 h 336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602056" h="3366452">
                  <a:moveTo>
                    <a:pt x="3583112" y="786943"/>
                  </a:moveTo>
                  <a:cubicBezTo>
                    <a:pt x="3724368" y="763702"/>
                    <a:pt x="3866100" y="762178"/>
                    <a:pt x="4004689" y="807707"/>
                  </a:cubicBezTo>
                  <a:cubicBezTo>
                    <a:pt x="4228145" y="881240"/>
                    <a:pt x="4392642" y="1024782"/>
                    <a:pt x="4497036" y="1234999"/>
                  </a:cubicBezTo>
                  <a:cubicBezTo>
                    <a:pt x="4513228" y="1267670"/>
                    <a:pt x="4532183" y="1277099"/>
                    <a:pt x="4565711" y="1277766"/>
                  </a:cubicBezTo>
                  <a:cubicBezTo>
                    <a:pt x="4690184" y="1279319"/>
                    <a:pt x="4811485" y="1317295"/>
                    <a:pt x="4914612" y="1387018"/>
                  </a:cubicBezTo>
                  <a:cubicBezTo>
                    <a:pt x="5099016" y="1510843"/>
                    <a:pt x="5159881" y="1804880"/>
                    <a:pt x="5071013" y="1993379"/>
                  </a:cubicBezTo>
                  <a:cubicBezTo>
                    <a:pt x="5040247" y="2058530"/>
                    <a:pt x="4997289" y="2117966"/>
                    <a:pt x="4962332" y="2176069"/>
                  </a:cubicBezTo>
                  <a:cubicBezTo>
                    <a:pt x="5012529" y="2232457"/>
                    <a:pt x="5077680" y="2287035"/>
                    <a:pt x="5117590" y="2356187"/>
                  </a:cubicBezTo>
                  <a:cubicBezTo>
                    <a:pt x="5151785" y="2415337"/>
                    <a:pt x="5186932" y="2432387"/>
                    <a:pt x="5252273" y="2442674"/>
                  </a:cubicBezTo>
                  <a:cubicBezTo>
                    <a:pt x="5482588" y="2478869"/>
                    <a:pt x="5624891" y="2644985"/>
                    <a:pt x="5599936" y="2865298"/>
                  </a:cubicBezTo>
                  <a:cubicBezTo>
                    <a:pt x="5569932" y="3130379"/>
                    <a:pt x="5323044" y="3287541"/>
                    <a:pt x="5053868" y="3165431"/>
                  </a:cubicBezTo>
                  <a:cubicBezTo>
                    <a:pt x="5010814" y="3145809"/>
                    <a:pt x="4982811" y="3152191"/>
                    <a:pt x="4947092" y="3174956"/>
                  </a:cubicBezTo>
                  <a:cubicBezTo>
                    <a:pt x="4779643" y="3281064"/>
                    <a:pt x="4600192" y="3300685"/>
                    <a:pt x="4413692" y="3236487"/>
                  </a:cubicBezTo>
                  <a:cubicBezTo>
                    <a:pt x="4353209" y="3215627"/>
                    <a:pt x="4298059" y="3179337"/>
                    <a:pt x="4247195" y="3153619"/>
                  </a:cubicBezTo>
                  <a:cubicBezTo>
                    <a:pt x="4171662" y="3198387"/>
                    <a:pt x="4097367" y="3248869"/>
                    <a:pt x="4017261" y="3288398"/>
                  </a:cubicBezTo>
                  <a:cubicBezTo>
                    <a:pt x="3871053" y="3359455"/>
                    <a:pt x="3713890" y="3375171"/>
                    <a:pt x="3553299" y="3361932"/>
                  </a:cubicBezTo>
                  <a:cubicBezTo>
                    <a:pt x="3410995" y="3350216"/>
                    <a:pt x="3282979" y="3297638"/>
                    <a:pt x="3164012" y="3221343"/>
                  </a:cubicBezTo>
                  <a:cubicBezTo>
                    <a:pt x="3141438" y="3206864"/>
                    <a:pt x="3124674" y="3208960"/>
                    <a:pt x="3099433" y="3216961"/>
                  </a:cubicBezTo>
                  <a:cubicBezTo>
                    <a:pt x="2863879" y="3291160"/>
                    <a:pt x="2633851" y="3302686"/>
                    <a:pt x="2427539" y="3136284"/>
                  </a:cubicBezTo>
                  <a:cubicBezTo>
                    <a:pt x="2387344" y="3103804"/>
                    <a:pt x="2356959" y="3059322"/>
                    <a:pt x="2319811" y="3022651"/>
                  </a:cubicBezTo>
                  <a:cubicBezTo>
                    <a:pt x="2297389" y="2999363"/>
                    <a:pt x="2272034" y="2979093"/>
                    <a:pt x="2244373" y="2962358"/>
                  </a:cubicBezTo>
                  <a:cubicBezTo>
                    <a:pt x="2182842" y="2927591"/>
                    <a:pt x="2118929" y="2896921"/>
                    <a:pt x="2061493" y="2867108"/>
                  </a:cubicBezTo>
                  <a:cubicBezTo>
                    <a:pt x="1964052" y="2917209"/>
                    <a:pt x="1867850" y="2976741"/>
                    <a:pt x="1764313" y="3017698"/>
                  </a:cubicBezTo>
                  <a:cubicBezTo>
                    <a:pt x="1512568" y="3117425"/>
                    <a:pt x="1270156" y="3079991"/>
                    <a:pt x="1039080" y="2946832"/>
                  </a:cubicBezTo>
                  <a:cubicBezTo>
                    <a:pt x="1027793" y="2941050"/>
                    <a:pt x="1017049" y="2934259"/>
                    <a:pt x="1006981" y="2926544"/>
                  </a:cubicBezTo>
                  <a:cubicBezTo>
                    <a:pt x="974595" y="2899112"/>
                    <a:pt x="945449" y="2902445"/>
                    <a:pt x="904587" y="2917019"/>
                  </a:cubicBezTo>
                  <a:cubicBezTo>
                    <a:pt x="685512" y="2996076"/>
                    <a:pt x="466437" y="3001791"/>
                    <a:pt x="278032" y="2847963"/>
                  </a:cubicBezTo>
                  <a:cubicBezTo>
                    <a:pt x="74007" y="2681466"/>
                    <a:pt x="-50199" y="2470963"/>
                    <a:pt x="20857" y="2193119"/>
                  </a:cubicBezTo>
                  <a:cubicBezTo>
                    <a:pt x="66101" y="2015763"/>
                    <a:pt x="182782" y="1886699"/>
                    <a:pt x="328896" y="1784115"/>
                  </a:cubicBezTo>
                  <a:cubicBezTo>
                    <a:pt x="357947" y="1763732"/>
                    <a:pt x="364519" y="1747634"/>
                    <a:pt x="360614" y="1712297"/>
                  </a:cubicBezTo>
                  <a:cubicBezTo>
                    <a:pt x="329372" y="1433500"/>
                    <a:pt x="373949" y="1172420"/>
                    <a:pt x="570831" y="959060"/>
                  </a:cubicBezTo>
                  <a:cubicBezTo>
                    <a:pt x="715897" y="801802"/>
                    <a:pt x="893728" y="692836"/>
                    <a:pt x="1106707" y="651973"/>
                  </a:cubicBezTo>
                  <a:cubicBezTo>
                    <a:pt x="1157190" y="642448"/>
                    <a:pt x="1210911" y="650831"/>
                    <a:pt x="1262917" y="647687"/>
                  </a:cubicBezTo>
                  <a:cubicBezTo>
                    <a:pt x="1278348" y="646735"/>
                    <a:pt x="1301017" y="638162"/>
                    <a:pt x="1306923" y="626542"/>
                  </a:cubicBezTo>
                  <a:cubicBezTo>
                    <a:pt x="1385123" y="463950"/>
                    <a:pt x="1515234" y="348983"/>
                    <a:pt x="1655538" y="243637"/>
                  </a:cubicBezTo>
                  <a:cubicBezTo>
                    <a:pt x="1701163" y="209442"/>
                    <a:pt x="1749931" y="179343"/>
                    <a:pt x="1798413" y="149435"/>
                  </a:cubicBezTo>
                  <a:cubicBezTo>
                    <a:pt x="1950965" y="53461"/>
                    <a:pt x="2127206" y="1816"/>
                    <a:pt x="2307429" y="273"/>
                  </a:cubicBezTo>
                  <a:cubicBezTo>
                    <a:pt x="2445351" y="-1060"/>
                    <a:pt x="2582701" y="-2584"/>
                    <a:pt x="2718623" y="32563"/>
                  </a:cubicBezTo>
                  <a:cubicBezTo>
                    <a:pt x="2868547" y="71330"/>
                    <a:pt x="3001992" y="142005"/>
                    <a:pt x="3129436" y="226015"/>
                  </a:cubicBezTo>
                  <a:cubicBezTo>
                    <a:pt x="3271778" y="319541"/>
                    <a:pt x="3391355" y="443776"/>
                    <a:pt x="3479385" y="589585"/>
                  </a:cubicBezTo>
                  <a:cubicBezTo>
                    <a:pt x="3518056" y="652926"/>
                    <a:pt x="3548727" y="720935"/>
                    <a:pt x="3583112" y="786943"/>
                  </a:cubicBezTo>
                  <a:close/>
                  <a:moveTo>
                    <a:pt x="468437" y="1711344"/>
                  </a:moveTo>
                  <a:cubicBezTo>
                    <a:pt x="533017" y="1698866"/>
                    <a:pt x="593595" y="1687817"/>
                    <a:pt x="653889" y="1674959"/>
                  </a:cubicBezTo>
                  <a:cubicBezTo>
                    <a:pt x="665404" y="1671787"/>
                    <a:pt x="675644" y="1665138"/>
                    <a:pt x="683226" y="1655909"/>
                  </a:cubicBezTo>
                  <a:cubicBezTo>
                    <a:pt x="723803" y="1607236"/>
                    <a:pt x="760093" y="1554753"/>
                    <a:pt x="803527" y="1508843"/>
                  </a:cubicBezTo>
                  <a:cubicBezTo>
                    <a:pt x="914112" y="1391876"/>
                    <a:pt x="1044509" y="1302150"/>
                    <a:pt x="1198909" y="1253954"/>
                  </a:cubicBezTo>
                  <a:cubicBezTo>
                    <a:pt x="1334259" y="1211758"/>
                    <a:pt x="1472277" y="1211758"/>
                    <a:pt x="1612961" y="1234904"/>
                  </a:cubicBezTo>
                  <a:cubicBezTo>
                    <a:pt x="1930239" y="1286434"/>
                    <a:pt x="2145123" y="1473029"/>
                    <a:pt x="2295713" y="1743824"/>
                  </a:cubicBezTo>
                  <a:cubicBezTo>
                    <a:pt x="2317525" y="1783163"/>
                    <a:pt x="2335909" y="1793354"/>
                    <a:pt x="2378390" y="1789735"/>
                  </a:cubicBezTo>
                  <a:cubicBezTo>
                    <a:pt x="2530790" y="1776876"/>
                    <a:pt x="2675856" y="1800212"/>
                    <a:pt x="2801967" y="1895367"/>
                  </a:cubicBezTo>
                  <a:cubicBezTo>
                    <a:pt x="2824160" y="1912131"/>
                    <a:pt x="2844544" y="1931277"/>
                    <a:pt x="2863594" y="1947564"/>
                  </a:cubicBezTo>
                  <a:cubicBezTo>
                    <a:pt x="2907694" y="1895177"/>
                    <a:pt x="2945604" y="1841932"/>
                    <a:pt x="2991610" y="1797069"/>
                  </a:cubicBezTo>
                  <a:cubicBezTo>
                    <a:pt x="3094384" y="1696866"/>
                    <a:pt x="3206779" y="1608950"/>
                    <a:pt x="3345082" y="1561992"/>
                  </a:cubicBezTo>
                  <a:cubicBezTo>
                    <a:pt x="3567110" y="1486554"/>
                    <a:pt x="3784661" y="1503699"/>
                    <a:pt x="3998878" y="1595139"/>
                  </a:cubicBezTo>
                  <a:cubicBezTo>
                    <a:pt x="4215668" y="1687722"/>
                    <a:pt x="4377593" y="1838503"/>
                    <a:pt x="4488559" y="2045957"/>
                  </a:cubicBezTo>
                  <a:cubicBezTo>
                    <a:pt x="4495226" y="2058340"/>
                    <a:pt x="4516467" y="2067198"/>
                    <a:pt x="4532088" y="2069579"/>
                  </a:cubicBezTo>
                  <a:cubicBezTo>
                    <a:pt x="4620956" y="2082724"/>
                    <a:pt x="4710682" y="2090249"/>
                    <a:pt x="4798788" y="2106632"/>
                  </a:cubicBezTo>
                  <a:cubicBezTo>
                    <a:pt x="4830125" y="2112442"/>
                    <a:pt x="4850032" y="2107965"/>
                    <a:pt x="4869940" y="2086629"/>
                  </a:cubicBezTo>
                  <a:cubicBezTo>
                    <a:pt x="4978810" y="1970424"/>
                    <a:pt x="5025769" y="1839455"/>
                    <a:pt x="4969667" y="1682388"/>
                  </a:cubicBezTo>
                  <a:cubicBezTo>
                    <a:pt x="4934900" y="1585233"/>
                    <a:pt x="4886609" y="1497413"/>
                    <a:pt x="4784786" y="1459122"/>
                  </a:cubicBezTo>
                  <a:cubicBezTo>
                    <a:pt x="4700204" y="1427213"/>
                    <a:pt x="4611527" y="1408163"/>
                    <a:pt x="4519229" y="1416545"/>
                  </a:cubicBezTo>
                  <a:cubicBezTo>
                    <a:pt x="4492940" y="1418831"/>
                    <a:pt x="4466365" y="1416545"/>
                    <a:pt x="4439886" y="1416545"/>
                  </a:cubicBezTo>
                  <a:lnTo>
                    <a:pt x="4452078" y="1407020"/>
                  </a:lnTo>
                  <a:cubicBezTo>
                    <a:pt x="4421407" y="1347584"/>
                    <a:pt x="4398071" y="1282529"/>
                    <a:pt x="4358543" y="1229570"/>
                  </a:cubicBezTo>
                  <a:cubicBezTo>
                    <a:pt x="4259768" y="1097458"/>
                    <a:pt x="4143754" y="983253"/>
                    <a:pt x="3981067" y="930104"/>
                  </a:cubicBezTo>
                  <a:cubicBezTo>
                    <a:pt x="3846316" y="884850"/>
                    <a:pt x="3701022" y="881536"/>
                    <a:pt x="3564348" y="920579"/>
                  </a:cubicBezTo>
                  <a:cubicBezTo>
                    <a:pt x="3540821" y="927246"/>
                    <a:pt x="3520723" y="935247"/>
                    <a:pt x="3509389" y="900386"/>
                  </a:cubicBezTo>
                  <a:cubicBezTo>
                    <a:pt x="3452905" y="727126"/>
                    <a:pt x="3339082" y="591299"/>
                    <a:pt x="3221162" y="457187"/>
                  </a:cubicBezTo>
                  <a:cubicBezTo>
                    <a:pt x="3046093" y="258115"/>
                    <a:pt x="2816064" y="165246"/>
                    <a:pt x="2564985" y="122955"/>
                  </a:cubicBezTo>
                  <a:cubicBezTo>
                    <a:pt x="2352863" y="87236"/>
                    <a:pt x="2145313" y="127051"/>
                    <a:pt x="1945098" y="205156"/>
                  </a:cubicBezTo>
                  <a:cubicBezTo>
                    <a:pt x="1834513" y="248304"/>
                    <a:pt x="1734405" y="305835"/>
                    <a:pt x="1648775" y="389655"/>
                  </a:cubicBezTo>
                  <a:cubicBezTo>
                    <a:pt x="1543333" y="492620"/>
                    <a:pt x="1460180" y="611588"/>
                    <a:pt x="1382075" y="735413"/>
                  </a:cubicBezTo>
                  <a:cubicBezTo>
                    <a:pt x="1372550" y="751034"/>
                    <a:pt x="1348833" y="770465"/>
                    <a:pt x="1334450" y="768655"/>
                  </a:cubicBezTo>
                  <a:cubicBezTo>
                    <a:pt x="1209768" y="753415"/>
                    <a:pt x="1090896" y="775227"/>
                    <a:pt x="976405" y="821519"/>
                  </a:cubicBezTo>
                  <a:cubicBezTo>
                    <a:pt x="730089" y="920864"/>
                    <a:pt x="558258" y="1091553"/>
                    <a:pt x="481105" y="1350061"/>
                  </a:cubicBezTo>
                  <a:cubicBezTo>
                    <a:pt x="444910" y="1469314"/>
                    <a:pt x="445577" y="1589710"/>
                    <a:pt x="467961" y="1711630"/>
                  </a:cubicBezTo>
                  <a:close/>
                  <a:moveTo>
                    <a:pt x="4991860" y="3028080"/>
                  </a:moveTo>
                  <a:cubicBezTo>
                    <a:pt x="5053106" y="3052464"/>
                    <a:pt x="5109684" y="3082849"/>
                    <a:pt x="5170168" y="3097518"/>
                  </a:cubicBezTo>
                  <a:cubicBezTo>
                    <a:pt x="5299422" y="3128950"/>
                    <a:pt x="5471253" y="3048178"/>
                    <a:pt x="5488303" y="2877014"/>
                  </a:cubicBezTo>
                  <a:cubicBezTo>
                    <a:pt x="5499352" y="2766048"/>
                    <a:pt x="5473825" y="2671559"/>
                    <a:pt x="5376479" y="2607742"/>
                  </a:cubicBezTo>
                  <a:cubicBezTo>
                    <a:pt x="5314929" y="2567375"/>
                    <a:pt x="5241901" y="2548153"/>
                    <a:pt x="5168453" y="2552973"/>
                  </a:cubicBezTo>
                  <a:cubicBezTo>
                    <a:pt x="5126353" y="2555354"/>
                    <a:pt x="5099016" y="2545639"/>
                    <a:pt x="5080728" y="2503443"/>
                  </a:cubicBezTo>
                  <a:cubicBezTo>
                    <a:pt x="5062278" y="2463048"/>
                    <a:pt x="5039132" y="2424976"/>
                    <a:pt x="5011767" y="2390000"/>
                  </a:cubicBezTo>
                  <a:cubicBezTo>
                    <a:pt x="4940520" y="2295417"/>
                    <a:pt x="4855938" y="2215598"/>
                    <a:pt x="4732780" y="2199500"/>
                  </a:cubicBezTo>
                  <a:cubicBezTo>
                    <a:pt x="4653436" y="2189023"/>
                    <a:pt x="4572474" y="2189975"/>
                    <a:pt x="4492273" y="2186165"/>
                  </a:cubicBezTo>
                  <a:cubicBezTo>
                    <a:pt x="4470652" y="2185022"/>
                    <a:pt x="4446839" y="2197881"/>
                    <a:pt x="4433600" y="2163782"/>
                  </a:cubicBezTo>
                  <a:cubicBezTo>
                    <a:pt x="4347875" y="1943278"/>
                    <a:pt x="4205000" y="1776781"/>
                    <a:pt x="3980209" y="1686103"/>
                  </a:cubicBezTo>
                  <a:cubicBezTo>
                    <a:pt x="3833429" y="1626857"/>
                    <a:pt x="3685982" y="1587614"/>
                    <a:pt x="3526248" y="1619428"/>
                  </a:cubicBezTo>
                  <a:cubicBezTo>
                    <a:pt x="3364799" y="1651527"/>
                    <a:pt x="3212590" y="1701343"/>
                    <a:pt x="3099814" y="1830311"/>
                  </a:cubicBezTo>
                  <a:cubicBezTo>
                    <a:pt x="3046855" y="1890890"/>
                    <a:pt x="2993991" y="1952041"/>
                    <a:pt x="2946175" y="2016811"/>
                  </a:cubicBezTo>
                  <a:cubicBezTo>
                    <a:pt x="2917600" y="2055387"/>
                    <a:pt x="2887978" y="2069008"/>
                    <a:pt x="2839876" y="2063769"/>
                  </a:cubicBezTo>
                  <a:cubicBezTo>
                    <a:pt x="2661949" y="2044719"/>
                    <a:pt x="2516026" y="2123396"/>
                    <a:pt x="2405727" y="2248173"/>
                  </a:cubicBezTo>
                  <a:cubicBezTo>
                    <a:pt x="2191224" y="2490299"/>
                    <a:pt x="2221609" y="2940831"/>
                    <a:pt x="2578986" y="3126378"/>
                  </a:cubicBezTo>
                  <a:cubicBezTo>
                    <a:pt x="2620916" y="3148524"/>
                    <a:pt x="2666350" y="3163278"/>
                    <a:pt x="2713289" y="3170003"/>
                  </a:cubicBezTo>
                  <a:cubicBezTo>
                    <a:pt x="2854926" y="3189053"/>
                    <a:pt x="2990562" y="3158382"/>
                    <a:pt x="3122864" y="3109519"/>
                  </a:cubicBezTo>
                  <a:cubicBezTo>
                    <a:pt x="3139323" y="3105642"/>
                    <a:pt x="3156659" y="3109500"/>
                    <a:pt x="3169918" y="3119996"/>
                  </a:cubicBezTo>
                  <a:cubicBezTo>
                    <a:pt x="3236116" y="3182385"/>
                    <a:pt x="3314221" y="3221819"/>
                    <a:pt x="3400042" y="3248489"/>
                  </a:cubicBezTo>
                  <a:cubicBezTo>
                    <a:pt x="3514342" y="3284017"/>
                    <a:pt x="3630737" y="3281255"/>
                    <a:pt x="3748657" y="3273444"/>
                  </a:cubicBezTo>
                  <a:cubicBezTo>
                    <a:pt x="3850403" y="3268110"/>
                    <a:pt x="3949177" y="3237325"/>
                    <a:pt x="4035931" y="3183909"/>
                  </a:cubicBezTo>
                  <a:cubicBezTo>
                    <a:pt x="4106797" y="3139618"/>
                    <a:pt x="4173186" y="3088659"/>
                    <a:pt x="4241671" y="3039796"/>
                  </a:cubicBezTo>
                  <a:cubicBezTo>
                    <a:pt x="4454840" y="3254394"/>
                    <a:pt x="4779928" y="3241345"/>
                    <a:pt x="4991384" y="3028366"/>
                  </a:cubicBezTo>
                  <a:close/>
                  <a:moveTo>
                    <a:pt x="2201035" y="2817673"/>
                  </a:moveTo>
                  <a:cubicBezTo>
                    <a:pt x="2164268" y="2614314"/>
                    <a:pt x="2175889" y="2430482"/>
                    <a:pt x="2284093" y="2264652"/>
                  </a:cubicBezTo>
                  <a:cubicBezTo>
                    <a:pt x="2392297" y="2098821"/>
                    <a:pt x="2556984" y="2011572"/>
                    <a:pt x="2754247" y="1973472"/>
                  </a:cubicBezTo>
                  <a:cubicBezTo>
                    <a:pt x="2675665" y="1937658"/>
                    <a:pt x="2598418" y="1901082"/>
                    <a:pt x="2517455" y="1888319"/>
                  </a:cubicBezTo>
                  <a:cubicBezTo>
                    <a:pt x="2434873" y="1875174"/>
                    <a:pt x="2348672" y="1885366"/>
                    <a:pt x="2267519" y="1885366"/>
                  </a:cubicBezTo>
                  <a:cubicBezTo>
                    <a:pt x="2119786" y="1540370"/>
                    <a:pt x="1870041" y="1323391"/>
                    <a:pt x="1491898" y="1309389"/>
                  </a:cubicBezTo>
                  <a:cubicBezTo>
                    <a:pt x="1145760" y="1296245"/>
                    <a:pt x="901348" y="1483792"/>
                    <a:pt x="728565" y="1777924"/>
                  </a:cubicBezTo>
                  <a:cubicBezTo>
                    <a:pt x="492059" y="1773352"/>
                    <a:pt x="309465" y="1881746"/>
                    <a:pt x="171447" y="2074913"/>
                  </a:cubicBezTo>
                  <a:cubicBezTo>
                    <a:pt x="120298" y="2146637"/>
                    <a:pt x="101915" y="2230266"/>
                    <a:pt x="95247" y="2316944"/>
                  </a:cubicBezTo>
                  <a:cubicBezTo>
                    <a:pt x="85722" y="2440769"/>
                    <a:pt x="144206" y="2540781"/>
                    <a:pt x="208786" y="2637746"/>
                  </a:cubicBezTo>
                  <a:cubicBezTo>
                    <a:pt x="277461" y="2740902"/>
                    <a:pt x="368329" y="2821959"/>
                    <a:pt x="487773" y="2856821"/>
                  </a:cubicBezTo>
                  <a:cubicBezTo>
                    <a:pt x="641316" y="2901207"/>
                    <a:pt x="792573" y="2880157"/>
                    <a:pt x="935448" y="2809196"/>
                  </a:cubicBezTo>
                  <a:cubicBezTo>
                    <a:pt x="962784" y="2795575"/>
                    <a:pt x="980406" y="2797670"/>
                    <a:pt x="1004409" y="2812339"/>
                  </a:cubicBezTo>
                  <a:cubicBezTo>
                    <a:pt x="1066417" y="2850439"/>
                    <a:pt x="1128234" y="2888539"/>
                    <a:pt x="1193099" y="2921400"/>
                  </a:cubicBezTo>
                  <a:cubicBezTo>
                    <a:pt x="1336927" y="2995314"/>
                    <a:pt x="1485993" y="3000839"/>
                    <a:pt x="1640298" y="2954452"/>
                  </a:cubicBezTo>
                  <a:cubicBezTo>
                    <a:pt x="1798508" y="2906827"/>
                    <a:pt x="1928143" y="2811577"/>
                    <a:pt x="2055493" y="27187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10D9B050-B130-49F3-AABE-415A44780E07}"/>
                </a:ext>
              </a:extLst>
            </p:cNvPr>
            <p:cNvSpPr/>
            <p:nvPr/>
          </p:nvSpPr>
          <p:spPr>
            <a:xfrm>
              <a:off x="4852547" y="4296129"/>
              <a:ext cx="531934" cy="683235"/>
            </a:xfrm>
            <a:custGeom>
              <a:avLst/>
              <a:gdLst>
                <a:gd name="connsiteX0" fmla="*/ 532640 w 531934"/>
                <a:gd name="connsiteY0" fmla="*/ 210083 h 683235"/>
                <a:gd name="connsiteX1" fmla="*/ 424817 w 531934"/>
                <a:gd name="connsiteY1" fmla="*/ 590035 h 683235"/>
                <a:gd name="connsiteX2" fmla="*/ 93252 w 531934"/>
                <a:gd name="connsiteY2" fmla="*/ 636898 h 683235"/>
                <a:gd name="connsiteX3" fmla="*/ 57819 w 531934"/>
                <a:gd name="connsiteY3" fmla="*/ 304570 h 683235"/>
                <a:gd name="connsiteX4" fmla="*/ 249176 w 531934"/>
                <a:gd name="connsiteY4" fmla="*/ 152170 h 683235"/>
                <a:gd name="connsiteX5" fmla="*/ 379288 w 531934"/>
                <a:gd name="connsiteY5" fmla="*/ 25297 h 683235"/>
                <a:gd name="connsiteX6" fmla="*/ 483586 w 531934"/>
                <a:gd name="connsiteY6" fmla="*/ 30155 h 683235"/>
                <a:gd name="connsiteX7" fmla="*/ 532640 w 531934"/>
                <a:gd name="connsiteY7" fmla="*/ 210083 h 683235"/>
                <a:gd name="connsiteX8" fmla="*/ 428913 w 531934"/>
                <a:gd name="connsiteY8" fmla="*/ 135026 h 683235"/>
                <a:gd name="connsiteX9" fmla="*/ 210695 w 531934"/>
                <a:gd name="connsiteY9" fmla="*/ 277901 h 683235"/>
                <a:gd name="connsiteX10" fmla="*/ 121065 w 531934"/>
                <a:gd name="connsiteY10" fmla="*/ 360959 h 683235"/>
                <a:gd name="connsiteX11" fmla="*/ 143068 w 531934"/>
                <a:gd name="connsiteY11" fmla="*/ 565556 h 683235"/>
                <a:gd name="connsiteX12" fmla="*/ 344617 w 531934"/>
                <a:gd name="connsiteY12" fmla="*/ 550221 h 683235"/>
                <a:gd name="connsiteX13" fmla="*/ 400433 w 531934"/>
                <a:gd name="connsiteY13" fmla="*/ 458113 h 683235"/>
                <a:gd name="connsiteX14" fmla="*/ 428913 w 531934"/>
                <a:gd name="connsiteY14" fmla="*/ 135216 h 68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934" h="683235">
                  <a:moveTo>
                    <a:pt x="532640" y="210083"/>
                  </a:moveTo>
                  <a:cubicBezTo>
                    <a:pt x="521210" y="365816"/>
                    <a:pt x="507589" y="488213"/>
                    <a:pt x="424817" y="590035"/>
                  </a:cubicBezTo>
                  <a:cubicBezTo>
                    <a:pt x="342045" y="691857"/>
                    <a:pt x="190312" y="713860"/>
                    <a:pt x="93252" y="636898"/>
                  </a:cubicBezTo>
                  <a:cubicBezTo>
                    <a:pt x="-11523" y="554221"/>
                    <a:pt x="-32859" y="408298"/>
                    <a:pt x="57819" y="304570"/>
                  </a:cubicBezTo>
                  <a:cubicBezTo>
                    <a:pt x="110683" y="244182"/>
                    <a:pt x="181644" y="198367"/>
                    <a:pt x="249176" y="152170"/>
                  </a:cubicBezTo>
                  <a:cubicBezTo>
                    <a:pt x="300992" y="117023"/>
                    <a:pt x="350713" y="83876"/>
                    <a:pt x="379288" y="25297"/>
                  </a:cubicBezTo>
                  <a:cubicBezTo>
                    <a:pt x="396623" y="-10231"/>
                    <a:pt x="469585" y="-8802"/>
                    <a:pt x="483586" y="30155"/>
                  </a:cubicBezTo>
                  <a:cubicBezTo>
                    <a:pt x="507875" y="98354"/>
                    <a:pt x="521877" y="169601"/>
                    <a:pt x="532640" y="210083"/>
                  </a:cubicBezTo>
                  <a:close/>
                  <a:moveTo>
                    <a:pt x="428913" y="135026"/>
                  </a:moveTo>
                  <a:cubicBezTo>
                    <a:pt x="352713" y="184746"/>
                    <a:pt x="280132" y="229419"/>
                    <a:pt x="210695" y="277901"/>
                  </a:cubicBezTo>
                  <a:cubicBezTo>
                    <a:pt x="177119" y="301304"/>
                    <a:pt x="146954" y="329260"/>
                    <a:pt x="121065" y="360959"/>
                  </a:cubicBezTo>
                  <a:cubicBezTo>
                    <a:pt x="71887" y="423890"/>
                    <a:pt x="81632" y="514520"/>
                    <a:pt x="143068" y="565556"/>
                  </a:cubicBezTo>
                  <a:cubicBezTo>
                    <a:pt x="188883" y="604608"/>
                    <a:pt x="296611" y="615181"/>
                    <a:pt x="344617" y="550221"/>
                  </a:cubicBezTo>
                  <a:cubicBezTo>
                    <a:pt x="367172" y="522093"/>
                    <a:pt x="385936" y="491127"/>
                    <a:pt x="400433" y="458113"/>
                  </a:cubicBezTo>
                  <a:cubicBezTo>
                    <a:pt x="441010" y="354005"/>
                    <a:pt x="454916" y="246182"/>
                    <a:pt x="428913" y="135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C01591E-4F16-419B-B7AB-D6F928B54D9A}"/>
                </a:ext>
              </a:extLst>
            </p:cNvPr>
            <p:cNvSpPr/>
            <p:nvPr/>
          </p:nvSpPr>
          <p:spPr>
            <a:xfrm>
              <a:off x="4030680" y="4833216"/>
              <a:ext cx="471774" cy="608940"/>
            </a:xfrm>
            <a:custGeom>
              <a:avLst/>
              <a:gdLst>
                <a:gd name="connsiteX0" fmla="*/ 208270 w 471774"/>
                <a:gd name="connsiteY0" fmla="*/ 608636 h 608940"/>
                <a:gd name="connsiteX1" fmla="*/ 27295 w 471774"/>
                <a:gd name="connsiteY1" fmla="*/ 500337 h 608940"/>
                <a:gd name="connsiteX2" fmla="*/ 40058 w 471774"/>
                <a:gd name="connsiteY2" fmla="*/ 289739 h 608940"/>
                <a:gd name="connsiteX3" fmla="*/ 199030 w 471774"/>
                <a:gd name="connsiteY3" fmla="*/ 151150 h 608940"/>
                <a:gd name="connsiteX4" fmla="*/ 341143 w 471774"/>
                <a:gd name="connsiteY4" fmla="*/ 23039 h 608940"/>
                <a:gd name="connsiteX5" fmla="*/ 434107 w 471774"/>
                <a:gd name="connsiteY5" fmla="*/ 26087 h 608940"/>
                <a:gd name="connsiteX6" fmla="*/ 470779 w 471774"/>
                <a:gd name="connsiteY6" fmla="*/ 181345 h 608940"/>
                <a:gd name="connsiteX7" fmla="*/ 387435 w 471774"/>
                <a:gd name="connsiteY7" fmla="*/ 519387 h 608940"/>
                <a:gd name="connsiteX8" fmla="*/ 208270 w 471774"/>
                <a:gd name="connsiteY8" fmla="*/ 608636 h 608940"/>
                <a:gd name="connsiteX9" fmla="*/ 390483 w 471774"/>
                <a:gd name="connsiteY9" fmla="*/ 115622 h 608940"/>
                <a:gd name="connsiteX10" fmla="*/ 187695 w 471774"/>
                <a:gd name="connsiteY10" fmla="*/ 248972 h 608940"/>
                <a:gd name="connsiteX11" fmla="*/ 104256 w 471774"/>
                <a:gd name="connsiteY11" fmla="*/ 331078 h 608940"/>
                <a:gd name="connsiteX12" fmla="*/ 129307 w 471774"/>
                <a:gd name="connsiteY12" fmla="*/ 506052 h 608940"/>
                <a:gd name="connsiteX13" fmla="*/ 306662 w 471774"/>
                <a:gd name="connsiteY13" fmla="*/ 495384 h 608940"/>
                <a:gd name="connsiteX14" fmla="*/ 389245 w 471774"/>
                <a:gd name="connsiteY14" fmla="*/ 292882 h 608940"/>
                <a:gd name="connsiteX15" fmla="*/ 390483 w 471774"/>
                <a:gd name="connsiteY15" fmla="*/ 115622 h 60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1774" h="608940">
                  <a:moveTo>
                    <a:pt x="208270" y="608636"/>
                  </a:moveTo>
                  <a:cubicBezTo>
                    <a:pt x="126259" y="608636"/>
                    <a:pt x="64728" y="573012"/>
                    <a:pt x="27295" y="500337"/>
                  </a:cubicBezTo>
                  <a:cubicBezTo>
                    <a:pt x="-10139" y="427661"/>
                    <a:pt x="-9949" y="351556"/>
                    <a:pt x="40058" y="289739"/>
                  </a:cubicBezTo>
                  <a:cubicBezTo>
                    <a:pt x="83682" y="235828"/>
                    <a:pt x="141785" y="191727"/>
                    <a:pt x="199030" y="151150"/>
                  </a:cubicBezTo>
                  <a:cubicBezTo>
                    <a:pt x="251894" y="113622"/>
                    <a:pt x="310092" y="85618"/>
                    <a:pt x="341143" y="23039"/>
                  </a:cubicBezTo>
                  <a:cubicBezTo>
                    <a:pt x="357145" y="-9251"/>
                    <a:pt x="422011" y="-7727"/>
                    <a:pt x="434107" y="26087"/>
                  </a:cubicBezTo>
                  <a:cubicBezTo>
                    <a:pt x="453414" y="75903"/>
                    <a:pt x="465749" y="128157"/>
                    <a:pt x="470779" y="181345"/>
                  </a:cubicBezTo>
                  <a:cubicBezTo>
                    <a:pt x="478398" y="301550"/>
                    <a:pt x="462110" y="418707"/>
                    <a:pt x="387435" y="519387"/>
                  </a:cubicBezTo>
                  <a:cubicBezTo>
                    <a:pt x="338952" y="584443"/>
                    <a:pt x="284850" y="609970"/>
                    <a:pt x="208270" y="608636"/>
                  </a:cubicBezTo>
                  <a:close/>
                  <a:moveTo>
                    <a:pt x="390483" y="115622"/>
                  </a:moveTo>
                  <a:cubicBezTo>
                    <a:pt x="315997" y="164295"/>
                    <a:pt x="250084" y="204490"/>
                    <a:pt x="187695" y="248972"/>
                  </a:cubicBezTo>
                  <a:cubicBezTo>
                    <a:pt x="155691" y="271727"/>
                    <a:pt x="127526" y="299445"/>
                    <a:pt x="104256" y="331078"/>
                  </a:cubicBezTo>
                  <a:cubicBezTo>
                    <a:pt x="64737" y="386780"/>
                    <a:pt x="75748" y="463675"/>
                    <a:pt x="129307" y="506052"/>
                  </a:cubicBezTo>
                  <a:cubicBezTo>
                    <a:pt x="182371" y="548629"/>
                    <a:pt x="259076" y="544009"/>
                    <a:pt x="306662" y="495384"/>
                  </a:cubicBezTo>
                  <a:cubicBezTo>
                    <a:pt x="362479" y="439662"/>
                    <a:pt x="381243" y="366987"/>
                    <a:pt x="389245" y="292882"/>
                  </a:cubicBezTo>
                  <a:cubicBezTo>
                    <a:pt x="395531" y="235732"/>
                    <a:pt x="390483" y="176868"/>
                    <a:pt x="390483" y="115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AB94EABB-19C5-4885-9862-30D003F3879A}"/>
                </a:ext>
              </a:extLst>
            </p:cNvPr>
            <p:cNvSpPr/>
            <p:nvPr/>
          </p:nvSpPr>
          <p:spPr>
            <a:xfrm>
              <a:off x="6589872" y="4862085"/>
              <a:ext cx="472858" cy="609288"/>
            </a:xfrm>
            <a:custGeom>
              <a:avLst/>
              <a:gdLst>
                <a:gd name="connsiteX0" fmla="*/ 207492 w 472858"/>
                <a:gd name="connsiteY0" fmla="*/ 608819 h 609288"/>
                <a:gd name="connsiteX1" fmla="*/ 26517 w 472858"/>
                <a:gd name="connsiteY1" fmla="*/ 499662 h 609288"/>
                <a:gd name="connsiteX2" fmla="*/ 42996 w 472858"/>
                <a:gd name="connsiteY2" fmla="*/ 285159 h 609288"/>
                <a:gd name="connsiteX3" fmla="*/ 183394 w 472858"/>
                <a:gd name="connsiteY3" fmla="*/ 160572 h 609288"/>
                <a:gd name="connsiteX4" fmla="*/ 341318 w 472858"/>
                <a:gd name="connsiteY4" fmla="*/ 22364 h 609288"/>
                <a:gd name="connsiteX5" fmla="*/ 434187 w 472858"/>
                <a:gd name="connsiteY5" fmla="*/ 27698 h 609288"/>
                <a:gd name="connsiteX6" fmla="*/ 473430 w 472858"/>
                <a:gd name="connsiteY6" fmla="*/ 211435 h 609288"/>
                <a:gd name="connsiteX7" fmla="*/ 410280 w 472858"/>
                <a:gd name="connsiteY7" fmla="*/ 485755 h 609288"/>
                <a:gd name="connsiteX8" fmla="*/ 207492 w 472858"/>
                <a:gd name="connsiteY8" fmla="*/ 608819 h 609288"/>
                <a:gd name="connsiteX9" fmla="*/ 385419 w 472858"/>
                <a:gd name="connsiteY9" fmla="*/ 117519 h 609288"/>
                <a:gd name="connsiteX10" fmla="*/ 247307 w 472858"/>
                <a:gd name="connsiteY10" fmla="*/ 210673 h 609288"/>
                <a:gd name="connsiteX11" fmla="*/ 145675 w 472858"/>
                <a:gd name="connsiteY11" fmla="*/ 280396 h 609288"/>
                <a:gd name="connsiteX12" fmla="*/ 85667 w 472858"/>
                <a:gd name="connsiteY12" fmla="*/ 440226 h 609288"/>
                <a:gd name="connsiteX13" fmla="*/ 184251 w 472858"/>
                <a:gd name="connsiteY13" fmla="*/ 532047 h 609288"/>
                <a:gd name="connsiteX14" fmla="*/ 349796 w 472858"/>
                <a:gd name="connsiteY14" fmla="*/ 435368 h 609288"/>
                <a:gd name="connsiteX15" fmla="*/ 395040 w 472858"/>
                <a:gd name="connsiteY15" fmla="*/ 190480 h 609288"/>
                <a:gd name="connsiteX16" fmla="*/ 384943 w 472858"/>
                <a:gd name="connsiteY16" fmla="*/ 117519 h 60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2858" h="609288">
                  <a:moveTo>
                    <a:pt x="207492" y="608819"/>
                  </a:moveTo>
                  <a:cubicBezTo>
                    <a:pt x="127673" y="610056"/>
                    <a:pt x="65093" y="574719"/>
                    <a:pt x="26517" y="499662"/>
                  </a:cubicBezTo>
                  <a:cubicBezTo>
                    <a:pt x="-12059" y="424605"/>
                    <a:pt x="-8059" y="348976"/>
                    <a:pt x="42996" y="285159"/>
                  </a:cubicBezTo>
                  <a:cubicBezTo>
                    <a:pt x="81572" y="236867"/>
                    <a:pt x="132245" y="196290"/>
                    <a:pt x="183394" y="160572"/>
                  </a:cubicBezTo>
                  <a:cubicBezTo>
                    <a:pt x="241497" y="120090"/>
                    <a:pt x="307219" y="91421"/>
                    <a:pt x="341318" y="22364"/>
                  </a:cubicBezTo>
                  <a:cubicBezTo>
                    <a:pt x="357416" y="-10212"/>
                    <a:pt x="423043" y="-6878"/>
                    <a:pt x="434187" y="27698"/>
                  </a:cubicBezTo>
                  <a:cubicBezTo>
                    <a:pt x="453237" y="87325"/>
                    <a:pt x="472287" y="149904"/>
                    <a:pt x="473430" y="211435"/>
                  </a:cubicBezTo>
                  <a:cubicBezTo>
                    <a:pt x="475145" y="306685"/>
                    <a:pt x="460762" y="401935"/>
                    <a:pt x="410280" y="485755"/>
                  </a:cubicBezTo>
                  <a:cubicBezTo>
                    <a:pt x="364940" y="560431"/>
                    <a:pt x="305028" y="612819"/>
                    <a:pt x="207492" y="608819"/>
                  </a:cubicBezTo>
                  <a:close/>
                  <a:moveTo>
                    <a:pt x="385419" y="117519"/>
                  </a:moveTo>
                  <a:lnTo>
                    <a:pt x="247307" y="210673"/>
                  </a:lnTo>
                  <a:cubicBezTo>
                    <a:pt x="213207" y="233629"/>
                    <a:pt x="176726" y="253822"/>
                    <a:pt x="145675" y="280396"/>
                  </a:cubicBezTo>
                  <a:cubicBezTo>
                    <a:pt x="97479" y="321640"/>
                    <a:pt x="70047" y="374218"/>
                    <a:pt x="85667" y="440226"/>
                  </a:cubicBezTo>
                  <a:cubicBezTo>
                    <a:pt x="97859" y="492042"/>
                    <a:pt x="134816" y="519379"/>
                    <a:pt x="184251" y="532047"/>
                  </a:cubicBezTo>
                  <a:cubicBezTo>
                    <a:pt x="249593" y="548811"/>
                    <a:pt x="316173" y="509949"/>
                    <a:pt x="349796" y="435368"/>
                  </a:cubicBezTo>
                  <a:cubicBezTo>
                    <a:pt x="383943" y="358434"/>
                    <a:pt x="399440" y="274529"/>
                    <a:pt x="395040" y="190480"/>
                  </a:cubicBezTo>
                  <a:cubicBezTo>
                    <a:pt x="393611" y="166478"/>
                    <a:pt x="388467" y="142665"/>
                    <a:pt x="384943" y="1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6E98C211-2B1A-4C00-8746-319146691432}"/>
                </a:ext>
              </a:extLst>
            </p:cNvPr>
            <p:cNvSpPr/>
            <p:nvPr/>
          </p:nvSpPr>
          <p:spPr>
            <a:xfrm>
              <a:off x="5591567" y="4647608"/>
              <a:ext cx="423518" cy="547516"/>
            </a:xfrm>
            <a:custGeom>
              <a:avLst/>
              <a:gdLst>
                <a:gd name="connsiteX0" fmla="*/ 213102 w 423518"/>
                <a:gd name="connsiteY0" fmla="*/ 547261 h 547516"/>
                <a:gd name="connsiteX1" fmla="*/ 25459 w 423518"/>
                <a:gd name="connsiteY1" fmla="*/ 450011 h 547516"/>
                <a:gd name="connsiteX2" fmla="*/ 37271 w 423518"/>
                <a:gd name="connsiteY2" fmla="*/ 257511 h 547516"/>
                <a:gd name="connsiteX3" fmla="*/ 171382 w 423518"/>
                <a:gd name="connsiteY3" fmla="*/ 139782 h 547516"/>
                <a:gd name="connsiteX4" fmla="*/ 304732 w 423518"/>
                <a:gd name="connsiteY4" fmla="*/ 22339 h 547516"/>
                <a:gd name="connsiteX5" fmla="*/ 395601 w 423518"/>
                <a:gd name="connsiteY5" fmla="*/ 39960 h 547516"/>
                <a:gd name="connsiteX6" fmla="*/ 347023 w 423518"/>
                <a:gd name="connsiteY6" fmla="*/ 463251 h 547516"/>
                <a:gd name="connsiteX7" fmla="*/ 310924 w 423518"/>
                <a:gd name="connsiteY7" fmla="*/ 500494 h 547516"/>
                <a:gd name="connsiteX8" fmla="*/ 213102 w 423518"/>
                <a:gd name="connsiteY8" fmla="*/ 547261 h 547516"/>
                <a:gd name="connsiteX9" fmla="*/ 344738 w 423518"/>
                <a:gd name="connsiteY9" fmla="*/ 107397 h 547516"/>
                <a:gd name="connsiteX10" fmla="*/ 158714 w 423518"/>
                <a:gd name="connsiteY10" fmla="*/ 229698 h 547516"/>
                <a:gd name="connsiteX11" fmla="*/ 103946 w 423518"/>
                <a:gd name="connsiteY11" fmla="*/ 281228 h 547516"/>
                <a:gd name="connsiteX12" fmla="*/ 178526 w 423518"/>
                <a:gd name="connsiteY12" fmla="*/ 477729 h 547516"/>
                <a:gd name="connsiteX13" fmla="*/ 303208 w 423518"/>
                <a:gd name="connsiteY13" fmla="*/ 407720 h 547516"/>
                <a:gd name="connsiteX14" fmla="*/ 344738 w 423518"/>
                <a:gd name="connsiteY14" fmla="*/ 107397 h 54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518" h="547516">
                  <a:moveTo>
                    <a:pt x="213102" y="547261"/>
                  </a:moveTo>
                  <a:cubicBezTo>
                    <a:pt x="117852" y="542690"/>
                    <a:pt x="60702" y="515162"/>
                    <a:pt x="25459" y="450011"/>
                  </a:cubicBezTo>
                  <a:cubicBezTo>
                    <a:pt x="-9783" y="384860"/>
                    <a:pt x="-8735" y="314756"/>
                    <a:pt x="37271" y="257511"/>
                  </a:cubicBezTo>
                  <a:cubicBezTo>
                    <a:pt x="74132" y="211791"/>
                    <a:pt x="122996" y="173786"/>
                    <a:pt x="171382" y="139782"/>
                  </a:cubicBezTo>
                  <a:cubicBezTo>
                    <a:pt x="219770" y="105778"/>
                    <a:pt x="274253" y="79298"/>
                    <a:pt x="304732" y="22339"/>
                  </a:cubicBezTo>
                  <a:cubicBezTo>
                    <a:pt x="324545" y="-14523"/>
                    <a:pt x="380932" y="-4617"/>
                    <a:pt x="395601" y="39960"/>
                  </a:cubicBezTo>
                  <a:cubicBezTo>
                    <a:pt x="444750" y="187788"/>
                    <a:pt x="431891" y="330282"/>
                    <a:pt x="347023" y="463251"/>
                  </a:cubicBezTo>
                  <a:cubicBezTo>
                    <a:pt x="338156" y="478386"/>
                    <a:pt x="325773" y="491159"/>
                    <a:pt x="310924" y="500494"/>
                  </a:cubicBezTo>
                  <a:cubicBezTo>
                    <a:pt x="273300" y="521068"/>
                    <a:pt x="233295" y="537832"/>
                    <a:pt x="213102" y="547261"/>
                  </a:cubicBezTo>
                  <a:close/>
                  <a:moveTo>
                    <a:pt x="344738" y="107397"/>
                  </a:moveTo>
                  <a:cubicBezTo>
                    <a:pt x="279301" y="150164"/>
                    <a:pt x="218246" y="188740"/>
                    <a:pt x="158714" y="229698"/>
                  </a:cubicBezTo>
                  <a:cubicBezTo>
                    <a:pt x="138064" y="244138"/>
                    <a:pt x="119614" y="261492"/>
                    <a:pt x="103946" y="281228"/>
                  </a:cubicBezTo>
                  <a:cubicBezTo>
                    <a:pt x="39556" y="362381"/>
                    <a:pt x="77371" y="460393"/>
                    <a:pt x="178526" y="477729"/>
                  </a:cubicBezTo>
                  <a:cubicBezTo>
                    <a:pt x="223389" y="485349"/>
                    <a:pt x="277015" y="457345"/>
                    <a:pt x="303208" y="407720"/>
                  </a:cubicBezTo>
                  <a:cubicBezTo>
                    <a:pt x="352643" y="313709"/>
                    <a:pt x="364835" y="213886"/>
                    <a:pt x="344738" y="107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0472B99A-82BA-4038-B023-966CF70A7AA0}"/>
                </a:ext>
              </a:extLst>
            </p:cNvPr>
            <p:cNvSpPr/>
            <p:nvPr/>
          </p:nvSpPr>
          <p:spPr>
            <a:xfrm>
              <a:off x="7374542" y="4785352"/>
              <a:ext cx="420336" cy="536631"/>
            </a:xfrm>
            <a:custGeom>
              <a:avLst/>
              <a:gdLst>
                <a:gd name="connsiteX0" fmla="*/ 421042 w 420336"/>
                <a:gd name="connsiteY0" fmla="*/ 162630 h 536631"/>
                <a:gd name="connsiteX1" fmla="*/ 317791 w 420336"/>
                <a:gd name="connsiteY1" fmla="*/ 482765 h 536631"/>
                <a:gd name="connsiteX2" fmla="*/ 63473 w 420336"/>
                <a:gd name="connsiteY2" fmla="*/ 490575 h 536631"/>
                <a:gd name="connsiteX3" fmla="*/ 42899 w 420336"/>
                <a:gd name="connsiteY3" fmla="*/ 243592 h 536631"/>
                <a:gd name="connsiteX4" fmla="*/ 179393 w 420336"/>
                <a:gd name="connsiteY4" fmla="*/ 129292 h 536631"/>
                <a:gd name="connsiteX5" fmla="*/ 299979 w 420336"/>
                <a:gd name="connsiteY5" fmla="*/ 19564 h 536631"/>
                <a:gd name="connsiteX6" fmla="*/ 384085 w 420336"/>
                <a:gd name="connsiteY6" fmla="*/ 25469 h 536631"/>
                <a:gd name="connsiteX7" fmla="*/ 421042 w 420336"/>
                <a:gd name="connsiteY7" fmla="*/ 162630 h 536631"/>
                <a:gd name="connsiteX8" fmla="*/ 341794 w 420336"/>
                <a:gd name="connsiteY8" fmla="*/ 103098 h 536631"/>
                <a:gd name="connsiteX9" fmla="*/ 144722 w 420336"/>
                <a:gd name="connsiteY9" fmla="*/ 234067 h 536631"/>
                <a:gd name="connsiteX10" fmla="*/ 91001 w 420336"/>
                <a:gd name="connsiteY10" fmla="*/ 292741 h 536631"/>
                <a:gd name="connsiteX11" fmla="*/ 116051 w 420336"/>
                <a:gd name="connsiteY11" fmla="*/ 445712 h 536631"/>
                <a:gd name="connsiteX12" fmla="*/ 274547 w 420336"/>
                <a:gd name="connsiteY12" fmla="*/ 431139 h 536631"/>
                <a:gd name="connsiteX13" fmla="*/ 341794 w 420336"/>
                <a:gd name="connsiteY13" fmla="*/ 103098 h 53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336" h="536631">
                  <a:moveTo>
                    <a:pt x="421042" y="162630"/>
                  </a:moveTo>
                  <a:cubicBezTo>
                    <a:pt x="413898" y="297599"/>
                    <a:pt x="399134" y="402088"/>
                    <a:pt x="317791" y="482765"/>
                  </a:cubicBezTo>
                  <a:cubicBezTo>
                    <a:pt x="247954" y="551126"/>
                    <a:pt x="137368" y="554526"/>
                    <a:pt x="63473" y="490575"/>
                  </a:cubicBezTo>
                  <a:cubicBezTo>
                    <a:pt x="-9298" y="427139"/>
                    <a:pt x="-22252" y="320554"/>
                    <a:pt x="42899" y="243592"/>
                  </a:cubicBezTo>
                  <a:cubicBezTo>
                    <a:pt x="80999" y="198920"/>
                    <a:pt x="134149" y="167392"/>
                    <a:pt x="179393" y="129292"/>
                  </a:cubicBezTo>
                  <a:cubicBezTo>
                    <a:pt x="220636" y="93859"/>
                    <a:pt x="262451" y="58712"/>
                    <a:pt x="299979" y="19564"/>
                  </a:cubicBezTo>
                  <a:cubicBezTo>
                    <a:pt x="325125" y="-6630"/>
                    <a:pt x="371607" y="-9011"/>
                    <a:pt x="384085" y="25469"/>
                  </a:cubicBezTo>
                  <a:cubicBezTo>
                    <a:pt x="398868" y="70494"/>
                    <a:pt x="411202" y="116281"/>
                    <a:pt x="421042" y="162630"/>
                  </a:cubicBezTo>
                  <a:close/>
                  <a:moveTo>
                    <a:pt x="341794" y="103098"/>
                  </a:moveTo>
                  <a:cubicBezTo>
                    <a:pt x="272166" y="149009"/>
                    <a:pt x="207206" y="189776"/>
                    <a:pt x="144722" y="234067"/>
                  </a:cubicBezTo>
                  <a:cubicBezTo>
                    <a:pt x="123252" y="250041"/>
                    <a:pt x="105021" y="269948"/>
                    <a:pt x="91001" y="292741"/>
                  </a:cubicBezTo>
                  <a:cubicBezTo>
                    <a:pt x="57682" y="342357"/>
                    <a:pt x="68645" y="409318"/>
                    <a:pt x="116051" y="445712"/>
                  </a:cubicBezTo>
                  <a:cubicBezTo>
                    <a:pt x="161867" y="481908"/>
                    <a:pt x="236447" y="478574"/>
                    <a:pt x="274547" y="431139"/>
                  </a:cubicBezTo>
                  <a:cubicBezTo>
                    <a:pt x="351986" y="334746"/>
                    <a:pt x="358558" y="222542"/>
                    <a:pt x="341794" y="103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7E92BC8-88CF-42B0-B2F9-CE63E12CAA87}"/>
                </a:ext>
              </a:extLst>
            </p:cNvPr>
            <p:cNvSpPr/>
            <p:nvPr/>
          </p:nvSpPr>
          <p:spPr>
            <a:xfrm>
              <a:off x="3942205" y="4323320"/>
              <a:ext cx="360618" cy="451684"/>
            </a:xfrm>
            <a:custGeom>
              <a:avLst/>
              <a:gdLst>
                <a:gd name="connsiteX0" fmla="*/ 361324 w 360618"/>
                <a:gd name="connsiteY0" fmla="*/ 174795 h 451684"/>
                <a:gd name="connsiteX1" fmla="*/ 296935 w 360618"/>
                <a:gd name="connsiteY1" fmla="*/ 367200 h 451684"/>
                <a:gd name="connsiteX2" fmla="*/ 139201 w 360618"/>
                <a:gd name="connsiteY2" fmla="*/ 450258 h 451684"/>
                <a:gd name="connsiteX3" fmla="*/ 11185 w 360618"/>
                <a:gd name="connsiteY3" fmla="*/ 351389 h 451684"/>
                <a:gd name="connsiteX4" fmla="*/ 53857 w 360618"/>
                <a:gd name="connsiteY4" fmla="*/ 181939 h 451684"/>
                <a:gd name="connsiteX5" fmla="*/ 163966 w 360618"/>
                <a:gd name="connsiteY5" fmla="*/ 100310 h 451684"/>
                <a:gd name="connsiteX6" fmla="*/ 246452 w 360618"/>
                <a:gd name="connsiteY6" fmla="*/ 24110 h 451684"/>
                <a:gd name="connsiteX7" fmla="*/ 328844 w 360618"/>
                <a:gd name="connsiteY7" fmla="*/ 33635 h 451684"/>
                <a:gd name="connsiteX8" fmla="*/ 361324 w 360618"/>
                <a:gd name="connsiteY8" fmla="*/ 174795 h 451684"/>
                <a:gd name="connsiteX9" fmla="*/ 285124 w 360618"/>
                <a:gd name="connsiteY9" fmla="*/ 82784 h 451684"/>
                <a:gd name="connsiteX10" fmla="*/ 227022 w 360618"/>
                <a:gd name="connsiteY10" fmla="*/ 129456 h 451684"/>
                <a:gd name="connsiteX11" fmla="*/ 166252 w 360618"/>
                <a:gd name="connsiteY11" fmla="*/ 166699 h 451684"/>
                <a:gd name="connsiteX12" fmla="*/ 89290 w 360618"/>
                <a:gd name="connsiteY12" fmla="*/ 228802 h 451684"/>
                <a:gd name="connsiteX13" fmla="*/ 100911 w 360618"/>
                <a:gd name="connsiteY13" fmla="*/ 378821 h 451684"/>
                <a:gd name="connsiteX14" fmla="*/ 251310 w 360618"/>
                <a:gd name="connsiteY14" fmla="*/ 337197 h 451684"/>
                <a:gd name="connsiteX15" fmla="*/ 284838 w 360618"/>
                <a:gd name="connsiteY15" fmla="*/ 82784 h 45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0618" h="451684">
                  <a:moveTo>
                    <a:pt x="361324" y="174795"/>
                  </a:moveTo>
                  <a:cubicBezTo>
                    <a:pt x="343036" y="231279"/>
                    <a:pt x="327224" y="302716"/>
                    <a:pt x="296935" y="367200"/>
                  </a:cubicBezTo>
                  <a:cubicBezTo>
                    <a:pt x="268360" y="428922"/>
                    <a:pt x="210258" y="457783"/>
                    <a:pt x="139201" y="450258"/>
                  </a:cubicBezTo>
                  <a:cubicBezTo>
                    <a:pt x="76336" y="443686"/>
                    <a:pt x="32807" y="409968"/>
                    <a:pt x="11185" y="351389"/>
                  </a:cubicBezTo>
                  <a:cubicBezTo>
                    <a:pt x="-12818" y="286333"/>
                    <a:pt x="5661" y="227564"/>
                    <a:pt x="53857" y="181939"/>
                  </a:cubicBezTo>
                  <a:cubicBezTo>
                    <a:pt x="86718" y="150697"/>
                    <a:pt x="128247" y="128789"/>
                    <a:pt x="163966" y="100310"/>
                  </a:cubicBezTo>
                  <a:cubicBezTo>
                    <a:pt x="193884" y="77669"/>
                    <a:pt x="221516" y="52142"/>
                    <a:pt x="246452" y="24110"/>
                  </a:cubicBezTo>
                  <a:cubicBezTo>
                    <a:pt x="275027" y="-10085"/>
                    <a:pt x="313890" y="-9514"/>
                    <a:pt x="328844" y="33635"/>
                  </a:cubicBezTo>
                  <a:cubicBezTo>
                    <a:pt x="342750" y="73354"/>
                    <a:pt x="348275" y="116216"/>
                    <a:pt x="361324" y="174795"/>
                  </a:cubicBezTo>
                  <a:close/>
                  <a:moveTo>
                    <a:pt x="285124" y="82784"/>
                  </a:moveTo>
                  <a:cubicBezTo>
                    <a:pt x="261311" y="101834"/>
                    <a:pt x="245023" y="117074"/>
                    <a:pt x="227022" y="129456"/>
                  </a:cubicBezTo>
                  <a:cubicBezTo>
                    <a:pt x="207972" y="142982"/>
                    <a:pt x="185492" y="152793"/>
                    <a:pt x="166252" y="166699"/>
                  </a:cubicBezTo>
                  <a:cubicBezTo>
                    <a:pt x="139487" y="185749"/>
                    <a:pt x="110721" y="204799"/>
                    <a:pt x="89290" y="228802"/>
                  </a:cubicBezTo>
                  <a:cubicBezTo>
                    <a:pt x="45665" y="278522"/>
                    <a:pt x="52904" y="346531"/>
                    <a:pt x="100911" y="378821"/>
                  </a:cubicBezTo>
                  <a:cubicBezTo>
                    <a:pt x="151869" y="413015"/>
                    <a:pt x="219783" y="395489"/>
                    <a:pt x="251310" y="337197"/>
                  </a:cubicBezTo>
                  <a:cubicBezTo>
                    <a:pt x="292934" y="259091"/>
                    <a:pt x="301317" y="176128"/>
                    <a:pt x="284838" y="82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14E2A8AD-8474-4FF7-81B4-4478D8D3C47E}"/>
                </a:ext>
              </a:extLst>
            </p:cNvPr>
            <p:cNvSpPr/>
            <p:nvPr/>
          </p:nvSpPr>
          <p:spPr>
            <a:xfrm>
              <a:off x="5003830" y="5045116"/>
              <a:ext cx="356268" cy="453770"/>
            </a:xfrm>
            <a:custGeom>
              <a:avLst/>
              <a:gdLst>
                <a:gd name="connsiteX0" fmla="*/ 356974 w 356268"/>
                <a:gd name="connsiteY0" fmla="*/ 162612 h 453770"/>
                <a:gd name="connsiteX1" fmla="*/ 284965 w 356268"/>
                <a:gd name="connsiteY1" fmla="*/ 387783 h 453770"/>
                <a:gd name="connsiteX2" fmla="*/ 57222 w 356268"/>
                <a:gd name="connsiteY2" fmla="*/ 418549 h 453770"/>
                <a:gd name="connsiteX3" fmla="*/ 41506 w 356268"/>
                <a:gd name="connsiteY3" fmla="*/ 198521 h 453770"/>
                <a:gd name="connsiteX4" fmla="*/ 163140 w 356268"/>
                <a:gd name="connsiteY4" fmla="*/ 101843 h 453770"/>
                <a:gd name="connsiteX5" fmla="*/ 245436 w 356268"/>
                <a:gd name="connsiteY5" fmla="*/ 25643 h 453770"/>
                <a:gd name="connsiteX6" fmla="*/ 327923 w 356268"/>
                <a:gd name="connsiteY6" fmla="*/ 33930 h 453770"/>
                <a:gd name="connsiteX7" fmla="*/ 356974 w 356268"/>
                <a:gd name="connsiteY7" fmla="*/ 162612 h 453770"/>
                <a:gd name="connsiteX8" fmla="*/ 286775 w 356268"/>
                <a:gd name="connsiteY8" fmla="*/ 88698 h 453770"/>
                <a:gd name="connsiteX9" fmla="*/ 128469 w 356268"/>
                <a:gd name="connsiteY9" fmla="*/ 191949 h 453770"/>
                <a:gd name="connsiteX10" fmla="*/ 81892 w 356268"/>
                <a:gd name="connsiteY10" fmla="*/ 238526 h 453770"/>
                <a:gd name="connsiteX11" fmla="*/ 94465 w 356268"/>
                <a:gd name="connsiteY11" fmla="*/ 374924 h 453770"/>
                <a:gd name="connsiteX12" fmla="*/ 233863 w 356268"/>
                <a:gd name="connsiteY12" fmla="*/ 361037 h 453770"/>
                <a:gd name="connsiteX13" fmla="*/ 237816 w 356268"/>
                <a:gd name="connsiteY13" fmla="*/ 355874 h 453770"/>
                <a:gd name="connsiteX14" fmla="*/ 286775 w 356268"/>
                <a:gd name="connsiteY14" fmla="*/ 88698 h 45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268" h="453770">
                  <a:moveTo>
                    <a:pt x="356974" y="162612"/>
                  </a:moveTo>
                  <a:cubicBezTo>
                    <a:pt x="348592" y="244241"/>
                    <a:pt x="336209" y="321965"/>
                    <a:pt x="284965" y="387783"/>
                  </a:cubicBezTo>
                  <a:cubicBezTo>
                    <a:pt x="227339" y="461888"/>
                    <a:pt x="127707" y="475032"/>
                    <a:pt x="57222" y="418549"/>
                  </a:cubicBezTo>
                  <a:cubicBezTo>
                    <a:pt x="-9453" y="364923"/>
                    <a:pt x="-20216" y="267768"/>
                    <a:pt x="41506" y="198521"/>
                  </a:cubicBezTo>
                  <a:cubicBezTo>
                    <a:pt x="75510" y="160421"/>
                    <a:pt x="123040" y="134799"/>
                    <a:pt x="163140" y="101843"/>
                  </a:cubicBezTo>
                  <a:cubicBezTo>
                    <a:pt x="192887" y="79069"/>
                    <a:pt x="220443" y="53551"/>
                    <a:pt x="245436" y="25643"/>
                  </a:cubicBezTo>
                  <a:cubicBezTo>
                    <a:pt x="274964" y="-9981"/>
                    <a:pt x="312111" y="-10362"/>
                    <a:pt x="327923" y="33930"/>
                  </a:cubicBezTo>
                  <a:cubicBezTo>
                    <a:pt x="342591" y="75078"/>
                    <a:pt x="347735" y="119655"/>
                    <a:pt x="356974" y="162612"/>
                  </a:cubicBezTo>
                  <a:close/>
                  <a:moveTo>
                    <a:pt x="286775" y="88698"/>
                  </a:moveTo>
                  <a:cubicBezTo>
                    <a:pt x="230768" y="124893"/>
                    <a:pt x="178761" y="157183"/>
                    <a:pt x="128469" y="191949"/>
                  </a:cubicBezTo>
                  <a:cubicBezTo>
                    <a:pt x="110524" y="204846"/>
                    <a:pt x="94789" y="220581"/>
                    <a:pt x="81892" y="238526"/>
                  </a:cubicBezTo>
                  <a:cubicBezTo>
                    <a:pt x="47887" y="284628"/>
                    <a:pt x="54079" y="342730"/>
                    <a:pt x="94465" y="374924"/>
                  </a:cubicBezTo>
                  <a:cubicBezTo>
                    <a:pt x="136794" y="409586"/>
                    <a:pt x="199211" y="403366"/>
                    <a:pt x="233863" y="361037"/>
                  </a:cubicBezTo>
                  <a:cubicBezTo>
                    <a:pt x="235235" y="359361"/>
                    <a:pt x="236559" y="357637"/>
                    <a:pt x="237816" y="355874"/>
                  </a:cubicBezTo>
                  <a:cubicBezTo>
                    <a:pt x="295823" y="275579"/>
                    <a:pt x="299538" y="184424"/>
                    <a:pt x="286775" y="88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C95CB18C-884C-4FDA-8FD6-C9F65D583F95}"/>
                </a:ext>
              </a:extLst>
            </p:cNvPr>
            <p:cNvSpPr/>
            <p:nvPr/>
          </p:nvSpPr>
          <p:spPr>
            <a:xfrm>
              <a:off x="6238443" y="4664976"/>
              <a:ext cx="301531" cy="395846"/>
            </a:xfrm>
            <a:custGeom>
              <a:avLst/>
              <a:gdLst>
                <a:gd name="connsiteX0" fmla="*/ 138297 w 301531"/>
                <a:gd name="connsiteY0" fmla="*/ 395591 h 395846"/>
                <a:gd name="connsiteX1" fmla="*/ 17710 w 301531"/>
                <a:gd name="connsiteY1" fmla="*/ 318915 h 395846"/>
                <a:gd name="connsiteX2" fmla="*/ 27235 w 301531"/>
                <a:gd name="connsiteY2" fmla="*/ 180611 h 395846"/>
                <a:gd name="connsiteX3" fmla="*/ 118294 w 301531"/>
                <a:gd name="connsiteY3" fmla="*/ 99554 h 395846"/>
                <a:gd name="connsiteX4" fmla="*/ 214115 w 301531"/>
                <a:gd name="connsiteY4" fmla="*/ 17543 h 395846"/>
                <a:gd name="connsiteX5" fmla="*/ 281267 w 301531"/>
                <a:gd name="connsiteY5" fmla="*/ 24497 h 395846"/>
                <a:gd name="connsiteX6" fmla="*/ 227260 w 301531"/>
                <a:gd name="connsiteY6" fmla="*/ 349109 h 395846"/>
                <a:gd name="connsiteX7" fmla="*/ 138297 w 301531"/>
                <a:gd name="connsiteY7" fmla="*/ 395591 h 395846"/>
                <a:gd name="connsiteX8" fmla="*/ 246120 w 301531"/>
                <a:gd name="connsiteY8" fmla="*/ 75360 h 395846"/>
                <a:gd name="connsiteX9" fmla="*/ 136201 w 301531"/>
                <a:gd name="connsiteY9" fmla="*/ 146322 h 395846"/>
                <a:gd name="connsiteX10" fmla="*/ 75336 w 301531"/>
                <a:gd name="connsiteY10" fmla="*/ 197756 h 395846"/>
                <a:gd name="connsiteX11" fmla="*/ 87243 w 301531"/>
                <a:gd name="connsiteY11" fmla="*/ 325772 h 395846"/>
                <a:gd name="connsiteX12" fmla="*/ 206572 w 301531"/>
                <a:gd name="connsiteY12" fmla="*/ 304389 h 395846"/>
                <a:gd name="connsiteX13" fmla="*/ 211068 w 301531"/>
                <a:gd name="connsiteY13" fmla="*/ 297197 h 395846"/>
                <a:gd name="connsiteX14" fmla="*/ 246120 w 301531"/>
                <a:gd name="connsiteY14" fmla="*/ 75360 h 39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1531" h="395846">
                  <a:moveTo>
                    <a:pt x="138297" y="395591"/>
                  </a:moveTo>
                  <a:cubicBezTo>
                    <a:pt x="81623" y="387304"/>
                    <a:pt x="41904" y="365111"/>
                    <a:pt x="17710" y="318915"/>
                  </a:cubicBezTo>
                  <a:cubicBezTo>
                    <a:pt x="-6483" y="272718"/>
                    <a:pt x="-6198" y="221855"/>
                    <a:pt x="27235" y="180611"/>
                  </a:cubicBezTo>
                  <a:cubicBezTo>
                    <a:pt x="52476" y="149464"/>
                    <a:pt x="87338" y="126033"/>
                    <a:pt x="118294" y="99554"/>
                  </a:cubicBezTo>
                  <a:cubicBezTo>
                    <a:pt x="149250" y="73074"/>
                    <a:pt x="184207" y="46975"/>
                    <a:pt x="214115" y="17543"/>
                  </a:cubicBezTo>
                  <a:cubicBezTo>
                    <a:pt x="239357" y="-7507"/>
                    <a:pt x="264693" y="-6936"/>
                    <a:pt x="281267" y="24497"/>
                  </a:cubicBezTo>
                  <a:cubicBezTo>
                    <a:pt x="324891" y="107364"/>
                    <a:pt x="297364" y="287577"/>
                    <a:pt x="227260" y="349109"/>
                  </a:cubicBezTo>
                  <a:cubicBezTo>
                    <a:pt x="202781" y="370540"/>
                    <a:pt x="168396" y="380446"/>
                    <a:pt x="138297" y="395591"/>
                  </a:cubicBezTo>
                  <a:close/>
                  <a:moveTo>
                    <a:pt x="246120" y="75360"/>
                  </a:moveTo>
                  <a:cubicBezTo>
                    <a:pt x="204686" y="101935"/>
                    <a:pt x="169920" y="122985"/>
                    <a:pt x="136201" y="146322"/>
                  </a:cubicBezTo>
                  <a:cubicBezTo>
                    <a:pt x="113789" y="160780"/>
                    <a:pt x="93329" y="178068"/>
                    <a:pt x="75336" y="197756"/>
                  </a:cubicBezTo>
                  <a:cubicBezTo>
                    <a:pt x="37236" y="242619"/>
                    <a:pt x="43999" y="296054"/>
                    <a:pt x="87243" y="325772"/>
                  </a:cubicBezTo>
                  <a:cubicBezTo>
                    <a:pt x="126105" y="352824"/>
                    <a:pt x="179530" y="343241"/>
                    <a:pt x="206572" y="304389"/>
                  </a:cubicBezTo>
                  <a:cubicBezTo>
                    <a:pt x="208191" y="302064"/>
                    <a:pt x="209686" y="299665"/>
                    <a:pt x="211068" y="297197"/>
                  </a:cubicBezTo>
                  <a:cubicBezTo>
                    <a:pt x="249672" y="230094"/>
                    <a:pt x="262150" y="151103"/>
                    <a:pt x="246120" y="75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B7F1C7A4-7620-48F0-985B-EB8F705F80DC}"/>
                </a:ext>
              </a:extLst>
            </p:cNvPr>
            <p:cNvSpPr/>
            <p:nvPr/>
          </p:nvSpPr>
          <p:spPr>
            <a:xfrm>
              <a:off x="7989782" y="4671467"/>
              <a:ext cx="285251" cy="362601"/>
            </a:xfrm>
            <a:custGeom>
              <a:avLst/>
              <a:gdLst>
                <a:gd name="connsiteX0" fmla="*/ 285957 w 285251"/>
                <a:gd name="connsiteY0" fmla="*/ 141068 h 362601"/>
                <a:gd name="connsiteX1" fmla="*/ 236141 w 285251"/>
                <a:gd name="connsiteY1" fmla="*/ 292516 h 362601"/>
                <a:gd name="connsiteX2" fmla="*/ 68844 w 285251"/>
                <a:gd name="connsiteY2" fmla="*/ 349485 h 362601"/>
                <a:gd name="connsiteX3" fmla="*/ 49356 w 285251"/>
                <a:gd name="connsiteY3" fmla="*/ 337569 h 362601"/>
                <a:gd name="connsiteX4" fmla="*/ 38688 w 285251"/>
                <a:gd name="connsiteY4" fmla="*/ 149641 h 362601"/>
                <a:gd name="connsiteX5" fmla="*/ 120031 w 285251"/>
                <a:gd name="connsiteY5" fmla="*/ 85633 h 362601"/>
                <a:gd name="connsiteX6" fmla="*/ 196803 w 285251"/>
                <a:gd name="connsiteY6" fmla="*/ 17625 h 362601"/>
                <a:gd name="connsiteX7" fmla="*/ 261001 w 285251"/>
                <a:gd name="connsiteY7" fmla="*/ 27150 h 362601"/>
                <a:gd name="connsiteX8" fmla="*/ 285957 w 285251"/>
                <a:gd name="connsiteY8" fmla="*/ 141068 h 362601"/>
                <a:gd name="connsiteX9" fmla="*/ 226235 w 285251"/>
                <a:gd name="connsiteY9" fmla="*/ 66869 h 362601"/>
                <a:gd name="connsiteX10" fmla="*/ 71740 w 285251"/>
                <a:gd name="connsiteY10" fmla="*/ 181169 h 362601"/>
                <a:gd name="connsiteX11" fmla="*/ 65539 w 285251"/>
                <a:gd name="connsiteY11" fmla="*/ 289963 h 362601"/>
                <a:gd name="connsiteX12" fmla="*/ 78121 w 285251"/>
                <a:gd name="connsiteY12" fmla="*/ 301279 h 362601"/>
                <a:gd name="connsiteX13" fmla="*/ 192364 w 285251"/>
                <a:gd name="connsiteY13" fmla="*/ 279800 h 362601"/>
                <a:gd name="connsiteX14" fmla="*/ 196708 w 285251"/>
                <a:gd name="connsiteY14" fmla="*/ 272704 h 362601"/>
                <a:gd name="connsiteX15" fmla="*/ 226235 w 285251"/>
                <a:gd name="connsiteY15" fmla="*/ 66869 h 36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251" h="362601">
                  <a:moveTo>
                    <a:pt x="285957" y="141068"/>
                  </a:moveTo>
                  <a:cubicBezTo>
                    <a:pt x="271765" y="186122"/>
                    <a:pt x="261382" y="243081"/>
                    <a:pt x="236141" y="292516"/>
                  </a:cubicBezTo>
                  <a:cubicBezTo>
                    <a:pt x="205671" y="354448"/>
                    <a:pt x="130776" y="379946"/>
                    <a:pt x="68844" y="349485"/>
                  </a:cubicBezTo>
                  <a:cubicBezTo>
                    <a:pt x="61996" y="346114"/>
                    <a:pt x="55471" y="342122"/>
                    <a:pt x="49356" y="337569"/>
                  </a:cubicBezTo>
                  <a:cubicBezTo>
                    <a:pt x="-10175" y="292516"/>
                    <a:pt x="-16652" y="209935"/>
                    <a:pt x="38688" y="149641"/>
                  </a:cubicBezTo>
                  <a:cubicBezTo>
                    <a:pt x="61643" y="124495"/>
                    <a:pt x="93361" y="107541"/>
                    <a:pt x="120031" y="85633"/>
                  </a:cubicBezTo>
                  <a:cubicBezTo>
                    <a:pt x="147082" y="64668"/>
                    <a:pt x="172733" y="41952"/>
                    <a:pt x="196803" y="17625"/>
                  </a:cubicBezTo>
                  <a:cubicBezTo>
                    <a:pt x="220996" y="-8093"/>
                    <a:pt x="249095" y="-7045"/>
                    <a:pt x="261001" y="27150"/>
                  </a:cubicBezTo>
                  <a:cubicBezTo>
                    <a:pt x="272050" y="60011"/>
                    <a:pt x="276146" y="94872"/>
                    <a:pt x="285957" y="141068"/>
                  </a:cubicBezTo>
                  <a:close/>
                  <a:moveTo>
                    <a:pt x="226235" y="66869"/>
                  </a:moveTo>
                  <a:cubicBezTo>
                    <a:pt x="171276" y="107065"/>
                    <a:pt x="117650" y="140021"/>
                    <a:pt x="71740" y="181169"/>
                  </a:cubicBezTo>
                  <a:cubicBezTo>
                    <a:pt x="39983" y="209496"/>
                    <a:pt x="37211" y="258207"/>
                    <a:pt x="65539" y="289963"/>
                  </a:cubicBezTo>
                  <a:cubicBezTo>
                    <a:pt x="69311" y="294193"/>
                    <a:pt x="73521" y="297983"/>
                    <a:pt x="78121" y="301279"/>
                  </a:cubicBezTo>
                  <a:cubicBezTo>
                    <a:pt x="115602" y="326892"/>
                    <a:pt x="166752" y="317281"/>
                    <a:pt x="192364" y="279800"/>
                  </a:cubicBezTo>
                  <a:cubicBezTo>
                    <a:pt x="193936" y="277505"/>
                    <a:pt x="195384" y="275143"/>
                    <a:pt x="196708" y="272704"/>
                  </a:cubicBezTo>
                  <a:cubicBezTo>
                    <a:pt x="232236" y="211268"/>
                    <a:pt x="240808" y="144117"/>
                    <a:pt x="226235" y="66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СЕЗОН 2022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СТРОЙНОСТЬ РЯДОВ РЫНКА…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4012109" y="255669"/>
            <a:ext cx="7543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Содержимое чужих писем гораздо ценнее </a:t>
            </a:r>
          </a:p>
          <a:p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содержимого чужих кошельков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</a:t>
            </a:r>
          </a:p>
          <a:p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Лорд Варис</a:t>
            </a:r>
            <a:r>
              <a:rPr lang="ru-RU" sz="1600" b="0" i="0" dirty="0">
                <a:solidFill>
                  <a:srgbClr val="2E302F"/>
                </a:solidFill>
                <a:effectLst/>
                <a:latin typeface="Georgia" panose="02040502050405020303" pitchFamily="18" charset="0"/>
              </a:rPr>
              <a:t>.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204409" y="5553309"/>
            <a:ext cx="1378707" cy="1145707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aphicFrame>
        <p:nvGraphicFramePr>
          <p:cNvPr id="62" name="Таблица 7">
            <a:extLst>
              <a:ext uri="{FF2B5EF4-FFF2-40B4-BE49-F238E27FC236}">
                <a16:creationId xmlns:a16="http://schemas.microsoft.com/office/drawing/2014/main" id="{0D3184EB-0994-48A4-BF90-6792E1DDDD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91310"/>
              </p:ext>
            </p:extLst>
          </p:nvPr>
        </p:nvGraphicFramePr>
        <p:xfrm>
          <a:off x="893763" y="2167129"/>
          <a:ext cx="10434630" cy="34361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49222">
                  <a:extLst>
                    <a:ext uri="{9D8B030D-6E8A-4147-A177-3AD203B41FA5}">
                      <a16:colId xmlns:a16="http://schemas.microsoft.com/office/drawing/2014/main" val="2890350162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1736263260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3111930435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4225608436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3406076355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261992234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3842991508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17005287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4181950726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1638479794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3743722870"/>
                    </a:ext>
                  </a:extLst>
                </a:gridCol>
                <a:gridCol w="844128">
                  <a:extLst>
                    <a:ext uri="{9D8B030D-6E8A-4147-A177-3AD203B41FA5}">
                      <a16:colId xmlns:a16="http://schemas.microsoft.com/office/drawing/2014/main" val="3598239867"/>
                    </a:ext>
                  </a:extLst>
                </a:gridCol>
              </a:tblGrid>
              <a:tr h="574357">
                <a:tc rowSpan="2">
                  <a:txBody>
                    <a:bodyPr/>
                    <a:lstStyle/>
                    <a:p>
                      <a:r>
                        <a:rPr lang="ru-RU" sz="10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</a:rPr>
                        <a:t>Компания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тоннах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тоннах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тоннах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рублях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рублях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Доля в рублях 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(%)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Цена (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RUB/</a:t>
                      </a:r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кг)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Цена (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RUB/</a:t>
                      </a:r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кг)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Цена (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RUB/</a:t>
                      </a:r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кг)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Динамика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Динамика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56114"/>
                  </a:ext>
                </a:extLst>
              </a:tr>
              <a:tr h="281334">
                <a:tc vMerge="1">
                  <a:txBody>
                    <a:bodyPr/>
                    <a:lstStyle/>
                    <a:p>
                      <a:endParaRPr lang="ru-RU" sz="1050" dirty="0">
                        <a:solidFill>
                          <a:schemeClr val="bg1"/>
                        </a:solidFill>
                        <a:latin typeface="Montserrat Bold" panose="00000800000000000000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9М-2022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2021/20 гг.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2022/21 гг.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822061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Renna GK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12,0%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12,5%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13,9%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10,8%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11,6%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12,9%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578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705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22,0%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749702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Unilever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13,8%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13,4%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11,7%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11,0%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10,8%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9,3%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621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663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825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6,7%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24,5%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90022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Iceberry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 GK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10,0%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9,7%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10,6%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10,7%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11,1%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575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18,0%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6282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Froneri</a:t>
                      </a:r>
                      <a:endParaRPr lang="en-US" sz="1000" kern="1200" dirty="0">
                        <a:solidFill>
                          <a:schemeClr val="bg1"/>
                        </a:solidFill>
                        <a:latin typeface="Montserrat Bold" panose="00000800000000000000" pitchFamily="2" charset="0"/>
                        <a:ea typeface="+mn-ea"/>
                        <a:cs typeface="+mn-cs"/>
                      </a:endParaRP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8,3%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6,0%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6,9%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752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772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896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2,6%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16,2%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810789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Chistaya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Liniya</a:t>
                      </a:r>
                      <a:endParaRPr lang="en-US" sz="1000" kern="1200" dirty="0">
                        <a:solidFill>
                          <a:schemeClr val="bg1"/>
                        </a:solidFill>
                        <a:latin typeface="Montserrat Bold" panose="00000800000000000000" pitchFamily="2" charset="0"/>
                        <a:ea typeface="+mn-ea"/>
                        <a:cs typeface="+mn-cs"/>
                      </a:endParaRP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7,9%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9,4%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9,3%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5,8%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888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1 145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8,6%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29,0%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75773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Private Label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4,2%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4,6%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8,3%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7,5%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7,4%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258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301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16,5%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35,1%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6822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Russkiy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 Kholod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499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686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8,4%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26,8%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8024662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Chelny-kholod</a:t>
                      </a:r>
                      <a:endParaRPr lang="en-US" sz="1000" kern="1200" dirty="0">
                        <a:solidFill>
                          <a:schemeClr val="bg1"/>
                        </a:solidFill>
                        <a:latin typeface="Montserrat Bold" panose="00000800000000000000" pitchFamily="2" charset="0"/>
                        <a:ea typeface="+mn-ea"/>
                        <a:cs typeface="+mn-cs"/>
                      </a:endParaRP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2,5%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2,5%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3,2%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408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430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527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5,4%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22,4%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59762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Yanus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 GK</a:t>
                      </a: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3,3%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2,9%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4,1%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2,7%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340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518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12,8%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34,9%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8000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Russkoe</a:t>
                      </a:r>
                      <a:r>
                        <a:rPr lang="en-US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kern="1200" dirty="0" err="1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Moloko</a:t>
                      </a:r>
                      <a:endParaRPr lang="en-US" sz="1000" kern="1200" dirty="0">
                        <a:solidFill>
                          <a:schemeClr val="bg1"/>
                        </a:solidFill>
                        <a:latin typeface="Montserrat Bold" panose="00000800000000000000" pitchFamily="2" charset="0"/>
                        <a:ea typeface="+mn-ea"/>
                        <a:cs typeface="+mn-cs"/>
                      </a:endParaRPr>
                    </a:p>
                  </a:txBody>
                  <a:tcPr marR="7620" marT="762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1,0%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0,7%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1,2%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717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670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rgbClr val="32EE32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762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chemeClr val="bg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-6,5%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kern="1200" dirty="0">
                          <a:solidFill>
                            <a:schemeClr val="bg1"/>
                          </a:solidFill>
                          <a:latin typeface="Montserrat Bold" panose="00000800000000000000" pitchFamily="2" charset="0"/>
                          <a:ea typeface="+mn-ea"/>
                          <a:cs typeface="+mn-cs"/>
                        </a:rPr>
                        <a:t>13,8%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349985"/>
                  </a:ext>
                </a:extLst>
              </a:tr>
            </a:tbl>
          </a:graphicData>
        </a:graphic>
      </p:graphicFrame>
      <p:sp>
        <p:nvSpPr>
          <p:cNvPr id="53" name="TextBox 52">
            <a:extLst>
              <a:ext uri="{FF2B5EF4-FFF2-40B4-BE49-F238E27FC236}">
                <a16:creationId xmlns:a16="http://schemas.microsoft.com/office/drawing/2014/main" id="{FB14A5D2-0E97-4234-93CB-3C43BB155AC9}"/>
              </a:ext>
            </a:extLst>
          </p:cNvPr>
          <p:cNvSpPr txBox="1"/>
          <p:nvPr/>
        </p:nvSpPr>
        <p:spPr>
          <a:xfrm>
            <a:off x="1559078" y="5718916"/>
            <a:ext cx="143405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>
                <a:latin typeface="Montserrat" panose="00000500000000000000" pitchFamily="2" charset="0"/>
              </a:rPr>
              <a:t>Источник: </a:t>
            </a:r>
            <a:r>
              <a:rPr lang="en-US" sz="900" dirty="0" err="1">
                <a:latin typeface="Montserrat" panose="00000500000000000000" pitchFamily="2" charset="0"/>
              </a:rPr>
              <a:t>NielsenIQ</a:t>
            </a:r>
            <a:endParaRPr lang="ru-RU" sz="900" dirty="0">
              <a:latin typeface="Montserrat" panose="00000500000000000000" pitchFamily="2" charset="0"/>
            </a:endParaRP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67362A1-9C9A-4DC1-9C8D-7A9AB9C2A33A}"/>
              </a:ext>
            </a:extLst>
          </p:cNvPr>
          <p:cNvGrpSpPr/>
          <p:nvPr/>
        </p:nvGrpSpPr>
        <p:grpSpPr>
          <a:xfrm>
            <a:off x="3904489" y="5715376"/>
            <a:ext cx="496824" cy="185552"/>
            <a:chOff x="3904489" y="5678800"/>
            <a:chExt cx="496824" cy="185552"/>
          </a:xfrm>
        </p:grpSpPr>
        <p:sp>
          <p:nvSpPr>
            <p:cNvPr id="2" name="Равнобедренный треугольник 1">
              <a:extLst>
                <a:ext uri="{FF2B5EF4-FFF2-40B4-BE49-F238E27FC236}">
                  <a16:creationId xmlns:a16="http://schemas.microsoft.com/office/drawing/2014/main" id="{27B8BE19-95E4-472B-BE11-5345FFC85205}"/>
                </a:ext>
              </a:extLst>
            </p:cNvPr>
            <p:cNvSpPr/>
            <p:nvPr/>
          </p:nvSpPr>
          <p:spPr>
            <a:xfrm>
              <a:off x="3904489" y="5678800"/>
              <a:ext cx="215240" cy="185552"/>
            </a:xfrm>
            <a:prstGeom prst="triangle">
              <a:avLst/>
            </a:prstGeom>
            <a:solidFill>
              <a:srgbClr val="32EE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Равнобедренный треугольник 59">
              <a:extLst>
                <a:ext uri="{FF2B5EF4-FFF2-40B4-BE49-F238E27FC236}">
                  <a16:creationId xmlns:a16="http://schemas.microsoft.com/office/drawing/2014/main" id="{EDEB10BC-A2F0-47F9-940C-5976DFD0755A}"/>
                </a:ext>
              </a:extLst>
            </p:cNvPr>
            <p:cNvSpPr/>
            <p:nvPr/>
          </p:nvSpPr>
          <p:spPr>
            <a:xfrm flipV="1">
              <a:off x="4186073" y="5678800"/>
              <a:ext cx="215240" cy="185552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61" name="Группа 60">
            <a:extLst>
              <a:ext uri="{FF2B5EF4-FFF2-40B4-BE49-F238E27FC236}">
                <a16:creationId xmlns:a16="http://schemas.microsoft.com/office/drawing/2014/main" id="{D815462B-B188-463A-B518-544F7EFAD9C1}"/>
              </a:ext>
            </a:extLst>
          </p:cNvPr>
          <p:cNvGrpSpPr/>
          <p:nvPr/>
        </p:nvGrpSpPr>
        <p:grpSpPr>
          <a:xfrm>
            <a:off x="6444992" y="5715376"/>
            <a:ext cx="496824" cy="185552"/>
            <a:chOff x="3904489" y="5678800"/>
            <a:chExt cx="496824" cy="185552"/>
          </a:xfrm>
        </p:grpSpPr>
        <p:sp>
          <p:nvSpPr>
            <p:cNvPr id="63" name="Равнобедренный треугольник 62">
              <a:extLst>
                <a:ext uri="{FF2B5EF4-FFF2-40B4-BE49-F238E27FC236}">
                  <a16:creationId xmlns:a16="http://schemas.microsoft.com/office/drawing/2014/main" id="{EAF7C178-64A8-4D26-A45C-6518F967BEFE}"/>
                </a:ext>
              </a:extLst>
            </p:cNvPr>
            <p:cNvSpPr/>
            <p:nvPr/>
          </p:nvSpPr>
          <p:spPr>
            <a:xfrm>
              <a:off x="3904489" y="5678800"/>
              <a:ext cx="215240" cy="185552"/>
            </a:xfrm>
            <a:prstGeom prst="triangle">
              <a:avLst/>
            </a:prstGeom>
            <a:solidFill>
              <a:srgbClr val="32EE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Равнобедренный треугольник 63">
              <a:extLst>
                <a:ext uri="{FF2B5EF4-FFF2-40B4-BE49-F238E27FC236}">
                  <a16:creationId xmlns:a16="http://schemas.microsoft.com/office/drawing/2014/main" id="{BF78A02D-21F0-4E64-BBC3-8DA1D8481808}"/>
                </a:ext>
              </a:extLst>
            </p:cNvPr>
            <p:cNvSpPr/>
            <p:nvPr/>
          </p:nvSpPr>
          <p:spPr>
            <a:xfrm flipV="1">
              <a:off x="4186073" y="5678800"/>
              <a:ext cx="215240" cy="185552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65" name="Группа 64">
            <a:extLst>
              <a:ext uri="{FF2B5EF4-FFF2-40B4-BE49-F238E27FC236}">
                <a16:creationId xmlns:a16="http://schemas.microsoft.com/office/drawing/2014/main" id="{158E99D4-87BE-4901-B4A3-88BAF40FEC4E}"/>
              </a:ext>
            </a:extLst>
          </p:cNvPr>
          <p:cNvGrpSpPr/>
          <p:nvPr/>
        </p:nvGrpSpPr>
        <p:grpSpPr>
          <a:xfrm>
            <a:off x="8970224" y="5715376"/>
            <a:ext cx="496824" cy="185552"/>
            <a:chOff x="3904489" y="5678800"/>
            <a:chExt cx="496824" cy="185552"/>
          </a:xfrm>
        </p:grpSpPr>
        <p:sp>
          <p:nvSpPr>
            <p:cNvPr id="66" name="Равнобедренный треугольник 65">
              <a:extLst>
                <a:ext uri="{FF2B5EF4-FFF2-40B4-BE49-F238E27FC236}">
                  <a16:creationId xmlns:a16="http://schemas.microsoft.com/office/drawing/2014/main" id="{3F964F44-E01A-4EA4-BC16-B3E60E9D4B47}"/>
                </a:ext>
              </a:extLst>
            </p:cNvPr>
            <p:cNvSpPr/>
            <p:nvPr/>
          </p:nvSpPr>
          <p:spPr>
            <a:xfrm>
              <a:off x="3904489" y="5678800"/>
              <a:ext cx="215240" cy="185552"/>
            </a:xfrm>
            <a:prstGeom prst="triangle">
              <a:avLst/>
            </a:prstGeom>
            <a:solidFill>
              <a:srgbClr val="32EE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Равнобедренный треугольник 66">
              <a:extLst>
                <a:ext uri="{FF2B5EF4-FFF2-40B4-BE49-F238E27FC236}">
                  <a16:creationId xmlns:a16="http://schemas.microsoft.com/office/drawing/2014/main" id="{7C020A3D-B051-4768-9C99-0B826284AD53}"/>
                </a:ext>
              </a:extLst>
            </p:cNvPr>
            <p:cNvSpPr/>
            <p:nvPr/>
          </p:nvSpPr>
          <p:spPr>
            <a:xfrm flipV="1">
              <a:off x="4186073" y="5678800"/>
              <a:ext cx="215240" cy="185552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330041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СЕЗОН 2022: 6-ой УДАР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КРЕПКИМ РУБЛЕМ - ПО ЭКСПОРТУ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На дне моря красиво, </a:t>
            </a:r>
            <a:br>
              <a:rPr lang="ru-RU" sz="1400" dirty="0"/>
            </a:br>
            <a:r>
              <a:rPr lang="ru-RU" sz="1400" dirty="0"/>
              <a:t>но если находиться там слишком долго, то утонешь </a:t>
            </a:r>
            <a:br>
              <a:rPr lang="ru-RU" sz="1400" dirty="0"/>
            </a:br>
            <a:r>
              <a:rPr lang="ru-RU" sz="1400" i="1" dirty="0"/>
              <a:t>Трехглавый ворон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8" name="Группа 47">
            <a:extLst>
              <a:ext uri="{FF2B5EF4-FFF2-40B4-BE49-F238E27FC236}">
                <a16:creationId xmlns:a16="http://schemas.microsoft.com/office/drawing/2014/main" id="{2EA4CAF3-2A70-4D49-A112-48153B4A08EE}"/>
              </a:ext>
            </a:extLst>
          </p:cNvPr>
          <p:cNvGrpSpPr/>
          <p:nvPr/>
        </p:nvGrpSpPr>
        <p:grpSpPr>
          <a:xfrm>
            <a:off x="10639046" y="4488080"/>
            <a:ext cx="1378707" cy="1145707"/>
            <a:chOff x="7863841" y="384158"/>
            <a:chExt cx="4511340" cy="3748930"/>
          </a:xfrm>
        </p:grpSpPr>
        <p:pic>
          <p:nvPicPr>
            <p:cNvPr id="49" name="Picture 18">
              <a:extLst>
                <a:ext uri="{FF2B5EF4-FFF2-40B4-BE49-F238E27FC236}">
                  <a16:creationId xmlns:a16="http://schemas.microsoft.com/office/drawing/2014/main" id="{6DE0C5BF-5044-4880-A396-A004EACDB5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0" name="Группа 49">
              <a:extLst>
                <a:ext uri="{FF2B5EF4-FFF2-40B4-BE49-F238E27FC236}">
                  <a16:creationId xmlns:a16="http://schemas.microsoft.com/office/drawing/2014/main" id="{8EDD73E1-E366-4CB3-AD1F-A482E3F37AF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52" name="Полилиния: фигура 51">
                <a:extLst>
                  <a:ext uri="{FF2B5EF4-FFF2-40B4-BE49-F238E27FC236}">
                    <a16:creationId xmlns:a16="http://schemas.microsoft.com/office/drawing/2014/main" id="{E48399EC-0C27-44C6-BA9A-4BB940CCB53A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: фигура 52">
                <a:extLst>
                  <a:ext uri="{FF2B5EF4-FFF2-40B4-BE49-F238E27FC236}">
                    <a16:creationId xmlns:a16="http://schemas.microsoft.com/office/drawing/2014/main" id="{56FA51FA-F546-430A-B9B3-ED6939A028FF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: фигура 53">
                <a:extLst>
                  <a:ext uri="{FF2B5EF4-FFF2-40B4-BE49-F238E27FC236}">
                    <a16:creationId xmlns:a16="http://schemas.microsoft.com/office/drawing/2014/main" id="{4C1051DD-A757-4298-89F8-711C9CF47C7D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: фигура 54">
                <a:extLst>
                  <a:ext uri="{FF2B5EF4-FFF2-40B4-BE49-F238E27FC236}">
                    <a16:creationId xmlns:a16="http://schemas.microsoft.com/office/drawing/2014/main" id="{86AF36BF-E4B5-4FCE-BD99-BFB7C47329CE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: фигура 55">
                <a:extLst>
                  <a:ext uri="{FF2B5EF4-FFF2-40B4-BE49-F238E27FC236}">
                    <a16:creationId xmlns:a16="http://schemas.microsoft.com/office/drawing/2014/main" id="{5496DA41-E759-4A59-9B91-A940DEF4B25F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: фигура 56">
                <a:extLst>
                  <a:ext uri="{FF2B5EF4-FFF2-40B4-BE49-F238E27FC236}">
                    <a16:creationId xmlns:a16="http://schemas.microsoft.com/office/drawing/2014/main" id="{97E9CE27-CCE9-417E-BC65-537FBE060AD5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: фигура 57">
                <a:extLst>
                  <a:ext uri="{FF2B5EF4-FFF2-40B4-BE49-F238E27FC236}">
                    <a16:creationId xmlns:a16="http://schemas.microsoft.com/office/drawing/2014/main" id="{9330125D-B7B0-404F-8EFC-C91AF8420D1A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: фигура 58">
                <a:extLst>
                  <a:ext uri="{FF2B5EF4-FFF2-40B4-BE49-F238E27FC236}">
                    <a16:creationId xmlns:a16="http://schemas.microsoft.com/office/drawing/2014/main" id="{2E4729EB-0F2F-4153-B63C-1764E69EFFF4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: фигура 59">
                <a:extLst>
                  <a:ext uri="{FF2B5EF4-FFF2-40B4-BE49-F238E27FC236}">
                    <a16:creationId xmlns:a16="http://schemas.microsoft.com/office/drawing/2014/main" id="{0DC80391-2923-4408-9E1A-81740040AFA4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51" name="Picture 18">
              <a:extLst>
                <a:ext uri="{FF2B5EF4-FFF2-40B4-BE49-F238E27FC236}">
                  <a16:creationId xmlns:a16="http://schemas.microsoft.com/office/drawing/2014/main" id="{D6A9049E-6F7A-4E80-9C50-4B0DE651D3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5BC1DA1E-D799-45A2-BF8D-7B780F270254}"/>
              </a:ext>
            </a:extLst>
          </p:cNvPr>
          <p:cNvGrpSpPr/>
          <p:nvPr/>
        </p:nvGrpSpPr>
        <p:grpSpPr>
          <a:xfrm>
            <a:off x="8236860" y="4503129"/>
            <a:ext cx="2399074" cy="992158"/>
            <a:chOff x="5246064" y="5060276"/>
            <a:chExt cx="2399074" cy="992158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7BB4232-4583-4EFF-B4E2-397362B6010A}"/>
                </a:ext>
              </a:extLst>
            </p:cNvPr>
            <p:cNvSpPr txBox="1"/>
            <p:nvPr/>
          </p:nvSpPr>
          <p:spPr>
            <a:xfrm>
              <a:off x="5283755" y="5452270"/>
              <a:ext cx="2361383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r">
                <a:defRPr sz="1200">
                  <a:solidFill>
                    <a:schemeClr val="bg1"/>
                  </a:solidFill>
                  <a:latin typeface="Montserrat" panose="00000500000000000000" pitchFamily="2" charset="0"/>
                </a:defRPr>
              </a:lvl1pPr>
            </a:lstStyle>
            <a:p>
              <a:pPr algn="l"/>
              <a:r>
                <a:rPr lang="ru-RU" sz="1100" dirty="0"/>
                <a:t>доля мороженого </a:t>
              </a:r>
              <a:br>
                <a:rPr lang="ru-RU" sz="1100" dirty="0"/>
              </a:br>
              <a:r>
                <a:rPr lang="ru-RU" sz="1100" dirty="0"/>
                <a:t>в экспорте </a:t>
              </a:r>
              <a:br>
                <a:rPr lang="ru-RU" sz="1100" dirty="0"/>
              </a:br>
              <a:r>
                <a:rPr lang="ru-RU" sz="1100" dirty="0"/>
                <a:t>молочной продукции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E25BC45-AD32-4B7D-A86A-C3F40CF324EC}"/>
                </a:ext>
              </a:extLst>
            </p:cNvPr>
            <p:cNvSpPr txBox="1"/>
            <p:nvPr/>
          </p:nvSpPr>
          <p:spPr>
            <a:xfrm>
              <a:off x="5246064" y="5060276"/>
              <a:ext cx="910844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1400">
                  <a:solidFill>
                    <a:schemeClr val="bg1"/>
                  </a:solidFill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en-US" sz="2800" dirty="0">
                  <a:latin typeface="Montserrat Black" panose="00000A00000000000000" pitchFamily="2" charset="0"/>
                </a:rPr>
                <a:t>16</a:t>
              </a:r>
              <a:r>
                <a:rPr lang="ru-RU" dirty="0"/>
                <a:t> </a:t>
              </a:r>
              <a:r>
                <a:rPr lang="en-US" sz="2000" dirty="0"/>
                <a:t>%</a:t>
              </a:r>
              <a:endParaRPr lang="ru-RU" sz="2000" dirty="0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CBA8907E-3042-4134-BBF3-8B8E7147BA4D}"/>
              </a:ext>
            </a:extLst>
          </p:cNvPr>
          <p:cNvSpPr txBox="1"/>
          <p:nvPr/>
        </p:nvSpPr>
        <p:spPr>
          <a:xfrm>
            <a:off x="784098" y="2206047"/>
            <a:ext cx="313745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Экспорт. География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D54DC171-EE2E-4A1C-BBD3-ABFBBAA1916A}"/>
              </a:ext>
            </a:extLst>
          </p:cNvPr>
          <p:cNvGrpSpPr/>
          <p:nvPr/>
        </p:nvGrpSpPr>
        <p:grpSpPr>
          <a:xfrm>
            <a:off x="669861" y="2875196"/>
            <a:ext cx="3786572" cy="3374602"/>
            <a:chOff x="669861" y="2875196"/>
            <a:chExt cx="3786572" cy="3374602"/>
          </a:xfrm>
        </p:grpSpPr>
        <p:cxnSp>
          <p:nvCxnSpPr>
            <p:cNvPr id="42" name="Прямая соединительная линия 41">
              <a:extLst>
                <a:ext uri="{FF2B5EF4-FFF2-40B4-BE49-F238E27FC236}">
                  <a16:creationId xmlns:a16="http://schemas.microsoft.com/office/drawing/2014/main" id="{C6559ADE-D304-4A64-BDEC-C2336F560114}"/>
                </a:ext>
              </a:extLst>
            </p:cNvPr>
            <p:cNvCxnSpPr>
              <a:cxnSpLocks/>
            </p:cNvCxnSpPr>
            <p:nvPr/>
          </p:nvCxnSpPr>
          <p:spPr>
            <a:xfrm>
              <a:off x="1820831" y="3264408"/>
              <a:ext cx="0" cy="298539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3AD26A5-9F08-4CE1-8E5C-0009C12019F7}"/>
                </a:ext>
              </a:extLst>
            </p:cNvPr>
            <p:cNvSpPr txBox="1"/>
            <p:nvPr/>
          </p:nvSpPr>
          <p:spPr>
            <a:xfrm>
              <a:off x="797941" y="343886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Казахстан</a:t>
              </a:r>
            </a:p>
          </p:txBody>
        </p:sp>
        <p:sp>
          <p:nvSpPr>
            <p:cNvPr id="47" name="Прямоугольник 46">
              <a:extLst>
                <a:ext uri="{FF2B5EF4-FFF2-40B4-BE49-F238E27FC236}">
                  <a16:creationId xmlns:a16="http://schemas.microsoft.com/office/drawing/2014/main" id="{6AC35AB9-7642-493D-A235-135DFB5BD794}"/>
                </a:ext>
              </a:extLst>
            </p:cNvPr>
            <p:cNvSpPr/>
            <p:nvPr/>
          </p:nvSpPr>
          <p:spPr>
            <a:xfrm rot="5400000">
              <a:off x="2047485" y="3203870"/>
              <a:ext cx="327660" cy="78096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CB387DB-CC19-4232-B7CD-44668BA6BAED}"/>
                </a:ext>
              </a:extLst>
            </p:cNvPr>
            <p:cNvSpPr txBox="1"/>
            <p:nvPr/>
          </p:nvSpPr>
          <p:spPr>
            <a:xfrm>
              <a:off x="1785429" y="3429000"/>
              <a:ext cx="7786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29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205AE2C-F007-4931-86F8-F49A47A82273}"/>
                </a:ext>
              </a:extLst>
            </p:cNvPr>
            <p:cNvSpPr txBox="1"/>
            <p:nvPr/>
          </p:nvSpPr>
          <p:spPr>
            <a:xfrm>
              <a:off x="2579081" y="3429000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6,0</a:t>
              </a:r>
            </a:p>
          </p:txBody>
        </p:sp>
        <p:sp>
          <p:nvSpPr>
            <p:cNvPr id="64" name="Прямоугольник 63">
              <a:extLst>
                <a:ext uri="{FF2B5EF4-FFF2-40B4-BE49-F238E27FC236}">
                  <a16:creationId xmlns:a16="http://schemas.microsoft.com/office/drawing/2014/main" id="{4C95EDC4-CC5F-440B-84A2-D97CF82348AF}"/>
                </a:ext>
              </a:extLst>
            </p:cNvPr>
            <p:cNvSpPr/>
            <p:nvPr/>
          </p:nvSpPr>
          <p:spPr>
            <a:xfrm rot="5400000">
              <a:off x="2700902" y="3009584"/>
              <a:ext cx="327660" cy="2075929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EC1A68F-AA8A-4E13-AFA9-5B809BB99EBC}"/>
                </a:ext>
              </a:extLst>
            </p:cNvPr>
            <p:cNvSpPr txBox="1"/>
            <p:nvPr/>
          </p:nvSpPr>
          <p:spPr>
            <a:xfrm>
              <a:off x="1785429" y="3882195"/>
              <a:ext cx="7692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75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E8BDCAA6-8EA6-4274-BD8E-43351D6A42CD}"/>
                </a:ext>
              </a:extLst>
            </p:cNvPr>
            <p:cNvSpPr txBox="1"/>
            <p:nvPr/>
          </p:nvSpPr>
          <p:spPr>
            <a:xfrm>
              <a:off x="3903456" y="3882195"/>
              <a:ext cx="503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1,6</a:t>
              </a:r>
            </a:p>
          </p:txBody>
        </p:sp>
        <p:sp>
          <p:nvSpPr>
            <p:cNvPr id="68" name="Прямоугольник 67">
              <a:extLst>
                <a:ext uri="{FF2B5EF4-FFF2-40B4-BE49-F238E27FC236}">
                  <a16:creationId xmlns:a16="http://schemas.microsoft.com/office/drawing/2014/main" id="{9488315E-542C-4755-9E7A-96AB6D6AF729}"/>
                </a:ext>
              </a:extLst>
            </p:cNvPr>
            <p:cNvSpPr/>
            <p:nvPr/>
          </p:nvSpPr>
          <p:spPr>
            <a:xfrm rot="5400000">
              <a:off x="2479373" y="3684309"/>
              <a:ext cx="327660" cy="1632869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4AA798B-EDCC-49F5-B1B9-B83F7C1154D0}"/>
                </a:ext>
              </a:extLst>
            </p:cNvPr>
            <p:cNvSpPr txBox="1"/>
            <p:nvPr/>
          </p:nvSpPr>
          <p:spPr>
            <a:xfrm>
              <a:off x="1785429" y="4335390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6</a:t>
              </a:r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4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6F9AEB4D-0CAA-40EF-9BA7-E2C9097C7001}"/>
                </a:ext>
              </a:extLst>
            </p:cNvPr>
            <p:cNvSpPr txBox="1"/>
            <p:nvPr/>
          </p:nvSpPr>
          <p:spPr>
            <a:xfrm>
              <a:off x="3468881" y="4335390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0,4</a:t>
              </a:r>
            </a:p>
          </p:txBody>
        </p:sp>
        <p:sp>
          <p:nvSpPr>
            <p:cNvPr id="72" name="Прямоугольник 71">
              <a:extLst>
                <a:ext uri="{FF2B5EF4-FFF2-40B4-BE49-F238E27FC236}">
                  <a16:creationId xmlns:a16="http://schemas.microsoft.com/office/drawing/2014/main" id="{CB5571EF-FCD9-4CA4-A347-BE97DA0EFEA6}"/>
                </a:ext>
              </a:extLst>
            </p:cNvPr>
            <p:cNvSpPr/>
            <p:nvPr/>
          </p:nvSpPr>
          <p:spPr>
            <a:xfrm rot="5400000">
              <a:off x="1893687" y="4717253"/>
              <a:ext cx="327660" cy="473372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E5AD6DF9-293A-4363-8183-73A736AF2577}"/>
                </a:ext>
              </a:extLst>
            </p:cNvPr>
            <p:cNvSpPr txBox="1"/>
            <p:nvPr/>
          </p:nvSpPr>
          <p:spPr>
            <a:xfrm>
              <a:off x="1785429" y="4788585"/>
              <a:ext cx="7637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10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04295B7-6AF7-44BF-B091-91DF6753D676}"/>
                </a:ext>
              </a:extLst>
            </p:cNvPr>
            <p:cNvSpPr txBox="1"/>
            <p:nvPr/>
          </p:nvSpPr>
          <p:spPr>
            <a:xfrm>
              <a:off x="2285250" y="4788585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1,5</a:t>
              </a:r>
            </a:p>
          </p:txBody>
        </p:sp>
        <p:sp>
          <p:nvSpPr>
            <p:cNvPr id="76" name="Прямоугольник 75">
              <a:extLst>
                <a:ext uri="{FF2B5EF4-FFF2-40B4-BE49-F238E27FC236}">
                  <a16:creationId xmlns:a16="http://schemas.microsoft.com/office/drawing/2014/main" id="{938D5010-2C9F-4B05-BD1C-525E38AA119F}"/>
                </a:ext>
              </a:extLst>
            </p:cNvPr>
            <p:cNvSpPr/>
            <p:nvPr/>
          </p:nvSpPr>
          <p:spPr>
            <a:xfrm rot="5400000">
              <a:off x="1954962" y="5109173"/>
              <a:ext cx="327660" cy="595921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1DDC34E-2002-4436-B216-69FE8D483874}"/>
                </a:ext>
              </a:extLst>
            </p:cNvPr>
            <p:cNvSpPr txBox="1"/>
            <p:nvPr/>
          </p:nvSpPr>
          <p:spPr>
            <a:xfrm>
              <a:off x="1785429" y="5241780"/>
              <a:ext cx="6883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13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2A320ECF-BE7D-46AE-AD0E-8EF35A127E09}"/>
                </a:ext>
              </a:extLst>
            </p:cNvPr>
            <p:cNvSpPr txBox="1"/>
            <p:nvPr/>
          </p:nvSpPr>
          <p:spPr>
            <a:xfrm>
              <a:off x="2426653" y="5241780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1,1</a:t>
              </a:r>
            </a:p>
          </p:txBody>
        </p:sp>
        <p:sp>
          <p:nvSpPr>
            <p:cNvPr id="80" name="Прямоугольник 79">
              <a:extLst>
                <a:ext uri="{FF2B5EF4-FFF2-40B4-BE49-F238E27FC236}">
                  <a16:creationId xmlns:a16="http://schemas.microsoft.com/office/drawing/2014/main" id="{F302EA2E-AEB8-43E0-9742-0E1E8DE3C093}"/>
                </a:ext>
              </a:extLst>
            </p:cNvPr>
            <p:cNvSpPr/>
            <p:nvPr/>
          </p:nvSpPr>
          <p:spPr>
            <a:xfrm rot="5400000">
              <a:off x="2309690" y="5213577"/>
              <a:ext cx="327660" cy="1293504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A0132462-8A22-41F4-8341-B114C106A8FD}"/>
                </a:ext>
              </a:extLst>
            </p:cNvPr>
            <p:cNvSpPr txBox="1"/>
            <p:nvPr/>
          </p:nvSpPr>
          <p:spPr>
            <a:xfrm>
              <a:off x="1785429" y="5694975"/>
              <a:ext cx="6694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56</a:t>
              </a:r>
              <a:r>
                <a:rPr lang="ru-RU" sz="1400" dirty="0">
                  <a:solidFill>
                    <a:srgbClr val="070219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E870FCD4-E252-4664-ABC9-574EADFC04FE}"/>
                </a:ext>
              </a:extLst>
            </p:cNvPr>
            <p:cNvSpPr txBox="1"/>
            <p:nvPr/>
          </p:nvSpPr>
          <p:spPr>
            <a:xfrm>
              <a:off x="3124238" y="5694975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3,1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9D58313D-54BE-40D7-A249-7CB1A5532C12}"/>
                </a:ext>
              </a:extLst>
            </p:cNvPr>
            <p:cNvSpPr txBox="1"/>
            <p:nvPr/>
          </p:nvSpPr>
          <p:spPr>
            <a:xfrm>
              <a:off x="797941" y="3893656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США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DAAA193-C56F-4AE1-B1A7-2C1C97D9E306}"/>
                </a:ext>
              </a:extLst>
            </p:cNvPr>
            <p:cNvSpPr txBox="1"/>
            <p:nvPr/>
          </p:nvSpPr>
          <p:spPr>
            <a:xfrm>
              <a:off x="797941" y="4348445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Африка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187FAC4-A8FE-4FDF-9F12-7D8F641FC888}"/>
                </a:ext>
              </a:extLst>
            </p:cNvPr>
            <p:cNvSpPr txBox="1"/>
            <p:nvPr/>
          </p:nvSpPr>
          <p:spPr>
            <a:xfrm>
              <a:off x="669861" y="4803234"/>
              <a:ext cx="1115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Монголия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F763BBE-C646-47F9-A8CA-8941888924DA}"/>
                </a:ext>
              </a:extLst>
            </p:cNvPr>
            <p:cNvSpPr txBox="1"/>
            <p:nvPr/>
          </p:nvSpPr>
          <p:spPr>
            <a:xfrm>
              <a:off x="797941" y="5258023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Беларусь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1B992A0C-9EBF-45F4-8006-9E1DABDB4848}"/>
                </a:ext>
              </a:extLst>
            </p:cNvPr>
            <p:cNvSpPr txBox="1"/>
            <p:nvPr/>
          </p:nvSpPr>
          <p:spPr>
            <a:xfrm>
              <a:off x="797941" y="5712812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Прочие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B4EF01F7-D82F-45CC-BCFE-3FA06838919C}"/>
                </a:ext>
              </a:extLst>
            </p:cNvPr>
            <p:cNvSpPr txBox="1"/>
            <p:nvPr/>
          </p:nvSpPr>
          <p:spPr>
            <a:xfrm>
              <a:off x="784098" y="2875196"/>
              <a:ext cx="313745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3600">
                  <a:solidFill>
                    <a:schemeClr val="accent4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400" dirty="0">
                  <a:solidFill>
                    <a:schemeClr val="bg1"/>
                  </a:solidFill>
                </a:rPr>
                <a:t>Страны-импортеры, тыс. т</a:t>
              </a:r>
            </a:p>
          </p:txBody>
        </p:sp>
      </p:grp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176C6F91-1F76-4CFF-A76D-E4E02B21B2BC}"/>
              </a:ext>
            </a:extLst>
          </p:cNvPr>
          <p:cNvGrpSpPr/>
          <p:nvPr/>
        </p:nvGrpSpPr>
        <p:grpSpPr>
          <a:xfrm>
            <a:off x="5103036" y="2875196"/>
            <a:ext cx="2676940" cy="3374602"/>
            <a:chOff x="5103036" y="2875196"/>
            <a:chExt cx="2676940" cy="3374602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387ED23F-4906-4865-9443-4109E9147CFB}"/>
                </a:ext>
              </a:extLst>
            </p:cNvPr>
            <p:cNvSpPr txBox="1"/>
            <p:nvPr/>
          </p:nvSpPr>
          <p:spPr>
            <a:xfrm>
              <a:off x="5535940" y="2875196"/>
              <a:ext cx="209977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3600">
                  <a:solidFill>
                    <a:schemeClr val="accent4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400" dirty="0">
                  <a:solidFill>
                    <a:schemeClr val="bg1"/>
                  </a:solidFill>
                </a:rPr>
                <a:t>Изменение </a:t>
              </a:r>
              <a:r>
                <a:rPr lang="en-US" sz="1400" dirty="0">
                  <a:solidFill>
                    <a:schemeClr val="bg1"/>
                  </a:solidFill>
                </a:rPr>
                <a:t>YoY</a:t>
              </a:r>
              <a:endParaRPr lang="ru-RU" sz="1400" dirty="0">
                <a:solidFill>
                  <a:schemeClr val="bg1"/>
                </a:solidFill>
              </a:endParaRPr>
            </a:p>
          </p:txBody>
        </p:sp>
        <p:cxnSp>
          <p:nvCxnSpPr>
            <p:cNvPr id="102" name="Прямая соединительная линия 101">
              <a:extLst>
                <a:ext uri="{FF2B5EF4-FFF2-40B4-BE49-F238E27FC236}">
                  <a16:creationId xmlns:a16="http://schemas.microsoft.com/office/drawing/2014/main" id="{4C1A10B5-4D95-4487-8ED2-E2D66C8691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7059" y="3264409"/>
              <a:ext cx="1457" cy="2985389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Прямоугольник 103">
              <a:extLst>
                <a:ext uri="{FF2B5EF4-FFF2-40B4-BE49-F238E27FC236}">
                  <a16:creationId xmlns:a16="http://schemas.microsoft.com/office/drawing/2014/main" id="{CA1E5F47-E067-4E4A-940B-17C45C4FB733}"/>
                </a:ext>
              </a:extLst>
            </p:cNvPr>
            <p:cNvSpPr/>
            <p:nvPr/>
          </p:nvSpPr>
          <p:spPr>
            <a:xfrm rot="5400000">
              <a:off x="7212747" y="3203872"/>
              <a:ext cx="327660" cy="78096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2777F81-1D76-4FA0-8E68-0017A5D7637C}"/>
                </a:ext>
              </a:extLst>
            </p:cNvPr>
            <p:cNvSpPr txBox="1"/>
            <p:nvPr/>
          </p:nvSpPr>
          <p:spPr>
            <a:xfrm>
              <a:off x="6375655" y="3429001"/>
              <a:ext cx="6755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</a:t>
              </a:r>
              <a:r>
                <a:rPr lang="en-US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29</a:t>
              </a:r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107" name="Прямоугольник 106">
              <a:extLst>
                <a:ext uri="{FF2B5EF4-FFF2-40B4-BE49-F238E27FC236}">
                  <a16:creationId xmlns:a16="http://schemas.microsoft.com/office/drawing/2014/main" id="{EE31DC96-B78B-4D95-8F4C-B68F6B05C59B}"/>
                </a:ext>
              </a:extLst>
            </p:cNvPr>
            <p:cNvSpPr/>
            <p:nvPr/>
          </p:nvSpPr>
          <p:spPr>
            <a:xfrm rot="5400000">
              <a:off x="6574691" y="3009586"/>
              <a:ext cx="327660" cy="2075929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98687901-6234-439E-A223-E9479894C5EA}"/>
                </a:ext>
              </a:extLst>
            </p:cNvPr>
            <p:cNvSpPr txBox="1"/>
            <p:nvPr/>
          </p:nvSpPr>
          <p:spPr>
            <a:xfrm>
              <a:off x="5103036" y="3882196"/>
              <a:ext cx="7692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</a:t>
              </a:r>
              <a:r>
                <a:rPr lang="en-US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75</a:t>
              </a:r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110" name="Прямоугольник 109">
              <a:extLst>
                <a:ext uri="{FF2B5EF4-FFF2-40B4-BE49-F238E27FC236}">
                  <a16:creationId xmlns:a16="http://schemas.microsoft.com/office/drawing/2014/main" id="{0DA0A545-CC8A-46E6-808A-FDA79EC53EA2}"/>
                </a:ext>
              </a:extLst>
            </p:cNvPr>
            <p:cNvSpPr/>
            <p:nvPr/>
          </p:nvSpPr>
          <p:spPr>
            <a:xfrm rot="5400000">
              <a:off x="6796084" y="3683544"/>
              <a:ext cx="327660" cy="16344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50C2BAB3-C0D4-4130-B4C6-B63F001E2BE3}"/>
                </a:ext>
              </a:extLst>
            </p:cNvPr>
            <p:cNvSpPr txBox="1"/>
            <p:nvPr/>
          </p:nvSpPr>
          <p:spPr>
            <a:xfrm>
              <a:off x="5530353" y="4335391"/>
              <a:ext cx="987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-64%</a:t>
              </a:r>
            </a:p>
          </p:txBody>
        </p:sp>
        <p:sp>
          <p:nvSpPr>
            <p:cNvPr id="113" name="Прямоугольник 112">
              <a:extLst>
                <a:ext uri="{FF2B5EF4-FFF2-40B4-BE49-F238E27FC236}">
                  <a16:creationId xmlns:a16="http://schemas.microsoft.com/office/drawing/2014/main" id="{6A82FEC2-FFF2-45B3-B3AF-B4B5FB208FE9}"/>
                </a:ext>
              </a:extLst>
            </p:cNvPr>
            <p:cNvSpPr/>
            <p:nvPr/>
          </p:nvSpPr>
          <p:spPr>
            <a:xfrm rot="5400000">
              <a:off x="7402611" y="4740406"/>
              <a:ext cx="327660" cy="427068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46B9901-52FF-4A4A-97AB-77E8BEFE3A0F}"/>
                </a:ext>
              </a:extLst>
            </p:cNvPr>
            <p:cNvSpPr txBox="1"/>
            <p:nvPr/>
          </p:nvSpPr>
          <p:spPr>
            <a:xfrm>
              <a:off x="6809288" y="4788586"/>
              <a:ext cx="7637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-10%</a:t>
              </a:r>
            </a:p>
          </p:txBody>
        </p:sp>
        <p:sp>
          <p:nvSpPr>
            <p:cNvPr id="126" name="Прямоугольник 125">
              <a:extLst>
                <a:ext uri="{FF2B5EF4-FFF2-40B4-BE49-F238E27FC236}">
                  <a16:creationId xmlns:a16="http://schemas.microsoft.com/office/drawing/2014/main" id="{7134AC55-496C-40E7-8DB4-4B0CBD88B54B}"/>
                </a:ext>
              </a:extLst>
            </p:cNvPr>
            <p:cNvSpPr/>
            <p:nvPr/>
          </p:nvSpPr>
          <p:spPr>
            <a:xfrm rot="5400000">
              <a:off x="7336624" y="5127613"/>
              <a:ext cx="327660" cy="559045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E9025EB-1C0D-46E5-9B17-C4FA444A1799}"/>
                </a:ext>
              </a:extLst>
            </p:cNvPr>
            <p:cNvSpPr txBox="1"/>
            <p:nvPr/>
          </p:nvSpPr>
          <p:spPr>
            <a:xfrm>
              <a:off x="6686741" y="5241781"/>
              <a:ext cx="6883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</a:t>
              </a:r>
              <a:r>
                <a:rPr lang="en-US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13</a:t>
              </a:r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  <p:sp>
          <p:nvSpPr>
            <p:cNvPr id="129" name="Прямоугольник 128">
              <a:extLst>
                <a:ext uri="{FF2B5EF4-FFF2-40B4-BE49-F238E27FC236}">
                  <a16:creationId xmlns:a16="http://schemas.microsoft.com/office/drawing/2014/main" id="{7AA24E7B-AA71-49C5-A427-14E85F1AC40A}"/>
                </a:ext>
              </a:extLst>
            </p:cNvPr>
            <p:cNvSpPr/>
            <p:nvPr/>
          </p:nvSpPr>
          <p:spPr>
            <a:xfrm rot="5400000">
              <a:off x="6956477" y="5213578"/>
              <a:ext cx="327660" cy="1293504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69B40D25-10D8-45F5-9905-1A088ECD068D}"/>
                </a:ext>
              </a:extLst>
            </p:cNvPr>
            <p:cNvSpPr txBox="1"/>
            <p:nvPr/>
          </p:nvSpPr>
          <p:spPr>
            <a:xfrm>
              <a:off x="5873179" y="5694976"/>
              <a:ext cx="6694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-</a:t>
              </a:r>
              <a:r>
                <a:rPr lang="en-US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56</a:t>
              </a:r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%</a:t>
              </a:r>
            </a:p>
          </p:txBody>
        </p:sp>
      </p:grpSp>
      <p:pic>
        <p:nvPicPr>
          <p:cNvPr id="86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A3A9A379-3BA6-2141-9F37-FD59C1EA4D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10115" y="5883286"/>
            <a:ext cx="812800" cy="812800"/>
          </a:xfrm>
          <a:prstGeom prst="rect">
            <a:avLst/>
          </a:prstGeom>
        </p:spPr>
      </p:pic>
      <p:sp>
        <p:nvSpPr>
          <p:cNvPr id="94" name="TextBox 93">
            <a:extLst>
              <a:ext uri="{FF2B5EF4-FFF2-40B4-BE49-F238E27FC236}">
                <a16:creationId xmlns:a16="http://schemas.microsoft.com/office/drawing/2014/main" id="{7F131350-74A1-4993-994C-27C38890A718}"/>
              </a:ext>
            </a:extLst>
          </p:cNvPr>
          <p:cNvSpPr txBox="1"/>
          <p:nvPr/>
        </p:nvSpPr>
        <p:spPr>
          <a:xfrm>
            <a:off x="8221628" y="3002798"/>
            <a:ext cx="121194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800" dirty="0">
                <a:latin typeface="Montserrat Black" panose="00000A00000000000000" pitchFamily="2" charset="0"/>
              </a:rPr>
              <a:t>- 46</a:t>
            </a:r>
            <a:r>
              <a:rPr lang="ru-RU" dirty="0"/>
              <a:t> </a:t>
            </a:r>
            <a:r>
              <a:rPr lang="en-US" sz="2000" dirty="0"/>
              <a:t>%</a:t>
            </a:r>
            <a:endParaRPr lang="ru-RU" sz="2000" dirty="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612E2AD-06BC-4038-B3DA-8FC451CF5A24}"/>
              </a:ext>
            </a:extLst>
          </p:cNvPr>
          <p:cNvSpPr txBox="1"/>
          <p:nvPr/>
        </p:nvSpPr>
        <p:spPr>
          <a:xfrm>
            <a:off x="8180771" y="3458740"/>
            <a:ext cx="18440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r">
              <a:defRPr sz="1200">
                <a:solidFill>
                  <a:schemeClr val="bg1"/>
                </a:solidFill>
                <a:latin typeface="Montserrat" panose="00000500000000000000" pitchFamily="2" charset="0"/>
              </a:defRPr>
            </a:lvl1pPr>
          </a:lstStyle>
          <a:p>
            <a:pPr algn="l"/>
            <a:r>
              <a:rPr lang="ru-RU" sz="1100" dirty="0">
                <a:solidFill>
                  <a:schemeClr val="bg1"/>
                </a:solidFill>
                <a:latin typeface="Montserrat" panose="00000500000000000000" pitchFamily="2" charset="0"/>
              </a:rPr>
              <a:t>общее падение экспорта</a:t>
            </a:r>
          </a:p>
        </p:txBody>
      </p:sp>
    </p:spTree>
    <p:extLst>
      <p:ext uri="{BB962C8B-B14F-4D97-AF65-F5344CB8AC3E}">
        <p14:creationId xmlns:p14="http://schemas.microsoft.com/office/powerpoint/2010/main" val="1942896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8" fill="hold"/>
                                        <p:tgtEl>
                                          <p:spTgt spid="8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768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768"/>
                            </p:stCondLst>
                            <p:childTnLst>
                              <p:par>
                                <p:cTn id="1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768"/>
                            </p:stCondLst>
                            <p:childTnLst>
                              <p:par>
                                <p:cTn id="2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6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СЕНТЯБРЬ 2022: 7-ой УДАР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ПО КАДРАМ: КТО РАБОТАТЬ-ТО БУДЕТ?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Страх режет глубже меча</a:t>
            </a:r>
            <a:br>
              <a:rPr lang="ru-RU" sz="1400" dirty="0"/>
            </a:br>
            <a:r>
              <a:rPr lang="ru-RU" sz="1400" i="1" dirty="0"/>
              <a:t>Ария Старк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0978B167-D697-4B50-875C-65CE47D763BC}"/>
              </a:ext>
            </a:extLst>
          </p:cNvPr>
          <p:cNvSpPr txBox="1"/>
          <p:nvPr/>
        </p:nvSpPr>
        <p:spPr>
          <a:xfrm>
            <a:off x="784098" y="4370755"/>
            <a:ext cx="45742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Кто работать-то будет?</a:t>
            </a:r>
          </a:p>
        </p:txBody>
      </p:sp>
      <p:grpSp>
        <p:nvGrpSpPr>
          <p:cNvPr id="60" name="Группа 59">
            <a:extLst>
              <a:ext uri="{FF2B5EF4-FFF2-40B4-BE49-F238E27FC236}">
                <a16:creationId xmlns:a16="http://schemas.microsoft.com/office/drawing/2014/main" id="{A3891ABD-E19C-47A6-B583-86B28D27B9D8}"/>
              </a:ext>
            </a:extLst>
          </p:cNvPr>
          <p:cNvGrpSpPr/>
          <p:nvPr/>
        </p:nvGrpSpPr>
        <p:grpSpPr>
          <a:xfrm>
            <a:off x="8413622" y="4852862"/>
            <a:ext cx="1755648" cy="685800"/>
            <a:chOff x="6016752" y="5120640"/>
            <a:chExt cx="1755648" cy="68580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20B8689-E845-4590-8F31-17A2F3C8DD99}"/>
                </a:ext>
              </a:extLst>
            </p:cNvPr>
            <p:cNvSpPr txBox="1"/>
            <p:nvPr/>
          </p:nvSpPr>
          <p:spPr>
            <a:xfrm>
              <a:off x="6290564" y="5261094"/>
              <a:ext cx="13446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>
                  <a:solidFill>
                    <a:srgbClr val="00B0F0"/>
                  </a:solidFill>
                </a:rPr>
                <a:t>Ау-у-у!</a:t>
              </a:r>
            </a:p>
          </p:txBody>
        </p:sp>
        <p:sp>
          <p:nvSpPr>
            <p:cNvPr id="62" name="Облачко с текстом: прямоугольное со скругленными углами 61">
              <a:extLst>
                <a:ext uri="{FF2B5EF4-FFF2-40B4-BE49-F238E27FC236}">
                  <a16:creationId xmlns:a16="http://schemas.microsoft.com/office/drawing/2014/main" id="{E02328C4-393B-4B05-971F-C7792F8D8037}"/>
                </a:ext>
              </a:extLst>
            </p:cNvPr>
            <p:cNvSpPr/>
            <p:nvPr/>
          </p:nvSpPr>
          <p:spPr>
            <a:xfrm>
              <a:off x="6016752" y="5120640"/>
              <a:ext cx="1755648" cy="685800"/>
            </a:xfrm>
            <a:prstGeom prst="wedgeRoundRectCallout">
              <a:avLst>
                <a:gd name="adj1" fmla="val 42709"/>
                <a:gd name="adj2" fmla="val 64826"/>
                <a:gd name="adj3" fmla="val 16667"/>
              </a:avLst>
            </a:pr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0DD0430-BE96-4AA9-92C0-8A94376142D8}"/>
              </a:ext>
            </a:extLst>
          </p:cNvPr>
          <p:cNvGrpSpPr/>
          <p:nvPr/>
        </p:nvGrpSpPr>
        <p:grpSpPr>
          <a:xfrm>
            <a:off x="893764" y="2551837"/>
            <a:ext cx="10160316" cy="1754326"/>
            <a:chOff x="893764" y="2551837"/>
            <a:chExt cx="10160316" cy="175432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9E2A6EA-69ED-4CF4-B371-1CF727500435}"/>
                </a:ext>
              </a:extLst>
            </p:cNvPr>
            <p:cNvSpPr txBox="1"/>
            <p:nvPr/>
          </p:nvSpPr>
          <p:spPr>
            <a:xfrm>
              <a:off x="1186434" y="2551837"/>
              <a:ext cx="9867646" cy="17543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800" dirty="0">
                  <a:latin typeface="Montserrat" panose="00000500000000000000" pitchFamily="2" charset="0"/>
                </a:rPr>
                <a:t>Кого-то забрали,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Кто-то уехал на юг,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Кто-то улетел далеко,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Кто-то - в лес по грибы,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Кто-то до сих пор собирает урожай на даче,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Кто-то, у кого  надо — нога в гипсе… </a:t>
              </a:r>
            </a:p>
          </p:txBody>
        </p:sp>
        <p:sp>
          <p:nvSpPr>
            <p:cNvPr id="54" name="Рисунок 2">
              <a:extLst>
                <a:ext uri="{FF2B5EF4-FFF2-40B4-BE49-F238E27FC236}">
                  <a16:creationId xmlns:a16="http://schemas.microsoft.com/office/drawing/2014/main" id="{A1CF47CB-B61A-4874-AEC2-0DACF0C8C738}"/>
                </a:ext>
              </a:extLst>
            </p:cNvPr>
            <p:cNvSpPr/>
            <p:nvPr/>
          </p:nvSpPr>
          <p:spPr>
            <a:xfrm>
              <a:off x="893764" y="2596897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Рисунок 2">
              <a:extLst>
                <a:ext uri="{FF2B5EF4-FFF2-40B4-BE49-F238E27FC236}">
                  <a16:creationId xmlns:a16="http://schemas.microsoft.com/office/drawing/2014/main" id="{2CB5E44B-F99C-452F-A3E4-72F5519CA9E2}"/>
                </a:ext>
              </a:extLst>
            </p:cNvPr>
            <p:cNvSpPr/>
            <p:nvPr/>
          </p:nvSpPr>
          <p:spPr>
            <a:xfrm>
              <a:off x="893764" y="4005064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Рисунок 2">
              <a:extLst>
                <a:ext uri="{FF2B5EF4-FFF2-40B4-BE49-F238E27FC236}">
                  <a16:creationId xmlns:a16="http://schemas.microsoft.com/office/drawing/2014/main" id="{BE1101F8-E794-4596-B1C1-FDBDC43DC2AB}"/>
                </a:ext>
              </a:extLst>
            </p:cNvPr>
            <p:cNvSpPr/>
            <p:nvPr/>
          </p:nvSpPr>
          <p:spPr>
            <a:xfrm>
              <a:off x="893764" y="3723429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Рисунок 2">
              <a:extLst>
                <a:ext uri="{FF2B5EF4-FFF2-40B4-BE49-F238E27FC236}">
                  <a16:creationId xmlns:a16="http://schemas.microsoft.com/office/drawing/2014/main" id="{2B2D75FE-C6D9-47F9-A029-05910AD3BA05}"/>
                </a:ext>
              </a:extLst>
            </p:cNvPr>
            <p:cNvSpPr/>
            <p:nvPr/>
          </p:nvSpPr>
          <p:spPr>
            <a:xfrm>
              <a:off x="893764" y="3441796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Рисунок 2">
              <a:extLst>
                <a:ext uri="{FF2B5EF4-FFF2-40B4-BE49-F238E27FC236}">
                  <a16:creationId xmlns:a16="http://schemas.microsoft.com/office/drawing/2014/main" id="{BFF718DC-14C5-4AE0-A6E9-D09FCB8A4AC8}"/>
                </a:ext>
              </a:extLst>
            </p:cNvPr>
            <p:cNvSpPr/>
            <p:nvPr/>
          </p:nvSpPr>
          <p:spPr>
            <a:xfrm>
              <a:off x="893764" y="3160163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Рисунок 2">
              <a:extLst>
                <a:ext uri="{FF2B5EF4-FFF2-40B4-BE49-F238E27FC236}">
                  <a16:creationId xmlns:a16="http://schemas.microsoft.com/office/drawing/2014/main" id="{7ECA0F32-A6AD-49C4-8B45-4655EF8E7D4F}"/>
                </a:ext>
              </a:extLst>
            </p:cNvPr>
            <p:cNvSpPr/>
            <p:nvPr/>
          </p:nvSpPr>
          <p:spPr>
            <a:xfrm>
              <a:off x="893764" y="2878530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63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D9E445C3-3010-B34B-B0C7-CBB447EE90A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1219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95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795"/>
                            </p:stCondLst>
                            <p:childTnLst>
                              <p:par>
                                <p:cTn id="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295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4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pPr algn="l"/>
            <a:r>
              <a:rPr lang="ru-RU" sz="1600" b="1" i="0" dirty="0">
                <a:effectLst/>
                <a:latin typeface="Georgia" panose="02040502050405020303" pitchFamily="18" charset="0"/>
              </a:rPr>
              <a:t>                                              </a:t>
            </a:r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Запутывай своих врагов. Если они не узнают, кто ты </a:t>
            </a:r>
          </a:p>
          <a:p>
            <a:pPr algn="l"/>
            <a:r>
              <a:rPr lang="ru-RU" sz="1400" b="1" dirty="0">
                <a:latin typeface="MS Reference Sans Serif" panose="020B0604030504040204" pitchFamily="34" charset="0"/>
              </a:rPr>
              <a:t>                                       </a:t>
            </a:r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и чего   хочешь, то не угадают твой следующий шаг</a:t>
            </a:r>
            <a:endParaRPr lang="ru-RU" sz="1400" dirty="0">
              <a:latin typeface="MS Reference Sans Serif" panose="020B0604030504040204" pitchFamily="34" charset="0"/>
            </a:endParaRPr>
          </a:p>
          <a:p>
            <a:pPr algn="l"/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                                                                                                </a:t>
            </a:r>
            <a:r>
              <a:rPr lang="ru-RU" sz="1400" b="0" i="0" dirty="0" err="1">
                <a:effectLst/>
                <a:latin typeface="MS Reference Sans Serif" panose="020B0604030504040204" pitchFamily="34" charset="0"/>
              </a:rPr>
              <a:t>Петир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</a:t>
            </a:r>
            <a:r>
              <a:rPr lang="ru-RU" sz="1400" b="0" i="0" dirty="0" err="1">
                <a:effectLst/>
                <a:latin typeface="MS Reference Sans Serif" panose="020B0604030504040204" pitchFamily="34" charset="0"/>
              </a:rPr>
              <a:t>Бейлиш</a:t>
            </a:r>
            <a:endParaRPr lang="ru-RU" sz="1400" b="0" i="0" dirty="0">
              <a:effectLst/>
              <a:latin typeface="MS Reference Sans Serif" panose="020B0604030504040204" pitchFamily="34" charset="0"/>
            </a:endParaRPr>
          </a:p>
          <a:p>
            <a:br>
              <a:rPr lang="ru-RU" sz="1600" dirty="0"/>
            </a:b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13429520-9B6D-4201-BCDC-01233CAC494E}"/>
              </a:ext>
            </a:extLst>
          </p:cNvPr>
          <p:cNvSpPr txBox="1"/>
          <p:nvPr/>
        </p:nvSpPr>
        <p:spPr>
          <a:xfrm>
            <a:off x="784097" y="1196080"/>
            <a:ext cx="1088237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ОБЪЕМ ПРОИЗВОДСТВА МОРОЖЕНОГО </a:t>
            </a:r>
          </a:p>
          <a:p>
            <a:r>
              <a:rPr lang="ru-RU" dirty="0">
                <a:solidFill>
                  <a:schemeClr val="bg1"/>
                </a:solidFill>
              </a:rPr>
              <a:t>В РОССИИ</a:t>
            </a:r>
          </a:p>
        </p:txBody>
      </p:sp>
      <p:graphicFrame>
        <p:nvGraphicFramePr>
          <p:cNvPr id="63" name="Таблица 7">
            <a:extLst>
              <a:ext uri="{FF2B5EF4-FFF2-40B4-BE49-F238E27FC236}">
                <a16:creationId xmlns:a16="http://schemas.microsoft.com/office/drawing/2014/main" id="{1D2A5DBA-3769-432D-843D-D64D1590B8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6142741"/>
              </p:ext>
            </p:extLst>
          </p:nvPr>
        </p:nvGraphicFramePr>
        <p:xfrm>
          <a:off x="893763" y="2763519"/>
          <a:ext cx="10135596" cy="24655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310">
                  <a:extLst>
                    <a:ext uri="{9D8B030D-6E8A-4147-A177-3AD203B41FA5}">
                      <a16:colId xmlns:a16="http://schemas.microsoft.com/office/drawing/2014/main" val="2890350162"/>
                    </a:ext>
                  </a:extLst>
                </a:gridCol>
                <a:gridCol w="821772">
                  <a:extLst>
                    <a:ext uri="{9D8B030D-6E8A-4147-A177-3AD203B41FA5}">
                      <a16:colId xmlns:a16="http://schemas.microsoft.com/office/drawing/2014/main" val="3842991508"/>
                    </a:ext>
                  </a:extLst>
                </a:gridCol>
                <a:gridCol w="952273">
                  <a:extLst>
                    <a:ext uri="{9D8B030D-6E8A-4147-A177-3AD203B41FA5}">
                      <a16:colId xmlns:a16="http://schemas.microsoft.com/office/drawing/2014/main" val="2843188846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1585215361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3443863637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2324878334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3813261376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2407017233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801816395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3164576577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3456252553"/>
                    </a:ext>
                  </a:extLst>
                </a:gridCol>
                <a:gridCol w="782249">
                  <a:extLst>
                    <a:ext uri="{9D8B030D-6E8A-4147-A177-3AD203B41FA5}">
                      <a16:colId xmlns:a16="http://schemas.microsoft.com/office/drawing/2014/main" val="3576776848"/>
                    </a:ext>
                  </a:extLst>
                </a:gridCol>
              </a:tblGrid>
              <a:tr h="319731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Год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Ед. изм.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Итого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Янв.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Фев.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Мар.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Апр.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Май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err="1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Июн</a:t>
                      </a:r>
                      <a:endParaRPr lang="ru-RU" sz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err="1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Июл</a:t>
                      </a:r>
                      <a:endParaRPr lang="ru-RU" sz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err="1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Авг</a:t>
                      </a:r>
                      <a:endParaRPr lang="ru-RU" sz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Сен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56114"/>
                  </a:ext>
                </a:extLst>
              </a:tr>
              <a:tr h="226888">
                <a:tc gridSpan="7">
                  <a:txBody>
                    <a:bodyPr/>
                    <a:lstStyle/>
                    <a:p>
                      <a:r>
                        <a:rPr lang="ru-RU" sz="1200" kern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Объём производства в периоде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руб./кг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217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7497024"/>
                  </a:ext>
                </a:extLst>
              </a:tr>
              <a:tr h="296857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2020 г.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тонны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394 239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20 033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29 616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42 785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44 241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52 310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66 430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71 389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42 967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24 469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8107898"/>
                  </a:ext>
                </a:extLst>
              </a:tr>
              <a:tr h="319731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2021 г.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тонны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443 513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21 249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29 879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44 859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55 229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70 523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59 356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72 161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54 748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35 510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204009"/>
                  </a:ext>
                </a:extLst>
              </a:tr>
              <a:tr h="296857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2022 г.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тонны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414 353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30 827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31 246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43 154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50 835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54 782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68 599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64 372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44 512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26 026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757739"/>
                  </a:ext>
                </a:extLst>
              </a:tr>
              <a:tr h="296857">
                <a:tc gridSpan="7">
                  <a:txBody>
                    <a:bodyPr/>
                    <a:lstStyle/>
                    <a:p>
                      <a:r>
                        <a:rPr lang="ru-RU" sz="1200" kern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Динамика (%)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kern="1200" dirty="0">
                        <a:solidFill>
                          <a:schemeClr val="bg1"/>
                        </a:solidFill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023721"/>
                  </a:ext>
                </a:extLst>
              </a:tr>
              <a:tr h="296857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2021/2020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12.5%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6.1%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0.9%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4.8%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24.8%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34.8%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-10.6%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1.1%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27.4%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45.1%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4467403"/>
                  </a:ext>
                </a:extLst>
              </a:tr>
              <a:tr h="364305">
                <a:tc>
                  <a:txBody>
                    <a:bodyPr/>
                    <a:lstStyle/>
                    <a:p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2022/2021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bg1"/>
                          </a:solidFill>
                          <a:latin typeface="Montserrat" panose="00000500000000000000" pitchFamily="2" charset="0"/>
                        </a:rPr>
                        <a:t>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" panose="00000500000000000000" pitchFamily="2" charset="0"/>
                        </a:rPr>
                        <a:t>-6.6%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D5FF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32EE32"/>
                          </a:solidFill>
                          <a:latin typeface="Montserrat" panose="00000500000000000000" pitchFamily="2" charset="0"/>
                        </a:rPr>
                        <a:t>45.1%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32EE32"/>
                          </a:solidFill>
                          <a:latin typeface="Montserrat" panose="00000500000000000000" pitchFamily="2" charset="0"/>
                        </a:rPr>
                        <a:t>4.6%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" panose="00000500000000000000" pitchFamily="2" charset="0"/>
                        </a:rPr>
                        <a:t>-3.8%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" panose="00000500000000000000" pitchFamily="2" charset="0"/>
                        </a:rPr>
                        <a:t>-8.0%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" panose="00000500000000000000" pitchFamily="2" charset="0"/>
                        </a:rPr>
                        <a:t>-22.3%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32EE32"/>
                          </a:solidFill>
                          <a:latin typeface="Montserrat" panose="00000500000000000000" pitchFamily="2" charset="0"/>
                        </a:rPr>
                        <a:t>15.6%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" panose="00000500000000000000" pitchFamily="2" charset="0"/>
                        </a:rPr>
                        <a:t>-10.8%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</a:rPr>
                        <a:t>-18.7%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rgbClr val="FF0000"/>
                          </a:solidFill>
                          <a:latin typeface="Montserrat Bold" panose="00000800000000000000" pitchFamily="2" charset="0"/>
                        </a:rPr>
                        <a:t>-26.7%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14707"/>
                  </a:ext>
                </a:extLst>
              </a:tr>
            </a:tbl>
          </a:graphicData>
        </a:graphic>
      </p:graphicFrame>
      <p:grpSp>
        <p:nvGrpSpPr>
          <p:cNvPr id="65" name="Группа 64">
            <a:extLst>
              <a:ext uri="{FF2B5EF4-FFF2-40B4-BE49-F238E27FC236}">
                <a16:creationId xmlns:a16="http://schemas.microsoft.com/office/drawing/2014/main" id="{22141E6A-955F-4ED6-8953-7DDCD50975D6}"/>
              </a:ext>
            </a:extLst>
          </p:cNvPr>
          <p:cNvGrpSpPr/>
          <p:nvPr/>
        </p:nvGrpSpPr>
        <p:grpSpPr>
          <a:xfrm>
            <a:off x="8833104" y="5376355"/>
            <a:ext cx="1755648" cy="685800"/>
            <a:chOff x="6016752" y="5120640"/>
            <a:chExt cx="1755648" cy="685800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0D75EFFC-6ECB-4F24-838E-3C24D797B1DE}"/>
                </a:ext>
              </a:extLst>
            </p:cNvPr>
            <p:cNvSpPr txBox="1"/>
            <p:nvPr/>
          </p:nvSpPr>
          <p:spPr>
            <a:xfrm>
              <a:off x="6290564" y="5261094"/>
              <a:ext cx="13446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>
                  <a:solidFill>
                    <a:srgbClr val="00B0F0"/>
                  </a:solidFill>
                </a:rPr>
                <a:t>Ва-а-у!</a:t>
              </a:r>
            </a:p>
          </p:txBody>
        </p:sp>
        <p:sp>
          <p:nvSpPr>
            <p:cNvPr id="67" name="Облачко с текстом: прямоугольное со скругленными углами 66">
              <a:extLst>
                <a:ext uri="{FF2B5EF4-FFF2-40B4-BE49-F238E27FC236}">
                  <a16:creationId xmlns:a16="http://schemas.microsoft.com/office/drawing/2014/main" id="{B5CD32AF-B890-4CFA-A865-DC50F3BE5DEB}"/>
                </a:ext>
              </a:extLst>
            </p:cNvPr>
            <p:cNvSpPr/>
            <p:nvPr/>
          </p:nvSpPr>
          <p:spPr>
            <a:xfrm>
              <a:off x="6016752" y="5120640"/>
              <a:ext cx="1755648" cy="685800"/>
            </a:xfrm>
            <a:prstGeom prst="wedgeRoundRectCallout">
              <a:avLst>
                <a:gd name="adj1" fmla="val 42709"/>
                <a:gd name="adj2" fmla="val 64826"/>
                <a:gd name="adj3" fmla="val 16667"/>
              </a:avLst>
            </a:pr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Стрелка: вправо 1">
            <a:extLst>
              <a:ext uri="{FF2B5EF4-FFF2-40B4-BE49-F238E27FC236}">
                <a16:creationId xmlns:a16="http://schemas.microsoft.com/office/drawing/2014/main" id="{9D5617A7-06FE-4E5F-96F8-D53462B21D3E}"/>
              </a:ext>
            </a:extLst>
          </p:cNvPr>
          <p:cNvSpPr/>
          <p:nvPr/>
        </p:nvSpPr>
        <p:spPr>
          <a:xfrm rot="5400000">
            <a:off x="10137087" y="3828462"/>
            <a:ext cx="2382625" cy="348792"/>
          </a:xfrm>
          <a:prstGeom prst="rightArrow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7787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Признать свой страх – это смело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</a:t>
            </a:r>
          </a:p>
          <a:p>
            <a:r>
              <a:rPr lang="ru-RU" sz="1400" b="0" i="0" dirty="0" err="1">
                <a:effectLst/>
                <a:latin typeface="MS Reference Sans Serif" panose="020B0604030504040204" pitchFamily="34" charset="0"/>
              </a:rPr>
              <a:t>Дейнерис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</a:t>
            </a:r>
            <a:r>
              <a:rPr lang="ru-RU" sz="1400" b="0" i="0" dirty="0" err="1">
                <a:effectLst/>
                <a:latin typeface="MS Reference Sans Serif" panose="020B0604030504040204" pitchFamily="34" charset="0"/>
              </a:rPr>
              <a:t>Таргариен</a:t>
            </a:r>
            <a:r>
              <a:rPr lang="ru-RU" sz="1600" b="0" i="0" dirty="0">
                <a:solidFill>
                  <a:srgbClr val="2E302F"/>
                </a:solidFill>
                <a:effectLst/>
                <a:latin typeface="Georgia" panose="02040502050405020303" pitchFamily="18" charset="0"/>
              </a:rPr>
              <a:t>.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178DF8F9-E20E-4949-85B0-41947EC002CE}"/>
              </a:ext>
            </a:extLst>
          </p:cNvPr>
          <p:cNvSpPr txBox="1"/>
          <p:nvPr/>
        </p:nvSpPr>
        <p:spPr>
          <a:xfrm>
            <a:off x="784098" y="1221247"/>
            <a:ext cx="105242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ПАДЕНИЕ ГРУЗООБОРОТА ТРАНСПОРТА</a:t>
            </a:r>
          </a:p>
        </p:txBody>
      </p: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CE8E7A75-E2D8-4D66-A35A-529134264B92}"/>
              </a:ext>
            </a:extLst>
          </p:cNvPr>
          <p:cNvCxnSpPr>
            <a:cxnSpLocks/>
          </p:cNvCxnSpPr>
          <p:nvPr/>
        </p:nvCxnSpPr>
        <p:spPr>
          <a:xfrm>
            <a:off x="893763" y="4358640"/>
            <a:ext cx="7701597" cy="0"/>
          </a:xfrm>
          <a:prstGeom prst="line">
            <a:avLst/>
          </a:pr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Группа 103">
            <a:extLst>
              <a:ext uri="{FF2B5EF4-FFF2-40B4-BE49-F238E27FC236}">
                <a16:creationId xmlns:a16="http://schemas.microsoft.com/office/drawing/2014/main" id="{BBF5AF80-C9E6-4903-AAC8-357F73914D29}"/>
              </a:ext>
            </a:extLst>
          </p:cNvPr>
          <p:cNvGrpSpPr/>
          <p:nvPr/>
        </p:nvGrpSpPr>
        <p:grpSpPr>
          <a:xfrm>
            <a:off x="8770353" y="4782784"/>
            <a:ext cx="1755648" cy="685800"/>
            <a:chOff x="6016752" y="5120640"/>
            <a:chExt cx="1755648" cy="685800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21FB3F9A-B6B7-4DCA-965C-43268C26A132}"/>
                </a:ext>
              </a:extLst>
            </p:cNvPr>
            <p:cNvSpPr txBox="1"/>
            <p:nvPr/>
          </p:nvSpPr>
          <p:spPr>
            <a:xfrm>
              <a:off x="6290564" y="5261094"/>
              <a:ext cx="13446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err="1">
                  <a:solidFill>
                    <a:srgbClr val="00B0F0"/>
                  </a:solidFill>
                </a:rPr>
                <a:t>Уу</a:t>
              </a:r>
              <a:r>
                <a:rPr lang="ru-RU" dirty="0">
                  <a:solidFill>
                    <a:srgbClr val="00B0F0"/>
                  </a:solidFill>
                </a:rPr>
                <a:t>-у-х!</a:t>
              </a:r>
            </a:p>
          </p:txBody>
        </p:sp>
        <p:sp>
          <p:nvSpPr>
            <p:cNvPr id="106" name="Облачко с текстом: прямоугольное со скругленными углами 105">
              <a:extLst>
                <a:ext uri="{FF2B5EF4-FFF2-40B4-BE49-F238E27FC236}">
                  <a16:creationId xmlns:a16="http://schemas.microsoft.com/office/drawing/2014/main" id="{11FCD55C-0A0B-4020-9B67-4F7B7F4CCDE7}"/>
                </a:ext>
              </a:extLst>
            </p:cNvPr>
            <p:cNvSpPr/>
            <p:nvPr/>
          </p:nvSpPr>
          <p:spPr>
            <a:xfrm>
              <a:off x="6016752" y="5120640"/>
              <a:ext cx="1755648" cy="685800"/>
            </a:xfrm>
            <a:prstGeom prst="wedgeRoundRectCallout">
              <a:avLst>
                <a:gd name="adj1" fmla="val 42709"/>
                <a:gd name="adj2" fmla="val 64826"/>
                <a:gd name="adj3" fmla="val 16667"/>
              </a:avLst>
            </a:pr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8445AE1-7E52-4A52-A6EC-6BA2EC08905C}"/>
              </a:ext>
            </a:extLst>
          </p:cNvPr>
          <p:cNvSpPr txBox="1"/>
          <p:nvPr/>
        </p:nvSpPr>
        <p:spPr>
          <a:xfrm>
            <a:off x="3510426" y="5895331"/>
            <a:ext cx="583841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>
                <a:latin typeface="Montserrat" panose="00000500000000000000" pitchFamily="2" charset="0"/>
              </a:rPr>
              <a:t>Источник: Росстат</a:t>
            </a: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32DD540-6FD8-4260-BEA4-10B2AB1DCB59}"/>
              </a:ext>
            </a:extLst>
          </p:cNvPr>
          <p:cNvGrpSpPr/>
          <p:nvPr/>
        </p:nvGrpSpPr>
        <p:grpSpPr>
          <a:xfrm>
            <a:off x="649288" y="2953512"/>
            <a:ext cx="1005776" cy="1667610"/>
            <a:chOff x="649288" y="2953512"/>
            <a:chExt cx="1005776" cy="1667610"/>
          </a:xfrm>
        </p:grpSpPr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3C30278D-18AC-4050-AE22-DE7FF60150AB}"/>
                </a:ext>
              </a:extLst>
            </p:cNvPr>
            <p:cNvGrpSpPr/>
            <p:nvPr/>
          </p:nvGrpSpPr>
          <p:grpSpPr>
            <a:xfrm>
              <a:off x="667512" y="2953512"/>
              <a:ext cx="987552" cy="1405128"/>
              <a:chOff x="667512" y="2953512"/>
              <a:chExt cx="987552" cy="1405128"/>
            </a:xfrm>
          </p:grpSpPr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id="{FEB3A3D5-E1EE-412C-BF10-B0850A602906}"/>
                  </a:ext>
                </a:extLst>
              </p:cNvPr>
              <p:cNvSpPr/>
              <p:nvPr/>
            </p:nvSpPr>
            <p:spPr>
              <a:xfrm>
                <a:off x="893763" y="3271520"/>
                <a:ext cx="497840" cy="108712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27D29C8A-4C79-4849-9355-3B2CD14268B4}"/>
                  </a:ext>
                </a:extLst>
              </p:cNvPr>
              <p:cNvSpPr txBox="1"/>
              <p:nvPr/>
            </p:nvSpPr>
            <p:spPr>
              <a:xfrm>
                <a:off x="667512" y="2953512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7,8%</a:t>
                </a:r>
              </a:p>
            </p:txBody>
          </p:sp>
        </p:grp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A9A501A-1C0D-446B-BCB8-BE74345B1C55}"/>
                </a:ext>
              </a:extLst>
            </p:cNvPr>
            <p:cNvSpPr txBox="1"/>
            <p:nvPr/>
          </p:nvSpPr>
          <p:spPr>
            <a:xfrm>
              <a:off x="649288" y="4344123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янв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EACE4B01-75E6-4507-88D8-D00D2E16EE66}"/>
              </a:ext>
            </a:extLst>
          </p:cNvPr>
          <p:cNvGrpSpPr/>
          <p:nvPr/>
        </p:nvGrpSpPr>
        <p:grpSpPr>
          <a:xfrm>
            <a:off x="1487488" y="3822192"/>
            <a:ext cx="1005840" cy="798930"/>
            <a:chOff x="1487488" y="3822192"/>
            <a:chExt cx="1005840" cy="798930"/>
          </a:xfrm>
        </p:grpSpPr>
        <p:grpSp>
          <p:nvGrpSpPr>
            <p:cNvPr id="11" name="Группа 10">
              <a:extLst>
                <a:ext uri="{FF2B5EF4-FFF2-40B4-BE49-F238E27FC236}">
                  <a16:creationId xmlns:a16="http://schemas.microsoft.com/office/drawing/2014/main" id="{2D158193-7FFC-4466-BF97-DD860122D628}"/>
                </a:ext>
              </a:extLst>
            </p:cNvPr>
            <p:cNvGrpSpPr/>
            <p:nvPr/>
          </p:nvGrpSpPr>
          <p:grpSpPr>
            <a:xfrm>
              <a:off x="1505776" y="3822192"/>
              <a:ext cx="987552" cy="536448"/>
              <a:chOff x="1505776" y="3822192"/>
              <a:chExt cx="987552" cy="536448"/>
            </a:xfrm>
          </p:grpSpPr>
          <p:sp>
            <p:nvSpPr>
              <p:cNvPr id="52" name="Прямоугольник 51">
                <a:extLst>
                  <a:ext uri="{FF2B5EF4-FFF2-40B4-BE49-F238E27FC236}">
                    <a16:creationId xmlns:a16="http://schemas.microsoft.com/office/drawing/2014/main" id="{358C7D59-BED3-496B-92D1-AD9C33F93BEA}"/>
                  </a:ext>
                </a:extLst>
              </p:cNvPr>
              <p:cNvSpPr/>
              <p:nvPr/>
            </p:nvSpPr>
            <p:spPr>
              <a:xfrm>
                <a:off x="1724063" y="4135120"/>
                <a:ext cx="497840" cy="22352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98F870A-EAB6-43CD-A1F5-CB9D7DD5C35D}"/>
                  </a:ext>
                </a:extLst>
              </p:cNvPr>
              <p:cNvSpPr txBox="1"/>
              <p:nvPr/>
            </p:nvSpPr>
            <p:spPr>
              <a:xfrm>
                <a:off x="1505776" y="3822192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1,1%</a:t>
                </a:r>
              </a:p>
            </p:txBody>
          </p:sp>
        </p:grp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EAD49A09-DA37-4E0F-BA33-2491882087E5}"/>
                </a:ext>
              </a:extLst>
            </p:cNvPr>
            <p:cNvSpPr txBox="1"/>
            <p:nvPr/>
          </p:nvSpPr>
          <p:spPr>
            <a:xfrm>
              <a:off x="1487488" y="4344123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фев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0E5C6B68-8517-4E65-B62B-A3DE232EC406}"/>
              </a:ext>
            </a:extLst>
          </p:cNvPr>
          <p:cNvGrpSpPr/>
          <p:nvPr/>
        </p:nvGrpSpPr>
        <p:grpSpPr>
          <a:xfrm>
            <a:off x="2298430" y="3456432"/>
            <a:ext cx="1014810" cy="1164690"/>
            <a:chOff x="2298430" y="3456432"/>
            <a:chExt cx="1014810" cy="1164690"/>
          </a:xfrm>
        </p:grpSpPr>
        <p:grpSp>
          <p:nvGrpSpPr>
            <p:cNvPr id="12" name="Группа 11">
              <a:extLst>
                <a:ext uri="{FF2B5EF4-FFF2-40B4-BE49-F238E27FC236}">
                  <a16:creationId xmlns:a16="http://schemas.microsoft.com/office/drawing/2014/main" id="{2A583795-169A-420E-BE2A-BF74732A6C81}"/>
                </a:ext>
              </a:extLst>
            </p:cNvPr>
            <p:cNvGrpSpPr/>
            <p:nvPr/>
          </p:nvGrpSpPr>
          <p:grpSpPr>
            <a:xfrm>
              <a:off x="2325688" y="3456432"/>
              <a:ext cx="987552" cy="902208"/>
              <a:chOff x="2325688" y="3456432"/>
              <a:chExt cx="987552" cy="902208"/>
            </a:xfrm>
          </p:grpSpPr>
          <p:sp>
            <p:nvSpPr>
              <p:cNvPr id="56" name="Прямоугольник 55">
                <a:extLst>
                  <a:ext uri="{FF2B5EF4-FFF2-40B4-BE49-F238E27FC236}">
                    <a16:creationId xmlns:a16="http://schemas.microsoft.com/office/drawing/2014/main" id="{6796AF30-FC90-4EB5-9817-467BD224FE88}"/>
                  </a:ext>
                </a:extLst>
              </p:cNvPr>
              <p:cNvSpPr/>
              <p:nvPr/>
            </p:nvSpPr>
            <p:spPr>
              <a:xfrm>
                <a:off x="2554363" y="3759200"/>
                <a:ext cx="497840" cy="59944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1F4CCBA-5527-4930-B3E9-7AF2C4D7C7A4}"/>
                  </a:ext>
                </a:extLst>
              </p:cNvPr>
              <p:cNvSpPr txBox="1"/>
              <p:nvPr/>
            </p:nvSpPr>
            <p:spPr>
              <a:xfrm>
                <a:off x="2325688" y="3456432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3,6%</a:t>
                </a:r>
              </a:p>
            </p:txBody>
          </p:sp>
        </p:grp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1765FB5-4ED2-4561-84C8-D798701E35A5}"/>
                </a:ext>
              </a:extLst>
            </p:cNvPr>
            <p:cNvSpPr txBox="1"/>
            <p:nvPr/>
          </p:nvSpPr>
          <p:spPr>
            <a:xfrm>
              <a:off x="2298430" y="4344123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мар</a:t>
              </a: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71A8297E-804B-49FE-A00F-B90C77258900}"/>
              </a:ext>
            </a:extLst>
          </p:cNvPr>
          <p:cNvGrpSpPr/>
          <p:nvPr/>
        </p:nvGrpSpPr>
        <p:grpSpPr>
          <a:xfrm>
            <a:off x="3120133" y="4100597"/>
            <a:ext cx="1013019" cy="876716"/>
            <a:chOff x="3120133" y="4100597"/>
            <a:chExt cx="1013019" cy="876716"/>
          </a:xfrm>
        </p:grpSpPr>
        <p:grpSp>
          <p:nvGrpSpPr>
            <p:cNvPr id="14" name="Группа 13">
              <a:extLst>
                <a:ext uri="{FF2B5EF4-FFF2-40B4-BE49-F238E27FC236}">
                  <a16:creationId xmlns:a16="http://schemas.microsoft.com/office/drawing/2014/main" id="{0C0EA55C-9542-4D26-9B0B-01369D36B38E}"/>
                </a:ext>
              </a:extLst>
            </p:cNvPr>
            <p:cNvGrpSpPr/>
            <p:nvPr/>
          </p:nvGrpSpPr>
          <p:grpSpPr>
            <a:xfrm>
              <a:off x="3145600" y="4372864"/>
              <a:ext cx="987552" cy="604449"/>
              <a:chOff x="3145600" y="4372864"/>
              <a:chExt cx="987552" cy="604449"/>
            </a:xfrm>
          </p:grpSpPr>
          <p:sp>
            <p:nvSpPr>
              <p:cNvPr id="58" name="Прямоугольник 57">
                <a:extLst>
                  <a:ext uri="{FF2B5EF4-FFF2-40B4-BE49-F238E27FC236}">
                    <a16:creationId xmlns:a16="http://schemas.microsoft.com/office/drawing/2014/main" id="{0CCD3381-699C-4FB9-8EF8-EEF99FBE6238}"/>
                  </a:ext>
                </a:extLst>
              </p:cNvPr>
              <p:cNvSpPr/>
              <p:nvPr/>
            </p:nvSpPr>
            <p:spPr>
              <a:xfrm>
                <a:off x="3384663" y="4372864"/>
                <a:ext cx="497840" cy="30480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77C4705B-8EB5-4550-B4D0-C4D969A15905}"/>
                  </a:ext>
                </a:extLst>
              </p:cNvPr>
              <p:cNvSpPr txBox="1"/>
              <p:nvPr/>
            </p:nvSpPr>
            <p:spPr>
              <a:xfrm>
                <a:off x="3145600" y="4669536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-1,4%</a:t>
                </a:r>
              </a:p>
            </p:txBody>
          </p: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3B479C0A-F9E5-43DA-ACBF-F480DDC3629D}"/>
                </a:ext>
              </a:extLst>
            </p:cNvPr>
            <p:cNvSpPr txBox="1"/>
            <p:nvPr/>
          </p:nvSpPr>
          <p:spPr>
            <a:xfrm>
              <a:off x="3120133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апр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AAE30560-02D0-4241-89E1-966386C62CC7}"/>
              </a:ext>
            </a:extLst>
          </p:cNvPr>
          <p:cNvGrpSpPr/>
          <p:nvPr/>
        </p:nvGrpSpPr>
        <p:grpSpPr>
          <a:xfrm>
            <a:off x="3974656" y="4100597"/>
            <a:ext cx="1020664" cy="992540"/>
            <a:chOff x="3974656" y="4100597"/>
            <a:chExt cx="1020664" cy="992540"/>
          </a:xfrm>
        </p:grpSpPr>
        <p:grpSp>
          <p:nvGrpSpPr>
            <p:cNvPr id="15" name="Группа 14">
              <a:extLst>
                <a:ext uri="{FF2B5EF4-FFF2-40B4-BE49-F238E27FC236}">
                  <a16:creationId xmlns:a16="http://schemas.microsoft.com/office/drawing/2014/main" id="{583406B9-4FAD-4F6A-BF99-1B95C2E649AF}"/>
                </a:ext>
              </a:extLst>
            </p:cNvPr>
            <p:cNvGrpSpPr/>
            <p:nvPr/>
          </p:nvGrpSpPr>
          <p:grpSpPr>
            <a:xfrm>
              <a:off x="3974656" y="4372864"/>
              <a:ext cx="987552" cy="720273"/>
              <a:chOff x="3974656" y="4372864"/>
              <a:chExt cx="987552" cy="720273"/>
            </a:xfrm>
          </p:grpSpPr>
          <p:sp>
            <p:nvSpPr>
              <p:cNvPr id="59" name="Прямоугольник 58">
                <a:extLst>
                  <a:ext uri="{FF2B5EF4-FFF2-40B4-BE49-F238E27FC236}">
                    <a16:creationId xmlns:a16="http://schemas.microsoft.com/office/drawing/2014/main" id="{B1D7BFAB-7056-4E2F-B173-0C89815C78D9}"/>
                  </a:ext>
                </a:extLst>
              </p:cNvPr>
              <p:cNvSpPr/>
              <p:nvPr/>
            </p:nvSpPr>
            <p:spPr>
              <a:xfrm>
                <a:off x="4214963" y="4372864"/>
                <a:ext cx="497840" cy="39624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0563E12-A329-4592-8EFB-BD3F7B12B936}"/>
                  </a:ext>
                </a:extLst>
              </p:cNvPr>
              <p:cNvSpPr txBox="1"/>
              <p:nvPr/>
            </p:nvSpPr>
            <p:spPr>
              <a:xfrm>
                <a:off x="3974656" y="4785360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-1,8%</a:t>
                </a:r>
              </a:p>
            </p:txBody>
          </p:sp>
        </p:grp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F86B0942-83D8-4C08-9B0C-10A3C4D8A448}"/>
                </a:ext>
              </a:extLst>
            </p:cNvPr>
            <p:cNvSpPr txBox="1"/>
            <p:nvPr/>
          </p:nvSpPr>
          <p:spPr>
            <a:xfrm>
              <a:off x="4007768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май</a:t>
              </a:r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BB92000D-9A28-49E0-80E8-12B8136A22A4}"/>
              </a:ext>
            </a:extLst>
          </p:cNvPr>
          <p:cNvGrpSpPr/>
          <p:nvPr/>
        </p:nvGrpSpPr>
        <p:grpSpPr>
          <a:xfrm>
            <a:off x="4794568" y="4100597"/>
            <a:ext cx="992840" cy="1373540"/>
            <a:chOff x="4794568" y="4100597"/>
            <a:chExt cx="992840" cy="1373540"/>
          </a:xfrm>
        </p:grpSpPr>
        <p:grpSp>
          <p:nvGrpSpPr>
            <p:cNvPr id="16" name="Группа 15">
              <a:extLst>
                <a:ext uri="{FF2B5EF4-FFF2-40B4-BE49-F238E27FC236}">
                  <a16:creationId xmlns:a16="http://schemas.microsoft.com/office/drawing/2014/main" id="{AA8F286C-7DFB-4AEE-A47E-A7256787307D}"/>
                </a:ext>
              </a:extLst>
            </p:cNvPr>
            <p:cNvGrpSpPr/>
            <p:nvPr/>
          </p:nvGrpSpPr>
          <p:grpSpPr>
            <a:xfrm>
              <a:off x="4794568" y="4372864"/>
              <a:ext cx="987552" cy="1101273"/>
              <a:chOff x="4794568" y="4372864"/>
              <a:chExt cx="987552" cy="1101273"/>
            </a:xfrm>
          </p:grpSpPr>
          <p:sp>
            <p:nvSpPr>
              <p:cNvPr id="60" name="Прямоугольник 59">
                <a:extLst>
                  <a:ext uri="{FF2B5EF4-FFF2-40B4-BE49-F238E27FC236}">
                    <a16:creationId xmlns:a16="http://schemas.microsoft.com/office/drawing/2014/main" id="{F431C970-C3ED-43A5-AB1C-7B6A0DA5E063}"/>
                  </a:ext>
                </a:extLst>
              </p:cNvPr>
              <p:cNvSpPr/>
              <p:nvPr/>
            </p:nvSpPr>
            <p:spPr>
              <a:xfrm>
                <a:off x="5045263" y="4372864"/>
                <a:ext cx="497840" cy="80264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4BB437DE-C9D0-4BF6-98A6-346AECB8E038}"/>
                  </a:ext>
                </a:extLst>
              </p:cNvPr>
              <p:cNvSpPr txBox="1"/>
              <p:nvPr/>
            </p:nvSpPr>
            <p:spPr>
              <a:xfrm>
                <a:off x="4794568" y="5166360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-5,8%</a:t>
                </a:r>
              </a:p>
            </p:txBody>
          </p: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297AA96-297D-4CA9-80AF-A88B68F5DC43}"/>
                </a:ext>
              </a:extLst>
            </p:cNvPr>
            <p:cNvSpPr txBox="1"/>
            <p:nvPr/>
          </p:nvSpPr>
          <p:spPr>
            <a:xfrm>
              <a:off x="4799856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июн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65BAA807-107D-446F-B8B5-0A4307FF0D05}"/>
              </a:ext>
            </a:extLst>
          </p:cNvPr>
          <p:cNvGrpSpPr/>
          <p:nvPr/>
        </p:nvGrpSpPr>
        <p:grpSpPr>
          <a:xfrm>
            <a:off x="5629656" y="4100597"/>
            <a:ext cx="1021848" cy="1187612"/>
            <a:chOff x="5629656" y="4100597"/>
            <a:chExt cx="1021848" cy="1187612"/>
          </a:xfrm>
        </p:grpSpPr>
        <p:grpSp>
          <p:nvGrpSpPr>
            <p:cNvPr id="17" name="Группа 16">
              <a:extLst>
                <a:ext uri="{FF2B5EF4-FFF2-40B4-BE49-F238E27FC236}">
                  <a16:creationId xmlns:a16="http://schemas.microsoft.com/office/drawing/2014/main" id="{FE03B75F-C647-4DDE-895B-8F3D79BF0CF2}"/>
                </a:ext>
              </a:extLst>
            </p:cNvPr>
            <p:cNvGrpSpPr/>
            <p:nvPr/>
          </p:nvGrpSpPr>
          <p:grpSpPr>
            <a:xfrm>
              <a:off x="5629656" y="4372864"/>
              <a:ext cx="987552" cy="915345"/>
              <a:chOff x="5629656" y="4372864"/>
              <a:chExt cx="987552" cy="915345"/>
            </a:xfrm>
          </p:grpSpPr>
          <p:sp>
            <p:nvSpPr>
              <p:cNvPr id="61" name="Прямоугольник 60">
                <a:extLst>
                  <a:ext uri="{FF2B5EF4-FFF2-40B4-BE49-F238E27FC236}">
                    <a16:creationId xmlns:a16="http://schemas.microsoft.com/office/drawing/2014/main" id="{1947C0B3-52E6-44B7-AA25-D7CF1E802265}"/>
                  </a:ext>
                </a:extLst>
              </p:cNvPr>
              <p:cNvSpPr/>
              <p:nvPr/>
            </p:nvSpPr>
            <p:spPr>
              <a:xfrm>
                <a:off x="5875563" y="4372864"/>
                <a:ext cx="497840" cy="60960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6DA7704B-E440-4ADA-B56D-B297ADEA5A63}"/>
                  </a:ext>
                </a:extLst>
              </p:cNvPr>
              <p:cNvSpPr txBox="1"/>
              <p:nvPr/>
            </p:nvSpPr>
            <p:spPr>
              <a:xfrm>
                <a:off x="5629656" y="4980432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-5,2%</a:t>
                </a:r>
              </a:p>
            </p:txBody>
          </p:sp>
        </p:grp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1F1B2DA-3935-431B-8904-A62864E44DA1}"/>
                </a:ext>
              </a:extLst>
            </p:cNvPr>
            <p:cNvSpPr txBox="1"/>
            <p:nvPr/>
          </p:nvSpPr>
          <p:spPr>
            <a:xfrm>
              <a:off x="5663952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июл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52762DC6-377C-4ABB-ABAB-B538147660B6}"/>
              </a:ext>
            </a:extLst>
          </p:cNvPr>
          <p:cNvGrpSpPr/>
          <p:nvPr/>
        </p:nvGrpSpPr>
        <p:grpSpPr>
          <a:xfrm>
            <a:off x="6456040" y="4100597"/>
            <a:ext cx="996256" cy="1001684"/>
            <a:chOff x="6456040" y="4100597"/>
            <a:chExt cx="996256" cy="1001684"/>
          </a:xfrm>
        </p:grpSpPr>
        <p:grpSp>
          <p:nvGrpSpPr>
            <p:cNvPr id="18" name="Группа 17">
              <a:extLst>
                <a:ext uri="{FF2B5EF4-FFF2-40B4-BE49-F238E27FC236}">
                  <a16:creationId xmlns:a16="http://schemas.microsoft.com/office/drawing/2014/main" id="{65F8A28F-BFB7-495D-9D1F-AB8C24F7A5DE}"/>
                </a:ext>
              </a:extLst>
            </p:cNvPr>
            <p:cNvGrpSpPr/>
            <p:nvPr/>
          </p:nvGrpSpPr>
          <p:grpSpPr>
            <a:xfrm>
              <a:off x="6464744" y="4372864"/>
              <a:ext cx="987552" cy="729417"/>
              <a:chOff x="6464744" y="4372864"/>
              <a:chExt cx="987552" cy="729417"/>
            </a:xfrm>
          </p:grpSpPr>
          <p:sp>
            <p:nvSpPr>
              <p:cNvPr id="62" name="Прямоугольник 61">
                <a:extLst>
                  <a:ext uri="{FF2B5EF4-FFF2-40B4-BE49-F238E27FC236}">
                    <a16:creationId xmlns:a16="http://schemas.microsoft.com/office/drawing/2014/main" id="{EB4F8FCE-8ABB-479B-A7C0-2FB044CAD680}"/>
                  </a:ext>
                </a:extLst>
              </p:cNvPr>
              <p:cNvSpPr/>
              <p:nvPr/>
            </p:nvSpPr>
            <p:spPr>
              <a:xfrm>
                <a:off x="6705863" y="4372864"/>
                <a:ext cx="497840" cy="45720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5C3884E8-63AC-469A-A2CF-123A9A4C68A8}"/>
                  </a:ext>
                </a:extLst>
              </p:cNvPr>
              <p:cNvSpPr txBox="1"/>
              <p:nvPr/>
            </p:nvSpPr>
            <p:spPr>
              <a:xfrm>
                <a:off x="6464744" y="4794504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-4,1%</a:t>
                </a:r>
              </a:p>
            </p:txBody>
          </p:sp>
        </p:grp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2B78A577-1579-4096-AF27-F62BD1E32F3F}"/>
                </a:ext>
              </a:extLst>
            </p:cNvPr>
            <p:cNvSpPr txBox="1"/>
            <p:nvPr/>
          </p:nvSpPr>
          <p:spPr>
            <a:xfrm>
              <a:off x="6456040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 err="1">
                  <a:solidFill>
                    <a:schemeClr val="bg1"/>
                  </a:solidFill>
                  <a:latin typeface="Montserrat" panose="00000500000000000000" pitchFamily="2" charset="0"/>
                </a:rPr>
                <a:t>авг</a:t>
              </a:r>
              <a:endParaRPr lang="ru-RU" sz="1200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9F2300FE-AC9A-458F-84E5-ADBBC566CBCE}"/>
              </a:ext>
            </a:extLst>
          </p:cNvPr>
          <p:cNvGrpSpPr/>
          <p:nvPr/>
        </p:nvGrpSpPr>
        <p:grpSpPr>
          <a:xfrm>
            <a:off x="7302992" y="4100597"/>
            <a:ext cx="1004696" cy="1657004"/>
            <a:chOff x="7302992" y="4100597"/>
            <a:chExt cx="1004696" cy="1657004"/>
          </a:xfrm>
        </p:grpSpPr>
        <p:grpSp>
          <p:nvGrpSpPr>
            <p:cNvPr id="19" name="Группа 18">
              <a:extLst>
                <a:ext uri="{FF2B5EF4-FFF2-40B4-BE49-F238E27FC236}">
                  <a16:creationId xmlns:a16="http://schemas.microsoft.com/office/drawing/2014/main" id="{A9F7581E-6871-48BF-B06D-692BC0C0F098}"/>
                </a:ext>
              </a:extLst>
            </p:cNvPr>
            <p:cNvGrpSpPr/>
            <p:nvPr/>
          </p:nvGrpSpPr>
          <p:grpSpPr>
            <a:xfrm>
              <a:off x="7302992" y="4372864"/>
              <a:ext cx="987552" cy="1384737"/>
              <a:chOff x="7302992" y="4372864"/>
              <a:chExt cx="987552" cy="1384737"/>
            </a:xfrm>
          </p:grpSpPr>
          <p:sp>
            <p:nvSpPr>
              <p:cNvPr id="63" name="Прямоугольник 62">
                <a:extLst>
                  <a:ext uri="{FF2B5EF4-FFF2-40B4-BE49-F238E27FC236}">
                    <a16:creationId xmlns:a16="http://schemas.microsoft.com/office/drawing/2014/main" id="{B42BE475-BE1C-48B6-AE80-121EA55613B8}"/>
                  </a:ext>
                </a:extLst>
              </p:cNvPr>
              <p:cNvSpPr/>
              <p:nvPr/>
            </p:nvSpPr>
            <p:spPr>
              <a:xfrm>
                <a:off x="7536160" y="4372864"/>
                <a:ext cx="497840" cy="108712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CB92F124-0994-455A-AAEA-BFFAC880FE76}"/>
                  </a:ext>
                </a:extLst>
              </p:cNvPr>
              <p:cNvSpPr txBox="1"/>
              <p:nvPr/>
            </p:nvSpPr>
            <p:spPr>
              <a:xfrm>
                <a:off x="7302992" y="5449824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-7,2%</a:t>
                </a:r>
              </a:p>
            </p:txBody>
          </p:sp>
        </p:grp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97FF21B7-4F44-4195-BD1B-3FF1DBF2EA7F}"/>
                </a:ext>
              </a:extLst>
            </p:cNvPr>
            <p:cNvSpPr txBox="1"/>
            <p:nvPr/>
          </p:nvSpPr>
          <p:spPr>
            <a:xfrm>
              <a:off x="7320136" y="4100597"/>
              <a:ext cx="987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сен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32446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8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b="1" i="0" dirty="0">
                <a:effectLst/>
                <a:latin typeface="MS Reference Sans Serif" panose="020B0604030504040204" pitchFamily="34" charset="0"/>
              </a:rPr>
              <a:t>      Боль — это урок, который идет тебе на пользу</a:t>
            </a:r>
            <a:endParaRPr lang="ru-RU" sz="1400" dirty="0">
              <a:latin typeface="MS Reference Sans Serif" panose="020B0604030504040204" pitchFamily="34" charset="0"/>
            </a:endParaRPr>
          </a:p>
          <a:p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</a:t>
            </a:r>
            <a:r>
              <a:rPr lang="ru-RU" sz="1400" b="0" i="0" dirty="0" err="1">
                <a:effectLst/>
                <a:latin typeface="MS Reference Sans Serif" panose="020B0604030504040204" pitchFamily="34" charset="0"/>
              </a:rPr>
              <a:t>Сирио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 Форель</a:t>
            </a:r>
            <a:r>
              <a:rPr lang="ru-RU" sz="1600" b="0" i="0" dirty="0">
                <a:solidFill>
                  <a:srgbClr val="2E302F"/>
                </a:solidFill>
                <a:effectLst/>
                <a:latin typeface="Georgia" panose="02040502050405020303" pitchFamily="18" charset="0"/>
              </a:rPr>
              <a:t>.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7A50607B-11A6-4C24-AFF3-BD780ECD0027}"/>
              </a:ext>
            </a:extLst>
          </p:cNvPr>
          <p:cNvSpPr txBox="1"/>
          <p:nvPr/>
        </p:nvSpPr>
        <p:spPr>
          <a:xfrm>
            <a:off x="3576193" y="5289219"/>
            <a:ext cx="4845431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ctr"/>
            <a:r>
              <a:rPr lang="ru-RU" sz="2800" dirty="0">
                <a:solidFill>
                  <a:schemeClr val="bg1"/>
                </a:solidFill>
              </a:rPr>
              <a:t>Зима уже стучится </a:t>
            </a:r>
            <a:br>
              <a:rPr lang="ru-RU" sz="2800" dirty="0">
                <a:solidFill>
                  <a:schemeClr val="bg1"/>
                </a:solidFill>
              </a:rPr>
            </a:br>
            <a:r>
              <a:rPr lang="ru-RU" sz="2800" dirty="0">
                <a:solidFill>
                  <a:schemeClr val="bg1"/>
                </a:solidFill>
              </a:rPr>
              <a:t>в каждый дом!</a:t>
            </a:r>
          </a:p>
          <a:p>
            <a:pPr algn="ctr"/>
            <a:endParaRPr lang="ru-RU" sz="2800" dirty="0">
              <a:solidFill>
                <a:schemeClr val="bg1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0CFD912-747F-49E7-B512-4022C6F82573}"/>
              </a:ext>
            </a:extLst>
          </p:cNvPr>
          <p:cNvSpPr txBox="1"/>
          <p:nvPr/>
        </p:nvSpPr>
        <p:spPr>
          <a:xfrm>
            <a:off x="784098" y="1318050"/>
            <a:ext cx="1035107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ПАДЕНИЕ РЕАЛЬНЫХ ДОХОДОВ РОССИЯН УСКОРЯЕТСЯ</a:t>
            </a:r>
          </a:p>
        </p:txBody>
      </p: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118C1063-EF65-43D7-8FF1-190FDCA32274}"/>
              </a:ext>
            </a:extLst>
          </p:cNvPr>
          <p:cNvCxnSpPr>
            <a:cxnSpLocks/>
          </p:cNvCxnSpPr>
          <p:nvPr/>
        </p:nvCxnSpPr>
        <p:spPr>
          <a:xfrm>
            <a:off x="948627" y="3725672"/>
            <a:ext cx="4062285" cy="0"/>
          </a:xfrm>
          <a:prstGeom prst="line">
            <a:avLst/>
          </a:pr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3" name="Picture 4">
            <a:extLst>
              <a:ext uri="{FF2B5EF4-FFF2-40B4-BE49-F238E27FC236}">
                <a16:creationId xmlns:a16="http://schemas.microsoft.com/office/drawing/2014/main" id="{718DF582-C85D-4B4A-AC09-2D069A8FAB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1040" y="3529838"/>
            <a:ext cx="4185920" cy="31656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CDA325B8-4A89-4F23-8D80-AE4AFD886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615520">
            <a:off x="8737601" y="2198878"/>
            <a:ext cx="4185920" cy="31656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5" name="Группа 64">
            <a:extLst>
              <a:ext uri="{FF2B5EF4-FFF2-40B4-BE49-F238E27FC236}">
                <a16:creationId xmlns:a16="http://schemas.microsoft.com/office/drawing/2014/main" id="{C76FA66B-1C2F-4B37-BD3C-BD637987AEBB}"/>
              </a:ext>
            </a:extLst>
          </p:cNvPr>
          <p:cNvGrpSpPr/>
          <p:nvPr/>
        </p:nvGrpSpPr>
        <p:grpSpPr>
          <a:xfrm>
            <a:off x="8212959" y="4546317"/>
            <a:ext cx="1755648" cy="685800"/>
            <a:chOff x="6016752" y="5120640"/>
            <a:chExt cx="1755648" cy="685800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BD424B7-5782-43CA-A480-921C7A8E3F2C}"/>
                </a:ext>
              </a:extLst>
            </p:cNvPr>
            <p:cNvSpPr txBox="1"/>
            <p:nvPr/>
          </p:nvSpPr>
          <p:spPr>
            <a:xfrm>
              <a:off x="6290564" y="5261094"/>
              <a:ext cx="13446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err="1">
                  <a:solidFill>
                    <a:srgbClr val="00B0F0"/>
                  </a:solidFill>
                </a:rPr>
                <a:t>Уп</a:t>
              </a:r>
              <a:r>
                <a:rPr lang="ru-RU" dirty="0">
                  <a:solidFill>
                    <a:srgbClr val="00B0F0"/>
                  </a:solidFill>
                </a:rPr>
                <a:t>-с-с!</a:t>
              </a:r>
            </a:p>
          </p:txBody>
        </p:sp>
        <p:sp>
          <p:nvSpPr>
            <p:cNvPr id="67" name="Облачко с текстом: прямоугольное со скругленными углами 66">
              <a:extLst>
                <a:ext uri="{FF2B5EF4-FFF2-40B4-BE49-F238E27FC236}">
                  <a16:creationId xmlns:a16="http://schemas.microsoft.com/office/drawing/2014/main" id="{72E3095E-F19A-488D-A6F0-006A22C9CB7E}"/>
                </a:ext>
              </a:extLst>
            </p:cNvPr>
            <p:cNvSpPr/>
            <p:nvPr/>
          </p:nvSpPr>
          <p:spPr>
            <a:xfrm>
              <a:off x="6016752" y="5120640"/>
              <a:ext cx="1755648" cy="685800"/>
            </a:xfrm>
            <a:prstGeom prst="wedgeRoundRectCallout">
              <a:avLst>
                <a:gd name="adj1" fmla="val 42709"/>
                <a:gd name="adj2" fmla="val 64826"/>
                <a:gd name="adj3" fmla="val 16667"/>
              </a:avLst>
            </a:pr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984C960-ABB0-4341-8C94-D0F82C508F58}"/>
              </a:ext>
            </a:extLst>
          </p:cNvPr>
          <p:cNvSpPr txBox="1"/>
          <p:nvPr/>
        </p:nvSpPr>
        <p:spPr>
          <a:xfrm>
            <a:off x="5289076" y="3609647"/>
            <a:ext cx="197126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>
                <a:latin typeface="Montserrat" panose="00000500000000000000" pitchFamily="2" charset="0"/>
              </a:rPr>
              <a:t>Источник: Росстат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D96B980-C2E6-4562-9239-311021DA094A}"/>
              </a:ext>
            </a:extLst>
          </p:cNvPr>
          <p:cNvGrpSpPr/>
          <p:nvPr/>
        </p:nvGrpSpPr>
        <p:grpSpPr>
          <a:xfrm>
            <a:off x="704153" y="3244957"/>
            <a:ext cx="1005839" cy="1099388"/>
            <a:chOff x="649289" y="2842621"/>
            <a:chExt cx="1005839" cy="1099388"/>
          </a:xfrm>
        </p:grpSpPr>
        <p:grpSp>
          <p:nvGrpSpPr>
            <p:cNvPr id="50" name="Группа 49">
              <a:extLst>
                <a:ext uri="{FF2B5EF4-FFF2-40B4-BE49-F238E27FC236}">
                  <a16:creationId xmlns:a16="http://schemas.microsoft.com/office/drawing/2014/main" id="{E8BB06D4-6AE8-4949-B91D-49966BA8947E}"/>
                </a:ext>
              </a:extLst>
            </p:cNvPr>
            <p:cNvGrpSpPr/>
            <p:nvPr/>
          </p:nvGrpSpPr>
          <p:grpSpPr>
            <a:xfrm>
              <a:off x="667576" y="3337560"/>
              <a:ext cx="987552" cy="604449"/>
              <a:chOff x="3145600" y="4372864"/>
              <a:chExt cx="987552" cy="604449"/>
            </a:xfrm>
          </p:grpSpPr>
          <p:sp>
            <p:nvSpPr>
              <p:cNvPr id="51" name="Прямоугольник 50">
                <a:extLst>
                  <a:ext uri="{FF2B5EF4-FFF2-40B4-BE49-F238E27FC236}">
                    <a16:creationId xmlns:a16="http://schemas.microsoft.com/office/drawing/2014/main" id="{E50C034C-DA76-4554-804E-47A075256DF2}"/>
                  </a:ext>
                </a:extLst>
              </p:cNvPr>
              <p:cNvSpPr/>
              <p:nvPr/>
            </p:nvSpPr>
            <p:spPr>
              <a:xfrm>
                <a:off x="3384663" y="4372864"/>
                <a:ext cx="497840" cy="30480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6D3D4E4E-E6D9-4D29-AD26-0B03207BBE75}"/>
                  </a:ext>
                </a:extLst>
              </p:cNvPr>
              <p:cNvSpPr txBox="1"/>
              <p:nvPr/>
            </p:nvSpPr>
            <p:spPr>
              <a:xfrm>
                <a:off x="3145600" y="4669536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-1,2%</a:t>
                </a:r>
              </a:p>
            </p:txBody>
          </p: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F72B71B-7E62-4163-917F-AAD977ACEE1E}"/>
                </a:ext>
              </a:extLst>
            </p:cNvPr>
            <p:cNvSpPr txBox="1"/>
            <p:nvPr/>
          </p:nvSpPr>
          <p:spPr>
            <a:xfrm>
              <a:off x="649289" y="2842621"/>
              <a:ext cx="9875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Первый</a:t>
              </a:r>
              <a:b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</a:br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квартал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A14D77A-66C1-4B0D-93DE-A327DBC5E4F6}"/>
              </a:ext>
            </a:extLst>
          </p:cNvPr>
          <p:cNvGrpSpPr/>
          <p:nvPr/>
        </p:nvGrpSpPr>
        <p:grpSpPr>
          <a:xfrm>
            <a:off x="2232724" y="3244957"/>
            <a:ext cx="996696" cy="1059764"/>
            <a:chOff x="1487488" y="2842621"/>
            <a:chExt cx="996696" cy="1059764"/>
          </a:xfrm>
        </p:grpSpPr>
        <p:grpSp>
          <p:nvGrpSpPr>
            <p:cNvPr id="56" name="Группа 55">
              <a:extLst>
                <a:ext uri="{FF2B5EF4-FFF2-40B4-BE49-F238E27FC236}">
                  <a16:creationId xmlns:a16="http://schemas.microsoft.com/office/drawing/2014/main" id="{CFF7608A-120E-4928-921B-6780C6E0B816}"/>
                </a:ext>
              </a:extLst>
            </p:cNvPr>
            <p:cNvGrpSpPr/>
            <p:nvPr/>
          </p:nvGrpSpPr>
          <p:grpSpPr>
            <a:xfrm>
              <a:off x="1496632" y="3337560"/>
              <a:ext cx="987552" cy="564825"/>
              <a:chOff x="3974656" y="4372864"/>
              <a:chExt cx="987552" cy="564825"/>
            </a:xfrm>
          </p:grpSpPr>
          <p:sp>
            <p:nvSpPr>
              <p:cNvPr id="57" name="Прямоугольник 56">
                <a:extLst>
                  <a:ext uri="{FF2B5EF4-FFF2-40B4-BE49-F238E27FC236}">
                    <a16:creationId xmlns:a16="http://schemas.microsoft.com/office/drawing/2014/main" id="{B0E44143-E343-43B8-90F3-8739126327FD}"/>
                  </a:ext>
                </a:extLst>
              </p:cNvPr>
              <p:cNvSpPr/>
              <p:nvPr/>
            </p:nvSpPr>
            <p:spPr>
              <a:xfrm>
                <a:off x="4214963" y="4372864"/>
                <a:ext cx="497840" cy="246888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85168CD-7833-4C84-BD80-74C0FB460F22}"/>
                  </a:ext>
                </a:extLst>
              </p:cNvPr>
              <p:cNvSpPr txBox="1"/>
              <p:nvPr/>
            </p:nvSpPr>
            <p:spPr>
              <a:xfrm>
                <a:off x="3974656" y="4629912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-0,8%</a:t>
                </a:r>
              </a:p>
            </p:txBody>
          </p:sp>
        </p:grp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927555B-F48F-4CF8-9837-D144CAB6AF59}"/>
                </a:ext>
              </a:extLst>
            </p:cNvPr>
            <p:cNvSpPr txBox="1"/>
            <p:nvPr/>
          </p:nvSpPr>
          <p:spPr>
            <a:xfrm>
              <a:off x="1487488" y="2842621"/>
              <a:ext cx="9875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Второй</a:t>
              </a:r>
              <a:b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</a:br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квартал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8E7B86F-7A3D-4D13-A346-ACB8A7EED62C}"/>
              </a:ext>
            </a:extLst>
          </p:cNvPr>
          <p:cNvGrpSpPr/>
          <p:nvPr/>
        </p:nvGrpSpPr>
        <p:grpSpPr>
          <a:xfrm>
            <a:off x="3752152" y="3235813"/>
            <a:ext cx="1003738" cy="1605356"/>
            <a:chOff x="2316544" y="2833477"/>
            <a:chExt cx="1003738" cy="1605356"/>
          </a:xfrm>
        </p:grpSpPr>
        <p:grpSp>
          <p:nvGrpSpPr>
            <p:cNvPr id="59" name="Группа 58">
              <a:extLst>
                <a:ext uri="{FF2B5EF4-FFF2-40B4-BE49-F238E27FC236}">
                  <a16:creationId xmlns:a16="http://schemas.microsoft.com/office/drawing/2014/main" id="{9C1BC5D1-B5B5-477A-A260-B1DD7D30DFFA}"/>
                </a:ext>
              </a:extLst>
            </p:cNvPr>
            <p:cNvGrpSpPr/>
            <p:nvPr/>
          </p:nvGrpSpPr>
          <p:grpSpPr>
            <a:xfrm>
              <a:off x="2316544" y="3337560"/>
              <a:ext cx="987552" cy="1101273"/>
              <a:chOff x="4794568" y="4372864"/>
              <a:chExt cx="987552" cy="1101273"/>
            </a:xfrm>
          </p:grpSpPr>
          <p:sp>
            <p:nvSpPr>
              <p:cNvPr id="60" name="Прямоугольник 59">
                <a:extLst>
                  <a:ext uri="{FF2B5EF4-FFF2-40B4-BE49-F238E27FC236}">
                    <a16:creationId xmlns:a16="http://schemas.microsoft.com/office/drawing/2014/main" id="{5AC2EB4F-06F9-4EEB-A61C-5573E5E72C87}"/>
                  </a:ext>
                </a:extLst>
              </p:cNvPr>
              <p:cNvSpPr/>
              <p:nvPr/>
            </p:nvSpPr>
            <p:spPr>
              <a:xfrm>
                <a:off x="5045263" y="4372864"/>
                <a:ext cx="497840" cy="802640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0DE6D2B2-055E-44FF-9A67-F00F8E57D2B3}"/>
                  </a:ext>
                </a:extLst>
              </p:cNvPr>
              <p:cNvSpPr txBox="1"/>
              <p:nvPr/>
            </p:nvSpPr>
            <p:spPr>
              <a:xfrm>
                <a:off x="4794568" y="5166360"/>
                <a:ext cx="98755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1400" dirty="0">
                    <a:solidFill>
                      <a:schemeClr val="bg1"/>
                    </a:solidFill>
                    <a:latin typeface="Montserrat" panose="00000500000000000000" pitchFamily="2" charset="0"/>
                  </a:rPr>
                  <a:t>-3,4%</a:t>
                </a:r>
              </a:p>
            </p:txBody>
          </p: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B5BD414E-D583-46B8-BD3C-6C295B8AF5F4}"/>
                </a:ext>
              </a:extLst>
            </p:cNvPr>
            <p:cNvSpPr txBox="1"/>
            <p:nvPr/>
          </p:nvSpPr>
          <p:spPr>
            <a:xfrm>
              <a:off x="2332730" y="2833477"/>
              <a:ext cx="9875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Третий</a:t>
              </a:r>
              <a:b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</a:br>
              <a:r>
                <a:rPr lang="ru-RU" sz="12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квартал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7530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48" grpId="0"/>
      <p:bldP spid="6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4">
            <a:extLst>
              <a:ext uri="{FF2B5EF4-FFF2-40B4-BE49-F238E27FC236}">
                <a16:creationId xmlns:a16="http://schemas.microsoft.com/office/drawing/2014/main" id="{08925A90-11C5-405A-90D2-6567F57688BF}"/>
              </a:ext>
            </a:extLst>
          </p:cNvPr>
          <p:cNvSpPr/>
          <p:nvPr/>
        </p:nvSpPr>
        <p:spPr>
          <a:xfrm>
            <a:off x="9384134" y="4052956"/>
            <a:ext cx="1944266" cy="1840101"/>
          </a:xfrm>
          <a:custGeom>
            <a:avLst/>
            <a:gdLst>
              <a:gd name="connsiteX0" fmla="*/ 1304420 w 2385564"/>
              <a:gd name="connsiteY0" fmla="*/ 505844 h 2257756"/>
              <a:gd name="connsiteX1" fmla="*/ 1322327 w 2385564"/>
              <a:gd name="connsiteY1" fmla="*/ 465839 h 2257756"/>
              <a:gd name="connsiteX2" fmla="*/ 1636652 w 2385564"/>
              <a:gd name="connsiteY2" fmla="*/ 8639 h 2257756"/>
              <a:gd name="connsiteX3" fmla="*/ 1659227 w 2385564"/>
              <a:gd name="connsiteY3" fmla="*/ 2733 h 2257756"/>
              <a:gd name="connsiteX4" fmla="*/ 1839725 w 2385564"/>
              <a:gd name="connsiteY4" fmla="*/ 87982 h 2257756"/>
              <a:gd name="connsiteX5" fmla="*/ 1854489 w 2385564"/>
              <a:gd name="connsiteY5" fmla="*/ 88553 h 2257756"/>
              <a:gd name="connsiteX6" fmla="*/ 2030606 w 2385564"/>
              <a:gd name="connsiteY6" fmla="*/ 32451 h 2257756"/>
              <a:gd name="connsiteX7" fmla="*/ 2083661 w 2385564"/>
              <a:gd name="connsiteY7" fmla="*/ 15306 h 2257756"/>
              <a:gd name="connsiteX8" fmla="*/ 2101187 w 2385564"/>
              <a:gd name="connsiteY8" fmla="*/ 25308 h 2257756"/>
              <a:gd name="connsiteX9" fmla="*/ 2156336 w 2385564"/>
              <a:gd name="connsiteY9" fmla="*/ 244383 h 2257756"/>
              <a:gd name="connsiteX10" fmla="*/ 2175386 w 2385564"/>
              <a:gd name="connsiteY10" fmla="*/ 319630 h 2257756"/>
              <a:gd name="connsiteX11" fmla="*/ 2187197 w 2385564"/>
              <a:gd name="connsiteY11" fmla="*/ 333060 h 2257756"/>
              <a:gd name="connsiteX12" fmla="*/ 2376364 w 2385564"/>
              <a:gd name="connsiteY12" fmla="*/ 406974 h 2257756"/>
              <a:gd name="connsiteX13" fmla="*/ 2385222 w 2385564"/>
              <a:gd name="connsiteY13" fmla="*/ 422881 h 2257756"/>
              <a:gd name="connsiteX14" fmla="*/ 2297211 w 2385564"/>
              <a:gd name="connsiteY14" fmla="*/ 821788 h 2257756"/>
              <a:gd name="connsiteX15" fmla="*/ 2234918 w 2385564"/>
              <a:gd name="connsiteY15" fmla="*/ 1108300 h 2257756"/>
              <a:gd name="connsiteX16" fmla="*/ 2194722 w 2385564"/>
              <a:gd name="connsiteY16" fmla="*/ 1292228 h 2257756"/>
              <a:gd name="connsiteX17" fmla="*/ 2179292 w 2385564"/>
              <a:gd name="connsiteY17" fmla="*/ 1317279 h 2257756"/>
              <a:gd name="connsiteX18" fmla="*/ 2093567 w 2385564"/>
              <a:gd name="connsiteY18" fmla="*/ 1396146 h 2257756"/>
              <a:gd name="connsiteX19" fmla="*/ 2001841 w 2385564"/>
              <a:gd name="connsiteY19" fmla="*/ 1480156 h 2257756"/>
              <a:gd name="connsiteX20" fmla="*/ 1992316 w 2385564"/>
              <a:gd name="connsiteY20" fmla="*/ 1488919 h 2257756"/>
              <a:gd name="connsiteX21" fmla="*/ 1992983 w 2385564"/>
              <a:gd name="connsiteY21" fmla="*/ 1503778 h 2257756"/>
              <a:gd name="connsiteX22" fmla="*/ 1611983 w 2385564"/>
              <a:gd name="connsiteY22" fmla="*/ 1884778 h 2257756"/>
              <a:gd name="connsiteX23" fmla="*/ 1493396 w 2385564"/>
              <a:gd name="connsiteY23" fmla="*/ 2001841 h 2257756"/>
              <a:gd name="connsiteX24" fmla="*/ 1488253 w 2385564"/>
              <a:gd name="connsiteY24" fmla="*/ 2007841 h 2257756"/>
              <a:gd name="connsiteX25" fmla="*/ 1469203 w 2385564"/>
              <a:gd name="connsiteY25" fmla="*/ 2016700 h 2257756"/>
              <a:gd name="connsiteX26" fmla="*/ 1427579 w 2385564"/>
              <a:gd name="connsiteY26" fmla="*/ 2016700 h 2257756"/>
              <a:gd name="connsiteX27" fmla="*/ 1431389 w 2385564"/>
              <a:gd name="connsiteY27" fmla="*/ 2052132 h 2257756"/>
              <a:gd name="connsiteX28" fmla="*/ 1425674 w 2385564"/>
              <a:gd name="connsiteY28" fmla="*/ 2070135 h 2257756"/>
              <a:gd name="connsiteX29" fmla="*/ 1246794 w 2385564"/>
              <a:gd name="connsiteY29" fmla="*/ 2251110 h 2257756"/>
              <a:gd name="connsiteX30" fmla="*/ 1226030 w 2385564"/>
              <a:gd name="connsiteY30" fmla="*/ 2251110 h 2257756"/>
              <a:gd name="connsiteX31" fmla="*/ 1155735 w 2385564"/>
              <a:gd name="connsiteY31" fmla="*/ 2180910 h 2257756"/>
              <a:gd name="connsiteX32" fmla="*/ 1152401 w 2385564"/>
              <a:gd name="connsiteY32" fmla="*/ 2164813 h 2257756"/>
              <a:gd name="connsiteX33" fmla="*/ 1178786 w 2385564"/>
              <a:gd name="connsiteY33" fmla="*/ 2096614 h 2257756"/>
              <a:gd name="connsiteX34" fmla="*/ 1116111 w 2385564"/>
              <a:gd name="connsiteY34" fmla="*/ 2118140 h 2257756"/>
              <a:gd name="connsiteX35" fmla="*/ 1086679 w 2385564"/>
              <a:gd name="connsiteY35" fmla="*/ 2111759 h 2257756"/>
              <a:gd name="connsiteX36" fmla="*/ 877129 w 2385564"/>
              <a:gd name="connsiteY36" fmla="*/ 1902209 h 2257756"/>
              <a:gd name="connsiteX37" fmla="*/ 578996 w 2385564"/>
              <a:gd name="connsiteY37" fmla="*/ 1604267 h 2257756"/>
              <a:gd name="connsiteX38" fmla="*/ 404308 w 2385564"/>
              <a:gd name="connsiteY38" fmla="*/ 1439961 h 2257756"/>
              <a:gd name="connsiteX39" fmla="*/ 290579 w 2385564"/>
              <a:gd name="connsiteY39" fmla="*/ 1332519 h 2257756"/>
              <a:gd name="connsiteX40" fmla="*/ 244669 w 2385564"/>
              <a:gd name="connsiteY40" fmla="*/ 1272797 h 2257756"/>
              <a:gd name="connsiteX41" fmla="*/ 116938 w 2385564"/>
              <a:gd name="connsiteY41" fmla="*/ 1098870 h 2257756"/>
              <a:gd name="connsiteX42" fmla="*/ 107413 w 2385564"/>
              <a:gd name="connsiteY42" fmla="*/ 1071153 h 2257756"/>
              <a:gd name="connsiteX43" fmla="*/ 101032 w 2385564"/>
              <a:gd name="connsiteY43" fmla="*/ 1058865 h 2257756"/>
              <a:gd name="connsiteX44" fmla="*/ 23308 w 2385564"/>
              <a:gd name="connsiteY44" fmla="*/ 978379 h 2257756"/>
              <a:gd name="connsiteX45" fmla="*/ 19688 w 2385564"/>
              <a:gd name="connsiteY45" fmla="*/ 954947 h 2257756"/>
              <a:gd name="connsiteX46" fmla="*/ 19688 w 2385564"/>
              <a:gd name="connsiteY46" fmla="*/ 954947 h 2257756"/>
              <a:gd name="connsiteX47" fmla="*/ 76838 w 2385564"/>
              <a:gd name="connsiteY47" fmla="*/ 843219 h 2257756"/>
              <a:gd name="connsiteX48" fmla="*/ 75600 w 2385564"/>
              <a:gd name="connsiteY48" fmla="*/ 825027 h 2257756"/>
              <a:gd name="connsiteX49" fmla="*/ 6163 w 2385564"/>
              <a:gd name="connsiteY49" fmla="*/ 732920 h 2257756"/>
              <a:gd name="connsiteX50" fmla="*/ 3401 w 2385564"/>
              <a:gd name="connsiteY50" fmla="*/ 707297 h 2257756"/>
              <a:gd name="connsiteX51" fmla="*/ 56741 w 2385564"/>
              <a:gd name="connsiteY51" fmla="*/ 592997 h 2257756"/>
              <a:gd name="connsiteX52" fmla="*/ 59408 w 2385564"/>
              <a:gd name="connsiteY52" fmla="*/ 569756 h 2257756"/>
              <a:gd name="connsiteX53" fmla="*/ 52740 w 2385564"/>
              <a:gd name="connsiteY53" fmla="*/ 485555 h 2257756"/>
              <a:gd name="connsiteX54" fmla="*/ 59693 w 2385564"/>
              <a:gd name="connsiteY54" fmla="*/ 473173 h 2257756"/>
              <a:gd name="connsiteX55" fmla="*/ 146180 w 2385564"/>
              <a:gd name="connsiteY55" fmla="*/ 429263 h 2257756"/>
              <a:gd name="connsiteX56" fmla="*/ 154943 w 2385564"/>
              <a:gd name="connsiteY56" fmla="*/ 416690 h 2257756"/>
              <a:gd name="connsiteX57" fmla="*/ 167040 w 2385564"/>
              <a:gd name="connsiteY57" fmla="*/ 245811 h 2257756"/>
              <a:gd name="connsiteX58" fmla="*/ 180756 w 2385564"/>
              <a:gd name="connsiteY58" fmla="*/ 220475 h 2257756"/>
              <a:gd name="connsiteX59" fmla="*/ 322869 w 2385564"/>
              <a:gd name="connsiteY59" fmla="*/ 116938 h 2257756"/>
              <a:gd name="connsiteX60" fmla="*/ 365922 w 2385564"/>
              <a:gd name="connsiteY60" fmla="*/ 97221 h 2257756"/>
              <a:gd name="connsiteX61" fmla="*/ 517751 w 2385564"/>
              <a:gd name="connsiteY61" fmla="*/ 25879 h 2257756"/>
              <a:gd name="connsiteX62" fmla="*/ 541944 w 2385564"/>
              <a:gd name="connsiteY62" fmla="*/ 26451 h 2257756"/>
              <a:gd name="connsiteX63" fmla="*/ 846744 w 2385564"/>
              <a:gd name="connsiteY63" fmla="*/ 192471 h 2257756"/>
              <a:gd name="connsiteX64" fmla="*/ 858936 w 2385564"/>
              <a:gd name="connsiteY64" fmla="*/ 205235 h 2257756"/>
              <a:gd name="connsiteX65" fmla="*/ 1001811 w 2385564"/>
              <a:gd name="connsiteY65" fmla="*/ 464315 h 2257756"/>
              <a:gd name="connsiteX66" fmla="*/ 998858 w 2385564"/>
              <a:gd name="connsiteY66" fmla="*/ 400021 h 2257756"/>
              <a:gd name="connsiteX67" fmla="*/ 989333 w 2385564"/>
              <a:gd name="connsiteY67" fmla="*/ 206092 h 2257756"/>
              <a:gd name="connsiteX68" fmla="*/ 993048 w 2385564"/>
              <a:gd name="connsiteY68" fmla="*/ 193614 h 2257756"/>
              <a:gd name="connsiteX69" fmla="*/ 1036673 w 2385564"/>
              <a:gd name="connsiteY69" fmla="*/ 133511 h 2257756"/>
              <a:gd name="connsiteX70" fmla="*/ 1049350 w 2385564"/>
              <a:gd name="connsiteY70" fmla="*/ 128959 h 2257756"/>
              <a:gd name="connsiteX71" fmla="*/ 1051627 w 2385564"/>
              <a:gd name="connsiteY71" fmla="*/ 130463 h 2257756"/>
              <a:gd name="connsiteX72" fmla="*/ 1235650 w 2385564"/>
              <a:gd name="connsiteY72" fmla="*/ 243144 h 2257756"/>
              <a:gd name="connsiteX73" fmla="*/ 1244413 w 2385564"/>
              <a:gd name="connsiteY73" fmla="*/ 259242 h 2257756"/>
              <a:gd name="connsiteX74" fmla="*/ 1302420 w 2385564"/>
              <a:gd name="connsiteY74" fmla="*/ 499938 h 2257756"/>
              <a:gd name="connsiteX75" fmla="*/ 1304420 w 2385564"/>
              <a:gd name="connsiteY75" fmla="*/ 505844 h 2257756"/>
              <a:gd name="connsiteX76" fmla="*/ 602428 w 2385564"/>
              <a:gd name="connsiteY76" fmla="*/ 1484156 h 2257756"/>
              <a:gd name="connsiteX77" fmla="*/ 605571 w 2385564"/>
              <a:gd name="connsiteY77" fmla="*/ 1452914 h 2257756"/>
              <a:gd name="connsiteX78" fmla="*/ 615096 w 2385564"/>
              <a:gd name="connsiteY78" fmla="*/ 1414814 h 2257756"/>
              <a:gd name="connsiteX79" fmla="*/ 736064 w 2385564"/>
              <a:gd name="connsiteY79" fmla="*/ 1260319 h 2257756"/>
              <a:gd name="connsiteX80" fmla="*/ 963044 w 2385564"/>
              <a:gd name="connsiteY80" fmla="*/ 969711 h 2257756"/>
              <a:gd name="connsiteX81" fmla="*/ 1001144 w 2385564"/>
              <a:gd name="connsiteY81" fmla="*/ 921324 h 2257756"/>
              <a:gd name="connsiteX82" fmla="*/ 1101157 w 2385564"/>
              <a:gd name="connsiteY82" fmla="*/ 829408 h 2257756"/>
              <a:gd name="connsiteX83" fmla="*/ 1134875 w 2385564"/>
              <a:gd name="connsiteY83" fmla="*/ 798166 h 2257756"/>
              <a:gd name="connsiteX84" fmla="*/ 1133066 w 2385564"/>
              <a:gd name="connsiteY84" fmla="*/ 793880 h 2257756"/>
              <a:gd name="connsiteX85" fmla="*/ 969331 w 2385564"/>
              <a:gd name="connsiteY85" fmla="*/ 571280 h 2257756"/>
              <a:gd name="connsiteX86" fmla="*/ 955710 w 2385564"/>
              <a:gd name="connsiteY86" fmla="*/ 562232 h 2257756"/>
              <a:gd name="connsiteX87" fmla="*/ 846077 w 2385564"/>
              <a:gd name="connsiteY87" fmla="*/ 528228 h 2257756"/>
              <a:gd name="connsiteX88" fmla="*/ 377447 w 2385564"/>
              <a:gd name="connsiteY88" fmla="*/ 383733 h 2257756"/>
              <a:gd name="connsiteX89" fmla="*/ 307819 w 2385564"/>
              <a:gd name="connsiteY89" fmla="*/ 362397 h 2257756"/>
              <a:gd name="connsiteX90" fmla="*/ 306581 w 2385564"/>
              <a:gd name="connsiteY90" fmla="*/ 366588 h 2257756"/>
              <a:gd name="connsiteX91" fmla="*/ 279054 w 2385564"/>
              <a:gd name="connsiteY91" fmla="*/ 743588 h 2257756"/>
              <a:gd name="connsiteX92" fmla="*/ 255623 w 2385564"/>
              <a:gd name="connsiteY92" fmla="*/ 1076201 h 2257756"/>
              <a:gd name="connsiteX93" fmla="*/ 260957 w 2385564"/>
              <a:gd name="connsiteY93" fmla="*/ 1094775 h 2257756"/>
              <a:gd name="connsiteX94" fmla="*/ 478793 w 2385564"/>
              <a:gd name="connsiteY94" fmla="*/ 1392336 h 2257756"/>
              <a:gd name="connsiteX95" fmla="*/ 516893 w 2385564"/>
              <a:gd name="connsiteY95" fmla="*/ 1443389 h 2257756"/>
              <a:gd name="connsiteX96" fmla="*/ 554993 w 2385564"/>
              <a:gd name="connsiteY96" fmla="*/ 1401479 h 2257756"/>
              <a:gd name="connsiteX97" fmla="*/ 602428 w 2385564"/>
              <a:gd name="connsiteY97" fmla="*/ 1484156 h 2257756"/>
              <a:gd name="connsiteX98" fmla="*/ 2214629 w 2385564"/>
              <a:gd name="connsiteY98" fmla="*/ 1152782 h 2257756"/>
              <a:gd name="connsiteX99" fmla="*/ 2147954 w 2385564"/>
              <a:gd name="connsiteY99" fmla="*/ 1113158 h 2257756"/>
              <a:gd name="connsiteX100" fmla="*/ 1679229 w 2385564"/>
              <a:gd name="connsiteY100" fmla="*/ 833885 h 2257756"/>
              <a:gd name="connsiteX101" fmla="*/ 1661217 w 2385564"/>
              <a:gd name="connsiteY101" fmla="*/ 835056 h 2257756"/>
              <a:gd name="connsiteX102" fmla="*/ 1660846 w 2385564"/>
              <a:gd name="connsiteY102" fmla="*/ 835504 h 2257756"/>
              <a:gd name="connsiteX103" fmla="*/ 1315660 w 2385564"/>
              <a:gd name="connsiteY103" fmla="*/ 1151925 h 2257756"/>
              <a:gd name="connsiteX104" fmla="*/ 1289371 w 2385564"/>
              <a:gd name="connsiteY104" fmla="*/ 1176118 h 2257756"/>
              <a:gd name="connsiteX105" fmla="*/ 1299658 w 2385564"/>
              <a:gd name="connsiteY105" fmla="*/ 1181738 h 2257756"/>
              <a:gd name="connsiteX106" fmla="*/ 1511113 w 2385564"/>
              <a:gd name="connsiteY106" fmla="*/ 1286513 h 2257756"/>
              <a:gd name="connsiteX107" fmla="*/ 1521305 w 2385564"/>
              <a:gd name="connsiteY107" fmla="*/ 1304134 h 2257756"/>
              <a:gd name="connsiteX108" fmla="*/ 1515399 w 2385564"/>
              <a:gd name="connsiteY108" fmla="*/ 1405575 h 2257756"/>
              <a:gd name="connsiteX109" fmla="*/ 1512542 w 2385564"/>
              <a:gd name="connsiteY109" fmla="*/ 1461963 h 2257756"/>
              <a:gd name="connsiteX110" fmla="*/ 1550642 w 2385564"/>
              <a:gd name="connsiteY110" fmla="*/ 1408719 h 2257756"/>
              <a:gd name="connsiteX111" fmla="*/ 1568739 w 2385564"/>
              <a:gd name="connsiteY111" fmla="*/ 1392717 h 2257756"/>
              <a:gd name="connsiteX112" fmla="*/ 1628842 w 2385564"/>
              <a:gd name="connsiteY112" fmla="*/ 1368047 h 2257756"/>
              <a:gd name="connsiteX113" fmla="*/ 1672085 w 2385564"/>
              <a:gd name="connsiteY113" fmla="*/ 1352330 h 2257756"/>
              <a:gd name="connsiteX114" fmla="*/ 1711614 w 2385564"/>
              <a:gd name="connsiteY114" fmla="*/ 1375762 h 2257756"/>
              <a:gd name="connsiteX115" fmla="*/ 1715424 w 2385564"/>
              <a:gd name="connsiteY115" fmla="*/ 1378334 h 2257756"/>
              <a:gd name="connsiteX116" fmla="*/ 1723139 w 2385564"/>
              <a:gd name="connsiteY116" fmla="*/ 1388906 h 2257756"/>
              <a:gd name="connsiteX117" fmla="*/ 1752953 w 2385564"/>
              <a:gd name="connsiteY117" fmla="*/ 1494253 h 2257756"/>
              <a:gd name="connsiteX118" fmla="*/ 1770764 w 2385564"/>
              <a:gd name="connsiteY118" fmla="*/ 1557499 h 2257756"/>
              <a:gd name="connsiteX119" fmla="*/ 1799339 w 2385564"/>
              <a:gd name="connsiteY119" fmla="*/ 1533115 h 2257756"/>
              <a:gd name="connsiteX120" fmla="*/ 1808864 w 2385564"/>
              <a:gd name="connsiteY120" fmla="*/ 1518351 h 2257756"/>
              <a:gd name="connsiteX121" fmla="*/ 1837439 w 2385564"/>
              <a:gd name="connsiteY121" fmla="*/ 1457868 h 2257756"/>
              <a:gd name="connsiteX122" fmla="*/ 1855251 w 2385564"/>
              <a:gd name="connsiteY122" fmla="*/ 1434150 h 2257756"/>
              <a:gd name="connsiteX123" fmla="*/ 1883826 w 2385564"/>
              <a:gd name="connsiteY123" fmla="*/ 1443675 h 2257756"/>
              <a:gd name="connsiteX124" fmla="*/ 1901638 w 2385564"/>
              <a:gd name="connsiteY124" fmla="*/ 1440627 h 2257756"/>
              <a:gd name="connsiteX125" fmla="*/ 2148240 w 2385564"/>
              <a:gd name="connsiteY125" fmla="*/ 1214599 h 2257756"/>
              <a:gd name="connsiteX126" fmla="*/ 2214629 w 2385564"/>
              <a:gd name="connsiteY126" fmla="*/ 1152782 h 2257756"/>
              <a:gd name="connsiteX127" fmla="*/ 1676086 w 2385564"/>
              <a:gd name="connsiteY127" fmla="*/ 822931 h 2257756"/>
              <a:gd name="connsiteX128" fmla="*/ 2217011 w 2385564"/>
              <a:gd name="connsiteY128" fmla="*/ 1144971 h 2257756"/>
              <a:gd name="connsiteX129" fmla="*/ 2188436 w 2385564"/>
              <a:gd name="connsiteY129" fmla="*/ 463838 h 2257756"/>
              <a:gd name="connsiteX130" fmla="*/ 1101633 w 2385564"/>
              <a:gd name="connsiteY130" fmla="*/ 984856 h 2257756"/>
              <a:gd name="connsiteX131" fmla="*/ 1187358 w 2385564"/>
              <a:gd name="connsiteY131" fmla="*/ 1032481 h 2257756"/>
              <a:gd name="connsiteX132" fmla="*/ 1202884 w 2385564"/>
              <a:gd name="connsiteY132" fmla="*/ 1047912 h 2257756"/>
              <a:gd name="connsiteX133" fmla="*/ 1265368 w 2385564"/>
              <a:gd name="connsiteY133" fmla="*/ 1160688 h 2257756"/>
              <a:gd name="connsiteX134" fmla="*/ 1289276 w 2385564"/>
              <a:gd name="connsiteY134" fmla="*/ 1164783 h 2257756"/>
              <a:gd name="connsiteX135" fmla="*/ 1354141 w 2385564"/>
              <a:gd name="connsiteY135" fmla="*/ 1105538 h 2257756"/>
              <a:gd name="connsiteX136" fmla="*/ 1655798 w 2385564"/>
              <a:gd name="connsiteY136" fmla="*/ 829789 h 2257756"/>
              <a:gd name="connsiteX137" fmla="*/ 1659989 w 2385564"/>
              <a:gd name="connsiteY137" fmla="*/ 812358 h 2257756"/>
              <a:gd name="connsiteX138" fmla="*/ 1582931 w 2385564"/>
              <a:gd name="connsiteY138" fmla="*/ 630717 h 2257756"/>
              <a:gd name="connsiteX139" fmla="*/ 1556166 w 2385564"/>
              <a:gd name="connsiteY139" fmla="*/ 567852 h 2257756"/>
              <a:gd name="connsiteX140" fmla="*/ 1670847 w 2385564"/>
              <a:gd name="connsiteY140" fmla="*/ 817311 h 2257756"/>
              <a:gd name="connsiteX141" fmla="*/ 2181006 w 2385564"/>
              <a:gd name="connsiteY141" fmla="*/ 459171 h 2257756"/>
              <a:gd name="connsiteX142" fmla="*/ 2001460 w 2385564"/>
              <a:gd name="connsiteY142" fmla="*/ 433739 h 2257756"/>
              <a:gd name="connsiteX143" fmla="*/ 1787719 w 2385564"/>
              <a:gd name="connsiteY143" fmla="*/ 405164 h 2257756"/>
              <a:gd name="connsiteX144" fmla="*/ 1769240 w 2385564"/>
              <a:gd name="connsiteY144" fmla="*/ 410022 h 2257756"/>
              <a:gd name="connsiteX145" fmla="*/ 1616840 w 2385564"/>
              <a:gd name="connsiteY145" fmla="*/ 522798 h 2257756"/>
              <a:gd name="connsiteX146" fmla="*/ 1563119 w 2385564"/>
              <a:gd name="connsiteY146" fmla="*/ 563089 h 2257756"/>
              <a:gd name="connsiteX147" fmla="*/ 1094013 w 2385564"/>
              <a:gd name="connsiteY147" fmla="*/ 2108520 h 2257756"/>
              <a:gd name="connsiteX148" fmla="*/ 1168499 w 2385564"/>
              <a:gd name="connsiteY148" fmla="*/ 1514541 h 2257756"/>
              <a:gd name="connsiteX149" fmla="*/ 1159831 w 2385564"/>
              <a:gd name="connsiteY149" fmla="*/ 1519304 h 2257756"/>
              <a:gd name="connsiteX150" fmla="*/ 879986 w 2385564"/>
              <a:gd name="connsiteY150" fmla="*/ 1691802 h 2257756"/>
              <a:gd name="connsiteX151" fmla="*/ 868271 w 2385564"/>
              <a:gd name="connsiteY151" fmla="*/ 1708470 h 2257756"/>
              <a:gd name="connsiteX152" fmla="*/ 839696 w 2385564"/>
              <a:gd name="connsiteY152" fmla="*/ 1839916 h 2257756"/>
              <a:gd name="connsiteX153" fmla="*/ 845601 w 2385564"/>
              <a:gd name="connsiteY153" fmla="*/ 1858966 h 2257756"/>
              <a:gd name="connsiteX154" fmla="*/ 1018480 w 2385564"/>
              <a:gd name="connsiteY154" fmla="*/ 2031749 h 2257756"/>
              <a:gd name="connsiteX155" fmla="*/ 1093727 w 2385564"/>
              <a:gd name="connsiteY155" fmla="*/ 2108520 h 2257756"/>
              <a:gd name="connsiteX156" fmla="*/ 1428150 w 2385564"/>
              <a:gd name="connsiteY156" fmla="*/ 528037 h 2257756"/>
              <a:gd name="connsiteX157" fmla="*/ 1456725 w 2385564"/>
              <a:gd name="connsiteY157" fmla="*/ 506606 h 2257756"/>
              <a:gd name="connsiteX158" fmla="*/ 1596171 w 2385564"/>
              <a:gd name="connsiteY158" fmla="*/ 441264 h 2257756"/>
              <a:gd name="connsiteX159" fmla="*/ 1874015 w 2385564"/>
              <a:gd name="connsiteY159" fmla="*/ 323059 h 2257756"/>
              <a:gd name="connsiteX160" fmla="*/ 1946120 w 2385564"/>
              <a:gd name="connsiteY160" fmla="*/ 296389 h 2257756"/>
              <a:gd name="connsiteX161" fmla="*/ 1648178 w 2385564"/>
              <a:gd name="connsiteY161" fmla="*/ 7781 h 2257756"/>
              <a:gd name="connsiteX162" fmla="*/ 245717 w 2385564"/>
              <a:gd name="connsiteY162" fmla="*/ 1083249 h 2257756"/>
              <a:gd name="connsiteX163" fmla="*/ 255242 w 2385564"/>
              <a:gd name="connsiteY163" fmla="*/ 952185 h 2257756"/>
              <a:gd name="connsiteX164" fmla="*/ 267529 w 2385564"/>
              <a:gd name="connsiteY164" fmla="*/ 779021 h 2257756"/>
              <a:gd name="connsiteX165" fmla="*/ 285055 w 2385564"/>
              <a:gd name="connsiteY165" fmla="*/ 539753 h 2257756"/>
              <a:gd name="connsiteX166" fmla="*/ 297437 w 2385564"/>
              <a:gd name="connsiteY166" fmla="*/ 366588 h 2257756"/>
              <a:gd name="connsiteX167" fmla="*/ 291532 w 2385564"/>
              <a:gd name="connsiteY167" fmla="*/ 352110 h 2257756"/>
              <a:gd name="connsiteX168" fmla="*/ 239144 w 2385564"/>
              <a:gd name="connsiteY168" fmla="*/ 301056 h 2257756"/>
              <a:gd name="connsiteX169" fmla="*/ 177136 w 2385564"/>
              <a:gd name="connsiteY169" fmla="*/ 241525 h 2257756"/>
              <a:gd name="connsiteX170" fmla="*/ 116462 w 2385564"/>
              <a:gd name="connsiteY170" fmla="*/ 1079154 h 2257756"/>
              <a:gd name="connsiteX171" fmla="*/ 998763 w 2385564"/>
              <a:gd name="connsiteY171" fmla="*/ 939327 h 2257756"/>
              <a:gd name="connsiteX172" fmla="*/ 799976 w 2385564"/>
              <a:gd name="connsiteY172" fmla="*/ 1339377 h 2257756"/>
              <a:gd name="connsiteX173" fmla="*/ 820169 w 2385564"/>
              <a:gd name="connsiteY173" fmla="*/ 1339377 h 2257756"/>
              <a:gd name="connsiteX174" fmla="*/ 829694 w 2385564"/>
              <a:gd name="connsiteY174" fmla="*/ 1346235 h 2257756"/>
              <a:gd name="connsiteX175" fmla="*/ 877319 w 2385564"/>
              <a:gd name="connsiteY175" fmla="*/ 1544736 h 2257756"/>
              <a:gd name="connsiteX176" fmla="*/ 895226 w 2385564"/>
              <a:gd name="connsiteY176" fmla="*/ 1618554 h 2257756"/>
              <a:gd name="connsiteX177" fmla="*/ 898560 w 2385564"/>
              <a:gd name="connsiteY177" fmla="*/ 1612172 h 2257756"/>
              <a:gd name="connsiteX178" fmla="*/ 983333 w 2385564"/>
              <a:gd name="connsiteY178" fmla="*/ 1411386 h 2257756"/>
              <a:gd name="connsiteX179" fmla="*/ 988762 w 2385564"/>
              <a:gd name="connsiteY179" fmla="*/ 1386239 h 2257756"/>
              <a:gd name="connsiteX180" fmla="*/ 989619 w 2385564"/>
              <a:gd name="connsiteY180" fmla="*/ 1269654 h 2257756"/>
              <a:gd name="connsiteX181" fmla="*/ 998287 w 2385564"/>
              <a:gd name="connsiteY181" fmla="*/ 1254604 h 2257756"/>
              <a:gd name="connsiteX182" fmla="*/ 1117730 w 2385564"/>
              <a:gd name="connsiteY182" fmla="*/ 1206027 h 2257756"/>
              <a:gd name="connsiteX183" fmla="*/ 1208504 w 2385564"/>
              <a:gd name="connsiteY183" fmla="*/ 1168593 h 2257756"/>
              <a:gd name="connsiteX184" fmla="*/ 1513113 w 2385564"/>
              <a:gd name="connsiteY184" fmla="*/ 1295371 h 2257756"/>
              <a:gd name="connsiteX185" fmla="*/ 1461011 w 2385564"/>
              <a:gd name="connsiteY185" fmla="*/ 1269177 h 2257756"/>
              <a:gd name="connsiteX186" fmla="*/ 1256414 w 2385564"/>
              <a:gd name="connsiteY186" fmla="*/ 1168117 h 2257756"/>
              <a:gd name="connsiteX187" fmla="*/ 1230983 w 2385564"/>
              <a:gd name="connsiteY187" fmla="*/ 1167260 h 2257756"/>
              <a:gd name="connsiteX188" fmla="*/ 1084393 w 2385564"/>
              <a:gd name="connsiteY188" fmla="*/ 1227648 h 2257756"/>
              <a:gd name="connsiteX189" fmla="*/ 1003240 w 2385564"/>
              <a:gd name="connsiteY189" fmla="*/ 1261367 h 2257756"/>
              <a:gd name="connsiteX190" fmla="*/ 1005526 w 2385564"/>
              <a:gd name="connsiteY190" fmla="*/ 1263843 h 2257756"/>
              <a:gd name="connsiteX191" fmla="*/ 1296419 w 2385564"/>
              <a:gd name="connsiteY191" fmla="*/ 1448628 h 2257756"/>
              <a:gd name="connsiteX192" fmla="*/ 1306516 w 2385564"/>
              <a:gd name="connsiteY192" fmla="*/ 1449295 h 2257756"/>
              <a:gd name="connsiteX193" fmla="*/ 1343473 w 2385564"/>
              <a:gd name="connsiteY193" fmla="*/ 1434817 h 2257756"/>
              <a:gd name="connsiteX194" fmla="*/ 1411100 w 2385564"/>
              <a:gd name="connsiteY194" fmla="*/ 1396717 h 2257756"/>
              <a:gd name="connsiteX195" fmla="*/ 1512732 w 2385564"/>
              <a:gd name="connsiteY195" fmla="*/ 1295371 h 2257756"/>
              <a:gd name="connsiteX196" fmla="*/ 998001 w 2385564"/>
              <a:gd name="connsiteY196" fmla="*/ 1267939 h 2257756"/>
              <a:gd name="connsiteX197" fmla="*/ 997144 w 2385564"/>
              <a:gd name="connsiteY197" fmla="*/ 1282131 h 2257756"/>
              <a:gd name="connsiteX198" fmla="*/ 996096 w 2385564"/>
              <a:gd name="connsiteY198" fmla="*/ 1386906 h 2257756"/>
              <a:gd name="connsiteX199" fmla="*/ 1005621 w 2385564"/>
              <a:gd name="connsiteY199" fmla="*/ 1402908 h 2257756"/>
              <a:gd name="connsiteX200" fmla="*/ 1167546 w 2385564"/>
              <a:gd name="connsiteY200" fmla="*/ 1498825 h 2257756"/>
              <a:gd name="connsiteX201" fmla="*/ 1178690 w 2385564"/>
              <a:gd name="connsiteY201" fmla="*/ 1511874 h 2257756"/>
              <a:gd name="connsiteX202" fmla="*/ 1287371 w 2385564"/>
              <a:gd name="connsiteY202" fmla="*/ 1888969 h 2257756"/>
              <a:gd name="connsiteX203" fmla="*/ 1298515 w 2385564"/>
              <a:gd name="connsiteY203" fmla="*/ 1925735 h 2257756"/>
              <a:gd name="connsiteX204" fmla="*/ 1316517 w 2385564"/>
              <a:gd name="connsiteY204" fmla="*/ 1911543 h 2257756"/>
              <a:gd name="connsiteX205" fmla="*/ 1335567 w 2385564"/>
              <a:gd name="connsiteY205" fmla="*/ 1868491 h 2257756"/>
              <a:gd name="connsiteX206" fmla="*/ 1315755 w 2385564"/>
              <a:gd name="connsiteY206" fmla="*/ 1658178 h 2257756"/>
              <a:gd name="connsiteX207" fmla="*/ 1300706 w 2385564"/>
              <a:gd name="connsiteY207" fmla="*/ 1484252 h 2257756"/>
              <a:gd name="connsiteX208" fmla="*/ 1277560 w 2385564"/>
              <a:gd name="connsiteY208" fmla="*/ 1444437 h 2257756"/>
              <a:gd name="connsiteX209" fmla="*/ 1184786 w 2385564"/>
              <a:gd name="connsiteY209" fmla="*/ 1386239 h 2257756"/>
              <a:gd name="connsiteX210" fmla="*/ 1212980 w 2385564"/>
              <a:gd name="connsiteY210" fmla="*/ 726729 h 2257756"/>
              <a:gd name="connsiteX211" fmla="*/ 1255271 w 2385564"/>
              <a:gd name="connsiteY211" fmla="*/ 688629 h 2257756"/>
              <a:gd name="connsiteX212" fmla="*/ 1262415 w 2385564"/>
              <a:gd name="connsiteY212" fmla="*/ 663483 h 2257756"/>
              <a:gd name="connsiteX213" fmla="*/ 1178500 w 2385564"/>
              <a:gd name="connsiteY213" fmla="*/ 382590 h 2257756"/>
              <a:gd name="connsiteX214" fmla="*/ 1158116 w 2385564"/>
              <a:gd name="connsiteY214" fmla="*/ 324774 h 2257756"/>
              <a:gd name="connsiteX215" fmla="*/ 1073153 w 2385564"/>
              <a:gd name="connsiteY215" fmla="*/ 186756 h 2257756"/>
              <a:gd name="connsiteX216" fmla="*/ 1044578 w 2385564"/>
              <a:gd name="connsiteY216" fmla="*/ 140846 h 2257756"/>
              <a:gd name="connsiteX217" fmla="*/ 1002573 w 2385564"/>
              <a:gd name="connsiteY217" fmla="*/ 197996 h 2257756"/>
              <a:gd name="connsiteX218" fmla="*/ 999906 w 2385564"/>
              <a:gd name="connsiteY218" fmla="*/ 210759 h 2257756"/>
              <a:gd name="connsiteX219" fmla="*/ 1012479 w 2385564"/>
              <a:gd name="connsiteY219" fmla="*/ 475459 h 2257756"/>
              <a:gd name="connsiteX220" fmla="*/ 1022671 w 2385564"/>
              <a:gd name="connsiteY220" fmla="*/ 494033 h 2257756"/>
              <a:gd name="connsiteX221" fmla="*/ 1157735 w 2385564"/>
              <a:gd name="connsiteY221" fmla="*/ 587663 h 2257756"/>
              <a:gd name="connsiteX222" fmla="*/ 1188882 w 2385564"/>
              <a:gd name="connsiteY222" fmla="*/ 632050 h 2257756"/>
              <a:gd name="connsiteX223" fmla="*/ 1212599 w 2385564"/>
              <a:gd name="connsiteY223" fmla="*/ 726729 h 2257756"/>
              <a:gd name="connsiteX224" fmla="*/ 1551404 w 2385564"/>
              <a:gd name="connsiteY224" fmla="*/ 562613 h 2257756"/>
              <a:gd name="connsiteX225" fmla="*/ 1458059 w 2385564"/>
              <a:gd name="connsiteY225" fmla="*/ 519560 h 2257756"/>
              <a:gd name="connsiteX226" fmla="*/ 1448534 w 2385564"/>
              <a:gd name="connsiteY226" fmla="*/ 522131 h 2257756"/>
              <a:gd name="connsiteX227" fmla="*/ 1418149 w 2385564"/>
              <a:gd name="connsiteY227" fmla="*/ 549659 h 2257756"/>
              <a:gd name="connsiteX228" fmla="*/ 1069534 w 2385564"/>
              <a:gd name="connsiteY228" fmla="*/ 868746 h 2257756"/>
              <a:gd name="connsiteX229" fmla="*/ 1002859 w 2385564"/>
              <a:gd name="connsiteY229" fmla="*/ 930278 h 2257756"/>
              <a:gd name="connsiteX230" fmla="*/ 1084774 w 2385564"/>
              <a:gd name="connsiteY230" fmla="*/ 975426 h 2257756"/>
              <a:gd name="connsiteX231" fmla="*/ 1103824 w 2385564"/>
              <a:gd name="connsiteY231" fmla="*/ 973236 h 2257756"/>
              <a:gd name="connsiteX232" fmla="*/ 1195359 w 2385564"/>
              <a:gd name="connsiteY232" fmla="*/ 888939 h 2257756"/>
              <a:gd name="connsiteX233" fmla="*/ 1412053 w 2385564"/>
              <a:gd name="connsiteY233" fmla="*/ 691677 h 2257756"/>
              <a:gd name="connsiteX234" fmla="*/ 1523400 w 2385564"/>
              <a:gd name="connsiteY234" fmla="*/ 588997 h 2257756"/>
              <a:gd name="connsiteX235" fmla="*/ 1551023 w 2385564"/>
              <a:gd name="connsiteY235" fmla="*/ 562613 h 2257756"/>
              <a:gd name="connsiteX236" fmla="*/ 2195865 w 2385564"/>
              <a:gd name="connsiteY236" fmla="*/ 459933 h 2257756"/>
              <a:gd name="connsiteX237" fmla="*/ 2223869 w 2385564"/>
              <a:gd name="connsiteY237" fmla="*/ 1113729 h 2257756"/>
              <a:gd name="connsiteX238" fmla="*/ 2226059 w 2385564"/>
              <a:gd name="connsiteY238" fmla="*/ 1113729 h 2257756"/>
              <a:gd name="connsiteX239" fmla="*/ 2378459 w 2385564"/>
              <a:gd name="connsiteY239" fmla="*/ 418404 h 2257756"/>
              <a:gd name="connsiteX240" fmla="*/ 320011 w 2385564"/>
              <a:gd name="connsiteY240" fmla="*/ 355158 h 2257756"/>
              <a:gd name="connsiteX241" fmla="*/ 320011 w 2385564"/>
              <a:gd name="connsiteY241" fmla="*/ 357539 h 2257756"/>
              <a:gd name="connsiteX242" fmla="*/ 944471 w 2385564"/>
              <a:gd name="connsiteY242" fmla="*/ 550135 h 2257756"/>
              <a:gd name="connsiteX243" fmla="*/ 883034 w 2385564"/>
              <a:gd name="connsiteY243" fmla="*/ 495080 h 2257756"/>
              <a:gd name="connsiteX244" fmla="*/ 606809 w 2385564"/>
              <a:gd name="connsiteY244" fmla="*/ 258003 h 2257756"/>
              <a:gd name="connsiteX245" fmla="*/ 587759 w 2385564"/>
              <a:gd name="connsiteY245" fmla="*/ 254574 h 2257756"/>
              <a:gd name="connsiteX246" fmla="*/ 394402 w 2385564"/>
              <a:gd name="connsiteY246" fmla="*/ 326869 h 2257756"/>
              <a:gd name="connsiteX247" fmla="*/ 319631 w 2385564"/>
              <a:gd name="connsiteY247" fmla="*/ 354872 h 2257756"/>
              <a:gd name="connsiteX248" fmla="*/ 829694 w 2385564"/>
              <a:gd name="connsiteY248" fmla="*/ 437835 h 2257756"/>
              <a:gd name="connsiteX249" fmla="*/ 845506 w 2385564"/>
              <a:gd name="connsiteY249" fmla="*/ 213236 h 2257756"/>
              <a:gd name="connsiteX250" fmla="*/ 836743 w 2385564"/>
              <a:gd name="connsiteY250" fmla="*/ 198281 h 2257756"/>
              <a:gd name="connsiteX251" fmla="*/ 593188 w 2385564"/>
              <a:gd name="connsiteY251" fmla="*/ 66075 h 2257756"/>
              <a:gd name="connsiteX252" fmla="*/ 538896 w 2385564"/>
              <a:gd name="connsiteY252" fmla="*/ 36737 h 2257756"/>
              <a:gd name="connsiteX253" fmla="*/ 540515 w 2385564"/>
              <a:gd name="connsiteY253" fmla="*/ 42929 h 2257756"/>
              <a:gd name="connsiteX254" fmla="*/ 597665 w 2385564"/>
              <a:gd name="connsiteY254" fmla="*/ 229333 h 2257756"/>
              <a:gd name="connsiteX255" fmla="*/ 613572 w 2385564"/>
              <a:gd name="connsiteY255" fmla="*/ 253336 h 2257756"/>
              <a:gd name="connsiteX256" fmla="*/ 748827 w 2385564"/>
              <a:gd name="connsiteY256" fmla="*/ 369065 h 2257756"/>
              <a:gd name="connsiteX257" fmla="*/ 829313 w 2385564"/>
              <a:gd name="connsiteY257" fmla="*/ 437550 h 2257756"/>
              <a:gd name="connsiteX258" fmla="*/ 1696469 w 2385564"/>
              <a:gd name="connsiteY258" fmla="*/ 1735617 h 2257756"/>
              <a:gd name="connsiteX259" fmla="*/ 1689230 w 2385564"/>
              <a:gd name="connsiteY259" fmla="*/ 1725425 h 2257756"/>
              <a:gd name="connsiteX260" fmla="*/ 1526639 w 2385564"/>
              <a:gd name="connsiteY260" fmla="*/ 1510731 h 2257756"/>
              <a:gd name="connsiteX261" fmla="*/ 1506541 w 2385564"/>
              <a:gd name="connsiteY261" fmla="*/ 1487204 h 2257756"/>
              <a:gd name="connsiteX262" fmla="*/ 1476823 w 2385564"/>
              <a:gd name="connsiteY262" fmla="*/ 1496158 h 2257756"/>
              <a:gd name="connsiteX263" fmla="*/ 1467298 w 2385564"/>
              <a:gd name="connsiteY263" fmla="*/ 1510827 h 2257756"/>
              <a:gd name="connsiteX264" fmla="*/ 1481490 w 2385564"/>
              <a:gd name="connsiteY264" fmla="*/ 1765049 h 2257756"/>
              <a:gd name="connsiteX265" fmla="*/ 1486538 w 2385564"/>
              <a:gd name="connsiteY265" fmla="*/ 1778384 h 2257756"/>
              <a:gd name="connsiteX266" fmla="*/ 1547498 w 2385564"/>
              <a:gd name="connsiteY266" fmla="*/ 1862490 h 2257756"/>
              <a:gd name="connsiteX267" fmla="*/ 1579693 w 2385564"/>
              <a:gd name="connsiteY267" fmla="*/ 1906591 h 2257756"/>
              <a:gd name="connsiteX268" fmla="*/ 587188 w 2385564"/>
              <a:gd name="connsiteY268" fmla="*/ 245240 h 2257756"/>
              <a:gd name="connsiteX269" fmla="*/ 572043 w 2385564"/>
              <a:gd name="connsiteY269" fmla="*/ 237144 h 2257756"/>
              <a:gd name="connsiteX270" fmla="*/ 346396 w 2385564"/>
              <a:gd name="connsiteY270" fmla="*/ 122844 h 2257756"/>
              <a:gd name="connsiteX271" fmla="*/ 327346 w 2385564"/>
              <a:gd name="connsiteY271" fmla="*/ 124558 h 2257756"/>
              <a:gd name="connsiteX272" fmla="*/ 207998 w 2385564"/>
              <a:gd name="connsiteY272" fmla="*/ 212474 h 2257756"/>
              <a:gd name="connsiteX273" fmla="*/ 180375 w 2385564"/>
              <a:gd name="connsiteY273" fmla="*/ 232953 h 2257756"/>
              <a:gd name="connsiteX274" fmla="*/ 298199 w 2385564"/>
              <a:gd name="connsiteY274" fmla="*/ 347253 h 2257756"/>
              <a:gd name="connsiteX275" fmla="*/ 312392 w 2385564"/>
              <a:gd name="connsiteY275" fmla="*/ 349158 h 2257756"/>
              <a:gd name="connsiteX276" fmla="*/ 431835 w 2385564"/>
              <a:gd name="connsiteY276" fmla="*/ 304295 h 2257756"/>
              <a:gd name="connsiteX277" fmla="*/ 1176119 w 2385564"/>
              <a:gd name="connsiteY277" fmla="*/ 1531115 h 2257756"/>
              <a:gd name="connsiteX278" fmla="*/ 1174118 w 2385564"/>
              <a:gd name="connsiteY278" fmla="*/ 1531115 h 2257756"/>
              <a:gd name="connsiteX279" fmla="*/ 1171928 w 2385564"/>
              <a:gd name="connsiteY279" fmla="*/ 1544450 h 2257756"/>
              <a:gd name="connsiteX280" fmla="*/ 1155354 w 2385564"/>
              <a:gd name="connsiteY280" fmla="*/ 1677800 h 2257756"/>
              <a:gd name="connsiteX281" fmla="*/ 1124493 w 2385564"/>
              <a:gd name="connsiteY281" fmla="*/ 1923449 h 2257756"/>
              <a:gd name="connsiteX282" fmla="*/ 1127541 w 2385564"/>
              <a:gd name="connsiteY282" fmla="*/ 1942499 h 2257756"/>
              <a:gd name="connsiteX283" fmla="*/ 1177738 w 2385564"/>
              <a:gd name="connsiteY283" fmla="*/ 2061181 h 2257756"/>
              <a:gd name="connsiteX284" fmla="*/ 1186310 w 2385564"/>
              <a:gd name="connsiteY284" fmla="*/ 2080231 h 2257756"/>
              <a:gd name="connsiteX285" fmla="*/ 1218219 w 2385564"/>
              <a:gd name="connsiteY285" fmla="*/ 2019366 h 2257756"/>
              <a:gd name="connsiteX286" fmla="*/ 1284132 w 2385564"/>
              <a:gd name="connsiteY286" fmla="*/ 1937261 h 2257756"/>
              <a:gd name="connsiteX287" fmla="*/ 1288895 w 2385564"/>
              <a:gd name="connsiteY287" fmla="*/ 1922116 h 2257756"/>
              <a:gd name="connsiteX288" fmla="*/ 1226220 w 2385564"/>
              <a:gd name="connsiteY288" fmla="*/ 1704089 h 2257756"/>
              <a:gd name="connsiteX289" fmla="*/ 1176119 w 2385564"/>
              <a:gd name="connsiteY289" fmla="*/ 1531496 h 2257756"/>
              <a:gd name="connsiteX290" fmla="*/ 1311755 w 2385564"/>
              <a:gd name="connsiteY290" fmla="*/ 635765 h 2257756"/>
              <a:gd name="connsiteX291" fmla="*/ 1404528 w 2385564"/>
              <a:gd name="connsiteY291" fmla="*/ 550040 h 2257756"/>
              <a:gd name="connsiteX292" fmla="*/ 1418054 w 2385564"/>
              <a:gd name="connsiteY292" fmla="*/ 530990 h 2257756"/>
              <a:gd name="connsiteX293" fmla="*/ 1617602 w 2385564"/>
              <a:gd name="connsiteY293" fmla="*/ 60455 h 2257756"/>
              <a:gd name="connsiteX294" fmla="*/ 1624651 w 2385564"/>
              <a:gd name="connsiteY294" fmla="*/ 43119 h 2257756"/>
              <a:gd name="connsiteX295" fmla="*/ 1615793 w 2385564"/>
              <a:gd name="connsiteY295" fmla="*/ 52644 h 2257756"/>
              <a:gd name="connsiteX296" fmla="*/ 1322994 w 2385564"/>
              <a:gd name="connsiteY296" fmla="*/ 477459 h 2257756"/>
              <a:gd name="connsiteX297" fmla="*/ 1313469 w 2385564"/>
              <a:gd name="connsiteY297" fmla="*/ 506034 h 2257756"/>
              <a:gd name="connsiteX298" fmla="*/ 1311850 w 2385564"/>
              <a:gd name="connsiteY298" fmla="*/ 550516 h 2257756"/>
              <a:gd name="connsiteX299" fmla="*/ 1311755 w 2385564"/>
              <a:gd name="connsiteY299" fmla="*/ 636146 h 2257756"/>
              <a:gd name="connsiteX300" fmla="*/ 2181292 w 2385564"/>
              <a:gd name="connsiteY300" fmla="*/ 450980 h 2257756"/>
              <a:gd name="connsiteX301" fmla="*/ 2026225 w 2385564"/>
              <a:gd name="connsiteY301" fmla="*/ 282006 h 2257756"/>
              <a:gd name="connsiteX302" fmla="*/ 2012604 w 2385564"/>
              <a:gd name="connsiteY302" fmla="*/ 280006 h 2257756"/>
              <a:gd name="connsiteX303" fmla="*/ 1786957 w 2385564"/>
              <a:gd name="connsiteY303" fmla="*/ 363921 h 2257756"/>
              <a:gd name="connsiteX304" fmla="*/ 1760954 w 2385564"/>
              <a:gd name="connsiteY304" fmla="*/ 374399 h 2257756"/>
              <a:gd name="connsiteX305" fmla="*/ 1791910 w 2385564"/>
              <a:gd name="connsiteY305" fmla="*/ 398306 h 2257756"/>
              <a:gd name="connsiteX306" fmla="*/ 1996507 w 2385564"/>
              <a:gd name="connsiteY306" fmla="*/ 426310 h 2257756"/>
              <a:gd name="connsiteX307" fmla="*/ 2181292 w 2385564"/>
              <a:gd name="connsiteY307" fmla="*/ 451361 h 2257756"/>
              <a:gd name="connsiteX308" fmla="*/ 876367 w 2385564"/>
              <a:gd name="connsiteY308" fmla="*/ 1682086 h 2257756"/>
              <a:gd name="connsiteX309" fmla="*/ 878272 w 2385564"/>
              <a:gd name="connsiteY309" fmla="*/ 1683420 h 2257756"/>
              <a:gd name="connsiteX310" fmla="*/ 1166022 w 2385564"/>
              <a:gd name="connsiteY310" fmla="*/ 1506921 h 2257756"/>
              <a:gd name="connsiteX311" fmla="*/ 994572 w 2385564"/>
              <a:gd name="connsiteY311" fmla="*/ 1405289 h 2257756"/>
              <a:gd name="connsiteX312" fmla="*/ 971617 w 2385564"/>
              <a:gd name="connsiteY312" fmla="*/ 973807 h 2257756"/>
              <a:gd name="connsiteX313" fmla="*/ 967045 w 2385564"/>
              <a:gd name="connsiteY313" fmla="*/ 976950 h 2257756"/>
              <a:gd name="connsiteX314" fmla="*/ 727301 w 2385564"/>
              <a:gd name="connsiteY314" fmla="*/ 1281750 h 2257756"/>
              <a:gd name="connsiteX315" fmla="*/ 638528 w 2385564"/>
              <a:gd name="connsiteY315" fmla="*/ 1396050 h 2257756"/>
              <a:gd name="connsiteX316" fmla="*/ 611667 w 2385564"/>
              <a:gd name="connsiteY316" fmla="*/ 1462725 h 2257756"/>
              <a:gd name="connsiteX317" fmla="*/ 606619 w 2385564"/>
              <a:gd name="connsiteY317" fmla="*/ 1519875 h 2257756"/>
              <a:gd name="connsiteX318" fmla="*/ 609381 w 2385564"/>
              <a:gd name="connsiteY318" fmla="*/ 1521113 h 2257756"/>
              <a:gd name="connsiteX319" fmla="*/ 686915 w 2385564"/>
              <a:gd name="connsiteY319" fmla="*/ 1442723 h 2257756"/>
              <a:gd name="connsiteX320" fmla="*/ 689582 w 2385564"/>
              <a:gd name="connsiteY320" fmla="*/ 1434436 h 2257756"/>
              <a:gd name="connsiteX321" fmla="*/ 699773 w 2385564"/>
              <a:gd name="connsiteY321" fmla="*/ 1398527 h 2257756"/>
              <a:gd name="connsiteX322" fmla="*/ 723776 w 2385564"/>
              <a:gd name="connsiteY322" fmla="*/ 1359855 h 2257756"/>
              <a:gd name="connsiteX323" fmla="*/ 748351 w 2385564"/>
              <a:gd name="connsiteY323" fmla="*/ 1345282 h 2257756"/>
              <a:gd name="connsiteX324" fmla="*/ 776926 w 2385564"/>
              <a:gd name="connsiteY324" fmla="*/ 1343472 h 2257756"/>
              <a:gd name="connsiteX325" fmla="*/ 794261 w 2385564"/>
              <a:gd name="connsiteY325" fmla="*/ 1332042 h 2257756"/>
              <a:gd name="connsiteX326" fmla="*/ 812168 w 2385564"/>
              <a:gd name="connsiteY326" fmla="*/ 1295180 h 2257756"/>
              <a:gd name="connsiteX327" fmla="*/ 910181 w 2385564"/>
              <a:gd name="connsiteY327" fmla="*/ 1098013 h 2257756"/>
              <a:gd name="connsiteX328" fmla="*/ 1900400 w 2385564"/>
              <a:gd name="connsiteY328" fmla="*/ 1450057 h 2257756"/>
              <a:gd name="connsiteX329" fmla="*/ 1977362 w 2385564"/>
              <a:gd name="connsiteY329" fmla="*/ 1482442 h 2257756"/>
              <a:gd name="connsiteX330" fmla="*/ 1989649 w 2385564"/>
              <a:gd name="connsiteY330" fmla="*/ 1479394 h 2257756"/>
              <a:gd name="connsiteX331" fmla="*/ 2176148 w 2385564"/>
              <a:gd name="connsiteY331" fmla="*/ 1310421 h 2257756"/>
              <a:gd name="connsiteX332" fmla="*/ 2185673 w 2385564"/>
              <a:gd name="connsiteY332" fmla="*/ 1292990 h 2257756"/>
              <a:gd name="connsiteX333" fmla="*/ 2198056 w 2385564"/>
              <a:gd name="connsiteY333" fmla="*/ 1237364 h 2257756"/>
              <a:gd name="connsiteX334" fmla="*/ 2214153 w 2385564"/>
              <a:gd name="connsiteY334" fmla="*/ 1162783 h 2257756"/>
              <a:gd name="connsiteX335" fmla="*/ 507368 w 2385564"/>
              <a:gd name="connsiteY335" fmla="*/ 1446914 h 2257756"/>
              <a:gd name="connsiteX336" fmla="*/ 258480 w 2385564"/>
              <a:gd name="connsiteY336" fmla="*/ 1107729 h 2257756"/>
              <a:gd name="connsiteX337" fmla="*/ 257432 w 2385564"/>
              <a:gd name="connsiteY337" fmla="*/ 1110777 h 2257756"/>
              <a:gd name="connsiteX338" fmla="*/ 292103 w 2385564"/>
              <a:gd name="connsiteY338" fmla="*/ 1316802 h 2257756"/>
              <a:gd name="connsiteX339" fmla="*/ 299533 w 2385564"/>
              <a:gd name="connsiteY339" fmla="*/ 1328899 h 2257756"/>
              <a:gd name="connsiteX340" fmla="*/ 375733 w 2385564"/>
              <a:gd name="connsiteY340" fmla="*/ 1401003 h 2257756"/>
              <a:gd name="connsiteX341" fmla="*/ 467268 w 2385564"/>
              <a:gd name="connsiteY341" fmla="*/ 1486728 h 2257756"/>
              <a:gd name="connsiteX342" fmla="*/ 1703804 w 2385564"/>
              <a:gd name="connsiteY342" fmla="*/ 1732664 h 2257756"/>
              <a:gd name="connsiteX343" fmla="*/ 1737332 w 2385564"/>
              <a:gd name="connsiteY343" fmla="*/ 1716757 h 2257756"/>
              <a:gd name="connsiteX344" fmla="*/ 1744761 w 2385564"/>
              <a:gd name="connsiteY344" fmla="*/ 1704470 h 2257756"/>
              <a:gd name="connsiteX345" fmla="*/ 1743142 w 2385564"/>
              <a:gd name="connsiteY345" fmla="*/ 1631413 h 2257756"/>
              <a:gd name="connsiteX346" fmla="*/ 1760096 w 2385564"/>
              <a:gd name="connsiteY346" fmla="*/ 1575882 h 2257756"/>
              <a:gd name="connsiteX347" fmla="*/ 1762859 w 2385564"/>
              <a:gd name="connsiteY347" fmla="*/ 1560738 h 2257756"/>
              <a:gd name="connsiteX348" fmla="*/ 1730569 w 2385564"/>
              <a:gd name="connsiteY348" fmla="*/ 1444247 h 2257756"/>
              <a:gd name="connsiteX349" fmla="*/ 1716472 w 2385564"/>
              <a:gd name="connsiteY349" fmla="*/ 1394812 h 2257756"/>
              <a:gd name="connsiteX350" fmla="*/ 1712757 w 2385564"/>
              <a:gd name="connsiteY350" fmla="*/ 1397479 h 2257756"/>
              <a:gd name="connsiteX351" fmla="*/ 1662370 w 2385564"/>
              <a:gd name="connsiteY351" fmla="*/ 1470821 h 2257756"/>
              <a:gd name="connsiteX352" fmla="*/ 1658846 w 2385564"/>
              <a:gd name="connsiteY352" fmla="*/ 1481585 h 2257756"/>
              <a:gd name="connsiteX353" fmla="*/ 1637605 w 2385564"/>
              <a:gd name="connsiteY353" fmla="*/ 1622555 h 2257756"/>
              <a:gd name="connsiteX354" fmla="*/ 1647130 w 2385564"/>
              <a:gd name="connsiteY354" fmla="*/ 1658845 h 2257756"/>
              <a:gd name="connsiteX355" fmla="*/ 1704280 w 2385564"/>
              <a:gd name="connsiteY355" fmla="*/ 1733140 h 2257756"/>
              <a:gd name="connsiteX356" fmla="*/ 822074 w 2385564"/>
              <a:gd name="connsiteY356" fmla="*/ 1349568 h 2257756"/>
              <a:gd name="connsiteX357" fmla="*/ 778355 w 2385564"/>
              <a:gd name="connsiteY357" fmla="*/ 1428054 h 2257756"/>
              <a:gd name="connsiteX358" fmla="*/ 777116 w 2385564"/>
              <a:gd name="connsiteY358" fmla="*/ 1437579 h 2257756"/>
              <a:gd name="connsiteX359" fmla="*/ 799500 w 2385564"/>
              <a:gd name="connsiteY359" fmla="*/ 1712852 h 2257756"/>
              <a:gd name="connsiteX360" fmla="*/ 802262 w 2385564"/>
              <a:gd name="connsiteY360" fmla="*/ 1722377 h 2257756"/>
              <a:gd name="connsiteX361" fmla="*/ 848554 w 2385564"/>
              <a:gd name="connsiteY361" fmla="*/ 1757619 h 2257756"/>
              <a:gd name="connsiteX362" fmla="*/ 850840 w 2385564"/>
              <a:gd name="connsiteY362" fmla="*/ 1750285 h 2257756"/>
              <a:gd name="connsiteX363" fmla="*/ 887130 w 2385564"/>
              <a:gd name="connsiteY363" fmla="*/ 1636652 h 2257756"/>
              <a:gd name="connsiteX364" fmla="*/ 887130 w 2385564"/>
              <a:gd name="connsiteY364" fmla="*/ 1621317 h 2257756"/>
              <a:gd name="connsiteX365" fmla="*/ 837219 w 2385564"/>
              <a:gd name="connsiteY365" fmla="*/ 1413957 h 2257756"/>
              <a:gd name="connsiteX366" fmla="*/ 822551 w 2385564"/>
              <a:gd name="connsiteY366" fmla="*/ 1350045 h 2257756"/>
              <a:gd name="connsiteX367" fmla="*/ 2089947 w 2385564"/>
              <a:gd name="connsiteY367" fmla="*/ 21021 h 2257756"/>
              <a:gd name="connsiteX368" fmla="*/ 1848679 w 2385564"/>
              <a:gd name="connsiteY368" fmla="*/ 98841 h 2257756"/>
              <a:gd name="connsiteX369" fmla="*/ 1878587 w 2385564"/>
              <a:gd name="connsiteY369" fmla="*/ 147037 h 2257756"/>
              <a:gd name="connsiteX370" fmla="*/ 1936214 w 2385564"/>
              <a:gd name="connsiteY370" fmla="*/ 191900 h 2257756"/>
              <a:gd name="connsiteX371" fmla="*/ 1939452 w 2385564"/>
              <a:gd name="connsiteY371" fmla="*/ 193043 h 2257756"/>
              <a:gd name="connsiteX372" fmla="*/ 2032797 w 2385564"/>
              <a:gd name="connsiteY372" fmla="*/ 221618 h 2257756"/>
              <a:gd name="connsiteX373" fmla="*/ 2089947 w 2385564"/>
              <a:gd name="connsiteY373" fmla="*/ 21021 h 2257756"/>
              <a:gd name="connsiteX374" fmla="*/ 1274036 w 2385564"/>
              <a:gd name="connsiteY374" fmla="*/ 670245 h 2257756"/>
              <a:gd name="connsiteX375" fmla="*/ 1288990 w 2385564"/>
              <a:gd name="connsiteY375" fmla="*/ 657101 h 2257756"/>
              <a:gd name="connsiteX376" fmla="*/ 1301372 w 2385564"/>
              <a:gd name="connsiteY376" fmla="*/ 630907 h 2257756"/>
              <a:gd name="connsiteX377" fmla="*/ 1304039 w 2385564"/>
              <a:gd name="connsiteY377" fmla="*/ 563565 h 2257756"/>
              <a:gd name="connsiteX378" fmla="*/ 1302706 w 2385564"/>
              <a:gd name="connsiteY378" fmla="*/ 544515 h 2257756"/>
              <a:gd name="connsiteX379" fmla="*/ 1249366 w 2385564"/>
              <a:gd name="connsiteY379" fmla="*/ 321630 h 2257756"/>
              <a:gd name="connsiteX380" fmla="*/ 1234316 w 2385564"/>
              <a:gd name="connsiteY380" fmla="*/ 261242 h 2257756"/>
              <a:gd name="connsiteX381" fmla="*/ 1229840 w 2385564"/>
              <a:gd name="connsiteY381" fmla="*/ 264766 h 2257756"/>
              <a:gd name="connsiteX382" fmla="*/ 1177738 w 2385564"/>
              <a:gd name="connsiteY382" fmla="*/ 325345 h 2257756"/>
              <a:gd name="connsiteX383" fmla="*/ 1176023 w 2385564"/>
              <a:gd name="connsiteY383" fmla="*/ 339728 h 2257756"/>
              <a:gd name="connsiteX384" fmla="*/ 1208789 w 2385564"/>
              <a:gd name="connsiteY384" fmla="*/ 451361 h 2257756"/>
              <a:gd name="connsiteX385" fmla="*/ 1274131 w 2385564"/>
              <a:gd name="connsiteY385" fmla="*/ 670245 h 2257756"/>
              <a:gd name="connsiteX386" fmla="*/ 85887 w 2385564"/>
              <a:gd name="connsiteY386" fmla="*/ 826646 h 2257756"/>
              <a:gd name="connsiteX387" fmla="*/ 101794 w 2385564"/>
              <a:gd name="connsiteY387" fmla="*/ 796833 h 2257756"/>
              <a:gd name="connsiteX388" fmla="*/ 135131 w 2385564"/>
              <a:gd name="connsiteY388" fmla="*/ 701583 h 2257756"/>
              <a:gd name="connsiteX389" fmla="*/ 135608 w 2385564"/>
              <a:gd name="connsiteY389" fmla="*/ 699296 h 2257756"/>
              <a:gd name="connsiteX390" fmla="*/ 124749 w 2385564"/>
              <a:gd name="connsiteY390" fmla="*/ 599951 h 2257756"/>
              <a:gd name="connsiteX391" fmla="*/ 113700 w 2385564"/>
              <a:gd name="connsiteY391" fmla="*/ 577472 h 2257756"/>
              <a:gd name="connsiteX392" fmla="*/ 92174 w 2385564"/>
              <a:gd name="connsiteY392" fmla="*/ 533943 h 2257756"/>
              <a:gd name="connsiteX393" fmla="*/ 59312 w 2385564"/>
              <a:gd name="connsiteY393" fmla="*/ 600618 h 2257756"/>
              <a:gd name="connsiteX394" fmla="*/ 15402 w 2385564"/>
              <a:gd name="connsiteY394" fmla="*/ 695868 h 2257756"/>
              <a:gd name="connsiteX395" fmla="*/ 19593 w 2385564"/>
              <a:gd name="connsiteY395" fmla="*/ 739492 h 2257756"/>
              <a:gd name="connsiteX396" fmla="*/ 85887 w 2385564"/>
              <a:gd name="connsiteY396" fmla="*/ 826646 h 2257756"/>
              <a:gd name="connsiteX397" fmla="*/ 999715 w 2385564"/>
              <a:gd name="connsiteY397" fmla="*/ 485841 h 2257756"/>
              <a:gd name="connsiteX398" fmla="*/ 854936 w 2385564"/>
              <a:gd name="connsiteY398" fmla="*/ 219141 h 2257756"/>
              <a:gd name="connsiteX399" fmla="*/ 853793 w 2385564"/>
              <a:gd name="connsiteY399" fmla="*/ 226952 h 2257756"/>
              <a:gd name="connsiteX400" fmla="*/ 848173 w 2385564"/>
              <a:gd name="connsiteY400" fmla="*/ 306581 h 2257756"/>
              <a:gd name="connsiteX401" fmla="*/ 839315 w 2385564"/>
              <a:gd name="connsiteY401" fmla="*/ 440883 h 2257756"/>
              <a:gd name="connsiteX402" fmla="*/ 843791 w 2385564"/>
              <a:gd name="connsiteY402" fmla="*/ 450408 h 2257756"/>
              <a:gd name="connsiteX403" fmla="*/ 892369 w 2385564"/>
              <a:gd name="connsiteY403" fmla="*/ 491937 h 2257756"/>
              <a:gd name="connsiteX404" fmla="*/ 904561 w 2385564"/>
              <a:gd name="connsiteY404" fmla="*/ 495747 h 2257756"/>
              <a:gd name="connsiteX405" fmla="*/ 999715 w 2385564"/>
              <a:gd name="connsiteY405" fmla="*/ 485841 h 2257756"/>
              <a:gd name="connsiteX406" fmla="*/ 696916 w 2385564"/>
              <a:gd name="connsiteY406" fmla="*/ 1419768 h 2257756"/>
              <a:gd name="connsiteX407" fmla="*/ 700821 w 2385564"/>
              <a:gd name="connsiteY407" fmla="*/ 1485585 h 2257756"/>
              <a:gd name="connsiteX408" fmla="*/ 712727 w 2385564"/>
              <a:gd name="connsiteY408" fmla="*/ 1688277 h 2257756"/>
              <a:gd name="connsiteX409" fmla="*/ 717585 w 2385564"/>
              <a:gd name="connsiteY409" fmla="*/ 1695516 h 2257756"/>
              <a:gd name="connsiteX410" fmla="*/ 793214 w 2385564"/>
              <a:gd name="connsiteY410" fmla="*/ 1719329 h 2257756"/>
              <a:gd name="connsiteX411" fmla="*/ 769592 w 2385564"/>
              <a:gd name="connsiteY411" fmla="*/ 1433579 h 2257756"/>
              <a:gd name="connsiteX412" fmla="*/ 526513 w 2385564"/>
              <a:gd name="connsiteY412" fmla="*/ 32642 h 2257756"/>
              <a:gd name="connsiteX413" fmla="*/ 350396 w 2385564"/>
              <a:gd name="connsiteY413" fmla="*/ 115128 h 2257756"/>
              <a:gd name="connsiteX414" fmla="*/ 589093 w 2385564"/>
              <a:gd name="connsiteY414" fmla="*/ 236191 h 2257756"/>
              <a:gd name="connsiteX415" fmla="*/ 1390336 w 2385564"/>
              <a:gd name="connsiteY415" fmla="*/ 1423292 h 2257756"/>
              <a:gd name="connsiteX416" fmla="*/ 1309278 w 2385564"/>
              <a:gd name="connsiteY416" fmla="*/ 1456153 h 2257756"/>
              <a:gd name="connsiteX417" fmla="*/ 1304992 w 2385564"/>
              <a:gd name="connsiteY417" fmla="*/ 1464916 h 2257756"/>
              <a:gd name="connsiteX418" fmla="*/ 1308802 w 2385564"/>
              <a:gd name="connsiteY418" fmla="*/ 1504635 h 2257756"/>
              <a:gd name="connsiteX419" fmla="*/ 1329566 w 2385564"/>
              <a:gd name="connsiteY419" fmla="*/ 1731997 h 2257756"/>
              <a:gd name="connsiteX420" fmla="*/ 1331757 w 2385564"/>
              <a:gd name="connsiteY420" fmla="*/ 1744475 h 2257756"/>
              <a:gd name="connsiteX421" fmla="*/ 1371286 w 2385564"/>
              <a:gd name="connsiteY421" fmla="*/ 1702279 h 2257756"/>
              <a:gd name="connsiteX422" fmla="*/ 1377668 w 2385564"/>
              <a:gd name="connsiteY422" fmla="*/ 1687611 h 2257756"/>
              <a:gd name="connsiteX423" fmla="*/ 1385954 w 2385564"/>
              <a:gd name="connsiteY423" fmla="*/ 1523304 h 2257756"/>
              <a:gd name="connsiteX424" fmla="*/ 1390336 w 2385564"/>
              <a:gd name="connsiteY424" fmla="*/ 1422911 h 2257756"/>
              <a:gd name="connsiteX425" fmla="*/ 1333186 w 2385564"/>
              <a:gd name="connsiteY425" fmla="*/ 1759334 h 2257756"/>
              <a:gd name="connsiteX426" fmla="*/ 1332424 w 2385564"/>
              <a:gd name="connsiteY426" fmla="*/ 1763906 h 2257756"/>
              <a:gd name="connsiteX427" fmla="*/ 1344235 w 2385564"/>
              <a:gd name="connsiteY427" fmla="*/ 1888779 h 2257756"/>
              <a:gd name="connsiteX428" fmla="*/ 1350236 w 2385564"/>
              <a:gd name="connsiteY428" fmla="*/ 1900399 h 2257756"/>
              <a:gd name="connsiteX429" fmla="*/ 1396241 w 2385564"/>
              <a:gd name="connsiteY429" fmla="*/ 1946405 h 2257756"/>
              <a:gd name="connsiteX430" fmla="*/ 1425483 w 2385564"/>
              <a:gd name="connsiteY430" fmla="*/ 2003555 h 2257756"/>
              <a:gd name="connsiteX431" fmla="*/ 1430246 w 2385564"/>
              <a:gd name="connsiteY431" fmla="*/ 2010984 h 2257756"/>
              <a:gd name="connsiteX432" fmla="*/ 1474727 w 2385564"/>
              <a:gd name="connsiteY432" fmla="*/ 2010984 h 2257756"/>
              <a:gd name="connsiteX433" fmla="*/ 1462059 w 2385564"/>
              <a:gd name="connsiteY433" fmla="*/ 1952120 h 2257756"/>
              <a:gd name="connsiteX434" fmla="*/ 1436723 w 2385564"/>
              <a:gd name="connsiteY434" fmla="*/ 1829438 h 2257756"/>
              <a:gd name="connsiteX435" fmla="*/ 1425388 w 2385564"/>
              <a:gd name="connsiteY435" fmla="*/ 1813817 h 2257756"/>
              <a:gd name="connsiteX436" fmla="*/ 1386240 w 2385564"/>
              <a:gd name="connsiteY436" fmla="*/ 1790385 h 2257756"/>
              <a:gd name="connsiteX437" fmla="*/ 1333186 w 2385564"/>
              <a:gd name="connsiteY437" fmla="*/ 1758953 h 2257756"/>
              <a:gd name="connsiteX438" fmla="*/ 2041465 w 2385564"/>
              <a:gd name="connsiteY438" fmla="*/ 284197 h 2257756"/>
              <a:gd name="connsiteX439" fmla="*/ 2040322 w 2385564"/>
              <a:gd name="connsiteY439" fmla="*/ 286102 h 2257756"/>
              <a:gd name="connsiteX440" fmla="*/ 2189198 w 2385564"/>
              <a:gd name="connsiteY440" fmla="*/ 448027 h 2257756"/>
              <a:gd name="connsiteX441" fmla="*/ 2202152 w 2385564"/>
              <a:gd name="connsiteY441" fmla="*/ 450408 h 2257756"/>
              <a:gd name="connsiteX442" fmla="*/ 2309022 w 2385564"/>
              <a:gd name="connsiteY442" fmla="*/ 426691 h 2257756"/>
              <a:gd name="connsiteX443" fmla="*/ 2369601 w 2385564"/>
              <a:gd name="connsiteY443" fmla="*/ 413070 h 2257756"/>
              <a:gd name="connsiteX444" fmla="*/ 2096138 w 2385564"/>
              <a:gd name="connsiteY444" fmla="*/ 34833 h 2257756"/>
              <a:gd name="connsiteX445" fmla="*/ 2092709 w 2385564"/>
              <a:gd name="connsiteY445" fmla="*/ 34833 h 2257756"/>
              <a:gd name="connsiteX446" fmla="*/ 2084708 w 2385564"/>
              <a:gd name="connsiteY446" fmla="*/ 65408 h 2257756"/>
              <a:gd name="connsiteX447" fmla="*/ 2042322 w 2385564"/>
              <a:gd name="connsiteY447" fmla="*/ 215617 h 2257756"/>
              <a:gd name="connsiteX448" fmla="*/ 2046323 w 2385564"/>
              <a:gd name="connsiteY448" fmla="*/ 232857 h 2257756"/>
              <a:gd name="connsiteX449" fmla="*/ 2102234 w 2385564"/>
              <a:gd name="connsiteY449" fmla="*/ 291436 h 2257756"/>
              <a:gd name="connsiteX450" fmla="*/ 2169481 w 2385564"/>
              <a:gd name="connsiteY450" fmla="*/ 326583 h 2257756"/>
              <a:gd name="connsiteX451" fmla="*/ 2096138 w 2385564"/>
              <a:gd name="connsiteY451" fmla="*/ 34452 h 2257756"/>
              <a:gd name="connsiteX452" fmla="*/ 1341663 w 2385564"/>
              <a:gd name="connsiteY452" fmla="*/ 1900971 h 2257756"/>
              <a:gd name="connsiteX453" fmla="*/ 1258034 w 2385564"/>
              <a:gd name="connsiteY453" fmla="*/ 1968788 h 2257756"/>
              <a:gd name="connsiteX454" fmla="*/ 1254033 w 2385564"/>
              <a:gd name="connsiteY454" fmla="*/ 1976980 h 2257756"/>
              <a:gd name="connsiteX455" fmla="*/ 1280798 w 2385564"/>
              <a:gd name="connsiteY455" fmla="*/ 2065658 h 2257756"/>
              <a:gd name="connsiteX456" fmla="*/ 1285561 w 2385564"/>
              <a:gd name="connsiteY456" fmla="*/ 2065658 h 2257756"/>
              <a:gd name="connsiteX457" fmla="*/ 1355855 w 2385564"/>
              <a:gd name="connsiteY457" fmla="*/ 2051942 h 2257756"/>
              <a:gd name="connsiteX458" fmla="*/ 1400909 w 2385564"/>
              <a:gd name="connsiteY458" fmla="*/ 2010603 h 2257756"/>
              <a:gd name="connsiteX459" fmla="*/ 1404433 w 2385564"/>
              <a:gd name="connsiteY459" fmla="*/ 1999840 h 2257756"/>
              <a:gd name="connsiteX460" fmla="*/ 1394908 w 2385564"/>
              <a:gd name="connsiteY460" fmla="*/ 1954501 h 2257756"/>
              <a:gd name="connsiteX461" fmla="*/ 1341663 w 2385564"/>
              <a:gd name="connsiteY461" fmla="*/ 1900590 h 2257756"/>
              <a:gd name="connsiteX462" fmla="*/ 1753143 w 2385564"/>
              <a:gd name="connsiteY462" fmla="*/ 376970 h 2257756"/>
              <a:gd name="connsiteX463" fmla="*/ 1461869 w 2385564"/>
              <a:gd name="connsiteY463" fmla="*/ 512702 h 2257756"/>
              <a:gd name="connsiteX464" fmla="*/ 1548070 w 2385564"/>
              <a:gd name="connsiteY464" fmla="*/ 553088 h 2257756"/>
              <a:gd name="connsiteX465" fmla="*/ 1566358 w 2385564"/>
              <a:gd name="connsiteY465" fmla="*/ 551087 h 2257756"/>
              <a:gd name="connsiteX466" fmla="*/ 1716472 w 2385564"/>
              <a:gd name="connsiteY466" fmla="*/ 439359 h 2257756"/>
              <a:gd name="connsiteX467" fmla="*/ 1770479 w 2385564"/>
              <a:gd name="connsiteY467" fmla="*/ 398878 h 2257756"/>
              <a:gd name="connsiteX468" fmla="*/ 1560929 w 2385564"/>
              <a:gd name="connsiteY468" fmla="*/ 1405671 h 2257756"/>
              <a:gd name="connsiteX469" fmla="*/ 1517209 w 2385564"/>
              <a:gd name="connsiteY469" fmla="*/ 1472346 h 2257756"/>
              <a:gd name="connsiteX470" fmla="*/ 1517209 w 2385564"/>
              <a:gd name="connsiteY470" fmla="*/ 1487109 h 2257756"/>
              <a:gd name="connsiteX471" fmla="*/ 1622746 w 2385564"/>
              <a:gd name="connsiteY471" fmla="*/ 1626079 h 2257756"/>
              <a:gd name="connsiteX472" fmla="*/ 1628270 w 2385564"/>
              <a:gd name="connsiteY472" fmla="*/ 1632366 h 2257756"/>
              <a:gd name="connsiteX473" fmla="*/ 1629890 w 2385564"/>
              <a:gd name="connsiteY473" fmla="*/ 1629508 h 2257756"/>
              <a:gd name="connsiteX474" fmla="*/ 1651321 w 2385564"/>
              <a:gd name="connsiteY474" fmla="*/ 1481775 h 2257756"/>
              <a:gd name="connsiteX475" fmla="*/ 1647035 w 2385564"/>
              <a:gd name="connsiteY475" fmla="*/ 1471203 h 2257756"/>
              <a:gd name="connsiteX476" fmla="*/ 1560929 w 2385564"/>
              <a:gd name="connsiteY476" fmla="*/ 1405289 h 2257756"/>
              <a:gd name="connsiteX477" fmla="*/ 1163450 w 2385564"/>
              <a:gd name="connsiteY477" fmla="*/ 606237 h 2257756"/>
              <a:gd name="connsiteX478" fmla="*/ 1156211 w 2385564"/>
              <a:gd name="connsiteY478" fmla="*/ 600427 h 2257756"/>
              <a:gd name="connsiteX479" fmla="*/ 1028290 w 2385564"/>
              <a:gd name="connsiteY479" fmla="*/ 510702 h 2257756"/>
              <a:gd name="connsiteX480" fmla="*/ 982571 w 2385564"/>
              <a:gd name="connsiteY480" fmla="*/ 497652 h 2257756"/>
              <a:gd name="connsiteX481" fmla="*/ 907990 w 2385564"/>
              <a:gd name="connsiteY481" fmla="*/ 505368 h 2257756"/>
              <a:gd name="connsiteX482" fmla="*/ 933898 w 2385564"/>
              <a:gd name="connsiteY482" fmla="*/ 527846 h 2257756"/>
              <a:gd name="connsiteX483" fmla="*/ 973331 w 2385564"/>
              <a:gd name="connsiteY483" fmla="*/ 563851 h 2257756"/>
              <a:gd name="connsiteX484" fmla="*/ 1014765 w 2385564"/>
              <a:gd name="connsiteY484" fmla="*/ 619572 h 2257756"/>
              <a:gd name="connsiteX485" fmla="*/ 1051341 w 2385564"/>
              <a:gd name="connsiteY485" fmla="*/ 632717 h 2257756"/>
              <a:gd name="connsiteX486" fmla="*/ 1508922 w 2385564"/>
              <a:gd name="connsiteY486" fmla="*/ 1310135 h 2257756"/>
              <a:gd name="connsiteX487" fmla="*/ 1507017 w 2385564"/>
              <a:gd name="connsiteY487" fmla="*/ 1310135 h 2257756"/>
              <a:gd name="connsiteX488" fmla="*/ 1403004 w 2385564"/>
              <a:gd name="connsiteY488" fmla="*/ 1414910 h 2257756"/>
              <a:gd name="connsiteX489" fmla="*/ 1398623 w 2385564"/>
              <a:gd name="connsiteY489" fmla="*/ 1427102 h 2257756"/>
              <a:gd name="connsiteX490" fmla="*/ 1387955 w 2385564"/>
              <a:gd name="connsiteY490" fmla="*/ 1638176 h 2257756"/>
              <a:gd name="connsiteX491" fmla="*/ 1387955 w 2385564"/>
              <a:gd name="connsiteY491" fmla="*/ 1668465 h 2257756"/>
              <a:gd name="connsiteX492" fmla="*/ 1508922 w 2385564"/>
              <a:gd name="connsiteY492" fmla="*/ 1310135 h 2257756"/>
              <a:gd name="connsiteX493" fmla="*/ 1234507 w 2385564"/>
              <a:gd name="connsiteY493" fmla="*/ 2247776 h 2257756"/>
              <a:gd name="connsiteX494" fmla="*/ 1238126 w 2385564"/>
              <a:gd name="connsiteY494" fmla="*/ 2234632 h 2257756"/>
              <a:gd name="connsiteX495" fmla="*/ 1270226 w 2385564"/>
              <a:gd name="connsiteY495" fmla="*/ 2094709 h 2257756"/>
              <a:gd name="connsiteX496" fmla="*/ 1268606 w 2385564"/>
              <a:gd name="connsiteY496" fmla="*/ 2048323 h 2257756"/>
              <a:gd name="connsiteX497" fmla="*/ 1247556 w 2385564"/>
              <a:gd name="connsiteY497" fmla="*/ 1981648 h 2257756"/>
              <a:gd name="connsiteX498" fmla="*/ 1231364 w 2385564"/>
              <a:gd name="connsiteY498" fmla="*/ 2012222 h 2257756"/>
              <a:gd name="connsiteX499" fmla="*/ 1162212 w 2385564"/>
              <a:gd name="connsiteY499" fmla="*/ 2163289 h 2257756"/>
              <a:gd name="connsiteX500" fmla="*/ 1163260 w 2385564"/>
              <a:gd name="connsiteY500" fmla="*/ 2175957 h 2257756"/>
              <a:gd name="connsiteX501" fmla="*/ 1234031 w 2385564"/>
              <a:gd name="connsiteY501" fmla="*/ 2247776 h 2257756"/>
              <a:gd name="connsiteX502" fmla="*/ 1575216 w 2385564"/>
              <a:gd name="connsiteY502" fmla="*/ 1913258 h 2257756"/>
              <a:gd name="connsiteX503" fmla="*/ 1477585 w 2385564"/>
              <a:gd name="connsiteY503" fmla="*/ 1778955 h 2257756"/>
              <a:gd name="connsiteX504" fmla="*/ 1450915 w 2385564"/>
              <a:gd name="connsiteY504" fmla="*/ 1808388 h 2257756"/>
              <a:gd name="connsiteX505" fmla="*/ 1444533 w 2385564"/>
              <a:gd name="connsiteY505" fmla="*/ 1831629 h 2257756"/>
              <a:gd name="connsiteX506" fmla="*/ 1473108 w 2385564"/>
              <a:gd name="connsiteY506" fmla="*/ 1970122 h 2257756"/>
              <a:gd name="connsiteX507" fmla="*/ 1480728 w 2385564"/>
              <a:gd name="connsiteY507" fmla="*/ 2002888 h 2257756"/>
              <a:gd name="connsiteX508" fmla="*/ 1984791 w 2385564"/>
              <a:gd name="connsiteY508" fmla="*/ 1498635 h 2257756"/>
              <a:gd name="connsiteX509" fmla="*/ 1831724 w 2385564"/>
              <a:gd name="connsiteY509" fmla="*/ 1492824 h 2257756"/>
              <a:gd name="connsiteX510" fmla="*/ 1823819 w 2385564"/>
              <a:gd name="connsiteY510" fmla="*/ 1499778 h 2257756"/>
              <a:gd name="connsiteX511" fmla="*/ 1809055 w 2385564"/>
              <a:gd name="connsiteY511" fmla="*/ 1544069 h 2257756"/>
              <a:gd name="connsiteX512" fmla="*/ 1812198 w 2385564"/>
              <a:gd name="connsiteY512" fmla="*/ 1570358 h 2257756"/>
              <a:gd name="connsiteX513" fmla="*/ 1839440 w 2385564"/>
              <a:gd name="connsiteY513" fmla="*/ 1633985 h 2257756"/>
              <a:gd name="connsiteX514" fmla="*/ 1841059 w 2385564"/>
              <a:gd name="connsiteY514" fmla="*/ 1643510 h 2257756"/>
              <a:gd name="connsiteX515" fmla="*/ 280387 w 2385564"/>
              <a:gd name="connsiteY515" fmla="*/ 1304896 h 2257756"/>
              <a:gd name="connsiteX516" fmla="*/ 282388 w 2385564"/>
              <a:gd name="connsiteY516" fmla="*/ 1304134 h 2257756"/>
              <a:gd name="connsiteX517" fmla="*/ 246574 w 2385564"/>
              <a:gd name="connsiteY517" fmla="*/ 1092108 h 2257756"/>
              <a:gd name="connsiteX518" fmla="*/ 121034 w 2385564"/>
              <a:gd name="connsiteY518" fmla="*/ 1087631 h 2257756"/>
              <a:gd name="connsiteX519" fmla="*/ 279626 w 2385564"/>
              <a:gd name="connsiteY519" fmla="*/ 1304896 h 2257756"/>
              <a:gd name="connsiteX520" fmla="*/ 1672657 w 2385564"/>
              <a:gd name="connsiteY520" fmla="*/ 17497 h 2257756"/>
              <a:gd name="connsiteX521" fmla="*/ 1671895 w 2385564"/>
              <a:gd name="connsiteY521" fmla="*/ 18830 h 2257756"/>
              <a:gd name="connsiteX522" fmla="*/ 1676467 w 2385564"/>
              <a:gd name="connsiteY522" fmla="*/ 23593 h 2257756"/>
              <a:gd name="connsiteX523" fmla="*/ 1862490 w 2385564"/>
              <a:gd name="connsiteY523" fmla="*/ 204568 h 2257756"/>
              <a:gd name="connsiteX524" fmla="*/ 1949739 w 2385564"/>
              <a:gd name="connsiteY524" fmla="*/ 288388 h 2257756"/>
              <a:gd name="connsiteX525" fmla="*/ 1959264 w 2385564"/>
              <a:gd name="connsiteY525" fmla="*/ 293151 h 2257756"/>
              <a:gd name="connsiteX526" fmla="*/ 1960883 w 2385564"/>
              <a:gd name="connsiteY526" fmla="*/ 290103 h 2257756"/>
              <a:gd name="connsiteX527" fmla="*/ 1951358 w 2385564"/>
              <a:gd name="connsiteY527" fmla="*/ 274672 h 2257756"/>
              <a:gd name="connsiteX528" fmla="*/ 1844488 w 2385564"/>
              <a:gd name="connsiteY528" fmla="*/ 105889 h 2257756"/>
              <a:gd name="connsiteX529" fmla="*/ 1828105 w 2385564"/>
              <a:gd name="connsiteY529" fmla="*/ 91316 h 2257756"/>
              <a:gd name="connsiteX530" fmla="*/ 1712757 w 2385564"/>
              <a:gd name="connsiteY530" fmla="*/ 36166 h 2257756"/>
              <a:gd name="connsiteX531" fmla="*/ 1671895 w 2385564"/>
              <a:gd name="connsiteY531" fmla="*/ 17497 h 2257756"/>
              <a:gd name="connsiteX532" fmla="*/ 1388050 w 2385564"/>
              <a:gd name="connsiteY532" fmla="*/ 2051370 h 2257756"/>
              <a:gd name="connsiteX533" fmla="*/ 1292228 w 2385564"/>
              <a:gd name="connsiteY533" fmla="*/ 2071754 h 2257756"/>
              <a:gd name="connsiteX534" fmla="*/ 1280132 w 2385564"/>
              <a:gd name="connsiteY534" fmla="*/ 2084041 h 2257756"/>
              <a:gd name="connsiteX535" fmla="*/ 1254509 w 2385564"/>
              <a:gd name="connsiteY535" fmla="*/ 2196341 h 2257756"/>
              <a:gd name="connsiteX536" fmla="*/ 1244984 w 2385564"/>
              <a:gd name="connsiteY536" fmla="*/ 2239108 h 2257756"/>
              <a:gd name="connsiteX537" fmla="*/ 1248032 w 2385564"/>
              <a:gd name="connsiteY537" fmla="*/ 2239108 h 2257756"/>
              <a:gd name="connsiteX538" fmla="*/ 1394813 w 2385564"/>
              <a:gd name="connsiteY538" fmla="*/ 2093756 h 2257756"/>
              <a:gd name="connsiteX539" fmla="*/ 1397575 w 2385564"/>
              <a:gd name="connsiteY539" fmla="*/ 2086041 h 2257756"/>
              <a:gd name="connsiteX540" fmla="*/ 1387288 w 2385564"/>
              <a:gd name="connsiteY540" fmla="*/ 2051370 h 2257756"/>
              <a:gd name="connsiteX541" fmla="*/ 1021909 w 2385564"/>
              <a:gd name="connsiteY541" fmla="*/ 949804 h 2257756"/>
              <a:gd name="connsiteX542" fmla="*/ 1023623 w 2385564"/>
              <a:gd name="connsiteY542" fmla="*/ 954186 h 2257756"/>
              <a:gd name="connsiteX543" fmla="*/ 1211456 w 2385564"/>
              <a:gd name="connsiteY543" fmla="*/ 1159830 h 2257756"/>
              <a:gd name="connsiteX544" fmla="*/ 1225172 w 2385564"/>
              <a:gd name="connsiteY544" fmla="*/ 1162497 h 2257756"/>
              <a:gd name="connsiteX545" fmla="*/ 1253747 w 2385564"/>
              <a:gd name="connsiteY545" fmla="*/ 1154211 h 2257756"/>
              <a:gd name="connsiteX546" fmla="*/ 1207646 w 2385564"/>
              <a:gd name="connsiteY546" fmla="*/ 1069629 h 2257756"/>
              <a:gd name="connsiteX547" fmla="*/ 1167165 w 2385564"/>
              <a:gd name="connsiteY547" fmla="*/ 1028957 h 2257756"/>
              <a:gd name="connsiteX548" fmla="*/ 1021147 w 2385564"/>
              <a:gd name="connsiteY548" fmla="*/ 949804 h 2257756"/>
              <a:gd name="connsiteX549" fmla="*/ 1460726 w 2385564"/>
              <a:gd name="connsiteY549" fmla="*/ 1520161 h 2257756"/>
              <a:gd name="connsiteX550" fmla="*/ 1458059 w 2385564"/>
              <a:gd name="connsiteY550" fmla="*/ 1520161 h 2257756"/>
              <a:gd name="connsiteX551" fmla="*/ 1389002 w 2385564"/>
              <a:gd name="connsiteY551" fmla="*/ 1691611 h 2257756"/>
              <a:gd name="connsiteX552" fmla="*/ 1392908 w 2385564"/>
              <a:gd name="connsiteY552" fmla="*/ 1701136 h 2257756"/>
              <a:gd name="connsiteX553" fmla="*/ 1420530 w 2385564"/>
              <a:gd name="connsiteY553" fmla="*/ 1723234 h 2257756"/>
              <a:gd name="connsiteX554" fmla="*/ 1473870 w 2385564"/>
              <a:gd name="connsiteY554" fmla="*/ 1764858 h 2257756"/>
              <a:gd name="connsiteX555" fmla="*/ 1459964 w 2385564"/>
              <a:gd name="connsiteY555" fmla="*/ 1520161 h 2257756"/>
              <a:gd name="connsiteX556" fmla="*/ 1064581 w 2385564"/>
              <a:gd name="connsiteY556" fmla="*/ 149323 h 2257756"/>
              <a:gd name="connsiteX557" fmla="*/ 1062676 w 2385564"/>
              <a:gd name="connsiteY557" fmla="*/ 150656 h 2257756"/>
              <a:gd name="connsiteX558" fmla="*/ 1168880 w 2385564"/>
              <a:gd name="connsiteY558" fmla="*/ 320868 h 2257756"/>
              <a:gd name="connsiteX559" fmla="*/ 1229935 w 2385564"/>
              <a:gd name="connsiteY559" fmla="*/ 250097 h 2257756"/>
              <a:gd name="connsiteX560" fmla="*/ 691677 w 2385564"/>
              <a:gd name="connsiteY560" fmla="*/ 1460535 h 2257756"/>
              <a:gd name="connsiteX561" fmla="*/ 689105 w 2385564"/>
              <a:gd name="connsiteY561" fmla="*/ 1462344 h 2257756"/>
              <a:gd name="connsiteX562" fmla="*/ 644719 w 2385564"/>
              <a:gd name="connsiteY562" fmla="*/ 1559976 h 2257756"/>
              <a:gd name="connsiteX563" fmla="*/ 643576 w 2385564"/>
              <a:gd name="connsiteY563" fmla="*/ 1570929 h 2257756"/>
              <a:gd name="connsiteX564" fmla="*/ 666912 w 2385564"/>
              <a:gd name="connsiteY564" fmla="*/ 1674371 h 2257756"/>
              <a:gd name="connsiteX565" fmla="*/ 672532 w 2385564"/>
              <a:gd name="connsiteY565" fmla="*/ 1681705 h 2257756"/>
              <a:gd name="connsiteX566" fmla="*/ 705488 w 2385564"/>
              <a:gd name="connsiteY566" fmla="*/ 1692087 h 2257756"/>
              <a:gd name="connsiteX567" fmla="*/ 691677 w 2385564"/>
              <a:gd name="connsiteY567" fmla="*/ 1460535 h 2257756"/>
              <a:gd name="connsiteX568" fmla="*/ 1712567 w 2385564"/>
              <a:gd name="connsiteY568" fmla="*/ 1385573 h 2257756"/>
              <a:gd name="connsiteX569" fmla="*/ 1678848 w 2385564"/>
              <a:gd name="connsiteY569" fmla="*/ 1363284 h 2257756"/>
              <a:gd name="connsiteX570" fmla="*/ 1663513 w 2385564"/>
              <a:gd name="connsiteY570" fmla="*/ 1361855 h 2257756"/>
              <a:gd name="connsiteX571" fmla="*/ 1591694 w 2385564"/>
              <a:gd name="connsiteY571" fmla="*/ 1390907 h 2257756"/>
              <a:gd name="connsiteX572" fmla="*/ 1567882 w 2385564"/>
              <a:gd name="connsiteY572" fmla="*/ 1400908 h 2257756"/>
              <a:gd name="connsiteX573" fmla="*/ 1655988 w 2385564"/>
              <a:gd name="connsiteY573" fmla="*/ 1468345 h 2257756"/>
              <a:gd name="connsiteX574" fmla="*/ 1096680 w 2385564"/>
              <a:gd name="connsiteY574" fmla="*/ 631955 h 2257756"/>
              <a:gd name="connsiteX575" fmla="*/ 1174309 w 2385564"/>
              <a:gd name="connsiteY575" fmla="*/ 761590 h 2257756"/>
              <a:gd name="connsiteX576" fmla="*/ 1196502 w 2385564"/>
              <a:gd name="connsiteY576" fmla="*/ 741873 h 2257756"/>
              <a:gd name="connsiteX577" fmla="*/ 1201836 w 2385564"/>
              <a:gd name="connsiteY577" fmla="*/ 724347 h 2257756"/>
              <a:gd name="connsiteX578" fmla="*/ 1192311 w 2385564"/>
              <a:gd name="connsiteY578" fmla="*/ 687962 h 2257756"/>
              <a:gd name="connsiteX579" fmla="*/ 1172690 w 2385564"/>
              <a:gd name="connsiteY579" fmla="*/ 613857 h 2257756"/>
              <a:gd name="connsiteX580" fmla="*/ 1334329 w 2385564"/>
              <a:gd name="connsiteY580" fmla="*/ 1750666 h 2257756"/>
              <a:gd name="connsiteX581" fmla="*/ 1437008 w 2385564"/>
              <a:gd name="connsiteY581" fmla="*/ 1812483 h 2257756"/>
              <a:gd name="connsiteX582" fmla="*/ 1471775 w 2385564"/>
              <a:gd name="connsiteY582" fmla="*/ 1773240 h 2257756"/>
              <a:gd name="connsiteX583" fmla="*/ 1382430 w 2385564"/>
              <a:gd name="connsiteY583" fmla="*/ 1702946 h 2257756"/>
              <a:gd name="connsiteX584" fmla="*/ 1180595 w 2385564"/>
              <a:gd name="connsiteY584" fmla="*/ 2087946 h 2257756"/>
              <a:gd name="connsiteX585" fmla="*/ 1123445 w 2385564"/>
              <a:gd name="connsiteY585" fmla="*/ 1952024 h 2257756"/>
              <a:gd name="connsiteX586" fmla="*/ 1121064 w 2385564"/>
              <a:gd name="connsiteY586" fmla="*/ 1952024 h 2257756"/>
              <a:gd name="connsiteX587" fmla="*/ 1100681 w 2385564"/>
              <a:gd name="connsiteY587" fmla="*/ 2115188 h 2257756"/>
              <a:gd name="connsiteX588" fmla="*/ 2030321 w 2385564"/>
              <a:gd name="connsiteY588" fmla="*/ 228952 h 2257756"/>
              <a:gd name="connsiteX589" fmla="*/ 1906496 w 2385564"/>
              <a:gd name="connsiteY589" fmla="*/ 190852 h 2257756"/>
              <a:gd name="connsiteX590" fmla="*/ 1965455 w 2385564"/>
              <a:gd name="connsiteY590" fmla="*/ 284006 h 2257756"/>
              <a:gd name="connsiteX591" fmla="*/ 1972790 w 2385564"/>
              <a:gd name="connsiteY591" fmla="*/ 286293 h 2257756"/>
              <a:gd name="connsiteX592" fmla="*/ 2029940 w 2385564"/>
              <a:gd name="connsiteY592" fmla="*/ 230952 h 2257756"/>
              <a:gd name="connsiteX593" fmla="*/ 2030321 w 2385564"/>
              <a:gd name="connsiteY593" fmla="*/ 228571 h 2257756"/>
              <a:gd name="connsiteX594" fmla="*/ 590617 w 2385564"/>
              <a:gd name="connsiteY594" fmla="*/ 1475775 h 2257756"/>
              <a:gd name="connsiteX595" fmla="*/ 564613 w 2385564"/>
              <a:gd name="connsiteY595" fmla="*/ 1490729 h 2257756"/>
              <a:gd name="connsiteX596" fmla="*/ 537182 w 2385564"/>
              <a:gd name="connsiteY596" fmla="*/ 1542545 h 2257756"/>
              <a:gd name="connsiteX597" fmla="*/ 540420 w 2385564"/>
              <a:gd name="connsiteY597" fmla="*/ 1554070 h 2257756"/>
              <a:gd name="connsiteX598" fmla="*/ 596427 w 2385564"/>
              <a:gd name="connsiteY598" fmla="*/ 1611887 h 2257756"/>
              <a:gd name="connsiteX599" fmla="*/ 590617 w 2385564"/>
              <a:gd name="connsiteY599" fmla="*/ 1475394 h 2257756"/>
              <a:gd name="connsiteX600" fmla="*/ 697773 w 2385564"/>
              <a:gd name="connsiteY600" fmla="*/ 1415005 h 2257756"/>
              <a:gd name="connsiteX601" fmla="*/ 758733 w 2385564"/>
              <a:gd name="connsiteY601" fmla="*/ 1424530 h 2257756"/>
              <a:gd name="connsiteX602" fmla="*/ 777783 w 2385564"/>
              <a:gd name="connsiteY602" fmla="*/ 1415005 h 2257756"/>
              <a:gd name="connsiteX603" fmla="*/ 813216 w 2385564"/>
              <a:gd name="connsiteY603" fmla="*/ 1353950 h 2257756"/>
              <a:gd name="connsiteX604" fmla="*/ 816645 w 2385564"/>
              <a:gd name="connsiteY604" fmla="*/ 1345472 h 2257756"/>
              <a:gd name="connsiteX605" fmla="*/ 747398 w 2385564"/>
              <a:gd name="connsiteY605" fmla="*/ 1353759 h 2257756"/>
              <a:gd name="connsiteX606" fmla="*/ 735302 w 2385564"/>
              <a:gd name="connsiteY606" fmla="*/ 1358427 h 2257756"/>
              <a:gd name="connsiteX607" fmla="*/ 697773 w 2385564"/>
              <a:gd name="connsiteY607" fmla="*/ 1414624 h 2257756"/>
              <a:gd name="connsiteX608" fmla="*/ 61122 w 2385564"/>
              <a:gd name="connsiteY608" fmla="*/ 479936 h 2257756"/>
              <a:gd name="connsiteX609" fmla="*/ 91888 w 2385564"/>
              <a:gd name="connsiteY609" fmla="*/ 519655 h 2257756"/>
              <a:gd name="connsiteX610" fmla="*/ 96460 w 2385564"/>
              <a:gd name="connsiteY610" fmla="*/ 522608 h 2257756"/>
              <a:gd name="connsiteX611" fmla="*/ 146942 w 2385564"/>
              <a:gd name="connsiteY611" fmla="*/ 530895 h 2257756"/>
              <a:gd name="connsiteX612" fmla="*/ 154086 w 2385564"/>
              <a:gd name="connsiteY612" fmla="*/ 432406 h 2257756"/>
              <a:gd name="connsiteX613" fmla="*/ 1091346 w 2385564"/>
              <a:gd name="connsiteY613" fmla="*/ 643194 h 2257756"/>
              <a:gd name="connsiteX614" fmla="*/ 1081821 w 2385564"/>
              <a:gd name="connsiteY614" fmla="*/ 707869 h 2257756"/>
              <a:gd name="connsiteX615" fmla="*/ 1083631 w 2385564"/>
              <a:gd name="connsiteY615" fmla="*/ 713108 h 2257756"/>
              <a:gd name="connsiteX616" fmla="*/ 1140781 w 2385564"/>
              <a:gd name="connsiteY616" fmla="*/ 791689 h 2257756"/>
              <a:gd name="connsiteX617" fmla="*/ 1158593 w 2385564"/>
              <a:gd name="connsiteY617" fmla="*/ 775973 h 2257756"/>
              <a:gd name="connsiteX618" fmla="*/ 1162822 w 2385564"/>
              <a:gd name="connsiteY618" fmla="*/ 762047 h 2257756"/>
              <a:gd name="connsiteX619" fmla="*/ 1161260 w 2385564"/>
              <a:gd name="connsiteY619" fmla="*/ 759876 h 2257756"/>
              <a:gd name="connsiteX620" fmla="*/ 1116492 w 2385564"/>
              <a:gd name="connsiteY620" fmla="*/ 685580 h 2257756"/>
              <a:gd name="connsiteX621" fmla="*/ 24546 w 2385564"/>
              <a:gd name="connsiteY621" fmla="*/ 968949 h 2257756"/>
              <a:gd name="connsiteX622" fmla="*/ 109033 w 2385564"/>
              <a:gd name="connsiteY622" fmla="*/ 1056865 h 2257756"/>
              <a:gd name="connsiteX623" fmla="*/ 115319 w 2385564"/>
              <a:gd name="connsiteY623" fmla="*/ 970378 h 2257756"/>
              <a:gd name="connsiteX624" fmla="*/ 90935 w 2385564"/>
              <a:gd name="connsiteY624" fmla="*/ 952376 h 2257756"/>
              <a:gd name="connsiteX625" fmla="*/ 24736 w 2385564"/>
              <a:gd name="connsiteY625" fmla="*/ 968949 h 2257756"/>
              <a:gd name="connsiteX626" fmla="*/ 552803 w 2385564"/>
              <a:gd name="connsiteY626" fmla="*/ 1415196 h 2257756"/>
              <a:gd name="connsiteX627" fmla="*/ 480889 w 2385564"/>
              <a:gd name="connsiteY627" fmla="*/ 1488633 h 2257756"/>
              <a:gd name="connsiteX628" fmla="*/ 520894 w 2385564"/>
              <a:gd name="connsiteY628" fmla="*/ 1498635 h 2257756"/>
              <a:gd name="connsiteX629" fmla="*/ 531848 w 2385564"/>
              <a:gd name="connsiteY629" fmla="*/ 1500444 h 2257756"/>
              <a:gd name="connsiteX630" fmla="*/ 588998 w 2385564"/>
              <a:gd name="connsiteY630" fmla="*/ 1467393 h 2257756"/>
              <a:gd name="connsiteX631" fmla="*/ 684438 w 2385564"/>
              <a:gd name="connsiteY631" fmla="*/ 1693611 h 2257756"/>
              <a:gd name="connsiteX632" fmla="*/ 783212 w 2385564"/>
              <a:gd name="connsiteY632" fmla="*/ 1794005 h 2257756"/>
              <a:gd name="connsiteX633" fmla="*/ 789404 w 2385564"/>
              <a:gd name="connsiteY633" fmla="*/ 1753524 h 2257756"/>
              <a:gd name="connsiteX634" fmla="*/ 768353 w 2385564"/>
              <a:gd name="connsiteY634" fmla="*/ 1719614 h 2257756"/>
              <a:gd name="connsiteX635" fmla="*/ 767306 w 2385564"/>
              <a:gd name="connsiteY635" fmla="*/ 1719614 h 2257756"/>
              <a:gd name="connsiteX636" fmla="*/ 1611125 w 2385564"/>
              <a:gd name="connsiteY636" fmla="*/ 1872872 h 2257756"/>
              <a:gd name="connsiteX637" fmla="*/ 1774384 w 2385564"/>
              <a:gd name="connsiteY637" fmla="*/ 1710947 h 2257756"/>
              <a:gd name="connsiteX638" fmla="*/ 1753238 w 2385564"/>
              <a:gd name="connsiteY638" fmla="*/ 1718757 h 2257756"/>
              <a:gd name="connsiteX639" fmla="*/ 1673419 w 2385564"/>
              <a:gd name="connsiteY639" fmla="*/ 1781337 h 2257756"/>
              <a:gd name="connsiteX640" fmla="*/ 1657988 w 2385564"/>
              <a:gd name="connsiteY640" fmla="*/ 1803911 h 2257756"/>
              <a:gd name="connsiteX641" fmla="*/ 1611316 w 2385564"/>
              <a:gd name="connsiteY641" fmla="*/ 1872872 h 2257756"/>
              <a:gd name="connsiteX642" fmla="*/ 84363 w 2385564"/>
              <a:gd name="connsiteY642" fmla="*/ 849696 h 2257756"/>
              <a:gd name="connsiteX643" fmla="*/ 81791 w 2385564"/>
              <a:gd name="connsiteY643" fmla="*/ 849696 h 2257756"/>
              <a:gd name="connsiteX644" fmla="*/ 24641 w 2385564"/>
              <a:gd name="connsiteY644" fmla="*/ 962091 h 2257756"/>
              <a:gd name="connsiteX645" fmla="*/ 84649 w 2385564"/>
              <a:gd name="connsiteY645" fmla="*/ 946851 h 2257756"/>
              <a:gd name="connsiteX646" fmla="*/ 91983 w 2385564"/>
              <a:gd name="connsiteY646" fmla="*/ 939422 h 2257756"/>
              <a:gd name="connsiteX647" fmla="*/ 84363 w 2385564"/>
              <a:gd name="connsiteY647" fmla="*/ 849696 h 2257756"/>
              <a:gd name="connsiteX648" fmla="*/ 1829153 w 2385564"/>
              <a:gd name="connsiteY648" fmla="*/ 1485014 h 2257756"/>
              <a:gd name="connsiteX649" fmla="*/ 1969646 w 2385564"/>
              <a:gd name="connsiteY649" fmla="*/ 1490253 h 2257756"/>
              <a:gd name="connsiteX650" fmla="*/ 1969646 w 2385564"/>
              <a:gd name="connsiteY650" fmla="*/ 1487776 h 2257756"/>
              <a:gd name="connsiteX651" fmla="*/ 1856585 w 2385564"/>
              <a:gd name="connsiteY651" fmla="*/ 1440151 h 2257756"/>
              <a:gd name="connsiteX652" fmla="*/ 607762 w 2385564"/>
              <a:gd name="connsiteY652" fmla="*/ 1541021 h 2257756"/>
              <a:gd name="connsiteX653" fmla="*/ 604904 w 2385564"/>
              <a:gd name="connsiteY653" fmla="*/ 1586550 h 2257756"/>
              <a:gd name="connsiteX654" fmla="*/ 626621 w 2385564"/>
              <a:gd name="connsiteY654" fmla="*/ 1640271 h 2257756"/>
              <a:gd name="connsiteX655" fmla="*/ 655768 w 2385564"/>
              <a:gd name="connsiteY655" fmla="*/ 1668846 h 2257756"/>
              <a:gd name="connsiteX656" fmla="*/ 639861 w 2385564"/>
              <a:gd name="connsiteY656" fmla="*/ 1587598 h 2257756"/>
              <a:gd name="connsiteX657" fmla="*/ 607762 w 2385564"/>
              <a:gd name="connsiteY657" fmla="*/ 1541211 h 2257756"/>
              <a:gd name="connsiteX658" fmla="*/ 1752191 w 2385564"/>
              <a:gd name="connsiteY658" fmla="*/ 1602171 h 2257756"/>
              <a:gd name="connsiteX659" fmla="*/ 1792958 w 2385564"/>
              <a:gd name="connsiteY659" fmla="*/ 1638080 h 2257756"/>
              <a:gd name="connsiteX660" fmla="*/ 1825819 w 2385564"/>
              <a:gd name="connsiteY660" fmla="*/ 1606458 h 2257756"/>
              <a:gd name="connsiteX661" fmla="*/ 1789052 w 2385564"/>
              <a:gd name="connsiteY661" fmla="*/ 1549308 h 2257756"/>
              <a:gd name="connsiteX662" fmla="*/ 1752191 w 2385564"/>
              <a:gd name="connsiteY662" fmla="*/ 1709328 h 2257756"/>
              <a:gd name="connsiteX663" fmla="*/ 1790291 w 2385564"/>
              <a:gd name="connsiteY663" fmla="*/ 1667227 h 2257756"/>
              <a:gd name="connsiteX664" fmla="*/ 1790291 w 2385564"/>
              <a:gd name="connsiteY664" fmla="*/ 1652463 h 2257756"/>
              <a:gd name="connsiteX665" fmla="*/ 1788100 w 2385564"/>
              <a:gd name="connsiteY665" fmla="*/ 1644177 h 2257756"/>
              <a:gd name="connsiteX666" fmla="*/ 1752476 w 2385564"/>
              <a:gd name="connsiteY666" fmla="*/ 1612172 h 2257756"/>
              <a:gd name="connsiteX667" fmla="*/ 116748 w 2385564"/>
              <a:gd name="connsiteY667" fmla="*/ 957424 h 2257756"/>
              <a:gd name="connsiteX668" fmla="*/ 124082 w 2385564"/>
              <a:gd name="connsiteY668" fmla="*/ 854363 h 2257756"/>
              <a:gd name="connsiteX669" fmla="*/ 120082 w 2385564"/>
              <a:gd name="connsiteY669" fmla="*/ 848553 h 2257756"/>
              <a:gd name="connsiteX670" fmla="*/ 90554 w 2385564"/>
              <a:gd name="connsiteY670" fmla="*/ 839028 h 2257756"/>
              <a:gd name="connsiteX671" fmla="*/ 97793 w 2385564"/>
              <a:gd name="connsiteY671" fmla="*/ 930468 h 2257756"/>
              <a:gd name="connsiteX672" fmla="*/ 116558 w 2385564"/>
              <a:gd name="connsiteY672" fmla="*/ 956948 h 2257756"/>
              <a:gd name="connsiteX673" fmla="*/ 1512161 w 2385564"/>
              <a:gd name="connsiteY673" fmla="*/ 1337853 h 2257756"/>
              <a:gd name="connsiteX674" fmla="*/ 1510351 w 2385564"/>
              <a:gd name="connsiteY674" fmla="*/ 1337853 h 2257756"/>
              <a:gd name="connsiteX675" fmla="*/ 1468250 w 2385564"/>
              <a:gd name="connsiteY675" fmla="*/ 1491777 h 2257756"/>
              <a:gd name="connsiteX676" fmla="*/ 1499873 w 2385564"/>
              <a:gd name="connsiteY676" fmla="*/ 1479680 h 2257756"/>
              <a:gd name="connsiteX677" fmla="*/ 1504541 w 2385564"/>
              <a:gd name="connsiteY677" fmla="*/ 1473298 h 2257756"/>
              <a:gd name="connsiteX678" fmla="*/ 1511970 w 2385564"/>
              <a:gd name="connsiteY678" fmla="*/ 1337376 h 2257756"/>
              <a:gd name="connsiteX679" fmla="*/ 139227 w 2385564"/>
              <a:gd name="connsiteY679" fmla="*/ 615000 h 2257756"/>
              <a:gd name="connsiteX680" fmla="*/ 141608 w 2385564"/>
              <a:gd name="connsiteY680" fmla="*/ 614524 h 2257756"/>
              <a:gd name="connsiteX681" fmla="*/ 146180 w 2385564"/>
              <a:gd name="connsiteY681" fmla="*/ 543658 h 2257756"/>
              <a:gd name="connsiteX682" fmla="*/ 141513 w 2385564"/>
              <a:gd name="connsiteY682" fmla="*/ 537562 h 2257756"/>
              <a:gd name="connsiteX683" fmla="*/ 98079 w 2385564"/>
              <a:gd name="connsiteY683" fmla="*/ 530133 h 2257756"/>
              <a:gd name="connsiteX684" fmla="*/ 679199 w 2385564"/>
              <a:gd name="connsiteY684" fmla="*/ 1466630 h 2257756"/>
              <a:gd name="connsiteX685" fmla="*/ 677961 w 2385564"/>
              <a:gd name="connsiteY685" fmla="*/ 1466154 h 2257756"/>
              <a:gd name="connsiteX686" fmla="*/ 611858 w 2385564"/>
              <a:gd name="connsiteY686" fmla="*/ 1532829 h 2257756"/>
              <a:gd name="connsiteX687" fmla="*/ 637385 w 2385564"/>
              <a:gd name="connsiteY687" fmla="*/ 1558928 h 2257756"/>
              <a:gd name="connsiteX688" fmla="*/ 831599 w 2385564"/>
              <a:gd name="connsiteY688" fmla="*/ 1843154 h 2257756"/>
              <a:gd name="connsiteX689" fmla="*/ 846744 w 2385564"/>
              <a:gd name="connsiteY689" fmla="*/ 1773431 h 2257756"/>
              <a:gd name="connsiteX690" fmla="*/ 793214 w 2385564"/>
              <a:gd name="connsiteY690" fmla="*/ 1805435 h 2257756"/>
              <a:gd name="connsiteX691" fmla="*/ 800357 w 2385564"/>
              <a:gd name="connsiteY691" fmla="*/ 1731902 h 2257756"/>
              <a:gd name="connsiteX692" fmla="*/ 791309 w 2385564"/>
              <a:gd name="connsiteY692" fmla="*/ 1797720 h 2257756"/>
              <a:gd name="connsiteX693" fmla="*/ 845601 w 2385564"/>
              <a:gd name="connsiteY693" fmla="*/ 1765335 h 2257756"/>
              <a:gd name="connsiteX694" fmla="*/ 1404147 w 2385564"/>
              <a:gd name="connsiteY694" fmla="*/ 2080326 h 2257756"/>
              <a:gd name="connsiteX695" fmla="*/ 1424150 w 2385564"/>
              <a:gd name="connsiteY695" fmla="*/ 2039369 h 2257756"/>
              <a:gd name="connsiteX696" fmla="*/ 1417863 w 2385564"/>
              <a:gd name="connsiteY696" fmla="*/ 1992982 h 2257756"/>
              <a:gd name="connsiteX697" fmla="*/ 1414720 w 2385564"/>
              <a:gd name="connsiteY697" fmla="*/ 1992982 h 2257756"/>
              <a:gd name="connsiteX698" fmla="*/ 1396813 w 2385564"/>
              <a:gd name="connsiteY698" fmla="*/ 2039464 h 2257756"/>
              <a:gd name="connsiteX699" fmla="*/ 1396241 w 2385564"/>
              <a:gd name="connsiteY699" fmla="*/ 2056704 h 2257756"/>
              <a:gd name="connsiteX700" fmla="*/ 1404147 w 2385564"/>
              <a:gd name="connsiteY700" fmla="*/ 2080326 h 2257756"/>
              <a:gd name="connsiteX701" fmla="*/ 1073439 w 2385564"/>
              <a:gd name="connsiteY701" fmla="*/ 699201 h 2257756"/>
              <a:gd name="connsiteX702" fmla="*/ 1082964 w 2385564"/>
              <a:gd name="connsiteY702" fmla="*/ 635670 h 2257756"/>
              <a:gd name="connsiteX703" fmla="*/ 1034768 w 2385564"/>
              <a:gd name="connsiteY703" fmla="*/ 646623 h 2257756"/>
              <a:gd name="connsiteX704" fmla="*/ 125225 w 2385564"/>
              <a:gd name="connsiteY704" fmla="*/ 842838 h 2257756"/>
              <a:gd name="connsiteX705" fmla="*/ 130750 w 2385564"/>
              <a:gd name="connsiteY705" fmla="*/ 761400 h 2257756"/>
              <a:gd name="connsiteX706" fmla="*/ 128559 w 2385564"/>
              <a:gd name="connsiteY706" fmla="*/ 761400 h 2257756"/>
              <a:gd name="connsiteX707" fmla="*/ 91697 w 2385564"/>
              <a:gd name="connsiteY707" fmla="*/ 831789 h 2257756"/>
              <a:gd name="connsiteX708" fmla="*/ 2027273 w 2385564"/>
              <a:gd name="connsiteY708" fmla="*/ 270005 h 2257756"/>
              <a:gd name="connsiteX709" fmla="*/ 2095472 w 2385564"/>
              <a:gd name="connsiteY709" fmla="*/ 296961 h 2257756"/>
              <a:gd name="connsiteX710" fmla="*/ 2097377 w 2385564"/>
              <a:gd name="connsiteY710" fmla="*/ 294389 h 2257756"/>
              <a:gd name="connsiteX711" fmla="*/ 2036417 w 2385564"/>
              <a:gd name="connsiteY711" fmla="*/ 238286 h 2257756"/>
              <a:gd name="connsiteX712" fmla="*/ 1827248 w 2385564"/>
              <a:gd name="connsiteY712" fmla="*/ 1618364 h 2257756"/>
              <a:gd name="connsiteX713" fmla="*/ 1799816 w 2385564"/>
              <a:gd name="connsiteY713" fmla="*/ 1687229 h 2257756"/>
              <a:gd name="connsiteX714" fmla="*/ 1826581 w 2385564"/>
              <a:gd name="connsiteY714" fmla="*/ 1617983 h 2257756"/>
              <a:gd name="connsiteX715" fmla="*/ 62836 w 2385564"/>
              <a:gd name="connsiteY715" fmla="*/ 492985 h 2257756"/>
              <a:gd name="connsiteX716" fmla="*/ 60932 w 2385564"/>
              <a:gd name="connsiteY716" fmla="*/ 493747 h 2257756"/>
              <a:gd name="connsiteX717" fmla="*/ 66646 w 2385564"/>
              <a:gd name="connsiteY717" fmla="*/ 566328 h 2257756"/>
              <a:gd name="connsiteX718" fmla="*/ 85696 w 2385564"/>
              <a:gd name="connsiteY718" fmla="*/ 530704 h 2257756"/>
              <a:gd name="connsiteX719" fmla="*/ 85696 w 2385564"/>
              <a:gd name="connsiteY719" fmla="*/ 522322 h 2257756"/>
              <a:gd name="connsiteX720" fmla="*/ 62836 w 2385564"/>
              <a:gd name="connsiteY720" fmla="*/ 492985 h 2257756"/>
              <a:gd name="connsiteX721" fmla="*/ 528895 w 2385564"/>
              <a:gd name="connsiteY721" fmla="*/ 1540735 h 2257756"/>
              <a:gd name="connsiteX722" fmla="*/ 528895 w 2385564"/>
              <a:gd name="connsiteY722" fmla="*/ 1508064 h 2257756"/>
              <a:gd name="connsiteX723" fmla="*/ 486509 w 2385564"/>
              <a:gd name="connsiteY723" fmla="*/ 1497492 h 225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</a:cxnLst>
            <a:rect l="l" t="t" r="r" b="b"/>
            <a:pathLst>
              <a:path w="2385564" h="2257756">
                <a:moveTo>
                  <a:pt x="1304420" y="505844"/>
                </a:moveTo>
                <a:cubicBezTo>
                  <a:pt x="1302611" y="488794"/>
                  <a:pt x="1313945" y="477840"/>
                  <a:pt x="1322327" y="465839"/>
                </a:cubicBezTo>
                <a:cubicBezTo>
                  <a:pt x="1427293" y="313439"/>
                  <a:pt x="1532068" y="161039"/>
                  <a:pt x="1636652" y="8639"/>
                </a:cubicBezTo>
                <a:cubicBezTo>
                  <a:pt x="1643606" y="-1458"/>
                  <a:pt x="1648654" y="-2410"/>
                  <a:pt x="1659227" y="2733"/>
                </a:cubicBezTo>
                <a:cubicBezTo>
                  <a:pt x="1719167" y="31689"/>
                  <a:pt x="1779337" y="60102"/>
                  <a:pt x="1839725" y="87982"/>
                </a:cubicBezTo>
                <a:cubicBezTo>
                  <a:pt x="1844431" y="89887"/>
                  <a:pt x="1849650" y="90087"/>
                  <a:pt x="1854489" y="88553"/>
                </a:cubicBezTo>
                <a:cubicBezTo>
                  <a:pt x="1913258" y="70170"/>
                  <a:pt x="1971932" y="51216"/>
                  <a:pt x="2030606" y="32451"/>
                </a:cubicBezTo>
                <a:cubicBezTo>
                  <a:pt x="2048228" y="26736"/>
                  <a:pt x="2066039" y="21307"/>
                  <a:pt x="2083661" y="15306"/>
                </a:cubicBezTo>
                <a:cubicBezTo>
                  <a:pt x="2093852" y="11782"/>
                  <a:pt x="2098520" y="14354"/>
                  <a:pt x="2101187" y="25308"/>
                </a:cubicBezTo>
                <a:cubicBezTo>
                  <a:pt x="2119284" y="98364"/>
                  <a:pt x="2137858" y="171326"/>
                  <a:pt x="2156336" y="244383"/>
                </a:cubicBezTo>
                <a:cubicBezTo>
                  <a:pt x="2162623" y="269433"/>
                  <a:pt x="2169100" y="294484"/>
                  <a:pt x="2175386" y="319630"/>
                </a:cubicBezTo>
                <a:cubicBezTo>
                  <a:pt x="2176491" y="325964"/>
                  <a:pt x="2181054" y="331155"/>
                  <a:pt x="2187197" y="333060"/>
                </a:cubicBezTo>
                <a:cubicBezTo>
                  <a:pt x="2250348" y="357539"/>
                  <a:pt x="2313308" y="382495"/>
                  <a:pt x="2376364" y="406974"/>
                </a:cubicBezTo>
                <a:cubicBezTo>
                  <a:pt x="2384555" y="410118"/>
                  <a:pt x="2387318" y="413642"/>
                  <a:pt x="2385222" y="422881"/>
                </a:cubicBezTo>
                <a:cubicBezTo>
                  <a:pt x="2355695" y="555783"/>
                  <a:pt x="2326358" y="688752"/>
                  <a:pt x="2297211" y="821788"/>
                </a:cubicBezTo>
                <a:cubicBezTo>
                  <a:pt x="2276256" y="917038"/>
                  <a:pt x="2255492" y="1012545"/>
                  <a:pt x="2234918" y="1108300"/>
                </a:cubicBezTo>
                <a:cubicBezTo>
                  <a:pt x="2221487" y="1169546"/>
                  <a:pt x="2207676" y="1230792"/>
                  <a:pt x="2194722" y="1292228"/>
                </a:cubicBezTo>
                <a:cubicBezTo>
                  <a:pt x="2192560" y="1302086"/>
                  <a:pt x="2187121" y="1310916"/>
                  <a:pt x="2179292" y="1317279"/>
                </a:cubicBezTo>
                <a:cubicBezTo>
                  <a:pt x="2150717" y="1342996"/>
                  <a:pt x="2122142" y="1369856"/>
                  <a:pt x="2093567" y="1396146"/>
                </a:cubicBezTo>
                <a:cubicBezTo>
                  <a:pt x="2063087" y="1424216"/>
                  <a:pt x="2032511" y="1452219"/>
                  <a:pt x="2001841" y="1480156"/>
                </a:cubicBezTo>
                <a:cubicBezTo>
                  <a:pt x="1998983" y="1482728"/>
                  <a:pt x="1996316" y="1485395"/>
                  <a:pt x="1992316" y="1488919"/>
                </a:cubicBezTo>
                <a:cubicBezTo>
                  <a:pt x="2004413" y="1493967"/>
                  <a:pt x="1998221" y="1498444"/>
                  <a:pt x="1992983" y="1503778"/>
                </a:cubicBezTo>
                <a:cubicBezTo>
                  <a:pt x="1865986" y="1630775"/>
                  <a:pt x="1738979" y="1757781"/>
                  <a:pt x="1611983" y="1884778"/>
                </a:cubicBezTo>
                <a:cubicBezTo>
                  <a:pt x="1572644" y="1924021"/>
                  <a:pt x="1532925" y="1962788"/>
                  <a:pt x="1493396" y="2001841"/>
                </a:cubicBezTo>
                <a:cubicBezTo>
                  <a:pt x="1491453" y="2003631"/>
                  <a:pt x="1489729" y="2005650"/>
                  <a:pt x="1488253" y="2007841"/>
                </a:cubicBezTo>
                <a:cubicBezTo>
                  <a:pt x="1484386" y="2014490"/>
                  <a:pt x="1476785" y="2018023"/>
                  <a:pt x="1469203" y="2016700"/>
                </a:cubicBezTo>
                <a:cubicBezTo>
                  <a:pt x="1455334" y="2015985"/>
                  <a:pt x="1441447" y="2015985"/>
                  <a:pt x="1427579" y="2016700"/>
                </a:cubicBezTo>
                <a:cubicBezTo>
                  <a:pt x="1429465" y="2028434"/>
                  <a:pt x="1430731" y="2040264"/>
                  <a:pt x="1431389" y="2052132"/>
                </a:cubicBezTo>
                <a:cubicBezTo>
                  <a:pt x="1431665" y="2058619"/>
                  <a:pt x="1429646" y="2064991"/>
                  <a:pt x="1425674" y="2070135"/>
                </a:cubicBezTo>
                <a:cubicBezTo>
                  <a:pt x="1366333" y="2130714"/>
                  <a:pt x="1306230" y="2190531"/>
                  <a:pt x="1246794" y="2251110"/>
                </a:cubicBezTo>
                <a:cubicBezTo>
                  <a:pt x="1238793" y="2259206"/>
                  <a:pt x="1234126" y="2259873"/>
                  <a:pt x="1226030" y="2251110"/>
                </a:cubicBezTo>
                <a:cubicBezTo>
                  <a:pt x="1203074" y="2227202"/>
                  <a:pt x="1179452" y="2203485"/>
                  <a:pt x="1155735" y="2180910"/>
                </a:cubicBezTo>
                <a:cubicBezTo>
                  <a:pt x="1150887" y="2177053"/>
                  <a:pt x="1149487" y="2170280"/>
                  <a:pt x="1152401" y="2164813"/>
                </a:cubicBezTo>
                <a:cubicBezTo>
                  <a:pt x="1161164" y="2142906"/>
                  <a:pt x="1169451" y="2120903"/>
                  <a:pt x="1178786" y="2096614"/>
                </a:cubicBezTo>
                <a:cubicBezTo>
                  <a:pt x="1156592" y="2104044"/>
                  <a:pt x="1135828" y="2109949"/>
                  <a:pt x="1116111" y="2118140"/>
                </a:cubicBezTo>
                <a:cubicBezTo>
                  <a:pt x="1106091" y="2123732"/>
                  <a:pt x="1093480" y="2120998"/>
                  <a:pt x="1086679" y="2111759"/>
                </a:cubicBezTo>
                <a:cubicBezTo>
                  <a:pt x="1017432" y="2041655"/>
                  <a:pt x="947328" y="1972217"/>
                  <a:pt x="877129" y="1902209"/>
                </a:cubicBezTo>
                <a:cubicBezTo>
                  <a:pt x="777783" y="1802863"/>
                  <a:pt x="679199" y="1702851"/>
                  <a:pt x="578996" y="1604267"/>
                </a:cubicBezTo>
                <a:cubicBezTo>
                  <a:pt x="521846" y="1548260"/>
                  <a:pt x="462601" y="1494634"/>
                  <a:pt x="404308" y="1439961"/>
                </a:cubicBezTo>
                <a:cubicBezTo>
                  <a:pt x="366208" y="1404242"/>
                  <a:pt x="327251" y="1369476"/>
                  <a:pt x="290579" y="1332519"/>
                </a:cubicBezTo>
                <a:cubicBezTo>
                  <a:pt x="273844" y="1313754"/>
                  <a:pt x="258499" y="1293790"/>
                  <a:pt x="244669" y="1272797"/>
                </a:cubicBezTo>
                <a:cubicBezTo>
                  <a:pt x="201997" y="1214885"/>
                  <a:pt x="159610" y="1156878"/>
                  <a:pt x="116938" y="1098870"/>
                </a:cubicBezTo>
                <a:cubicBezTo>
                  <a:pt x="110843" y="1090584"/>
                  <a:pt x="104651" y="1082868"/>
                  <a:pt x="107413" y="1071153"/>
                </a:cubicBezTo>
                <a:cubicBezTo>
                  <a:pt x="108080" y="1067533"/>
                  <a:pt x="104175" y="1062104"/>
                  <a:pt x="101032" y="1058865"/>
                </a:cubicBezTo>
                <a:cubicBezTo>
                  <a:pt x="75410" y="1031814"/>
                  <a:pt x="49597" y="1004859"/>
                  <a:pt x="23308" y="978379"/>
                </a:cubicBezTo>
                <a:cubicBezTo>
                  <a:pt x="15840" y="972912"/>
                  <a:pt x="14221" y="962415"/>
                  <a:pt x="19688" y="954947"/>
                </a:cubicBezTo>
                <a:cubicBezTo>
                  <a:pt x="19688" y="954947"/>
                  <a:pt x="19688" y="954947"/>
                  <a:pt x="19688" y="954947"/>
                </a:cubicBezTo>
                <a:cubicBezTo>
                  <a:pt x="39405" y="918086"/>
                  <a:pt x="57788" y="880367"/>
                  <a:pt x="76838" y="843219"/>
                </a:cubicBezTo>
                <a:cubicBezTo>
                  <a:pt x="80810" y="837638"/>
                  <a:pt x="80296" y="830018"/>
                  <a:pt x="75600" y="825027"/>
                </a:cubicBezTo>
                <a:cubicBezTo>
                  <a:pt x="52073" y="794642"/>
                  <a:pt x="29404" y="763495"/>
                  <a:pt x="6163" y="732920"/>
                </a:cubicBezTo>
                <a:cubicBezTo>
                  <a:pt x="-429" y="725976"/>
                  <a:pt x="-1552" y="715489"/>
                  <a:pt x="3401" y="707297"/>
                </a:cubicBezTo>
                <a:cubicBezTo>
                  <a:pt x="22451" y="669197"/>
                  <a:pt x="39691" y="631097"/>
                  <a:pt x="56741" y="592997"/>
                </a:cubicBezTo>
                <a:cubicBezTo>
                  <a:pt x="59408" y="585559"/>
                  <a:pt x="60322" y="577605"/>
                  <a:pt x="59408" y="569756"/>
                </a:cubicBezTo>
                <a:cubicBezTo>
                  <a:pt x="57693" y="541658"/>
                  <a:pt x="55312" y="513559"/>
                  <a:pt x="52740" y="485555"/>
                </a:cubicBezTo>
                <a:cubicBezTo>
                  <a:pt x="51616" y="480269"/>
                  <a:pt x="54597" y="474973"/>
                  <a:pt x="59693" y="473173"/>
                </a:cubicBezTo>
                <a:cubicBezTo>
                  <a:pt x="88268" y="458695"/>
                  <a:pt x="116843" y="443550"/>
                  <a:pt x="146180" y="429263"/>
                </a:cubicBezTo>
                <a:cubicBezTo>
                  <a:pt x="151476" y="427358"/>
                  <a:pt x="154991" y="422319"/>
                  <a:pt x="154943" y="416690"/>
                </a:cubicBezTo>
                <a:cubicBezTo>
                  <a:pt x="158849" y="359540"/>
                  <a:pt x="163325" y="302390"/>
                  <a:pt x="167040" y="245811"/>
                </a:cubicBezTo>
                <a:cubicBezTo>
                  <a:pt x="167097" y="235610"/>
                  <a:pt x="172241" y="226104"/>
                  <a:pt x="180756" y="220475"/>
                </a:cubicBezTo>
                <a:cubicBezTo>
                  <a:pt x="228381" y="186280"/>
                  <a:pt x="275053" y="150752"/>
                  <a:pt x="322869" y="116938"/>
                </a:cubicBezTo>
                <a:cubicBezTo>
                  <a:pt x="336614" y="109118"/>
                  <a:pt x="351025" y="102527"/>
                  <a:pt x="365922" y="97221"/>
                </a:cubicBezTo>
                <a:cubicBezTo>
                  <a:pt x="416595" y="73599"/>
                  <a:pt x="467268" y="49596"/>
                  <a:pt x="517751" y="25879"/>
                </a:cubicBezTo>
                <a:cubicBezTo>
                  <a:pt x="525304" y="21593"/>
                  <a:pt x="534600" y="21812"/>
                  <a:pt x="541944" y="26451"/>
                </a:cubicBezTo>
                <a:cubicBezTo>
                  <a:pt x="643385" y="81981"/>
                  <a:pt x="745208" y="137036"/>
                  <a:pt x="846744" y="192471"/>
                </a:cubicBezTo>
                <a:cubicBezTo>
                  <a:pt x="851878" y="195557"/>
                  <a:pt x="856088" y="199967"/>
                  <a:pt x="858936" y="205235"/>
                </a:cubicBezTo>
                <a:cubicBezTo>
                  <a:pt x="906561" y="291531"/>
                  <a:pt x="953043" y="378018"/>
                  <a:pt x="1001811" y="464315"/>
                </a:cubicBezTo>
                <a:cubicBezTo>
                  <a:pt x="1000763" y="442884"/>
                  <a:pt x="999906" y="421452"/>
                  <a:pt x="998858" y="400021"/>
                </a:cubicBezTo>
                <a:cubicBezTo>
                  <a:pt x="995687" y="335375"/>
                  <a:pt x="992505" y="270738"/>
                  <a:pt x="989333" y="206092"/>
                </a:cubicBezTo>
                <a:cubicBezTo>
                  <a:pt x="989257" y="201653"/>
                  <a:pt x="990553" y="197291"/>
                  <a:pt x="993048" y="193614"/>
                </a:cubicBezTo>
                <a:cubicBezTo>
                  <a:pt x="1007336" y="173421"/>
                  <a:pt x="1022385" y="153704"/>
                  <a:pt x="1036673" y="133511"/>
                </a:cubicBezTo>
                <a:cubicBezTo>
                  <a:pt x="1038921" y="128749"/>
                  <a:pt x="1044588" y="126711"/>
                  <a:pt x="1049350" y="128959"/>
                </a:cubicBezTo>
                <a:cubicBezTo>
                  <a:pt x="1050179" y="129349"/>
                  <a:pt x="1050941" y="129854"/>
                  <a:pt x="1051627" y="130463"/>
                </a:cubicBezTo>
                <a:cubicBezTo>
                  <a:pt x="1112968" y="168087"/>
                  <a:pt x="1174499" y="205235"/>
                  <a:pt x="1235650" y="243144"/>
                </a:cubicBezTo>
                <a:cubicBezTo>
                  <a:pt x="1240260" y="247402"/>
                  <a:pt x="1243337" y="253060"/>
                  <a:pt x="1244413" y="259242"/>
                </a:cubicBezTo>
                <a:cubicBezTo>
                  <a:pt x="1263968" y="339442"/>
                  <a:pt x="1283303" y="419671"/>
                  <a:pt x="1302420" y="499938"/>
                </a:cubicBezTo>
                <a:cubicBezTo>
                  <a:pt x="1302896" y="501843"/>
                  <a:pt x="1303754" y="503844"/>
                  <a:pt x="1304420" y="505844"/>
                </a:cubicBezTo>
                <a:close/>
                <a:moveTo>
                  <a:pt x="602428" y="1484156"/>
                </a:moveTo>
                <a:cubicBezTo>
                  <a:pt x="603476" y="1472441"/>
                  <a:pt x="603761" y="1462535"/>
                  <a:pt x="605571" y="1452914"/>
                </a:cubicBezTo>
                <a:cubicBezTo>
                  <a:pt x="607857" y="1440151"/>
                  <a:pt x="605571" y="1426721"/>
                  <a:pt x="615096" y="1414814"/>
                </a:cubicBezTo>
                <a:cubicBezTo>
                  <a:pt x="655768" y="1363665"/>
                  <a:pt x="695773" y="1311849"/>
                  <a:pt x="736064" y="1260319"/>
                </a:cubicBezTo>
                <a:cubicBezTo>
                  <a:pt x="811692" y="1163478"/>
                  <a:pt x="887349" y="1066609"/>
                  <a:pt x="963044" y="969711"/>
                </a:cubicBezTo>
                <a:cubicBezTo>
                  <a:pt x="974674" y="952766"/>
                  <a:pt x="987400" y="936602"/>
                  <a:pt x="1001144" y="921324"/>
                </a:cubicBezTo>
                <a:cubicBezTo>
                  <a:pt x="1033434" y="889701"/>
                  <a:pt x="1067819" y="859983"/>
                  <a:pt x="1101157" y="829408"/>
                </a:cubicBezTo>
                <a:lnTo>
                  <a:pt x="1134875" y="798166"/>
                </a:lnTo>
                <a:cubicBezTo>
                  <a:pt x="1134371" y="796699"/>
                  <a:pt x="1133770" y="795261"/>
                  <a:pt x="1133066" y="793880"/>
                </a:cubicBezTo>
                <a:cubicBezTo>
                  <a:pt x="1078583" y="719585"/>
                  <a:pt x="1024004" y="645385"/>
                  <a:pt x="969331" y="571280"/>
                </a:cubicBezTo>
                <a:cubicBezTo>
                  <a:pt x="965787" y="566975"/>
                  <a:pt x="961054" y="563822"/>
                  <a:pt x="955710" y="562232"/>
                </a:cubicBezTo>
                <a:cubicBezTo>
                  <a:pt x="919229" y="550611"/>
                  <a:pt x="882653" y="539562"/>
                  <a:pt x="846077" y="528228"/>
                </a:cubicBezTo>
                <a:lnTo>
                  <a:pt x="377447" y="383733"/>
                </a:lnTo>
                <a:lnTo>
                  <a:pt x="307819" y="362397"/>
                </a:lnTo>
                <a:cubicBezTo>
                  <a:pt x="307286" y="363750"/>
                  <a:pt x="306867" y="365160"/>
                  <a:pt x="306581" y="366588"/>
                </a:cubicBezTo>
                <a:cubicBezTo>
                  <a:pt x="297371" y="492252"/>
                  <a:pt x="288198" y="617924"/>
                  <a:pt x="279054" y="743588"/>
                </a:cubicBezTo>
                <a:cubicBezTo>
                  <a:pt x="271053" y="854459"/>
                  <a:pt x="263243" y="965330"/>
                  <a:pt x="255623" y="1076201"/>
                </a:cubicBezTo>
                <a:cubicBezTo>
                  <a:pt x="255308" y="1082811"/>
                  <a:pt x="257185" y="1089336"/>
                  <a:pt x="260957" y="1094775"/>
                </a:cubicBezTo>
                <a:cubicBezTo>
                  <a:pt x="333223" y="1194092"/>
                  <a:pt x="405832" y="1293276"/>
                  <a:pt x="478793" y="1392336"/>
                </a:cubicBezTo>
                <a:cubicBezTo>
                  <a:pt x="490604" y="1408528"/>
                  <a:pt x="502606" y="1424625"/>
                  <a:pt x="516893" y="1443389"/>
                </a:cubicBezTo>
                <a:lnTo>
                  <a:pt x="554993" y="1401479"/>
                </a:lnTo>
                <a:cubicBezTo>
                  <a:pt x="569281" y="1430721"/>
                  <a:pt x="594522" y="1451010"/>
                  <a:pt x="602428" y="1484156"/>
                </a:cubicBezTo>
                <a:close/>
                <a:moveTo>
                  <a:pt x="2214629" y="1152782"/>
                </a:moveTo>
                <a:lnTo>
                  <a:pt x="2147954" y="1113158"/>
                </a:lnTo>
                <a:cubicBezTo>
                  <a:pt x="1991678" y="1020070"/>
                  <a:pt x="1835439" y="926973"/>
                  <a:pt x="1679229" y="833885"/>
                </a:cubicBezTo>
                <a:cubicBezTo>
                  <a:pt x="1673933" y="829236"/>
                  <a:pt x="1665866" y="829761"/>
                  <a:pt x="1661217" y="835056"/>
                </a:cubicBezTo>
                <a:cubicBezTo>
                  <a:pt x="1661093" y="835209"/>
                  <a:pt x="1660970" y="835352"/>
                  <a:pt x="1660846" y="835504"/>
                </a:cubicBezTo>
                <a:cubicBezTo>
                  <a:pt x="1545974" y="941165"/>
                  <a:pt x="1430912" y="1046645"/>
                  <a:pt x="1315660" y="1151925"/>
                </a:cubicBezTo>
                <a:lnTo>
                  <a:pt x="1289371" y="1176118"/>
                </a:lnTo>
                <a:lnTo>
                  <a:pt x="1299658" y="1181738"/>
                </a:lnTo>
                <a:cubicBezTo>
                  <a:pt x="1370143" y="1216695"/>
                  <a:pt x="1440533" y="1251746"/>
                  <a:pt x="1511113" y="1286513"/>
                </a:cubicBezTo>
                <a:cubicBezTo>
                  <a:pt x="1518428" y="1289027"/>
                  <a:pt x="1522771" y="1296543"/>
                  <a:pt x="1521305" y="1304134"/>
                </a:cubicBezTo>
                <a:cubicBezTo>
                  <a:pt x="1519019" y="1337948"/>
                  <a:pt x="1517304" y="1371762"/>
                  <a:pt x="1515399" y="1405575"/>
                </a:cubicBezTo>
                <a:cubicBezTo>
                  <a:pt x="1514351" y="1424625"/>
                  <a:pt x="1513494" y="1443199"/>
                  <a:pt x="1512542" y="1461963"/>
                </a:cubicBezTo>
                <a:cubicBezTo>
                  <a:pt x="1526353" y="1444628"/>
                  <a:pt x="1537688" y="1426245"/>
                  <a:pt x="1550642" y="1408719"/>
                </a:cubicBezTo>
                <a:cubicBezTo>
                  <a:pt x="1555261" y="1401975"/>
                  <a:pt x="1561471" y="1396469"/>
                  <a:pt x="1568739" y="1392717"/>
                </a:cubicBezTo>
                <a:cubicBezTo>
                  <a:pt x="1588361" y="1383192"/>
                  <a:pt x="1608744" y="1376143"/>
                  <a:pt x="1628842" y="1368047"/>
                </a:cubicBezTo>
                <a:cubicBezTo>
                  <a:pt x="1643320" y="1362237"/>
                  <a:pt x="1658274" y="1351092"/>
                  <a:pt x="1672085" y="1352330"/>
                </a:cubicBezTo>
                <a:cubicBezTo>
                  <a:pt x="1685897" y="1353569"/>
                  <a:pt x="1698470" y="1367475"/>
                  <a:pt x="1711614" y="1375762"/>
                </a:cubicBezTo>
                <a:cubicBezTo>
                  <a:pt x="1713005" y="1376429"/>
                  <a:pt x="1714291" y="1377296"/>
                  <a:pt x="1715424" y="1378334"/>
                </a:cubicBezTo>
                <a:cubicBezTo>
                  <a:pt x="1718634" y="1381344"/>
                  <a:pt x="1721253" y="1384925"/>
                  <a:pt x="1723139" y="1388906"/>
                </a:cubicBezTo>
                <a:cubicBezTo>
                  <a:pt x="1733331" y="1423959"/>
                  <a:pt x="1743047" y="1459106"/>
                  <a:pt x="1752953" y="1494253"/>
                </a:cubicBezTo>
                <a:cubicBezTo>
                  <a:pt x="1758858" y="1515399"/>
                  <a:pt x="1764859" y="1536449"/>
                  <a:pt x="1770764" y="1557499"/>
                </a:cubicBezTo>
                <a:cubicBezTo>
                  <a:pt x="1780956" y="1548927"/>
                  <a:pt x="1790672" y="1541497"/>
                  <a:pt x="1799339" y="1533115"/>
                </a:cubicBezTo>
                <a:cubicBezTo>
                  <a:pt x="1803711" y="1529076"/>
                  <a:pt x="1806988" y="1524000"/>
                  <a:pt x="1808864" y="1518351"/>
                </a:cubicBezTo>
                <a:cubicBezTo>
                  <a:pt x="1814865" y="1496711"/>
                  <a:pt x="1824533" y="1476251"/>
                  <a:pt x="1837439" y="1457868"/>
                </a:cubicBezTo>
                <a:cubicBezTo>
                  <a:pt x="1843250" y="1449486"/>
                  <a:pt x="1847631" y="1436531"/>
                  <a:pt x="1855251" y="1434150"/>
                </a:cubicBezTo>
                <a:cubicBezTo>
                  <a:pt x="1862871" y="1431769"/>
                  <a:pt x="1874301" y="1439199"/>
                  <a:pt x="1883826" y="1443675"/>
                </a:cubicBezTo>
                <a:cubicBezTo>
                  <a:pt x="1889684" y="1447266"/>
                  <a:pt x="1897304" y="1445961"/>
                  <a:pt x="1901638" y="1440627"/>
                </a:cubicBezTo>
                <a:cubicBezTo>
                  <a:pt x="1983677" y="1365123"/>
                  <a:pt x="2065877" y="1289780"/>
                  <a:pt x="2148240" y="1214599"/>
                </a:cubicBezTo>
                <a:cubicBezTo>
                  <a:pt x="2169862" y="1194025"/>
                  <a:pt x="2191865" y="1173546"/>
                  <a:pt x="2214629" y="1152782"/>
                </a:cubicBezTo>
                <a:close/>
                <a:moveTo>
                  <a:pt x="1676086" y="822931"/>
                </a:moveTo>
                <a:lnTo>
                  <a:pt x="2217011" y="1144971"/>
                </a:lnTo>
                <a:cubicBezTo>
                  <a:pt x="2207486" y="916943"/>
                  <a:pt x="2197961" y="691486"/>
                  <a:pt x="2188436" y="463838"/>
                </a:cubicBezTo>
                <a:close/>
                <a:moveTo>
                  <a:pt x="1101633" y="984856"/>
                </a:moveTo>
                <a:cubicBezTo>
                  <a:pt x="1131542" y="1001429"/>
                  <a:pt x="1159926" y="1016670"/>
                  <a:pt x="1187358" y="1032481"/>
                </a:cubicBezTo>
                <a:cubicBezTo>
                  <a:pt x="1193740" y="1036253"/>
                  <a:pt x="1199074" y="1041558"/>
                  <a:pt x="1202884" y="1047912"/>
                </a:cubicBezTo>
                <a:cubicBezTo>
                  <a:pt x="1224125" y="1085345"/>
                  <a:pt x="1244508" y="1123159"/>
                  <a:pt x="1265368" y="1160688"/>
                </a:cubicBezTo>
                <a:cubicBezTo>
                  <a:pt x="1271940" y="1172499"/>
                  <a:pt x="1279560" y="1173642"/>
                  <a:pt x="1289276" y="1164783"/>
                </a:cubicBezTo>
                <a:lnTo>
                  <a:pt x="1354141" y="1105538"/>
                </a:lnTo>
                <a:cubicBezTo>
                  <a:pt x="1454601" y="1013526"/>
                  <a:pt x="1555147" y="921610"/>
                  <a:pt x="1655798" y="829789"/>
                </a:cubicBezTo>
                <a:cubicBezTo>
                  <a:pt x="1661598" y="826008"/>
                  <a:pt x="1663437" y="818359"/>
                  <a:pt x="1659989" y="812358"/>
                </a:cubicBezTo>
                <a:cubicBezTo>
                  <a:pt x="1633985" y="751970"/>
                  <a:pt x="1608554" y="691295"/>
                  <a:pt x="1582931" y="630717"/>
                </a:cubicBezTo>
                <a:cubicBezTo>
                  <a:pt x="1574264" y="610238"/>
                  <a:pt x="1565501" y="589854"/>
                  <a:pt x="1556166" y="567852"/>
                </a:cubicBezTo>
                <a:close/>
                <a:moveTo>
                  <a:pt x="1670847" y="817311"/>
                </a:moveTo>
                <a:lnTo>
                  <a:pt x="2181006" y="459171"/>
                </a:lnTo>
                <a:cubicBezTo>
                  <a:pt x="2118903" y="450408"/>
                  <a:pt x="2060229" y="441931"/>
                  <a:pt x="2001460" y="433739"/>
                </a:cubicBezTo>
                <a:cubicBezTo>
                  <a:pt x="1930213" y="424214"/>
                  <a:pt x="1858585" y="414023"/>
                  <a:pt x="1787719" y="405164"/>
                </a:cubicBezTo>
                <a:cubicBezTo>
                  <a:pt x="1781175" y="404555"/>
                  <a:pt x="1774641" y="406279"/>
                  <a:pt x="1769240" y="410022"/>
                </a:cubicBezTo>
                <a:cubicBezTo>
                  <a:pt x="1718186" y="447265"/>
                  <a:pt x="1667513" y="485079"/>
                  <a:pt x="1616840" y="522798"/>
                </a:cubicBezTo>
                <a:cubicBezTo>
                  <a:pt x="1598933" y="536133"/>
                  <a:pt x="1581122" y="549563"/>
                  <a:pt x="1563119" y="563089"/>
                </a:cubicBezTo>
                <a:close/>
                <a:moveTo>
                  <a:pt x="1094013" y="2108520"/>
                </a:moveTo>
                <a:cubicBezTo>
                  <a:pt x="1119064" y="1908495"/>
                  <a:pt x="1143638" y="1712471"/>
                  <a:pt x="1168499" y="1514541"/>
                </a:cubicBezTo>
                <a:cubicBezTo>
                  <a:pt x="1164212" y="1516827"/>
                  <a:pt x="1161926" y="1517970"/>
                  <a:pt x="1159831" y="1519304"/>
                </a:cubicBezTo>
                <a:cubicBezTo>
                  <a:pt x="1066553" y="1576835"/>
                  <a:pt x="973265" y="1634337"/>
                  <a:pt x="879986" y="1691802"/>
                </a:cubicBezTo>
                <a:cubicBezTo>
                  <a:pt x="873728" y="1695259"/>
                  <a:pt x="869404" y="1701403"/>
                  <a:pt x="868271" y="1708470"/>
                </a:cubicBezTo>
                <a:cubicBezTo>
                  <a:pt x="858746" y="1752285"/>
                  <a:pt x="849221" y="1796100"/>
                  <a:pt x="839696" y="1839916"/>
                </a:cubicBezTo>
                <a:cubicBezTo>
                  <a:pt x="837591" y="1846878"/>
                  <a:pt x="839924" y="1854412"/>
                  <a:pt x="845601" y="1858966"/>
                </a:cubicBezTo>
                <a:cubicBezTo>
                  <a:pt x="903389" y="1916116"/>
                  <a:pt x="961016" y="1973713"/>
                  <a:pt x="1018480" y="2031749"/>
                </a:cubicBezTo>
                <a:cubicBezTo>
                  <a:pt x="1042197" y="2056323"/>
                  <a:pt x="1066867" y="2081279"/>
                  <a:pt x="1093727" y="2108520"/>
                </a:cubicBezTo>
                <a:close/>
                <a:moveTo>
                  <a:pt x="1428150" y="528037"/>
                </a:moveTo>
                <a:cubicBezTo>
                  <a:pt x="1437008" y="520045"/>
                  <a:pt x="1446571" y="512873"/>
                  <a:pt x="1456725" y="506606"/>
                </a:cubicBezTo>
                <a:cubicBezTo>
                  <a:pt x="1502921" y="484222"/>
                  <a:pt x="1549689" y="463077"/>
                  <a:pt x="1596171" y="441264"/>
                </a:cubicBezTo>
                <a:cubicBezTo>
                  <a:pt x="1687325" y="398402"/>
                  <a:pt x="1778384" y="355539"/>
                  <a:pt x="1874015" y="323059"/>
                </a:cubicBezTo>
                <a:cubicBezTo>
                  <a:pt x="1897733" y="315153"/>
                  <a:pt x="1920974" y="305819"/>
                  <a:pt x="1946120" y="296389"/>
                </a:cubicBezTo>
                <a:lnTo>
                  <a:pt x="1648178" y="7781"/>
                </a:lnTo>
                <a:close/>
                <a:moveTo>
                  <a:pt x="245717" y="1083249"/>
                </a:moveTo>
                <a:cubicBezTo>
                  <a:pt x="248955" y="1038577"/>
                  <a:pt x="252194" y="995334"/>
                  <a:pt x="255242" y="952185"/>
                </a:cubicBezTo>
                <a:cubicBezTo>
                  <a:pt x="259309" y="894464"/>
                  <a:pt x="263404" y="836742"/>
                  <a:pt x="267529" y="779021"/>
                </a:cubicBezTo>
                <a:cubicBezTo>
                  <a:pt x="273368" y="699268"/>
                  <a:pt x="279216" y="619506"/>
                  <a:pt x="285055" y="539753"/>
                </a:cubicBezTo>
                <a:cubicBezTo>
                  <a:pt x="289246" y="482031"/>
                  <a:pt x="293627" y="424405"/>
                  <a:pt x="297437" y="366588"/>
                </a:cubicBezTo>
                <a:cubicBezTo>
                  <a:pt x="297342" y="361197"/>
                  <a:pt x="295237" y="356035"/>
                  <a:pt x="291532" y="352110"/>
                </a:cubicBezTo>
                <a:cubicBezTo>
                  <a:pt x="274482" y="334679"/>
                  <a:pt x="256766" y="318011"/>
                  <a:pt x="239144" y="301056"/>
                </a:cubicBezTo>
                <a:lnTo>
                  <a:pt x="177136" y="241525"/>
                </a:lnTo>
                <a:cubicBezTo>
                  <a:pt x="156753" y="522322"/>
                  <a:pt x="136655" y="800262"/>
                  <a:pt x="116462" y="1079154"/>
                </a:cubicBezTo>
                <a:close/>
                <a:moveTo>
                  <a:pt x="998763" y="939327"/>
                </a:moveTo>
                <a:lnTo>
                  <a:pt x="799976" y="1339377"/>
                </a:lnTo>
                <a:cubicBezTo>
                  <a:pt x="806691" y="1338786"/>
                  <a:pt x="813454" y="1338786"/>
                  <a:pt x="820169" y="1339377"/>
                </a:cubicBezTo>
                <a:cubicBezTo>
                  <a:pt x="824256" y="1340015"/>
                  <a:pt x="827799" y="1342558"/>
                  <a:pt x="829694" y="1346235"/>
                </a:cubicBezTo>
                <a:cubicBezTo>
                  <a:pt x="846077" y="1412338"/>
                  <a:pt x="861889" y="1478537"/>
                  <a:pt x="877319" y="1544736"/>
                </a:cubicBezTo>
                <a:cubicBezTo>
                  <a:pt x="883034" y="1568548"/>
                  <a:pt x="888844" y="1592361"/>
                  <a:pt x="895226" y="1618554"/>
                </a:cubicBezTo>
                <a:cubicBezTo>
                  <a:pt x="897322" y="1614649"/>
                  <a:pt x="897989" y="1613506"/>
                  <a:pt x="898560" y="1612172"/>
                </a:cubicBezTo>
                <a:cubicBezTo>
                  <a:pt x="927135" y="1545497"/>
                  <a:pt x="955710" y="1478822"/>
                  <a:pt x="983333" y="1411386"/>
                </a:cubicBezTo>
                <a:cubicBezTo>
                  <a:pt x="986647" y="1403404"/>
                  <a:pt x="988486" y="1394879"/>
                  <a:pt x="988762" y="1386239"/>
                </a:cubicBezTo>
                <a:cubicBezTo>
                  <a:pt x="989524" y="1347378"/>
                  <a:pt x="989524" y="1308516"/>
                  <a:pt x="989619" y="1269654"/>
                </a:cubicBezTo>
                <a:cubicBezTo>
                  <a:pt x="989619" y="1262605"/>
                  <a:pt x="990667" y="1257652"/>
                  <a:pt x="998287" y="1254604"/>
                </a:cubicBezTo>
                <a:cubicBezTo>
                  <a:pt x="1038197" y="1238697"/>
                  <a:pt x="1078011" y="1222314"/>
                  <a:pt x="1117730" y="1206027"/>
                </a:cubicBezTo>
                <a:cubicBezTo>
                  <a:pt x="1147544" y="1193835"/>
                  <a:pt x="1177262" y="1181452"/>
                  <a:pt x="1208504" y="1168593"/>
                </a:cubicBezTo>
                <a:close/>
                <a:moveTo>
                  <a:pt x="1513113" y="1295371"/>
                </a:moveTo>
                <a:cubicBezTo>
                  <a:pt x="1494063" y="1285846"/>
                  <a:pt x="1477585" y="1277369"/>
                  <a:pt x="1461011" y="1269177"/>
                </a:cubicBezTo>
                <a:cubicBezTo>
                  <a:pt x="1392812" y="1235554"/>
                  <a:pt x="1324423" y="1202502"/>
                  <a:pt x="1256414" y="1168117"/>
                </a:cubicBezTo>
                <a:cubicBezTo>
                  <a:pt x="1248594" y="1163659"/>
                  <a:pt x="1239088" y="1163345"/>
                  <a:pt x="1230983" y="1167260"/>
                </a:cubicBezTo>
                <a:cubicBezTo>
                  <a:pt x="1182215" y="1187738"/>
                  <a:pt x="1133256" y="1207551"/>
                  <a:pt x="1084393" y="1227648"/>
                </a:cubicBezTo>
                <a:lnTo>
                  <a:pt x="1003240" y="1261367"/>
                </a:lnTo>
                <a:cubicBezTo>
                  <a:pt x="1004478" y="1262700"/>
                  <a:pt x="1004859" y="1263462"/>
                  <a:pt x="1005526" y="1263843"/>
                </a:cubicBezTo>
                <a:cubicBezTo>
                  <a:pt x="1102367" y="1325441"/>
                  <a:pt x="1199331" y="1387030"/>
                  <a:pt x="1296419" y="1448628"/>
                </a:cubicBezTo>
                <a:cubicBezTo>
                  <a:pt x="1299563" y="1450190"/>
                  <a:pt x="1303192" y="1450429"/>
                  <a:pt x="1306516" y="1449295"/>
                </a:cubicBezTo>
                <a:cubicBezTo>
                  <a:pt x="1319070" y="1445095"/>
                  <a:pt x="1331405" y="1440256"/>
                  <a:pt x="1343473" y="1434817"/>
                </a:cubicBezTo>
                <a:cubicBezTo>
                  <a:pt x="1366809" y="1423768"/>
                  <a:pt x="1392050" y="1417481"/>
                  <a:pt x="1411100" y="1396717"/>
                </a:cubicBezTo>
                <a:cubicBezTo>
                  <a:pt x="1442723" y="1362332"/>
                  <a:pt x="1477394" y="1330233"/>
                  <a:pt x="1512732" y="1295371"/>
                </a:cubicBezTo>
                <a:close/>
                <a:moveTo>
                  <a:pt x="998001" y="1267939"/>
                </a:moveTo>
                <a:cubicBezTo>
                  <a:pt x="998001" y="1273940"/>
                  <a:pt x="997239" y="1278036"/>
                  <a:pt x="997144" y="1282131"/>
                </a:cubicBezTo>
                <a:cubicBezTo>
                  <a:pt x="997144" y="1317183"/>
                  <a:pt x="997144" y="1352235"/>
                  <a:pt x="996096" y="1386906"/>
                </a:cubicBezTo>
                <a:cubicBezTo>
                  <a:pt x="995525" y="1393726"/>
                  <a:pt x="999354" y="1400165"/>
                  <a:pt x="1005621" y="1402908"/>
                </a:cubicBezTo>
                <a:cubicBezTo>
                  <a:pt x="1059790" y="1434655"/>
                  <a:pt x="1113758" y="1466630"/>
                  <a:pt x="1167546" y="1498825"/>
                </a:cubicBezTo>
                <a:cubicBezTo>
                  <a:pt x="1172680" y="1501730"/>
                  <a:pt x="1176623" y="1506350"/>
                  <a:pt x="1178690" y="1511874"/>
                </a:cubicBezTo>
                <a:cubicBezTo>
                  <a:pt x="1215200" y="1637538"/>
                  <a:pt x="1251433" y="1763239"/>
                  <a:pt x="1287371" y="1888969"/>
                </a:cubicBezTo>
                <a:cubicBezTo>
                  <a:pt x="1290800" y="1900875"/>
                  <a:pt x="1294610" y="1912781"/>
                  <a:pt x="1298515" y="1925735"/>
                </a:cubicBezTo>
                <a:cubicBezTo>
                  <a:pt x="1304201" y="1920620"/>
                  <a:pt x="1310212" y="1915877"/>
                  <a:pt x="1316517" y="1911543"/>
                </a:cubicBezTo>
                <a:cubicBezTo>
                  <a:pt x="1333472" y="1902018"/>
                  <a:pt x="1338044" y="1888874"/>
                  <a:pt x="1335567" y="1868491"/>
                </a:cubicBezTo>
                <a:cubicBezTo>
                  <a:pt x="1327471" y="1798577"/>
                  <a:pt x="1322042" y="1728378"/>
                  <a:pt x="1315755" y="1658178"/>
                </a:cubicBezTo>
                <a:cubicBezTo>
                  <a:pt x="1310612" y="1600266"/>
                  <a:pt x="1305373" y="1542259"/>
                  <a:pt x="1300706" y="1484252"/>
                </a:cubicBezTo>
                <a:cubicBezTo>
                  <a:pt x="1299277" y="1466821"/>
                  <a:pt x="1294895" y="1453962"/>
                  <a:pt x="1277560" y="1444437"/>
                </a:cubicBezTo>
                <a:cubicBezTo>
                  <a:pt x="1245651" y="1426816"/>
                  <a:pt x="1215647" y="1405766"/>
                  <a:pt x="1184786" y="1386239"/>
                </a:cubicBezTo>
                <a:close/>
                <a:moveTo>
                  <a:pt x="1212980" y="726729"/>
                </a:moveTo>
                <a:cubicBezTo>
                  <a:pt x="1228125" y="712917"/>
                  <a:pt x="1241555" y="700249"/>
                  <a:pt x="1255271" y="688629"/>
                </a:cubicBezTo>
                <a:cubicBezTo>
                  <a:pt x="1263558" y="683180"/>
                  <a:pt x="1266597" y="672474"/>
                  <a:pt x="1262415" y="663483"/>
                </a:cubicBezTo>
                <a:cubicBezTo>
                  <a:pt x="1233840" y="569947"/>
                  <a:pt x="1206599" y="476221"/>
                  <a:pt x="1178500" y="382590"/>
                </a:cubicBezTo>
                <a:cubicBezTo>
                  <a:pt x="1173890" y="362616"/>
                  <a:pt x="1167051" y="343223"/>
                  <a:pt x="1158116" y="324774"/>
                </a:cubicBezTo>
                <a:cubicBezTo>
                  <a:pt x="1131256" y="278006"/>
                  <a:pt x="1101728" y="232667"/>
                  <a:pt x="1073153" y="186756"/>
                </a:cubicBezTo>
                <a:cubicBezTo>
                  <a:pt x="1063628" y="171707"/>
                  <a:pt x="1054103" y="156848"/>
                  <a:pt x="1044578" y="140846"/>
                </a:cubicBezTo>
                <a:cubicBezTo>
                  <a:pt x="1029815" y="160848"/>
                  <a:pt x="1016003" y="178946"/>
                  <a:pt x="1002573" y="197996"/>
                </a:cubicBezTo>
                <a:cubicBezTo>
                  <a:pt x="1000411" y="201882"/>
                  <a:pt x="999487" y="206330"/>
                  <a:pt x="999906" y="210759"/>
                </a:cubicBezTo>
                <a:cubicBezTo>
                  <a:pt x="1004002" y="298961"/>
                  <a:pt x="1008479" y="387258"/>
                  <a:pt x="1012479" y="475459"/>
                </a:cubicBezTo>
                <a:cubicBezTo>
                  <a:pt x="1012308" y="483031"/>
                  <a:pt x="1016194" y="490108"/>
                  <a:pt x="1022671" y="494033"/>
                </a:cubicBezTo>
                <a:cubicBezTo>
                  <a:pt x="1067724" y="525179"/>
                  <a:pt x="1112015" y="557564"/>
                  <a:pt x="1157735" y="587663"/>
                </a:cubicBezTo>
                <a:cubicBezTo>
                  <a:pt x="1174061" y="597246"/>
                  <a:pt x="1185415" y="613438"/>
                  <a:pt x="1188882" y="632050"/>
                </a:cubicBezTo>
                <a:cubicBezTo>
                  <a:pt x="1194597" y="663387"/>
                  <a:pt x="1204122" y="693962"/>
                  <a:pt x="1212599" y="726729"/>
                </a:cubicBezTo>
                <a:close/>
                <a:moveTo>
                  <a:pt x="1551404" y="562613"/>
                </a:moveTo>
                <a:cubicBezTo>
                  <a:pt x="1519400" y="547754"/>
                  <a:pt x="1488824" y="533371"/>
                  <a:pt x="1458059" y="519560"/>
                </a:cubicBezTo>
                <a:cubicBezTo>
                  <a:pt x="1454658" y="518931"/>
                  <a:pt x="1451153" y="519874"/>
                  <a:pt x="1448534" y="522131"/>
                </a:cubicBezTo>
                <a:cubicBezTo>
                  <a:pt x="1438151" y="530990"/>
                  <a:pt x="1428245" y="540420"/>
                  <a:pt x="1418149" y="549659"/>
                </a:cubicBezTo>
                <a:lnTo>
                  <a:pt x="1069534" y="868746"/>
                </a:lnTo>
                <a:lnTo>
                  <a:pt x="1002859" y="930278"/>
                </a:lnTo>
                <a:cubicBezTo>
                  <a:pt x="1031434" y="945708"/>
                  <a:pt x="1058199" y="960091"/>
                  <a:pt x="1084774" y="975426"/>
                </a:cubicBezTo>
                <a:cubicBezTo>
                  <a:pt x="1090651" y="980046"/>
                  <a:pt x="1099147" y="979065"/>
                  <a:pt x="1103824" y="973236"/>
                </a:cubicBezTo>
                <a:cubicBezTo>
                  <a:pt x="1133923" y="944661"/>
                  <a:pt x="1164689" y="916847"/>
                  <a:pt x="1195359" y="888939"/>
                </a:cubicBezTo>
                <a:cubicBezTo>
                  <a:pt x="1267559" y="823093"/>
                  <a:pt x="1339787" y="757332"/>
                  <a:pt x="1412053" y="691677"/>
                </a:cubicBezTo>
                <a:cubicBezTo>
                  <a:pt x="1449391" y="657577"/>
                  <a:pt x="1486348" y="623287"/>
                  <a:pt x="1523400" y="588997"/>
                </a:cubicBezTo>
                <a:cubicBezTo>
                  <a:pt x="1531973" y="580615"/>
                  <a:pt x="1541021" y="572043"/>
                  <a:pt x="1551023" y="562613"/>
                </a:cubicBezTo>
                <a:close/>
                <a:moveTo>
                  <a:pt x="2195865" y="459933"/>
                </a:moveTo>
                <a:cubicBezTo>
                  <a:pt x="2205390" y="679008"/>
                  <a:pt x="2214915" y="896178"/>
                  <a:pt x="2223869" y="1113729"/>
                </a:cubicBezTo>
                <a:lnTo>
                  <a:pt x="2226059" y="1113729"/>
                </a:lnTo>
                <a:cubicBezTo>
                  <a:pt x="2276637" y="882748"/>
                  <a:pt x="2327310" y="651671"/>
                  <a:pt x="2378459" y="418404"/>
                </a:cubicBezTo>
                <a:close/>
                <a:moveTo>
                  <a:pt x="320011" y="355158"/>
                </a:moveTo>
                <a:lnTo>
                  <a:pt x="320011" y="357539"/>
                </a:lnTo>
                <a:lnTo>
                  <a:pt x="944471" y="550135"/>
                </a:lnTo>
                <a:cubicBezTo>
                  <a:pt x="924563" y="531085"/>
                  <a:pt x="903799" y="512892"/>
                  <a:pt x="883034" y="495080"/>
                </a:cubicBezTo>
                <a:cubicBezTo>
                  <a:pt x="790832" y="416090"/>
                  <a:pt x="698754" y="337061"/>
                  <a:pt x="606809" y="258003"/>
                </a:cubicBezTo>
                <a:cubicBezTo>
                  <a:pt x="601913" y="252774"/>
                  <a:pt x="594170" y="251374"/>
                  <a:pt x="587759" y="254574"/>
                </a:cubicBezTo>
                <a:cubicBezTo>
                  <a:pt x="523370" y="279053"/>
                  <a:pt x="458791" y="302771"/>
                  <a:pt x="394402" y="326869"/>
                </a:cubicBezTo>
                <a:cubicBezTo>
                  <a:pt x="368875" y="335822"/>
                  <a:pt x="344300" y="345443"/>
                  <a:pt x="319631" y="354872"/>
                </a:cubicBezTo>
                <a:close/>
                <a:moveTo>
                  <a:pt x="829694" y="437835"/>
                </a:moveTo>
                <a:cubicBezTo>
                  <a:pt x="835028" y="361159"/>
                  <a:pt x="840077" y="287150"/>
                  <a:pt x="845506" y="213236"/>
                </a:cubicBezTo>
                <a:cubicBezTo>
                  <a:pt x="846544" y="206797"/>
                  <a:pt x="842867" y="200529"/>
                  <a:pt x="836743" y="198281"/>
                </a:cubicBezTo>
                <a:cubicBezTo>
                  <a:pt x="755523" y="154400"/>
                  <a:pt x="674342" y="110337"/>
                  <a:pt x="593188" y="66075"/>
                </a:cubicBezTo>
                <a:lnTo>
                  <a:pt x="538896" y="36737"/>
                </a:lnTo>
                <a:cubicBezTo>
                  <a:pt x="539753" y="40167"/>
                  <a:pt x="540039" y="41595"/>
                  <a:pt x="540515" y="42929"/>
                </a:cubicBezTo>
                <a:cubicBezTo>
                  <a:pt x="559565" y="105032"/>
                  <a:pt x="578615" y="166754"/>
                  <a:pt x="597665" y="229333"/>
                </a:cubicBezTo>
                <a:cubicBezTo>
                  <a:pt x="600361" y="238782"/>
                  <a:pt x="605923" y="247164"/>
                  <a:pt x="613572" y="253336"/>
                </a:cubicBezTo>
                <a:cubicBezTo>
                  <a:pt x="658816" y="291436"/>
                  <a:pt x="703678" y="330488"/>
                  <a:pt x="748827" y="369065"/>
                </a:cubicBezTo>
                <a:cubicBezTo>
                  <a:pt x="774544" y="391163"/>
                  <a:pt x="800929" y="413451"/>
                  <a:pt x="829313" y="437550"/>
                </a:cubicBezTo>
                <a:close/>
                <a:moveTo>
                  <a:pt x="1696469" y="1735617"/>
                </a:moveTo>
                <a:cubicBezTo>
                  <a:pt x="1694088" y="1732283"/>
                  <a:pt x="1691802" y="1728759"/>
                  <a:pt x="1689230" y="1725425"/>
                </a:cubicBezTo>
                <a:cubicBezTo>
                  <a:pt x="1635062" y="1653864"/>
                  <a:pt x="1580864" y="1582293"/>
                  <a:pt x="1526639" y="1510731"/>
                </a:cubicBezTo>
                <a:cubicBezTo>
                  <a:pt x="1520257" y="1502254"/>
                  <a:pt x="1514828" y="1489586"/>
                  <a:pt x="1506541" y="1487204"/>
                </a:cubicBezTo>
                <a:cubicBezTo>
                  <a:pt x="1498254" y="1484823"/>
                  <a:pt x="1487491" y="1493205"/>
                  <a:pt x="1476823" y="1496158"/>
                </a:cubicBezTo>
                <a:cubicBezTo>
                  <a:pt x="1468917" y="1498444"/>
                  <a:pt x="1466726" y="1502540"/>
                  <a:pt x="1467298" y="1510827"/>
                </a:cubicBezTo>
                <a:cubicBezTo>
                  <a:pt x="1472251" y="1595599"/>
                  <a:pt x="1476823" y="1680371"/>
                  <a:pt x="1481490" y="1765049"/>
                </a:cubicBezTo>
                <a:cubicBezTo>
                  <a:pt x="1481928" y="1769868"/>
                  <a:pt x="1483681" y="1774479"/>
                  <a:pt x="1486538" y="1778384"/>
                </a:cubicBezTo>
                <a:cubicBezTo>
                  <a:pt x="1506636" y="1806959"/>
                  <a:pt x="1527115" y="1834486"/>
                  <a:pt x="1547498" y="1862490"/>
                </a:cubicBezTo>
                <a:lnTo>
                  <a:pt x="1579693" y="1906591"/>
                </a:lnTo>
                <a:close/>
                <a:moveTo>
                  <a:pt x="587188" y="245240"/>
                </a:moveTo>
                <a:lnTo>
                  <a:pt x="572043" y="237144"/>
                </a:lnTo>
                <a:cubicBezTo>
                  <a:pt x="496795" y="199044"/>
                  <a:pt x="421576" y="160944"/>
                  <a:pt x="346396" y="122844"/>
                </a:cubicBezTo>
                <a:cubicBezTo>
                  <a:pt x="340395" y="119005"/>
                  <a:pt x="332565" y="119710"/>
                  <a:pt x="327346" y="124558"/>
                </a:cubicBezTo>
                <a:cubicBezTo>
                  <a:pt x="287722" y="154086"/>
                  <a:pt x="247812" y="183232"/>
                  <a:pt x="207998" y="212474"/>
                </a:cubicBezTo>
                <a:lnTo>
                  <a:pt x="180375" y="232953"/>
                </a:lnTo>
                <a:cubicBezTo>
                  <a:pt x="220570" y="271719"/>
                  <a:pt x="259623" y="309153"/>
                  <a:pt x="298199" y="347253"/>
                </a:cubicBezTo>
                <a:cubicBezTo>
                  <a:pt x="301876" y="351177"/>
                  <a:pt x="307810" y="351967"/>
                  <a:pt x="312392" y="349158"/>
                </a:cubicBezTo>
                <a:cubicBezTo>
                  <a:pt x="352206" y="334013"/>
                  <a:pt x="392020" y="319154"/>
                  <a:pt x="431835" y="304295"/>
                </a:cubicBezTo>
                <a:close/>
                <a:moveTo>
                  <a:pt x="1176119" y="1531115"/>
                </a:moveTo>
                <a:lnTo>
                  <a:pt x="1174118" y="1531115"/>
                </a:lnTo>
                <a:cubicBezTo>
                  <a:pt x="1173356" y="1535592"/>
                  <a:pt x="1172499" y="1539973"/>
                  <a:pt x="1171928" y="1544450"/>
                </a:cubicBezTo>
                <a:cubicBezTo>
                  <a:pt x="1166403" y="1588931"/>
                  <a:pt x="1160974" y="1633509"/>
                  <a:pt x="1155354" y="1677800"/>
                </a:cubicBezTo>
                <a:cubicBezTo>
                  <a:pt x="1144972" y="1759715"/>
                  <a:pt x="1134494" y="1841535"/>
                  <a:pt x="1124493" y="1923449"/>
                </a:cubicBezTo>
                <a:cubicBezTo>
                  <a:pt x="1123855" y="1929955"/>
                  <a:pt x="1124912" y="1936518"/>
                  <a:pt x="1127541" y="1942499"/>
                </a:cubicBezTo>
                <a:cubicBezTo>
                  <a:pt x="1143924" y="1982219"/>
                  <a:pt x="1160879" y="2021652"/>
                  <a:pt x="1177738" y="2061181"/>
                </a:cubicBezTo>
                <a:cubicBezTo>
                  <a:pt x="1180214" y="2067087"/>
                  <a:pt x="1182881" y="2072992"/>
                  <a:pt x="1186310" y="2080231"/>
                </a:cubicBezTo>
                <a:cubicBezTo>
                  <a:pt x="1197836" y="2058419"/>
                  <a:pt x="1209075" y="2039369"/>
                  <a:pt x="1218219" y="2019366"/>
                </a:cubicBezTo>
                <a:cubicBezTo>
                  <a:pt x="1233459" y="1986410"/>
                  <a:pt x="1252128" y="1956597"/>
                  <a:pt x="1284132" y="1937261"/>
                </a:cubicBezTo>
                <a:cubicBezTo>
                  <a:pt x="1290133" y="1933641"/>
                  <a:pt x="1290990" y="1929355"/>
                  <a:pt x="1288895" y="1922116"/>
                </a:cubicBezTo>
                <a:cubicBezTo>
                  <a:pt x="1267654" y="1849535"/>
                  <a:pt x="1247080" y="1776764"/>
                  <a:pt x="1226220" y="1704089"/>
                </a:cubicBezTo>
                <a:cubicBezTo>
                  <a:pt x="1209580" y="1646682"/>
                  <a:pt x="1192883" y="1589151"/>
                  <a:pt x="1176119" y="1531496"/>
                </a:cubicBezTo>
                <a:close/>
                <a:moveTo>
                  <a:pt x="1311755" y="635765"/>
                </a:moveTo>
                <a:cubicBezTo>
                  <a:pt x="1342425" y="607666"/>
                  <a:pt x="1373762" y="579281"/>
                  <a:pt x="1404528" y="550040"/>
                </a:cubicBezTo>
                <a:cubicBezTo>
                  <a:pt x="1410262" y="544658"/>
                  <a:pt x="1414863" y="538181"/>
                  <a:pt x="1418054" y="530990"/>
                </a:cubicBezTo>
                <a:cubicBezTo>
                  <a:pt x="1484729" y="374208"/>
                  <a:pt x="1551242" y="217360"/>
                  <a:pt x="1617602" y="60455"/>
                </a:cubicBezTo>
                <a:cubicBezTo>
                  <a:pt x="1619984" y="54740"/>
                  <a:pt x="1622270" y="48929"/>
                  <a:pt x="1624651" y="43119"/>
                </a:cubicBezTo>
                <a:cubicBezTo>
                  <a:pt x="1621041" y="45615"/>
                  <a:pt x="1618012" y="48863"/>
                  <a:pt x="1615793" y="52644"/>
                </a:cubicBezTo>
                <a:cubicBezTo>
                  <a:pt x="1518190" y="194310"/>
                  <a:pt x="1420597" y="335918"/>
                  <a:pt x="1322994" y="477459"/>
                </a:cubicBezTo>
                <a:cubicBezTo>
                  <a:pt x="1316708" y="485651"/>
                  <a:pt x="1313355" y="495709"/>
                  <a:pt x="1313469" y="506034"/>
                </a:cubicBezTo>
                <a:cubicBezTo>
                  <a:pt x="1313469" y="520798"/>
                  <a:pt x="1311945" y="535657"/>
                  <a:pt x="1311850" y="550516"/>
                </a:cubicBezTo>
                <a:cubicBezTo>
                  <a:pt x="1311469" y="579091"/>
                  <a:pt x="1311755" y="607476"/>
                  <a:pt x="1311755" y="636146"/>
                </a:cubicBezTo>
                <a:close/>
                <a:moveTo>
                  <a:pt x="2181292" y="450980"/>
                </a:moveTo>
                <a:cubicBezTo>
                  <a:pt x="2128142" y="392782"/>
                  <a:pt x="2077374" y="337251"/>
                  <a:pt x="2026225" y="282006"/>
                </a:cubicBezTo>
                <a:cubicBezTo>
                  <a:pt x="2022243" y="279263"/>
                  <a:pt x="2017205" y="278530"/>
                  <a:pt x="2012604" y="280006"/>
                </a:cubicBezTo>
                <a:cubicBezTo>
                  <a:pt x="1937166" y="307819"/>
                  <a:pt x="1861947" y="335794"/>
                  <a:pt x="1786957" y="363921"/>
                </a:cubicBezTo>
                <a:cubicBezTo>
                  <a:pt x="1778575" y="367064"/>
                  <a:pt x="1770383" y="370589"/>
                  <a:pt x="1760954" y="374399"/>
                </a:cubicBezTo>
                <a:cubicBezTo>
                  <a:pt x="1770479" y="384591"/>
                  <a:pt x="1775432" y="396306"/>
                  <a:pt x="1791910" y="398306"/>
                </a:cubicBezTo>
                <a:cubicBezTo>
                  <a:pt x="1860299" y="406593"/>
                  <a:pt x="1928308" y="417356"/>
                  <a:pt x="1996507" y="426310"/>
                </a:cubicBezTo>
                <a:cubicBezTo>
                  <a:pt x="2057086" y="434502"/>
                  <a:pt x="2117665" y="442598"/>
                  <a:pt x="2181292" y="451361"/>
                </a:cubicBezTo>
                <a:close/>
                <a:moveTo>
                  <a:pt x="876367" y="1682086"/>
                </a:moveTo>
                <a:lnTo>
                  <a:pt x="878272" y="1683420"/>
                </a:lnTo>
                <a:lnTo>
                  <a:pt x="1166022" y="1506921"/>
                </a:lnTo>
                <a:lnTo>
                  <a:pt x="994572" y="1405289"/>
                </a:lnTo>
                <a:close/>
                <a:moveTo>
                  <a:pt x="971617" y="973807"/>
                </a:moveTo>
                <a:cubicBezTo>
                  <a:pt x="970007" y="974712"/>
                  <a:pt x="968474" y="975769"/>
                  <a:pt x="967045" y="976950"/>
                </a:cubicBezTo>
                <a:cubicBezTo>
                  <a:pt x="887035" y="1078554"/>
                  <a:pt x="807120" y="1180147"/>
                  <a:pt x="727301" y="1281750"/>
                </a:cubicBezTo>
                <a:cubicBezTo>
                  <a:pt x="697487" y="1319850"/>
                  <a:pt x="669388" y="1359093"/>
                  <a:pt x="638528" y="1396050"/>
                </a:cubicBezTo>
                <a:cubicBezTo>
                  <a:pt x="621802" y="1414291"/>
                  <a:pt x="612258" y="1437979"/>
                  <a:pt x="611667" y="1462725"/>
                </a:cubicBezTo>
                <a:cubicBezTo>
                  <a:pt x="611667" y="1481775"/>
                  <a:pt x="608428" y="1500825"/>
                  <a:pt x="606619" y="1519875"/>
                </a:cubicBezTo>
                <a:lnTo>
                  <a:pt x="609381" y="1521113"/>
                </a:lnTo>
                <a:cubicBezTo>
                  <a:pt x="635289" y="1495015"/>
                  <a:pt x="661197" y="1469012"/>
                  <a:pt x="686915" y="1442723"/>
                </a:cubicBezTo>
                <a:cubicBezTo>
                  <a:pt x="688934" y="1440456"/>
                  <a:pt x="689896" y="1437455"/>
                  <a:pt x="689582" y="1434436"/>
                </a:cubicBezTo>
                <a:cubicBezTo>
                  <a:pt x="687572" y="1421549"/>
                  <a:pt x="691296" y="1408433"/>
                  <a:pt x="699773" y="1398527"/>
                </a:cubicBezTo>
                <a:cubicBezTo>
                  <a:pt x="708422" y="1386049"/>
                  <a:pt x="716432" y="1373143"/>
                  <a:pt x="723776" y="1359855"/>
                </a:cubicBezTo>
                <a:cubicBezTo>
                  <a:pt x="728225" y="1350435"/>
                  <a:pt x="737949" y="1344672"/>
                  <a:pt x="748351" y="1345282"/>
                </a:cubicBezTo>
                <a:cubicBezTo>
                  <a:pt x="757876" y="1345282"/>
                  <a:pt x="767401" y="1344044"/>
                  <a:pt x="776926" y="1343472"/>
                </a:cubicBezTo>
                <a:cubicBezTo>
                  <a:pt x="784603" y="1343930"/>
                  <a:pt x="791651" y="1339272"/>
                  <a:pt x="794261" y="1332042"/>
                </a:cubicBezTo>
                <a:cubicBezTo>
                  <a:pt x="799310" y="1319374"/>
                  <a:pt x="806072" y="1307468"/>
                  <a:pt x="812168" y="1295180"/>
                </a:cubicBezTo>
                <a:lnTo>
                  <a:pt x="910181" y="1098013"/>
                </a:lnTo>
                <a:close/>
                <a:moveTo>
                  <a:pt x="1900400" y="1450057"/>
                </a:moveTo>
                <a:cubicBezTo>
                  <a:pt x="1927641" y="1461678"/>
                  <a:pt x="1952311" y="1472441"/>
                  <a:pt x="1977362" y="1482442"/>
                </a:cubicBezTo>
                <a:cubicBezTo>
                  <a:pt x="1981705" y="1483318"/>
                  <a:pt x="1986220" y="1482204"/>
                  <a:pt x="1989649" y="1479394"/>
                </a:cubicBezTo>
                <a:cubicBezTo>
                  <a:pt x="2052066" y="1423387"/>
                  <a:pt x="2114236" y="1367066"/>
                  <a:pt x="2176148" y="1310421"/>
                </a:cubicBezTo>
                <a:cubicBezTo>
                  <a:pt x="2180806" y="1305553"/>
                  <a:pt x="2184092" y="1299543"/>
                  <a:pt x="2185673" y="1292990"/>
                </a:cubicBezTo>
                <a:cubicBezTo>
                  <a:pt x="2190436" y="1274606"/>
                  <a:pt x="2193960" y="1255938"/>
                  <a:pt x="2198056" y="1237364"/>
                </a:cubicBezTo>
                <a:cubicBezTo>
                  <a:pt x="2203199" y="1213551"/>
                  <a:pt x="2208343" y="1189739"/>
                  <a:pt x="2214153" y="1162783"/>
                </a:cubicBezTo>
                <a:close/>
                <a:moveTo>
                  <a:pt x="507368" y="1446914"/>
                </a:moveTo>
                <a:cubicBezTo>
                  <a:pt x="424501" y="1333852"/>
                  <a:pt x="341824" y="1221267"/>
                  <a:pt x="258480" y="1107729"/>
                </a:cubicBezTo>
                <a:cubicBezTo>
                  <a:pt x="257623" y="1110110"/>
                  <a:pt x="257337" y="1110491"/>
                  <a:pt x="257432" y="1110777"/>
                </a:cubicBezTo>
                <a:cubicBezTo>
                  <a:pt x="268862" y="1179480"/>
                  <a:pt x="280416" y="1248156"/>
                  <a:pt x="292103" y="1316802"/>
                </a:cubicBezTo>
                <a:cubicBezTo>
                  <a:pt x="293332" y="1321479"/>
                  <a:pt x="295923" y="1325689"/>
                  <a:pt x="299533" y="1328899"/>
                </a:cubicBezTo>
                <a:cubicBezTo>
                  <a:pt x="324936" y="1353093"/>
                  <a:pt x="350330" y="1377124"/>
                  <a:pt x="375733" y="1401003"/>
                </a:cubicBezTo>
                <a:cubicBezTo>
                  <a:pt x="406279" y="1429645"/>
                  <a:pt x="436788" y="1458220"/>
                  <a:pt x="467268" y="1486728"/>
                </a:cubicBezTo>
                <a:close/>
                <a:moveTo>
                  <a:pt x="1703804" y="1732664"/>
                </a:moveTo>
                <a:cubicBezTo>
                  <a:pt x="1716091" y="1726758"/>
                  <a:pt x="1726568" y="1721424"/>
                  <a:pt x="1737332" y="1716757"/>
                </a:cubicBezTo>
                <a:cubicBezTo>
                  <a:pt x="1742494" y="1715052"/>
                  <a:pt x="1745647" y="1709832"/>
                  <a:pt x="1744761" y="1704470"/>
                </a:cubicBezTo>
                <a:cubicBezTo>
                  <a:pt x="1743999" y="1680086"/>
                  <a:pt x="1744761" y="1655702"/>
                  <a:pt x="1743142" y="1631413"/>
                </a:cubicBezTo>
                <a:cubicBezTo>
                  <a:pt x="1740294" y="1611306"/>
                  <a:pt x="1746504" y="1590970"/>
                  <a:pt x="1760096" y="1575882"/>
                </a:cubicBezTo>
                <a:cubicBezTo>
                  <a:pt x="1763106" y="1571444"/>
                  <a:pt x="1764106" y="1565948"/>
                  <a:pt x="1762859" y="1560738"/>
                </a:cubicBezTo>
                <a:cubicBezTo>
                  <a:pt x="1752476" y="1521780"/>
                  <a:pt x="1741427" y="1483013"/>
                  <a:pt x="1730569" y="1444247"/>
                </a:cubicBezTo>
                <a:cubicBezTo>
                  <a:pt x="1725997" y="1427959"/>
                  <a:pt x="1721044" y="1411767"/>
                  <a:pt x="1716472" y="1394812"/>
                </a:cubicBezTo>
                <a:cubicBezTo>
                  <a:pt x="1715148" y="1395574"/>
                  <a:pt x="1713900" y="1396469"/>
                  <a:pt x="1712757" y="1397479"/>
                </a:cubicBezTo>
                <a:cubicBezTo>
                  <a:pt x="1695898" y="1421863"/>
                  <a:pt x="1678943" y="1446247"/>
                  <a:pt x="1662370" y="1470821"/>
                </a:cubicBezTo>
                <a:cubicBezTo>
                  <a:pt x="1660417" y="1474108"/>
                  <a:pt x="1659217" y="1477784"/>
                  <a:pt x="1658846" y="1481585"/>
                </a:cubicBezTo>
                <a:cubicBezTo>
                  <a:pt x="1651797" y="1528543"/>
                  <a:pt x="1645415" y="1575692"/>
                  <a:pt x="1637605" y="1622555"/>
                </a:cubicBezTo>
                <a:cubicBezTo>
                  <a:pt x="1634871" y="1635480"/>
                  <a:pt x="1638405" y="1648930"/>
                  <a:pt x="1647130" y="1658845"/>
                </a:cubicBezTo>
                <a:cubicBezTo>
                  <a:pt x="1667228" y="1683229"/>
                  <a:pt x="1685325" y="1708089"/>
                  <a:pt x="1704280" y="1733140"/>
                </a:cubicBezTo>
                <a:close/>
                <a:moveTo>
                  <a:pt x="822074" y="1349568"/>
                </a:moveTo>
                <a:cubicBezTo>
                  <a:pt x="806358" y="1378143"/>
                  <a:pt x="792166" y="1402718"/>
                  <a:pt x="778355" y="1428054"/>
                </a:cubicBezTo>
                <a:cubicBezTo>
                  <a:pt x="777135" y="1431074"/>
                  <a:pt x="776707" y="1434350"/>
                  <a:pt x="777116" y="1437579"/>
                </a:cubicBezTo>
                <a:cubicBezTo>
                  <a:pt x="784546" y="1529276"/>
                  <a:pt x="792004" y="1621031"/>
                  <a:pt x="799500" y="1712852"/>
                </a:cubicBezTo>
                <a:cubicBezTo>
                  <a:pt x="799500" y="1716090"/>
                  <a:pt x="800167" y="1720567"/>
                  <a:pt x="802262" y="1722377"/>
                </a:cubicBezTo>
                <a:cubicBezTo>
                  <a:pt x="817121" y="1734283"/>
                  <a:pt x="832552" y="1745522"/>
                  <a:pt x="848554" y="1757619"/>
                </a:cubicBezTo>
                <a:cubicBezTo>
                  <a:pt x="849697" y="1753809"/>
                  <a:pt x="850554" y="1752095"/>
                  <a:pt x="850840" y="1750285"/>
                </a:cubicBezTo>
                <a:cubicBezTo>
                  <a:pt x="857479" y="1710880"/>
                  <a:pt x="869699" y="1672618"/>
                  <a:pt x="887130" y="1636652"/>
                </a:cubicBezTo>
                <a:cubicBezTo>
                  <a:pt x="888749" y="1631670"/>
                  <a:pt x="888749" y="1626298"/>
                  <a:pt x="887130" y="1621317"/>
                </a:cubicBezTo>
                <a:cubicBezTo>
                  <a:pt x="870747" y="1552165"/>
                  <a:pt x="853888" y="1483109"/>
                  <a:pt x="837219" y="1413957"/>
                </a:cubicBezTo>
                <a:cubicBezTo>
                  <a:pt x="833123" y="1394241"/>
                  <a:pt x="828265" y="1373571"/>
                  <a:pt x="822551" y="1350045"/>
                </a:cubicBezTo>
                <a:close/>
                <a:moveTo>
                  <a:pt x="2089947" y="21021"/>
                </a:moveTo>
                <a:lnTo>
                  <a:pt x="1848679" y="98841"/>
                </a:lnTo>
                <a:cubicBezTo>
                  <a:pt x="1859156" y="115509"/>
                  <a:pt x="1870205" y="130559"/>
                  <a:pt x="1878587" y="147037"/>
                </a:cubicBezTo>
                <a:cubicBezTo>
                  <a:pt x="1891065" y="171421"/>
                  <a:pt x="1907162" y="189233"/>
                  <a:pt x="1936214" y="191900"/>
                </a:cubicBezTo>
                <a:cubicBezTo>
                  <a:pt x="1937328" y="192186"/>
                  <a:pt x="1938414" y="192567"/>
                  <a:pt x="1939452" y="193043"/>
                </a:cubicBezTo>
                <a:lnTo>
                  <a:pt x="2032797" y="221618"/>
                </a:lnTo>
                <a:cubicBezTo>
                  <a:pt x="2051847" y="155133"/>
                  <a:pt x="2070897" y="89601"/>
                  <a:pt x="2089947" y="21021"/>
                </a:cubicBezTo>
                <a:close/>
                <a:moveTo>
                  <a:pt x="1274036" y="670245"/>
                </a:moveTo>
                <a:cubicBezTo>
                  <a:pt x="1278751" y="665569"/>
                  <a:pt x="1283751" y="661178"/>
                  <a:pt x="1288990" y="657101"/>
                </a:cubicBezTo>
                <a:cubicBezTo>
                  <a:pt x="1297438" y="651157"/>
                  <a:pt x="1302144" y="641213"/>
                  <a:pt x="1301372" y="630907"/>
                </a:cubicBezTo>
                <a:cubicBezTo>
                  <a:pt x="1301372" y="608428"/>
                  <a:pt x="1303277" y="586044"/>
                  <a:pt x="1304039" y="563565"/>
                </a:cubicBezTo>
                <a:cubicBezTo>
                  <a:pt x="1304392" y="557184"/>
                  <a:pt x="1303944" y="550783"/>
                  <a:pt x="1302706" y="544515"/>
                </a:cubicBezTo>
                <a:cubicBezTo>
                  <a:pt x="1285056" y="470220"/>
                  <a:pt x="1267273" y="395925"/>
                  <a:pt x="1249366" y="321630"/>
                </a:cubicBezTo>
                <a:cubicBezTo>
                  <a:pt x="1244603" y="301818"/>
                  <a:pt x="1239841" y="282102"/>
                  <a:pt x="1234316" y="261242"/>
                </a:cubicBezTo>
                <a:cubicBezTo>
                  <a:pt x="1232735" y="262299"/>
                  <a:pt x="1231240" y="263480"/>
                  <a:pt x="1229840" y="264766"/>
                </a:cubicBezTo>
                <a:cubicBezTo>
                  <a:pt x="1212314" y="284864"/>
                  <a:pt x="1194597" y="304771"/>
                  <a:pt x="1177738" y="325345"/>
                </a:cubicBezTo>
                <a:cubicBezTo>
                  <a:pt x="1175204" y="329698"/>
                  <a:pt x="1174575" y="334899"/>
                  <a:pt x="1176023" y="339728"/>
                </a:cubicBezTo>
                <a:cubicBezTo>
                  <a:pt x="1186596" y="377066"/>
                  <a:pt x="1197740" y="414213"/>
                  <a:pt x="1208789" y="451361"/>
                </a:cubicBezTo>
                <a:cubicBezTo>
                  <a:pt x="1230411" y="523655"/>
                  <a:pt x="1251747" y="596045"/>
                  <a:pt x="1274131" y="670245"/>
                </a:cubicBezTo>
                <a:close/>
                <a:moveTo>
                  <a:pt x="85887" y="826646"/>
                </a:moveTo>
                <a:cubicBezTo>
                  <a:pt x="91793" y="815502"/>
                  <a:pt x="97031" y="806262"/>
                  <a:pt x="101794" y="796833"/>
                </a:cubicBezTo>
                <a:cubicBezTo>
                  <a:pt x="116938" y="766543"/>
                  <a:pt x="138465" y="738444"/>
                  <a:pt x="135131" y="701583"/>
                </a:cubicBezTo>
                <a:cubicBezTo>
                  <a:pt x="135131" y="700820"/>
                  <a:pt x="135608" y="700059"/>
                  <a:pt x="135608" y="699296"/>
                </a:cubicBezTo>
                <a:cubicBezTo>
                  <a:pt x="138656" y="665483"/>
                  <a:pt x="146371" y="631288"/>
                  <a:pt x="124749" y="599951"/>
                </a:cubicBezTo>
                <a:cubicBezTo>
                  <a:pt x="120539" y="592731"/>
                  <a:pt x="116843" y="585216"/>
                  <a:pt x="113700" y="577472"/>
                </a:cubicBezTo>
                <a:cubicBezTo>
                  <a:pt x="106747" y="563375"/>
                  <a:pt x="99794" y="548897"/>
                  <a:pt x="92174" y="533943"/>
                </a:cubicBezTo>
                <a:cubicBezTo>
                  <a:pt x="80648" y="557374"/>
                  <a:pt x="69599" y="578996"/>
                  <a:pt x="59312" y="600618"/>
                </a:cubicBezTo>
                <a:cubicBezTo>
                  <a:pt x="44549" y="632241"/>
                  <a:pt x="31976" y="665006"/>
                  <a:pt x="15402" y="695868"/>
                </a:cubicBezTo>
                <a:cubicBezTo>
                  <a:pt x="5877" y="713298"/>
                  <a:pt x="6544" y="724443"/>
                  <a:pt x="19593" y="739492"/>
                </a:cubicBezTo>
                <a:cubicBezTo>
                  <a:pt x="42834" y="766734"/>
                  <a:pt x="63122" y="796356"/>
                  <a:pt x="85887" y="826646"/>
                </a:cubicBezTo>
                <a:close/>
                <a:moveTo>
                  <a:pt x="999715" y="485841"/>
                </a:moveTo>
                <a:lnTo>
                  <a:pt x="854936" y="219141"/>
                </a:lnTo>
                <a:cubicBezTo>
                  <a:pt x="854269" y="223618"/>
                  <a:pt x="853983" y="225237"/>
                  <a:pt x="853793" y="226952"/>
                </a:cubicBezTo>
                <a:cubicBezTo>
                  <a:pt x="851888" y="253555"/>
                  <a:pt x="850011" y="280101"/>
                  <a:pt x="848173" y="306581"/>
                </a:cubicBezTo>
                <a:cubicBezTo>
                  <a:pt x="845125" y="351348"/>
                  <a:pt x="842077" y="396116"/>
                  <a:pt x="839315" y="440883"/>
                </a:cubicBezTo>
                <a:cubicBezTo>
                  <a:pt x="839495" y="444522"/>
                  <a:pt x="841096" y="447951"/>
                  <a:pt x="843791" y="450408"/>
                </a:cubicBezTo>
                <a:cubicBezTo>
                  <a:pt x="859698" y="464505"/>
                  <a:pt x="875890" y="478412"/>
                  <a:pt x="892369" y="491937"/>
                </a:cubicBezTo>
                <a:cubicBezTo>
                  <a:pt x="895845" y="494623"/>
                  <a:pt x="900170" y="495976"/>
                  <a:pt x="904561" y="495747"/>
                </a:cubicBezTo>
                <a:cubicBezTo>
                  <a:pt x="935612" y="492509"/>
                  <a:pt x="966569" y="489175"/>
                  <a:pt x="999715" y="485841"/>
                </a:cubicBezTo>
                <a:close/>
                <a:moveTo>
                  <a:pt x="696916" y="1419768"/>
                </a:moveTo>
                <a:cubicBezTo>
                  <a:pt x="698249" y="1443199"/>
                  <a:pt x="699583" y="1464345"/>
                  <a:pt x="700821" y="1485585"/>
                </a:cubicBezTo>
                <a:cubicBezTo>
                  <a:pt x="704726" y="1553118"/>
                  <a:pt x="708536" y="1620650"/>
                  <a:pt x="712727" y="1688277"/>
                </a:cubicBezTo>
                <a:cubicBezTo>
                  <a:pt x="713080" y="1691335"/>
                  <a:pt x="714889" y="1694031"/>
                  <a:pt x="717585" y="1695516"/>
                </a:cubicBezTo>
                <a:cubicBezTo>
                  <a:pt x="742064" y="1703517"/>
                  <a:pt x="766734" y="1711137"/>
                  <a:pt x="793214" y="1719329"/>
                </a:cubicBezTo>
                <a:cubicBezTo>
                  <a:pt x="785213" y="1622841"/>
                  <a:pt x="777402" y="1527971"/>
                  <a:pt x="769592" y="1433579"/>
                </a:cubicBezTo>
                <a:close/>
                <a:moveTo>
                  <a:pt x="526513" y="32642"/>
                </a:moveTo>
                <a:lnTo>
                  <a:pt x="350396" y="115128"/>
                </a:lnTo>
                <a:lnTo>
                  <a:pt x="589093" y="236191"/>
                </a:lnTo>
                <a:close/>
                <a:moveTo>
                  <a:pt x="1390336" y="1423292"/>
                </a:moveTo>
                <a:cubicBezTo>
                  <a:pt x="1361761" y="1434722"/>
                  <a:pt x="1335472" y="1445104"/>
                  <a:pt x="1309278" y="1456153"/>
                </a:cubicBezTo>
                <a:cubicBezTo>
                  <a:pt x="1306554" y="1458239"/>
                  <a:pt x="1304973" y="1461487"/>
                  <a:pt x="1304992" y="1464916"/>
                </a:cubicBezTo>
                <a:cubicBezTo>
                  <a:pt x="1305754" y="1478156"/>
                  <a:pt x="1307564" y="1491396"/>
                  <a:pt x="1308802" y="1504635"/>
                </a:cubicBezTo>
                <a:cubicBezTo>
                  <a:pt x="1315726" y="1580454"/>
                  <a:pt x="1322642" y="1656245"/>
                  <a:pt x="1329566" y="1731997"/>
                </a:cubicBezTo>
                <a:cubicBezTo>
                  <a:pt x="1329566" y="1734759"/>
                  <a:pt x="1330519" y="1737521"/>
                  <a:pt x="1331757" y="1744475"/>
                </a:cubicBezTo>
                <a:cubicBezTo>
                  <a:pt x="1346521" y="1728854"/>
                  <a:pt x="1359284" y="1715900"/>
                  <a:pt x="1371286" y="1702279"/>
                </a:cubicBezTo>
                <a:cubicBezTo>
                  <a:pt x="1374886" y="1698174"/>
                  <a:pt x="1377125" y="1693049"/>
                  <a:pt x="1377668" y="1687611"/>
                </a:cubicBezTo>
                <a:cubicBezTo>
                  <a:pt x="1380811" y="1632842"/>
                  <a:pt x="1383383" y="1578073"/>
                  <a:pt x="1385954" y="1523304"/>
                </a:cubicBezTo>
                <a:cubicBezTo>
                  <a:pt x="1387478" y="1490253"/>
                  <a:pt x="1388812" y="1457582"/>
                  <a:pt x="1390336" y="1422911"/>
                </a:cubicBezTo>
                <a:close/>
                <a:moveTo>
                  <a:pt x="1333186" y="1759334"/>
                </a:moveTo>
                <a:cubicBezTo>
                  <a:pt x="1332805" y="1760839"/>
                  <a:pt x="1332557" y="1762363"/>
                  <a:pt x="1332424" y="1763906"/>
                </a:cubicBezTo>
                <a:cubicBezTo>
                  <a:pt x="1336234" y="1805530"/>
                  <a:pt x="1340044" y="1847249"/>
                  <a:pt x="1344235" y="1888779"/>
                </a:cubicBezTo>
                <a:cubicBezTo>
                  <a:pt x="1344959" y="1893188"/>
                  <a:pt x="1347054" y="1897256"/>
                  <a:pt x="1350236" y="1900399"/>
                </a:cubicBezTo>
                <a:cubicBezTo>
                  <a:pt x="1365285" y="1916020"/>
                  <a:pt x="1380430" y="1931546"/>
                  <a:pt x="1396241" y="1946405"/>
                </a:cubicBezTo>
                <a:cubicBezTo>
                  <a:pt x="1412053" y="1961264"/>
                  <a:pt x="1427293" y="1978504"/>
                  <a:pt x="1425483" y="2003555"/>
                </a:cubicBezTo>
                <a:cubicBezTo>
                  <a:pt x="1425483" y="2006032"/>
                  <a:pt x="1428436" y="2010889"/>
                  <a:pt x="1430246" y="2010984"/>
                </a:cubicBezTo>
                <a:cubicBezTo>
                  <a:pt x="1444438" y="2011556"/>
                  <a:pt x="1458821" y="2010984"/>
                  <a:pt x="1474727" y="2010984"/>
                </a:cubicBezTo>
                <a:cubicBezTo>
                  <a:pt x="1470060" y="1989077"/>
                  <a:pt x="1465964" y="1970598"/>
                  <a:pt x="1462059" y="1952120"/>
                </a:cubicBezTo>
                <a:cubicBezTo>
                  <a:pt x="1453487" y="1911258"/>
                  <a:pt x="1444914" y="1870395"/>
                  <a:pt x="1436723" y="1829438"/>
                </a:cubicBezTo>
                <a:cubicBezTo>
                  <a:pt x="1435713" y="1822694"/>
                  <a:pt x="1431484" y="1816874"/>
                  <a:pt x="1425388" y="1813817"/>
                </a:cubicBezTo>
                <a:cubicBezTo>
                  <a:pt x="1412148" y="1806483"/>
                  <a:pt x="1399289" y="1798196"/>
                  <a:pt x="1386240" y="1790385"/>
                </a:cubicBezTo>
                <a:cubicBezTo>
                  <a:pt x="1368809" y="1780003"/>
                  <a:pt x="1351283" y="1769621"/>
                  <a:pt x="1333186" y="1758953"/>
                </a:cubicBezTo>
                <a:close/>
                <a:moveTo>
                  <a:pt x="2041465" y="284197"/>
                </a:moveTo>
                <a:lnTo>
                  <a:pt x="2040322" y="286102"/>
                </a:lnTo>
                <a:cubicBezTo>
                  <a:pt x="2089852" y="340204"/>
                  <a:pt x="2139287" y="394401"/>
                  <a:pt x="2189198" y="448027"/>
                </a:cubicBezTo>
                <a:cubicBezTo>
                  <a:pt x="2192989" y="450599"/>
                  <a:pt x="2197691" y="451466"/>
                  <a:pt x="2202152" y="450408"/>
                </a:cubicBezTo>
                <a:cubicBezTo>
                  <a:pt x="2237870" y="442788"/>
                  <a:pt x="2273399" y="434692"/>
                  <a:pt x="2309022" y="426691"/>
                </a:cubicBezTo>
                <a:lnTo>
                  <a:pt x="2369601" y="413070"/>
                </a:lnTo>
                <a:close/>
                <a:moveTo>
                  <a:pt x="2096138" y="34833"/>
                </a:moveTo>
                <a:lnTo>
                  <a:pt x="2092709" y="34833"/>
                </a:lnTo>
                <a:cubicBezTo>
                  <a:pt x="2090042" y="45024"/>
                  <a:pt x="2087566" y="55311"/>
                  <a:pt x="2084708" y="65408"/>
                </a:cubicBezTo>
                <a:cubicBezTo>
                  <a:pt x="2070707" y="115509"/>
                  <a:pt x="2056705" y="165611"/>
                  <a:pt x="2042322" y="215617"/>
                </a:cubicBezTo>
                <a:cubicBezTo>
                  <a:pt x="2039836" y="221627"/>
                  <a:pt x="2041446" y="228552"/>
                  <a:pt x="2046323" y="232857"/>
                </a:cubicBezTo>
                <a:cubicBezTo>
                  <a:pt x="2065373" y="251907"/>
                  <a:pt x="2084423" y="270957"/>
                  <a:pt x="2102234" y="291436"/>
                </a:cubicBezTo>
                <a:cubicBezTo>
                  <a:pt x="2120046" y="311915"/>
                  <a:pt x="2145478" y="314201"/>
                  <a:pt x="2169481" y="326583"/>
                </a:cubicBezTo>
                <a:cubicBezTo>
                  <a:pt x="2144525" y="226856"/>
                  <a:pt x="2120332" y="130654"/>
                  <a:pt x="2096138" y="34452"/>
                </a:cubicBezTo>
                <a:close/>
                <a:moveTo>
                  <a:pt x="1341663" y="1900971"/>
                </a:moveTo>
                <a:cubicBezTo>
                  <a:pt x="1312326" y="1924688"/>
                  <a:pt x="1285085" y="1946595"/>
                  <a:pt x="1258034" y="1968788"/>
                </a:cubicBezTo>
                <a:cubicBezTo>
                  <a:pt x="1255843" y="1970598"/>
                  <a:pt x="1253366" y="1974694"/>
                  <a:pt x="1254033" y="1976980"/>
                </a:cubicBezTo>
                <a:cubicBezTo>
                  <a:pt x="1262701" y="2006698"/>
                  <a:pt x="1271845" y="2036321"/>
                  <a:pt x="1280798" y="2065658"/>
                </a:cubicBezTo>
                <a:cubicBezTo>
                  <a:pt x="1282380" y="2065858"/>
                  <a:pt x="1283980" y="2065858"/>
                  <a:pt x="1285561" y="2065658"/>
                </a:cubicBezTo>
                <a:lnTo>
                  <a:pt x="1355855" y="2051942"/>
                </a:lnTo>
                <a:cubicBezTo>
                  <a:pt x="1389479" y="2045275"/>
                  <a:pt x="1391288" y="2043560"/>
                  <a:pt x="1400909" y="2010603"/>
                </a:cubicBezTo>
                <a:cubicBezTo>
                  <a:pt x="1401623" y="2006879"/>
                  <a:pt x="1402804" y="2003260"/>
                  <a:pt x="1404433" y="1999840"/>
                </a:cubicBezTo>
                <a:cubicBezTo>
                  <a:pt x="1415101" y="1981648"/>
                  <a:pt x="1412910" y="1968503"/>
                  <a:pt x="1394908" y="1954501"/>
                </a:cubicBezTo>
                <a:cubicBezTo>
                  <a:pt x="1375953" y="1937756"/>
                  <a:pt x="1358170" y="1919744"/>
                  <a:pt x="1341663" y="1900590"/>
                </a:cubicBezTo>
                <a:close/>
                <a:moveTo>
                  <a:pt x="1753143" y="376970"/>
                </a:moveTo>
                <a:lnTo>
                  <a:pt x="1461869" y="512702"/>
                </a:lnTo>
                <a:cubicBezTo>
                  <a:pt x="1491872" y="526704"/>
                  <a:pt x="1520066" y="539562"/>
                  <a:pt x="1548070" y="553088"/>
                </a:cubicBezTo>
                <a:cubicBezTo>
                  <a:pt x="1553937" y="556526"/>
                  <a:pt x="1561367" y="555717"/>
                  <a:pt x="1566358" y="551087"/>
                </a:cubicBezTo>
                <a:cubicBezTo>
                  <a:pt x="1616269" y="513654"/>
                  <a:pt x="1666370" y="476602"/>
                  <a:pt x="1716472" y="439359"/>
                </a:cubicBezTo>
                <a:lnTo>
                  <a:pt x="1770479" y="398878"/>
                </a:lnTo>
                <a:close/>
                <a:moveTo>
                  <a:pt x="1560929" y="1405671"/>
                </a:moveTo>
                <a:cubicBezTo>
                  <a:pt x="1545879" y="1428721"/>
                  <a:pt x="1531782" y="1450819"/>
                  <a:pt x="1517209" y="1472346"/>
                </a:cubicBezTo>
                <a:cubicBezTo>
                  <a:pt x="1513151" y="1476432"/>
                  <a:pt x="1513151" y="1483023"/>
                  <a:pt x="1517209" y="1487109"/>
                </a:cubicBezTo>
                <a:cubicBezTo>
                  <a:pt x="1552642" y="1533210"/>
                  <a:pt x="1587599" y="1579692"/>
                  <a:pt x="1622746" y="1626079"/>
                </a:cubicBezTo>
                <a:cubicBezTo>
                  <a:pt x="1624365" y="1628175"/>
                  <a:pt x="1626270" y="1630079"/>
                  <a:pt x="1628270" y="1632366"/>
                </a:cubicBezTo>
                <a:cubicBezTo>
                  <a:pt x="1629128" y="1630746"/>
                  <a:pt x="1629794" y="1630175"/>
                  <a:pt x="1629890" y="1629508"/>
                </a:cubicBezTo>
                <a:cubicBezTo>
                  <a:pt x="1637129" y="1580264"/>
                  <a:pt x="1644463" y="1531020"/>
                  <a:pt x="1651321" y="1481775"/>
                </a:cubicBezTo>
                <a:cubicBezTo>
                  <a:pt x="1651530" y="1477784"/>
                  <a:pt x="1649968" y="1473917"/>
                  <a:pt x="1647035" y="1471203"/>
                </a:cubicBezTo>
                <a:cubicBezTo>
                  <a:pt x="1619031" y="1449104"/>
                  <a:pt x="1590456" y="1427673"/>
                  <a:pt x="1560929" y="1405289"/>
                </a:cubicBezTo>
                <a:close/>
                <a:moveTo>
                  <a:pt x="1163450" y="606237"/>
                </a:moveTo>
                <a:cubicBezTo>
                  <a:pt x="1160021" y="603475"/>
                  <a:pt x="1158212" y="601761"/>
                  <a:pt x="1156211" y="600427"/>
                </a:cubicBezTo>
                <a:cubicBezTo>
                  <a:pt x="1113444" y="570614"/>
                  <a:pt x="1070486" y="541277"/>
                  <a:pt x="1028290" y="510702"/>
                </a:cubicBezTo>
                <a:cubicBezTo>
                  <a:pt x="1015727" y="499814"/>
                  <a:pt x="998992" y="495033"/>
                  <a:pt x="982571" y="497652"/>
                </a:cubicBezTo>
                <a:cubicBezTo>
                  <a:pt x="958853" y="501748"/>
                  <a:pt x="934946" y="502701"/>
                  <a:pt x="907990" y="505368"/>
                </a:cubicBezTo>
                <a:lnTo>
                  <a:pt x="933898" y="527846"/>
                </a:lnTo>
                <a:cubicBezTo>
                  <a:pt x="947823" y="538962"/>
                  <a:pt x="960996" y="550992"/>
                  <a:pt x="973331" y="563851"/>
                </a:cubicBezTo>
                <a:cubicBezTo>
                  <a:pt x="988381" y="581282"/>
                  <a:pt x="1001049" y="600903"/>
                  <a:pt x="1014765" y="619572"/>
                </a:cubicBezTo>
                <a:cubicBezTo>
                  <a:pt x="1028481" y="638241"/>
                  <a:pt x="1028386" y="638146"/>
                  <a:pt x="1051341" y="632717"/>
                </a:cubicBezTo>
                <a:close/>
                <a:moveTo>
                  <a:pt x="1508922" y="1310135"/>
                </a:moveTo>
                <a:cubicBezTo>
                  <a:pt x="1508351" y="1310135"/>
                  <a:pt x="1507493" y="1310135"/>
                  <a:pt x="1507017" y="1310135"/>
                </a:cubicBezTo>
                <a:cubicBezTo>
                  <a:pt x="1472251" y="1344901"/>
                  <a:pt x="1437485" y="1379572"/>
                  <a:pt x="1403004" y="1414910"/>
                </a:cubicBezTo>
                <a:cubicBezTo>
                  <a:pt x="1400232" y="1418377"/>
                  <a:pt x="1398689" y="1422663"/>
                  <a:pt x="1398623" y="1427102"/>
                </a:cubicBezTo>
                <a:cubicBezTo>
                  <a:pt x="1394813" y="1497396"/>
                  <a:pt x="1391260" y="1567757"/>
                  <a:pt x="1387955" y="1638176"/>
                </a:cubicBezTo>
                <a:cubicBezTo>
                  <a:pt x="1387478" y="1647701"/>
                  <a:pt x="1387955" y="1657988"/>
                  <a:pt x="1387955" y="1668465"/>
                </a:cubicBezTo>
                <a:cubicBezTo>
                  <a:pt x="1441380" y="1553851"/>
                  <a:pt x="1481947" y="1433674"/>
                  <a:pt x="1508922" y="1310135"/>
                </a:cubicBezTo>
                <a:close/>
                <a:moveTo>
                  <a:pt x="1234507" y="2247776"/>
                </a:moveTo>
                <a:cubicBezTo>
                  <a:pt x="1236126" y="2241775"/>
                  <a:pt x="1237364" y="2238251"/>
                  <a:pt x="1238126" y="2234632"/>
                </a:cubicBezTo>
                <a:cubicBezTo>
                  <a:pt x="1248699" y="2187959"/>
                  <a:pt x="1258700" y="2141096"/>
                  <a:pt x="1270226" y="2094709"/>
                </a:cubicBezTo>
                <a:cubicBezTo>
                  <a:pt x="1274464" y="2079450"/>
                  <a:pt x="1273902" y="2063248"/>
                  <a:pt x="1268606" y="2048323"/>
                </a:cubicBezTo>
                <a:cubicBezTo>
                  <a:pt x="1261082" y="2027081"/>
                  <a:pt x="1254986" y="2005365"/>
                  <a:pt x="1247556" y="1981648"/>
                </a:cubicBezTo>
                <a:cubicBezTo>
                  <a:pt x="1241270" y="1993458"/>
                  <a:pt x="1236507" y="2002983"/>
                  <a:pt x="1231364" y="2012222"/>
                </a:cubicBezTo>
                <a:cubicBezTo>
                  <a:pt x="1203693" y="2060333"/>
                  <a:pt x="1180548" y="2110901"/>
                  <a:pt x="1162212" y="2163289"/>
                </a:cubicBezTo>
                <a:cubicBezTo>
                  <a:pt x="1160726" y="2167471"/>
                  <a:pt x="1161107" y="2172081"/>
                  <a:pt x="1163260" y="2175957"/>
                </a:cubicBezTo>
                <a:cubicBezTo>
                  <a:pt x="1185644" y="2199579"/>
                  <a:pt x="1209170" y="2222820"/>
                  <a:pt x="1234031" y="2247776"/>
                </a:cubicBezTo>
                <a:close/>
                <a:moveTo>
                  <a:pt x="1575216" y="1913258"/>
                </a:moveTo>
                <a:lnTo>
                  <a:pt x="1477585" y="1778955"/>
                </a:lnTo>
                <a:cubicBezTo>
                  <a:pt x="1468060" y="1789433"/>
                  <a:pt x="1459964" y="1799339"/>
                  <a:pt x="1450915" y="1808388"/>
                </a:cubicBezTo>
                <a:cubicBezTo>
                  <a:pt x="1444400" y="1814207"/>
                  <a:pt x="1441904" y="1823304"/>
                  <a:pt x="1444533" y="1831629"/>
                </a:cubicBezTo>
                <a:cubicBezTo>
                  <a:pt x="1454534" y="1877729"/>
                  <a:pt x="1463583" y="1923926"/>
                  <a:pt x="1473108" y="1970122"/>
                </a:cubicBezTo>
                <a:cubicBezTo>
                  <a:pt x="1475489" y="1981457"/>
                  <a:pt x="1478347" y="1992696"/>
                  <a:pt x="1480728" y="2002888"/>
                </a:cubicBezTo>
                <a:close/>
                <a:moveTo>
                  <a:pt x="1984791" y="1498635"/>
                </a:moveTo>
                <a:cubicBezTo>
                  <a:pt x="1934309" y="1496634"/>
                  <a:pt x="1882969" y="1494444"/>
                  <a:pt x="1831724" y="1492824"/>
                </a:cubicBezTo>
                <a:cubicBezTo>
                  <a:pt x="1829057" y="1492824"/>
                  <a:pt x="1824866" y="1496729"/>
                  <a:pt x="1823819" y="1499778"/>
                </a:cubicBezTo>
                <a:cubicBezTo>
                  <a:pt x="1818485" y="1514351"/>
                  <a:pt x="1814294" y="1529591"/>
                  <a:pt x="1809055" y="1544069"/>
                </a:cubicBezTo>
                <a:cubicBezTo>
                  <a:pt x="1804864" y="1552689"/>
                  <a:pt x="1806093" y="1562966"/>
                  <a:pt x="1812198" y="1570358"/>
                </a:cubicBezTo>
                <a:cubicBezTo>
                  <a:pt x="1826295" y="1589408"/>
                  <a:pt x="1839440" y="1608458"/>
                  <a:pt x="1839440" y="1633985"/>
                </a:cubicBezTo>
                <a:cubicBezTo>
                  <a:pt x="1839697" y="1637204"/>
                  <a:pt x="1840240" y="1640386"/>
                  <a:pt x="1841059" y="1643510"/>
                </a:cubicBezTo>
                <a:close/>
                <a:moveTo>
                  <a:pt x="280387" y="1304896"/>
                </a:moveTo>
                <a:lnTo>
                  <a:pt x="282388" y="1304134"/>
                </a:lnTo>
                <a:lnTo>
                  <a:pt x="246574" y="1092108"/>
                </a:lnTo>
                <a:lnTo>
                  <a:pt x="121034" y="1087631"/>
                </a:lnTo>
                <a:cubicBezTo>
                  <a:pt x="174660" y="1161640"/>
                  <a:pt x="227143" y="1233268"/>
                  <a:pt x="279626" y="1304896"/>
                </a:cubicBezTo>
                <a:close/>
                <a:moveTo>
                  <a:pt x="1672657" y="17497"/>
                </a:moveTo>
                <a:lnTo>
                  <a:pt x="1671895" y="18830"/>
                </a:lnTo>
                <a:lnTo>
                  <a:pt x="1676467" y="23593"/>
                </a:lnTo>
                <a:cubicBezTo>
                  <a:pt x="1738503" y="83791"/>
                  <a:pt x="1800511" y="144113"/>
                  <a:pt x="1862490" y="204568"/>
                </a:cubicBezTo>
                <a:cubicBezTo>
                  <a:pt x="1891446" y="232638"/>
                  <a:pt x="1920526" y="260575"/>
                  <a:pt x="1949739" y="288388"/>
                </a:cubicBezTo>
                <a:cubicBezTo>
                  <a:pt x="1952682" y="290407"/>
                  <a:pt x="1955883" y="292008"/>
                  <a:pt x="1959264" y="293151"/>
                </a:cubicBezTo>
                <a:lnTo>
                  <a:pt x="1960883" y="290103"/>
                </a:lnTo>
                <a:cubicBezTo>
                  <a:pt x="1957740" y="284959"/>
                  <a:pt x="1954597" y="279720"/>
                  <a:pt x="1951358" y="274672"/>
                </a:cubicBezTo>
                <a:cubicBezTo>
                  <a:pt x="1915830" y="218379"/>
                  <a:pt x="1880397" y="161991"/>
                  <a:pt x="1844488" y="105889"/>
                </a:cubicBezTo>
                <a:cubicBezTo>
                  <a:pt x="1840373" y="99698"/>
                  <a:pt x="1834734" y="94678"/>
                  <a:pt x="1828105" y="91316"/>
                </a:cubicBezTo>
                <a:cubicBezTo>
                  <a:pt x="1790005" y="72266"/>
                  <a:pt x="1751238" y="54359"/>
                  <a:pt x="1712757" y="36166"/>
                </a:cubicBezTo>
                <a:cubicBezTo>
                  <a:pt x="1698565" y="29499"/>
                  <a:pt x="1685230" y="23498"/>
                  <a:pt x="1671895" y="17497"/>
                </a:cubicBezTo>
                <a:close/>
                <a:moveTo>
                  <a:pt x="1388050" y="2051370"/>
                </a:moveTo>
                <a:cubicBezTo>
                  <a:pt x="1355284" y="2058419"/>
                  <a:pt x="1323851" y="2065658"/>
                  <a:pt x="1292228" y="2071754"/>
                </a:cubicBezTo>
                <a:cubicBezTo>
                  <a:pt x="1285770" y="2072411"/>
                  <a:pt x="1280694" y="2077574"/>
                  <a:pt x="1280132" y="2084041"/>
                </a:cubicBezTo>
                <a:cubicBezTo>
                  <a:pt x="1271750" y="2121475"/>
                  <a:pt x="1262987" y="2158908"/>
                  <a:pt x="1254509" y="2196341"/>
                </a:cubicBezTo>
                <a:cubicBezTo>
                  <a:pt x="1251271" y="2210438"/>
                  <a:pt x="1248413" y="2224916"/>
                  <a:pt x="1244984" y="2239108"/>
                </a:cubicBezTo>
                <a:cubicBezTo>
                  <a:pt x="1247366" y="2239108"/>
                  <a:pt x="1247842" y="2239108"/>
                  <a:pt x="1248032" y="2239108"/>
                </a:cubicBezTo>
                <a:cubicBezTo>
                  <a:pt x="1296991" y="2190721"/>
                  <a:pt x="1345921" y="2142267"/>
                  <a:pt x="1394813" y="2093756"/>
                </a:cubicBezTo>
                <a:cubicBezTo>
                  <a:pt x="1396851" y="2091737"/>
                  <a:pt x="1397861" y="2088899"/>
                  <a:pt x="1397575" y="2086041"/>
                </a:cubicBezTo>
                <a:cubicBezTo>
                  <a:pt x="1394622" y="2074802"/>
                  <a:pt x="1391003" y="2063943"/>
                  <a:pt x="1387288" y="2051370"/>
                </a:cubicBezTo>
                <a:close/>
                <a:moveTo>
                  <a:pt x="1021909" y="949804"/>
                </a:moveTo>
                <a:cubicBezTo>
                  <a:pt x="1023052" y="952852"/>
                  <a:pt x="1023147" y="953709"/>
                  <a:pt x="1023623" y="954186"/>
                </a:cubicBezTo>
                <a:cubicBezTo>
                  <a:pt x="1086298" y="1022766"/>
                  <a:pt x="1148906" y="1091317"/>
                  <a:pt x="1211456" y="1159830"/>
                </a:cubicBezTo>
                <a:cubicBezTo>
                  <a:pt x="1214685" y="1164088"/>
                  <a:pt x="1220591" y="1165231"/>
                  <a:pt x="1225172" y="1162497"/>
                </a:cubicBezTo>
                <a:cubicBezTo>
                  <a:pt x="1234697" y="1158973"/>
                  <a:pt x="1244222" y="1156878"/>
                  <a:pt x="1253747" y="1154211"/>
                </a:cubicBezTo>
                <a:cubicBezTo>
                  <a:pt x="1239174" y="1127731"/>
                  <a:pt x="1222315" y="1099251"/>
                  <a:pt x="1207646" y="1069629"/>
                </a:cubicBezTo>
                <a:cubicBezTo>
                  <a:pt x="1199064" y="1051941"/>
                  <a:pt x="1184815" y="1037625"/>
                  <a:pt x="1167165" y="1028957"/>
                </a:cubicBezTo>
                <a:cubicBezTo>
                  <a:pt x="1118397" y="1004001"/>
                  <a:pt x="1070772" y="977141"/>
                  <a:pt x="1021147" y="949804"/>
                </a:cubicBezTo>
                <a:close/>
                <a:moveTo>
                  <a:pt x="1460726" y="1520161"/>
                </a:moveTo>
                <a:lnTo>
                  <a:pt x="1458059" y="1520161"/>
                </a:lnTo>
                <a:cubicBezTo>
                  <a:pt x="1435008" y="1577311"/>
                  <a:pt x="1411767" y="1634461"/>
                  <a:pt x="1389002" y="1691611"/>
                </a:cubicBezTo>
                <a:cubicBezTo>
                  <a:pt x="1388850" y="1695202"/>
                  <a:pt x="1390279" y="1698688"/>
                  <a:pt x="1392908" y="1701136"/>
                </a:cubicBezTo>
                <a:cubicBezTo>
                  <a:pt x="1401766" y="1708946"/>
                  <a:pt x="1411196" y="1715995"/>
                  <a:pt x="1420530" y="1723234"/>
                </a:cubicBezTo>
                <a:lnTo>
                  <a:pt x="1473870" y="1764858"/>
                </a:lnTo>
                <a:cubicBezTo>
                  <a:pt x="1468631" y="1681514"/>
                  <a:pt x="1464250" y="1600838"/>
                  <a:pt x="1459964" y="1520161"/>
                </a:cubicBezTo>
                <a:close/>
                <a:moveTo>
                  <a:pt x="1064581" y="149323"/>
                </a:moveTo>
                <a:lnTo>
                  <a:pt x="1062676" y="150656"/>
                </a:lnTo>
                <a:lnTo>
                  <a:pt x="1168880" y="320868"/>
                </a:lnTo>
                <a:lnTo>
                  <a:pt x="1229935" y="250097"/>
                </a:lnTo>
                <a:close/>
                <a:moveTo>
                  <a:pt x="691677" y="1460535"/>
                </a:moveTo>
                <a:cubicBezTo>
                  <a:pt x="690153" y="1461582"/>
                  <a:pt x="689296" y="1461868"/>
                  <a:pt x="689105" y="1462344"/>
                </a:cubicBezTo>
                <a:cubicBezTo>
                  <a:pt x="674246" y="1494920"/>
                  <a:pt x="659292" y="1527400"/>
                  <a:pt x="644719" y="1559976"/>
                </a:cubicBezTo>
                <a:cubicBezTo>
                  <a:pt x="643271" y="1563433"/>
                  <a:pt x="642871" y="1567243"/>
                  <a:pt x="643576" y="1570929"/>
                </a:cubicBezTo>
                <a:cubicBezTo>
                  <a:pt x="651129" y="1605476"/>
                  <a:pt x="658911" y="1639957"/>
                  <a:pt x="666912" y="1674371"/>
                </a:cubicBezTo>
                <a:cubicBezTo>
                  <a:pt x="667674" y="1677495"/>
                  <a:pt x="669713" y="1680162"/>
                  <a:pt x="672532" y="1681705"/>
                </a:cubicBezTo>
                <a:cubicBezTo>
                  <a:pt x="682724" y="1685420"/>
                  <a:pt x="693296" y="1688372"/>
                  <a:pt x="705488" y="1692087"/>
                </a:cubicBezTo>
                <a:cubicBezTo>
                  <a:pt x="700821" y="1613982"/>
                  <a:pt x="696344" y="1537592"/>
                  <a:pt x="691677" y="1460535"/>
                </a:cubicBezTo>
                <a:close/>
                <a:moveTo>
                  <a:pt x="1712567" y="1385573"/>
                </a:moveTo>
                <a:cubicBezTo>
                  <a:pt x="1700946" y="1377762"/>
                  <a:pt x="1690278" y="1369761"/>
                  <a:pt x="1678848" y="1363284"/>
                </a:cubicBezTo>
                <a:cubicBezTo>
                  <a:pt x="1674114" y="1360827"/>
                  <a:pt x="1668618" y="1360322"/>
                  <a:pt x="1663513" y="1361855"/>
                </a:cubicBezTo>
                <a:cubicBezTo>
                  <a:pt x="1639415" y="1371380"/>
                  <a:pt x="1615888" y="1380905"/>
                  <a:pt x="1591694" y="1390907"/>
                </a:cubicBezTo>
                <a:lnTo>
                  <a:pt x="1567882" y="1400908"/>
                </a:lnTo>
                <a:lnTo>
                  <a:pt x="1655988" y="1468345"/>
                </a:lnTo>
                <a:close/>
                <a:moveTo>
                  <a:pt x="1096680" y="631955"/>
                </a:moveTo>
                <a:cubicBezTo>
                  <a:pt x="1122969" y="675960"/>
                  <a:pt x="1148401" y="718442"/>
                  <a:pt x="1174309" y="761590"/>
                </a:cubicBezTo>
                <a:cubicBezTo>
                  <a:pt x="1182310" y="754351"/>
                  <a:pt x="1189168" y="747874"/>
                  <a:pt x="1196502" y="741873"/>
                </a:cubicBezTo>
                <a:cubicBezTo>
                  <a:pt x="1202417" y="738197"/>
                  <a:pt x="1204703" y="730700"/>
                  <a:pt x="1201836" y="724347"/>
                </a:cubicBezTo>
                <a:cubicBezTo>
                  <a:pt x="1197740" y="712536"/>
                  <a:pt x="1195264" y="700154"/>
                  <a:pt x="1192311" y="687962"/>
                </a:cubicBezTo>
                <a:lnTo>
                  <a:pt x="1172690" y="613857"/>
                </a:lnTo>
                <a:close/>
                <a:moveTo>
                  <a:pt x="1334329" y="1750666"/>
                </a:moveTo>
                <a:lnTo>
                  <a:pt x="1437008" y="1812483"/>
                </a:lnTo>
                <a:lnTo>
                  <a:pt x="1471775" y="1773240"/>
                </a:lnTo>
                <a:lnTo>
                  <a:pt x="1382430" y="1702946"/>
                </a:lnTo>
                <a:close/>
                <a:moveTo>
                  <a:pt x="1180595" y="2087946"/>
                </a:moveTo>
                <a:cubicBezTo>
                  <a:pt x="1160974" y="2041560"/>
                  <a:pt x="1142019" y="1996792"/>
                  <a:pt x="1123445" y="1952024"/>
                </a:cubicBezTo>
                <a:lnTo>
                  <a:pt x="1121064" y="1952024"/>
                </a:lnTo>
                <a:cubicBezTo>
                  <a:pt x="1114397" y="2005841"/>
                  <a:pt x="1107634" y="2059657"/>
                  <a:pt x="1100681" y="2115188"/>
                </a:cubicBezTo>
                <a:close/>
                <a:moveTo>
                  <a:pt x="2030321" y="228952"/>
                </a:moveTo>
                <a:lnTo>
                  <a:pt x="1906496" y="190852"/>
                </a:lnTo>
                <a:cubicBezTo>
                  <a:pt x="1926974" y="223428"/>
                  <a:pt x="1946120" y="253812"/>
                  <a:pt x="1965455" y="284006"/>
                </a:cubicBezTo>
                <a:cubicBezTo>
                  <a:pt x="1967389" y="285911"/>
                  <a:pt x="1970123" y="286759"/>
                  <a:pt x="1972790" y="286293"/>
                </a:cubicBezTo>
                <a:cubicBezTo>
                  <a:pt x="2014414" y="276768"/>
                  <a:pt x="2020415" y="270671"/>
                  <a:pt x="2029940" y="230952"/>
                </a:cubicBezTo>
                <a:cubicBezTo>
                  <a:pt x="2030225" y="230571"/>
                  <a:pt x="2030130" y="230571"/>
                  <a:pt x="2030321" y="228571"/>
                </a:cubicBezTo>
                <a:close/>
                <a:moveTo>
                  <a:pt x="590617" y="1475775"/>
                </a:moveTo>
                <a:cubicBezTo>
                  <a:pt x="582463" y="1481613"/>
                  <a:pt x="573758" y="1486623"/>
                  <a:pt x="564613" y="1490729"/>
                </a:cubicBezTo>
                <a:cubicBezTo>
                  <a:pt x="538991" y="1499778"/>
                  <a:pt x="531848" y="1517685"/>
                  <a:pt x="537182" y="1542545"/>
                </a:cubicBezTo>
                <a:cubicBezTo>
                  <a:pt x="538039" y="1546450"/>
                  <a:pt x="537944" y="1551498"/>
                  <a:pt x="540420" y="1554070"/>
                </a:cubicBezTo>
                <a:cubicBezTo>
                  <a:pt x="557946" y="1573120"/>
                  <a:pt x="576044" y="1591027"/>
                  <a:pt x="596427" y="1611887"/>
                </a:cubicBezTo>
                <a:cubicBezTo>
                  <a:pt x="599475" y="1564071"/>
                  <a:pt x="604047" y="1520256"/>
                  <a:pt x="590617" y="1475394"/>
                </a:cubicBezTo>
                <a:close/>
                <a:moveTo>
                  <a:pt x="697773" y="1415005"/>
                </a:moveTo>
                <a:cubicBezTo>
                  <a:pt x="719871" y="1418339"/>
                  <a:pt x="739493" y="1420434"/>
                  <a:pt x="758733" y="1424530"/>
                </a:cubicBezTo>
                <a:cubicBezTo>
                  <a:pt x="769211" y="1426816"/>
                  <a:pt x="773306" y="1423578"/>
                  <a:pt x="777783" y="1415005"/>
                </a:cubicBezTo>
                <a:cubicBezTo>
                  <a:pt x="788927" y="1394241"/>
                  <a:pt x="801405" y="1374238"/>
                  <a:pt x="813216" y="1353950"/>
                </a:cubicBezTo>
                <a:cubicBezTo>
                  <a:pt x="814502" y="1351188"/>
                  <a:pt x="815645" y="1348359"/>
                  <a:pt x="816645" y="1345472"/>
                </a:cubicBezTo>
                <a:cubicBezTo>
                  <a:pt x="792452" y="1348330"/>
                  <a:pt x="769877" y="1350806"/>
                  <a:pt x="747398" y="1353759"/>
                </a:cubicBezTo>
                <a:cubicBezTo>
                  <a:pt x="743112" y="1354331"/>
                  <a:pt x="737873" y="1355379"/>
                  <a:pt x="735302" y="1358427"/>
                </a:cubicBezTo>
                <a:cubicBezTo>
                  <a:pt x="722824" y="1376048"/>
                  <a:pt x="711108" y="1394526"/>
                  <a:pt x="697773" y="1414624"/>
                </a:cubicBezTo>
                <a:close/>
                <a:moveTo>
                  <a:pt x="61122" y="479936"/>
                </a:moveTo>
                <a:cubicBezTo>
                  <a:pt x="71981" y="493937"/>
                  <a:pt x="81886" y="506892"/>
                  <a:pt x="91888" y="519655"/>
                </a:cubicBezTo>
                <a:cubicBezTo>
                  <a:pt x="93021" y="521141"/>
                  <a:pt x="94641" y="522189"/>
                  <a:pt x="96460" y="522608"/>
                </a:cubicBezTo>
                <a:cubicBezTo>
                  <a:pt x="112843" y="525465"/>
                  <a:pt x="129321" y="528037"/>
                  <a:pt x="146942" y="530895"/>
                </a:cubicBezTo>
                <a:lnTo>
                  <a:pt x="154086" y="432406"/>
                </a:lnTo>
                <a:close/>
                <a:moveTo>
                  <a:pt x="1091346" y="643194"/>
                </a:moveTo>
                <a:cubicBezTo>
                  <a:pt x="1087727" y="666721"/>
                  <a:pt x="1084583" y="687295"/>
                  <a:pt x="1081821" y="707869"/>
                </a:cubicBezTo>
                <a:cubicBezTo>
                  <a:pt x="1081840" y="709764"/>
                  <a:pt x="1082478" y="711603"/>
                  <a:pt x="1083631" y="713108"/>
                </a:cubicBezTo>
                <a:cubicBezTo>
                  <a:pt x="1102681" y="739111"/>
                  <a:pt x="1121731" y="765114"/>
                  <a:pt x="1140781" y="791689"/>
                </a:cubicBezTo>
                <a:cubicBezTo>
                  <a:pt x="1147258" y="785879"/>
                  <a:pt x="1152592" y="780545"/>
                  <a:pt x="1158593" y="775973"/>
                </a:cubicBezTo>
                <a:cubicBezTo>
                  <a:pt x="1163603" y="773296"/>
                  <a:pt x="1165498" y="767067"/>
                  <a:pt x="1162822" y="762047"/>
                </a:cubicBezTo>
                <a:cubicBezTo>
                  <a:pt x="1162393" y="761266"/>
                  <a:pt x="1161869" y="760533"/>
                  <a:pt x="1161260" y="759876"/>
                </a:cubicBezTo>
                <a:cubicBezTo>
                  <a:pt x="1145924" y="735301"/>
                  <a:pt x="1131351" y="710345"/>
                  <a:pt x="1116492" y="685580"/>
                </a:cubicBezTo>
                <a:close/>
                <a:moveTo>
                  <a:pt x="24546" y="968949"/>
                </a:moveTo>
                <a:lnTo>
                  <a:pt x="109033" y="1056865"/>
                </a:lnTo>
                <a:cubicBezTo>
                  <a:pt x="111319" y="1026290"/>
                  <a:pt x="113605" y="998381"/>
                  <a:pt x="115319" y="970378"/>
                </a:cubicBezTo>
                <a:cubicBezTo>
                  <a:pt x="115319" y="963901"/>
                  <a:pt x="97698" y="950756"/>
                  <a:pt x="90935" y="952376"/>
                </a:cubicBezTo>
                <a:cubicBezTo>
                  <a:pt x="69694" y="957519"/>
                  <a:pt x="48454" y="963044"/>
                  <a:pt x="24736" y="968949"/>
                </a:cubicBezTo>
                <a:close/>
                <a:moveTo>
                  <a:pt x="552803" y="1415196"/>
                </a:moveTo>
                <a:lnTo>
                  <a:pt x="480889" y="1488633"/>
                </a:lnTo>
                <a:lnTo>
                  <a:pt x="520894" y="1498635"/>
                </a:lnTo>
                <a:cubicBezTo>
                  <a:pt x="524609" y="1499492"/>
                  <a:pt x="529276" y="1501873"/>
                  <a:pt x="531848" y="1500444"/>
                </a:cubicBezTo>
                <a:cubicBezTo>
                  <a:pt x="550898" y="1489967"/>
                  <a:pt x="569948" y="1478822"/>
                  <a:pt x="588998" y="1467393"/>
                </a:cubicBezTo>
                <a:close/>
                <a:moveTo>
                  <a:pt x="684438" y="1693611"/>
                </a:moveTo>
                <a:lnTo>
                  <a:pt x="783212" y="1794005"/>
                </a:lnTo>
                <a:cubicBezTo>
                  <a:pt x="785308" y="1780479"/>
                  <a:pt x="787308" y="1766954"/>
                  <a:pt x="789404" y="1753524"/>
                </a:cubicBezTo>
                <a:cubicBezTo>
                  <a:pt x="793309" y="1727901"/>
                  <a:pt x="793309" y="1727901"/>
                  <a:pt x="768353" y="1719614"/>
                </a:cubicBezTo>
                <a:lnTo>
                  <a:pt x="767306" y="1719614"/>
                </a:lnTo>
                <a:close/>
                <a:moveTo>
                  <a:pt x="1611125" y="1872872"/>
                </a:moveTo>
                <a:lnTo>
                  <a:pt x="1774384" y="1710947"/>
                </a:lnTo>
                <a:cubicBezTo>
                  <a:pt x="1765811" y="1714090"/>
                  <a:pt x="1759525" y="1716281"/>
                  <a:pt x="1753238" y="1718757"/>
                </a:cubicBezTo>
                <a:cubicBezTo>
                  <a:pt x="1720377" y="1731616"/>
                  <a:pt x="1689421" y="1746666"/>
                  <a:pt x="1673419" y="1781337"/>
                </a:cubicBezTo>
                <a:cubicBezTo>
                  <a:pt x="1668856" y="1789242"/>
                  <a:pt x="1663703" y="1796796"/>
                  <a:pt x="1657988" y="1803911"/>
                </a:cubicBezTo>
                <a:cubicBezTo>
                  <a:pt x="1643129" y="1825628"/>
                  <a:pt x="1628080" y="1847916"/>
                  <a:pt x="1611316" y="1872872"/>
                </a:cubicBezTo>
                <a:close/>
                <a:moveTo>
                  <a:pt x="84363" y="849696"/>
                </a:moveTo>
                <a:lnTo>
                  <a:pt x="81791" y="849696"/>
                </a:lnTo>
                <a:lnTo>
                  <a:pt x="24641" y="962091"/>
                </a:lnTo>
                <a:cubicBezTo>
                  <a:pt x="46549" y="956567"/>
                  <a:pt x="65694" y="952090"/>
                  <a:pt x="84649" y="946851"/>
                </a:cubicBezTo>
                <a:cubicBezTo>
                  <a:pt x="87697" y="945994"/>
                  <a:pt x="92174" y="941803"/>
                  <a:pt x="91983" y="939422"/>
                </a:cubicBezTo>
                <a:cubicBezTo>
                  <a:pt x="89697" y="909513"/>
                  <a:pt x="87030" y="879700"/>
                  <a:pt x="84363" y="849696"/>
                </a:cubicBezTo>
                <a:close/>
                <a:moveTo>
                  <a:pt x="1829153" y="1485014"/>
                </a:moveTo>
                <a:lnTo>
                  <a:pt x="1969646" y="1490253"/>
                </a:lnTo>
                <a:lnTo>
                  <a:pt x="1969646" y="1487776"/>
                </a:lnTo>
                <a:lnTo>
                  <a:pt x="1856585" y="1440151"/>
                </a:lnTo>
                <a:close/>
                <a:moveTo>
                  <a:pt x="607762" y="1541021"/>
                </a:moveTo>
                <a:cubicBezTo>
                  <a:pt x="607809" y="1556242"/>
                  <a:pt x="606847" y="1571453"/>
                  <a:pt x="604904" y="1586550"/>
                </a:cubicBezTo>
                <a:cubicBezTo>
                  <a:pt x="600180" y="1607239"/>
                  <a:pt x="608848" y="1628679"/>
                  <a:pt x="626621" y="1640271"/>
                </a:cubicBezTo>
                <a:cubicBezTo>
                  <a:pt x="636842" y="1649263"/>
                  <a:pt x="646576" y="1658798"/>
                  <a:pt x="655768" y="1668846"/>
                </a:cubicBezTo>
                <a:cubicBezTo>
                  <a:pt x="651482" y="1640271"/>
                  <a:pt x="643861" y="1614459"/>
                  <a:pt x="639861" y="1587598"/>
                </a:cubicBezTo>
                <a:cubicBezTo>
                  <a:pt x="636813" y="1566929"/>
                  <a:pt x="623573" y="1555118"/>
                  <a:pt x="607762" y="1541211"/>
                </a:cubicBezTo>
                <a:close/>
                <a:moveTo>
                  <a:pt x="1752191" y="1602171"/>
                </a:moveTo>
                <a:lnTo>
                  <a:pt x="1792958" y="1638080"/>
                </a:lnTo>
                <a:lnTo>
                  <a:pt x="1825819" y="1606458"/>
                </a:lnTo>
                <a:lnTo>
                  <a:pt x="1789052" y="1549308"/>
                </a:lnTo>
                <a:close/>
                <a:moveTo>
                  <a:pt x="1752191" y="1709328"/>
                </a:moveTo>
                <a:cubicBezTo>
                  <a:pt x="1785623" y="1704184"/>
                  <a:pt x="1790291" y="1698564"/>
                  <a:pt x="1790291" y="1667227"/>
                </a:cubicBezTo>
                <a:cubicBezTo>
                  <a:pt x="1790291" y="1662369"/>
                  <a:pt x="1790291" y="1657702"/>
                  <a:pt x="1790291" y="1652463"/>
                </a:cubicBezTo>
                <a:cubicBezTo>
                  <a:pt x="1790291" y="1649606"/>
                  <a:pt x="1790291" y="1645796"/>
                  <a:pt x="1788100" y="1644177"/>
                </a:cubicBezTo>
                <a:cubicBezTo>
                  <a:pt x="1776670" y="1633413"/>
                  <a:pt x="1764859" y="1623126"/>
                  <a:pt x="1752476" y="1612172"/>
                </a:cubicBezTo>
                <a:close/>
                <a:moveTo>
                  <a:pt x="116748" y="957424"/>
                </a:moveTo>
                <a:cubicBezTo>
                  <a:pt x="119320" y="922467"/>
                  <a:pt x="121892" y="888368"/>
                  <a:pt x="124082" y="854363"/>
                </a:cubicBezTo>
                <a:cubicBezTo>
                  <a:pt x="123816" y="851878"/>
                  <a:pt x="122311" y="849696"/>
                  <a:pt x="120082" y="848553"/>
                </a:cubicBezTo>
                <a:cubicBezTo>
                  <a:pt x="110557" y="845029"/>
                  <a:pt x="101032" y="842171"/>
                  <a:pt x="90554" y="839028"/>
                </a:cubicBezTo>
                <a:cubicBezTo>
                  <a:pt x="93126" y="870651"/>
                  <a:pt x="96365" y="900560"/>
                  <a:pt x="97793" y="930468"/>
                </a:cubicBezTo>
                <a:cubicBezTo>
                  <a:pt x="97498" y="942470"/>
                  <a:pt x="105137" y="953243"/>
                  <a:pt x="116558" y="956948"/>
                </a:cubicBezTo>
                <a:close/>
                <a:moveTo>
                  <a:pt x="1512161" y="1337853"/>
                </a:moveTo>
                <a:lnTo>
                  <a:pt x="1510351" y="1337853"/>
                </a:lnTo>
                <a:lnTo>
                  <a:pt x="1468250" y="1491777"/>
                </a:lnTo>
                <a:cubicBezTo>
                  <a:pt x="1480347" y="1487204"/>
                  <a:pt x="1490253" y="1483776"/>
                  <a:pt x="1499873" y="1479680"/>
                </a:cubicBezTo>
                <a:cubicBezTo>
                  <a:pt x="1502340" y="1478404"/>
                  <a:pt x="1504074" y="1476041"/>
                  <a:pt x="1504541" y="1473298"/>
                </a:cubicBezTo>
                <a:cubicBezTo>
                  <a:pt x="1507112" y="1427388"/>
                  <a:pt x="1509494" y="1382334"/>
                  <a:pt x="1511970" y="1337376"/>
                </a:cubicBezTo>
                <a:close/>
                <a:moveTo>
                  <a:pt x="139227" y="615000"/>
                </a:moveTo>
                <a:lnTo>
                  <a:pt x="141608" y="614524"/>
                </a:lnTo>
                <a:cubicBezTo>
                  <a:pt x="143227" y="590902"/>
                  <a:pt x="144942" y="566899"/>
                  <a:pt x="146180" y="543658"/>
                </a:cubicBezTo>
                <a:cubicBezTo>
                  <a:pt x="145752" y="540972"/>
                  <a:pt x="143999" y="538676"/>
                  <a:pt x="141513" y="537562"/>
                </a:cubicBezTo>
                <a:cubicBezTo>
                  <a:pt x="127607" y="534800"/>
                  <a:pt x="113605" y="532704"/>
                  <a:pt x="98079" y="530133"/>
                </a:cubicBezTo>
                <a:close/>
                <a:moveTo>
                  <a:pt x="679199" y="1466630"/>
                </a:moveTo>
                <a:lnTo>
                  <a:pt x="677961" y="1466154"/>
                </a:lnTo>
                <a:lnTo>
                  <a:pt x="611858" y="1532829"/>
                </a:lnTo>
                <a:lnTo>
                  <a:pt x="637385" y="1558928"/>
                </a:lnTo>
                <a:close/>
                <a:moveTo>
                  <a:pt x="831599" y="1843154"/>
                </a:moveTo>
                <a:cubicBezTo>
                  <a:pt x="836457" y="1820579"/>
                  <a:pt x="841124" y="1798386"/>
                  <a:pt x="846744" y="1773431"/>
                </a:cubicBezTo>
                <a:lnTo>
                  <a:pt x="793214" y="1805435"/>
                </a:lnTo>
                <a:close/>
                <a:moveTo>
                  <a:pt x="800357" y="1731902"/>
                </a:moveTo>
                <a:cubicBezTo>
                  <a:pt x="797214" y="1754476"/>
                  <a:pt x="794452" y="1774955"/>
                  <a:pt x="791309" y="1797720"/>
                </a:cubicBezTo>
                <a:lnTo>
                  <a:pt x="845601" y="1765335"/>
                </a:lnTo>
                <a:close/>
                <a:moveTo>
                  <a:pt x="1404147" y="2080326"/>
                </a:moveTo>
                <a:cubicBezTo>
                  <a:pt x="1421673" y="2071373"/>
                  <a:pt x="1428817" y="2058895"/>
                  <a:pt x="1424150" y="2039369"/>
                </a:cubicBezTo>
                <a:cubicBezTo>
                  <a:pt x="1421178" y="2024033"/>
                  <a:pt x="1419082" y="2008546"/>
                  <a:pt x="1417863" y="1992982"/>
                </a:cubicBezTo>
                <a:lnTo>
                  <a:pt x="1414720" y="1992982"/>
                </a:lnTo>
                <a:cubicBezTo>
                  <a:pt x="1408719" y="2008413"/>
                  <a:pt x="1402147" y="2023748"/>
                  <a:pt x="1396813" y="2039464"/>
                </a:cubicBezTo>
                <a:cubicBezTo>
                  <a:pt x="1395146" y="2045065"/>
                  <a:pt x="1394955" y="2050999"/>
                  <a:pt x="1396241" y="2056704"/>
                </a:cubicBezTo>
                <a:cubicBezTo>
                  <a:pt x="1398404" y="2064724"/>
                  <a:pt x="1401042" y="2072621"/>
                  <a:pt x="1404147" y="2080326"/>
                </a:cubicBezTo>
                <a:close/>
                <a:moveTo>
                  <a:pt x="1073439" y="699201"/>
                </a:moveTo>
                <a:lnTo>
                  <a:pt x="1082964" y="635670"/>
                </a:lnTo>
                <a:lnTo>
                  <a:pt x="1034768" y="646623"/>
                </a:lnTo>
                <a:close/>
                <a:moveTo>
                  <a:pt x="125225" y="842838"/>
                </a:moveTo>
                <a:lnTo>
                  <a:pt x="130750" y="761400"/>
                </a:lnTo>
                <a:lnTo>
                  <a:pt x="128559" y="761400"/>
                </a:lnTo>
                <a:lnTo>
                  <a:pt x="91697" y="831789"/>
                </a:lnTo>
                <a:close/>
                <a:moveTo>
                  <a:pt x="2027273" y="270005"/>
                </a:moveTo>
                <a:lnTo>
                  <a:pt x="2095472" y="296961"/>
                </a:lnTo>
                <a:lnTo>
                  <a:pt x="2097377" y="294389"/>
                </a:lnTo>
                <a:lnTo>
                  <a:pt x="2036417" y="238286"/>
                </a:lnTo>
                <a:close/>
                <a:moveTo>
                  <a:pt x="1827248" y="1618364"/>
                </a:moveTo>
                <a:cubicBezTo>
                  <a:pt x="1801340" y="1636461"/>
                  <a:pt x="1791053" y="1661988"/>
                  <a:pt x="1799816" y="1687229"/>
                </a:cubicBezTo>
                <a:cubicBezTo>
                  <a:pt x="1818580" y="1667894"/>
                  <a:pt x="1846107" y="1652082"/>
                  <a:pt x="1826581" y="1617983"/>
                </a:cubicBezTo>
                <a:close/>
                <a:moveTo>
                  <a:pt x="62836" y="492985"/>
                </a:moveTo>
                <a:lnTo>
                  <a:pt x="60932" y="493747"/>
                </a:lnTo>
                <a:lnTo>
                  <a:pt x="66646" y="566328"/>
                </a:lnTo>
                <a:cubicBezTo>
                  <a:pt x="74009" y="555021"/>
                  <a:pt x="80382" y="543106"/>
                  <a:pt x="85696" y="530704"/>
                </a:cubicBezTo>
                <a:cubicBezTo>
                  <a:pt x="86887" y="528037"/>
                  <a:pt x="86887" y="524989"/>
                  <a:pt x="85696" y="522322"/>
                </a:cubicBezTo>
                <a:cubicBezTo>
                  <a:pt x="78172" y="512321"/>
                  <a:pt x="70647" y="502701"/>
                  <a:pt x="62836" y="492985"/>
                </a:cubicBezTo>
                <a:close/>
                <a:moveTo>
                  <a:pt x="528895" y="1540735"/>
                </a:moveTo>
                <a:lnTo>
                  <a:pt x="528895" y="1508064"/>
                </a:lnTo>
                <a:lnTo>
                  <a:pt x="486509" y="1497492"/>
                </a:lnTo>
                <a:close/>
              </a:path>
            </a:pathLst>
          </a:custGeom>
          <a:solidFill>
            <a:srgbClr val="00B0F0"/>
          </a:solidFill>
          <a:ln w="9525" cap="flat">
            <a:noFill/>
            <a:prstDash val="solid"/>
            <a:miter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 anchor="ctr"/>
          <a:lstStyle/>
          <a:p>
            <a:endParaRPr lang="ru-RU"/>
          </a:p>
        </p:txBody>
      </p: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БИЗНЕС — КАК СЕРДЦЕ КАЯ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А смерти мы говорим только одно — «Не сегодня» </a:t>
            </a:r>
            <a:br>
              <a:rPr lang="ru-RU" sz="1400" dirty="0"/>
            </a:br>
            <a:r>
              <a:rPr lang="ru-RU" sz="1400" i="1" dirty="0" err="1"/>
              <a:t>Сирио</a:t>
            </a:r>
            <a:r>
              <a:rPr lang="ru-RU" sz="1400" i="1" dirty="0"/>
              <a:t> Форель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1A0A1CC7-A0C7-430A-8884-31203C2D15C1}"/>
              </a:ext>
            </a:extLst>
          </p:cNvPr>
          <p:cNvSpPr txBox="1"/>
          <p:nvPr/>
        </p:nvSpPr>
        <p:spPr>
          <a:xfrm>
            <a:off x="3411093" y="4977370"/>
            <a:ext cx="5369814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ctr"/>
            <a:r>
              <a:rPr lang="ru-RU" sz="2000" dirty="0">
                <a:solidFill>
                  <a:schemeClr val="bg1"/>
                </a:solidFill>
              </a:rPr>
              <a:t>«Твое сердце остановилось, </a:t>
            </a:r>
            <a:br>
              <a:rPr lang="ru-RU" sz="2000" dirty="0">
                <a:solidFill>
                  <a:schemeClr val="bg1"/>
                </a:solidFill>
              </a:rPr>
            </a:br>
            <a:r>
              <a:rPr lang="ru-RU" sz="2000" dirty="0">
                <a:solidFill>
                  <a:schemeClr val="bg1"/>
                </a:solidFill>
              </a:rPr>
              <a:t>твое сердце замерло…»</a:t>
            </a:r>
          </a:p>
          <a:p>
            <a:pPr algn="ctr"/>
            <a:r>
              <a:rPr lang="ru-RU" sz="2000" dirty="0">
                <a:solidFill>
                  <a:schemeClr val="bg1"/>
                </a:solidFill>
              </a:rPr>
              <a:t>Зима похоже прикоснулась </a:t>
            </a:r>
            <a:br>
              <a:rPr lang="ru-RU" sz="2000" dirty="0">
                <a:solidFill>
                  <a:schemeClr val="bg1"/>
                </a:solidFill>
              </a:rPr>
            </a:br>
            <a:r>
              <a:rPr lang="ru-RU" sz="2000" dirty="0">
                <a:solidFill>
                  <a:schemeClr val="bg1"/>
                </a:solidFill>
              </a:rPr>
              <a:t>к каждому</a:t>
            </a:r>
          </a:p>
          <a:p>
            <a:pPr algn="ctr"/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7E1F694F-24CE-46BE-8DD2-AF72189F22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7345" y="2050345"/>
            <a:ext cx="2757309" cy="2757309"/>
          </a:xfrm>
          <a:prstGeom prst="rect">
            <a:avLst/>
          </a:prstGeom>
        </p:spPr>
      </p:pic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78FF214-8130-455F-BA09-EA7C91DE2A3B}"/>
              </a:ext>
            </a:extLst>
          </p:cNvPr>
          <p:cNvGrpSpPr/>
          <p:nvPr/>
        </p:nvGrpSpPr>
        <p:grpSpPr>
          <a:xfrm>
            <a:off x="4503928" y="3124200"/>
            <a:ext cx="3167888" cy="1705538"/>
            <a:chOff x="4503928" y="3124200"/>
            <a:chExt cx="3167888" cy="1705538"/>
          </a:xfrm>
        </p:grpSpPr>
        <p:pic>
          <p:nvPicPr>
            <p:cNvPr id="46" name="Picture 16">
              <a:extLst>
                <a:ext uri="{FF2B5EF4-FFF2-40B4-BE49-F238E27FC236}">
                  <a16:creationId xmlns:a16="http://schemas.microsoft.com/office/drawing/2014/main" id="{42C67C91-E6F8-424E-BFB6-78814EF0E9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063328">
              <a:off x="5403088" y="3337560"/>
              <a:ext cx="2268728" cy="12563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7" name="Picture 16">
              <a:extLst>
                <a:ext uri="{FF2B5EF4-FFF2-40B4-BE49-F238E27FC236}">
                  <a16:creationId xmlns:a16="http://schemas.microsoft.com/office/drawing/2014/main" id="{F2867093-2DE0-4490-BAC3-34F61DE524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36672" flipH="1">
              <a:off x="4503928" y="3124200"/>
              <a:ext cx="2268728" cy="12563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0" name="Picture 16">
              <a:extLst>
                <a:ext uri="{FF2B5EF4-FFF2-40B4-BE49-F238E27FC236}">
                  <a16:creationId xmlns:a16="http://schemas.microsoft.com/office/drawing/2014/main" id="{0A3DC9EC-EF4C-4F35-A9C6-C36F7EA638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063328">
              <a:off x="5590573" y="3898487"/>
              <a:ext cx="1681718" cy="931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28466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ВОПРОСЫ О БУДУЩЕМ…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Боль — это урок, который идет тебе на пользу</a:t>
            </a:r>
            <a:br>
              <a:rPr lang="ru-RU" sz="1400" dirty="0"/>
            </a:br>
            <a:r>
              <a:rPr lang="ru-RU" sz="1400" i="1" dirty="0" err="1"/>
              <a:t>Сирио</a:t>
            </a:r>
            <a:r>
              <a:rPr lang="ru-RU" sz="1400" i="1" dirty="0"/>
              <a:t> Форель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644AF84-06EC-44F5-9BC5-F11B7B1EDF48}"/>
              </a:ext>
            </a:extLst>
          </p:cNvPr>
          <p:cNvSpPr txBox="1"/>
          <p:nvPr/>
        </p:nvSpPr>
        <p:spPr>
          <a:xfrm>
            <a:off x="784098" y="2105561"/>
            <a:ext cx="79230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Мы не можем сказать — чем все это закончится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1E16F7F-8A18-46FA-99A4-E2865961DC42}"/>
              </a:ext>
            </a:extLst>
          </p:cNvPr>
          <p:cNvSpPr txBox="1"/>
          <p:nvPr/>
        </p:nvSpPr>
        <p:spPr>
          <a:xfrm>
            <a:off x="784098" y="2564904"/>
            <a:ext cx="792302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Мы не можем сказать — когда будет лучше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A96970-25C2-40AC-B9E5-C317F1D3757D}"/>
              </a:ext>
            </a:extLst>
          </p:cNvPr>
          <p:cNvSpPr txBox="1"/>
          <p:nvPr/>
        </p:nvSpPr>
        <p:spPr>
          <a:xfrm>
            <a:off x="784098" y="2996952"/>
            <a:ext cx="792302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Мы не можем сказать — когда мороженое опять будет лучшим лакомством на рынке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FEBD3BA-BE95-44CA-BA2D-280B6D121FD8}"/>
              </a:ext>
            </a:extLst>
          </p:cNvPr>
          <p:cNvSpPr txBox="1"/>
          <p:nvPr/>
        </p:nvSpPr>
        <p:spPr>
          <a:xfrm>
            <a:off x="1800098" y="3898392"/>
            <a:ext cx="964006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r"/>
            <a:r>
              <a:rPr lang="ru-RU" dirty="0"/>
              <a:t>Мы не Маги и не Гадалки – мы производим и продаем мороженое!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85822EC-4014-408E-A0C7-8C73C04C72D0}"/>
              </a:ext>
            </a:extLst>
          </p:cNvPr>
          <p:cNvSpPr txBox="1"/>
          <p:nvPr/>
        </p:nvSpPr>
        <p:spPr>
          <a:xfrm>
            <a:off x="1281938" y="4331328"/>
            <a:ext cx="1015822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r"/>
            <a:r>
              <a:rPr lang="ru-RU" dirty="0"/>
              <a:t>Но мы отчетливо понимаем – мы должны измениться, мы должны перегруппироваться, мы должны стать сильнее, быстрее и лучше!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BF7154A-C61F-4374-BD62-6737C41DC1B9}"/>
              </a:ext>
            </a:extLst>
          </p:cNvPr>
          <p:cNvSpPr txBox="1"/>
          <p:nvPr/>
        </p:nvSpPr>
        <p:spPr>
          <a:xfrm>
            <a:off x="8723376" y="1622552"/>
            <a:ext cx="1544320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800" dirty="0">
                <a:solidFill>
                  <a:schemeClr val="bg1"/>
                </a:solidFill>
                <a:latin typeface="Montserrat Bold" panose="00000800000000000000" pitchFamily="2" charset="0"/>
              </a:rPr>
              <a:t>?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5150C0E4-DA0B-4F58-B5E5-7064C1ED4307}"/>
              </a:ext>
            </a:extLst>
          </p:cNvPr>
          <p:cNvGrpSpPr/>
          <p:nvPr/>
        </p:nvGrpSpPr>
        <p:grpSpPr>
          <a:xfrm>
            <a:off x="8984769" y="5161322"/>
            <a:ext cx="1137640" cy="1135262"/>
            <a:chOff x="8847609" y="5225330"/>
            <a:chExt cx="1137640" cy="1135262"/>
          </a:xfrm>
        </p:grpSpPr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4FE6E423-EC16-48CE-9BB9-8428CB896D70}"/>
                </a:ext>
              </a:extLst>
            </p:cNvPr>
            <p:cNvSpPr/>
            <p:nvPr/>
          </p:nvSpPr>
          <p:spPr>
            <a:xfrm>
              <a:off x="9228609" y="5285142"/>
              <a:ext cx="756640" cy="1014489"/>
            </a:xfrm>
            <a:custGeom>
              <a:avLst/>
              <a:gdLst/>
              <a:ahLst/>
              <a:cxnLst/>
              <a:rect l="l" t="t" r="r" b="b"/>
              <a:pathLst>
                <a:path w="941147" h="1261872">
                  <a:moveTo>
                    <a:pt x="515265" y="946404"/>
                  </a:moveTo>
                  <a:cubicBezTo>
                    <a:pt x="564338" y="946404"/>
                    <a:pt x="604647" y="961301"/>
                    <a:pt x="636194" y="991095"/>
                  </a:cubicBezTo>
                  <a:cubicBezTo>
                    <a:pt x="667741" y="1020889"/>
                    <a:pt x="683514" y="1057986"/>
                    <a:pt x="683514" y="1102385"/>
                  </a:cubicBezTo>
                  <a:cubicBezTo>
                    <a:pt x="683514" y="1146785"/>
                    <a:pt x="667449" y="1184466"/>
                    <a:pt x="635318" y="1215428"/>
                  </a:cubicBezTo>
                  <a:cubicBezTo>
                    <a:pt x="603187" y="1246391"/>
                    <a:pt x="563169" y="1261872"/>
                    <a:pt x="515265" y="1261872"/>
                  </a:cubicBezTo>
                  <a:cubicBezTo>
                    <a:pt x="467360" y="1261872"/>
                    <a:pt x="427343" y="1246391"/>
                    <a:pt x="395212" y="1215428"/>
                  </a:cubicBezTo>
                  <a:cubicBezTo>
                    <a:pt x="363081" y="1184466"/>
                    <a:pt x="347015" y="1146785"/>
                    <a:pt x="347015" y="1102385"/>
                  </a:cubicBezTo>
                  <a:cubicBezTo>
                    <a:pt x="347015" y="1057986"/>
                    <a:pt x="362789" y="1020889"/>
                    <a:pt x="394335" y="991095"/>
                  </a:cubicBezTo>
                  <a:cubicBezTo>
                    <a:pt x="425882" y="961301"/>
                    <a:pt x="466192" y="946404"/>
                    <a:pt x="515265" y="946404"/>
                  </a:cubicBezTo>
                  <a:close/>
                  <a:moveTo>
                    <a:pt x="495986" y="0"/>
                  </a:moveTo>
                  <a:cubicBezTo>
                    <a:pt x="630352" y="0"/>
                    <a:pt x="738137" y="28626"/>
                    <a:pt x="819341" y="85877"/>
                  </a:cubicBezTo>
                  <a:cubicBezTo>
                    <a:pt x="900545" y="143129"/>
                    <a:pt x="941147" y="222580"/>
                    <a:pt x="941147" y="324231"/>
                  </a:cubicBezTo>
                  <a:cubicBezTo>
                    <a:pt x="941147" y="372135"/>
                    <a:pt x="933260" y="414198"/>
                    <a:pt x="917487" y="450418"/>
                  </a:cubicBezTo>
                  <a:cubicBezTo>
                    <a:pt x="901713" y="486639"/>
                    <a:pt x="882435" y="517309"/>
                    <a:pt x="859651" y="542430"/>
                  </a:cubicBezTo>
                  <a:cubicBezTo>
                    <a:pt x="836867" y="567550"/>
                    <a:pt x="807365" y="596468"/>
                    <a:pt x="771144" y="629183"/>
                  </a:cubicBezTo>
                  <a:cubicBezTo>
                    <a:pt x="727914" y="667741"/>
                    <a:pt x="696367" y="700164"/>
                    <a:pt x="676504" y="726453"/>
                  </a:cubicBezTo>
                  <a:cubicBezTo>
                    <a:pt x="656641" y="752742"/>
                    <a:pt x="646710" y="784581"/>
                    <a:pt x="646710" y="821969"/>
                  </a:cubicBezTo>
                  <a:lnTo>
                    <a:pt x="382067" y="821969"/>
                  </a:lnTo>
                  <a:cubicBezTo>
                    <a:pt x="382067" y="761213"/>
                    <a:pt x="395796" y="710971"/>
                    <a:pt x="423253" y="671246"/>
                  </a:cubicBezTo>
                  <a:cubicBezTo>
                    <a:pt x="450711" y="631520"/>
                    <a:pt x="490728" y="587705"/>
                    <a:pt x="543306" y="539801"/>
                  </a:cubicBezTo>
                  <a:cubicBezTo>
                    <a:pt x="581864" y="504749"/>
                    <a:pt x="610197" y="475247"/>
                    <a:pt x="628307" y="451295"/>
                  </a:cubicBezTo>
                  <a:cubicBezTo>
                    <a:pt x="646418" y="427342"/>
                    <a:pt x="655473" y="400177"/>
                    <a:pt x="655473" y="369799"/>
                  </a:cubicBezTo>
                  <a:cubicBezTo>
                    <a:pt x="655473" y="326568"/>
                    <a:pt x="638239" y="292392"/>
                    <a:pt x="603771" y="267272"/>
                  </a:cubicBezTo>
                  <a:cubicBezTo>
                    <a:pt x="569303" y="242151"/>
                    <a:pt x="523444" y="229591"/>
                    <a:pt x="466192" y="229591"/>
                  </a:cubicBezTo>
                  <a:cubicBezTo>
                    <a:pt x="411277" y="229591"/>
                    <a:pt x="362496" y="240982"/>
                    <a:pt x="319850" y="263766"/>
                  </a:cubicBezTo>
                  <a:cubicBezTo>
                    <a:pt x="277203" y="286550"/>
                    <a:pt x="241275" y="318389"/>
                    <a:pt x="212065" y="359283"/>
                  </a:cubicBezTo>
                  <a:lnTo>
                    <a:pt x="0" y="234848"/>
                  </a:lnTo>
                  <a:cubicBezTo>
                    <a:pt x="49073" y="160071"/>
                    <a:pt x="115380" y="102235"/>
                    <a:pt x="198921" y="61341"/>
                  </a:cubicBezTo>
                  <a:cubicBezTo>
                    <a:pt x="282461" y="20447"/>
                    <a:pt x="381483" y="0"/>
                    <a:pt x="495986" y="0"/>
                  </a:cubicBez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55AB0028-1D95-4F33-9490-983EA777DF9E}"/>
                </a:ext>
              </a:extLst>
            </p:cNvPr>
            <p:cNvSpPr/>
            <p:nvPr/>
          </p:nvSpPr>
          <p:spPr>
            <a:xfrm>
              <a:off x="8978673" y="5696712"/>
              <a:ext cx="495144" cy="663880"/>
            </a:xfrm>
            <a:custGeom>
              <a:avLst/>
              <a:gdLst/>
              <a:ahLst/>
              <a:cxnLst/>
              <a:rect l="l" t="t" r="r" b="b"/>
              <a:pathLst>
                <a:path w="941147" h="1261872">
                  <a:moveTo>
                    <a:pt x="515265" y="946404"/>
                  </a:moveTo>
                  <a:cubicBezTo>
                    <a:pt x="564338" y="946404"/>
                    <a:pt x="604647" y="961301"/>
                    <a:pt x="636194" y="991095"/>
                  </a:cubicBezTo>
                  <a:cubicBezTo>
                    <a:pt x="667741" y="1020889"/>
                    <a:pt x="683514" y="1057986"/>
                    <a:pt x="683514" y="1102385"/>
                  </a:cubicBezTo>
                  <a:cubicBezTo>
                    <a:pt x="683514" y="1146785"/>
                    <a:pt x="667449" y="1184466"/>
                    <a:pt x="635318" y="1215428"/>
                  </a:cubicBezTo>
                  <a:cubicBezTo>
                    <a:pt x="603187" y="1246391"/>
                    <a:pt x="563169" y="1261872"/>
                    <a:pt x="515265" y="1261872"/>
                  </a:cubicBezTo>
                  <a:cubicBezTo>
                    <a:pt x="467360" y="1261872"/>
                    <a:pt x="427343" y="1246391"/>
                    <a:pt x="395212" y="1215428"/>
                  </a:cubicBezTo>
                  <a:cubicBezTo>
                    <a:pt x="363081" y="1184466"/>
                    <a:pt x="347015" y="1146785"/>
                    <a:pt x="347015" y="1102385"/>
                  </a:cubicBezTo>
                  <a:cubicBezTo>
                    <a:pt x="347015" y="1057986"/>
                    <a:pt x="362789" y="1020889"/>
                    <a:pt x="394335" y="991095"/>
                  </a:cubicBezTo>
                  <a:cubicBezTo>
                    <a:pt x="425882" y="961301"/>
                    <a:pt x="466192" y="946404"/>
                    <a:pt x="515265" y="946404"/>
                  </a:cubicBezTo>
                  <a:close/>
                  <a:moveTo>
                    <a:pt x="495986" y="0"/>
                  </a:moveTo>
                  <a:cubicBezTo>
                    <a:pt x="630352" y="0"/>
                    <a:pt x="738137" y="28626"/>
                    <a:pt x="819341" y="85877"/>
                  </a:cubicBezTo>
                  <a:cubicBezTo>
                    <a:pt x="900545" y="143129"/>
                    <a:pt x="941147" y="222580"/>
                    <a:pt x="941147" y="324231"/>
                  </a:cubicBezTo>
                  <a:cubicBezTo>
                    <a:pt x="941147" y="372135"/>
                    <a:pt x="933260" y="414198"/>
                    <a:pt x="917487" y="450418"/>
                  </a:cubicBezTo>
                  <a:cubicBezTo>
                    <a:pt x="901713" y="486639"/>
                    <a:pt x="882435" y="517309"/>
                    <a:pt x="859651" y="542430"/>
                  </a:cubicBezTo>
                  <a:cubicBezTo>
                    <a:pt x="836867" y="567550"/>
                    <a:pt x="807365" y="596468"/>
                    <a:pt x="771144" y="629183"/>
                  </a:cubicBezTo>
                  <a:cubicBezTo>
                    <a:pt x="727914" y="667741"/>
                    <a:pt x="696367" y="700164"/>
                    <a:pt x="676504" y="726453"/>
                  </a:cubicBezTo>
                  <a:cubicBezTo>
                    <a:pt x="656641" y="752742"/>
                    <a:pt x="646710" y="784581"/>
                    <a:pt x="646710" y="821969"/>
                  </a:cubicBezTo>
                  <a:lnTo>
                    <a:pt x="382067" y="821969"/>
                  </a:lnTo>
                  <a:cubicBezTo>
                    <a:pt x="382067" y="761213"/>
                    <a:pt x="395796" y="710971"/>
                    <a:pt x="423253" y="671246"/>
                  </a:cubicBezTo>
                  <a:cubicBezTo>
                    <a:pt x="450711" y="631520"/>
                    <a:pt x="490728" y="587705"/>
                    <a:pt x="543306" y="539801"/>
                  </a:cubicBezTo>
                  <a:cubicBezTo>
                    <a:pt x="581864" y="504749"/>
                    <a:pt x="610197" y="475247"/>
                    <a:pt x="628307" y="451295"/>
                  </a:cubicBezTo>
                  <a:cubicBezTo>
                    <a:pt x="646418" y="427342"/>
                    <a:pt x="655473" y="400177"/>
                    <a:pt x="655473" y="369799"/>
                  </a:cubicBezTo>
                  <a:cubicBezTo>
                    <a:pt x="655473" y="326568"/>
                    <a:pt x="638239" y="292392"/>
                    <a:pt x="603771" y="267272"/>
                  </a:cubicBezTo>
                  <a:cubicBezTo>
                    <a:pt x="569303" y="242151"/>
                    <a:pt x="523444" y="229591"/>
                    <a:pt x="466192" y="229591"/>
                  </a:cubicBezTo>
                  <a:cubicBezTo>
                    <a:pt x="411277" y="229591"/>
                    <a:pt x="362496" y="240982"/>
                    <a:pt x="319850" y="263766"/>
                  </a:cubicBezTo>
                  <a:cubicBezTo>
                    <a:pt x="277203" y="286550"/>
                    <a:pt x="241275" y="318389"/>
                    <a:pt x="212065" y="359283"/>
                  </a:cubicBezTo>
                  <a:lnTo>
                    <a:pt x="0" y="234848"/>
                  </a:lnTo>
                  <a:cubicBezTo>
                    <a:pt x="49073" y="160071"/>
                    <a:pt x="115380" y="102235"/>
                    <a:pt x="198921" y="61341"/>
                  </a:cubicBezTo>
                  <a:cubicBezTo>
                    <a:pt x="282461" y="20447"/>
                    <a:pt x="381483" y="0"/>
                    <a:pt x="495986" y="0"/>
                  </a:cubicBez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B36EAC42-0F0B-41B0-84BA-23582B4B3F33}"/>
                </a:ext>
              </a:extLst>
            </p:cNvPr>
            <p:cNvSpPr/>
            <p:nvPr/>
          </p:nvSpPr>
          <p:spPr>
            <a:xfrm>
              <a:off x="8847609" y="5225330"/>
              <a:ext cx="342111" cy="458696"/>
            </a:xfrm>
            <a:custGeom>
              <a:avLst/>
              <a:gdLst/>
              <a:ahLst/>
              <a:cxnLst/>
              <a:rect l="l" t="t" r="r" b="b"/>
              <a:pathLst>
                <a:path w="941147" h="1261872">
                  <a:moveTo>
                    <a:pt x="515265" y="946404"/>
                  </a:moveTo>
                  <a:cubicBezTo>
                    <a:pt x="564338" y="946404"/>
                    <a:pt x="604647" y="961301"/>
                    <a:pt x="636194" y="991095"/>
                  </a:cubicBezTo>
                  <a:cubicBezTo>
                    <a:pt x="667741" y="1020889"/>
                    <a:pt x="683514" y="1057986"/>
                    <a:pt x="683514" y="1102385"/>
                  </a:cubicBezTo>
                  <a:cubicBezTo>
                    <a:pt x="683514" y="1146785"/>
                    <a:pt x="667449" y="1184466"/>
                    <a:pt x="635318" y="1215428"/>
                  </a:cubicBezTo>
                  <a:cubicBezTo>
                    <a:pt x="603187" y="1246391"/>
                    <a:pt x="563169" y="1261872"/>
                    <a:pt x="515265" y="1261872"/>
                  </a:cubicBezTo>
                  <a:cubicBezTo>
                    <a:pt x="467360" y="1261872"/>
                    <a:pt x="427343" y="1246391"/>
                    <a:pt x="395212" y="1215428"/>
                  </a:cubicBezTo>
                  <a:cubicBezTo>
                    <a:pt x="363081" y="1184466"/>
                    <a:pt x="347015" y="1146785"/>
                    <a:pt x="347015" y="1102385"/>
                  </a:cubicBezTo>
                  <a:cubicBezTo>
                    <a:pt x="347015" y="1057986"/>
                    <a:pt x="362789" y="1020889"/>
                    <a:pt x="394335" y="991095"/>
                  </a:cubicBezTo>
                  <a:cubicBezTo>
                    <a:pt x="425882" y="961301"/>
                    <a:pt x="466192" y="946404"/>
                    <a:pt x="515265" y="946404"/>
                  </a:cubicBezTo>
                  <a:close/>
                  <a:moveTo>
                    <a:pt x="495986" y="0"/>
                  </a:moveTo>
                  <a:cubicBezTo>
                    <a:pt x="630352" y="0"/>
                    <a:pt x="738137" y="28626"/>
                    <a:pt x="819341" y="85877"/>
                  </a:cubicBezTo>
                  <a:cubicBezTo>
                    <a:pt x="900545" y="143129"/>
                    <a:pt x="941147" y="222580"/>
                    <a:pt x="941147" y="324231"/>
                  </a:cubicBezTo>
                  <a:cubicBezTo>
                    <a:pt x="941147" y="372135"/>
                    <a:pt x="933260" y="414198"/>
                    <a:pt x="917487" y="450418"/>
                  </a:cubicBezTo>
                  <a:cubicBezTo>
                    <a:pt x="901713" y="486639"/>
                    <a:pt x="882435" y="517309"/>
                    <a:pt x="859651" y="542430"/>
                  </a:cubicBezTo>
                  <a:cubicBezTo>
                    <a:pt x="836867" y="567550"/>
                    <a:pt x="807365" y="596468"/>
                    <a:pt x="771144" y="629183"/>
                  </a:cubicBezTo>
                  <a:cubicBezTo>
                    <a:pt x="727914" y="667741"/>
                    <a:pt x="696367" y="700164"/>
                    <a:pt x="676504" y="726453"/>
                  </a:cubicBezTo>
                  <a:cubicBezTo>
                    <a:pt x="656641" y="752742"/>
                    <a:pt x="646710" y="784581"/>
                    <a:pt x="646710" y="821969"/>
                  </a:cubicBezTo>
                  <a:lnTo>
                    <a:pt x="382067" y="821969"/>
                  </a:lnTo>
                  <a:cubicBezTo>
                    <a:pt x="382067" y="761213"/>
                    <a:pt x="395796" y="710971"/>
                    <a:pt x="423253" y="671246"/>
                  </a:cubicBezTo>
                  <a:cubicBezTo>
                    <a:pt x="450711" y="631520"/>
                    <a:pt x="490728" y="587705"/>
                    <a:pt x="543306" y="539801"/>
                  </a:cubicBezTo>
                  <a:cubicBezTo>
                    <a:pt x="581864" y="504749"/>
                    <a:pt x="610197" y="475247"/>
                    <a:pt x="628307" y="451295"/>
                  </a:cubicBezTo>
                  <a:cubicBezTo>
                    <a:pt x="646418" y="427342"/>
                    <a:pt x="655473" y="400177"/>
                    <a:pt x="655473" y="369799"/>
                  </a:cubicBezTo>
                  <a:cubicBezTo>
                    <a:pt x="655473" y="326568"/>
                    <a:pt x="638239" y="292392"/>
                    <a:pt x="603771" y="267272"/>
                  </a:cubicBezTo>
                  <a:cubicBezTo>
                    <a:pt x="569303" y="242151"/>
                    <a:pt x="523444" y="229591"/>
                    <a:pt x="466192" y="229591"/>
                  </a:cubicBezTo>
                  <a:cubicBezTo>
                    <a:pt x="411277" y="229591"/>
                    <a:pt x="362496" y="240982"/>
                    <a:pt x="319850" y="263766"/>
                  </a:cubicBezTo>
                  <a:cubicBezTo>
                    <a:pt x="277203" y="286550"/>
                    <a:pt x="241275" y="318389"/>
                    <a:pt x="212065" y="359283"/>
                  </a:cubicBezTo>
                  <a:lnTo>
                    <a:pt x="0" y="234848"/>
                  </a:lnTo>
                  <a:cubicBezTo>
                    <a:pt x="49073" y="160071"/>
                    <a:pt x="115380" y="102235"/>
                    <a:pt x="198921" y="61341"/>
                  </a:cubicBezTo>
                  <a:cubicBezTo>
                    <a:pt x="282461" y="20447"/>
                    <a:pt x="381483" y="0"/>
                    <a:pt x="495986" y="0"/>
                  </a:cubicBez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7277049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54" grpId="0"/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818220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FE4E09FE-DD27-4C91-B47D-5CB1DE5C1A35}"/>
              </a:ext>
            </a:extLst>
          </p:cNvPr>
          <p:cNvSpPr txBox="1"/>
          <p:nvPr/>
        </p:nvSpPr>
        <p:spPr>
          <a:xfrm>
            <a:off x="7906512" y="3307326"/>
            <a:ext cx="1940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FFFF0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Тепло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21360" y="946785"/>
            <a:ext cx="10233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«ДЕТЯМ МОРОЖЕНОЕ — БАБЕ ЦВЕТЫ!»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A4B6991-6571-4FE3-BB6E-1BFCA4261361}"/>
              </a:ext>
            </a:extLst>
          </p:cNvPr>
          <p:cNvSpPr txBox="1"/>
          <p:nvPr/>
        </p:nvSpPr>
        <p:spPr>
          <a:xfrm>
            <a:off x="2420112" y="2240526"/>
            <a:ext cx="2194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Солнце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953C6D68-0BE9-428A-8AB2-5FB159B9C802}"/>
              </a:ext>
            </a:extLst>
          </p:cNvPr>
          <p:cNvSpPr txBox="1"/>
          <p:nvPr/>
        </p:nvSpPr>
        <p:spPr>
          <a:xfrm>
            <a:off x="2430272" y="4445246"/>
            <a:ext cx="1940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01D5FF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Смех 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B50CEEF-7B4A-43FC-830E-543242DBBA87}"/>
              </a:ext>
            </a:extLst>
          </p:cNvPr>
          <p:cNvSpPr txBox="1"/>
          <p:nvPr/>
        </p:nvSpPr>
        <p:spPr>
          <a:xfrm>
            <a:off x="5945632" y="2240526"/>
            <a:ext cx="355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00B0F0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ru-RU" sz="3600" dirty="0">
                <a:solidFill>
                  <a:srgbClr val="00B0F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ороженое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90B94B3-B415-437A-85AF-C3DFF3E5090D}"/>
              </a:ext>
            </a:extLst>
          </p:cNvPr>
          <p:cNvSpPr txBox="1"/>
          <p:nvPr/>
        </p:nvSpPr>
        <p:spPr>
          <a:xfrm>
            <a:off x="3121152" y="3307326"/>
            <a:ext cx="44297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rgbClr val="92D050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Веселые друзья</a:t>
            </a:r>
            <a:r>
              <a:rPr lang="ru-RU" sz="3600" dirty="0">
                <a:solidFill>
                  <a:srgbClr val="92D050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6077472-5751-428E-AE4C-6F1ADDCBE2A8}"/>
              </a:ext>
            </a:extLst>
          </p:cNvPr>
          <p:cNvSpPr txBox="1"/>
          <p:nvPr/>
        </p:nvSpPr>
        <p:spPr>
          <a:xfrm>
            <a:off x="5534152" y="4445246"/>
            <a:ext cx="14427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2">
                    <a:lumMod val="40000"/>
                    <a:lumOff val="60000"/>
                  </a:schemeClr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Лето </a:t>
            </a:r>
            <a:endParaRPr lang="ru-RU" sz="3600" dirty="0">
              <a:solidFill>
                <a:schemeClr val="accent2">
                  <a:lumMod val="40000"/>
                  <a:lumOff val="60000"/>
                </a:schemeClr>
              </a:solidFill>
              <a:effectLst/>
              <a:latin typeface="Montserrat Bold" panose="000008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3A465C-C582-4CCD-89F7-13E9E50F840D}"/>
              </a:ext>
            </a:extLst>
          </p:cNvPr>
          <p:cNvSpPr txBox="1"/>
          <p:nvPr/>
        </p:nvSpPr>
        <p:spPr>
          <a:xfrm>
            <a:off x="8140192" y="4445246"/>
            <a:ext cx="2032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600" dirty="0">
                <a:solidFill>
                  <a:schemeClr val="accent1">
                    <a:lumMod val="40000"/>
                    <a:lumOff val="60000"/>
                  </a:schemeClr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Радуга  </a:t>
            </a:r>
            <a:endParaRPr lang="ru-RU" sz="3600" dirty="0">
              <a:solidFill>
                <a:schemeClr val="accent1">
                  <a:lumMod val="40000"/>
                  <a:lumOff val="60000"/>
                </a:schemeClr>
              </a:solidFill>
              <a:effectLst/>
              <a:latin typeface="Montserrat Bold" panose="000008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37CA9D0-06B2-4855-8D8B-FBABE4208CAA}"/>
              </a:ext>
            </a:extLst>
          </p:cNvPr>
          <p:cNvSpPr txBox="1"/>
          <p:nvPr/>
        </p:nvSpPr>
        <p:spPr>
          <a:xfrm>
            <a:off x="7452360" y="313785"/>
            <a:ext cx="399796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Рыжие красивы.  Нас поцеловал огонь </a:t>
            </a:r>
            <a:r>
              <a:rPr lang="ru-RU" sz="1400" i="1" dirty="0" err="1"/>
              <a:t>Тормунд</a:t>
            </a:r>
            <a:endParaRPr lang="ru-RU" sz="1400" i="1" dirty="0"/>
          </a:p>
        </p:txBody>
      </p:sp>
      <p:grpSp>
        <p:nvGrpSpPr>
          <p:cNvPr id="100" name="Группа 99">
            <a:extLst>
              <a:ext uri="{FF2B5EF4-FFF2-40B4-BE49-F238E27FC236}">
                <a16:creationId xmlns:a16="http://schemas.microsoft.com/office/drawing/2014/main" id="{C09E02F9-EF1C-4CC6-BDD6-91DA1BAC9EB1}"/>
              </a:ext>
            </a:extLst>
          </p:cNvPr>
          <p:cNvGrpSpPr/>
          <p:nvPr/>
        </p:nvGrpSpPr>
        <p:grpSpPr>
          <a:xfrm>
            <a:off x="651839" y="3017255"/>
            <a:ext cx="1529528" cy="2743729"/>
            <a:chOff x="3349319" y="2057135"/>
            <a:chExt cx="1529528" cy="2743729"/>
          </a:xfrm>
        </p:grpSpPr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E2713E6B-9E80-4EA5-8477-938FE9107E3A}"/>
                </a:ext>
              </a:extLst>
            </p:cNvPr>
            <p:cNvSpPr/>
            <p:nvPr/>
          </p:nvSpPr>
          <p:spPr>
            <a:xfrm>
              <a:off x="3349319" y="2461299"/>
              <a:ext cx="1020439" cy="2339565"/>
            </a:xfrm>
            <a:custGeom>
              <a:avLst/>
              <a:gdLst>
                <a:gd name="connsiteX0" fmla="*/ 1731158 w 1776729"/>
                <a:gd name="connsiteY0" fmla="*/ 1669321 h 4073515"/>
                <a:gd name="connsiteX1" fmla="*/ 1760495 w 1776729"/>
                <a:gd name="connsiteY1" fmla="*/ 1776192 h 4073515"/>
                <a:gd name="connsiteX2" fmla="*/ 1777545 w 1776729"/>
                <a:gd name="connsiteY2" fmla="*/ 1826293 h 4073515"/>
                <a:gd name="connsiteX3" fmla="*/ 1776402 w 1776729"/>
                <a:gd name="connsiteY3" fmla="*/ 1825341 h 4073515"/>
                <a:gd name="connsiteX4" fmla="*/ 1768972 w 1776729"/>
                <a:gd name="connsiteY4" fmla="*/ 1846963 h 4073515"/>
                <a:gd name="connsiteX5" fmla="*/ 1649815 w 1776729"/>
                <a:gd name="connsiteY5" fmla="*/ 1945451 h 4073515"/>
                <a:gd name="connsiteX6" fmla="*/ 1585711 w 1776729"/>
                <a:gd name="connsiteY6" fmla="*/ 1997743 h 4073515"/>
                <a:gd name="connsiteX7" fmla="*/ 1487699 w 1776729"/>
                <a:gd name="connsiteY7" fmla="*/ 2097851 h 4073515"/>
                <a:gd name="connsiteX8" fmla="*/ 1469126 w 1776729"/>
                <a:gd name="connsiteY8" fmla="*/ 2148619 h 4073515"/>
                <a:gd name="connsiteX9" fmla="*/ 1525037 w 1776729"/>
                <a:gd name="connsiteY9" fmla="*/ 2460182 h 4073515"/>
                <a:gd name="connsiteX10" fmla="*/ 1545326 w 1776729"/>
                <a:gd name="connsiteY10" fmla="*/ 2532096 h 4073515"/>
                <a:gd name="connsiteX11" fmla="*/ 1528847 w 1776729"/>
                <a:gd name="connsiteY11" fmla="*/ 2571529 h 4073515"/>
                <a:gd name="connsiteX12" fmla="*/ 1433597 w 1776729"/>
                <a:gd name="connsiteY12" fmla="*/ 2741836 h 4073515"/>
                <a:gd name="connsiteX13" fmla="*/ 1391878 w 1776729"/>
                <a:gd name="connsiteY13" fmla="*/ 2835562 h 4073515"/>
                <a:gd name="connsiteX14" fmla="*/ 1441598 w 1776729"/>
                <a:gd name="connsiteY14" fmla="*/ 2650873 h 4073515"/>
                <a:gd name="connsiteX15" fmla="*/ 1239382 w 1776729"/>
                <a:gd name="connsiteY15" fmla="*/ 2727073 h 4073515"/>
                <a:gd name="connsiteX16" fmla="*/ 1170231 w 1776729"/>
                <a:gd name="connsiteY16" fmla="*/ 2772697 h 4073515"/>
                <a:gd name="connsiteX17" fmla="*/ 1074314 w 1776729"/>
                <a:gd name="connsiteY17" fmla="*/ 2749361 h 4073515"/>
                <a:gd name="connsiteX18" fmla="*/ 1074314 w 1776729"/>
                <a:gd name="connsiteY18" fmla="*/ 2810131 h 4073515"/>
                <a:gd name="connsiteX19" fmla="*/ 975159 w 1776729"/>
                <a:gd name="connsiteY19" fmla="*/ 2750219 h 4073515"/>
                <a:gd name="connsiteX20" fmla="*/ 693886 w 1776729"/>
                <a:gd name="connsiteY20" fmla="*/ 2718881 h 4073515"/>
                <a:gd name="connsiteX21" fmla="*/ 523864 w 1776729"/>
                <a:gd name="connsiteY21" fmla="*/ 2668589 h 4073515"/>
                <a:gd name="connsiteX22" fmla="*/ 518721 w 1776729"/>
                <a:gd name="connsiteY22" fmla="*/ 2813750 h 4073515"/>
                <a:gd name="connsiteX23" fmla="*/ 654547 w 1776729"/>
                <a:gd name="connsiteY23" fmla="*/ 3279332 h 4073515"/>
                <a:gd name="connsiteX24" fmla="*/ 679884 w 1776729"/>
                <a:gd name="connsiteY24" fmla="*/ 3415730 h 4073515"/>
                <a:gd name="connsiteX25" fmla="*/ 666454 w 1776729"/>
                <a:gd name="connsiteY25" fmla="*/ 3418207 h 4073515"/>
                <a:gd name="connsiteX26" fmla="*/ 639974 w 1776729"/>
                <a:gd name="connsiteY26" fmla="*/ 3291619 h 4073515"/>
                <a:gd name="connsiteX27" fmla="*/ 588253 w 1776729"/>
                <a:gd name="connsiteY27" fmla="*/ 3833020 h 4073515"/>
                <a:gd name="connsiteX28" fmla="*/ 740653 w 1776729"/>
                <a:gd name="connsiteY28" fmla="*/ 3680620 h 4073515"/>
                <a:gd name="connsiteX29" fmla="*/ 616828 w 1776729"/>
                <a:gd name="connsiteY29" fmla="*/ 3820924 h 4073515"/>
                <a:gd name="connsiteX30" fmla="*/ 618924 w 1776729"/>
                <a:gd name="connsiteY30" fmla="*/ 3872740 h 4073515"/>
                <a:gd name="connsiteX31" fmla="*/ 790374 w 1776729"/>
                <a:gd name="connsiteY31" fmla="*/ 3935795 h 4073515"/>
                <a:gd name="connsiteX32" fmla="*/ 820949 w 1776729"/>
                <a:gd name="connsiteY32" fmla="*/ 3914745 h 4073515"/>
                <a:gd name="connsiteX33" fmla="*/ 851143 w 1776729"/>
                <a:gd name="connsiteY33" fmla="*/ 3826639 h 4073515"/>
                <a:gd name="connsiteX34" fmla="*/ 842571 w 1776729"/>
                <a:gd name="connsiteY34" fmla="*/ 3765869 h 4073515"/>
                <a:gd name="connsiteX35" fmla="*/ 740463 w 1776729"/>
                <a:gd name="connsiteY35" fmla="*/ 3680716 h 4073515"/>
                <a:gd name="connsiteX36" fmla="*/ 724651 w 1776729"/>
                <a:gd name="connsiteY36" fmla="*/ 3608897 h 4073515"/>
                <a:gd name="connsiteX37" fmla="*/ 699410 w 1776729"/>
                <a:gd name="connsiteY37" fmla="*/ 3544699 h 4073515"/>
                <a:gd name="connsiteX38" fmla="*/ 681503 w 1776729"/>
                <a:gd name="connsiteY38" fmla="*/ 3445448 h 4073515"/>
                <a:gd name="connsiteX39" fmla="*/ 978112 w 1776729"/>
                <a:gd name="connsiteY39" fmla="*/ 3251614 h 4073515"/>
                <a:gd name="connsiteX40" fmla="*/ 941250 w 1776729"/>
                <a:gd name="connsiteY40" fmla="*/ 3278761 h 4073515"/>
                <a:gd name="connsiteX41" fmla="*/ 794089 w 1776729"/>
                <a:gd name="connsiteY41" fmla="*/ 3362581 h 4073515"/>
                <a:gd name="connsiteX42" fmla="*/ 767895 w 1776729"/>
                <a:gd name="connsiteY42" fmla="*/ 3452020 h 4073515"/>
                <a:gd name="connsiteX43" fmla="*/ 809043 w 1776729"/>
                <a:gd name="connsiteY43" fmla="*/ 3592895 h 4073515"/>
                <a:gd name="connsiteX44" fmla="*/ 756084 w 1776729"/>
                <a:gd name="connsiteY44" fmla="*/ 3577084 h 4073515"/>
                <a:gd name="connsiteX45" fmla="*/ 733795 w 1776729"/>
                <a:gd name="connsiteY45" fmla="*/ 3630233 h 4073515"/>
                <a:gd name="connsiteX46" fmla="*/ 785135 w 1776729"/>
                <a:gd name="connsiteY46" fmla="*/ 3679954 h 4073515"/>
                <a:gd name="connsiteX47" fmla="*/ 851810 w 1776729"/>
                <a:gd name="connsiteY47" fmla="*/ 3628233 h 4073515"/>
                <a:gd name="connsiteX48" fmla="*/ 824188 w 1776729"/>
                <a:gd name="connsiteY48" fmla="*/ 3723483 h 4073515"/>
                <a:gd name="connsiteX49" fmla="*/ 870289 w 1776729"/>
                <a:gd name="connsiteY49" fmla="*/ 3742533 h 4073515"/>
                <a:gd name="connsiteX50" fmla="*/ 919343 w 1776729"/>
                <a:gd name="connsiteY50" fmla="*/ 3790158 h 4073515"/>
                <a:gd name="connsiteX51" fmla="*/ 837904 w 1776729"/>
                <a:gd name="connsiteY51" fmla="*/ 3926556 h 4073515"/>
                <a:gd name="connsiteX52" fmla="*/ 888672 w 1776729"/>
                <a:gd name="connsiteY52" fmla="*/ 3966275 h 4073515"/>
                <a:gd name="connsiteX53" fmla="*/ 972016 w 1776729"/>
                <a:gd name="connsiteY53" fmla="*/ 3951988 h 4073515"/>
                <a:gd name="connsiteX54" fmla="*/ 863907 w 1776729"/>
                <a:gd name="connsiteY54" fmla="*/ 3990754 h 4073515"/>
                <a:gd name="connsiteX55" fmla="*/ 935821 w 1776729"/>
                <a:gd name="connsiteY55" fmla="*/ 4022282 h 4073515"/>
                <a:gd name="connsiteX56" fmla="*/ 1204711 w 1776729"/>
                <a:gd name="connsiteY56" fmla="*/ 3846450 h 4073515"/>
                <a:gd name="connsiteX57" fmla="*/ 1335585 w 1776729"/>
                <a:gd name="connsiteY57" fmla="*/ 3703575 h 4073515"/>
                <a:gd name="connsiteX58" fmla="*/ 1652005 w 1776729"/>
                <a:gd name="connsiteY58" fmla="*/ 3640520 h 4073515"/>
                <a:gd name="connsiteX59" fmla="*/ 1663626 w 1776729"/>
                <a:gd name="connsiteY59" fmla="*/ 3635186 h 4073515"/>
                <a:gd name="connsiteX60" fmla="*/ 1581902 w 1776729"/>
                <a:gd name="connsiteY60" fmla="*/ 3538508 h 4073515"/>
                <a:gd name="connsiteX61" fmla="*/ 1561518 w 1776729"/>
                <a:gd name="connsiteY61" fmla="*/ 3521077 h 4073515"/>
                <a:gd name="connsiteX62" fmla="*/ 1496462 w 1776729"/>
                <a:gd name="connsiteY62" fmla="*/ 3474690 h 4073515"/>
                <a:gd name="connsiteX63" fmla="*/ 1310153 w 1776729"/>
                <a:gd name="connsiteY63" fmla="*/ 3503265 h 4073515"/>
                <a:gd name="connsiteX64" fmla="*/ 1189186 w 1776729"/>
                <a:gd name="connsiteY64" fmla="*/ 3629947 h 4073515"/>
                <a:gd name="connsiteX65" fmla="*/ 1152133 w 1776729"/>
                <a:gd name="connsiteY65" fmla="*/ 3643568 h 4073515"/>
                <a:gd name="connsiteX66" fmla="*/ 1027546 w 1776729"/>
                <a:gd name="connsiteY66" fmla="*/ 3763583 h 4073515"/>
                <a:gd name="connsiteX67" fmla="*/ 984493 w 1776729"/>
                <a:gd name="connsiteY67" fmla="*/ 3771775 h 4073515"/>
                <a:gd name="connsiteX68" fmla="*/ 1071838 w 1776729"/>
                <a:gd name="connsiteY68" fmla="*/ 3716720 h 4073515"/>
                <a:gd name="connsiteX69" fmla="*/ 1034690 w 1776729"/>
                <a:gd name="connsiteY69" fmla="*/ 3625376 h 4073515"/>
                <a:gd name="connsiteX70" fmla="*/ 1080029 w 1776729"/>
                <a:gd name="connsiteY70" fmla="*/ 3538698 h 4073515"/>
                <a:gd name="connsiteX71" fmla="*/ 853334 w 1776729"/>
                <a:gd name="connsiteY71" fmla="*/ 3626423 h 4073515"/>
                <a:gd name="connsiteX72" fmla="*/ 1047073 w 1776729"/>
                <a:gd name="connsiteY72" fmla="*/ 3523172 h 4073515"/>
                <a:gd name="connsiteX73" fmla="*/ 1086982 w 1776729"/>
                <a:gd name="connsiteY73" fmla="*/ 3480214 h 4073515"/>
                <a:gd name="connsiteX74" fmla="*/ 1064694 w 1776729"/>
                <a:gd name="connsiteY74" fmla="*/ 3321337 h 4073515"/>
                <a:gd name="connsiteX75" fmla="*/ 982493 w 1776729"/>
                <a:gd name="connsiteY75" fmla="*/ 3258853 h 4073515"/>
                <a:gd name="connsiteX76" fmla="*/ 977540 w 1776729"/>
                <a:gd name="connsiteY76" fmla="*/ 3251995 h 4073515"/>
                <a:gd name="connsiteX77" fmla="*/ 1129940 w 1776729"/>
                <a:gd name="connsiteY77" fmla="*/ 3214943 h 4073515"/>
                <a:gd name="connsiteX78" fmla="*/ 1171183 w 1776729"/>
                <a:gd name="connsiteY78" fmla="*/ 3229707 h 4073515"/>
                <a:gd name="connsiteX79" fmla="*/ 1057836 w 1776729"/>
                <a:gd name="connsiteY79" fmla="*/ 3252091 h 4073515"/>
                <a:gd name="connsiteX80" fmla="*/ 1090793 w 1776729"/>
                <a:gd name="connsiteY80" fmla="*/ 3357437 h 4073515"/>
                <a:gd name="connsiteX81" fmla="*/ 1126226 w 1776729"/>
                <a:gd name="connsiteY81" fmla="*/ 3374963 h 4073515"/>
                <a:gd name="connsiteX82" fmla="*/ 1169755 w 1776729"/>
                <a:gd name="connsiteY82" fmla="*/ 3228468 h 4073515"/>
                <a:gd name="connsiteX83" fmla="*/ 1180423 w 1776729"/>
                <a:gd name="connsiteY83" fmla="*/ 3179510 h 4073515"/>
                <a:gd name="connsiteX84" fmla="*/ 1170898 w 1776729"/>
                <a:gd name="connsiteY84" fmla="*/ 3114835 h 4073515"/>
                <a:gd name="connsiteX85" fmla="*/ 1196806 w 1776729"/>
                <a:gd name="connsiteY85" fmla="*/ 3148649 h 4073515"/>
                <a:gd name="connsiteX86" fmla="*/ 1238049 w 1776729"/>
                <a:gd name="connsiteY86" fmla="*/ 3099119 h 4073515"/>
                <a:gd name="connsiteX87" fmla="*/ 1361874 w 1776729"/>
                <a:gd name="connsiteY87" fmla="*/ 2916239 h 4073515"/>
                <a:gd name="connsiteX88" fmla="*/ 1231477 w 1776729"/>
                <a:gd name="connsiteY88" fmla="*/ 3128266 h 4073515"/>
                <a:gd name="connsiteX89" fmla="*/ 1206712 w 1776729"/>
                <a:gd name="connsiteY89" fmla="*/ 3240565 h 4073515"/>
                <a:gd name="connsiteX90" fmla="*/ 1148419 w 1776729"/>
                <a:gd name="connsiteY90" fmla="*/ 3382011 h 4073515"/>
                <a:gd name="connsiteX91" fmla="*/ 1108414 w 1776729"/>
                <a:gd name="connsiteY91" fmla="*/ 3511456 h 4073515"/>
                <a:gd name="connsiteX92" fmla="*/ 1121653 w 1776729"/>
                <a:gd name="connsiteY92" fmla="*/ 3522791 h 4073515"/>
                <a:gd name="connsiteX93" fmla="*/ 1273577 w 1776729"/>
                <a:gd name="connsiteY93" fmla="*/ 3507932 h 4073515"/>
                <a:gd name="connsiteX94" fmla="*/ 1647814 w 1776729"/>
                <a:gd name="connsiteY94" fmla="*/ 3568702 h 4073515"/>
                <a:gd name="connsiteX95" fmla="*/ 1666864 w 1776729"/>
                <a:gd name="connsiteY95" fmla="*/ 3727198 h 4073515"/>
                <a:gd name="connsiteX96" fmla="*/ 1445885 w 1776729"/>
                <a:gd name="connsiteY96" fmla="*/ 3955798 h 4073515"/>
                <a:gd name="connsiteX97" fmla="*/ 1471983 w 1776729"/>
                <a:gd name="connsiteY97" fmla="*/ 3930176 h 4073515"/>
                <a:gd name="connsiteX98" fmla="*/ 1637718 w 1776729"/>
                <a:gd name="connsiteY98" fmla="*/ 3755487 h 4073515"/>
                <a:gd name="connsiteX99" fmla="*/ 1583330 w 1776729"/>
                <a:gd name="connsiteY99" fmla="*/ 3626328 h 4073515"/>
                <a:gd name="connsiteX100" fmla="*/ 1494843 w 1776729"/>
                <a:gd name="connsiteY100" fmla="*/ 3632424 h 4073515"/>
                <a:gd name="connsiteX101" fmla="*/ 1243288 w 1776729"/>
                <a:gd name="connsiteY101" fmla="*/ 3825115 h 4073515"/>
                <a:gd name="connsiteX102" fmla="*/ 983064 w 1776729"/>
                <a:gd name="connsiteY102" fmla="*/ 4022949 h 4073515"/>
                <a:gd name="connsiteX103" fmla="*/ 952775 w 1776729"/>
                <a:gd name="connsiteY103" fmla="*/ 4045142 h 4073515"/>
                <a:gd name="connsiteX104" fmla="*/ 1273672 w 1776729"/>
                <a:gd name="connsiteY104" fmla="*/ 4026092 h 4073515"/>
                <a:gd name="connsiteX105" fmla="*/ 1447408 w 1776729"/>
                <a:gd name="connsiteY105" fmla="*/ 3954083 h 4073515"/>
                <a:gd name="connsiteX106" fmla="*/ 1301581 w 1776729"/>
                <a:gd name="connsiteY106" fmla="*/ 4032950 h 4073515"/>
                <a:gd name="connsiteX107" fmla="*/ 970873 w 1776729"/>
                <a:gd name="connsiteY107" fmla="*/ 4066478 h 4073515"/>
                <a:gd name="connsiteX108" fmla="*/ 913246 w 1776729"/>
                <a:gd name="connsiteY108" fmla="*/ 4047428 h 4073515"/>
                <a:gd name="connsiteX109" fmla="*/ 767419 w 1776729"/>
                <a:gd name="connsiteY109" fmla="*/ 4017044 h 4073515"/>
                <a:gd name="connsiteX110" fmla="*/ 489193 w 1776729"/>
                <a:gd name="connsiteY110" fmla="*/ 3796444 h 4073515"/>
                <a:gd name="connsiteX111" fmla="*/ 530246 w 1776729"/>
                <a:gd name="connsiteY111" fmla="*/ 3854261 h 4073515"/>
                <a:gd name="connsiteX112" fmla="*/ 832284 w 1776729"/>
                <a:gd name="connsiteY112" fmla="*/ 3993898 h 4073515"/>
                <a:gd name="connsiteX113" fmla="*/ 781611 w 1776729"/>
                <a:gd name="connsiteY113" fmla="*/ 3952273 h 4073515"/>
                <a:gd name="connsiteX114" fmla="*/ 609113 w 1776729"/>
                <a:gd name="connsiteY114" fmla="*/ 3886646 h 4073515"/>
                <a:gd name="connsiteX115" fmla="*/ 492527 w 1776729"/>
                <a:gd name="connsiteY115" fmla="*/ 3676525 h 4073515"/>
                <a:gd name="connsiteX116" fmla="*/ 481097 w 1776729"/>
                <a:gd name="connsiteY116" fmla="*/ 3677858 h 4073515"/>
                <a:gd name="connsiteX117" fmla="*/ 481097 w 1776729"/>
                <a:gd name="connsiteY117" fmla="*/ 3771965 h 4073515"/>
                <a:gd name="connsiteX118" fmla="*/ 461285 w 1776729"/>
                <a:gd name="connsiteY118" fmla="*/ 3624327 h 4073515"/>
                <a:gd name="connsiteX119" fmla="*/ 546534 w 1776729"/>
                <a:gd name="connsiteY119" fmla="*/ 3341816 h 4073515"/>
                <a:gd name="connsiteX120" fmla="*/ 584634 w 1776729"/>
                <a:gd name="connsiteY120" fmla="*/ 3306954 h 4073515"/>
                <a:gd name="connsiteX121" fmla="*/ 620924 w 1776729"/>
                <a:gd name="connsiteY121" fmla="*/ 3193702 h 4073515"/>
                <a:gd name="connsiteX122" fmla="*/ 509291 w 1776729"/>
                <a:gd name="connsiteY122" fmla="*/ 2822894 h 4073515"/>
                <a:gd name="connsiteX123" fmla="*/ 507196 w 1776729"/>
                <a:gd name="connsiteY123" fmla="*/ 2650873 h 4073515"/>
                <a:gd name="connsiteX124" fmla="*/ 429567 w 1776729"/>
                <a:gd name="connsiteY124" fmla="*/ 2584864 h 4073515"/>
                <a:gd name="connsiteX125" fmla="*/ 419566 w 1776729"/>
                <a:gd name="connsiteY125" fmla="*/ 2526666 h 4073515"/>
                <a:gd name="connsiteX126" fmla="*/ 499861 w 1776729"/>
                <a:gd name="connsiteY126" fmla="*/ 2321784 h 4073515"/>
                <a:gd name="connsiteX127" fmla="*/ 353367 w 1776729"/>
                <a:gd name="connsiteY127" fmla="*/ 2322736 h 4073515"/>
                <a:gd name="connsiteX128" fmla="*/ 3037 w 1776729"/>
                <a:gd name="connsiteY128" fmla="*/ 2029747 h 4073515"/>
                <a:gd name="connsiteX129" fmla="*/ 56949 w 1776729"/>
                <a:gd name="connsiteY129" fmla="*/ 1822388 h 4073515"/>
                <a:gd name="connsiteX130" fmla="*/ 90286 w 1776729"/>
                <a:gd name="connsiteY130" fmla="*/ 1772096 h 4073515"/>
                <a:gd name="connsiteX131" fmla="*/ 65807 w 1776729"/>
                <a:gd name="connsiteY131" fmla="*/ 1759904 h 4073515"/>
                <a:gd name="connsiteX132" fmla="*/ 44376 w 1776729"/>
                <a:gd name="connsiteY132" fmla="*/ 1665607 h 4073515"/>
                <a:gd name="connsiteX133" fmla="*/ 120576 w 1776729"/>
                <a:gd name="connsiteY133" fmla="*/ 1509968 h 4073515"/>
                <a:gd name="connsiteX134" fmla="*/ 322411 w 1776729"/>
                <a:gd name="connsiteY134" fmla="*/ 1285845 h 4073515"/>
                <a:gd name="connsiteX135" fmla="*/ 398611 w 1776729"/>
                <a:gd name="connsiteY135" fmla="*/ 1264699 h 4073515"/>
                <a:gd name="connsiteX136" fmla="*/ 397658 w 1776729"/>
                <a:gd name="connsiteY136" fmla="*/ 1263556 h 4073515"/>
                <a:gd name="connsiteX137" fmla="*/ 364797 w 1776729"/>
                <a:gd name="connsiteY137" fmla="*/ 1284988 h 4073515"/>
                <a:gd name="connsiteX138" fmla="*/ 140102 w 1776729"/>
                <a:gd name="connsiteY138" fmla="*/ 1488632 h 4073515"/>
                <a:gd name="connsiteX139" fmla="*/ 133339 w 1776729"/>
                <a:gd name="connsiteY139" fmla="*/ 1515683 h 4073515"/>
                <a:gd name="connsiteX140" fmla="*/ 63330 w 1776729"/>
                <a:gd name="connsiteY140" fmla="*/ 1669321 h 4073515"/>
                <a:gd name="connsiteX141" fmla="*/ 43138 w 1776729"/>
                <a:gd name="connsiteY141" fmla="*/ 1716946 h 4073515"/>
                <a:gd name="connsiteX142" fmla="*/ 75808 w 1776729"/>
                <a:gd name="connsiteY142" fmla="*/ 1743045 h 4073515"/>
                <a:gd name="connsiteX143" fmla="*/ 122671 w 1776729"/>
                <a:gd name="connsiteY143" fmla="*/ 1714470 h 4073515"/>
                <a:gd name="connsiteX144" fmla="*/ 153151 w 1776729"/>
                <a:gd name="connsiteY144" fmla="*/ 1675513 h 4073515"/>
                <a:gd name="connsiteX145" fmla="*/ 78761 w 1776729"/>
                <a:gd name="connsiteY145" fmla="*/ 1816006 h 4073515"/>
                <a:gd name="connsiteX146" fmla="*/ 65236 w 1776729"/>
                <a:gd name="connsiteY146" fmla="*/ 2142809 h 4073515"/>
                <a:gd name="connsiteX147" fmla="*/ 426233 w 1776729"/>
                <a:gd name="connsiteY147" fmla="*/ 2307401 h 4073515"/>
                <a:gd name="connsiteX148" fmla="*/ 504814 w 1776729"/>
                <a:gd name="connsiteY148" fmla="*/ 2215485 h 4073515"/>
                <a:gd name="connsiteX149" fmla="*/ 437568 w 1776729"/>
                <a:gd name="connsiteY149" fmla="*/ 2191482 h 4073515"/>
                <a:gd name="connsiteX150" fmla="*/ 708554 w 1776729"/>
                <a:gd name="connsiteY150" fmla="*/ 2014793 h 4073515"/>
                <a:gd name="connsiteX151" fmla="*/ 682456 w 1776729"/>
                <a:gd name="connsiteY151" fmla="*/ 2011745 h 4073515"/>
                <a:gd name="connsiteX152" fmla="*/ 513768 w 1776729"/>
                <a:gd name="connsiteY152" fmla="*/ 2116520 h 4073515"/>
                <a:gd name="connsiteX153" fmla="*/ 462904 w 1776729"/>
                <a:gd name="connsiteY153" fmla="*/ 2157763 h 4073515"/>
                <a:gd name="connsiteX154" fmla="*/ 438901 w 1776729"/>
                <a:gd name="connsiteY154" fmla="*/ 2193196 h 4073515"/>
                <a:gd name="connsiteX155" fmla="*/ 392896 w 1776729"/>
                <a:gd name="connsiteY155" fmla="*/ 2182243 h 4073515"/>
                <a:gd name="connsiteX156" fmla="*/ 543676 w 1776729"/>
                <a:gd name="connsiteY156" fmla="*/ 2041749 h 4073515"/>
                <a:gd name="connsiteX157" fmla="*/ 428710 w 1776729"/>
                <a:gd name="connsiteY157" fmla="*/ 2113091 h 4073515"/>
                <a:gd name="connsiteX158" fmla="*/ 117052 w 1776729"/>
                <a:gd name="connsiteY158" fmla="*/ 1905542 h 4073515"/>
                <a:gd name="connsiteX159" fmla="*/ 177059 w 1776729"/>
                <a:gd name="connsiteY159" fmla="*/ 1743617 h 4073515"/>
                <a:gd name="connsiteX160" fmla="*/ 150865 w 1776729"/>
                <a:gd name="connsiteY160" fmla="*/ 1677703 h 4073515"/>
                <a:gd name="connsiteX161" fmla="*/ 183155 w 1776729"/>
                <a:gd name="connsiteY161" fmla="*/ 1529209 h 4073515"/>
                <a:gd name="connsiteX162" fmla="*/ 342222 w 1776729"/>
                <a:gd name="connsiteY162" fmla="*/ 1495204 h 4073515"/>
                <a:gd name="connsiteX163" fmla="*/ 292883 w 1776729"/>
                <a:gd name="connsiteY163" fmla="*/ 1485679 h 4073515"/>
                <a:gd name="connsiteX164" fmla="*/ 222017 w 1776729"/>
                <a:gd name="connsiteY164" fmla="*/ 1509492 h 4073515"/>
                <a:gd name="connsiteX165" fmla="*/ 290883 w 1776729"/>
                <a:gd name="connsiteY165" fmla="*/ 1524065 h 4073515"/>
                <a:gd name="connsiteX166" fmla="*/ 193633 w 1776729"/>
                <a:gd name="connsiteY166" fmla="*/ 1543115 h 4073515"/>
                <a:gd name="connsiteX167" fmla="*/ 162486 w 1776729"/>
                <a:gd name="connsiteY167" fmla="*/ 1626459 h 4073515"/>
                <a:gd name="connsiteX168" fmla="*/ 276786 w 1776729"/>
                <a:gd name="connsiteY168" fmla="*/ 1563403 h 4073515"/>
                <a:gd name="connsiteX169" fmla="*/ 340699 w 1776729"/>
                <a:gd name="connsiteY169" fmla="*/ 1493680 h 4073515"/>
                <a:gd name="connsiteX170" fmla="*/ 437282 w 1776729"/>
                <a:gd name="connsiteY170" fmla="*/ 1488727 h 4073515"/>
                <a:gd name="connsiteX171" fmla="*/ 542057 w 1776729"/>
                <a:gd name="connsiteY171" fmla="*/ 1454437 h 4073515"/>
                <a:gd name="connsiteX172" fmla="*/ 477954 w 1776729"/>
                <a:gd name="connsiteY172" fmla="*/ 1395097 h 4073515"/>
                <a:gd name="connsiteX173" fmla="*/ 655500 w 1776729"/>
                <a:gd name="connsiteY173" fmla="*/ 1359473 h 4073515"/>
                <a:gd name="connsiteX174" fmla="*/ 757989 w 1776729"/>
                <a:gd name="connsiteY174" fmla="*/ 1375951 h 4073515"/>
                <a:gd name="connsiteX175" fmla="*/ 715031 w 1776729"/>
                <a:gd name="connsiteY175" fmla="*/ 1410908 h 4073515"/>
                <a:gd name="connsiteX176" fmla="*/ 754084 w 1776729"/>
                <a:gd name="connsiteY176" fmla="*/ 1500919 h 4073515"/>
                <a:gd name="connsiteX177" fmla="*/ 817806 w 1776729"/>
                <a:gd name="connsiteY177" fmla="*/ 1586644 h 4073515"/>
                <a:gd name="connsiteX178" fmla="*/ 856858 w 1776729"/>
                <a:gd name="connsiteY178" fmla="*/ 1675322 h 4073515"/>
                <a:gd name="connsiteX179" fmla="*/ 833903 w 1776729"/>
                <a:gd name="connsiteY179" fmla="*/ 1768000 h 4073515"/>
                <a:gd name="connsiteX180" fmla="*/ 838475 w 1776729"/>
                <a:gd name="connsiteY180" fmla="*/ 1918114 h 4073515"/>
                <a:gd name="connsiteX181" fmla="*/ 755322 w 1776729"/>
                <a:gd name="connsiteY181" fmla="*/ 2043654 h 4073515"/>
                <a:gd name="connsiteX182" fmla="*/ 698743 w 1776729"/>
                <a:gd name="connsiteY182" fmla="*/ 2075563 h 4073515"/>
                <a:gd name="connsiteX183" fmla="*/ 557583 w 1776729"/>
                <a:gd name="connsiteY183" fmla="*/ 2199388 h 4073515"/>
                <a:gd name="connsiteX184" fmla="*/ 524817 w 1776729"/>
                <a:gd name="connsiteY184" fmla="*/ 2244441 h 4073515"/>
                <a:gd name="connsiteX185" fmla="*/ 440330 w 1776729"/>
                <a:gd name="connsiteY185" fmla="*/ 2514475 h 4073515"/>
                <a:gd name="connsiteX186" fmla="*/ 457285 w 1776729"/>
                <a:gd name="connsiteY186" fmla="*/ 2591532 h 4073515"/>
                <a:gd name="connsiteX187" fmla="*/ 721603 w 1776729"/>
                <a:gd name="connsiteY187" fmla="*/ 2714309 h 4073515"/>
                <a:gd name="connsiteX188" fmla="*/ 1207378 w 1776729"/>
                <a:gd name="connsiteY188" fmla="*/ 2718500 h 4073515"/>
                <a:gd name="connsiteX189" fmla="*/ 1512178 w 1776729"/>
                <a:gd name="connsiteY189" fmla="*/ 2565052 h 4073515"/>
                <a:gd name="connsiteX190" fmla="*/ 1527990 w 1776729"/>
                <a:gd name="connsiteY190" fmla="*/ 2529524 h 4073515"/>
                <a:gd name="connsiteX191" fmla="*/ 1473983 w 1776729"/>
                <a:gd name="connsiteY191" fmla="*/ 2300162 h 4073515"/>
                <a:gd name="connsiteX192" fmla="*/ 1453981 w 1776729"/>
                <a:gd name="connsiteY192" fmla="*/ 2088898 h 4073515"/>
                <a:gd name="connsiteX193" fmla="*/ 1465125 w 1776729"/>
                <a:gd name="connsiteY193" fmla="*/ 1957929 h 4073515"/>
                <a:gd name="connsiteX194" fmla="*/ 1446075 w 1776729"/>
                <a:gd name="connsiteY194" fmla="*/ 1759809 h 4073515"/>
                <a:gd name="connsiteX195" fmla="*/ 1359207 w 1776729"/>
                <a:gd name="connsiteY195" fmla="*/ 1547497 h 4073515"/>
                <a:gd name="connsiteX196" fmla="*/ 1236144 w 1776729"/>
                <a:gd name="connsiteY196" fmla="*/ 1554736 h 4073515"/>
                <a:gd name="connsiteX197" fmla="*/ 1159277 w 1776729"/>
                <a:gd name="connsiteY197" fmla="*/ 1611886 h 4073515"/>
                <a:gd name="connsiteX198" fmla="*/ 900673 w 1776729"/>
                <a:gd name="connsiteY198" fmla="*/ 1497586 h 4073515"/>
                <a:gd name="connsiteX199" fmla="*/ 757322 w 1776729"/>
                <a:gd name="connsiteY199" fmla="*/ 1376142 h 4073515"/>
                <a:gd name="connsiteX200" fmla="*/ 630830 w 1776729"/>
                <a:gd name="connsiteY200" fmla="*/ 1281559 h 4073515"/>
                <a:gd name="connsiteX201" fmla="*/ 590635 w 1776729"/>
                <a:gd name="connsiteY201" fmla="*/ 1226599 h 4073515"/>
                <a:gd name="connsiteX202" fmla="*/ 489670 w 1776729"/>
                <a:gd name="connsiteY202" fmla="*/ 1057530 h 4073515"/>
                <a:gd name="connsiteX203" fmla="*/ 435853 w 1776729"/>
                <a:gd name="connsiteY203" fmla="*/ 1015906 h 4073515"/>
                <a:gd name="connsiteX204" fmla="*/ 294407 w 1776729"/>
                <a:gd name="connsiteY204" fmla="*/ 906654 h 4073515"/>
                <a:gd name="connsiteX205" fmla="*/ 270595 w 1776729"/>
                <a:gd name="connsiteY205" fmla="*/ 721870 h 4073515"/>
                <a:gd name="connsiteX206" fmla="*/ 409850 w 1776729"/>
                <a:gd name="connsiteY206" fmla="*/ 586614 h 4073515"/>
                <a:gd name="connsiteX207" fmla="*/ 375465 w 1776729"/>
                <a:gd name="connsiteY207" fmla="*/ 442787 h 4073515"/>
                <a:gd name="connsiteX208" fmla="*/ 374798 w 1776729"/>
                <a:gd name="connsiteY208" fmla="*/ 443549 h 4073515"/>
                <a:gd name="connsiteX209" fmla="*/ 411279 w 1776729"/>
                <a:gd name="connsiteY209" fmla="*/ 521463 h 4073515"/>
                <a:gd name="connsiteX210" fmla="*/ 469001 w 1776729"/>
                <a:gd name="connsiteY210" fmla="*/ 617666 h 4073515"/>
                <a:gd name="connsiteX211" fmla="*/ 541867 w 1776729"/>
                <a:gd name="connsiteY211" fmla="*/ 740253 h 4073515"/>
                <a:gd name="connsiteX212" fmla="*/ 550535 w 1776729"/>
                <a:gd name="connsiteY212" fmla="*/ 773019 h 4073515"/>
                <a:gd name="connsiteX213" fmla="*/ 689218 w 1776729"/>
                <a:gd name="connsiteY213" fmla="*/ 562993 h 4073515"/>
                <a:gd name="connsiteX214" fmla="*/ 681218 w 1776729"/>
                <a:gd name="connsiteY214" fmla="*/ 392686 h 4073515"/>
                <a:gd name="connsiteX215" fmla="*/ 743416 w 1776729"/>
                <a:gd name="connsiteY215" fmla="*/ 97411 h 4073515"/>
                <a:gd name="connsiteX216" fmla="*/ 853239 w 1776729"/>
                <a:gd name="connsiteY216" fmla="*/ -316 h 4073515"/>
                <a:gd name="connsiteX217" fmla="*/ 710364 w 1776729"/>
                <a:gd name="connsiteY217" fmla="*/ 231713 h 4073515"/>
                <a:gd name="connsiteX218" fmla="*/ 872289 w 1776729"/>
                <a:gd name="connsiteY218" fmla="*/ 117413 h 4073515"/>
                <a:gd name="connsiteX219" fmla="*/ 722461 w 1776729"/>
                <a:gd name="connsiteY219" fmla="*/ 256859 h 4073515"/>
                <a:gd name="connsiteX220" fmla="*/ 698077 w 1776729"/>
                <a:gd name="connsiteY220" fmla="*/ 409259 h 4073515"/>
                <a:gd name="connsiteX221" fmla="*/ 537390 w 1776729"/>
                <a:gd name="connsiteY221" fmla="*/ 803975 h 4073515"/>
                <a:gd name="connsiteX222" fmla="*/ 514720 w 1776729"/>
                <a:gd name="connsiteY222" fmla="*/ 708725 h 4073515"/>
                <a:gd name="connsiteX223" fmla="*/ 379751 w 1776729"/>
                <a:gd name="connsiteY223" fmla="*/ 607760 h 4073515"/>
                <a:gd name="connsiteX224" fmla="*/ 282977 w 1776729"/>
                <a:gd name="connsiteY224" fmla="*/ 734062 h 4073515"/>
                <a:gd name="connsiteX225" fmla="*/ 332507 w 1776729"/>
                <a:gd name="connsiteY225" fmla="*/ 942659 h 4073515"/>
                <a:gd name="connsiteX226" fmla="*/ 485574 w 1776729"/>
                <a:gd name="connsiteY226" fmla="*/ 993141 h 4073515"/>
                <a:gd name="connsiteX227" fmla="*/ 692743 w 1776729"/>
                <a:gd name="connsiteY227" fmla="*/ 1299560 h 4073515"/>
                <a:gd name="connsiteX228" fmla="*/ 1021260 w 1776729"/>
                <a:gd name="connsiteY228" fmla="*/ 1501205 h 4073515"/>
                <a:gd name="connsiteX229" fmla="*/ 906007 w 1776729"/>
                <a:gd name="connsiteY229" fmla="*/ 1453580 h 4073515"/>
                <a:gd name="connsiteX230" fmla="*/ 1076505 w 1776729"/>
                <a:gd name="connsiteY230" fmla="*/ 1607885 h 4073515"/>
                <a:gd name="connsiteX231" fmla="*/ 1226333 w 1776729"/>
                <a:gd name="connsiteY231" fmla="*/ 1537400 h 4073515"/>
                <a:gd name="connsiteX232" fmla="*/ 1119939 w 1776729"/>
                <a:gd name="connsiteY232" fmla="*/ 1515302 h 4073515"/>
                <a:gd name="connsiteX233" fmla="*/ 1120796 w 1776729"/>
                <a:gd name="connsiteY233" fmla="*/ 1505777 h 4073515"/>
                <a:gd name="connsiteX234" fmla="*/ 1144894 w 1776729"/>
                <a:gd name="connsiteY234" fmla="*/ 1503967 h 4073515"/>
                <a:gd name="connsiteX235" fmla="*/ 1265481 w 1776729"/>
                <a:gd name="connsiteY235" fmla="*/ 1501586 h 4073515"/>
                <a:gd name="connsiteX236" fmla="*/ 1372352 w 1776729"/>
                <a:gd name="connsiteY236" fmla="*/ 1533304 h 4073515"/>
                <a:gd name="connsiteX237" fmla="*/ 1465792 w 1776729"/>
                <a:gd name="connsiteY237" fmla="*/ 1787622 h 4073515"/>
                <a:gd name="connsiteX238" fmla="*/ 1489033 w 1776729"/>
                <a:gd name="connsiteY238" fmla="*/ 2074705 h 4073515"/>
                <a:gd name="connsiteX239" fmla="*/ 1581235 w 1776729"/>
                <a:gd name="connsiteY239" fmla="*/ 1955643 h 4073515"/>
                <a:gd name="connsiteX240" fmla="*/ 1613715 w 1776729"/>
                <a:gd name="connsiteY240" fmla="*/ 1787527 h 4073515"/>
                <a:gd name="connsiteX241" fmla="*/ 1606381 w 1776729"/>
                <a:gd name="connsiteY241" fmla="*/ 1935640 h 4073515"/>
                <a:gd name="connsiteX242" fmla="*/ 1677342 w 1776729"/>
                <a:gd name="connsiteY242" fmla="*/ 1921639 h 4073515"/>
                <a:gd name="connsiteX243" fmla="*/ 1746017 w 1776729"/>
                <a:gd name="connsiteY243" fmla="*/ 1841438 h 4073515"/>
                <a:gd name="connsiteX244" fmla="*/ 1732206 w 1776729"/>
                <a:gd name="connsiteY244" fmla="*/ 1667797 h 4073515"/>
                <a:gd name="connsiteX245" fmla="*/ 621591 w 1776729"/>
                <a:gd name="connsiteY245" fmla="*/ 1585787 h 4073515"/>
                <a:gd name="connsiteX246" fmla="*/ 746749 w 1776729"/>
                <a:gd name="connsiteY246" fmla="*/ 1535495 h 4073515"/>
                <a:gd name="connsiteX247" fmla="*/ 608732 w 1776729"/>
                <a:gd name="connsiteY247" fmla="*/ 1355377 h 4073515"/>
                <a:gd name="connsiteX248" fmla="*/ 501481 w 1776729"/>
                <a:gd name="connsiteY248" fmla="*/ 1375951 h 4073515"/>
                <a:gd name="connsiteX249" fmla="*/ 501957 w 1776729"/>
                <a:gd name="connsiteY249" fmla="*/ 1391382 h 4073515"/>
                <a:gd name="connsiteX250" fmla="*/ 598636 w 1776729"/>
                <a:gd name="connsiteY250" fmla="*/ 1558927 h 4073515"/>
                <a:gd name="connsiteX251" fmla="*/ 622543 w 1776729"/>
                <a:gd name="connsiteY251" fmla="*/ 1585406 h 4073515"/>
                <a:gd name="connsiteX252" fmla="*/ 572061 w 1776729"/>
                <a:gd name="connsiteY252" fmla="*/ 1631507 h 4073515"/>
                <a:gd name="connsiteX253" fmla="*/ 447379 w 1776729"/>
                <a:gd name="connsiteY253" fmla="*/ 1793432 h 4073515"/>
                <a:gd name="connsiteX254" fmla="*/ 402897 w 1776729"/>
                <a:gd name="connsiteY254" fmla="*/ 1749712 h 4073515"/>
                <a:gd name="connsiteX255" fmla="*/ 287644 w 1776729"/>
                <a:gd name="connsiteY255" fmla="*/ 1668654 h 4073515"/>
                <a:gd name="connsiteX256" fmla="*/ 316219 w 1776729"/>
                <a:gd name="connsiteY256" fmla="*/ 1682370 h 4073515"/>
                <a:gd name="connsiteX257" fmla="*/ 430996 w 1776729"/>
                <a:gd name="connsiteY257" fmla="*/ 1741997 h 4073515"/>
                <a:gd name="connsiteX258" fmla="*/ 472810 w 1776729"/>
                <a:gd name="connsiteY258" fmla="*/ 1726566 h 4073515"/>
                <a:gd name="connsiteX259" fmla="*/ 571204 w 1776729"/>
                <a:gd name="connsiteY259" fmla="*/ 1612266 h 4073515"/>
                <a:gd name="connsiteX260" fmla="*/ 549772 w 1776729"/>
                <a:gd name="connsiteY260" fmla="*/ 1475868 h 4073515"/>
                <a:gd name="connsiteX261" fmla="*/ 531675 w 1776729"/>
                <a:gd name="connsiteY261" fmla="*/ 1474916 h 4073515"/>
                <a:gd name="connsiteX262" fmla="*/ 225732 w 1776729"/>
                <a:gd name="connsiteY262" fmla="*/ 1618458 h 4073515"/>
                <a:gd name="connsiteX263" fmla="*/ 289549 w 1776729"/>
                <a:gd name="connsiteY263" fmla="*/ 1670559 h 4073515"/>
                <a:gd name="connsiteX264" fmla="*/ 244496 w 1776729"/>
                <a:gd name="connsiteY264" fmla="*/ 1686180 h 4073515"/>
                <a:gd name="connsiteX265" fmla="*/ 136197 w 1776729"/>
                <a:gd name="connsiteY265" fmla="*/ 1876680 h 4073515"/>
                <a:gd name="connsiteX266" fmla="*/ 263165 w 1776729"/>
                <a:gd name="connsiteY266" fmla="*/ 2114806 h 4073515"/>
                <a:gd name="connsiteX267" fmla="*/ 479954 w 1776729"/>
                <a:gd name="connsiteY267" fmla="*/ 2065275 h 4073515"/>
                <a:gd name="connsiteX268" fmla="*/ 742654 w 1776729"/>
                <a:gd name="connsiteY268" fmla="*/ 1994505 h 4073515"/>
                <a:gd name="connsiteX269" fmla="*/ 747130 w 1776729"/>
                <a:gd name="connsiteY269" fmla="*/ 1998505 h 4073515"/>
                <a:gd name="connsiteX270" fmla="*/ 742273 w 1776729"/>
                <a:gd name="connsiteY270" fmla="*/ 2029271 h 4073515"/>
                <a:gd name="connsiteX271" fmla="*/ 825616 w 1776729"/>
                <a:gd name="connsiteY271" fmla="*/ 1982503 h 4073515"/>
                <a:gd name="connsiteX272" fmla="*/ 766561 w 1776729"/>
                <a:gd name="connsiteY272" fmla="*/ 1859821 h 4073515"/>
                <a:gd name="connsiteX273" fmla="*/ 807233 w 1776729"/>
                <a:gd name="connsiteY273" fmla="*/ 1829436 h 4073515"/>
                <a:gd name="connsiteX274" fmla="*/ 772372 w 1776729"/>
                <a:gd name="connsiteY274" fmla="*/ 1781811 h 4073515"/>
                <a:gd name="connsiteX275" fmla="*/ 817806 w 1776729"/>
                <a:gd name="connsiteY275" fmla="*/ 1772286 h 4073515"/>
                <a:gd name="connsiteX276" fmla="*/ 797613 w 1776729"/>
                <a:gd name="connsiteY276" fmla="*/ 1699516 h 4073515"/>
                <a:gd name="connsiteX277" fmla="*/ 841428 w 1776729"/>
                <a:gd name="connsiteY277" fmla="*/ 1642366 h 4073515"/>
                <a:gd name="connsiteX278" fmla="*/ 810472 w 1776729"/>
                <a:gd name="connsiteY278" fmla="*/ 1602265 h 4073515"/>
                <a:gd name="connsiteX279" fmla="*/ 621591 w 1776729"/>
                <a:gd name="connsiteY279" fmla="*/ 1585787 h 4073515"/>
                <a:gd name="connsiteX280" fmla="*/ 1212808 w 1776729"/>
                <a:gd name="connsiteY280" fmla="*/ 3545175 h 4073515"/>
                <a:gd name="connsiteX281" fmla="*/ 1052502 w 1776729"/>
                <a:gd name="connsiteY281" fmla="*/ 3612612 h 4073515"/>
                <a:gd name="connsiteX282" fmla="*/ 1076029 w 1776729"/>
                <a:gd name="connsiteY282" fmla="*/ 3680430 h 4073515"/>
                <a:gd name="connsiteX283" fmla="*/ 1122701 w 1776729"/>
                <a:gd name="connsiteY283" fmla="*/ 3657093 h 4073515"/>
                <a:gd name="connsiteX284" fmla="*/ 1212808 w 1776729"/>
                <a:gd name="connsiteY284" fmla="*/ 3545175 h 4073515"/>
                <a:gd name="connsiteX285" fmla="*/ 738558 w 1776729"/>
                <a:gd name="connsiteY285" fmla="*/ 3414777 h 4073515"/>
                <a:gd name="connsiteX286" fmla="*/ 697696 w 1776729"/>
                <a:gd name="connsiteY286" fmla="*/ 3518505 h 4073515"/>
                <a:gd name="connsiteX287" fmla="*/ 783421 w 1776729"/>
                <a:gd name="connsiteY287" fmla="*/ 3549556 h 4073515"/>
                <a:gd name="connsiteX288" fmla="*/ 738558 w 1776729"/>
                <a:gd name="connsiteY288" fmla="*/ 3414777 h 4073515"/>
                <a:gd name="connsiteX289" fmla="*/ 243258 w 1776729"/>
                <a:gd name="connsiteY289" fmla="*/ 1659891 h 4073515"/>
                <a:gd name="connsiteX290" fmla="*/ 239734 w 1776729"/>
                <a:gd name="connsiteY290" fmla="*/ 1642842 h 4073515"/>
                <a:gd name="connsiteX291" fmla="*/ 183346 w 1776729"/>
                <a:gd name="connsiteY291" fmla="*/ 1651700 h 4073515"/>
                <a:gd name="connsiteX292" fmla="*/ 205348 w 1776729"/>
                <a:gd name="connsiteY292" fmla="*/ 1701135 h 407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776729" h="4073515">
                  <a:moveTo>
                    <a:pt x="1731158" y="1669321"/>
                  </a:moveTo>
                  <a:cubicBezTo>
                    <a:pt x="1740683" y="1704945"/>
                    <a:pt x="1750208" y="1740759"/>
                    <a:pt x="1760495" y="1776192"/>
                  </a:cubicBezTo>
                  <a:cubicBezTo>
                    <a:pt x="1765353" y="1793146"/>
                    <a:pt x="1771830" y="1809625"/>
                    <a:pt x="1777545" y="1826293"/>
                  </a:cubicBezTo>
                  <a:lnTo>
                    <a:pt x="1776402" y="1825341"/>
                  </a:lnTo>
                  <a:cubicBezTo>
                    <a:pt x="1772621" y="1832037"/>
                    <a:pt x="1770106" y="1839362"/>
                    <a:pt x="1768972" y="1846963"/>
                  </a:cubicBezTo>
                  <a:cubicBezTo>
                    <a:pt x="1775735" y="1937355"/>
                    <a:pt x="1710013" y="1933735"/>
                    <a:pt x="1649815" y="1945451"/>
                  </a:cubicBezTo>
                  <a:cubicBezTo>
                    <a:pt x="1625621" y="1950118"/>
                    <a:pt x="1599332" y="1974979"/>
                    <a:pt x="1585711" y="1997743"/>
                  </a:cubicBezTo>
                  <a:cubicBezTo>
                    <a:pt x="1560565" y="2039653"/>
                    <a:pt x="1544944" y="2085850"/>
                    <a:pt x="1487699" y="2097851"/>
                  </a:cubicBezTo>
                  <a:cubicBezTo>
                    <a:pt x="1478174" y="2099947"/>
                    <a:pt x="1466554" y="2132332"/>
                    <a:pt x="1469126" y="2148619"/>
                  </a:cubicBezTo>
                  <a:cubicBezTo>
                    <a:pt x="1485604" y="2252823"/>
                    <a:pt x="1505130" y="2356550"/>
                    <a:pt x="1525037" y="2460182"/>
                  </a:cubicBezTo>
                  <a:cubicBezTo>
                    <a:pt x="1529704" y="2484566"/>
                    <a:pt x="1542373" y="2507807"/>
                    <a:pt x="1545326" y="2532096"/>
                  </a:cubicBezTo>
                  <a:cubicBezTo>
                    <a:pt x="1546849" y="2544764"/>
                    <a:pt x="1538944" y="2565719"/>
                    <a:pt x="1528847" y="2571529"/>
                  </a:cubicBezTo>
                  <a:cubicBezTo>
                    <a:pt x="1462172" y="2609629"/>
                    <a:pt x="1450076" y="2676304"/>
                    <a:pt x="1433597" y="2741836"/>
                  </a:cubicBezTo>
                  <a:cubicBezTo>
                    <a:pt x="1425406" y="2774602"/>
                    <a:pt x="1406165" y="2804416"/>
                    <a:pt x="1391878" y="2835562"/>
                  </a:cubicBezTo>
                  <a:cubicBezTo>
                    <a:pt x="1407975" y="2775936"/>
                    <a:pt x="1423977" y="2716310"/>
                    <a:pt x="1441598" y="2650873"/>
                  </a:cubicBezTo>
                  <a:cubicBezTo>
                    <a:pt x="1367684" y="2679448"/>
                    <a:pt x="1304629" y="2706785"/>
                    <a:pt x="1239382" y="2727073"/>
                  </a:cubicBezTo>
                  <a:cubicBezTo>
                    <a:pt x="1209950" y="2736121"/>
                    <a:pt x="1186804" y="2747551"/>
                    <a:pt x="1170231" y="2772697"/>
                  </a:cubicBezTo>
                  <a:cubicBezTo>
                    <a:pt x="1146895" y="2713261"/>
                    <a:pt x="1106509" y="2770792"/>
                    <a:pt x="1074314" y="2749361"/>
                  </a:cubicBezTo>
                  <a:lnTo>
                    <a:pt x="1074314" y="2810131"/>
                  </a:lnTo>
                  <a:cubicBezTo>
                    <a:pt x="1064122" y="2750314"/>
                    <a:pt x="1022308" y="2752981"/>
                    <a:pt x="975159" y="2750219"/>
                  </a:cubicBezTo>
                  <a:cubicBezTo>
                    <a:pt x="880928" y="2744627"/>
                    <a:pt x="787040" y="2734169"/>
                    <a:pt x="693886" y="2718881"/>
                  </a:cubicBezTo>
                  <a:cubicBezTo>
                    <a:pt x="640546" y="2710213"/>
                    <a:pt x="589111" y="2688496"/>
                    <a:pt x="523864" y="2668589"/>
                  </a:cubicBezTo>
                  <a:cubicBezTo>
                    <a:pt x="521293" y="2720024"/>
                    <a:pt x="507386" y="2770221"/>
                    <a:pt x="518721" y="2813750"/>
                  </a:cubicBezTo>
                  <a:cubicBezTo>
                    <a:pt x="559583" y="2970055"/>
                    <a:pt x="610066" y="3123884"/>
                    <a:pt x="654547" y="3279332"/>
                  </a:cubicBezTo>
                  <a:cubicBezTo>
                    <a:pt x="667216" y="3323528"/>
                    <a:pt x="671597" y="3370200"/>
                    <a:pt x="679884" y="3415730"/>
                  </a:cubicBezTo>
                  <a:lnTo>
                    <a:pt x="666454" y="3418207"/>
                  </a:lnTo>
                  <a:cubicBezTo>
                    <a:pt x="657881" y="3376868"/>
                    <a:pt x="649213" y="3335625"/>
                    <a:pt x="639974" y="3291619"/>
                  </a:cubicBezTo>
                  <a:cubicBezTo>
                    <a:pt x="441092" y="3408967"/>
                    <a:pt x="469286" y="3750248"/>
                    <a:pt x="588253" y="3833020"/>
                  </a:cubicBezTo>
                  <a:cubicBezTo>
                    <a:pt x="631687" y="3775204"/>
                    <a:pt x="658262" y="3699670"/>
                    <a:pt x="740653" y="3680620"/>
                  </a:cubicBezTo>
                  <a:cubicBezTo>
                    <a:pt x="698839" y="3727007"/>
                    <a:pt x="654928" y="3772060"/>
                    <a:pt x="616828" y="3820924"/>
                  </a:cubicBezTo>
                  <a:cubicBezTo>
                    <a:pt x="608351" y="3831591"/>
                    <a:pt x="609494" y="3863977"/>
                    <a:pt x="618924" y="3872740"/>
                  </a:cubicBezTo>
                  <a:cubicBezTo>
                    <a:pt x="666549" y="3917221"/>
                    <a:pt x="723699" y="3943986"/>
                    <a:pt x="790374" y="3935795"/>
                  </a:cubicBezTo>
                  <a:cubicBezTo>
                    <a:pt x="803137" y="3933557"/>
                    <a:pt x="814301" y="3925870"/>
                    <a:pt x="820949" y="3914745"/>
                  </a:cubicBezTo>
                  <a:cubicBezTo>
                    <a:pt x="834579" y="3886722"/>
                    <a:pt x="844724" y="3857128"/>
                    <a:pt x="851143" y="3826639"/>
                  </a:cubicBezTo>
                  <a:cubicBezTo>
                    <a:pt x="854858" y="3806827"/>
                    <a:pt x="854477" y="3774727"/>
                    <a:pt x="842571" y="3765869"/>
                  </a:cubicBezTo>
                  <a:cubicBezTo>
                    <a:pt x="806947" y="3739104"/>
                    <a:pt x="793803" y="3685097"/>
                    <a:pt x="740463" y="3680716"/>
                  </a:cubicBezTo>
                  <a:cubicBezTo>
                    <a:pt x="734748" y="3656713"/>
                    <a:pt x="724175" y="3633091"/>
                    <a:pt x="724651" y="3608897"/>
                  </a:cubicBezTo>
                  <a:cubicBezTo>
                    <a:pt x="725318" y="3582036"/>
                    <a:pt x="725223" y="3562129"/>
                    <a:pt x="699410" y="3544699"/>
                  </a:cubicBezTo>
                  <a:cubicBezTo>
                    <a:pt x="673597" y="3527268"/>
                    <a:pt x="663977" y="3464403"/>
                    <a:pt x="681503" y="3445448"/>
                  </a:cubicBezTo>
                  <a:cubicBezTo>
                    <a:pt x="764085" y="3356104"/>
                    <a:pt x="858573" y="3284190"/>
                    <a:pt x="978112" y="3251614"/>
                  </a:cubicBezTo>
                  <a:cubicBezTo>
                    <a:pt x="966339" y="3261340"/>
                    <a:pt x="954033" y="3270407"/>
                    <a:pt x="941250" y="3278761"/>
                  </a:cubicBezTo>
                  <a:cubicBezTo>
                    <a:pt x="892482" y="3307336"/>
                    <a:pt x="843238" y="3334863"/>
                    <a:pt x="794089" y="3362581"/>
                  </a:cubicBezTo>
                  <a:cubicBezTo>
                    <a:pt x="755989" y="3384012"/>
                    <a:pt x="748559" y="3409539"/>
                    <a:pt x="767895" y="3452020"/>
                  </a:cubicBezTo>
                  <a:cubicBezTo>
                    <a:pt x="788088" y="3496693"/>
                    <a:pt x="796470" y="3547270"/>
                    <a:pt x="809043" y="3592895"/>
                  </a:cubicBezTo>
                  <a:cubicBezTo>
                    <a:pt x="785135" y="3585275"/>
                    <a:pt x="760561" y="3572131"/>
                    <a:pt x="756084" y="3577084"/>
                  </a:cubicBezTo>
                  <a:cubicBezTo>
                    <a:pt x="742473" y="3591524"/>
                    <a:pt x="734548" y="3610402"/>
                    <a:pt x="733795" y="3630233"/>
                  </a:cubicBezTo>
                  <a:cubicBezTo>
                    <a:pt x="736081" y="3669000"/>
                    <a:pt x="768371" y="3676906"/>
                    <a:pt x="785135" y="3679954"/>
                  </a:cubicBezTo>
                  <a:lnTo>
                    <a:pt x="851810" y="3628233"/>
                  </a:lnTo>
                  <a:cubicBezTo>
                    <a:pt x="840932" y="3659475"/>
                    <a:pt x="831712" y="3691269"/>
                    <a:pt x="824188" y="3723483"/>
                  </a:cubicBezTo>
                  <a:cubicBezTo>
                    <a:pt x="823616" y="3726531"/>
                    <a:pt x="852763" y="3735579"/>
                    <a:pt x="870289" y="3742533"/>
                  </a:cubicBezTo>
                  <a:cubicBezTo>
                    <a:pt x="860764" y="3771108"/>
                    <a:pt x="850001" y="3806065"/>
                    <a:pt x="919343" y="3790158"/>
                  </a:cubicBezTo>
                  <a:cubicBezTo>
                    <a:pt x="864193" y="3828258"/>
                    <a:pt x="837142" y="3868549"/>
                    <a:pt x="837904" y="3926556"/>
                  </a:cubicBezTo>
                  <a:cubicBezTo>
                    <a:pt x="838475" y="3965227"/>
                    <a:pt x="855525" y="3973038"/>
                    <a:pt x="888672" y="3966275"/>
                  </a:cubicBezTo>
                  <a:cubicBezTo>
                    <a:pt x="916294" y="3960560"/>
                    <a:pt x="944203" y="3956750"/>
                    <a:pt x="972016" y="3951988"/>
                  </a:cubicBezTo>
                  <a:lnTo>
                    <a:pt x="863907" y="3990754"/>
                  </a:lnTo>
                  <a:cubicBezTo>
                    <a:pt x="881528" y="4020568"/>
                    <a:pt x="903436" y="4031331"/>
                    <a:pt x="935821" y="4022282"/>
                  </a:cubicBezTo>
                  <a:cubicBezTo>
                    <a:pt x="1041539" y="3993021"/>
                    <a:pt x="1135522" y="3931566"/>
                    <a:pt x="1204711" y="3846450"/>
                  </a:cubicBezTo>
                  <a:cubicBezTo>
                    <a:pt x="1246336" y="3796920"/>
                    <a:pt x="1285960" y="3743867"/>
                    <a:pt x="1335585" y="3703575"/>
                  </a:cubicBezTo>
                  <a:cubicBezTo>
                    <a:pt x="1427882" y="3628423"/>
                    <a:pt x="1527514" y="3565273"/>
                    <a:pt x="1652005" y="3640520"/>
                  </a:cubicBezTo>
                  <a:cubicBezTo>
                    <a:pt x="1653434" y="3641377"/>
                    <a:pt x="1657339" y="3638234"/>
                    <a:pt x="1663626" y="3635186"/>
                  </a:cubicBezTo>
                  <a:cubicBezTo>
                    <a:pt x="1646862" y="3593848"/>
                    <a:pt x="1628764" y="3555081"/>
                    <a:pt x="1581902" y="3538508"/>
                  </a:cubicBezTo>
                  <a:cubicBezTo>
                    <a:pt x="1574091" y="3535745"/>
                    <a:pt x="1568757" y="3526411"/>
                    <a:pt x="1561518" y="3521077"/>
                  </a:cubicBezTo>
                  <a:cubicBezTo>
                    <a:pt x="1540182" y="3504979"/>
                    <a:pt x="1520560" y="3483739"/>
                    <a:pt x="1496462" y="3474690"/>
                  </a:cubicBezTo>
                  <a:cubicBezTo>
                    <a:pt x="1430454" y="3450020"/>
                    <a:pt x="1370161" y="3478881"/>
                    <a:pt x="1310153" y="3503265"/>
                  </a:cubicBezTo>
                  <a:cubicBezTo>
                    <a:pt x="1250146" y="3527649"/>
                    <a:pt x="1222142" y="3581084"/>
                    <a:pt x="1189186" y="3629947"/>
                  </a:cubicBezTo>
                  <a:cubicBezTo>
                    <a:pt x="1170136" y="3619660"/>
                    <a:pt x="1172612" y="3621946"/>
                    <a:pt x="1152133" y="3643568"/>
                  </a:cubicBezTo>
                  <a:cubicBezTo>
                    <a:pt x="1112414" y="3685288"/>
                    <a:pt x="1070409" y="3724911"/>
                    <a:pt x="1027546" y="3763583"/>
                  </a:cubicBezTo>
                  <a:cubicBezTo>
                    <a:pt x="1019831" y="3770536"/>
                    <a:pt x="1003829" y="3768441"/>
                    <a:pt x="984493" y="3771775"/>
                  </a:cubicBezTo>
                  <a:lnTo>
                    <a:pt x="1071838" y="3716720"/>
                  </a:lnTo>
                  <a:cubicBezTo>
                    <a:pt x="1055360" y="3678620"/>
                    <a:pt x="1032499" y="3651188"/>
                    <a:pt x="1034690" y="3625376"/>
                  </a:cubicBezTo>
                  <a:cubicBezTo>
                    <a:pt x="1037167" y="3596801"/>
                    <a:pt x="1062503" y="3570035"/>
                    <a:pt x="1080029" y="3538698"/>
                  </a:cubicBezTo>
                  <a:cubicBezTo>
                    <a:pt x="990113" y="3532697"/>
                    <a:pt x="922390" y="3581465"/>
                    <a:pt x="853334" y="3626423"/>
                  </a:cubicBezTo>
                  <a:cubicBezTo>
                    <a:pt x="899721" y="3558034"/>
                    <a:pt x="970492" y="3533078"/>
                    <a:pt x="1047073" y="3523172"/>
                  </a:cubicBezTo>
                  <a:cubicBezTo>
                    <a:pt x="1077172" y="3519267"/>
                    <a:pt x="1091078" y="3510885"/>
                    <a:pt x="1086982" y="3480214"/>
                  </a:cubicBezTo>
                  <a:cubicBezTo>
                    <a:pt x="1079934" y="3427160"/>
                    <a:pt x="1076600" y="3373344"/>
                    <a:pt x="1064694" y="3321337"/>
                  </a:cubicBezTo>
                  <a:cubicBezTo>
                    <a:pt x="1055169" y="3282190"/>
                    <a:pt x="1045072" y="3233136"/>
                    <a:pt x="982493" y="3258853"/>
                  </a:cubicBezTo>
                  <a:cubicBezTo>
                    <a:pt x="981826" y="3258853"/>
                    <a:pt x="979255" y="3254377"/>
                    <a:pt x="977540" y="3251995"/>
                  </a:cubicBezTo>
                  <a:cubicBezTo>
                    <a:pt x="1028118" y="3239232"/>
                    <a:pt x="1078505" y="3224944"/>
                    <a:pt x="1129940" y="3214943"/>
                  </a:cubicBezTo>
                  <a:cubicBezTo>
                    <a:pt x="1142323" y="3212562"/>
                    <a:pt x="1157372" y="3224468"/>
                    <a:pt x="1171183" y="3229707"/>
                  </a:cubicBezTo>
                  <a:cubicBezTo>
                    <a:pt x="1131655" y="3231707"/>
                    <a:pt x="1088697" y="3218563"/>
                    <a:pt x="1057836" y="3252091"/>
                  </a:cubicBezTo>
                  <a:cubicBezTo>
                    <a:pt x="1068980" y="3289333"/>
                    <a:pt x="1076886" y="3324481"/>
                    <a:pt x="1090793" y="3357437"/>
                  </a:cubicBezTo>
                  <a:cubicBezTo>
                    <a:pt x="1094698" y="3366962"/>
                    <a:pt x="1117272" y="3378202"/>
                    <a:pt x="1126226" y="3374963"/>
                  </a:cubicBezTo>
                  <a:cubicBezTo>
                    <a:pt x="1197568" y="3348674"/>
                    <a:pt x="1215379" y="3285238"/>
                    <a:pt x="1169755" y="3228468"/>
                  </a:cubicBezTo>
                  <a:cubicBezTo>
                    <a:pt x="1173565" y="3212181"/>
                    <a:pt x="1180708" y="3195798"/>
                    <a:pt x="1180423" y="3179510"/>
                  </a:cubicBezTo>
                  <a:cubicBezTo>
                    <a:pt x="1178889" y="3157745"/>
                    <a:pt x="1175698" y="3136123"/>
                    <a:pt x="1170898" y="3114835"/>
                  </a:cubicBezTo>
                  <a:lnTo>
                    <a:pt x="1196806" y="3148649"/>
                  </a:lnTo>
                  <a:cubicBezTo>
                    <a:pt x="1214236" y="3127884"/>
                    <a:pt x="1227476" y="3114454"/>
                    <a:pt x="1238049" y="3099119"/>
                  </a:cubicBezTo>
                  <a:cubicBezTo>
                    <a:pt x="1279769" y="3038445"/>
                    <a:pt x="1320631" y="2977199"/>
                    <a:pt x="1361874" y="2916239"/>
                  </a:cubicBezTo>
                  <a:cubicBezTo>
                    <a:pt x="1319107" y="2987391"/>
                    <a:pt x="1281197" y="3062352"/>
                    <a:pt x="1231477" y="3128266"/>
                  </a:cubicBezTo>
                  <a:cubicBezTo>
                    <a:pt x="1202902" y="3166366"/>
                    <a:pt x="1195568" y="3198370"/>
                    <a:pt x="1206712" y="3240565"/>
                  </a:cubicBezTo>
                  <a:cubicBezTo>
                    <a:pt x="1224047" y="3305907"/>
                    <a:pt x="1207569" y="3344674"/>
                    <a:pt x="1148419" y="3382011"/>
                  </a:cubicBezTo>
                  <a:cubicBezTo>
                    <a:pt x="1113081" y="3404395"/>
                    <a:pt x="1090507" y="3476404"/>
                    <a:pt x="1108414" y="3511456"/>
                  </a:cubicBezTo>
                  <a:cubicBezTo>
                    <a:pt x="1110890" y="3516410"/>
                    <a:pt x="1117939" y="3523553"/>
                    <a:pt x="1121653" y="3522791"/>
                  </a:cubicBezTo>
                  <a:cubicBezTo>
                    <a:pt x="1171564" y="3512409"/>
                    <a:pt x="1222999" y="3536412"/>
                    <a:pt x="1273577" y="3507932"/>
                  </a:cubicBezTo>
                  <a:cubicBezTo>
                    <a:pt x="1433216" y="3417825"/>
                    <a:pt x="1535896" y="3431732"/>
                    <a:pt x="1647814" y="3568702"/>
                  </a:cubicBezTo>
                  <a:cubicBezTo>
                    <a:pt x="1685914" y="3616327"/>
                    <a:pt x="1687915" y="3674620"/>
                    <a:pt x="1666864" y="3727198"/>
                  </a:cubicBezTo>
                  <a:cubicBezTo>
                    <a:pt x="1624573" y="3831973"/>
                    <a:pt x="1548183" y="3907411"/>
                    <a:pt x="1445885" y="3955798"/>
                  </a:cubicBezTo>
                  <a:cubicBezTo>
                    <a:pt x="1454647" y="3947225"/>
                    <a:pt x="1463506" y="3938938"/>
                    <a:pt x="1471983" y="3930176"/>
                  </a:cubicBezTo>
                  <a:cubicBezTo>
                    <a:pt x="1527799" y="3872454"/>
                    <a:pt x="1588855" y="3818638"/>
                    <a:pt x="1637718" y="3755487"/>
                  </a:cubicBezTo>
                  <a:cubicBezTo>
                    <a:pt x="1681247" y="3699289"/>
                    <a:pt x="1652863" y="3638615"/>
                    <a:pt x="1583330" y="3626328"/>
                  </a:cubicBezTo>
                  <a:cubicBezTo>
                    <a:pt x="1553755" y="3621680"/>
                    <a:pt x="1523504" y="3623766"/>
                    <a:pt x="1494843" y="3632424"/>
                  </a:cubicBezTo>
                  <a:cubicBezTo>
                    <a:pt x="1386925" y="3664237"/>
                    <a:pt x="1309391" y="3738056"/>
                    <a:pt x="1243288" y="3825115"/>
                  </a:cubicBezTo>
                  <a:cubicBezTo>
                    <a:pt x="1174708" y="3915411"/>
                    <a:pt x="1092983" y="3987040"/>
                    <a:pt x="983064" y="4022949"/>
                  </a:cubicBezTo>
                  <a:cubicBezTo>
                    <a:pt x="973539" y="4026092"/>
                    <a:pt x="965443" y="4035617"/>
                    <a:pt x="952775" y="4045142"/>
                  </a:cubicBezTo>
                  <a:cubicBezTo>
                    <a:pt x="1045263" y="4067050"/>
                    <a:pt x="1188900" y="4058763"/>
                    <a:pt x="1273672" y="4026092"/>
                  </a:cubicBezTo>
                  <a:cubicBezTo>
                    <a:pt x="1332251" y="4003708"/>
                    <a:pt x="1389592" y="3978467"/>
                    <a:pt x="1447408" y="3954083"/>
                  </a:cubicBezTo>
                  <a:cubicBezTo>
                    <a:pt x="1398926" y="3980753"/>
                    <a:pt x="1352730" y="4013329"/>
                    <a:pt x="1301581" y="4032950"/>
                  </a:cubicBezTo>
                  <a:cubicBezTo>
                    <a:pt x="1195282" y="4073907"/>
                    <a:pt x="1083553" y="4080575"/>
                    <a:pt x="970873" y="4066478"/>
                  </a:cubicBezTo>
                  <a:cubicBezTo>
                    <a:pt x="950965" y="4063906"/>
                    <a:pt x="927153" y="4060096"/>
                    <a:pt x="913246" y="4047428"/>
                  </a:cubicBezTo>
                  <a:cubicBezTo>
                    <a:pt x="869336" y="4008280"/>
                    <a:pt x="818663" y="4016377"/>
                    <a:pt x="767419" y="4017044"/>
                  </a:cubicBezTo>
                  <a:cubicBezTo>
                    <a:pt x="653881" y="4018472"/>
                    <a:pt x="514530" y="3906935"/>
                    <a:pt x="489193" y="3796444"/>
                  </a:cubicBezTo>
                  <a:cubicBezTo>
                    <a:pt x="502909" y="3815494"/>
                    <a:pt x="516911" y="3834544"/>
                    <a:pt x="530246" y="3854261"/>
                  </a:cubicBezTo>
                  <a:cubicBezTo>
                    <a:pt x="592159" y="3945129"/>
                    <a:pt x="716174" y="4032569"/>
                    <a:pt x="832284" y="3993898"/>
                  </a:cubicBezTo>
                  <a:cubicBezTo>
                    <a:pt x="837046" y="3953702"/>
                    <a:pt x="811424" y="3950559"/>
                    <a:pt x="781611" y="3952273"/>
                  </a:cubicBezTo>
                  <a:cubicBezTo>
                    <a:pt x="714269" y="3956369"/>
                    <a:pt x="658929" y="3928747"/>
                    <a:pt x="609113" y="3886646"/>
                  </a:cubicBezTo>
                  <a:cubicBezTo>
                    <a:pt x="545010" y="3833925"/>
                    <a:pt x="503328" y="3758820"/>
                    <a:pt x="492527" y="3676525"/>
                  </a:cubicBezTo>
                  <a:lnTo>
                    <a:pt x="481097" y="3677858"/>
                  </a:lnTo>
                  <a:lnTo>
                    <a:pt x="481097" y="3771965"/>
                  </a:lnTo>
                  <a:cubicBezTo>
                    <a:pt x="474144" y="3722721"/>
                    <a:pt x="462047" y="3673667"/>
                    <a:pt x="461285" y="3624327"/>
                  </a:cubicBezTo>
                  <a:cubicBezTo>
                    <a:pt x="459666" y="3521934"/>
                    <a:pt x="470810" y="3421445"/>
                    <a:pt x="546534" y="3341816"/>
                  </a:cubicBezTo>
                  <a:cubicBezTo>
                    <a:pt x="558535" y="3329243"/>
                    <a:pt x="569870" y="3313241"/>
                    <a:pt x="584634" y="3306954"/>
                  </a:cubicBezTo>
                  <a:cubicBezTo>
                    <a:pt x="643498" y="3282856"/>
                    <a:pt x="635021" y="3239708"/>
                    <a:pt x="620924" y="3193702"/>
                  </a:cubicBezTo>
                  <a:cubicBezTo>
                    <a:pt x="582824" y="3069877"/>
                    <a:pt x="540819" y="2947958"/>
                    <a:pt x="509291" y="2822894"/>
                  </a:cubicBezTo>
                  <a:cubicBezTo>
                    <a:pt x="496528" y="2772317"/>
                    <a:pt x="507196" y="2715833"/>
                    <a:pt x="507196" y="2650873"/>
                  </a:cubicBezTo>
                  <a:cubicBezTo>
                    <a:pt x="489479" y="2635823"/>
                    <a:pt x="459571" y="2610486"/>
                    <a:pt x="429567" y="2584864"/>
                  </a:cubicBezTo>
                  <a:cubicBezTo>
                    <a:pt x="410517" y="2568291"/>
                    <a:pt x="408231" y="2552193"/>
                    <a:pt x="419566" y="2526666"/>
                  </a:cubicBezTo>
                  <a:cubicBezTo>
                    <a:pt x="448141" y="2461516"/>
                    <a:pt x="472048" y="2393888"/>
                    <a:pt x="499861" y="2321784"/>
                  </a:cubicBezTo>
                  <a:cubicBezTo>
                    <a:pt x="443664" y="2321784"/>
                    <a:pt x="397849" y="2317021"/>
                    <a:pt x="353367" y="2322736"/>
                  </a:cubicBezTo>
                  <a:cubicBezTo>
                    <a:pt x="228113" y="2338929"/>
                    <a:pt x="26374" y="2195483"/>
                    <a:pt x="3037" y="2029747"/>
                  </a:cubicBezTo>
                  <a:cubicBezTo>
                    <a:pt x="-7536" y="1953547"/>
                    <a:pt x="21135" y="1886872"/>
                    <a:pt x="56949" y="1822388"/>
                  </a:cubicBezTo>
                  <a:cubicBezTo>
                    <a:pt x="66474" y="1806005"/>
                    <a:pt x="77713" y="1790955"/>
                    <a:pt x="90286" y="1772096"/>
                  </a:cubicBezTo>
                  <a:cubicBezTo>
                    <a:pt x="80761" y="1767524"/>
                    <a:pt x="73618" y="1763143"/>
                    <a:pt x="65807" y="1759904"/>
                  </a:cubicBezTo>
                  <a:cubicBezTo>
                    <a:pt x="22278" y="1742378"/>
                    <a:pt x="9133" y="1697229"/>
                    <a:pt x="44376" y="1665607"/>
                  </a:cubicBezTo>
                  <a:cubicBezTo>
                    <a:pt x="92001" y="1622744"/>
                    <a:pt x="109717" y="1573214"/>
                    <a:pt x="120576" y="1509968"/>
                  </a:cubicBezTo>
                  <a:cubicBezTo>
                    <a:pt x="139626" y="1398145"/>
                    <a:pt x="225827" y="1333755"/>
                    <a:pt x="322411" y="1285845"/>
                  </a:cubicBezTo>
                  <a:cubicBezTo>
                    <a:pt x="345652" y="1274320"/>
                    <a:pt x="373179" y="1271462"/>
                    <a:pt x="398611" y="1264699"/>
                  </a:cubicBezTo>
                  <a:lnTo>
                    <a:pt x="397658" y="1263556"/>
                  </a:lnTo>
                  <a:cubicBezTo>
                    <a:pt x="387381" y="1271691"/>
                    <a:pt x="376389" y="1278863"/>
                    <a:pt x="364797" y="1284988"/>
                  </a:cubicBezTo>
                  <a:cubicBezTo>
                    <a:pt x="265832" y="1326516"/>
                    <a:pt x="182012" y="1384429"/>
                    <a:pt x="140102" y="1488632"/>
                  </a:cubicBezTo>
                  <a:cubicBezTo>
                    <a:pt x="136283" y="1497186"/>
                    <a:pt x="133997" y="1506339"/>
                    <a:pt x="133339" y="1515683"/>
                  </a:cubicBezTo>
                  <a:cubicBezTo>
                    <a:pt x="131815" y="1577024"/>
                    <a:pt x="113718" y="1629411"/>
                    <a:pt x="63330" y="1669321"/>
                  </a:cubicBezTo>
                  <a:cubicBezTo>
                    <a:pt x="50348" y="1681751"/>
                    <a:pt x="43042" y="1698973"/>
                    <a:pt x="43138" y="1716946"/>
                  </a:cubicBezTo>
                  <a:cubicBezTo>
                    <a:pt x="43138" y="1726471"/>
                    <a:pt x="65902" y="1744664"/>
                    <a:pt x="75808" y="1743045"/>
                  </a:cubicBezTo>
                  <a:cubicBezTo>
                    <a:pt x="92668" y="1740282"/>
                    <a:pt x="108955" y="1726662"/>
                    <a:pt x="122671" y="1714470"/>
                  </a:cubicBezTo>
                  <a:cubicBezTo>
                    <a:pt x="134035" y="1702478"/>
                    <a:pt x="144246" y="1689429"/>
                    <a:pt x="153151" y="1675513"/>
                  </a:cubicBezTo>
                  <a:cubicBezTo>
                    <a:pt x="128482" y="1722375"/>
                    <a:pt x="106098" y="1770763"/>
                    <a:pt x="78761" y="1816006"/>
                  </a:cubicBezTo>
                  <a:cubicBezTo>
                    <a:pt x="13324" y="1923734"/>
                    <a:pt x="-16584" y="2032224"/>
                    <a:pt x="65236" y="2142809"/>
                  </a:cubicBezTo>
                  <a:cubicBezTo>
                    <a:pt x="154485" y="2263110"/>
                    <a:pt x="268213" y="2333309"/>
                    <a:pt x="426233" y="2307401"/>
                  </a:cubicBezTo>
                  <a:cubicBezTo>
                    <a:pt x="504814" y="2294447"/>
                    <a:pt x="518721" y="2279779"/>
                    <a:pt x="504814" y="2215485"/>
                  </a:cubicBezTo>
                  <a:lnTo>
                    <a:pt x="437568" y="2191482"/>
                  </a:lnTo>
                  <a:cubicBezTo>
                    <a:pt x="576157" y="2192339"/>
                    <a:pt x="672645" y="2130331"/>
                    <a:pt x="708554" y="2014793"/>
                  </a:cubicBezTo>
                  <a:cubicBezTo>
                    <a:pt x="699029" y="2013555"/>
                    <a:pt x="688647" y="2008411"/>
                    <a:pt x="682456" y="2011745"/>
                  </a:cubicBezTo>
                  <a:cubicBezTo>
                    <a:pt x="624448" y="2043177"/>
                    <a:pt x="547201" y="2042130"/>
                    <a:pt x="513768" y="2116520"/>
                  </a:cubicBezTo>
                  <a:cubicBezTo>
                    <a:pt x="505767" y="2134236"/>
                    <a:pt x="478906" y="2142714"/>
                    <a:pt x="462904" y="2157763"/>
                  </a:cubicBezTo>
                  <a:cubicBezTo>
                    <a:pt x="453599" y="2168641"/>
                    <a:pt x="445550" y="2180528"/>
                    <a:pt x="438901" y="2193196"/>
                  </a:cubicBezTo>
                  <a:lnTo>
                    <a:pt x="392896" y="2182243"/>
                  </a:lnTo>
                  <a:cubicBezTo>
                    <a:pt x="452427" y="2140714"/>
                    <a:pt x="514054" y="2116806"/>
                    <a:pt x="543676" y="2041749"/>
                  </a:cubicBezTo>
                  <a:cubicBezTo>
                    <a:pt x="497576" y="2070324"/>
                    <a:pt x="464428" y="2094232"/>
                    <a:pt x="428710" y="2113091"/>
                  </a:cubicBezTo>
                  <a:cubicBezTo>
                    <a:pt x="275833" y="2193387"/>
                    <a:pt x="92382" y="2086707"/>
                    <a:pt x="117052" y="1905542"/>
                  </a:cubicBezTo>
                  <a:cubicBezTo>
                    <a:pt x="124672" y="1849820"/>
                    <a:pt x="152961" y="1796004"/>
                    <a:pt x="177059" y="1743617"/>
                  </a:cubicBezTo>
                  <a:cubicBezTo>
                    <a:pt x="194014" y="1706659"/>
                    <a:pt x="189537" y="1686467"/>
                    <a:pt x="150865" y="1677703"/>
                  </a:cubicBezTo>
                  <a:cubicBezTo>
                    <a:pt x="160962" y="1627792"/>
                    <a:pt x="161247" y="1572928"/>
                    <a:pt x="183155" y="1529209"/>
                  </a:cubicBezTo>
                  <a:cubicBezTo>
                    <a:pt x="220017" y="1455295"/>
                    <a:pt x="268118" y="1449484"/>
                    <a:pt x="342222" y="1495204"/>
                  </a:cubicBezTo>
                  <a:cubicBezTo>
                    <a:pt x="325744" y="1492156"/>
                    <a:pt x="309361" y="1488918"/>
                    <a:pt x="292883" y="1485679"/>
                  </a:cubicBezTo>
                  <a:cubicBezTo>
                    <a:pt x="266499" y="1481202"/>
                    <a:pt x="238876" y="1473964"/>
                    <a:pt x="222017" y="1509492"/>
                  </a:cubicBezTo>
                  <a:lnTo>
                    <a:pt x="290883" y="1524065"/>
                  </a:lnTo>
                  <a:cubicBezTo>
                    <a:pt x="250592" y="1530637"/>
                    <a:pt x="213064" y="1526256"/>
                    <a:pt x="193633" y="1543115"/>
                  </a:cubicBezTo>
                  <a:cubicBezTo>
                    <a:pt x="174202" y="1559974"/>
                    <a:pt x="172106" y="1597789"/>
                    <a:pt x="162486" y="1626459"/>
                  </a:cubicBezTo>
                  <a:cubicBezTo>
                    <a:pt x="210111" y="1608838"/>
                    <a:pt x="249735" y="1591883"/>
                    <a:pt x="276786" y="1563403"/>
                  </a:cubicBezTo>
                  <a:cubicBezTo>
                    <a:pt x="298312" y="1541020"/>
                    <a:pt x="342222" y="1536924"/>
                    <a:pt x="340699" y="1493680"/>
                  </a:cubicBezTo>
                  <a:cubicBezTo>
                    <a:pt x="374036" y="1512730"/>
                    <a:pt x="404611" y="1504063"/>
                    <a:pt x="437282" y="1488727"/>
                  </a:cubicBezTo>
                  <a:cubicBezTo>
                    <a:pt x="466524" y="1475011"/>
                    <a:pt x="498909" y="1468153"/>
                    <a:pt x="542057" y="1454437"/>
                  </a:cubicBezTo>
                  <a:lnTo>
                    <a:pt x="477954" y="1395097"/>
                  </a:lnTo>
                  <a:cubicBezTo>
                    <a:pt x="513387" y="1340232"/>
                    <a:pt x="599779" y="1318897"/>
                    <a:pt x="655500" y="1359473"/>
                  </a:cubicBezTo>
                  <a:cubicBezTo>
                    <a:pt x="690552" y="1385095"/>
                    <a:pt x="720651" y="1390525"/>
                    <a:pt x="757989" y="1375951"/>
                  </a:cubicBezTo>
                  <a:lnTo>
                    <a:pt x="715031" y="1410908"/>
                  </a:lnTo>
                  <a:cubicBezTo>
                    <a:pt x="728652" y="1440626"/>
                    <a:pt x="750178" y="1469677"/>
                    <a:pt x="754084" y="1500919"/>
                  </a:cubicBezTo>
                  <a:cubicBezTo>
                    <a:pt x="759608" y="1544925"/>
                    <a:pt x="782659" y="1567594"/>
                    <a:pt x="817806" y="1586644"/>
                  </a:cubicBezTo>
                  <a:cubicBezTo>
                    <a:pt x="850715" y="1602713"/>
                    <a:pt x="867222" y="1640194"/>
                    <a:pt x="856858" y="1675322"/>
                  </a:cubicBezTo>
                  <a:cubicBezTo>
                    <a:pt x="850762" y="1706583"/>
                    <a:pt x="843095" y="1737510"/>
                    <a:pt x="833903" y="1768000"/>
                  </a:cubicBezTo>
                  <a:cubicBezTo>
                    <a:pt x="816825" y="1816882"/>
                    <a:pt x="818454" y="1870356"/>
                    <a:pt x="838475" y="1918114"/>
                  </a:cubicBezTo>
                  <a:cubicBezTo>
                    <a:pt x="864097" y="1982122"/>
                    <a:pt x="822664" y="2039748"/>
                    <a:pt x="755322" y="2043654"/>
                  </a:cubicBezTo>
                  <a:cubicBezTo>
                    <a:pt x="733033" y="2046540"/>
                    <a:pt x="712745" y="2057989"/>
                    <a:pt x="698743" y="2075563"/>
                  </a:cubicBezTo>
                  <a:cubicBezTo>
                    <a:pt x="659881" y="2127093"/>
                    <a:pt x="617686" y="2171956"/>
                    <a:pt x="557583" y="2199388"/>
                  </a:cubicBezTo>
                  <a:cubicBezTo>
                    <a:pt x="542724" y="2206151"/>
                    <a:pt x="530341" y="2227296"/>
                    <a:pt x="524817" y="2244441"/>
                  </a:cubicBezTo>
                  <a:cubicBezTo>
                    <a:pt x="496242" y="2334261"/>
                    <a:pt x="473763" y="2426464"/>
                    <a:pt x="440330" y="2514475"/>
                  </a:cubicBezTo>
                  <a:cubicBezTo>
                    <a:pt x="426614" y="2550670"/>
                    <a:pt x="431472" y="2568672"/>
                    <a:pt x="457285" y="2591532"/>
                  </a:cubicBezTo>
                  <a:cubicBezTo>
                    <a:pt x="531923" y="2656759"/>
                    <a:pt x="623610" y="2699355"/>
                    <a:pt x="721603" y="2714309"/>
                  </a:cubicBezTo>
                  <a:cubicBezTo>
                    <a:pt x="882100" y="2741074"/>
                    <a:pt x="1044501" y="2753171"/>
                    <a:pt x="1207378" y="2718500"/>
                  </a:cubicBezTo>
                  <a:cubicBezTo>
                    <a:pt x="1320754" y="2695183"/>
                    <a:pt x="1425930" y="2642243"/>
                    <a:pt x="1512178" y="2565052"/>
                  </a:cubicBezTo>
                  <a:cubicBezTo>
                    <a:pt x="1521227" y="2556956"/>
                    <a:pt x="1530276" y="2539906"/>
                    <a:pt x="1527990" y="2529524"/>
                  </a:cubicBezTo>
                  <a:cubicBezTo>
                    <a:pt x="1511226" y="2452752"/>
                    <a:pt x="1487604" y="2377124"/>
                    <a:pt x="1473983" y="2300162"/>
                  </a:cubicBezTo>
                  <a:cubicBezTo>
                    <a:pt x="1462458" y="2230287"/>
                    <a:pt x="1455781" y="2159697"/>
                    <a:pt x="1453981" y="2088898"/>
                  </a:cubicBezTo>
                  <a:cubicBezTo>
                    <a:pt x="1452457" y="2045368"/>
                    <a:pt x="1466458" y="2001363"/>
                    <a:pt x="1465125" y="1957929"/>
                  </a:cubicBezTo>
                  <a:cubicBezTo>
                    <a:pt x="1463944" y="1891492"/>
                    <a:pt x="1457572" y="1825255"/>
                    <a:pt x="1446075" y="1759809"/>
                  </a:cubicBezTo>
                  <a:cubicBezTo>
                    <a:pt x="1431597" y="1683609"/>
                    <a:pt x="1412737" y="1608171"/>
                    <a:pt x="1359207" y="1547497"/>
                  </a:cubicBezTo>
                  <a:cubicBezTo>
                    <a:pt x="1315868" y="1498252"/>
                    <a:pt x="1275101" y="1503205"/>
                    <a:pt x="1236144" y="1554736"/>
                  </a:cubicBezTo>
                  <a:cubicBezTo>
                    <a:pt x="1216627" y="1580853"/>
                    <a:pt x="1189909" y="1600712"/>
                    <a:pt x="1159277" y="1611886"/>
                  </a:cubicBezTo>
                  <a:cubicBezTo>
                    <a:pt x="1054502" y="1644080"/>
                    <a:pt x="942107" y="1599598"/>
                    <a:pt x="900673" y="1497586"/>
                  </a:cubicBezTo>
                  <a:cubicBezTo>
                    <a:pt x="871432" y="1425862"/>
                    <a:pt x="817520" y="1401669"/>
                    <a:pt x="757322" y="1376142"/>
                  </a:cubicBezTo>
                  <a:cubicBezTo>
                    <a:pt x="715031" y="1344804"/>
                    <a:pt x="671597" y="1315182"/>
                    <a:pt x="630830" y="1281559"/>
                  </a:cubicBezTo>
                  <a:cubicBezTo>
                    <a:pt x="613876" y="1267461"/>
                    <a:pt x="602255" y="1246030"/>
                    <a:pt x="590635" y="1226599"/>
                  </a:cubicBezTo>
                  <a:cubicBezTo>
                    <a:pt x="556249" y="1170688"/>
                    <a:pt x="521483" y="1114871"/>
                    <a:pt x="489670" y="1057530"/>
                  </a:cubicBezTo>
                  <a:cubicBezTo>
                    <a:pt x="476906" y="1034480"/>
                    <a:pt x="467381" y="1018859"/>
                    <a:pt x="435853" y="1015906"/>
                  </a:cubicBezTo>
                  <a:cubicBezTo>
                    <a:pt x="368131" y="1009620"/>
                    <a:pt x="320029" y="972282"/>
                    <a:pt x="294407" y="906654"/>
                  </a:cubicBezTo>
                  <a:cubicBezTo>
                    <a:pt x="270976" y="846647"/>
                    <a:pt x="256307" y="786639"/>
                    <a:pt x="270595" y="721870"/>
                  </a:cubicBezTo>
                  <a:cubicBezTo>
                    <a:pt x="286692" y="648527"/>
                    <a:pt x="318696" y="591377"/>
                    <a:pt x="409850" y="586614"/>
                  </a:cubicBezTo>
                  <a:cubicBezTo>
                    <a:pt x="397753" y="536132"/>
                    <a:pt x="386609" y="489460"/>
                    <a:pt x="375465" y="442787"/>
                  </a:cubicBezTo>
                  <a:lnTo>
                    <a:pt x="374798" y="443549"/>
                  </a:lnTo>
                  <a:cubicBezTo>
                    <a:pt x="387466" y="469457"/>
                    <a:pt x="406421" y="494222"/>
                    <a:pt x="411279" y="521463"/>
                  </a:cubicBezTo>
                  <a:cubicBezTo>
                    <a:pt x="418613" y="562802"/>
                    <a:pt x="435377" y="589186"/>
                    <a:pt x="469001" y="617666"/>
                  </a:cubicBezTo>
                  <a:cubicBezTo>
                    <a:pt x="502624" y="646146"/>
                    <a:pt x="518816" y="698247"/>
                    <a:pt x="541867" y="740253"/>
                  </a:cubicBezTo>
                  <a:cubicBezTo>
                    <a:pt x="545810" y="750864"/>
                    <a:pt x="548715" y="761846"/>
                    <a:pt x="550535" y="773019"/>
                  </a:cubicBezTo>
                  <a:cubicBezTo>
                    <a:pt x="626735" y="717488"/>
                    <a:pt x="679979" y="652337"/>
                    <a:pt x="689218" y="562993"/>
                  </a:cubicBezTo>
                  <a:cubicBezTo>
                    <a:pt x="695029" y="507081"/>
                    <a:pt x="687694" y="449169"/>
                    <a:pt x="681218" y="392686"/>
                  </a:cubicBezTo>
                  <a:cubicBezTo>
                    <a:pt x="669216" y="286863"/>
                    <a:pt x="683313" y="186279"/>
                    <a:pt x="743416" y="97411"/>
                  </a:cubicBezTo>
                  <a:cubicBezTo>
                    <a:pt x="770276" y="57787"/>
                    <a:pt x="810853" y="27402"/>
                    <a:pt x="853239" y="-316"/>
                  </a:cubicBezTo>
                  <a:cubicBezTo>
                    <a:pt x="778087" y="60168"/>
                    <a:pt x="722556" y="131224"/>
                    <a:pt x="710364" y="231713"/>
                  </a:cubicBezTo>
                  <a:cubicBezTo>
                    <a:pt x="762466" y="187612"/>
                    <a:pt x="805138" y="130843"/>
                    <a:pt x="872289" y="117413"/>
                  </a:cubicBezTo>
                  <a:cubicBezTo>
                    <a:pt x="823235" y="163514"/>
                    <a:pt x="771991" y="209234"/>
                    <a:pt x="722461" y="256859"/>
                  </a:cubicBezTo>
                  <a:cubicBezTo>
                    <a:pt x="677026" y="300864"/>
                    <a:pt x="685885" y="358396"/>
                    <a:pt x="698077" y="409259"/>
                  </a:cubicBezTo>
                  <a:cubicBezTo>
                    <a:pt x="738272" y="578899"/>
                    <a:pt x="679598" y="705677"/>
                    <a:pt x="537390" y="803975"/>
                  </a:cubicBezTo>
                  <a:cubicBezTo>
                    <a:pt x="529770" y="771114"/>
                    <a:pt x="525960" y="738538"/>
                    <a:pt x="514720" y="708725"/>
                  </a:cubicBezTo>
                  <a:cubicBezTo>
                    <a:pt x="484717" y="629191"/>
                    <a:pt x="443854" y="600235"/>
                    <a:pt x="379751" y="607760"/>
                  </a:cubicBezTo>
                  <a:cubicBezTo>
                    <a:pt x="332126" y="613475"/>
                    <a:pt x="291454" y="662624"/>
                    <a:pt x="282977" y="734062"/>
                  </a:cubicBezTo>
                  <a:cubicBezTo>
                    <a:pt x="272385" y="807366"/>
                    <a:pt x="290092" y="881947"/>
                    <a:pt x="332507" y="942659"/>
                  </a:cubicBezTo>
                  <a:cubicBezTo>
                    <a:pt x="366435" y="991903"/>
                    <a:pt x="429005" y="1012544"/>
                    <a:pt x="485574" y="993141"/>
                  </a:cubicBezTo>
                  <a:cubicBezTo>
                    <a:pt x="513672" y="1122777"/>
                    <a:pt x="586539" y="1225552"/>
                    <a:pt x="692743" y="1299560"/>
                  </a:cubicBezTo>
                  <a:cubicBezTo>
                    <a:pt x="795613" y="1371284"/>
                    <a:pt x="906484" y="1431482"/>
                    <a:pt x="1021260" y="1501205"/>
                  </a:cubicBezTo>
                  <a:lnTo>
                    <a:pt x="906007" y="1453580"/>
                  </a:lnTo>
                  <a:cubicBezTo>
                    <a:pt x="911056" y="1525303"/>
                    <a:pt x="980493" y="1586930"/>
                    <a:pt x="1076505" y="1607885"/>
                  </a:cubicBezTo>
                  <a:cubicBezTo>
                    <a:pt x="1129273" y="1619505"/>
                    <a:pt x="1198235" y="1588073"/>
                    <a:pt x="1226333" y="1537400"/>
                  </a:cubicBezTo>
                  <a:lnTo>
                    <a:pt x="1119939" y="1515302"/>
                  </a:lnTo>
                  <a:lnTo>
                    <a:pt x="1120796" y="1505777"/>
                  </a:lnTo>
                  <a:cubicBezTo>
                    <a:pt x="1128797" y="1505110"/>
                    <a:pt x="1136798" y="1504063"/>
                    <a:pt x="1144894" y="1503967"/>
                  </a:cubicBezTo>
                  <a:cubicBezTo>
                    <a:pt x="1185090" y="1503205"/>
                    <a:pt x="1225476" y="1504729"/>
                    <a:pt x="1265481" y="1501586"/>
                  </a:cubicBezTo>
                  <a:cubicBezTo>
                    <a:pt x="1305486" y="1498443"/>
                    <a:pt x="1337871" y="1484822"/>
                    <a:pt x="1372352" y="1533304"/>
                  </a:cubicBezTo>
                  <a:cubicBezTo>
                    <a:pt x="1428263" y="1611790"/>
                    <a:pt x="1453219" y="1697325"/>
                    <a:pt x="1465792" y="1787622"/>
                  </a:cubicBezTo>
                  <a:cubicBezTo>
                    <a:pt x="1478936" y="1882872"/>
                    <a:pt x="1481698" y="1978979"/>
                    <a:pt x="1489033" y="2074705"/>
                  </a:cubicBezTo>
                  <a:cubicBezTo>
                    <a:pt x="1528371" y="2070991"/>
                    <a:pt x="1570567" y="2021651"/>
                    <a:pt x="1581235" y="1955643"/>
                  </a:cubicBezTo>
                  <a:cubicBezTo>
                    <a:pt x="1590283" y="1899922"/>
                    <a:pt x="1596570" y="1843724"/>
                    <a:pt x="1613715" y="1787527"/>
                  </a:cubicBezTo>
                  <a:cubicBezTo>
                    <a:pt x="1611334" y="1836771"/>
                    <a:pt x="1608857" y="1886015"/>
                    <a:pt x="1606381" y="1935640"/>
                  </a:cubicBezTo>
                  <a:cubicBezTo>
                    <a:pt x="1631812" y="1930592"/>
                    <a:pt x="1654006" y="1924877"/>
                    <a:pt x="1677342" y="1921639"/>
                  </a:cubicBezTo>
                  <a:cubicBezTo>
                    <a:pt x="1745350" y="1912114"/>
                    <a:pt x="1747636" y="1912114"/>
                    <a:pt x="1746017" y="1841438"/>
                  </a:cubicBezTo>
                  <a:cubicBezTo>
                    <a:pt x="1744684" y="1783431"/>
                    <a:pt x="1736492" y="1725709"/>
                    <a:pt x="1732206" y="1667797"/>
                  </a:cubicBezTo>
                  <a:close/>
                  <a:moveTo>
                    <a:pt x="621591" y="1585787"/>
                  </a:moveTo>
                  <a:lnTo>
                    <a:pt x="746749" y="1535495"/>
                  </a:lnTo>
                  <a:cubicBezTo>
                    <a:pt x="728557" y="1457867"/>
                    <a:pt x="698458" y="1380238"/>
                    <a:pt x="608732" y="1355377"/>
                  </a:cubicBezTo>
                  <a:cubicBezTo>
                    <a:pt x="577300" y="1346614"/>
                    <a:pt x="537485" y="1368236"/>
                    <a:pt x="501481" y="1375951"/>
                  </a:cubicBezTo>
                  <a:cubicBezTo>
                    <a:pt x="501481" y="1381095"/>
                    <a:pt x="501481" y="1386238"/>
                    <a:pt x="501957" y="1391382"/>
                  </a:cubicBezTo>
                  <a:cubicBezTo>
                    <a:pt x="555097" y="1432225"/>
                    <a:pt x="589863" y="1492480"/>
                    <a:pt x="598636" y="1558927"/>
                  </a:cubicBezTo>
                  <a:cubicBezTo>
                    <a:pt x="599969" y="1568452"/>
                    <a:pt x="614257" y="1576643"/>
                    <a:pt x="622543" y="1585406"/>
                  </a:cubicBezTo>
                  <a:cubicBezTo>
                    <a:pt x="605589" y="1600646"/>
                    <a:pt x="586158" y="1613981"/>
                    <a:pt x="572061" y="1631507"/>
                  </a:cubicBezTo>
                  <a:cubicBezTo>
                    <a:pt x="527389" y="1687133"/>
                    <a:pt x="484717" y="1744473"/>
                    <a:pt x="447379" y="1793432"/>
                  </a:cubicBezTo>
                  <a:cubicBezTo>
                    <a:pt x="456332" y="1768762"/>
                    <a:pt x="432329" y="1751998"/>
                    <a:pt x="402897" y="1749712"/>
                  </a:cubicBezTo>
                  <a:cubicBezTo>
                    <a:pt x="346795" y="1745426"/>
                    <a:pt x="320029" y="1704373"/>
                    <a:pt x="287644" y="1668654"/>
                  </a:cubicBezTo>
                  <a:cubicBezTo>
                    <a:pt x="297169" y="1673131"/>
                    <a:pt x="310028" y="1675036"/>
                    <a:pt x="316219" y="1682370"/>
                  </a:cubicBezTo>
                  <a:cubicBezTo>
                    <a:pt x="345937" y="1719423"/>
                    <a:pt x="388133" y="1732567"/>
                    <a:pt x="430996" y="1741997"/>
                  </a:cubicBezTo>
                  <a:cubicBezTo>
                    <a:pt x="446521" y="1743207"/>
                    <a:pt x="461790" y="1737568"/>
                    <a:pt x="472810" y="1726566"/>
                  </a:cubicBezTo>
                  <a:cubicBezTo>
                    <a:pt x="507196" y="1689800"/>
                    <a:pt x="537866" y="1649604"/>
                    <a:pt x="571204" y="1612266"/>
                  </a:cubicBezTo>
                  <a:cubicBezTo>
                    <a:pt x="591397" y="1589502"/>
                    <a:pt x="577204" y="1489870"/>
                    <a:pt x="549772" y="1475868"/>
                  </a:cubicBezTo>
                  <a:cubicBezTo>
                    <a:pt x="544019" y="1473506"/>
                    <a:pt x="537638" y="1473163"/>
                    <a:pt x="531675" y="1474916"/>
                  </a:cubicBezTo>
                  <a:cubicBezTo>
                    <a:pt x="421185" y="1503967"/>
                    <a:pt x="321363" y="1555116"/>
                    <a:pt x="225732" y="1618458"/>
                  </a:cubicBezTo>
                  <a:lnTo>
                    <a:pt x="289549" y="1670559"/>
                  </a:lnTo>
                  <a:cubicBezTo>
                    <a:pt x="274309" y="1675513"/>
                    <a:pt x="254878" y="1676179"/>
                    <a:pt x="244496" y="1686180"/>
                  </a:cubicBezTo>
                  <a:cubicBezTo>
                    <a:pt x="189918" y="1738663"/>
                    <a:pt x="148484" y="1801433"/>
                    <a:pt x="136197" y="1876680"/>
                  </a:cubicBezTo>
                  <a:cubicBezTo>
                    <a:pt x="118957" y="1982598"/>
                    <a:pt x="143341" y="2072419"/>
                    <a:pt x="263165" y="2114806"/>
                  </a:cubicBezTo>
                  <a:cubicBezTo>
                    <a:pt x="345461" y="2143952"/>
                    <a:pt x="412517" y="2108614"/>
                    <a:pt x="479954" y="2065275"/>
                  </a:cubicBezTo>
                  <a:cubicBezTo>
                    <a:pt x="559107" y="2014412"/>
                    <a:pt x="653214" y="2011554"/>
                    <a:pt x="742654" y="1994505"/>
                  </a:cubicBezTo>
                  <a:cubicBezTo>
                    <a:pt x="743606" y="1994505"/>
                    <a:pt x="744844" y="1996410"/>
                    <a:pt x="747130" y="1998505"/>
                  </a:cubicBezTo>
                  <a:cubicBezTo>
                    <a:pt x="745606" y="2008030"/>
                    <a:pt x="743987" y="2018222"/>
                    <a:pt x="742273" y="2029271"/>
                  </a:cubicBezTo>
                  <a:cubicBezTo>
                    <a:pt x="783326" y="2031081"/>
                    <a:pt x="811996" y="2018984"/>
                    <a:pt x="825616" y="1982503"/>
                  </a:cubicBezTo>
                  <a:cubicBezTo>
                    <a:pt x="846000" y="1927925"/>
                    <a:pt x="809519" y="1897731"/>
                    <a:pt x="766561" y="1859821"/>
                  </a:cubicBezTo>
                  <a:cubicBezTo>
                    <a:pt x="812567" y="1877061"/>
                    <a:pt x="815044" y="1852010"/>
                    <a:pt x="807233" y="1829436"/>
                  </a:cubicBezTo>
                  <a:cubicBezTo>
                    <a:pt x="800756" y="1810863"/>
                    <a:pt x="783230" y="1796004"/>
                    <a:pt x="772372" y="1781811"/>
                  </a:cubicBezTo>
                  <a:lnTo>
                    <a:pt x="817806" y="1772286"/>
                  </a:lnTo>
                  <a:lnTo>
                    <a:pt x="797613" y="1699516"/>
                  </a:lnTo>
                  <a:cubicBezTo>
                    <a:pt x="835713" y="1701420"/>
                    <a:pt x="855430" y="1679704"/>
                    <a:pt x="841428" y="1642366"/>
                  </a:cubicBezTo>
                  <a:cubicBezTo>
                    <a:pt x="834617" y="1626630"/>
                    <a:pt x="823969" y="1612838"/>
                    <a:pt x="810472" y="1602265"/>
                  </a:cubicBezTo>
                  <a:cubicBezTo>
                    <a:pt x="751036" y="1552259"/>
                    <a:pt x="686075" y="1567594"/>
                    <a:pt x="621591" y="1585787"/>
                  </a:cubicBezTo>
                  <a:close/>
                  <a:moveTo>
                    <a:pt x="1212808" y="3545175"/>
                  </a:moveTo>
                  <a:cubicBezTo>
                    <a:pt x="1152610" y="3522315"/>
                    <a:pt x="1067647" y="3555366"/>
                    <a:pt x="1052502" y="3612612"/>
                  </a:cubicBezTo>
                  <a:cubicBezTo>
                    <a:pt x="1047454" y="3631662"/>
                    <a:pt x="1067456" y="3657665"/>
                    <a:pt x="1076029" y="3680430"/>
                  </a:cubicBezTo>
                  <a:cubicBezTo>
                    <a:pt x="1091840" y="3672905"/>
                    <a:pt x="1111843" y="3669095"/>
                    <a:pt x="1122701" y="3657093"/>
                  </a:cubicBezTo>
                  <a:cubicBezTo>
                    <a:pt x="1154038" y="3622423"/>
                    <a:pt x="1181661" y="3584418"/>
                    <a:pt x="1212808" y="3545175"/>
                  </a:cubicBezTo>
                  <a:close/>
                  <a:moveTo>
                    <a:pt x="738558" y="3414777"/>
                  </a:moveTo>
                  <a:cubicBezTo>
                    <a:pt x="703792" y="3449925"/>
                    <a:pt x="681408" y="3482119"/>
                    <a:pt x="697696" y="3518505"/>
                  </a:cubicBezTo>
                  <a:cubicBezTo>
                    <a:pt x="710364" y="3547080"/>
                    <a:pt x="741225" y="3561843"/>
                    <a:pt x="783421" y="3549556"/>
                  </a:cubicBezTo>
                  <a:cubicBezTo>
                    <a:pt x="768752" y="3504884"/>
                    <a:pt x="754846" y="3463641"/>
                    <a:pt x="738558" y="3414777"/>
                  </a:cubicBezTo>
                  <a:close/>
                  <a:moveTo>
                    <a:pt x="243258" y="1659891"/>
                  </a:moveTo>
                  <a:cubicBezTo>
                    <a:pt x="242115" y="1654177"/>
                    <a:pt x="240877" y="1648557"/>
                    <a:pt x="239734" y="1642842"/>
                  </a:cubicBezTo>
                  <a:lnTo>
                    <a:pt x="183346" y="1651700"/>
                  </a:lnTo>
                  <a:lnTo>
                    <a:pt x="205348" y="17011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9565EB0F-E55D-41D7-9A28-B30A56FBD1E9}"/>
                </a:ext>
              </a:extLst>
            </p:cNvPr>
            <p:cNvSpPr/>
            <p:nvPr/>
          </p:nvSpPr>
          <p:spPr>
            <a:xfrm>
              <a:off x="4369211" y="3152011"/>
              <a:ext cx="509636" cy="358484"/>
            </a:xfrm>
            <a:custGeom>
              <a:avLst/>
              <a:gdLst>
                <a:gd name="connsiteX0" fmla="*/ 1768 w 887349"/>
                <a:gd name="connsiteY0" fmla="*/ 623667 h 624172"/>
                <a:gd name="connsiteX1" fmla="*/ 295233 w 887349"/>
                <a:gd name="connsiteY1" fmla="*/ 450979 h 624172"/>
                <a:gd name="connsiteX2" fmla="*/ 399246 w 887349"/>
                <a:gd name="connsiteY2" fmla="*/ 371635 h 624172"/>
                <a:gd name="connsiteX3" fmla="*/ 432964 w 887349"/>
                <a:gd name="connsiteY3" fmla="*/ 421451 h 624172"/>
                <a:gd name="connsiteX4" fmla="*/ 649754 w 887349"/>
                <a:gd name="connsiteY4" fmla="*/ 564326 h 624172"/>
                <a:gd name="connsiteX5" fmla="*/ 749766 w 887349"/>
                <a:gd name="connsiteY5" fmla="*/ 586519 h 624172"/>
                <a:gd name="connsiteX6" fmla="*/ 814345 w 887349"/>
                <a:gd name="connsiteY6" fmla="*/ 552419 h 624172"/>
                <a:gd name="connsiteX7" fmla="*/ 775769 w 887349"/>
                <a:gd name="connsiteY7" fmla="*/ 494222 h 624172"/>
                <a:gd name="connsiteX8" fmla="*/ 646420 w 887349"/>
                <a:gd name="connsiteY8" fmla="*/ 416021 h 624172"/>
                <a:gd name="connsiteX9" fmla="*/ 596509 w 887349"/>
                <a:gd name="connsiteY9" fmla="*/ 351823 h 624172"/>
                <a:gd name="connsiteX10" fmla="*/ 795676 w 887349"/>
                <a:gd name="connsiteY10" fmla="*/ 488316 h 624172"/>
                <a:gd name="connsiteX11" fmla="*/ 828538 w 887349"/>
                <a:gd name="connsiteY11" fmla="*/ 535941 h 624172"/>
                <a:gd name="connsiteX12" fmla="*/ 841492 w 887349"/>
                <a:gd name="connsiteY12" fmla="*/ 557563 h 624172"/>
                <a:gd name="connsiteX13" fmla="*/ 863399 w 887349"/>
                <a:gd name="connsiteY13" fmla="*/ 537942 h 624172"/>
                <a:gd name="connsiteX14" fmla="*/ 832824 w 887349"/>
                <a:gd name="connsiteY14" fmla="*/ 480792 h 624172"/>
                <a:gd name="connsiteX15" fmla="*/ 679376 w 887349"/>
                <a:gd name="connsiteY15" fmla="*/ 370111 h 624172"/>
                <a:gd name="connsiteX16" fmla="*/ 666899 w 887349"/>
                <a:gd name="connsiteY16" fmla="*/ 346775 h 624172"/>
                <a:gd name="connsiteX17" fmla="*/ 868543 w 887349"/>
                <a:gd name="connsiteY17" fmla="*/ 487364 h 624172"/>
                <a:gd name="connsiteX18" fmla="*/ 786056 w 887349"/>
                <a:gd name="connsiteY18" fmla="*/ 392114 h 624172"/>
                <a:gd name="connsiteX19" fmla="*/ 678043 w 887349"/>
                <a:gd name="connsiteY19" fmla="*/ 311056 h 624172"/>
                <a:gd name="connsiteX20" fmla="*/ 685377 w 887349"/>
                <a:gd name="connsiteY20" fmla="*/ 300674 h 624172"/>
                <a:gd name="connsiteX21" fmla="*/ 838539 w 887349"/>
                <a:gd name="connsiteY21" fmla="*/ 410021 h 624172"/>
                <a:gd name="connsiteX22" fmla="*/ 690711 w 887349"/>
                <a:gd name="connsiteY22" fmla="*/ 244667 h 624172"/>
                <a:gd name="connsiteX23" fmla="*/ 590889 w 887349"/>
                <a:gd name="connsiteY23" fmla="*/ 58834 h 624172"/>
                <a:gd name="connsiteX24" fmla="*/ 624512 w 887349"/>
                <a:gd name="connsiteY24" fmla="*/ 68359 h 624172"/>
                <a:gd name="connsiteX25" fmla="*/ 659469 w 887349"/>
                <a:gd name="connsiteY25" fmla="*/ -316 h 624172"/>
                <a:gd name="connsiteX26" fmla="*/ 667756 w 887349"/>
                <a:gd name="connsiteY26" fmla="*/ 2065 h 624172"/>
                <a:gd name="connsiteX27" fmla="*/ 656612 w 887349"/>
                <a:gd name="connsiteY27" fmla="*/ 43499 h 624172"/>
                <a:gd name="connsiteX28" fmla="*/ 655278 w 887349"/>
                <a:gd name="connsiteY28" fmla="*/ 146369 h 624172"/>
                <a:gd name="connsiteX29" fmla="*/ 815203 w 887349"/>
                <a:gd name="connsiteY29" fmla="*/ 348203 h 624172"/>
                <a:gd name="connsiteX30" fmla="*/ 882545 w 887349"/>
                <a:gd name="connsiteY30" fmla="*/ 520796 h 624172"/>
                <a:gd name="connsiteX31" fmla="*/ 739670 w 887349"/>
                <a:gd name="connsiteY31" fmla="*/ 606521 h 624172"/>
                <a:gd name="connsiteX32" fmla="*/ 513641 w 887349"/>
                <a:gd name="connsiteY32" fmla="*/ 505080 h 624172"/>
                <a:gd name="connsiteX33" fmla="*/ 394579 w 887349"/>
                <a:gd name="connsiteY33" fmla="*/ 423642 h 624172"/>
                <a:gd name="connsiteX34" fmla="*/ 273040 w 887349"/>
                <a:gd name="connsiteY34" fmla="*/ 489459 h 624172"/>
                <a:gd name="connsiteX35" fmla="*/ 41392 w 887349"/>
                <a:gd name="connsiteY35" fmla="*/ 618238 h 624172"/>
                <a:gd name="connsiteX36" fmla="*/ 815 w 887349"/>
                <a:gd name="connsiteY36" fmla="*/ 623857 h 62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7349" h="624172">
                  <a:moveTo>
                    <a:pt x="1768" y="623667"/>
                  </a:moveTo>
                  <a:cubicBezTo>
                    <a:pt x="99685" y="566517"/>
                    <a:pt x="198649" y="510510"/>
                    <a:pt x="295233" y="450979"/>
                  </a:cubicBezTo>
                  <a:cubicBezTo>
                    <a:pt x="335238" y="426309"/>
                    <a:pt x="370480" y="393829"/>
                    <a:pt x="399246" y="371635"/>
                  </a:cubicBezTo>
                  <a:cubicBezTo>
                    <a:pt x="410866" y="389447"/>
                    <a:pt x="418296" y="410973"/>
                    <a:pt x="432964" y="421451"/>
                  </a:cubicBezTo>
                  <a:cubicBezTo>
                    <a:pt x="503830" y="471362"/>
                    <a:pt x="575078" y="520987"/>
                    <a:pt x="649754" y="564326"/>
                  </a:cubicBezTo>
                  <a:cubicBezTo>
                    <a:pt x="680576" y="580347"/>
                    <a:pt x="715057" y="587996"/>
                    <a:pt x="749766" y="586519"/>
                  </a:cubicBezTo>
                  <a:cubicBezTo>
                    <a:pt x="771578" y="586519"/>
                    <a:pt x="792819" y="564516"/>
                    <a:pt x="814345" y="552419"/>
                  </a:cubicBezTo>
                  <a:cubicBezTo>
                    <a:pt x="801772" y="532608"/>
                    <a:pt x="793486" y="506795"/>
                    <a:pt x="775769" y="494222"/>
                  </a:cubicBezTo>
                  <a:cubicBezTo>
                    <a:pt x="734907" y="464980"/>
                    <a:pt x="687949" y="444406"/>
                    <a:pt x="646420" y="416021"/>
                  </a:cubicBezTo>
                  <a:cubicBezTo>
                    <a:pt x="624646" y="399162"/>
                    <a:pt x="607482" y="377084"/>
                    <a:pt x="596509" y="351823"/>
                  </a:cubicBezTo>
                  <a:cubicBezTo>
                    <a:pt x="650706" y="416498"/>
                    <a:pt x="725001" y="449454"/>
                    <a:pt x="795676" y="488316"/>
                  </a:cubicBezTo>
                  <a:cubicBezTo>
                    <a:pt x="810821" y="496603"/>
                    <a:pt x="817965" y="519368"/>
                    <a:pt x="828538" y="535941"/>
                  </a:cubicBezTo>
                  <a:cubicBezTo>
                    <a:pt x="833205" y="542894"/>
                    <a:pt x="837205" y="550324"/>
                    <a:pt x="841492" y="557563"/>
                  </a:cubicBezTo>
                  <a:cubicBezTo>
                    <a:pt x="849207" y="550896"/>
                    <a:pt x="864637" y="541180"/>
                    <a:pt x="863399" y="537942"/>
                  </a:cubicBezTo>
                  <a:cubicBezTo>
                    <a:pt x="855589" y="517654"/>
                    <a:pt x="848635" y="493079"/>
                    <a:pt x="832824" y="480792"/>
                  </a:cubicBezTo>
                  <a:cubicBezTo>
                    <a:pt x="783675" y="441454"/>
                    <a:pt x="730525" y="407068"/>
                    <a:pt x="679376" y="370111"/>
                  </a:cubicBezTo>
                  <a:cubicBezTo>
                    <a:pt x="672366" y="364234"/>
                    <a:pt x="667899" y="355872"/>
                    <a:pt x="666899" y="346775"/>
                  </a:cubicBezTo>
                  <a:lnTo>
                    <a:pt x="868543" y="487364"/>
                  </a:lnTo>
                  <a:cubicBezTo>
                    <a:pt x="864828" y="433167"/>
                    <a:pt x="822061" y="416117"/>
                    <a:pt x="786056" y="392114"/>
                  </a:cubicBezTo>
                  <a:cubicBezTo>
                    <a:pt x="750052" y="368111"/>
                    <a:pt x="713952" y="338202"/>
                    <a:pt x="678043" y="311056"/>
                  </a:cubicBezTo>
                  <a:lnTo>
                    <a:pt x="685377" y="300674"/>
                  </a:lnTo>
                  <a:lnTo>
                    <a:pt x="838539" y="410021"/>
                  </a:lnTo>
                  <a:cubicBezTo>
                    <a:pt x="783104" y="349061"/>
                    <a:pt x="730430" y="301436"/>
                    <a:pt x="690711" y="244667"/>
                  </a:cubicBezTo>
                  <a:cubicBezTo>
                    <a:pt x="650992" y="187898"/>
                    <a:pt x="624036" y="120842"/>
                    <a:pt x="590889" y="58834"/>
                  </a:cubicBezTo>
                  <a:lnTo>
                    <a:pt x="624512" y="68359"/>
                  </a:lnTo>
                  <a:lnTo>
                    <a:pt x="659469" y="-316"/>
                  </a:lnTo>
                  <a:lnTo>
                    <a:pt x="667756" y="2065"/>
                  </a:lnTo>
                  <a:cubicBezTo>
                    <a:pt x="664232" y="16067"/>
                    <a:pt x="664993" y="33878"/>
                    <a:pt x="656612" y="43499"/>
                  </a:cubicBezTo>
                  <a:cubicBezTo>
                    <a:pt x="625941" y="78741"/>
                    <a:pt x="640609" y="111127"/>
                    <a:pt x="655278" y="146369"/>
                  </a:cubicBezTo>
                  <a:cubicBezTo>
                    <a:pt x="687968" y="227684"/>
                    <a:pt x="743518" y="297788"/>
                    <a:pt x="815203" y="348203"/>
                  </a:cubicBezTo>
                  <a:cubicBezTo>
                    <a:pt x="873115" y="388971"/>
                    <a:pt x="900928" y="467457"/>
                    <a:pt x="882545" y="520796"/>
                  </a:cubicBezTo>
                  <a:cubicBezTo>
                    <a:pt x="865590" y="569279"/>
                    <a:pt x="791962" y="614427"/>
                    <a:pt x="739670" y="606521"/>
                  </a:cubicBezTo>
                  <a:cubicBezTo>
                    <a:pt x="656269" y="594710"/>
                    <a:pt x="577906" y="559545"/>
                    <a:pt x="513641" y="505080"/>
                  </a:cubicBezTo>
                  <a:cubicBezTo>
                    <a:pt x="476399" y="473362"/>
                    <a:pt x="436393" y="427166"/>
                    <a:pt x="394579" y="423642"/>
                  </a:cubicBezTo>
                  <a:cubicBezTo>
                    <a:pt x="356479" y="420498"/>
                    <a:pt x="314092" y="466218"/>
                    <a:pt x="273040" y="489459"/>
                  </a:cubicBezTo>
                  <a:cubicBezTo>
                    <a:pt x="196173" y="532989"/>
                    <a:pt x="119211" y="576327"/>
                    <a:pt x="41392" y="618238"/>
                  </a:cubicBezTo>
                  <a:cubicBezTo>
                    <a:pt x="30152" y="624334"/>
                    <a:pt x="14531" y="622238"/>
                    <a:pt x="815" y="623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:a16="http://schemas.microsoft.com/office/drawing/2014/main" id="{B2752227-D2C9-4244-9A13-2BAA50622915}"/>
                </a:ext>
              </a:extLst>
            </p:cNvPr>
            <p:cNvSpPr/>
            <p:nvPr/>
          </p:nvSpPr>
          <p:spPr>
            <a:xfrm>
              <a:off x="4148091" y="2709443"/>
              <a:ext cx="433541" cy="757452"/>
            </a:xfrm>
            <a:custGeom>
              <a:avLst/>
              <a:gdLst>
                <a:gd name="connsiteX0" fmla="*/ 471064 w 754856"/>
                <a:gd name="connsiteY0" fmla="*/ 964472 h 1318831"/>
                <a:gd name="connsiteX1" fmla="*/ 434107 w 754856"/>
                <a:gd name="connsiteY1" fmla="*/ 983522 h 1318831"/>
                <a:gd name="connsiteX2" fmla="*/ 315331 w 754856"/>
                <a:gd name="connsiteY2" fmla="*/ 984950 h 1318831"/>
                <a:gd name="connsiteX3" fmla="*/ 204079 w 754856"/>
                <a:gd name="connsiteY3" fmla="*/ 1010763 h 1318831"/>
                <a:gd name="connsiteX4" fmla="*/ 340381 w 754856"/>
                <a:gd name="connsiteY4" fmla="*/ 1237649 h 1318831"/>
                <a:gd name="connsiteX5" fmla="*/ 341429 w 754856"/>
                <a:gd name="connsiteY5" fmla="*/ 1236600 h 1318831"/>
                <a:gd name="connsiteX6" fmla="*/ 311902 w 754856"/>
                <a:gd name="connsiteY6" fmla="*/ 1184023 h 1318831"/>
                <a:gd name="connsiteX7" fmla="*/ 250942 w 754856"/>
                <a:gd name="connsiteY7" fmla="*/ 1088773 h 1318831"/>
                <a:gd name="connsiteX8" fmla="*/ 96732 w 754856"/>
                <a:gd name="connsiteY8" fmla="*/ 1060198 h 1318831"/>
                <a:gd name="connsiteX9" fmla="*/ 200173 w 754856"/>
                <a:gd name="connsiteY9" fmla="*/ 1318516 h 1318831"/>
                <a:gd name="connsiteX10" fmla="*/ 176837 w 754856"/>
                <a:gd name="connsiteY10" fmla="*/ 1244221 h 1318831"/>
                <a:gd name="connsiteX11" fmla="*/ 148262 w 754856"/>
                <a:gd name="connsiteY11" fmla="*/ 1174402 h 1318831"/>
                <a:gd name="connsiteX12" fmla="*/ 91112 w 754856"/>
                <a:gd name="connsiteY12" fmla="*/ 1082867 h 1318831"/>
                <a:gd name="connsiteX13" fmla="*/ 815 w 754856"/>
                <a:gd name="connsiteY13" fmla="*/ 1060198 h 1318831"/>
                <a:gd name="connsiteX14" fmla="*/ 163978 w 754856"/>
                <a:gd name="connsiteY14" fmla="*/ 1016288 h 1318831"/>
                <a:gd name="connsiteX15" fmla="*/ 429726 w 754856"/>
                <a:gd name="connsiteY15" fmla="*/ 762255 h 1318831"/>
                <a:gd name="connsiteX16" fmla="*/ 431345 w 754856"/>
                <a:gd name="connsiteY16" fmla="*/ 697104 h 1318831"/>
                <a:gd name="connsiteX17" fmla="*/ 482590 w 754856"/>
                <a:gd name="connsiteY17" fmla="*/ 370016 h 1318831"/>
                <a:gd name="connsiteX18" fmla="*/ 573458 w 754856"/>
                <a:gd name="connsiteY18" fmla="*/ 237333 h 1318831"/>
                <a:gd name="connsiteX19" fmla="*/ 572315 w 754856"/>
                <a:gd name="connsiteY19" fmla="*/ 236285 h 1318831"/>
                <a:gd name="connsiteX20" fmla="*/ 517546 w 754856"/>
                <a:gd name="connsiteY20" fmla="*/ 344965 h 1318831"/>
                <a:gd name="connsiteX21" fmla="*/ 433060 w 754856"/>
                <a:gd name="connsiteY21" fmla="*/ 509938 h 1318831"/>
                <a:gd name="connsiteX22" fmla="*/ 447252 w 754856"/>
                <a:gd name="connsiteY22" fmla="*/ 518225 h 1318831"/>
                <a:gd name="connsiteX23" fmla="*/ 566124 w 754856"/>
                <a:gd name="connsiteY23" fmla="*/ 369445 h 1318831"/>
                <a:gd name="connsiteX24" fmla="*/ 736621 w 754856"/>
                <a:gd name="connsiteY24" fmla="*/ 24449 h 1318831"/>
                <a:gd name="connsiteX25" fmla="*/ 755671 w 754856"/>
                <a:gd name="connsiteY25" fmla="*/ 827 h 1318831"/>
                <a:gd name="connsiteX26" fmla="*/ 754909 w 754856"/>
                <a:gd name="connsiteY26" fmla="*/ -316 h 1318831"/>
                <a:gd name="connsiteX27" fmla="*/ 592222 w 754856"/>
                <a:gd name="connsiteY27" fmla="*/ 362491 h 1318831"/>
                <a:gd name="connsiteX28" fmla="*/ 448395 w 754856"/>
                <a:gd name="connsiteY28" fmla="*/ 572994 h 1318831"/>
                <a:gd name="connsiteX29" fmla="*/ 441251 w 754856"/>
                <a:gd name="connsiteY29" fmla="*/ 657766 h 1318831"/>
                <a:gd name="connsiteX30" fmla="*/ 353145 w 754856"/>
                <a:gd name="connsiteY30" fmla="*/ 922847 h 1318831"/>
                <a:gd name="connsiteX31" fmla="*/ 311045 w 754856"/>
                <a:gd name="connsiteY31" fmla="*/ 973234 h 1318831"/>
                <a:gd name="connsiteX32" fmla="*/ 472970 w 754856"/>
                <a:gd name="connsiteY32" fmla="*/ 965710 h 131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4856" h="1318831">
                  <a:moveTo>
                    <a:pt x="471064" y="964472"/>
                  </a:moveTo>
                  <a:cubicBezTo>
                    <a:pt x="458777" y="970949"/>
                    <a:pt x="446776" y="982473"/>
                    <a:pt x="434107" y="983522"/>
                  </a:cubicBezTo>
                  <a:cubicBezTo>
                    <a:pt x="394579" y="985903"/>
                    <a:pt x="354574" y="981045"/>
                    <a:pt x="315331" y="984950"/>
                  </a:cubicBezTo>
                  <a:cubicBezTo>
                    <a:pt x="281231" y="988474"/>
                    <a:pt x="248084" y="1000190"/>
                    <a:pt x="204079" y="1010763"/>
                  </a:cubicBezTo>
                  <a:cubicBezTo>
                    <a:pt x="269896" y="1086392"/>
                    <a:pt x="334000" y="1145637"/>
                    <a:pt x="340381" y="1237649"/>
                  </a:cubicBezTo>
                  <a:lnTo>
                    <a:pt x="341429" y="1236600"/>
                  </a:lnTo>
                  <a:cubicBezTo>
                    <a:pt x="331904" y="1219075"/>
                    <a:pt x="322379" y="1201168"/>
                    <a:pt x="311902" y="1184023"/>
                  </a:cubicBezTo>
                  <a:cubicBezTo>
                    <a:pt x="292185" y="1151828"/>
                    <a:pt x="274945" y="1117348"/>
                    <a:pt x="250942" y="1088773"/>
                  </a:cubicBezTo>
                  <a:cubicBezTo>
                    <a:pt x="191791" y="1017525"/>
                    <a:pt x="190458" y="1018669"/>
                    <a:pt x="96732" y="1060198"/>
                  </a:cubicBezTo>
                  <a:cubicBezTo>
                    <a:pt x="149881" y="1138684"/>
                    <a:pt x="199411" y="1218789"/>
                    <a:pt x="200173" y="1318516"/>
                  </a:cubicBezTo>
                  <a:cubicBezTo>
                    <a:pt x="192458" y="1293750"/>
                    <a:pt x="185600" y="1268700"/>
                    <a:pt x="176837" y="1244221"/>
                  </a:cubicBezTo>
                  <a:cubicBezTo>
                    <a:pt x="168989" y="1220294"/>
                    <a:pt x="159444" y="1196967"/>
                    <a:pt x="148262" y="1174402"/>
                  </a:cubicBezTo>
                  <a:cubicBezTo>
                    <a:pt x="131212" y="1142303"/>
                    <a:pt x="117401" y="1104108"/>
                    <a:pt x="91112" y="1082867"/>
                  </a:cubicBezTo>
                  <a:cubicBezTo>
                    <a:pt x="68252" y="1064674"/>
                    <a:pt x="29390" y="1066484"/>
                    <a:pt x="815" y="1060198"/>
                  </a:cubicBezTo>
                  <a:cubicBezTo>
                    <a:pt x="53107" y="1046482"/>
                    <a:pt x="110543" y="1036671"/>
                    <a:pt x="163978" y="1016288"/>
                  </a:cubicBezTo>
                  <a:cubicBezTo>
                    <a:pt x="287041" y="969139"/>
                    <a:pt x="394769" y="901988"/>
                    <a:pt x="429726" y="762255"/>
                  </a:cubicBezTo>
                  <a:cubicBezTo>
                    <a:pt x="435908" y="741043"/>
                    <a:pt x="436470" y="718593"/>
                    <a:pt x="431345" y="697104"/>
                  </a:cubicBezTo>
                  <a:cubicBezTo>
                    <a:pt x="394579" y="579090"/>
                    <a:pt x="428012" y="472219"/>
                    <a:pt x="482590" y="370016"/>
                  </a:cubicBezTo>
                  <a:cubicBezTo>
                    <a:pt x="507641" y="322962"/>
                    <a:pt x="542788" y="281338"/>
                    <a:pt x="573458" y="237333"/>
                  </a:cubicBezTo>
                  <a:lnTo>
                    <a:pt x="572315" y="236285"/>
                  </a:lnTo>
                  <a:cubicBezTo>
                    <a:pt x="554122" y="272480"/>
                    <a:pt x="536025" y="308770"/>
                    <a:pt x="517546" y="344965"/>
                  </a:cubicBezTo>
                  <a:cubicBezTo>
                    <a:pt x="489543" y="400020"/>
                    <a:pt x="461377" y="455008"/>
                    <a:pt x="433060" y="509938"/>
                  </a:cubicBezTo>
                  <a:lnTo>
                    <a:pt x="447252" y="518225"/>
                  </a:lnTo>
                  <a:cubicBezTo>
                    <a:pt x="486876" y="468695"/>
                    <a:pt x="527262" y="419641"/>
                    <a:pt x="566124" y="369445"/>
                  </a:cubicBezTo>
                  <a:cubicBezTo>
                    <a:pt x="646039" y="266003"/>
                    <a:pt x="708046" y="153513"/>
                    <a:pt x="736621" y="24449"/>
                  </a:cubicBezTo>
                  <a:cubicBezTo>
                    <a:pt x="738526" y="15686"/>
                    <a:pt x="748909" y="8733"/>
                    <a:pt x="755671" y="827"/>
                  </a:cubicBezTo>
                  <a:lnTo>
                    <a:pt x="754909" y="-316"/>
                  </a:lnTo>
                  <a:cubicBezTo>
                    <a:pt x="738050" y="137416"/>
                    <a:pt x="670708" y="252287"/>
                    <a:pt x="592222" y="362491"/>
                  </a:cubicBezTo>
                  <a:cubicBezTo>
                    <a:pt x="542883" y="431738"/>
                    <a:pt x="492305" y="500413"/>
                    <a:pt x="448395" y="572994"/>
                  </a:cubicBezTo>
                  <a:cubicBezTo>
                    <a:pt x="435155" y="594996"/>
                    <a:pt x="435441" y="630811"/>
                    <a:pt x="441251" y="657766"/>
                  </a:cubicBezTo>
                  <a:cubicBezTo>
                    <a:pt x="464206" y="764637"/>
                    <a:pt x="431726" y="850838"/>
                    <a:pt x="353145" y="922847"/>
                  </a:cubicBezTo>
                  <a:cubicBezTo>
                    <a:pt x="335971" y="936744"/>
                    <a:pt x="321665" y="953861"/>
                    <a:pt x="311045" y="973234"/>
                  </a:cubicBezTo>
                  <a:lnTo>
                    <a:pt x="472970" y="9657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4514635A-3FB9-4AB1-BE05-3428229E2CF2}"/>
                </a:ext>
              </a:extLst>
            </p:cNvPr>
            <p:cNvSpPr/>
            <p:nvPr/>
          </p:nvSpPr>
          <p:spPr>
            <a:xfrm>
              <a:off x="4211440" y="2641937"/>
              <a:ext cx="292981" cy="203613"/>
            </a:xfrm>
            <a:custGeom>
              <a:avLst/>
              <a:gdLst>
                <a:gd name="connsiteX0" fmla="*/ 462683 w 510121"/>
                <a:gd name="connsiteY0" fmla="*/ 354204 h 354520"/>
                <a:gd name="connsiteX1" fmla="*/ 469064 w 510121"/>
                <a:gd name="connsiteY1" fmla="*/ 308961 h 354520"/>
                <a:gd name="connsiteX2" fmla="*/ 491639 w 510121"/>
                <a:gd name="connsiteY2" fmla="*/ 69979 h 354520"/>
                <a:gd name="connsiteX3" fmla="*/ 479351 w 510121"/>
                <a:gd name="connsiteY3" fmla="*/ 31878 h 354520"/>
                <a:gd name="connsiteX4" fmla="*/ 427059 w 510121"/>
                <a:gd name="connsiteY4" fmla="*/ 99601 h 354520"/>
                <a:gd name="connsiteX5" fmla="*/ 417534 w 510121"/>
                <a:gd name="connsiteY5" fmla="*/ 110269 h 354520"/>
                <a:gd name="connsiteX6" fmla="*/ 326475 w 510121"/>
                <a:gd name="connsiteY6" fmla="*/ 283815 h 354520"/>
                <a:gd name="connsiteX7" fmla="*/ 311140 w 510121"/>
                <a:gd name="connsiteY7" fmla="*/ 318391 h 354520"/>
                <a:gd name="connsiteX8" fmla="*/ 264182 w 510121"/>
                <a:gd name="connsiteY8" fmla="*/ 229237 h 354520"/>
                <a:gd name="connsiteX9" fmla="*/ 151025 w 510121"/>
                <a:gd name="connsiteY9" fmla="*/ 262384 h 354520"/>
                <a:gd name="connsiteX10" fmla="*/ 265325 w 510121"/>
                <a:gd name="connsiteY10" fmla="*/ 106840 h 354520"/>
                <a:gd name="connsiteX11" fmla="*/ 254847 w 510121"/>
                <a:gd name="connsiteY11" fmla="*/ 94744 h 354520"/>
                <a:gd name="connsiteX12" fmla="*/ 815 w 510121"/>
                <a:gd name="connsiteY12" fmla="*/ 192661 h 354520"/>
                <a:gd name="connsiteX13" fmla="*/ 303425 w 510121"/>
                <a:gd name="connsiteY13" fmla="*/ 10828 h 354520"/>
                <a:gd name="connsiteX14" fmla="*/ 315426 w 510121"/>
                <a:gd name="connsiteY14" fmla="*/ 19877 h 354520"/>
                <a:gd name="connsiteX15" fmla="*/ 211985 w 510121"/>
                <a:gd name="connsiteY15" fmla="*/ 224950 h 354520"/>
                <a:gd name="connsiteX16" fmla="*/ 475351 w 510121"/>
                <a:gd name="connsiteY16" fmla="*/ -316 h 354520"/>
                <a:gd name="connsiteX17" fmla="*/ 461349 w 510121"/>
                <a:gd name="connsiteY17" fmla="*/ 353633 h 35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0121" h="354520">
                  <a:moveTo>
                    <a:pt x="462683" y="354204"/>
                  </a:moveTo>
                  <a:cubicBezTo>
                    <a:pt x="464778" y="339155"/>
                    <a:pt x="467540" y="324105"/>
                    <a:pt x="469064" y="308961"/>
                  </a:cubicBezTo>
                  <a:cubicBezTo>
                    <a:pt x="476875" y="229332"/>
                    <a:pt x="484876" y="149703"/>
                    <a:pt x="491639" y="69979"/>
                  </a:cubicBezTo>
                  <a:cubicBezTo>
                    <a:pt x="492401" y="60453"/>
                    <a:pt x="485733" y="50928"/>
                    <a:pt x="479351" y="31878"/>
                  </a:cubicBezTo>
                  <a:cubicBezTo>
                    <a:pt x="458492" y="59025"/>
                    <a:pt x="442775" y="79504"/>
                    <a:pt x="427059" y="99601"/>
                  </a:cubicBezTo>
                  <a:cubicBezTo>
                    <a:pt x="424106" y="103316"/>
                    <a:pt x="420677" y="106650"/>
                    <a:pt x="417534" y="110269"/>
                  </a:cubicBezTo>
                  <a:cubicBezTo>
                    <a:pt x="351621" y="185898"/>
                    <a:pt x="351907" y="185898"/>
                    <a:pt x="326475" y="283815"/>
                  </a:cubicBezTo>
                  <a:cubicBezTo>
                    <a:pt x="322398" y="295769"/>
                    <a:pt x="317264" y="307342"/>
                    <a:pt x="311140" y="318391"/>
                  </a:cubicBezTo>
                  <a:cubicBezTo>
                    <a:pt x="295233" y="285529"/>
                    <a:pt x="286280" y="235999"/>
                    <a:pt x="264182" y="229237"/>
                  </a:cubicBezTo>
                  <a:cubicBezTo>
                    <a:pt x="236178" y="220664"/>
                    <a:pt x="197507" y="246953"/>
                    <a:pt x="151025" y="262384"/>
                  </a:cubicBezTo>
                  <a:lnTo>
                    <a:pt x="265325" y="106840"/>
                  </a:lnTo>
                  <a:lnTo>
                    <a:pt x="254847" y="94744"/>
                  </a:lnTo>
                  <a:cubicBezTo>
                    <a:pt x="178647" y="149893"/>
                    <a:pt x="100447" y="199519"/>
                    <a:pt x="815" y="192661"/>
                  </a:cubicBezTo>
                  <a:cubicBezTo>
                    <a:pt x="125593" y="172277"/>
                    <a:pt x="228272" y="115032"/>
                    <a:pt x="303425" y="10828"/>
                  </a:cubicBezTo>
                  <a:lnTo>
                    <a:pt x="315426" y="19877"/>
                  </a:lnTo>
                  <a:cubicBezTo>
                    <a:pt x="281517" y="87219"/>
                    <a:pt x="247513" y="154561"/>
                    <a:pt x="211985" y="224950"/>
                  </a:cubicBezTo>
                  <a:cubicBezTo>
                    <a:pt x="330857" y="186850"/>
                    <a:pt x="415153" y="108841"/>
                    <a:pt x="475351" y="-316"/>
                  </a:cubicBezTo>
                  <a:cubicBezTo>
                    <a:pt x="529453" y="76551"/>
                    <a:pt x="519547" y="273337"/>
                    <a:pt x="461349" y="35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7602B3FA-C9AF-4AD7-8513-CC0386C000E6}"/>
                </a:ext>
              </a:extLst>
            </p:cNvPr>
            <p:cNvSpPr/>
            <p:nvPr/>
          </p:nvSpPr>
          <p:spPr>
            <a:xfrm>
              <a:off x="4043987" y="2878498"/>
              <a:ext cx="299942" cy="223456"/>
            </a:xfrm>
            <a:custGeom>
              <a:avLst/>
              <a:gdLst>
                <a:gd name="connsiteX0" fmla="*/ 246370 w 522241"/>
                <a:gd name="connsiteY0" fmla="*/ 378181 h 389069"/>
                <a:gd name="connsiteX1" fmla="*/ 385149 w 522241"/>
                <a:gd name="connsiteY1" fmla="*/ 359131 h 389069"/>
                <a:gd name="connsiteX2" fmla="*/ 444966 w 522241"/>
                <a:gd name="connsiteY2" fmla="*/ 61475 h 389069"/>
                <a:gd name="connsiteX3" fmla="*/ 273516 w 522241"/>
                <a:gd name="connsiteY3" fmla="*/ 54140 h 389069"/>
                <a:gd name="connsiteX4" fmla="*/ 191125 w 522241"/>
                <a:gd name="connsiteY4" fmla="*/ 265405 h 389069"/>
                <a:gd name="connsiteX5" fmla="*/ 3768 w 522241"/>
                <a:gd name="connsiteY5" fmla="*/ 284455 h 389069"/>
                <a:gd name="connsiteX6" fmla="*/ 815 w 522241"/>
                <a:gd name="connsiteY6" fmla="*/ 281311 h 389069"/>
                <a:gd name="connsiteX7" fmla="*/ 127212 w 522241"/>
                <a:gd name="connsiteY7" fmla="*/ 246545 h 389069"/>
                <a:gd name="connsiteX8" fmla="*/ 174837 w 522241"/>
                <a:gd name="connsiteY8" fmla="*/ 199397 h 389069"/>
                <a:gd name="connsiteX9" fmla="*/ 261419 w 522241"/>
                <a:gd name="connsiteY9" fmla="*/ 38519 h 389069"/>
                <a:gd name="connsiteX10" fmla="*/ 521166 w 522241"/>
                <a:gd name="connsiteY10" fmla="*/ 152819 h 389069"/>
                <a:gd name="connsiteX11" fmla="*/ 442013 w 522241"/>
                <a:gd name="connsiteY11" fmla="*/ 348844 h 389069"/>
                <a:gd name="connsiteX12" fmla="*/ 461063 w 522241"/>
                <a:gd name="connsiteY12" fmla="*/ 372275 h 389069"/>
                <a:gd name="connsiteX13" fmla="*/ 451538 w 522241"/>
                <a:gd name="connsiteY13" fmla="*/ 377514 h 389069"/>
                <a:gd name="connsiteX14" fmla="*/ 343906 w 522241"/>
                <a:gd name="connsiteY14" fmla="*/ 388753 h 389069"/>
                <a:gd name="connsiteX15" fmla="*/ 246370 w 522241"/>
                <a:gd name="connsiteY15" fmla="*/ 378181 h 3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2241" h="389069">
                  <a:moveTo>
                    <a:pt x="246370" y="378181"/>
                  </a:moveTo>
                  <a:cubicBezTo>
                    <a:pt x="292756" y="372180"/>
                    <a:pt x="341620" y="373228"/>
                    <a:pt x="385149" y="359131"/>
                  </a:cubicBezTo>
                  <a:cubicBezTo>
                    <a:pt x="503926" y="320555"/>
                    <a:pt x="537549" y="145675"/>
                    <a:pt x="444966" y="61475"/>
                  </a:cubicBezTo>
                  <a:cubicBezTo>
                    <a:pt x="399532" y="19946"/>
                    <a:pt x="329523" y="16612"/>
                    <a:pt x="273516" y="54140"/>
                  </a:cubicBezTo>
                  <a:cubicBezTo>
                    <a:pt x="197316" y="105290"/>
                    <a:pt x="177790" y="179108"/>
                    <a:pt x="191125" y="265405"/>
                  </a:cubicBezTo>
                  <a:lnTo>
                    <a:pt x="3768" y="284455"/>
                  </a:lnTo>
                  <a:lnTo>
                    <a:pt x="815" y="281311"/>
                  </a:lnTo>
                  <a:cubicBezTo>
                    <a:pt x="42916" y="269215"/>
                    <a:pt x="84254" y="252736"/>
                    <a:pt x="127212" y="246545"/>
                  </a:cubicBezTo>
                  <a:cubicBezTo>
                    <a:pt x="159216" y="241878"/>
                    <a:pt x="175694" y="236163"/>
                    <a:pt x="174837" y="199397"/>
                  </a:cubicBezTo>
                  <a:cubicBezTo>
                    <a:pt x="173694" y="130817"/>
                    <a:pt x="209317" y="79286"/>
                    <a:pt x="261419" y="38519"/>
                  </a:cubicBezTo>
                  <a:cubicBezTo>
                    <a:pt x="375719" y="-51111"/>
                    <a:pt x="505164" y="25851"/>
                    <a:pt x="521166" y="152819"/>
                  </a:cubicBezTo>
                  <a:cubicBezTo>
                    <a:pt x="530691" y="231400"/>
                    <a:pt x="504212" y="295694"/>
                    <a:pt x="442013" y="348844"/>
                  </a:cubicBezTo>
                  <a:lnTo>
                    <a:pt x="461063" y="372275"/>
                  </a:lnTo>
                  <a:cubicBezTo>
                    <a:pt x="456872" y="374657"/>
                    <a:pt x="454491" y="377133"/>
                    <a:pt x="451538" y="377514"/>
                  </a:cubicBezTo>
                  <a:cubicBezTo>
                    <a:pt x="415886" y="383191"/>
                    <a:pt x="379958" y="386944"/>
                    <a:pt x="343906" y="388753"/>
                  </a:cubicBezTo>
                  <a:cubicBezTo>
                    <a:pt x="311330" y="388468"/>
                    <a:pt x="278660" y="381515"/>
                    <a:pt x="246370" y="37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2DC5303C-F69B-4291-AC2C-6E2B61CD41F4}"/>
                </a:ext>
              </a:extLst>
            </p:cNvPr>
            <p:cNvSpPr/>
            <p:nvPr/>
          </p:nvSpPr>
          <p:spPr>
            <a:xfrm>
              <a:off x="3816029" y="3047206"/>
              <a:ext cx="368003" cy="219890"/>
            </a:xfrm>
            <a:custGeom>
              <a:avLst/>
              <a:gdLst>
                <a:gd name="connsiteX0" fmla="*/ 262753 w 640746"/>
                <a:gd name="connsiteY0" fmla="*/ 265412 h 382860"/>
                <a:gd name="connsiteX1" fmla="*/ 358003 w 640746"/>
                <a:gd name="connsiteY1" fmla="*/ 277128 h 382860"/>
                <a:gd name="connsiteX2" fmla="*/ 424678 w 640746"/>
                <a:gd name="connsiteY2" fmla="*/ 358376 h 382860"/>
                <a:gd name="connsiteX3" fmla="*/ 558028 w 640746"/>
                <a:gd name="connsiteY3" fmla="*/ 220835 h 382860"/>
                <a:gd name="connsiteX4" fmla="*/ 456682 w 640746"/>
                <a:gd name="connsiteY4" fmla="*/ 211310 h 382860"/>
                <a:gd name="connsiteX5" fmla="*/ 457253 w 640746"/>
                <a:gd name="connsiteY5" fmla="*/ 199689 h 382860"/>
                <a:gd name="connsiteX6" fmla="*/ 641562 w 640746"/>
                <a:gd name="connsiteY6" fmla="*/ 199689 h 382860"/>
                <a:gd name="connsiteX7" fmla="*/ 640991 w 640746"/>
                <a:gd name="connsiteY7" fmla="*/ 203595 h 382860"/>
                <a:gd name="connsiteX8" fmla="*/ 485352 w 640746"/>
                <a:gd name="connsiteY8" fmla="*/ 331992 h 382860"/>
                <a:gd name="connsiteX9" fmla="*/ 292757 w 640746"/>
                <a:gd name="connsiteY9" fmla="*/ 341040 h 382860"/>
                <a:gd name="connsiteX10" fmla="*/ 214175 w 640746"/>
                <a:gd name="connsiteY10" fmla="*/ 226074 h 382860"/>
                <a:gd name="connsiteX11" fmla="*/ 105590 w 640746"/>
                <a:gd name="connsiteY11" fmla="*/ 74722 h 382860"/>
                <a:gd name="connsiteX12" fmla="*/ 48440 w 640746"/>
                <a:gd name="connsiteY12" fmla="*/ 15476 h 382860"/>
                <a:gd name="connsiteX13" fmla="*/ 815 w 640746"/>
                <a:gd name="connsiteY13" fmla="*/ 49671 h 382860"/>
                <a:gd name="connsiteX14" fmla="*/ 157502 w 640746"/>
                <a:gd name="connsiteY14" fmla="*/ 14619 h 382860"/>
                <a:gd name="connsiteX15" fmla="*/ 76349 w 640746"/>
                <a:gd name="connsiteY15" fmla="*/ 14619 h 382860"/>
                <a:gd name="connsiteX16" fmla="*/ 260371 w 640746"/>
                <a:gd name="connsiteY16" fmla="*/ 150445 h 382860"/>
                <a:gd name="connsiteX17" fmla="*/ 198269 w 640746"/>
                <a:gd name="connsiteY17" fmla="*/ 133110 h 382860"/>
                <a:gd name="connsiteX18" fmla="*/ 187982 w 640746"/>
                <a:gd name="connsiteY18" fmla="*/ 143111 h 382860"/>
                <a:gd name="connsiteX19" fmla="*/ 264182 w 640746"/>
                <a:gd name="connsiteY19" fmla="*/ 264364 h 382860"/>
                <a:gd name="connsiteX20" fmla="*/ 388007 w 640746"/>
                <a:gd name="connsiteY20" fmla="*/ 355519 h 382860"/>
                <a:gd name="connsiteX21" fmla="*/ 262753 w 640746"/>
                <a:gd name="connsiteY21" fmla="*/ 265412 h 38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746" h="382860">
                  <a:moveTo>
                    <a:pt x="262753" y="265412"/>
                  </a:moveTo>
                  <a:cubicBezTo>
                    <a:pt x="299138" y="226169"/>
                    <a:pt x="332095" y="259983"/>
                    <a:pt x="358003" y="277128"/>
                  </a:cubicBezTo>
                  <a:cubicBezTo>
                    <a:pt x="383911" y="294273"/>
                    <a:pt x="400865" y="328087"/>
                    <a:pt x="424678" y="358376"/>
                  </a:cubicBezTo>
                  <a:cubicBezTo>
                    <a:pt x="486019" y="339326"/>
                    <a:pt x="498496" y="266555"/>
                    <a:pt x="558028" y="220835"/>
                  </a:cubicBezTo>
                  <a:lnTo>
                    <a:pt x="456682" y="211310"/>
                  </a:lnTo>
                  <a:lnTo>
                    <a:pt x="457253" y="199689"/>
                  </a:lnTo>
                  <a:lnTo>
                    <a:pt x="641562" y="199689"/>
                  </a:lnTo>
                  <a:cubicBezTo>
                    <a:pt x="641562" y="198451"/>
                    <a:pt x="641562" y="203309"/>
                    <a:pt x="640991" y="203595"/>
                  </a:cubicBezTo>
                  <a:cubicBezTo>
                    <a:pt x="568220" y="221406"/>
                    <a:pt x="526691" y="273794"/>
                    <a:pt x="485352" y="331992"/>
                  </a:cubicBezTo>
                  <a:cubicBezTo>
                    <a:pt x="440013" y="395714"/>
                    <a:pt x="361527" y="399714"/>
                    <a:pt x="292757" y="341040"/>
                  </a:cubicBezTo>
                  <a:cubicBezTo>
                    <a:pt x="258467" y="311799"/>
                    <a:pt x="232368" y="268174"/>
                    <a:pt x="214175" y="226074"/>
                  </a:cubicBezTo>
                  <a:cubicBezTo>
                    <a:pt x="188553" y="166733"/>
                    <a:pt x="161026" y="112440"/>
                    <a:pt x="105590" y="74722"/>
                  </a:cubicBezTo>
                  <a:cubicBezTo>
                    <a:pt x="84064" y="60053"/>
                    <a:pt x="68443" y="36622"/>
                    <a:pt x="48440" y="15476"/>
                  </a:cubicBezTo>
                  <a:cubicBezTo>
                    <a:pt x="32153" y="27001"/>
                    <a:pt x="17389" y="37574"/>
                    <a:pt x="815" y="49671"/>
                  </a:cubicBezTo>
                  <a:cubicBezTo>
                    <a:pt x="16722" y="-1478"/>
                    <a:pt x="67967" y="-13766"/>
                    <a:pt x="157502" y="14619"/>
                  </a:cubicBezTo>
                  <a:lnTo>
                    <a:pt x="76349" y="14619"/>
                  </a:lnTo>
                  <a:cubicBezTo>
                    <a:pt x="123974" y="91295"/>
                    <a:pt x="201888" y="105964"/>
                    <a:pt x="260371" y="150445"/>
                  </a:cubicBezTo>
                  <a:lnTo>
                    <a:pt x="198269" y="133110"/>
                  </a:lnTo>
                  <a:lnTo>
                    <a:pt x="187982" y="143111"/>
                  </a:lnTo>
                  <a:lnTo>
                    <a:pt x="264182" y="264364"/>
                  </a:lnTo>
                  <a:cubicBezTo>
                    <a:pt x="263038" y="314942"/>
                    <a:pt x="330857" y="364853"/>
                    <a:pt x="388007" y="355519"/>
                  </a:cubicBezTo>
                  <a:cubicBezTo>
                    <a:pt x="382196" y="298083"/>
                    <a:pt x="339143" y="267222"/>
                    <a:pt x="262753" y="265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:a16="http://schemas.microsoft.com/office/drawing/2014/main" id="{6F7398E1-47E6-4801-8ABD-FEAB882EE1E2}"/>
                </a:ext>
              </a:extLst>
            </p:cNvPr>
            <p:cNvSpPr/>
            <p:nvPr/>
          </p:nvSpPr>
          <p:spPr>
            <a:xfrm>
              <a:off x="3944313" y="2129880"/>
              <a:ext cx="638413" cy="426059"/>
            </a:xfrm>
            <a:custGeom>
              <a:avLst/>
              <a:gdLst>
                <a:gd name="connsiteX0" fmla="*/ 815 w 1111567"/>
                <a:gd name="connsiteY0" fmla="*/ 39808 h 741830"/>
                <a:gd name="connsiteX1" fmla="*/ 42058 w 1111567"/>
                <a:gd name="connsiteY1" fmla="*/ 15424 h 741830"/>
                <a:gd name="connsiteX2" fmla="*/ 1007608 w 1111567"/>
                <a:gd name="connsiteY2" fmla="*/ 455765 h 741830"/>
                <a:gd name="connsiteX3" fmla="*/ 1112383 w 1111567"/>
                <a:gd name="connsiteY3" fmla="*/ 741515 h 741830"/>
                <a:gd name="connsiteX4" fmla="*/ 1112383 w 1111567"/>
                <a:gd name="connsiteY4" fmla="*/ 740943 h 741830"/>
                <a:gd name="connsiteX5" fmla="*/ 1091618 w 1111567"/>
                <a:gd name="connsiteY5" fmla="*/ 714845 h 741830"/>
                <a:gd name="connsiteX6" fmla="*/ 821584 w 1111567"/>
                <a:gd name="connsiteY6" fmla="*/ 264503 h 741830"/>
                <a:gd name="connsiteX7" fmla="*/ 431060 w 1111567"/>
                <a:gd name="connsiteY7" fmla="*/ 40570 h 741830"/>
                <a:gd name="connsiteX8" fmla="*/ 65204 w 1111567"/>
                <a:gd name="connsiteY8" fmla="*/ 28854 h 741830"/>
                <a:gd name="connsiteX9" fmla="*/ 1196 w 1111567"/>
                <a:gd name="connsiteY9" fmla="*/ 40189 h 74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567" h="741830">
                  <a:moveTo>
                    <a:pt x="815" y="39808"/>
                  </a:moveTo>
                  <a:cubicBezTo>
                    <a:pt x="14531" y="31426"/>
                    <a:pt x="27390" y="17996"/>
                    <a:pt x="42058" y="15424"/>
                  </a:cubicBezTo>
                  <a:cubicBezTo>
                    <a:pt x="463540" y="-57061"/>
                    <a:pt x="770340" y="126104"/>
                    <a:pt x="1007608" y="455765"/>
                  </a:cubicBezTo>
                  <a:cubicBezTo>
                    <a:pt x="1067806" y="539394"/>
                    <a:pt x="1100572" y="637406"/>
                    <a:pt x="1112383" y="741515"/>
                  </a:cubicBezTo>
                  <a:lnTo>
                    <a:pt x="1112383" y="740943"/>
                  </a:lnTo>
                  <a:cubicBezTo>
                    <a:pt x="1105239" y="732275"/>
                    <a:pt x="1093333" y="724370"/>
                    <a:pt x="1091618" y="714845"/>
                  </a:cubicBezTo>
                  <a:cubicBezTo>
                    <a:pt x="1061996" y="528250"/>
                    <a:pt x="958268" y="386137"/>
                    <a:pt x="821584" y="264503"/>
                  </a:cubicBezTo>
                  <a:cubicBezTo>
                    <a:pt x="707284" y="162680"/>
                    <a:pt x="580316" y="79622"/>
                    <a:pt x="431060" y="40570"/>
                  </a:cubicBezTo>
                  <a:cubicBezTo>
                    <a:pt x="311568" y="8976"/>
                    <a:pt x="186467" y="4975"/>
                    <a:pt x="65204" y="28854"/>
                  </a:cubicBezTo>
                  <a:cubicBezTo>
                    <a:pt x="43963" y="33045"/>
                    <a:pt x="22532" y="36379"/>
                    <a:pt x="1196" y="401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:a16="http://schemas.microsoft.com/office/drawing/2014/main" id="{C538C6E4-782D-447D-8263-437EDA834250}"/>
                </a:ext>
              </a:extLst>
            </p:cNvPr>
            <p:cNvSpPr/>
            <p:nvPr/>
          </p:nvSpPr>
          <p:spPr>
            <a:xfrm>
              <a:off x="3776053" y="2801481"/>
              <a:ext cx="212517" cy="207547"/>
            </a:xfrm>
            <a:custGeom>
              <a:avLst/>
              <a:gdLst>
                <a:gd name="connsiteX0" fmla="*/ 370837 w 370022"/>
                <a:gd name="connsiteY0" fmla="*/ 171759 h 361368"/>
                <a:gd name="connsiteX1" fmla="*/ 343882 w 370022"/>
                <a:gd name="connsiteY1" fmla="*/ 147185 h 361368"/>
                <a:gd name="connsiteX2" fmla="*/ 152524 w 370022"/>
                <a:gd name="connsiteY2" fmla="*/ 34790 h 361368"/>
                <a:gd name="connsiteX3" fmla="*/ 17460 w 370022"/>
                <a:gd name="connsiteY3" fmla="*/ 224052 h 361368"/>
                <a:gd name="connsiteX4" fmla="*/ 73657 w 370022"/>
                <a:gd name="connsiteY4" fmla="*/ 335208 h 361368"/>
                <a:gd name="connsiteX5" fmla="*/ 102994 w 370022"/>
                <a:gd name="connsiteY5" fmla="*/ 334161 h 361368"/>
                <a:gd name="connsiteX6" fmla="*/ 103756 w 370022"/>
                <a:gd name="connsiteY6" fmla="*/ 318063 h 361368"/>
                <a:gd name="connsiteX7" fmla="*/ 141856 w 370022"/>
                <a:gd name="connsiteY7" fmla="*/ 336542 h 361368"/>
                <a:gd name="connsiteX8" fmla="*/ 26413 w 370022"/>
                <a:gd name="connsiteY8" fmla="*/ 345305 h 361368"/>
                <a:gd name="connsiteX9" fmla="*/ 25651 w 370022"/>
                <a:gd name="connsiteY9" fmla="*/ 298918 h 361368"/>
                <a:gd name="connsiteX10" fmla="*/ 61465 w 370022"/>
                <a:gd name="connsiteY10" fmla="*/ 54411 h 361368"/>
                <a:gd name="connsiteX11" fmla="*/ 226629 w 370022"/>
                <a:gd name="connsiteY11" fmla="*/ 5929 h 361368"/>
                <a:gd name="connsiteX12" fmla="*/ 363312 w 370022"/>
                <a:gd name="connsiteY12" fmla="*/ 144804 h 361368"/>
                <a:gd name="connsiteX13" fmla="*/ 370647 w 370022"/>
                <a:gd name="connsiteY13" fmla="*/ 171759 h 36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022" h="361368">
                  <a:moveTo>
                    <a:pt x="370837" y="171759"/>
                  </a:moveTo>
                  <a:cubicBezTo>
                    <a:pt x="361312" y="163663"/>
                    <a:pt x="348263" y="157377"/>
                    <a:pt x="343882" y="147185"/>
                  </a:cubicBezTo>
                  <a:cubicBezTo>
                    <a:pt x="305782" y="59936"/>
                    <a:pt x="235201" y="17550"/>
                    <a:pt x="152524" y="34790"/>
                  </a:cubicBezTo>
                  <a:cubicBezTo>
                    <a:pt x="76991" y="50506"/>
                    <a:pt x="5649" y="142232"/>
                    <a:pt x="17460" y="224052"/>
                  </a:cubicBezTo>
                  <a:cubicBezTo>
                    <a:pt x="23175" y="263104"/>
                    <a:pt x="52702" y="299109"/>
                    <a:pt x="73657" y="335208"/>
                  </a:cubicBezTo>
                  <a:cubicBezTo>
                    <a:pt x="75943" y="339209"/>
                    <a:pt x="92707" y="334732"/>
                    <a:pt x="102994" y="334161"/>
                  </a:cubicBezTo>
                  <a:cubicBezTo>
                    <a:pt x="102994" y="328827"/>
                    <a:pt x="102994" y="323398"/>
                    <a:pt x="103756" y="318063"/>
                  </a:cubicBezTo>
                  <a:lnTo>
                    <a:pt x="141856" y="336542"/>
                  </a:lnTo>
                  <a:cubicBezTo>
                    <a:pt x="100137" y="390930"/>
                    <a:pt x="55179" y="336542"/>
                    <a:pt x="26413" y="345305"/>
                  </a:cubicBezTo>
                  <a:cubicBezTo>
                    <a:pt x="26413" y="328446"/>
                    <a:pt x="31461" y="311110"/>
                    <a:pt x="25651" y="298918"/>
                  </a:cubicBezTo>
                  <a:cubicBezTo>
                    <a:pt x="-16544" y="209955"/>
                    <a:pt x="-5210" y="120420"/>
                    <a:pt x="61465" y="54411"/>
                  </a:cubicBezTo>
                  <a:cubicBezTo>
                    <a:pt x="107281" y="9073"/>
                    <a:pt x="163002" y="-11692"/>
                    <a:pt x="226629" y="5929"/>
                  </a:cubicBezTo>
                  <a:cubicBezTo>
                    <a:pt x="297685" y="25646"/>
                    <a:pt x="342548" y="74224"/>
                    <a:pt x="363312" y="144804"/>
                  </a:cubicBezTo>
                  <a:cubicBezTo>
                    <a:pt x="365979" y="153757"/>
                    <a:pt x="368266" y="162806"/>
                    <a:pt x="370647" y="1717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:a16="http://schemas.microsoft.com/office/drawing/2014/main" id="{A5FBDEF4-D12E-485A-83CB-44D3077D4F2C}"/>
                </a:ext>
              </a:extLst>
            </p:cNvPr>
            <p:cNvSpPr/>
            <p:nvPr/>
          </p:nvSpPr>
          <p:spPr>
            <a:xfrm>
              <a:off x="3808261" y="2573719"/>
              <a:ext cx="290048" cy="184576"/>
            </a:xfrm>
            <a:custGeom>
              <a:avLst/>
              <a:gdLst>
                <a:gd name="connsiteX0" fmla="*/ 5578 w 505015"/>
                <a:gd name="connsiteY0" fmla="*/ -316 h 321373"/>
                <a:gd name="connsiteX1" fmla="*/ 36248 w 505015"/>
                <a:gd name="connsiteY1" fmla="*/ 11971 h 321373"/>
                <a:gd name="connsiteX2" fmla="*/ 348668 w 505015"/>
                <a:gd name="connsiteY2" fmla="*/ 262574 h 321373"/>
                <a:gd name="connsiteX3" fmla="*/ 505831 w 505015"/>
                <a:gd name="connsiteY3" fmla="*/ 309056 h 321373"/>
                <a:gd name="connsiteX4" fmla="*/ 503449 w 505015"/>
                <a:gd name="connsiteY4" fmla="*/ 321058 h 321373"/>
                <a:gd name="connsiteX5" fmla="*/ 343429 w 505015"/>
                <a:gd name="connsiteY5" fmla="*/ 278290 h 321373"/>
                <a:gd name="connsiteX6" fmla="*/ 192553 w 505015"/>
                <a:gd name="connsiteY6" fmla="*/ 201233 h 321373"/>
                <a:gd name="connsiteX7" fmla="*/ 61680 w 505015"/>
                <a:gd name="connsiteY7" fmla="*/ 216473 h 321373"/>
                <a:gd name="connsiteX8" fmla="*/ 44821 w 505015"/>
                <a:gd name="connsiteY8" fmla="*/ 231332 h 321373"/>
                <a:gd name="connsiteX9" fmla="*/ 31200 w 505015"/>
                <a:gd name="connsiteY9" fmla="*/ 222474 h 321373"/>
                <a:gd name="connsiteX10" fmla="*/ 89779 w 505015"/>
                <a:gd name="connsiteY10" fmla="*/ 120747 h 321373"/>
                <a:gd name="connsiteX11" fmla="*/ 815 w 505015"/>
                <a:gd name="connsiteY11" fmla="*/ 9304 h 32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015" h="321373">
                  <a:moveTo>
                    <a:pt x="5578" y="-316"/>
                  </a:moveTo>
                  <a:cubicBezTo>
                    <a:pt x="16150" y="3685"/>
                    <a:pt x="32629" y="4637"/>
                    <a:pt x="36248" y="11971"/>
                  </a:cubicBezTo>
                  <a:cubicBezTo>
                    <a:pt x="101399" y="144559"/>
                    <a:pt x="220462" y="210187"/>
                    <a:pt x="348668" y="262574"/>
                  </a:cubicBezTo>
                  <a:cubicBezTo>
                    <a:pt x="399055" y="283148"/>
                    <a:pt x="453443" y="293816"/>
                    <a:pt x="505831" y="309056"/>
                  </a:cubicBezTo>
                  <a:cubicBezTo>
                    <a:pt x="505069" y="313057"/>
                    <a:pt x="504212" y="317057"/>
                    <a:pt x="503449" y="321058"/>
                  </a:cubicBezTo>
                  <a:cubicBezTo>
                    <a:pt x="449919" y="307246"/>
                    <a:pt x="394674" y="298007"/>
                    <a:pt x="343429" y="278290"/>
                  </a:cubicBezTo>
                  <a:cubicBezTo>
                    <a:pt x="291042" y="256935"/>
                    <a:pt x="240569" y="231161"/>
                    <a:pt x="192553" y="201233"/>
                  </a:cubicBezTo>
                  <a:cubicBezTo>
                    <a:pt x="130927" y="164562"/>
                    <a:pt x="110162" y="165229"/>
                    <a:pt x="61680" y="216473"/>
                  </a:cubicBezTo>
                  <a:cubicBezTo>
                    <a:pt x="56632" y="221902"/>
                    <a:pt x="50440" y="225998"/>
                    <a:pt x="44821" y="231332"/>
                  </a:cubicBezTo>
                  <a:lnTo>
                    <a:pt x="31200" y="222474"/>
                  </a:lnTo>
                  <a:cubicBezTo>
                    <a:pt x="50250" y="189994"/>
                    <a:pt x="68633" y="157418"/>
                    <a:pt x="89779" y="120747"/>
                  </a:cubicBezTo>
                  <a:cubicBezTo>
                    <a:pt x="62632" y="86743"/>
                    <a:pt x="31676" y="48071"/>
                    <a:pt x="815" y="9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:a16="http://schemas.microsoft.com/office/drawing/2014/main" id="{F7B4ABE0-CA09-4812-8A13-F725261118F7}"/>
                </a:ext>
              </a:extLst>
            </p:cNvPr>
            <p:cNvSpPr/>
            <p:nvPr/>
          </p:nvSpPr>
          <p:spPr>
            <a:xfrm>
              <a:off x="3547534" y="2084024"/>
              <a:ext cx="239719" cy="173004"/>
            </a:xfrm>
            <a:custGeom>
              <a:avLst/>
              <a:gdLst>
                <a:gd name="connsiteX0" fmla="*/ 416677 w 417385"/>
                <a:gd name="connsiteY0" fmla="*/ 170798 h 301225"/>
                <a:gd name="connsiteX1" fmla="*/ 392769 w 417385"/>
                <a:gd name="connsiteY1" fmla="*/ 226614 h 301225"/>
                <a:gd name="connsiteX2" fmla="*/ 260276 w 417385"/>
                <a:gd name="connsiteY2" fmla="*/ 13159 h 301225"/>
                <a:gd name="connsiteX3" fmla="*/ 323332 w 417385"/>
                <a:gd name="connsiteY3" fmla="*/ 122982 h 301225"/>
                <a:gd name="connsiteX4" fmla="*/ 334857 w 417385"/>
                <a:gd name="connsiteY4" fmla="*/ 235568 h 301225"/>
                <a:gd name="connsiteX5" fmla="*/ 815 w 417385"/>
                <a:gd name="connsiteY5" fmla="*/ 300909 h 301225"/>
                <a:gd name="connsiteX6" fmla="*/ 5102 w 417385"/>
                <a:gd name="connsiteY6" fmla="*/ 274334 h 301225"/>
                <a:gd name="connsiteX7" fmla="*/ 121497 w 417385"/>
                <a:gd name="connsiteY7" fmla="*/ 210612 h 301225"/>
                <a:gd name="connsiteX8" fmla="*/ 283422 w 417385"/>
                <a:gd name="connsiteY8" fmla="*/ 212993 h 301225"/>
                <a:gd name="connsiteX9" fmla="*/ 319712 w 417385"/>
                <a:gd name="connsiteY9" fmla="*/ 172417 h 301225"/>
                <a:gd name="connsiteX10" fmla="*/ 266658 w 417385"/>
                <a:gd name="connsiteY10" fmla="*/ 58117 h 301225"/>
                <a:gd name="connsiteX11" fmla="*/ 224653 w 417385"/>
                <a:gd name="connsiteY11" fmla="*/ 3729 h 301225"/>
                <a:gd name="connsiteX12" fmla="*/ 331333 w 417385"/>
                <a:gd name="connsiteY12" fmla="*/ 44687 h 301225"/>
                <a:gd name="connsiteX13" fmla="*/ 383339 w 417385"/>
                <a:gd name="connsiteY13" fmla="*/ 144699 h 301225"/>
                <a:gd name="connsiteX14" fmla="*/ 418201 w 417385"/>
                <a:gd name="connsiteY14" fmla="*/ 171750 h 30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7385" h="301225">
                  <a:moveTo>
                    <a:pt x="416677" y="170798"/>
                  </a:moveTo>
                  <a:lnTo>
                    <a:pt x="392769" y="226614"/>
                  </a:lnTo>
                  <a:cubicBezTo>
                    <a:pt x="360479" y="144414"/>
                    <a:pt x="353526" y="59355"/>
                    <a:pt x="260276" y="13159"/>
                  </a:cubicBezTo>
                  <a:cubicBezTo>
                    <a:pt x="286279" y="57069"/>
                    <a:pt x="311806" y="87740"/>
                    <a:pt x="323332" y="122982"/>
                  </a:cubicBezTo>
                  <a:cubicBezTo>
                    <a:pt x="334857" y="158225"/>
                    <a:pt x="331428" y="195658"/>
                    <a:pt x="334857" y="235568"/>
                  </a:cubicBezTo>
                  <a:cubicBezTo>
                    <a:pt x="212365" y="227376"/>
                    <a:pt x="89303" y="170702"/>
                    <a:pt x="815" y="300909"/>
                  </a:cubicBezTo>
                  <a:cubicBezTo>
                    <a:pt x="2053" y="291860"/>
                    <a:pt x="148" y="280240"/>
                    <a:pt x="5102" y="274334"/>
                  </a:cubicBezTo>
                  <a:cubicBezTo>
                    <a:pt x="35391" y="238235"/>
                    <a:pt x="71205" y="210422"/>
                    <a:pt x="121497" y="210612"/>
                  </a:cubicBezTo>
                  <a:cubicBezTo>
                    <a:pt x="175408" y="210612"/>
                    <a:pt x="229415" y="209279"/>
                    <a:pt x="283422" y="212993"/>
                  </a:cubicBezTo>
                  <a:cubicBezTo>
                    <a:pt x="317998" y="215375"/>
                    <a:pt x="330380" y="201468"/>
                    <a:pt x="319712" y="172417"/>
                  </a:cubicBezTo>
                  <a:cubicBezTo>
                    <a:pt x="304682" y="133145"/>
                    <a:pt x="286956" y="94950"/>
                    <a:pt x="266658" y="58117"/>
                  </a:cubicBezTo>
                  <a:cubicBezTo>
                    <a:pt x="257133" y="39067"/>
                    <a:pt x="240750" y="24208"/>
                    <a:pt x="224653" y="3729"/>
                  </a:cubicBezTo>
                  <a:cubicBezTo>
                    <a:pt x="275421" y="-9796"/>
                    <a:pt x="308282" y="12302"/>
                    <a:pt x="331333" y="44687"/>
                  </a:cubicBezTo>
                  <a:cubicBezTo>
                    <a:pt x="352859" y="74976"/>
                    <a:pt x="364289" y="112314"/>
                    <a:pt x="383339" y="144699"/>
                  </a:cubicBezTo>
                  <a:cubicBezTo>
                    <a:pt x="390292" y="156510"/>
                    <a:pt x="406390" y="162892"/>
                    <a:pt x="418201" y="1717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E391ABB6-D212-4732-83D2-CE73D7C4BFD9}"/>
                </a:ext>
              </a:extLst>
            </p:cNvPr>
            <p:cNvSpPr/>
            <p:nvPr/>
          </p:nvSpPr>
          <p:spPr>
            <a:xfrm>
              <a:off x="4152194" y="2929008"/>
              <a:ext cx="126096" cy="143191"/>
            </a:xfrm>
            <a:custGeom>
              <a:avLst/>
              <a:gdLst>
                <a:gd name="connsiteX0" fmla="*/ 815 w 219551"/>
                <a:gd name="connsiteY0" fmla="*/ 175936 h 249316"/>
                <a:gd name="connsiteX1" fmla="*/ 20722 w 219551"/>
                <a:gd name="connsiteY1" fmla="*/ 125549 h 249316"/>
                <a:gd name="connsiteX2" fmla="*/ 67300 w 219551"/>
                <a:gd name="connsiteY2" fmla="*/ 22203 h 249316"/>
                <a:gd name="connsiteX3" fmla="*/ 166645 w 219551"/>
                <a:gd name="connsiteY3" fmla="*/ 15726 h 249316"/>
                <a:gd name="connsiteX4" fmla="*/ 166645 w 219551"/>
                <a:gd name="connsiteY4" fmla="*/ 234801 h 249316"/>
                <a:gd name="connsiteX5" fmla="*/ 64919 w 219551"/>
                <a:gd name="connsiteY5" fmla="*/ 229467 h 249316"/>
                <a:gd name="connsiteX6" fmla="*/ 30247 w 219551"/>
                <a:gd name="connsiteY6" fmla="*/ 209941 h 249316"/>
                <a:gd name="connsiteX7" fmla="*/ 30819 w 219551"/>
                <a:gd name="connsiteY7" fmla="*/ 121739 h 249316"/>
                <a:gd name="connsiteX8" fmla="*/ 105495 w 219551"/>
                <a:gd name="connsiteY8" fmla="*/ 232896 h 249316"/>
                <a:gd name="connsiteX9" fmla="*/ 193030 w 219551"/>
                <a:gd name="connsiteY9" fmla="*/ 177079 h 249316"/>
                <a:gd name="connsiteX10" fmla="*/ 187029 w 219551"/>
                <a:gd name="connsiteY10" fmla="*/ 64113 h 249316"/>
                <a:gd name="connsiteX11" fmla="*/ 53679 w 219551"/>
                <a:gd name="connsiteY11" fmla="*/ 58207 h 249316"/>
                <a:gd name="connsiteX12" fmla="*/ 30724 w 219551"/>
                <a:gd name="connsiteY12" fmla="*/ 121263 h 24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51" h="249316">
                  <a:moveTo>
                    <a:pt x="815" y="175936"/>
                  </a:moveTo>
                  <a:cubicBezTo>
                    <a:pt x="7483" y="159077"/>
                    <a:pt x="13674" y="142123"/>
                    <a:pt x="20722" y="125549"/>
                  </a:cubicBezTo>
                  <a:cubicBezTo>
                    <a:pt x="35391" y="90497"/>
                    <a:pt x="44154" y="50397"/>
                    <a:pt x="67300" y="22203"/>
                  </a:cubicBezTo>
                  <a:cubicBezTo>
                    <a:pt x="92160" y="-7991"/>
                    <a:pt x="132451" y="-5420"/>
                    <a:pt x="166645" y="15726"/>
                  </a:cubicBezTo>
                  <a:cubicBezTo>
                    <a:pt x="238083" y="59731"/>
                    <a:pt x="238464" y="192415"/>
                    <a:pt x="166645" y="234801"/>
                  </a:cubicBezTo>
                  <a:cubicBezTo>
                    <a:pt x="135242" y="255546"/>
                    <a:pt x="93979" y="253384"/>
                    <a:pt x="64919" y="229467"/>
                  </a:cubicBezTo>
                  <a:cubicBezTo>
                    <a:pt x="53831" y="222161"/>
                    <a:pt x="42249" y="215637"/>
                    <a:pt x="30247" y="209941"/>
                  </a:cubicBezTo>
                  <a:close/>
                  <a:moveTo>
                    <a:pt x="30819" y="121739"/>
                  </a:moveTo>
                  <a:cubicBezTo>
                    <a:pt x="37010" y="182032"/>
                    <a:pt x="60918" y="223276"/>
                    <a:pt x="105495" y="232896"/>
                  </a:cubicBezTo>
                  <a:cubicBezTo>
                    <a:pt x="150072" y="242516"/>
                    <a:pt x="182933" y="211941"/>
                    <a:pt x="193030" y="177079"/>
                  </a:cubicBezTo>
                  <a:cubicBezTo>
                    <a:pt x="203545" y="139789"/>
                    <a:pt x="201431" y="100079"/>
                    <a:pt x="187029" y="64113"/>
                  </a:cubicBezTo>
                  <a:cubicBezTo>
                    <a:pt x="157597" y="-371"/>
                    <a:pt x="93303" y="-1133"/>
                    <a:pt x="53679" y="58207"/>
                  </a:cubicBezTo>
                  <a:cubicBezTo>
                    <a:pt x="41487" y="75924"/>
                    <a:pt x="38058" y="99736"/>
                    <a:pt x="30724" y="1212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:a16="http://schemas.microsoft.com/office/drawing/2014/main" id="{ACB6575E-308B-49DB-ACAC-305401235970}"/>
                </a:ext>
              </a:extLst>
            </p:cNvPr>
            <p:cNvSpPr/>
            <p:nvPr/>
          </p:nvSpPr>
          <p:spPr>
            <a:xfrm>
              <a:off x="3825438" y="2887497"/>
              <a:ext cx="69640" cy="79858"/>
            </a:xfrm>
            <a:custGeom>
              <a:avLst/>
              <a:gdLst>
                <a:gd name="connsiteX0" fmla="*/ 122069 w 121253"/>
                <a:gd name="connsiteY0" fmla="*/ 89812 h 139044"/>
                <a:gd name="connsiteX1" fmla="*/ 36344 w 121253"/>
                <a:gd name="connsiteY1" fmla="*/ 128675 h 139044"/>
                <a:gd name="connsiteX2" fmla="*/ 815 w 121253"/>
                <a:gd name="connsiteY2" fmla="*/ 51712 h 139044"/>
                <a:gd name="connsiteX3" fmla="*/ 79682 w 121253"/>
                <a:gd name="connsiteY3" fmla="*/ 3611 h 139044"/>
                <a:gd name="connsiteX4" fmla="*/ 122069 w 121253"/>
                <a:gd name="connsiteY4" fmla="*/ 89812 h 13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3" h="139044">
                  <a:moveTo>
                    <a:pt x="122069" y="89812"/>
                  </a:moveTo>
                  <a:cubicBezTo>
                    <a:pt x="98542" y="122960"/>
                    <a:pt x="74444" y="155821"/>
                    <a:pt x="36344" y="128675"/>
                  </a:cubicBezTo>
                  <a:cubicBezTo>
                    <a:pt x="13760" y="109491"/>
                    <a:pt x="768" y="81345"/>
                    <a:pt x="815" y="51712"/>
                  </a:cubicBezTo>
                  <a:cubicBezTo>
                    <a:pt x="3768" y="15994"/>
                    <a:pt x="30629" y="-10676"/>
                    <a:pt x="79682" y="3611"/>
                  </a:cubicBezTo>
                  <a:cubicBezTo>
                    <a:pt x="64919" y="44759"/>
                    <a:pt x="73396" y="76763"/>
                    <a:pt x="122069" y="8981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:a16="http://schemas.microsoft.com/office/drawing/2014/main" id="{B82228D6-8513-4237-90F7-470C9ED56C0D}"/>
                </a:ext>
              </a:extLst>
            </p:cNvPr>
            <p:cNvSpPr/>
            <p:nvPr/>
          </p:nvSpPr>
          <p:spPr>
            <a:xfrm>
              <a:off x="3798141" y="2855172"/>
              <a:ext cx="128797" cy="141256"/>
            </a:xfrm>
            <a:custGeom>
              <a:avLst/>
              <a:gdLst>
                <a:gd name="connsiteX0" fmla="*/ 132068 w 224253"/>
                <a:gd name="connsiteY0" fmla="*/ 245632 h 245947"/>
                <a:gd name="connsiteX1" fmla="*/ 195505 w 224253"/>
                <a:gd name="connsiteY1" fmla="*/ 74182 h 245947"/>
                <a:gd name="connsiteX2" fmla="*/ 86920 w 224253"/>
                <a:gd name="connsiteY2" fmla="*/ 20651 h 245947"/>
                <a:gd name="connsiteX3" fmla="*/ 20245 w 224253"/>
                <a:gd name="connsiteY3" fmla="*/ 182576 h 245947"/>
                <a:gd name="connsiteX4" fmla="*/ 67870 w 224253"/>
                <a:gd name="connsiteY4" fmla="*/ 9221 h 245947"/>
                <a:gd name="connsiteX5" fmla="*/ 217222 w 224253"/>
                <a:gd name="connsiteY5" fmla="*/ 84850 h 245947"/>
                <a:gd name="connsiteX6" fmla="*/ 132068 w 224253"/>
                <a:gd name="connsiteY6" fmla="*/ 245632 h 24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53" h="245947">
                  <a:moveTo>
                    <a:pt x="132068" y="245632"/>
                  </a:moveTo>
                  <a:cubicBezTo>
                    <a:pt x="210554" y="172099"/>
                    <a:pt x="225699" y="128569"/>
                    <a:pt x="195505" y="74182"/>
                  </a:cubicBezTo>
                  <a:cubicBezTo>
                    <a:pt x="168454" y="25318"/>
                    <a:pt x="133211" y="7507"/>
                    <a:pt x="86920" y="20651"/>
                  </a:cubicBezTo>
                  <a:cubicBezTo>
                    <a:pt x="31198" y="35986"/>
                    <a:pt x="14815" y="75515"/>
                    <a:pt x="20245" y="182576"/>
                  </a:cubicBezTo>
                  <a:cubicBezTo>
                    <a:pt x="-25666" y="124664"/>
                    <a:pt x="17768" y="31319"/>
                    <a:pt x="67870" y="9221"/>
                  </a:cubicBezTo>
                  <a:cubicBezTo>
                    <a:pt x="129020" y="-17639"/>
                    <a:pt x="190647" y="13698"/>
                    <a:pt x="217222" y="84850"/>
                  </a:cubicBezTo>
                  <a:cubicBezTo>
                    <a:pt x="241701" y="151144"/>
                    <a:pt x="207697" y="221343"/>
                    <a:pt x="132068" y="2456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:a16="http://schemas.microsoft.com/office/drawing/2014/main" id="{446CA2F5-FFED-43FD-903C-7238BB490767}"/>
                </a:ext>
              </a:extLst>
            </p:cNvPr>
            <p:cNvSpPr/>
            <p:nvPr/>
          </p:nvSpPr>
          <p:spPr>
            <a:xfrm>
              <a:off x="4418446" y="3100150"/>
              <a:ext cx="236120" cy="163733"/>
            </a:xfrm>
            <a:custGeom>
              <a:avLst/>
              <a:gdLst>
                <a:gd name="connsiteX0" fmla="*/ 1291 w 411119"/>
                <a:gd name="connsiteY0" fmla="*/ 284767 h 285083"/>
                <a:gd name="connsiteX1" fmla="*/ 173599 w 411119"/>
                <a:gd name="connsiteY1" fmla="*/ 238285 h 285083"/>
                <a:gd name="connsiteX2" fmla="*/ 217128 w 411119"/>
                <a:gd name="connsiteY2" fmla="*/ 207138 h 285083"/>
                <a:gd name="connsiteX3" fmla="*/ 317141 w 411119"/>
                <a:gd name="connsiteY3" fmla="*/ 116842 h 285083"/>
                <a:gd name="connsiteX4" fmla="*/ 404866 w 411119"/>
                <a:gd name="connsiteY4" fmla="*/ -316 h 285083"/>
                <a:gd name="connsiteX5" fmla="*/ 366766 w 411119"/>
                <a:gd name="connsiteY5" fmla="*/ 102935 h 285083"/>
                <a:gd name="connsiteX6" fmla="*/ 219128 w 411119"/>
                <a:gd name="connsiteY6" fmla="*/ 230951 h 285083"/>
                <a:gd name="connsiteX7" fmla="*/ 148834 w 411119"/>
                <a:gd name="connsiteY7" fmla="*/ 261336 h 285083"/>
                <a:gd name="connsiteX8" fmla="*/ 815 w 411119"/>
                <a:gd name="connsiteY8" fmla="*/ 284291 h 28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119" h="285083">
                  <a:moveTo>
                    <a:pt x="1291" y="284767"/>
                  </a:moveTo>
                  <a:cubicBezTo>
                    <a:pt x="58441" y="269622"/>
                    <a:pt x="116734" y="255716"/>
                    <a:pt x="173599" y="238285"/>
                  </a:cubicBezTo>
                  <a:cubicBezTo>
                    <a:pt x="189791" y="233332"/>
                    <a:pt x="203793" y="219235"/>
                    <a:pt x="217128" y="207138"/>
                  </a:cubicBezTo>
                  <a:cubicBezTo>
                    <a:pt x="250656" y="177040"/>
                    <a:pt x="279517" y="139892"/>
                    <a:pt x="317141" y="116842"/>
                  </a:cubicBezTo>
                  <a:cubicBezTo>
                    <a:pt x="363432" y="88267"/>
                    <a:pt x="401056" y="59120"/>
                    <a:pt x="404866" y="-316"/>
                  </a:cubicBezTo>
                  <a:cubicBezTo>
                    <a:pt x="423916" y="47785"/>
                    <a:pt x="402199" y="81028"/>
                    <a:pt x="366766" y="102935"/>
                  </a:cubicBezTo>
                  <a:cubicBezTo>
                    <a:pt x="309616" y="137511"/>
                    <a:pt x="252466" y="166657"/>
                    <a:pt x="219128" y="230951"/>
                  </a:cubicBezTo>
                  <a:cubicBezTo>
                    <a:pt x="209603" y="248667"/>
                    <a:pt x="173980" y="256002"/>
                    <a:pt x="148834" y="261336"/>
                  </a:cubicBezTo>
                  <a:cubicBezTo>
                    <a:pt x="100066" y="271528"/>
                    <a:pt x="50250" y="276957"/>
                    <a:pt x="815" y="2842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:a16="http://schemas.microsoft.com/office/drawing/2014/main" id="{0C4C913F-F995-4872-9DCB-EE47A26D7C5C}"/>
                </a:ext>
              </a:extLst>
            </p:cNvPr>
            <p:cNvSpPr/>
            <p:nvPr/>
          </p:nvSpPr>
          <p:spPr>
            <a:xfrm>
              <a:off x="3786105" y="2057135"/>
              <a:ext cx="122978" cy="125823"/>
            </a:xfrm>
            <a:custGeom>
              <a:avLst/>
              <a:gdLst>
                <a:gd name="connsiteX0" fmla="*/ 2435 w 214122"/>
                <a:gd name="connsiteY0" fmla="*/ 218759 h 219075"/>
                <a:gd name="connsiteX1" fmla="*/ 27295 w 214122"/>
                <a:gd name="connsiteY1" fmla="*/ 161609 h 219075"/>
                <a:gd name="connsiteX2" fmla="*/ 214937 w 214122"/>
                <a:gd name="connsiteY2" fmla="*/ -316 h 219075"/>
                <a:gd name="connsiteX3" fmla="*/ 90065 w 214122"/>
                <a:gd name="connsiteY3" fmla="*/ 180659 h 219075"/>
                <a:gd name="connsiteX4" fmla="*/ 81968 w 214122"/>
                <a:gd name="connsiteY4" fmla="*/ 176278 h 219075"/>
                <a:gd name="connsiteX5" fmla="*/ 142357 w 214122"/>
                <a:gd name="connsiteY5" fmla="*/ 72169 h 219075"/>
                <a:gd name="connsiteX6" fmla="*/ 134165 w 214122"/>
                <a:gd name="connsiteY6" fmla="*/ 63978 h 219075"/>
                <a:gd name="connsiteX7" fmla="*/ 67490 w 214122"/>
                <a:gd name="connsiteY7" fmla="*/ 134177 h 219075"/>
                <a:gd name="connsiteX8" fmla="*/ 815 w 214122"/>
                <a:gd name="connsiteY8" fmla="*/ 21837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122" h="219075">
                  <a:moveTo>
                    <a:pt x="2435" y="218759"/>
                  </a:moveTo>
                  <a:cubicBezTo>
                    <a:pt x="10531" y="199709"/>
                    <a:pt x="15770" y="178278"/>
                    <a:pt x="27295" y="161609"/>
                  </a:cubicBezTo>
                  <a:cubicBezTo>
                    <a:pt x="73586" y="91248"/>
                    <a:pt x="138566" y="35184"/>
                    <a:pt x="214937" y="-316"/>
                  </a:cubicBezTo>
                  <a:lnTo>
                    <a:pt x="90065" y="180659"/>
                  </a:lnTo>
                  <a:lnTo>
                    <a:pt x="81968" y="176278"/>
                  </a:lnTo>
                  <a:cubicBezTo>
                    <a:pt x="102161" y="141606"/>
                    <a:pt x="122288" y="106907"/>
                    <a:pt x="142357" y="72169"/>
                  </a:cubicBezTo>
                  <a:lnTo>
                    <a:pt x="134165" y="63978"/>
                  </a:lnTo>
                  <a:cubicBezTo>
                    <a:pt x="111972" y="87314"/>
                    <a:pt x="88826" y="109698"/>
                    <a:pt x="67490" y="134177"/>
                  </a:cubicBezTo>
                  <a:cubicBezTo>
                    <a:pt x="44154" y="161323"/>
                    <a:pt x="23009" y="190184"/>
                    <a:pt x="815" y="2183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: фигура 115">
              <a:extLst>
                <a:ext uri="{FF2B5EF4-FFF2-40B4-BE49-F238E27FC236}">
                  <a16:creationId xmlns:a16="http://schemas.microsoft.com/office/drawing/2014/main" id="{500639CA-AA7C-4844-8BB0-3CCD6BB6AE96}"/>
                </a:ext>
              </a:extLst>
            </p:cNvPr>
            <p:cNvSpPr/>
            <p:nvPr/>
          </p:nvSpPr>
          <p:spPr>
            <a:xfrm>
              <a:off x="3565642" y="2251777"/>
              <a:ext cx="107058" cy="191797"/>
            </a:xfrm>
            <a:custGeom>
              <a:avLst/>
              <a:gdLst>
                <a:gd name="connsiteX0" fmla="*/ 1863 w 186404"/>
                <a:gd name="connsiteY0" fmla="*/ 333630 h 333946"/>
                <a:gd name="connsiteX1" fmla="*/ 109591 w 186404"/>
                <a:gd name="connsiteY1" fmla="*/ 90457 h 333946"/>
                <a:gd name="connsiteX2" fmla="*/ 96446 w 186404"/>
                <a:gd name="connsiteY2" fmla="*/ -316 h 333946"/>
                <a:gd name="connsiteX3" fmla="*/ 138928 w 186404"/>
                <a:gd name="connsiteY3" fmla="*/ 14448 h 333946"/>
                <a:gd name="connsiteX4" fmla="*/ 187220 w 186404"/>
                <a:gd name="connsiteY4" fmla="*/ 9114 h 333946"/>
                <a:gd name="connsiteX5" fmla="*/ 138166 w 186404"/>
                <a:gd name="connsiteY5" fmla="*/ 78932 h 333946"/>
                <a:gd name="connsiteX6" fmla="*/ 17294 w 186404"/>
                <a:gd name="connsiteY6" fmla="*/ 317724 h 333946"/>
                <a:gd name="connsiteX7" fmla="*/ 815 w 186404"/>
                <a:gd name="connsiteY7" fmla="*/ 332583 h 3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04" h="333946">
                  <a:moveTo>
                    <a:pt x="1863" y="333630"/>
                  </a:moveTo>
                  <a:cubicBezTo>
                    <a:pt x="12436" y="241428"/>
                    <a:pt x="61966" y="166086"/>
                    <a:pt x="109591" y="90457"/>
                  </a:cubicBezTo>
                  <a:cubicBezTo>
                    <a:pt x="143976" y="35783"/>
                    <a:pt x="145881" y="36926"/>
                    <a:pt x="96446" y="-316"/>
                  </a:cubicBezTo>
                  <a:cubicBezTo>
                    <a:pt x="110019" y="6151"/>
                    <a:pt x="124269" y="11104"/>
                    <a:pt x="138928" y="14448"/>
                  </a:cubicBezTo>
                  <a:cubicBezTo>
                    <a:pt x="152453" y="16257"/>
                    <a:pt x="166836" y="11685"/>
                    <a:pt x="187220" y="9114"/>
                  </a:cubicBezTo>
                  <a:cubicBezTo>
                    <a:pt x="169217" y="34355"/>
                    <a:pt x="150739" y="55024"/>
                    <a:pt x="138166" y="78932"/>
                  </a:cubicBezTo>
                  <a:cubicBezTo>
                    <a:pt x="96827" y="157989"/>
                    <a:pt x="57775" y="238190"/>
                    <a:pt x="17294" y="317724"/>
                  </a:cubicBezTo>
                  <a:cubicBezTo>
                    <a:pt x="14150" y="323820"/>
                    <a:pt x="6435" y="327249"/>
                    <a:pt x="815" y="3325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: фигура 116">
              <a:extLst>
                <a:ext uri="{FF2B5EF4-FFF2-40B4-BE49-F238E27FC236}">
                  <a16:creationId xmlns:a16="http://schemas.microsoft.com/office/drawing/2014/main" id="{1BDC73FC-F7F1-427C-AA5D-2602A2359AD6}"/>
                </a:ext>
              </a:extLst>
            </p:cNvPr>
            <p:cNvSpPr/>
            <p:nvPr/>
          </p:nvSpPr>
          <p:spPr>
            <a:xfrm>
              <a:off x="4042674" y="3059832"/>
              <a:ext cx="143273" cy="56177"/>
            </a:xfrm>
            <a:custGeom>
              <a:avLst/>
              <a:gdLst>
                <a:gd name="connsiteX0" fmla="*/ 211508 w 249459"/>
                <a:gd name="connsiteY0" fmla="*/ -316 h 97813"/>
                <a:gd name="connsiteX1" fmla="*/ 250275 w 249459"/>
                <a:gd name="connsiteY1" fmla="*/ 63120 h 97813"/>
                <a:gd name="connsiteX2" fmla="*/ 202650 w 249459"/>
                <a:gd name="connsiteY2" fmla="*/ 47309 h 97813"/>
                <a:gd name="connsiteX3" fmla="*/ 815 w 249459"/>
                <a:gd name="connsiteY3" fmla="*/ 47309 h 97813"/>
                <a:gd name="connsiteX4" fmla="*/ 27771 w 249459"/>
                <a:gd name="connsiteY4" fmla="*/ 57977 h 97813"/>
                <a:gd name="connsiteX5" fmla="*/ 199221 w 249459"/>
                <a:gd name="connsiteY5" fmla="*/ 13590 h 97813"/>
                <a:gd name="connsiteX6" fmla="*/ 211508 w 249459"/>
                <a:gd name="connsiteY6" fmla="*/ -316 h 9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9" h="97813">
                  <a:moveTo>
                    <a:pt x="211508" y="-316"/>
                  </a:moveTo>
                  <a:lnTo>
                    <a:pt x="250275" y="63120"/>
                  </a:lnTo>
                  <a:lnTo>
                    <a:pt x="202650" y="47309"/>
                  </a:lnTo>
                  <a:cubicBezTo>
                    <a:pt x="119592" y="113127"/>
                    <a:pt x="64633" y="115317"/>
                    <a:pt x="815" y="47309"/>
                  </a:cubicBezTo>
                  <a:cubicBezTo>
                    <a:pt x="15103" y="52929"/>
                    <a:pt x="21770" y="54929"/>
                    <a:pt x="27771" y="57977"/>
                  </a:cubicBezTo>
                  <a:cubicBezTo>
                    <a:pt x="105971" y="98649"/>
                    <a:pt x="149596" y="87314"/>
                    <a:pt x="199221" y="13590"/>
                  </a:cubicBezTo>
                  <a:cubicBezTo>
                    <a:pt x="203012" y="8694"/>
                    <a:pt x="207117" y="4046"/>
                    <a:pt x="211508" y="-3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: фигура 117">
              <a:extLst>
                <a:ext uri="{FF2B5EF4-FFF2-40B4-BE49-F238E27FC236}">
                  <a16:creationId xmlns:a16="http://schemas.microsoft.com/office/drawing/2014/main" id="{938E839D-5D70-4AE4-A4A4-3C256EC60B2B}"/>
                </a:ext>
              </a:extLst>
            </p:cNvPr>
            <p:cNvSpPr/>
            <p:nvPr/>
          </p:nvSpPr>
          <p:spPr>
            <a:xfrm>
              <a:off x="4583984" y="3249385"/>
              <a:ext cx="117620" cy="88077"/>
            </a:xfrm>
            <a:custGeom>
              <a:avLst/>
              <a:gdLst>
                <a:gd name="connsiteX0" fmla="*/ 815 w 204793"/>
                <a:gd name="connsiteY0" fmla="*/ 24737 h 153354"/>
                <a:gd name="connsiteX1" fmla="*/ 147786 w 204793"/>
                <a:gd name="connsiteY1" fmla="*/ 40167 h 153354"/>
                <a:gd name="connsiteX2" fmla="*/ 199793 w 204793"/>
                <a:gd name="connsiteY2" fmla="*/ 153038 h 153354"/>
                <a:gd name="connsiteX3" fmla="*/ 129498 w 204793"/>
                <a:gd name="connsiteY3" fmla="*/ 46168 h 153354"/>
                <a:gd name="connsiteX4" fmla="*/ 815 w 204793"/>
                <a:gd name="connsiteY4" fmla="*/ 24737 h 15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793" h="153354">
                  <a:moveTo>
                    <a:pt x="815" y="24737"/>
                  </a:moveTo>
                  <a:cubicBezTo>
                    <a:pt x="56156" y="-26603"/>
                    <a:pt x="103114" y="12450"/>
                    <a:pt x="147786" y="40167"/>
                  </a:cubicBezTo>
                  <a:cubicBezTo>
                    <a:pt x="186934" y="64361"/>
                    <a:pt x="219224" y="97317"/>
                    <a:pt x="199793" y="153038"/>
                  </a:cubicBezTo>
                  <a:cubicBezTo>
                    <a:pt x="193316" y="105413"/>
                    <a:pt x="171218" y="69600"/>
                    <a:pt x="129498" y="46168"/>
                  </a:cubicBezTo>
                  <a:cubicBezTo>
                    <a:pt x="89112" y="23689"/>
                    <a:pt x="49583" y="1115"/>
                    <a:pt x="815" y="247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: фигура 118">
              <a:extLst>
                <a:ext uri="{FF2B5EF4-FFF2-40B4-BE49-F238E27FC236}">
                  <a16:creationId xmlns:a16="http://schemas.microsoft.com/office/drawing/2014/main" id="{BE0573C2-F5C0-4845-8780-1846967A339E}"/>
                </a:ext>
              </a:extLst>
            </p:cNvPr>
            <p:cNvSpPr/>
            <p:nvPr/>
          </p:nvSpPr>
          <p:spPr>
            <a:xfrm>
              <a:off x="3886216" y="2900201"/>
              <a:ext cx="102189" cy="126424"/>
            </a:xfrm>
            <a:custGeom>
              <a:avLst/>
              <a:gdLst>
                <a:gd name="connsiteX0" fmla="*/ 178647 w 177926"/>
                <a:gd name="connsiteY0" fmla="*/ -126 h 220122"/>
                <a:gd name="connsiteX1" fmla="*/ 80158 w 177926"/>
                <a:gd name="connsiteY1" fmla="*/ 200757 h 220122"/>
                <a:gd name="connsiteX2" fmla="*/ 815 w 177926"/>
                <a:gd name="connsiteY2" fmla="*/ 219807 h 220122"/>
                <a:gd name="connsiteX3" fmla="*/ 162740 w 177926"/>
                <a:gd name="connsiteY3" fmla="*/ 43023 h 220122"/>
                <a:gd name="connsiteX4" fmla="*/ 178742 w 177926"/>
                <a:gd name="connsiteY4" fmla="*/ -316 h 220122"/>
                <a:gd name="connsiteX5" fmla="*/ 178647 w 177926"/>
                <a:gd name="connsiteY5" fmla="*/ -126 h 22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926" h="220122">
                  <a:moveTo>
                    <a:pt x="178647" y="-126"/>
                  </a:moveTo>
                  <a:cubicBezTo>
                    <a:pt x="176837" y="82075"/>
                    <a:pt x="161121" y="158370"/>
                    <a:pt x="80158" y="200757"/>
                  </a:cubicBezTo>
                  <a:cubicBezTo>
                    <a:pt x="55174" y="212129"/>
                    <a:pt x="28238" y="218587"/>
                    <a:pt x="815" y="219807"/>
                  </a:cubicBezTo>
                  <a:cubicBezTo>
                    <a:pt x="96065" y="195518"/>
                    <a:pt x="144166" y="144845"/>
                    <a:pt x="162740" y="43023"/>
                  </a:cubicBezTo>
                  <a:cubicBezTo>
                    <a:pt x="166750" y="28126"/>
                    <a:pt x="172113" y="13619"/>
                    <a:pt x="178742" y="-316"/>
                  </a:cubicBezTo>
                  <a:cubicBezTo>
                    <a:pt x="178742" y="-316"/>
                    <a:pt x="178647" y="-126"/>
                    <a:pt x="178647" y="-1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: фигура 119">
              <a:extLst>
                <a:ext uri="{FF2B5EF4-FFF2-40B4-BE49-F238E27FC236}">
                  <a16:creationId xmlns:a16="http://schemas.microsoft.com/office/drawing/2014/main" id="{5E6C1CD0-B4BB-4A80-8A9A-05D47EF48396}"/>
                </a:ext>
              </a:extLst>
            </p:cNvPr>
            <p:cNvSpPr/>
            <p:nvPr/>
          </p:nvSpPr>
          <p:spPr>
            <a:xfrm>
              <a:off x="4580538" y="2555392"/>
              <a:ext cx="10298" cy="154214"/>
            </a:xfrm>
            <a:custGeom>
              <a:avLst/>
              <a:gdLst>
                <a:gd name="connsiteX0" fmla="*/ 3768 w 17931"/>
                <a:gd name="connsiteY0" fmla="*/ 255 h 268509"/>
                <a:gd name="connsiteX1" fmla="*/ 815 w 17931"/>
                <a:gd name="connsiteY1" fmla="*/ 266955 h 268509"/>
                <a:gd name="connsiteX2" fmla="*/ 1768 w 17931"/>
                <a:gd name="connsiteY2" fmla="*/ 268194 h 268509"/>
                <a:gd name="connsiteX3" fmla="*/ 3863 w 17931"/>
                <a:gd name="connsiteY3" fmla="*/ -316 h 268509"/>
                <a:gd name="connsiteX4" fmla="*/ 3768 w 17931"/>
                <a:gd name="connsiteY4" fmla="*/ 255 h 2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31" h="268509">
                  <a:moveTo>
                    <a:pt x="3768" y="255"/>
                  </a:moveTo>
                  <a:cubicBezTo>
                    <a:pt x="21008" y="89314"/>
                    <a:pt x="27390" y="178373"/>
                    <a:pt x="815" y="266955"/>
                  </a:cubicBezTo>
                  <a:cubicBezTo>
                    <a:pt x="1158" y="267346"/>
                    <a:pt x="1482" y="267755"/>
                    <a:pt x="1768" y="268194"/>
                  </a:cubicBezTo>
                  <a:cubicBezTo>
                    <a:pt x="2530" y="178849"/>
                    <a:pt x="3225" y="89343"/>
                    <a:pt x="3863" y="-316"/>
                  </a:cubicBezTo>
                  <a:cubicBezTo>
                    <a:pt x="3863" y="-316"/>
                    <a:pt x="3768" y="255"/>
                    <a:pt x="3768" y="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: фигура 120">
              <a:extLst>
                <a:ext uri="{FF2B5EF4-FFF2-40B4-BE49-F238E27FC236}">
                  <a16:creationId xmlns:a16="http://schemas.microsoft.com/office/drawing/2014/main" id="{2841CBF8-8F55-4374-AB32-65B04F654252}"/>
                </a:ext>
              </a:extLst>
            </p:cNvPr>
            <p:cNvSpPr/>
            <p:nvPr/>
          </p:nvSpPr>
          <p:spPr>
            <a:xfrm>
              <a:off x="3554974" y="2853918"/>
              <a:ext cx="66564" cy="111930"/>
            </a:xfrm>
            <a:custGeom>
              <a:avLst/>
              <a:gdLst>
                <a:gd name="connsiteX0" fmla="*/ 815 w 115898"/>
                <a:gd name="connsiteY0" fmla="*/ 832 h 194886"/>
                <a:gd name="connsiteX1" fmla="*/ 111496 w 115898"/>
                <a:gd name="connsiteY1" fmla="*/ 194570 h 194886"/>
                <a:gd name="connsiteX2" fmla="*/ 815 w 115898"/>
                <a:gd name="connsiteY2" fmla="*/ 832 h 19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898" h="194886">
                  <a:moveTo>
                    <a:pt x="815" y="832"/>
                  </a:moveTo>
                  <a:cubicBezTo>
                    <a:pt x="80349" y="-11551"/>
                    <a:pt x="134165" y="77794"/>
                    <a:pt x="111496" y="194570"/>
                  </a:cubicBezTo>
                  <a:cubicBezTo>
                    <a:pt x="92541" y="111798"/>
                    <a:pt x="107210" y="19977"/>
                    <a:pt x="815" y="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: фигура 121">
              <a:extLst>
                <a:ext uri="{FF2B5EF4-FFF2-40B4-BE49-F238E27FC236}">
                  <a16:creationId xmlns:a16="http://schemas.microsoft.com/office/drawing/2014/main" id="{91CB5668-3992-481C-A404-FDB5EB7138A0}"/>
                </a:ext>
              </a:extLst>
            </p:cNvPr>
            <p:cNvSpPr/>
            <p:nvPr/>
          </p:nvSpPr>
          <p:spPr>
            <a:xfrm>
              <a:off x="3542119" y="2596258"/>
              <a:ext cx="22429" cy="120024"/>
            </a:xfrm>
            <a:custGeom>
              <a:avLst/>
              <a:gdLst>
                <a:gd name="connsiteX0" fmla="*/ 39867 w 39052"/>
                <a:gd name="connsiteY0" fmla="*/ 208091 h 208978"/>
                <a:gd name="connsiteX1" fmla="*/ 815 w 39052"/>
                <a:gd name="connsiteY1" fmla="*/ 3017 h 208978"/>
                <a:gd name="connsiteX2" fmla="*/ 21199 w 39052"/>
                <a:gd name="connsiteY2" fmla="*/ -316 h 208978"/>
                <a:gd name="connsiteX3" fmla="*/ 39391 w 39052"/>
                <a:gd name="connsiteY3" fmla="*/ 208662 h 20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2" h="208978">
                  <a:moveTo>
                    <a:pt x="39867" y="208091"/>
                  </a:moveTo>
                  <a:cubicBezTo>
                    <a:pt x="26790" y="139768"/>
                    <a:pt x="13769" y="71407"/>
                    <a:pt x="815" y="3017"/>
                  </a:cubicBezTo>
                  <a:lnTo>
                    <a:pt x="21199" y="-316"/>
                  </a:lnTo>
                  <a:cubicBezTo>
                    <a:pt x="27295" y="69312"/>
                    <a:pt x="33391" y="138844"/>
                    <a:pt x="39391" y="2086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: фигура 122">
              <a:extLst>
                <a:ext uri="{FF2B5EF4-FFF2-40B4-BE49-F238E27FC236}">
                  <a16:creationId xmlns:a16="http://schemas.microsoft.com/office/drawing/2014/main" id="{343627F9-F402-479C-AAB8-1C29E7562C42}"/>
                </a:ext>
              </a:extLst>
            </p:cNvPr>
            <p:cNvSpPr/>
            <p:nvPr/>
          </p:nvSpPr>
          <p:spPr>
            <a:xfrm>
              <a:off x="3827238" y="2150680"/>
              <a:ext cx="116747" cy="37091"/>
            </a:xfrm>
            <a:custGeom>
              <a:avLst/>
              <a:gdLst>
                <a:gd name="connsiteX0" fmla="*/ 204089 w 203273"/>
                <a:gd name="connsiteY0" fmla="*/ 3591 h 64581"/>
                <a:gd name="connsiteX1" fmla="*/ 1493 w 203273"/>
                <a:gd name="connsiteY1" fmla="*/ 64265 h 64581"/>
                <a:gd name="connsiteX2" fmla="*/ 1493 w 203273"/>
                <a:gd name="connsiteY2" fmla="*/ 48835 h 64581"/>
                <a:gd name="connsiteX3" fmla="*/ 203803 w 203273"/>
                <a:gd name="connsiteY3" fmla="*/ 3877 h 6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73" h="64581">
                  <a:moveTo>
                    <a:pt x="204089" y="3591"/>
                  </a:moveTo>
                  <a:lnTo>
                    <a:pt x="1493" y="64265"/>
                  </a:lnTo>
                  <a:cubicBezTo>
                    <a:pt x="1493" y="63217"/>
                    <a:pt x="-32" y="49216"/>
                    <a:pt x="1493" y="48835"/>
                  </a:cubicBezTo>
                  <a:cubicBezTo>
                    <a:pt x="68644" y="32547"/>
                    <a:pt x="129032" y="-14507"/>
                    <a:pt x="203803" y="38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: фигура 123">
              <a:extLst>
                <a:ext uri="{FF2B5EF4-FFF2-40B4-BE49-F238E27FC236}">
                  <a16:creationId xmlns:a16="http://schemas.microsoft.com/office/drawing/2014/main" id="{A2DC6001-77F0-4F19-A056-E9654457C317}"/>
                </a:ext>
              </a:extLst>
            </p:cNvPr>
            <p:cNvSpPr/>
            <p:nvPr/>
          </p:nvSpPr>
          <p:spPr>
            <a:xfrm>
              <a:off x="3577239" y="3178853"/>
              <a:ext cx="109411" cy="9318"/>
            </a:xfrm>
            <a:custGeom>
              <a:avLst/>
              <a:gdLst>
                <a:gd name="connsiteX0" fmla="*/ 815 w 190500"/>
                <a:gd name="connsiteY0" fmla="*/ 15908 h 16224"/>
                <a:gd name="connsiteX1" fmla="*/ 191315 w 190500"/>
                <a:gd name="connsiteY1" fmla="*/ 14860 h 16224"/>
                <a:gd name="connsiteX2" fmla="*/ 815 w 190500"/>
                <a:gd name="connsiteY2" fmla="*/ 14860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6224">
                  <a:moveTo>
                    <a:pt x="815" y="15908"/>
                  </a:moveTo>
                  <a:cubicBezTo>
                    <a:pt x="63680" y="-12667"/>
                    <a:pt x="127307" y="2764"/>
                    <a:pt x="191315" y="14860"/>
                  </a:cubicBezTo>
                  <a:lnTo>
                    <a:pt x="815" y="148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: фигура 124">
              <a:extLst>
                <a:ext uri="{FF2B5EF4-FFF2-40B4-BE49-F238E27FC236}">
                  <a16:creationId xmlns:a16="http://schemas.microsoft.com/office/drawing/2014/main" id="{B18C5425-7FF6-4D2D-AC5F-C4F8E932C9B3}"/>
                </a:ext>
              </a:extLst>
            </p:cNvPr>
            <p:cNvSpPr/>
            <p:nvPr/>
          </p:nvSpPr>
          <p:spPr>
            <a:xfrm>
              <a:off x="3549267" y="2442973"/>
              <a:ext cx="17031" cy="103010"/>
            </a:xfrm>
            <a:custGeom>
              <a:avLst/>
              <a:gdLst>
                <a:gd name="connsiteX0" fmla="*/ 29327 w 29654"/>
                <a:gd name="connsiteY0" fmla="*/ -316 h 179355"/>
                <a:gd name="connsiteX1" fmla="*/ 9324 w 29654"/>
                <a:gd name="connsiteY1" fmla="*/ 179040 h 179355"/>
                <a:gd name="connsiteX2" fmla="*/ 30470 w 29654"/>
                <a:gd name="connsiteY2" fmla="*/ 827 h 17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54" h="179355">
                  <a:moveTo>
                    <a:pt x="29327" y="-316"/>
                  </a:moveTo>
                  <a:lnTo>
                    <a:pt x="9324" y="179040"/>
                  </a:lnTo>
                  <a:cubicBezTo>
                    <a:pt x="-8011" y="116079"/>
                    <a:pt x="2180" y="57120"/>
                    <a:pt x="30470" y="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:a16="http://schemas.microsoft.com/office/drawing/2014/main" id="{51C43147-64B1-4A12-A22D-4640357784EC}"/>
                </a:ext>
              </a:extLst>
            </p:cNvPr>
            <p:cNvSpPr/>
            <p:nvPr/>
          </p:nvSpPr>
          <p:spPr>
            <a:xfrm>
              <a:off x="4681579" y="3070352"/>
              <a:ext cx="67289" cy="67599"/>
            </a:xfrm>
            <a:custGeom>
              <a:avLst/>
              <a:gdLst>
                <a:gd name="connsiteX0" fmla="*/ 815 w 117159"/>
                <a:gd name="connsiteY0" fmla="*/ 3085 h 117700"/>
                <a:gd name="connsiteX1" fmla="*/ 117973 w 117159"/>
                <a:gd name="connsiteY1" fmla="*/ 117385 h 117700"/>
                <a:gd name="connsiteX2" fmla="*/ 815 w 117159"/>
                <a:gd name="connsiteY2" fmla="*/ 3085 h 1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59" h="117700">
                  <a:moveTo>
                    <a:pt x="815" y="3085"/>
                  </a:moveTo>
                  <a:cubicBezTo>
                    <a:pt x="64537" y="-14060"/>
                    <a:pt x="118354" y="35089"/>
                    <a:pt x="117973" y="117385"/>
                  </a:cubicBezTo>
                  <a:cubicBezTo>
                    <a:pt x="93017" y="54329"/>
                    <a:pt x="69681" y="4228"/>
                    <a:pt x="815" y="30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:a16="http://schemas.microsoft.com/office/drawing/2014/main" id="{2AEBBD70-C3A7-495B-9D36-DB2BA684C5A1}"/>
                </a:ext>
              </a:extLst>
            </p:cNvPr>
            <p:cNvSpPr/>
            <p:nvPr/>
          </p:nvSpPr>
          <p:spPr>
            <a:xfrm>
              <a:off x="3900111" y="4053338"/>
              <a:ext cx="121446" cy="197870"/>
            </a:xfrm>
            <a:custGeom>
              <a:avLst/>
              <a:gdLst>
                <a:gd name="connsiteX0" fmla="*/ 212175 w 211454"/>
                <a:gd name="connsiteY0" fmla="*/ 344203 h 344519"/>
                <a:gd name="connsiteX1" fmla="*/ 173503 w 211454"/>
                <a:gd name="connsiteY1" fmla="*/ 238952 h 344519"/>
                <a:gd name="connsiteX2" fmla="*/ 815 w 211454"/>
                <a:gd name="connsiteY2" fmla="*/ 24544 h 344519"/>
                <a:gd name="connsiteX3" fmla="*/ 11197 w 211454"/>
                <a:gd name="connsiteY3" fmla="*/ 11876 h 344519"/>
                <a:gd name="connsiteX4" fmla="*/ 141023 w 211454"/>
                <a:gd name="connsiteY4" fmla="*/ 94934 h 344519"/>
                <a:gd name="connsiteX5" fmla="*/ 212270 w 211454"/>
                <a:gd name="connsiteY5" fmla="*/ -316 h 344519"/>
                <a:gd name="connsiteX6" fmla="*/ 148357 w 211454"/>
                <a:gd name="connsiteY6" fmla="*/ 125223 h 344519"/>
                <a:gd name="connsiteX7" fmla="*/ 212175 w 211454"/>
                <a:gd name="connsiteY7" fmla="*/ 344203 h 34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454" h="344519">
                  <a:moveTo>
                    <a:pt x="212175" y="344203"/>
                  </a:moveTo>
                  <a:cubicBezTo>
                    <a:pt x="199316" y="309056"/>
                    <a:pt x="187315" y="273623"/>
                    <a:pt x="173503" y="238952"/>
                  </a:cubicBezTo>
                  <a:cubicBezTo>
                    <a:pt x="138166" y="150560"/>
                    <a:pt x="97303" y="66073"/>
                    <a:pt x="815" y="24544"/>
                  </a:cubicBezTo>
                  <a:cubicBezTo>
                    <a:pt x="4244" y="20258"/>
                    <a:pt x="7768" y="16067"/>
                    <a:pt x="11197" y="11876"/>
                  </a:cubicBezTo>
                  <a:lnTo>
                    <a:pt x="141023" y="94934"/>
                  </a:lnTo>
                  <a:lnTo>
                    <a:pt x="212270" y="-316"/>
                  </a:lnTo>
                  <a:cubicBezTo>
                    <a:pt x="191029" y="41498"/>
                    <a:pt x="169693" y="83218"/>
                    <a:pt x="148357" y="125223"/>
                  </a:cubicBezTo>
                  <a:cubicBezTo>
                    <a:pt x="168074" y="192661"/>
                    <a:pt x="190172" y="268479"/>
                    <a:pt x="212175" y="3442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: фигура 127">
              <a:extLst>
                <a:ext uri="{FF2B5EF4-FFF2-40B4-BE49-F238E27FC236}">
                  <a16:creationId xmlns:a16="http://schemas.microsoft.com/office/drawing/2014/main" id="{7C397E01-948F-4E1D-BEB1-AA88F8CD0049}"/>
                </a:ext>
              </a:extLst>
            </p:cNvPr>
            <p:cNvSpPr/>
            <p:nvPr/>
          </p:nvSpPr>
          <p:spPr>
            <a:xfrm>
              <a:off x="3905582" y="4486551"/>
              <a:ext cx="319972" cy="246119"/>
            </a:xfrm>
            <a:custGeom>
              <a:avLst/>
              <a:gdLst>
                <a:gd name="connsiteX0" fmla="*/ 221890 w 557117"/>
                <a:gd name="connsiteY0" fmla="*/ 102458 h 428529"/>
                <a:gd name="connsiteX1" fmla="*/ 227224 w 557117"/>
                <a:gd name="connsiteY1" fmla="*/ 220283 h 428529"/>
                <a:gd name="connsiteX2" fmla="*/ 243607 w 557117"/>
                <a:gd name="connsiteY2" fmla="*/ 223521 h 428529"/>
                <a:gd name="connsiteX3" fmla="*/ 557932 w 557117"/>
                <a:gd name="connsiteY3" fmla="*/ -316 h 428529"/>
                <a:gd name="connsiteX4" fmla="*/ 229320 w 557117"/>
                <a:gd name="connsiteY4" fmla="*/ 269622 h 428529"/>
                <a:gd name="connsiteX5" fmla="*/ 49583 w 557117"/>
                <a:gd name="connsiteY5" fmla="*/ 414212 h 428529"/>
                <a:gd name="connsiteX6" fmla="*/ 815 w 557117"/>
                <a:gd name="connsiteY6" fmla="*/ 428214 h 428529"/>
                <a:gd name="connsiteX7" fmla="*/ 68538 w 557117"/>
                <a:gd name="connsiteY7" fmla="*/ 388399 h 428529"/>
                <a:gd name="connsiteX8" fmla="*/ 186838 w 557117"/>
                <a:gd name="connsiteY8" fmla="*/ 294387 h 428529"/>
                <a:gd name="connsiteX9" fmla="*/ 210175 w 557117"/>
                <a:gd name="connsiteY9" fmla="*/ 193994 h 428529"/>
                <a:gd name="connsiteX10" fmla="*/ 221890 w 557117"/>
                <a:gd name="connsiteY10" fmla="*/ 102458 h 4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117" h="428529">
                  <a:moveTo>
                    <a:pt x="221890" y="102458"/>
                  </a:moveTo>
                  <a:lnTo>
                    <a:pt x="227224" y="220283"/>
                  </a:lnTo>
                  <a:lnTo>
                    <a:pt x="243607" y="223521"/>
                  </a:lnTo>
                  <a:cubicBezTo>
                    <a:pt x="340381" y="136844"/>
                    <a:pt x="419534" y="24258"/>
                    <a:pt x="557932" y="-316"/>
                  </a:cubicBezTo>
                  <a:cubicBezTo>
                    <a:pt x="419058" y="53786"/>
                    <a:pt x="327713" y="164847"/>
                    <a:pt x="229320" y="269622"/>
                  </a:cubicBezTo>
                  <a:cubicBezTo>
                    <a:pt x="177218" y="325248"/>
                    <a:pt x="111019" y="367920"/>
                    <a:pt x="49583" y="414212"/>
                  </a:cubicBezTo>
                  <a:cubicBezTo>
                    <a:pt x="36915" y="423737"/>
                    <a:pt x="17198" y="423737"/>
                    <a:pt x="815" y="428214"/>
                  </a:cubicBezTo>
                  <a:cubicBezTo>
                    <a:pt x="24113" y="416212"/>
                    <a:pt x="46725" y="402915"/>
                    <a:pt x="68538" y="388399"/>
                  </a:cubicBezTo>
                  <a:cubicBezTo>
                    <a:pt x="109019" y="358395"/>
                    <a:pt x="147976" y="326391"/>
                    <a:pt x="186838" y="294387"/>
                  </a:cubicBezTo>
                  <a:cubicBezTo>
                    <a:pt x="219604" y="267336"/>
                    <a:pt x="236845" y="241047"/>
                    <a:pt x="210175" y="193994"/>
                  </a:cubicBezTo>
                  <a:cubicBezTo>
                    <a:pt x="198459" y="172086"/>
                    <a:pt x="217128" y="133129"/>
                    <a:pt x="221890" y="1024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: фигура 128">
              <a:extLst>
                <a:ext uri="{FF2B5EF4-FFF2-40B4-BE49-F238E27FC236}">
                  <a16:creationId xmlns:a16="http://schemas.microsoft.com/office/drawing/2014/main" id="{F4A325AA-FE6B-4ABC-A853-0EBCCB2FD444}"/>
                </a:ext>
              </a:extLst>
            </p:cNvPr>
            <p:cNvSpPr/>
            <p:nvPr/>
          </p:nvSpPr>
          <p:spPr>
            <a:xfrm>
              <a:off x="4181118" y="2960956"/>
              <a:ext cx="63528" cy="79196"/>
            </a:xfrm>
            <a:custGeom>
              <a:avLst/>
              <a:gdLst>
                <a:gd name="connsiteX0" fmla="*/ 82853 w 110612"/>
                <a:gd name="connsiteY0" fmla="*/ 3915 h 137892"/>
                <a:gd name="connsiteX1" fmla="*/ 111428 w 110612"/>
                <a:gd name="connsiteY1" fmla="*/ 96022 h 137892"/>
                <a:gd name="connsiteX2" fmla="*/ 36847 w 110612"/>
                <a:gd name="connsiteY2" fmla="*/ 132693 h 137892"/>
                <a:gd name="connsiteX3" fmla="*/ 5510 w 110612"/>
                <a:gd name="connsiteY3" fmla="*/ 37443 h 137892"/>
                <a:gd name="connsiteX4" fmla="*/ 82853 w 110612"/>
                <a:gd name="connsiteY4" fmla="*/ 3915 h 1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12" h="137892">
                  <a:moveTo>
                    <a:pt x="82853" y="3915"/>
                  </a:moveTo>
                  <a:cubicBezTo>
                    <a:pt x="54278" y="56970"/>
                    <a:pt x="58374" y="69066"/>
                    <a:pt x="111428" y="96022"/>
                  </a:cubicBezTo>
                  <a:cubicBezTo>
                    <a:pt x="97426" y="130598"/>
                    <a:pt x="73328" y="146314"/>
                    <a:pt x="36847" y="132693"/>
                  </a:cubicBezTo>
                  <a:cubicBezTo>
                    <a:pt x="7510" y="121739"/>
                    <a:pt x="-7444" y="72781"/>
                    <a:pt x="5510" y="37443"/>
                  </a:cubicBezTo>
                  <a:cubicBezTo>
                    <a:pt x="18083" y="4106"/>
                    <a:pt x="42467" y="-7420"/>
                    <a:pt x="82853" y="391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30" name="Группа 129">
            <a:extLst>
              <a:ext uri="{FF2B5EF4-FFF2-40B4-BE49-F238E27FC236}">
                <a16:creationId xmlns:a16="http://schemas.microsoft.com/office/drawing/2014/main" id="{00AA5AF2-40A6-43F1-BE3A-D579FB90A5EE}"/>
              </a:ext>
            </a:extLst>
          </p:cNvPr>
          <p:cNvGrpSpPr/>
          <p:nvPr/>
        </p:nvGrpSpPr>
        <p:grpSpPr>
          <a:xfrm>
            <a:off x="10253948" y="4219877"/>
            <a:ext cx="1810036" cy="2472302"/>
            <a:chOff x="4026884" y="3503322"/>
            <a:chExt cx="1939622" cy="2649301"/>
          </a:xfrm>
        </p:grpSpPr>
        <p:sp>
          <p:nvSpPr>
            <p:cNvPr id="131" name="Полилиния: фигура 130">
              <a:extLst>
                <a:ext uri="{FF2B5EF4-FFF2-40B4-BE49-F238E27FC236}">
                  <a16:creationId xmlns:a16="http://schemas.microsoft.com/office/drawing/2014/main" id="{CF44DA05-FE42-4CC9-88E4-A57AC5848D03}"/>
                </a:ext>
              </a:extLst>
            </p:cNvPr>
            <p:cNvSpPr/>
            <p:nvPr/>
          </p:nvSpPr>
          <p:spPr>
            <a:xfrm>
              <a:off x="4026884" y="3503322"/>
              <a:ext cx="1939622" cy="2649301"/>
            </a:xfrm>
            <a:custGeom>
              <a:avLst/>
              <a:gdLst>
                <a:gd name="connsiteX0" fmla="*/ 3323421 w 3377158"/>
                <a:gd name="connsiteY0" fmla="*/ 1974827 h 4612809"/>
                <a:gd name="connsiteX1" fmla="*/ 3275034 w 3377158"/>
                <a:gd name="connsiteY1" fmla="*/ 1957682 h 4612809"/>
                <a:gd name="connsiteX2" fmla="*/ 2859648 w 3377158"/>
                <a:gd name="connsiteY2" fmla="*/ 1417328 h 4612809"/>
                <a:gd name="connsiteX3" fmla="*/ 2804594 w 3377158"/>
                <a:gd name="connsiteY3" fmla="*/ 998228 h 4612809"/>
                <a:gd name="connsiteX4" fmla="*/ 2740681 w 3377158"/>
                <a:gd name="connsiteY4" fmla="*/ 836303 h 4612809"/>
                <a:gd name="connsiteX5" fmla="*/ 2700105 w 3377158"/>
                <a:gd name="connsiteY5" fmla="*/ 813539 h 4612809"/>
                <a:gd name="connsiteX6" fmla="*/ 2682198 w 3377158"/>
                <a:gd name="connsiteY6" fmla="*/ 861164 h 4612809"/>
                <a:gd name="connsiteX7" fmla="*/ 2682960 w 3377158"/>
                <a:gd name="connsiteY7" fmla="*/ 1173679 h 4612809"/>
                <a:gd name="connsiteX8" fmla="*/ 2477601 w 3377158"/>
                <a:gd name="connsiteY8" fmla="*/ 1648786 h 4612809"/>
                <a:gd name="connsiteX9" fmla="*/ 2459980 w 3377158"/>
                <a:gd name="connsiteY9" fmla="*/ 1671741 h 4612809"/>
                <a:gd name="connsiteX10" fmla="*/ 2581233 w 3377158"/>
                <a:gd name="connsiteY10" fmla="*/ 1817093 h 4612809"/>
                <a:gd name="connsiteX11" fmla="*/ 2442835 w 3377158"/>
                <a:gd name="connsiteY11" fmla="*/ 2014927 h 4612809"/>
                <a:gd name="connsiteX12" fmla="*/ 2309485 w 3377158"/>
                <a:gd name="connsiteY12" fmla="*/ 2033977 h 4612809"/>
                <a:gd name="connsiteX13" fmla="*/ 2275195 w 3377158"/>
                <a:gd name="connsiteY13" fmla="*/ 2041026 h 4612809"/>
                <a:gd name="connsiteX14" fmla="*/ 2165276 w 3377158"/>
                <a:gd name="connsiteY14" fmla="*/ 2141514 h 4612809"/>
                <a:gd name="connsiteX15" fmla="*/ 2200233 w 3377158"/>
                <a:gd name="connsiteY15" fmla="*/ 2168184 h 4612809"/>
                <a:gd name="connsiteX16" fmla="*/ 2232999 w 3377158"/>
                <a:gd name="connsiteY16" fmla="*/ 2311059 h 4612809"/>
                <a:gd name="connsiteX17" fmla="*/ 2248620 w 3377158"/>
                <a:gd name="connsiteY17" fmla="*/ 2496034 h 4612809"/>
                <a:gd name="connsiteX18" fmla="*/ 2242048 w 3377158"/>
                <a:gd name="connsiteY18" fmla="*/ 2624337 h 4612809"/>
                <a:gd name="connsiteX19" fmla="*/ 2236428 w 3377158"/>
                <a:gd name="connsiteY19" fmla="*/ 2686916 h 4612809"/>
                <a:gd name="connsiteX20" fmla="*/ 2244143 w 3377158"/>
                <a:gd name="connsiteY20" fmla="*/ 2982191 h 4612809"/>
                <a:gd name="connsiteX21" fmla="*/ 2186231 w 3377158"/>
                <a:gd name="connsiteY21" fmla="*/ 3156594 h 4612809"/>
                <a:gd name="connsiteX22" fmla="*/ 1907815 w 3377158"/>
                <a:gd name="connsiteY22" fmla="*/ 3371192 h 4612809"/>
                <a:gd name="connsiteX23" fmla="*/ 1861333 w 3377158"/>
                <a:gd name="connsiteY23" fmla="*/ 3364715 h 4612809"/>
                <a:gd name="connsiteX24" fmla="*/ 1886670 w 3377158"/>
                <a:gd name="connsiteY24" fmla="*/ 3424437 h 4612809"/>
                <a:gd name="connsiteX25" fmla="*/ 1813708 w 3377158"/>
                <a:gd name="connsiteY25" fmla="*/ 3580361 h 4612809"/>
                <a:gd name="connsiteX26" fmla="*/ 1794658 w 3377158"/>
                <a:gd name="connsiteY26" fmla="*/ 3583409 h 4612809"/>
                <a:gd name="connsiteX27" fmla="*/ 1731317 w 3377158"/>
                <a:gd name="connsiteY27" fmla="*/ 3660276 h 4612809"/>
                <a:gd name="connsiteX28" fmla="*/ 1708648 w 3377158"/>
                <a:gd name="connsiteY28" fmla="*/ 4183008 h 4612809"/>
                <a:gd name="connsiteX29" fmla="*/ 1750843 w 3377158"/>
                <a:gd name="connsiteY29" fmla="*/ 4223584 h 4612809"/>
                <a:gd name="connsiteX30" fmla="*/ 1952107 w 3377158"/>
                <a:gd name="connsiteY30" fmla="*/ 4301308 h 4612809"/>
                <a:gd name="connsiteX31" fmla="*/ 2018210 w 3377158"/>
                <a:gd name="connsiteY31" fmla="*/ 4489618 h 4612809"/>
                <a:gd name="connsiteX32" fmla="*/ 1854095 w 3377158"/>
                <a:gd name="connsiteY32" fmla="*/ 4612299 h 4612809"/>
                <a:gd name="connsiteX33" fmla="*/ 1370605 w 3377158"/>
                <a:gd name="connsiteY33" fmla="*/ 4377317 h 4612809"/>
                <a:gd name="connsiteX34" fmla="*/ 1366510 w 3377158"/>
                <a:gd name="connsiteY34" fmla="*/ 4204725 h 4612809"/>
                <a:gd name="connsiteX35" fmla="*/ 1378321 w 3377158"/>
                <a:gd name="connsiteY35" fmla="*/ 4165767 h 4612809"/>
                <a:gd name="connsiteX36" fmla="*/ 1371939 w 3377158"/>
                <a:gd name="connsiteY36" fmla="*/ 3989840 h 4612809"/>
                <a:gd name="connsiteX37" fmla="*/ 1338887 w 3377158"/>
                <a:gd name="connsiteY37" fmla="*/ 3792959 h 4612809"/>
                <a:gd name="connsiteX38" fmla="*/ 1222682 w 3377158"/>
                <a:gd name="connsiteY38" fmla="*/ 3711043 h 4612809"/>
                <a:gd name="connsiteX39" fmla="*/ 1203632 w 3377158"/>
                <a:gd name="connsiteY39" fmla="*/ 3733808 h 4612809"/>
                <a:gd name="connsiteX40" fmla="*/ 1124861 w 3377158"/>
                <a:gd name="connsiteY40" fmla="*/ 4095282 h 4612809"/>
                <a:gd name="connsiteX41" fmla="*/ 1142672 w 3377158"/>
                <a:gd name="connsiteY41" fmla="*/ 4153099 h 4612809"/>
                <a:gd name="connsiteX42" fmla="*/ 1164389 w 3377158"/>
                <a:gd name="connsiteY42" fmla="*/ 4227013 h 4612809"/>
                <a:gd name="connsiteX43" fmla="*/ 713094 w 3377158"/>
                <a:gd name="connsiteY43" fmla="*/ 4564389 h 4612809"/>
                <a:gd name="connsiteX44" fmla="*/ 586793 w 3377158"/>
                <a:gd name="connsiteY44" fmla="*/ 4513620 h 4612809"/>
                <a:gd name="connsiteX45" fmla="*/ 573077 w 3377158"/>
                <a:gd name="connsiteY45" fmla="*/ 4277305 h 4612809"/>
                <a:gd name="connsiteX46" fmla="*/ 790152 w 3377158"/>
                <a:gd name="connsiteY46" fmla="*/ 4176721 h 4612809"/>
                <a:gd name="connsiteX47" fmla="*/ 821489 w 3377158"/>
                <a:gd name="connsiteY47" fmla="*/ 4135763 h 4612809"/>
                <a:gd name="connsiteX48" fmla="*/ 824823 w 3377158"/>
                <a:gd name="connsiteY48" fmla="*/ 3612841 h 4612809"/>
                <a:gd name="connsiteX49" fmla="*/ 778436 w 3377158"/>
                <a:gd name="connsiteY49" fmla="*/ 3545499 h 4612809"/>
                <a:gd name="connsiteX50" fmla="*/ 729192 w 3377158"/>
                <a:gd name="connsiteY50" fmla="*/ 3528735 h 4612809"/>
                <a:gd name="connsiteX51" fmla="*/ 673851 w 3377158"/>
                <a:gd name="connsiteY51" fmla="*/ 3374621 h 4612809"/>
                <a:gd name="connsiteX52" fmla="*/ 719381 w 3377158"/>
                <a:gd name="connsiteY52" fmla="*/ 3275561 h 4612809"/>
                <a:gd name="connsiteX53" fmla="*/ 714047 w 3377158"/>
                <a:gd name="connsiteY53" fmla="*/ 3146687 h 4612809"/>
                <a:gd name="connsiteX54" fmla="*/ 684710 w 3377158"/>
                <a:gd name="connsiteY54" fmla="*/ 3014671 h 4612809"/>
                <a:gd name="connsiteX55" fmla="*/ 683948 w 3377158"/>
                <a:gd name="connsiteY55" fmla="*/ 2936376 h 4612809"/>
                <a:gd name="connsiteX56" fmla="*/ 590317 w 3377158"/>
                <a:gd name="connsiteY56" fmla="*/ 2936376 h 4612809"/>
                <a:gd name="connsiteX57" fmla="*/ 421153 w 3377158"/>
                <a:gd name="connsiteY57" fmla="*/ 2787118 h 4612809"/>
                <a:gd name="connsiteX58" fmla="*/ 505545 w 3377158"/>
                <a:gd name="connsiteY58" fmla="*/ 2477937 h 4612809"/>
                <a:gd name="connsiteX59" fmla="*/ 652230 w 3377158"/>
                <a:gd name="connsiteY59" fmla="*/ 2398689 h 4612809"/>
                <a:gd name="connsiteX60" fmla="*/ 730906 w 3377158"/>
                <a:gd name="connsiteY60" fmla="*/ 2313536 h 4612809"/>
                <a:gd name="connsiteX61" fmla="*/ 769673 w 3377158"/>
                <a:gd name="connsiteY61" fmla="*/ 2129608 h 4612809"/>
                <a:gd name="connsiteX62" fmla="*/ 914834 w 3377158"/>
                <a:gd name="connsiteY62" fmla="*/ 2022261 h 4612809"/>
                <a:gd name="connsiteX63" fmla="*/ 861685 w 3377158"/>
                <a:gd name="connsiteY63" fmla="*/ 1973017 h 4612809"/>
                <a:gd name="connsiteX64" fmla="*/ 686711 w 3377158"/>
                <a:gd name="connsiteY64" fmla="*/ 1756133 h 4612809"/>
                <a:gd name="connsiteX65" fmla="*/ 596889 w 3377158"/>
                <a:gd name="connsiteY65" fmla="*/ 1602685 h 4612809"/>
                <a:gd name="connsiteX66" fmla="*/ 564029 w 3377158"/>
                <a:gd name="connsiteY66" fmla="*/ 1374847 h 4612809"/>
                <a:gd name="connsiteX67" fmla="*/ 696236 w 3377158"/>
                <a:gd name="connsiteY67" fmla="*/ 1321793 h 4612809"/>
                <a:gd name="connsiteX68" fmla="*/ 696236 w 3377158"/>
                <a:gd name="connsiteY68" fmla="*/ 1281216 h 4612809"/>
                <a:gd name="connsiteX69" fmla="*/ 765482 w 3377158"/>
                <a:gd name="connsiteY69" fmla="*/ 526550 h 4612809"/>
                <a:gd name="connsiteX70" fmla="*/ 729002 w 3377158"/>
                <a:gd name="connsiteY70" fmla="*/ 474639 h 4612809"/>
                <a:gd name="connsiteX71" fmla="*/ 629846 w 3377158"/>
                <a:gd name="connsiteY71" fmla="*/ 515025 h 4612809"/>
                <a:gd name="connsiteX72" fmla="*/ 527452 w 3377158"/>
                <a:gd name="connsiteY72" fmla="*/ 721527 h 4612809"/>
                <a:gd name="connsiteX73" fmla="*/ 491543 w 3377158"/>
                <a:gd name="connsiteY73" fmla="*/ 850305 h 4612809"/>
                <a:gd name="connsiteX74" fmla="*/ 477827 w 3377158"/>
                <a:gd name="connsiteY74" fmla="*/ 848781 h 4612809"/>
                <a:gd name="connsiteX75" fmla="*/ 469159 w 3377158"/>
                <a:gd name="connsiteY75" fmla="*/ 764485 h 4612809"/>
                <a:gd name="connsiteX76" fmla="*/ 441918 w 3377158"/>
                <a:gd name="connsiteY76" fmla="*/ 813348 h 4612809"/>
                <a:gd name="connsiteX77" fmla="*/ 177885 w 3377158"/>
                <a:gd name="connsiteY77" fmla="*/ 1172345 h 4612809"/>
                <a:gd name="connsiteX78" fmla="*/ 41392 w 3377158"/>
                <a:gd name="connsiteY78" fmla="*/ 1237687 h 4612809"/>
                <a:gd name="connsiteX79" fmla="*/ 815 w 3377158"/>
                <a:gd name="connsiteY79" fmla="*/ 1243211 h 4612809"/>
                <a:gd name="connsiteX80" fmla="*/ 105019 w 3377158"/>
                <a:gd name="connsiteY80" fmla="*/ 1028327 h 4612809"/>
                <a:gd name="connsiteX81" fmla="*/ 136546 w 3377158"/>
                <a:gd name="connsiteY81" fmla="*/ 694952 h 4612809"/>
                <a:gd name="connsiteX82" fmla="*/ 133308 w 3377158"/>
                <a:gd name="connsiteY82" fmla="*/ 676379 h 4612809"/>
                <a:gd name="connsiteX83" fmla="*/ 134261 w 3377158"/>
                <a:gd name="connsiteY83" fmla="*/ 366530 h 4612809"/>
                <a:gd name="connsiteX84" fmla="*/ 364860 w 3377158"/>
                <a:gd name="connsiteY84" fmla="*/ 69160 h 4612809"/>
                <a:gd name="connsiteX85" fmla="*/ 823680 w 3377158"/>
                <a:gd name="connsiteY85" fmla="*/ 162314 h 4612809"/>
                <a:gd name="connsiteX86" fmla="*/ 857684 w 3377158"/>
                <a:gd name="connsiteY86" fmla="*/ 208225 h 4612809"/>
                <a:gd name="connsiteX87" fmla="*/ 954458 w 3377158"/>
                <a:gd name="connsiteY87" fmla="*/ 217083 h 4612809"/>
                <a:gd name="connsiteX88" fmla="*/ 1284690 w 3377158"/>
                <a:gd name="connsiteY88" fmla="*/ 17058 h 4612809"/>
                <a:gd name="connsiteX89" fmla="*/ 1612731 w 3377158"/>
                <a:gd name="connsiteY89" fmla="*/ 94782 h 4612809"/>
                <a:gd name="connsiteX90" fmla="*/ 1752748 w 3377158"/>
                <a:gd name="connsiteY90" fmla="*/ 34489 h 4612809"/>
                <a:gd name="connsiteX91" fmla="*/ 2164133 w 3377158"/>
                <a:gd name="connsiteY91" fmla="*/ 115165 h 4612809"/>
                <a:gd name="connsiteX92" fmla="*/ 2561897 w 3377158"/>
                <a:gd name="connsiteY92" fmla="*/ 525598 h 4612809"/>
                <a:gd name="connsiteX93" fmla="*/ 2624667 w 3377158"/>
                <a:gd name="connsiteY93" fmla="*/ 554173 h 4612809"/>
                <a:gd name="connsiteX94" fmla="*/ 2899273 w 3377158"/>
                <a:gd name="connsiteY94" fmla="*/ 497023 h 4612809"/>
                <a:gd name="connsiteX95" fmla="*/ 3266938 w 3377158"/>
                <a:gd name="connsiteY95" fmla="*/ 695143 h 4612809"/>
                <a:gd name="connsiteX96" fmla="*/ 3372665 w 3377158"/>
                <a:gd name="connsiteY96" fmla="*/ 1157201 h 4612809"/>
                <a:gd name="connsiteX97" fmla="*/ 3360092 w 3377158"/>
                <a:gd name="connsiteY97" fmla="*/ 1180156 h 4612809"/>
                <a:gd name="connsiteX98" fmla="*/ 3321230 w 3377158"/>
                <a:gd name="connsiteY98" fmla="*/ 1037281 h 4612809"/>
                <a:gd name="connsiteX99" fmla="*/ 3312562 w 3377158"/>
                <a:gd name="connsiteY99" fmla="*/ 1057188 h 4612809"/>
                <a:gd name="connsiteX100" fmla="*/ 3259223 w 3377158"/>
                <a:gd name="connsiteY100" fmla="*/ 1512864 h 4612809"/>
                <a:gd name="connsiteX101" fmla="*/ 3235886 w 3377158"/>
                <a:gd name="connsiteY101" fmla="*/ 1767086 h 4612809"/>
                <a:gd name="connsiteX102" fmla="*/ 3306466 w 3377158"/>
                <a:gd name="connsiteY102" fmla="*/ 1944633 h 4612809"/>
                <a:gd name="connsiteX103" fmla="*/ 3323421 w 3377158"/>
                <a:gd name="connsiteY103" fmla="*/ 1974827 h 4612809"/>
                <a:gd name="connsiteX104" fmla="*/ 1748938 w 3377158"/>
                <a:gd name="connsiteY104" fmla="*/ 2958283 h 4612809"/>
                <a:gd name="connsiteX105" fmla="*/ 1677025 w 3377158"/>
                <a:gd name="connsiteY105" fmla="*/ 2909039 h 4612809"/>
                <a:gd name="connsiteX106" fmla="*/ 1612635 w 3377158"/>
                <a:gd name="connsiteY106" fmla="*/ 2753305 h 4612809"/>
                <a:gd name="connsiteX107" fmla="*/ 1586632 w 3377158"/>
                <a:gd name="connsiteY107" fmla="*/ 2703680 h 4612809"/>
                <a:gd name="connsiteX108" fmla="*/ 1586632 w 3377158"/>
                <a:gd name="connsiteY108" fmla="*/ 2550232 h 4612809"/>
                <a:gd name="connsiteX109" fmla="*/ 1603015 w 3377158"/>
                <a:gd name="connsiteY109" fmla="*/ 2442504 h 4612809"/>
                <a:gd name="connsiteX110" fmla="*/ 1610588 w 3377158"/>
                <a:gd name="connsiteY110" fmla="*/ 2322994 h 4612809"/>
                <a:gd name="connsiteX111" fmla="*/ 1642830 w 3377158"/>
                <a:gd name="connsiteY111" fmla="*/ 2305249 h 4612809"/>
                <a:gd name="connsiteX112" fmla="*/ 1695122 w 3377158"/>
                <a:gd name="connsiteY112" fmla="*/ 2287247 h 4612809"/>
                <a:gd name="connsiteX113" fmla="*/ 1636353 w 3377158"/>
                <a:gd name="connsiteY113" fmla="*/ 2276483 h 4612809"/>
                <a:gd name="connsiteX114" fmla="*/ 1526054 w 3377158"/>
                <a:gd name="connsiteY114" fmla="*/ 2325918 h 4612809"/>
                <a:gd name="connsiteX115" fmla="*/ 1352222 w 3377158"/>
                <a:gd name="connsiteY115" fmla="*/ 2369447 h 4612809"/>
                <a:gd name="connsiteX116" fmla="*/ 1210586 w 3377158"/>
                <a:gd name="connsiteY116" fmla="*/ 2230383 h 4612809"/>
                <a:gd name="connsiteX117" fmla="*/ 1129813 w 3377158"/>
                <a:gd name="connsiteY117" fmla="*/ 2182758 h 4612809"/>
                <a:gd name="connsiteX118" fmla="*/ 1044564 w 3377158"/>
                <a:gd name="connsiteY118" fmla="*/ 2210284 h 4612809"/>
                <a:gd name="connsiteX119" fmla="*/ 1021038 w 3377158"/>
                <a:gd name="connsiteY119" fmla="*/ 2264958 h 4612809"/>
                <a:gd name="connsiteX120" fmla="*/ 1023419 w 3377158"/>
                <a:gd name="connsiteY120" fmla="*/ 2381354 h 4612809"/>
                <a:gd name="connsiteX121" fmla="*/ 998940 w 3377158"/>
                <a:gd name="connsiteY121" fmla="*/ 2502797 h 4612809"/>
                <a:gd name="connsiteX122" fmla="*/ 1011989 w 3377158"/>
                <a:gd name="connsiteY122" fmla="*/ 2521085 h 4612809"/>
                <a:gd name="connsiteX123" fmla="*/ 946552 w 3377158"/>
                <a:gd name="connsiteY123" fmla="*/ 2727492 h 4612809"/>
                <a:gd name="connsiteX124" fmla="*/ 912262 w 3377158"/>
                <a:gd name="connsiteY124" fmla="*/ 2762925 h 4612809"/>
                <a:gd name="connsiteX125" fmla="*/ 847207 w 3377158"/>
                <a:gd name="connsiteY125" fmla="*/ 2886750 h 4612809"/>
                <a:gd name="connsiteX126" fmla="*/ 821394 w 3377158"/>
                <a:gd name="connsiteY126" fmla="*/ 2939709 h 4612809"/>
                <a:gd name="connsiteX127" fmla="*/ 677280 w 3377158"/>
                <a:gd name="connsiteY127" fmla="*/ 3409101 h 4612809"/>
                <a:gd name="connsiteX128" fmla="*/ 703951 w 3377158"/>
                <a:gd name="connsiteY128" fmla="*/ 3493588 h 4612809"/>
                <a:gd name="connsiteX129" fmla="*/ 866733 w 3377158"/>
                <a:gd name="connsiteY129" fmla="*/ 3541213 h 4612809"/>
                <a:gd name="connsiteX130" fmla="*/ 1184487 w 3377158"/>
                <a:gd name="connsiteY130" fmla="*/ 3662562 h 4612809"/>
                <a:gd name="connsiteX131" fmla="*/ 1570821 w 3377158"/>
                <a:gd name="connsiteY131" fmla="*/ 3667324 h 4612809"/>
                <a:gd name="connsiteX132" fmla="*/ 1806660 w 3377158"/>
                <a:gd name="connsiteY132" fmla="*/ 3560168 h 4612809"/>
                <a:gd name="connsiteX133" fmla="*/ 1867715 w 3377158"/>
                <a:gd name="connsiteY133" fmla="*/ 3432152 h 4612809"/>
                <a:gd name="connsiteX134" fmla="*/ 1779514 w 3377158"/>
                <a:gd name="connsiteY134" fmla="*/ 3025529 h 4612809"/>
                <a:gd name="connsiteX135" fmla="*/ 1795992 w 3377158"/>
                <a:gd name="connsiteY135" fmla="*/ 3093443 h 4612809"/>
                <a:gd name="connsiteX136" fmla="*/ 1842855 w 3377158"/>
                <a:gd name="connsiteY136" fmla="*/ 3310327 h 4612809"/>
                <a:gd name="connsiteX137" fmla="*/ 1862571 w 3377158"/>
                <a:gd name="connsiteY137" fmla="*/ 3338902 h 4612809"/>
                <a:gd name="connsiteX138" fmla="*/ 2012209 w 3377158"/>
                <a:gd name="connsiteY138" fmla="*/ 3339568 h 4612809"/>
                <a:gd name="connsiteX139" fmla="*/ 1820376 w 3377158"/>
                <a:gd name="connsiteY139" fmla="*/ 3001050 h 4612809"/>
                <a:gd name="connsiteX140" fmla="*/ 1854189 w 3377158"/>
                <a:gd name="connsiteY140" fmla="*/ 3079251 h 4612809"/>
                <a:gd name="connsiteX141" fmla="*/ 2019925 w 3377158"/>
                <a:gd name="connsiteY141" fmla="*/ 3311660 h 4612809"/>
                <a:gd name="connsiteX142" fmla="*/ 2059358 w 3377158"/>
                <a:gd name="connsiteY142" fmla="*/ 3321185 h 4612809"/>
                <a:gd name="connsiteX143" fmla="*/ 2156418 w 3377158"/>
                <a:gd name="connsiteY143" fmla="*/ 3071630 h 4612809"/>
                <a:gd name="connsiteX144" fmla="*/ 2120509 w 3377158"/>
                <a:gd name="connsiteY144" fmla="*/ 3081155 h 4612809"/>
                <a:gd name="connsiteX145" fmla="*/ 2084314 w 3377158"/>
                <a:gd name="connsiteY145" fmla="*/ 3141830 h 4612809"/>
                <a:gd name="connsiteX146" fmla="*/ 2109936 w 3377158"/>
                <a:gd name="connsiteY146" fmla="*/ 3247938 h 4612809"/>
                <a:gd name="connsiteX147" fmla="*/ 2092314 w 3377158"/>
                <a:gd name="connsiteY147" fmla="*/ 3251081 h 4612809"/>
                <a:gd name="connsiteX148" fmla="*/ 2082789 w 3377158"/>
                <a:gd name="connsiteY148" fmla="*/ 3202599 h 4612809"/>
                <a:gd name="connsiteX149" fmla="*/ 1973157 w 3377158"/>
                <a:gd name="connsiteY149" fmla="*/ 3068201 h 4612809"/>
                <a:gd name="connsiteX150" fmla="*/ 1919055 w 3377158"/>
                <a:gd name="connsiteY150" fmla="*/ 3039626 h 4612809"/>
                <a:gd name="connsiteX151" fmla="*/ 1777609 w 3377158"/>
                <a:gd name="connsiteY151" fmla="*/ 2975999 h 4612809"/>
                <a:gd name="connsiteX152" fmla="*/ 1747224 w 3377158"/>
                <a:gd name="connsiteY152" fmla="*/ 2956473 h 4612809"/>
                <a:gd name="connsiteX153" fmla="*/ 1820757 w 3377158"/>
                <a:gd name="connsiteY153" fmla="*/ 2956473 h 4612809"/>
                <a:gd name="connsiteX154" fmla="*/ 1635591 w 3377158"/>
                <a:gd name="connsiteY154" fmla="*/ 2713681 h 4612809"/>
                <a:gd name="connsiteX155" fmla="*/ 1635591 w 3377158"/>
                <a:gd name="connsiteY155" fmla="*/ 2771403 h 4612809"/>
                <a:gd name="connsiteX156" fmla="*/ 1748938 w 3377158"/>
                <a:gd name="connsiteY156" fmla="*/ 2958283 h 4612809"/>
                <a:gd name="connsiteX157" fmla="*/ 1436614 w 3377158"/>
                <a:gd name="connsiteY157" fmla="*/ 987179 h 4612809"/>
                <a:gd name="connsiteX158" fmla="*/ 1447377 w 3377158"/>
                <a:gd name="connsiteY158" fmla="*/ 993561 h 4612809"/>
                <a:gd name="connsiteX159" fmla="*/ 1530435 w 3377158"/>
                <a:gd name="connsiteY159" fmla="*/ 858782 h 4612809"/>
                <a:gd name="connsiteX160" fmla="*/ 1545484 w 3377158"/>
                <a:gd name="connsiteY160" fmla="*/ 616085 h 4612809"/>
                <a:gd name="connsiteX161" fmla="*/ 1533007 w 3377158"/>
                <a:gd name="connsiteY161" fmla="*/ 542743 h 4612809"/>
                <a:gd name="connsiteX162" fmla="*/ 1637782 w 3377158"/>
                <a:gd name="connsiteY162" fmla="*/ 789536 h 4612809"/>
                <a:gd name="connsiteX163" fmla="*/ 1821805 w 3377158"/>
                <a:gd name="connsiteY163" fmla="*/ 988608 h 4612809"/>
                <a:gd name="connsiteX164" fmla="*/ 1733127 w 3377158"/>
                <a:gd name="connsiteY164" fmla="*/ 777153 h 4612809"/>
                <a:gd name="connsiteX165" fmla="*/ 1749891 w 3377158"/>
                <a:gd name="connsiteY165" fmla="*/ 769247 h 4612809"/>
                <a:gd name="connsiteX166" fmla="*/ 1767321 w 3377158"/>
                <a:gd name="connsiteY166" fmla="*/ 793155 h 4612809"/>
                <a:gd name="connsiteX167" fmla="*/ 2027640 w 3377158"/>
                <a:gd name="connsiteY167" fmla="*/ 1026041 h 4612809"/>
                <a:gd name="connsiteX168" fmla="*/ 2309961 w 3377158"/>
                <a:gd name="connsiteY168" fmla="*/ 1181204 h 4612809"/>
                <a:gd name="connsiteX169" fmla="*/ 2172991 w 3377158"/>
                <a:gd name="connsiteY169" fmla="*/ 845257 h 4612809"/>
                <a:gd name="connsiteX170" fmla="*/ 2213853 w 3377158"/>
                <a:gd name="connsiteY170" fmla="*/ 878118 h 4612809"/>
                <a:gd name="connsiteX171" fmla="*/ 2323486 w 3377158"/>
                <a:gd name="connsiteY171" fmla="*/ 1397040 h 4612809"/>
                <a:gd name="connsiteX172" fmla="*/ 2299674 w 3377158"/>
                <a:gd name="connsiteY172" fmla="*/ 1675932 h 4612809"/>
                <a:gd name="connsiteX173" fmla="*/ 2313295 w 3377158"/>
                <a:gd name="connsiteY173" fmla="*/ 1741845 h 4612809"/>
                <a:gd name="connsiteX174" fmla="*/ 2448550 w 3377158"/>
                <a:gd name="connsiteY174" fmla="*/ 1648881 h 4612809"/>
                <a:gd name="connsiteX175" fmla="*/ 2673530 w 3377158"/>
                <a:gd name="connsiteY175" fmla="*/ 974797 h 4612809"/>
                <a:gd name="connsiteX176" fmla="*/ 2547895 w 3377158"/>
                <a:gd name="connsiteY176" fmla="*/ 539695 h 4612809"/>
                <a:gd name="connsiteX177" fmla="*/ 1859809 w 3377158"/>
                <a:gd name="connsiteY177" fmla="*/ 46109 h 4612809"/>
                <a:gd name="connsiteX178" fmla="*/ 1601205 w 3377158"/>
                <a:gd name="connsiteY178" fmla="*/ 172697 h 4612809"/>
                <a:gd name="connsiteX179" fmla="*/ 1581584 w 3377158"/>
                <a:gd name="connsiteY179" fmla="*/ 196223 h 4612809"/>
                <a:gd name="connsiteX180" fmla="*/ 1588633 w 3377158"/>
                <a:gd name="connsiteY180" fmla="*/ 154599 h 4612809"/>
                <a:gd name="connsiteX181" fmla="*/ 1573107 w 3377158"/>
                <a:gd name="connsiteY181" fmla="*/ 84686 h 4612809"/>
                <a:gd name="connsiteX182" fmla="*/ 1327362 w 3377158"/>
                <a:gd name="connsiteY182" fmla="*/ 26488 h 4612809"/>
                <a:gd name="connsiteX183" fmla="*/ 972365 w 3377158"/>
                <a:gd name="connsiteY183" fmla="*/ 228608 h 4612809"/>
                <a:gd name="connsiteX184" fmla="*/ 720429 w 3377158"/>
                <a:gd name="connsiteY184" fmla="*/ 767247 h 4612809"/>
                <a:gd name="connsiteX185" fmla="*/ 735955 w 3377158"/>
                <a:gd name="connsiteY185" fmla="*/ 1390944 h 4612809"/>
                <a:gd name="connsiteX186" fmla="*/ 760719 w 3377158"/>
                <a:gd name="connsiteY186" fmla="*/ 1471811 h 4612809"/>
                <a:gd name="connsiteX187" fmla="*/ 775864 w 3377158"/>
                <a:gd name="connsiteY187" fmla="*/ 1437998 h 4612809"/>
                <a:gd name="connsiteX188" fmla="*/ 807964 w 3377158"/>
                <a:gd name="connsiteY188" fmla="*/ 1183490 h 4612809"/>
                <a:gd name="connsiteX189" fmla="*/ 1011227 w 3377158"/>
                <a:gd name="connsiteY189" fmla="*/ 894311 h 4612809"/>
                <a:gd name="connsiteX190" fmla="*/ 1260210 w 3377158"/>
                <a:gd name="connsiteY190" fmla="*/ 862497 h 4612809"/>
                <a:gd name="connsiteX191" fmla="*/ 1263545 w 3377158"/>
                <a:gd name="connsiteY191" fmla="*/ 879547 h 4612809"/>
                <a:gd name="connsiteX192" fmla="*/ 1178391 w 3377158"/>
                <a:gd name="connsiteY192" fmla="*/ 896406 h 4612809"/>
                <a:gd name="connsiteX193" fmla="*/ 1330791 w 3377158"/>
                <a:gd name="connsiteY193" fmla="*/ 911646 h 4612809"/>
                <a:gd name="connsiteX194" fmla="*/ 1470523 w 3377158"/>
                <a:gd name="connsiteY194" fmla="*/ 839637 h 4612809"/>
                <a:gd name="connsiteX195" fmla="*/ 1236589 w 3377158"/>
                <a:gd name="connsiteY195" fmla="*/ 2211999 h 4612809"/>
                <a:gd name="connsiteX196" fmla="*/ 1360414 w 3377158"/>
                <a:gd name="connsiteY196" fmla="*/ 2352493 h 4612809"/>
                <a:gd name="connsiteX197" fmla="*/ 1533578 w 3377158"/>
                <a:gd name="connsiteY197" fmla="*/ 2279531 h 4612809"/>
                <a:gd name="connsiteX198" fmla="*/ 1414230 w 3377158"/>
                <a:gd name="connsiteY198" fmla="*/ 2254100 h 4612809"/>
                <a:gd name="connsiteX199" fmla="*/ 1442805 w 3377158"/>
                <a:gd name="connsiteY199" fmla="*/ 2241527 h 4612809"/>
                <a:gd name="connsiteX200" fmla="*/ 1821614 w 3377158"/>
                <a:gd name="connsiteY200" fmla="*/ 2242194 h 4612809"/>
                <a:gd name="connsiteX201" fmla="*/ 2253478 w 3377158"/>
                <a:gd name="connsiteY201" fmla="*/ 2034167 h 4612809"/>
                <a:gd name="connsiteX202" fmla="*/ 2310056 w 3377158"/>
                <a:gd name="connsiteY202" fmla="*/ 1860051 h 4612809"/>
                <a:gd name="connsiteX203" fmla="*/ 2306341 w 3377158"/>
                <a:gd name="connsiteY203" fmla="*/ 2009879 h 4612809"/>
                <a:gd name="connsiteX204" fmla="*/ 2496175 w 3377158"/>
                <a:gd name="connsiteY204" fmla="*/ 1959206 h 4612809"/>
                <a:gd name="connsiteX205" fmla="*/ 2557135 w 3377158"/>
                <a:gd name="connsiteY205" fmla="*/ 1779660 h 4612809"/>
                <a:gd name="connsiteX206" fmla="*/ 2467028 w 3377158"/>
                <a:gd name="connsiteY206" fmla="*/ 1696030 h 4612809"/>
                <a:gd name="connsiteX207" fmla="*/ 2324153 w 3377158"/>
                <a:gd name="connsiteY207" fmla="*/ 1772897 h 4612809"/>
                <a:gd name="connsiteX208" fmla="*/ 2299007 w 3377158"/>
                <a:gd name="connsiteY208" fmla="*/ 1802805 h 4612809"/>
                <a:gd name="connsiteX209" fmla="*/ 2282338 w 3377158"/>
                <a:gd name="connsiteY209" fmla="*/ 1686410 h 4612809"/>
                <a:gd name="connsiteX210" fmla="*/ 2305294 w 3377158"/>
                <a:gd name="connsiteY210" fmla="*/ 1388277 h 4612809"/>
                <a:gd name="connsiteX211" fmla="*/ 2244905 w 3377158"/>
                <a:gd name="connsiteY211" fmla="*/ 1141961 h 4612809"/>
                <a:gd name="connsiteX212" fmla="*/ 2101173 w 3377158"/>
                <a:gd name="connsiteY212" fmla="*/ 1070999 h 4612809"/>
                <a:gd name="connsiteX213" fmla="*/ 1832092 w 3377158"/>
                <a:gd name="connsiteY213" fmla="*/ 916885 h 4612809"/>
                <a:gd name="connsiteX214" fmla="*/ 1809327 w 3377158"/>
                <a:gd name="connsiteY214" fmla="*/ 900121 h 4612809"/>
                <a:gd name="connsiteX215" fmla="*/ 1802850 w 3377158"/>
                <a:gd name="connsiteY215" fmla="*/ 906884 h 4612809"/>
                <a:gd name="connsiteX216" fmla="*/ 1897243 w 3377158"/>
                <a:gd name="connsiteY216" fmla="*/ 1042996 h 4612809"/>
                <a:gd name="connsiteX217" fmla="*/ 1588251 w 3377158"/>
                <a:gd name="connsiteY217" fmla="*/ 745244 h 4612809"/>
                <a:gd name="connsiteX218" fmla="*/ 1373939 w 3377158"/>
                <a:gd name="connsiteY218" fmla="*/ 1067951 h 4612809"/>
                <a:gd name="connsiteX219" fmla="*/ 1443186 w 3377158"/>
                <a:gd name="connsiteY219" fmla="*/ 893739 h 4612809"/>
                <a:gd name="connsiteX220" fmla="*/ 1127432 w 3377158"/>
                <a:gd name="connsiteY220" fmla="*/ 900788 h 4612809"/>
                <a:gd name="connsiteX221" fmla="*/ 1063614 w 3377158"/>
                <a:gd name="connsiteY221" fmla="*/ 898502 h 4612809"/>
                <a:gd name="connsiteX222" fmla="*/ 828252 w 3377158"/>
                <a:gd name="connsiteY222" fmla="*/ 1188538 h 4612809"/>
                <a:gd name="connsiteX223" fmla="*/ 795581 w 3377158"/>
                <a:gd name="connsiteY223" fmla="*/ 1433616 h 4612809"/>
                <a:gd name="connsiteX224" fmla="*/ 767006 w 3377158"/>
                <a:gd name="connsiteY224" fmla="*/ 1523437 h 4612809"/>
                <a:gd name="connsiteX225" fmla="*/ 753576 w 3377158"/>
                <a:gd name="connsiteY225" fmla="*/ 1521341 h 4612809"/>
                <a:gd name="connsiteX226" fmla="*/ 708332 w 3377158"/>
                <a:gd name="connsiteY226" fmla="*/ 1387991 h 4612809"/>
                <a:gd name="connsiteX227" fmla="*/ 651182 w 3377158"/>
                <a:gd name="connsiteY227" fmla="*/ 1335032 h 4612809"/>
                <a:gd name="connsiteX228" fmla="*/ 583364 w 3377158"/>
                <a:gd name="connsiteY228" fmla="*/ 1383515 h 4612809"/>
                <a:gd name="connsiteX229" fmla="*/ 656135 w 3377158"/>
                <a:gd name="connsiteY229" fmla="*/ 1635832 h 4612809"/>
                <a:gd name="connsiteX230" fmla="*/ 671852 w 3377158"/>
                <a:gd name="connsiteY230" fmla="*/ 1594112 h 4612809"/>
                <a:gd name="connsiteX231" fmla="*/ 679662 w 3377158"/>
                <a:gd name="connsiteY231" fmla="*/ 1671074 h 4612809"/>
                <a:gd name="connsiteX232" fmla="*/ 797296 w 3377158"/>
                <a:gd name="connsiteY232" fmla="*/ 1883482 h 4612809"/>
                <a:gd name="connsiteX233" fmla="*/ 1287547 w 3377158"/>
                <a:gd name="connsiteY233" fmla="*/ 2211142 h 4612809"/>
                <a:gd name="connsiteX234" fmla="*/ 1327743 w 3377158"/>
                <a:gd name="connsiteY234" fmla="*/ 2231906 h 4612809"/>
                <a:gd name="connsiteX235" fmla="*/ 1320980 w 3377158"/>
                <a:gd name="connsiteY235" fmla="*/ 2245432 h 4612809"/>
                <a:gd name="connsiteX236" fmla="*/ 3254650 w 3377158"/>
                <a:gd name="connsiteY236" fmla="*/ 1919867 h 4612809"/>
                <a:gd name="connsiteX237" fmla="*/ 3217979 w 3377158"/>
                <a:gd name="connsiteY237" fmla="*/ 1625736 h 4612809"/>
                <a:gd name="connsiteX238" fmla="*/ 3266938 w 3377158"/>
                <a:gd name="connsiteY238" fmla="*/ 1388658 h 4612809"/>
                <a:gd name="connsiteX239" fmla="*/ 3250840 w 3377158"/>
                <a:gd name="connsiteY239" fmla="*/ 898597 h 4612809"/>
                <a:gd name="connsiteX240" fmla="*/ 3249412 w 3377158"/>
                <a:gd name="connsiteY240" fmla="*/ 881071 h 4612809"/>
                <a:gd name="connsiteX241" fmla="*/ 3264175 w 3377158"/>
                <a:gd name="connsiteY241" fmla="*/ 874403 h 4612809"/>
                <a:gd name="connsiteX242" fmla="*/ 3353329 w 3377158"/>
                <a:gd name="connsiteY242" fmla="*/ 1054616 h 4612809"/>
                <a:gd name="connsiteX243" fmla="*/ 3065293 w 3377158"/>
                <a:gd name="connsiteY243" fmla="*/ 545696 h 4612809"/>
                <a:gd name="connsiteX244" fmla="*/ 2719155 w 3377158"/>
                <a:gd name="connsiteY244" fmla="*/ 580462 h 4612809"/>
                <a:gd name="connsiteX245" fmla="*/ 2775067 w 3377158"/>
                <a:gd name="connsiteY245" fmla="*/ 607798 h 4612809"/>
                <a:gd name="connsiteX246" fmla="*/ 2876317 w 3377158"/>
                <a:gd name="connsiteY246" fmla="*/ 668473 h 4612809"/>
                <a:gd name="connsiteX247" fmla="*/ 2807833 w 3377158"/>
                <a:gd name="connsiteY247" fmla="*/ 633230 h 4612809"/>
                <a:gd name="connsiteX248" fmla="*/ 2750683 w 3377158"/>
                <a:gd name="connsiteY248" fmla="*/ 639231 h 4612809"/>
                <a:gd name="connsiteX249" fmla="*/ 2763065 w 3377158"/>
                <a:gd name="connsiteY249" fmla="*/ 709145 h 4612809"/>
                <a:gd name="connsiteX250" fmla="*/ 2901940 w 3377158"/>
                <a:gd name="connsiteY250" fmla="*/ 937745 h 4612809"/>
                <a:gd name="connsiteX251" fmla="*/ 2906512 w 3377158"/>
                <a:gd name="connsiteY251" fmla="*/ 966320 h 4612809"/>
                <a:gd name="connsiteX252" fmla="*/ 2748016 w 3377158"/>
                <a:gd name="connsiteY252" fmla="*/ 735719 h 4612809"/>
                <a:gd name="connsiteX253" fmla="*/ 2742777 w 3377158"/>
                <a:gd name="connsiteY253" fmla="*/ 804871 h 4612809"/>
                <a:gd name="connsiteX254" fmla="*/ 2838027 w 3377158"/>
                <a:gd name="connsiteY254" fmla="*/ 1078238 h 4612809"/>
                <a:gd name="connsiteX255" fmla="*/ 2961852 w 3377158"/>
                <a:gd name="connsiteY255" fmla="*/ 1643833 h 4612809"/>
                <a:gd name="connsiteX256" fmla="*/ 3254555 w 3377158"/>
                <a:gd name="connsiteY256" fmla="*/ 1919867 h 4612809"/>
                <a:gd name="connsiteX257" fmla="*/ 41487 w 3377158"/>
                <a:gd name="connsiteY257" fmla="*/ 1205492 h 4612809"/>
                <a:gd name="connsiteX258" fmla="*/ 51012 w 3377158"/>
                <a:gd name="connsiteY258" fmla="*/ 1218637 h 4612809"/>
                <a:gd name="connsiteX259" fmla="*/ 187410 w 3377158"/>
                <a:gd name="connsiteY259" fmla="*/ 1140437 h 4612809"/>
                <a:gd name="connsiteX260" fmla="*/ 419534 w 3377158"/>
                <a:gd name="connsiteY260" fmla="*/ 809538 h 4612809"/>
                <a:gd name="connsiteX261" fmla="*/ 503544 w 3377158"/>
                <a:gd name="connsiteY261" fmla="*/ 567794 h 4612809"/>
                <a:gd name="connsiteX262" fmla="*/ 528881 w 3377158"/>
                <a:gd name="connsiteY262" fmla="*/ 531313 h 4612809"/>
                <a:gd name="connsiteX263" fmla="*/ 539359 w 3377158"/>
                <a:gd name="connsiteY263" fmla="*/ 537695 h 4612809"/>
                <a:gd name="connsiteX264" fmla="*/ 493258 w 3377158"/>
                <a:gd name="connsiteY264" fmla="*/ 741911 h 4612809"/>
                <a:gd name="connsiteX265" fmla="*/ 725382 w 3377158"/>
                <a:gd name="connsiteY265" fmla="*/ 445397 h 4612809"/>
                <a:gd name="connsiteX266" fmla="*/ 648420 w 3377158"/>
                <a:gd name="connsiteY266" fmla="*/ 388247 h 4612809"/>
                <a:gd name="connsiteX267" fmla="*/ 591270 w 3377158"/>
                <a:gd name="connsiteY267" fmla="*/ 421204 h 4612809"/>
                <a:gd name="connsiteX268" fmla="*/ 523928 w 3377158"/>
                <a:gd name="connsiteY268" fmla="*/ 468162 h 4612809"/>
                <a:gd name="connsiteX269" fmla="*/ 720334 w 3377158"/>
                <a:gd name="connsiteY269" fmla="*/ 355005 h 4612809"/>
                <a:gd name="connsiteX270" fmla="*/ 748909 w 3377158"/>
                <a:gd name="connsiteY270" fmla="*/ 331859 h 4612809"/>
                <a:gd name="connsiteX271" fmla="*/ 732526 w 3377158"/>
                <a:gd name="connsiteY271" fmla="*/ 299665 h 4612809"/>
                <a:gd name="connsiteX272" fmla="*/ 657564 w 3377158"/>
                <a:gd name="connsiteY272" fmla="*/ 273852 h 4612809"/>
                <a:gd name="connsiteX273" fmla="*/ 662898 w 3377158"/>
                <a:gd name="connsiteY273" fmla="*/ 256993 h 4612809"/>
                <a:gd name="connsiteX274" fmla="*/ 750909 w 3377158"/>
                <a:gd name="connsiteY274" fmla="*/ 285568 h 4612809"/>
                <a:gd name="connsiteX275" fmla="*/ 783104 w 3377158"/>
                <a:gd name="connsiteY275" fmla="*/ 282044 h 4612809"/>
                <a:gd name="connsiteX276" fmla="*/ 778341 w 3377158"/>
                <a:gd name="connsiteY276" fmla="*/ 258040 h 4612809"/>
                <a:gd name="connsiteX277" fmla="*/ 610320 w 3377158"/>
                <a:gd name="connsiteY277" fmla="*/ 199748 h 4612809"/>
                <a:gd name="connsiteX278" fmla="*/ 560885 w 3377158"/>
                <a:gd name="connsiteY278" fmla="*/ 217655 h 4612809"/>
                <a:gd name="connsiteX279" fmla="*/ 554504 w 3377158"/>
                <a:gd name="connsiteY279" fmla="*/ 201367 h 4612809"/>
                <a:gd name="connsiteX280" fmla="*/ 629179 w 3377158"/>
                <a:gd name="connsiteY280" fmla="*/ 176792 h 4612809"/>
                <a:gd name="connsiteX281" fmla="*/ 780532 w 3377158"/>
                <a:gd name="connsiteY281" fmla="*/ 232990 h 4612809"/>
                <a:gd name="connsiteX282" fmla="*/ 844825 w 3377158"/>
                <a:gd name="connsiteY282" fmla="*/ 234419 h 4612809"/>
                <a:gd name="connsiteX283" fmla="*/ 281041 w 3377158"/>
                <a:gd name="connsiteY283" fmla="*/ 155552 h 4612809"/>
                <a:gd name="connsiteX284" fmla="*/ 112162 w 3377158"/>
                <a:gd name="connsiteY284" fmla="*/ 531408 h 4612809"/>
                <a:gd name="connsiteX285" fmla="*/ 119402 w 3377158"/>
                <a:gd name="connsiteY285" fmla="*/ 600940 h 4612809"/>
                <a:gd name="connsiteX286" fmla="*/ 214652 w 3377158"/>
                <a:gd name="connsiteY286" fmla="*/ 341194 h 4612809"/>
                <a:gd name="connsiteX287" fmla="*/ 215413 w 3377158"/>
                <a:gd name="connsiteY287" fmla="*/ 355100 h 4612809"/>
                <a:gd name="connsiteX288" fmla="*/ 159216 w 3377158"/>
                <a:gd name="connsiteY288" fmla="*/ 724004 h 4612809"/>
                <a:gd name="connsiteX289" fmla="*/ 74919 w 3377158"/>
                <a:gd name="connsiteY289" fmla="*/ 1151390 h 4612809"/>
                <a:gd name="connsiteX290" fmla="*/ 41392 w 3377158"/>
                <a:gd name="connsiteY290" fmla="*/ 1205588 h 4612809"/>
                <a:gd name="connsiteX291" fmla="*/ 1799516 w 3377158"/>
                <a:gd name="connsiteY291" fmla="*/ 2807693 h 4612809"/>
                <a:gd name="connsiteX292" fmla="*/ 1797516 w 3377158"/>
                <a:gd name="connsiteY292" fmla="*/ 2860461 h 4612809"/>
                <a:gd name="connsiteX293" fmla="*/ 2001637 w 3377158"/>
                <a:gd name="connsiteY293" fmla="*/ 3057819 h 4612809"/>
                <a:gd name="connsiteX294" fmla="*/ 2216902 w 3377158"/>
                <a:gd name="connsiteY294" fmla="*/ 2992287 h 4612809"/>
                <a:gd name="connsiteX295" fmla="*/ 2249763 w 3377158"/>
                <a:gd name="connsiteY295" fmla="*/ 2792262 h 4612809"/>
                <a:gd name="connsiteX296" fmla="*/ 2141845 w 3377158"/>
                <a:gd name="connsiteY296" fmla="*/ 2572425 h 4612809"/>
                <a:gd name="connsiteX297" fmla="*/ 2015162 w 3377158"/>
                <a:gd name="connsiteY297" fmla="*/ 2576045 h 4612809"/>
                <a:gd name="connsiteX298" fmla="*/ 2198328 w 3377158"/>
                <a:gd name="connsiteY298" fmla="*/ 2791215 h 4612809"/>
                <a:gd name="connsiteX299" fmla="*/ 2175277 w 3377158"/>
                <a:gd name="connsiteY299" fmla="*/ 2754734 h 4612809"/>
                <a:gd name="connsiteX300" fmla="*/ 2086123 w 3377158"/>
                <a:gd name="connsiteY300" fmla="*/ 2634242 h 4612809"/>
                <a:gd name="connsiteX301" fmla="*/ 1984777 w 3377158"/>
                <a:gd name="connsiteY301" fmla="*/ 2654245 h 4612809"/>
                <a:gd name="connsiteX302" fmla="*/ 1970490 w 3377158"/>
                <a:gd name="connsiteY302" fmla="*/ 2656626 h 4612809"/>
                <a:gd name="connsiteX303" fmla="*/ 1977443 w 3377158"/>
                <a:gd name="connsiteY303" fmla="*/ 2621288 h 4612809"/>
                <a:gd name="connsiteX304" fmla="*/ 1952392 w 3377158"/>
                <a:gd name="connsiteY304" fmla="*/ 2435836 h 4612809"/>
                <a:gd name="connsiteX305" fmla="*/ 1726935 w 3377158"/>
                <a:gd name="connsiteY305" fmla="*/ 2312011 h 4612809"/>
                <a:gd name="connsiteX306" fmla="*/ 1622637 w 3377158"/>
                <a:gd name="connsiteY306" fmla="*/ 2345826 h 4612809"/>
                <a:gd name="connsiteX307" fmla="*/ 1610540 w 3377158"/>
                <a:gd name="connsiteY307" fmla="*/ 2417168 h 4612809"/>
                <a:gd name="connsiteX308" fmla="*/ 1671119 w 3377158"/>
                <a:gd name="connsiteY308" fmla="*/ 2429741 h 4612809"/>
                <a:gd name="connsiteX309" fmla="*/ 1709219 w 3377158"/>
                <a:gd name="connsiteY309" fmla="*/ 2430979 h 4612809"/>
                <a:gd name="connsiteX310" fmla="*/ 1653498 w 3377158"/>
                <a:gd name="connsiteY310" fmla="*/ 2462507 h 4612809"/>
                <a:gd name="connsiteX311" fmla="*/ 1628923 w 3377158"/>
                <a:gd name="connsiteY311" fmla="*/ 2516418 h 4612809"/>
                <a:gd name="connsiteX312" fmla="*/ 1669976 w 3377158"/>
                <a:gd name="connsiteY312" fmla="*/ 2532039 h 4612809"/>
                <a:gd name="connsiteX313" fmla="*/ 1727126 w 3377158"/>
                <a:gd name="connsiteY313" fmla="*/ 2554137 h 4612809"/>
                <a:gd name="connsiteX314" fmla="*/ 1721888 w 3377158"/>
                <a:gd name="connsiteY314" fmla="*/ 2567663 h 4612809"/>
                <a:gd name="connsiteX315" fmla="*/ 1685121 w 3377158"/>
                <a:gd name="connsiteY315" fmla="*/ 2554994 h 4612809"/>
                <a:gd name="connsiteX316" fmla="*/ 1571392 w 3377158"/>
                <a:gd name="connsiteY316" fmla="*/ 2597476 h 4612809"/>
                <a:gd name="connsiteX317" fmla="*/ 1634924 w 3377158"/>
                <a:gd name="connsiteY317" fmla="*/ 2700917 h 4612809"/>
                <a:gd name="connsiteX318" fmla="*/ 1679977 w 3377158"/>
                <a:gd name="connsiteY318" fmla="*/ 2730921 h 4612809"/>
                <a:gd name="connsiteX319" fmla="*/ 1799421 w 3377158"/>
                <a:gd name="connsiteY319" fmla="*/ 2807788 h 4612809"/>
                <a:gd name="connsiteX320" fmla="*/ 993606 w 3377158"/>
                <a:gd name="connsiteY320" fmla="*/ 2383735 h 4612809"/>
                <a:gd name="connsiteX321" fmla="*/ 947314 w 3377158"/>
                <a:gd name="connsiteY321" fmla="*/ 2243717 h 4612809"/>
                <a:gd name="connsiteX322" fmla="*/ 855684 w 3377158"/>
                <a:gd name="connsiteY322" fmla="*/ 2256671 h 4612809"/>
                <a:gd name="connsiteX323" fmla="*/ 714428 w 3377158"/>
                <a:gd name="connsiteY323" fmla="*/ 2446028 h 4612809"/>
                <a:gd name="connsiteX324" fmla="*/ 705570 w 3377158"/>
                <a:gd name="connsiteY324" fmla="*/ 2517561 h 4612809"/>
                <a:gd name="connsiteX325" fmla="*/ 694711 w 3377158"/>
                <a:gd name="connsiteY325" fmla="*/ 2517561 h 4612809"/>
                <a:gd name="connsiteX326" fmla="*/ 694711 w 3377158"/>
                <a:gd name="connsiteY326" fmla="*/ 2429741 h 4612809"/>
                <a:gd name="connsiteX327" fmla="*/ 568029 w 3377158"/>
                <a:gd name="connsiteY327" fmla="*/ 2450696 h 4612809"/>
                <a:gd name="connsiteX328" fmla="*/ 434679 w 3377158"/>
                <a:gd name="connsiteY328" fmla="*/ 2740160 h 4612809"/>
                <a:gd name="connsiteX329" fmla="*/ 629655 w 3377158"/>
                <a:gd name="connsiteY329" fmla="*/ 2918754 h 4612809"/>
                <a:gd name="connsiteX330" fmla="*/ 808630 w 3377158"/>
                <a:gd name="connsiteY330" fmla="*/ 2738351 h 4612809"/>
                <a:gd name="connsiteX331" fmla="*/ 706904 w 3377158"/>
                <a:gd name="connsiteY331" fmla="*/ 2681201 h 4612809"/>
                <a:gd name="connsiteX332" fmla="*/ 881592 w 3377158"/>
                <a:gd name="connsiteY332" fmla="*/ 2670723 h 4612809"/>
                <a:gd name="connsiteX333" fmla="*/ 946933 w 3377158"/>
                <a:gd name="connsiteY333" fmla="*/ 2658912 h 4612809"/>
                <a:gd name="connsiteX334" fmla="*/ 924169 w 3377158"/>
                <a:gd name="connsiteY334" fmla="*/ 2704061 h 4612809"/>
                <a:gd name="connsiteX335" fmla="*/ 1022085 w 3377158"/>
                <a:gd name="connsiteY335" fmla="*/ 2627861 h 4612809"/>
                <a:gd name="connsiteX336" fmla="*/ 982652 w 3377158"/>
                <a:gd name="connsiteY336" fmla="*/ 2524896 h 4612809"/>
                <a:gd name="connsiteX337" fmla="*/ 891307 w 3377158"/>
                <a:gd name="connsiteY337" fmla="*/ 2502893 h 4612809"/>
                <a:gd name="connsiteX338" fmla="*/ 860827 w 3377158"/>
                <a:gd name="connsiteY338" fmla="*/ 2497463 h 4612809"/>
                <a:gd name="connsiteX339" fmla="*/ 863113 w 3377158"/>
                <a:gd name="connsiteY339" fmla="*/ 2482509 h 4612809"/>
                <a:gd name="connsiteX340" fmla="*/ 944933 w 3377158"/>
                <a:gd name="connsiteY340" fmla="*/ 2489939 h 4612809"/>
                <a:gd name="connsiteX341" fmla="*/ 992558 w 3377158"/>
                <a:gd name="connsiteY341" fmla="*/ 2454982 h 4612809"/>
                <a:gd name="connsiteX342" fmla="*/ 893117 w 3377158"/>
                <a:gd name="connsiteY342" fmla="*/ 2367638 h 4612809"/>
                <a:gd name="connsiteX343" fmla="*/ 847302 w 3377158"/>
                <a:gd name="connsiteY343" fmla="*/ 2370400 h 4612809"/>
                <a:gd name="connsiteX344" fmla="*/ 848064 w 3377158"/>
                <a:gd name="connsiteY344" fmla="*/ 2357160 h 4612809"/>
                <a:gd name="connsiteX345" fmla="*/ 993606 w 3377158"/>
                <a:gd name="connsiteY345" fmla="*/ 2383735 h 4612809"/>
                <a:gd name="connsiteX346" fmla="*/ 1373082 w 3377158"/>
                <a:gd name="connsiteY346" fmla="*/ 4229775 h 4612809"/>
                <a:gd name="connsiteX347" fmla="*/ 1379178 w 3377158"/>
                <a:gd name="connsiteY347" fmla="*/ 4356839 h 4612809"/>
                <a:gd name="connsiteX348" fmla="*/ 1661118 w 3377158"/>
                <a:gd name="connsiteY348" fmla="*/ 4558102 h 4612809"/>
                <a:gd name="connsiteX349" fmla="*/ 1864096 w 3377158"/>
                <a:gd name="connsiteY349" fmla="*/ 4591249 h 4612809"/>
                <a:gd name="connsiteX350" fmla="*/ 1999065 w 3377158"/>
                <a:gd name="connsiteY350" fmla="*/ 4483521 h 4612809"/>
                <a:gd name="connsiteX351" fmla="*/ 1952869 w 3377158"/>
                <a:gd name="connsiteY351" fmla="*/ 4331121 h 4612809"/>
                <a:gd name="connsiteX352" fmla="*/ 1824948 w 3377158"/>
                <a:gd name="connsiteY352" fmla="*/ 4262065 h 4612809"/>
                <a:gd name="connsiteX353" fmla="*/ 1656927 w 3377158"/>
                <a:gd name="connsiteY353" fmla="*/ 4282639 h 4612809"/>
                <a:gd name="connsiteX354" fmla="*/ 1373082 w 3377158"/>
                <a:gd name="connsiteY354" fmla="*/ 4229395 h 4612809"/>
                <a:gd name="connsiteX355" fmla="*/ 845206 w 3377158"/>
                <a:gd name="connsiteY355" fmla="*/ 3566073 h 4612809"/>
                <a:gd name="connsiteX356" fmla="*/ 832062 w 3377158"/>
                <a:gd name="connsiteY356" fmla="*/ 3850585 h 4612809"/>
                <a:gd name="connsiteX357" fmla="*/ 939123 w 3377158"/>
                <a:gd name="connsiteY357" fmla="*/ 3984506 h 4612809"/>
                <a:gd name="connsiteX358" fmla="*/ 1141529 w 3377158"/>
                <a:gd name="connsiteY358" fmla="*/ 3887256 h 4612809"/>
                <a:gd name="connsiteX359" fmla="*/ 1185249 w 3377158"/>
                <a:gd name="connsiteY359" fmla="*/ 3721997 h 4612809"/>
                <a:gd name="connsiteX360" fmla="*/ 1181820 w 3377158"/>
                <a:gd name="connsiteY360" fmla="*/ 3687898 h 4612809"/>
                <a:gd name="connsiteX361" fmla="*/ 845206 w 3377158"/>
                <a:gd name="connsiteY361" fmla="*/ 3565692 h 4612809"/>
                <a:gd name="connsiteX362" fmla="*/ 925216 w 3377158"/>
                <a:gd name="connsiteY362" fmla="*/ 4266732 h 4612809"/>
                <a:gd name="connsiteX363" fmla="*/ 956744 w 3377158"/>
                <a:gd name="connsiteY363" fmla="*/ 4296546 h 4612809"/>
                <a:gd name="connsiteX364" fmla="*/ 960744 w 3377158"/>
                <a:gd name="connsiteY364" fmla="*/ 4365030 h 4612809"/>
                <a:gd name="connsiteX365" fmla="*/ 879592 w 3377158"/>
                <a:gd name="connsiteY365" fmla="*/ 4384080 h 4612809"/>
                <a:gd name="connsiteX366" fmla="*/ 792914 w 3377158"/>
                <a:gd name="connsiteY366" fmla="*/ 4338837 h 4612809"/>
                <a:gd name="connsiteX367" fmla="*/ 669089 w 3377158"/>
                <a:gd name="connsiteY367" fmla="*/ 4311119 h 4612809"/>
                <a:gd name="connsiteX368" fmla="*/ 857303 w 3377158"/>
                <a:gd name="connsiteY368" fmla="*/ 4229775 h 4612809"/>
                <a:gd name="connsiteX369" fmla="*/ 799105 w 3377158"/>
                <a:gd name="connsiteY369" fmla="*/ 4197581 h 4612809"/>
                <a:gd name="connsiteX370" fmla="*/ 565743 w 3377158"/>
                <a:gd name="connsiteY370" fmla="*/ 4315120 h 4612809"/>
                <a:gd name="connsiteX371" fmla="*/ 571458 w 3377158"/>
                <a:gd name="connsiteY371" fmla="*/ 4476282 h 4612809"/>
                <a:gd name="connsiteX372" fmla="*/ 723858 w 3377158"/>
                <a:gd name="connsiteY372" fmla="*/ 4547148 h 4612809"/>
                <a:gd name="connsiteX373" fmla="*/ 1144672 w 3377158"/>
                <a:gd name="connsiteY373" fmla="*/ 4229490 h 4612809"/>
                <a:gd name="connsiteX374" fmla="*/ 1135147 w 3377158"/>
                <a:gd name="connsiteY374" fmla="*/ 4160528 h 4612809"/>
                <a:gd name="connsiteX375" fmla="*/ 925216 w 3377158"/>
                <a:gd name="connsiteY375" fmla="*/ 4266352 h 4612809"/>
                <a:gd name="connsiteX376" fmla="*/ 1348793 w 3377158"/>
                <a:gd name="connsiteY376" fmla="*/ 3741333 h 4612809"/>
                <a:gd name="connsiteX377" fmla="*/ 1376511 w 3377158"/>
                <a:gd name="connsiteY377" fmla="*/ 3886113 h 4612809"/>
                <a:gd name="connsiteX378" fmla="*/ 1461664 w 3377158"/>
                <a:gd name="connsiteY378" fmla="*/ 4020511 h 4612809"/>
                <a:gd name="connsiteX379" fmla="*/ 1642639 w 3377158"/>
                <a:gd name="connsiteY379" fmla="*/ 4030798 h 4612809"/>
                <a:gd name="connsiteX380" fmla="*/ 1712172 w 3377158"/>
                <a:gd name="connsiteY380" fmla="*/ 3889923 h 4612809"/>
                <a:gd name="connsiteX381" fmla="*/ 1713505 w 3377158"/>
                <a:gd name="connsiteY381" fmla="*/ 3685231 h 4612809"/>
                <a:gd name="connsiteX382" fmla="*/ 1708743 w 3377158"/>
                <a:gd name="connsiteY382" fmla="*/ 3609983 h 4612809"/>
                <a:gd name="connsiteX383" fmla="*/ 1348793 w 3377158"/>
                <a:gd name="connsiteY383" fmla="*/ 3740952 h 4612809"/>
                <a:gd name="connsiteX384" fmla="*/ 1703028 w 3377158"/>
                <a:gd name="connsiteY384" fmla="*/ 4014129 h 4612809"/>
                <a:gd name="connsiteX385" fmla="*/ 1401086 w 3377158"/>
                <a:gd name="connsiteY385" fmla="*/ 3999842 h 4612809"/>
                <a:gd name="connsiteX386" fmla="*/ 1401086 w 3377158"/>
                <a:gd name="connsiteY386" fmla="*/ 4195200 h 4612809"/>
                <a:gd name="connsiteX387" fmla="*/ 1454235 w 3377158"/>
                <a:gd name="connsiteY387" fmla="*/ 4276638 h 4612809"/>
                <a:gd name="connsiteX388" fmla="*/ 1620541 w 3377158"/>
                <a:gd name="connsiteY388" fmla="*/ 4284353 h 4612809"/>
                <a:gd name="connsiteX389" fmla="*/ 1683311 w 3377158"/>
                <a:gd name="connsiteY389" fmla="*/ 4233490 h 4612809"/>
                <a:gd name="connsiteX390" fmla="*/ 1703028 w 3377158"/>
                <a:gd name="connsiteY390" fmla="*/ 4013748 h 4612809"/>
                <a:gd name="connsiteX391" fmla="*/ 826728 w 3377158"/>
                <a:gd name="connsiteY391" fmla="*/ 3942215 h 4612809"/>
                <a:gd name="connsiteX392" fmla="*/ 844063 w 3377158"/>
                <a:gd name="connsiteY392" fmla="*/ 4158052 h 4612809"/>
                <a:gd name="connsiteX393" fmla="*/ 883592 w 3377158"/>
                <a:gd name="connsiteY393" fmla="*/ 4221298 h 4612809"/>
                <a:gd name="connsiteX394" fmla="*/ 1051137 w 3377158"/>
                <a:gd name="connsiteY394" fmla="*/ 4222251 h 4612809"/>
                <a:gd name="connsiteX395" fmla="*/ 1094094 w 3377158"/>
                <a:gd name="connsiteY395" fmla="*/ 4174626 h 4612809"/>
                <a:gd name="connsiteX396" fmla="*/ 1119717 w 3377158"/>
                <a:gd name="connsiteY396" fmla="*/ 3971838 h 4612809"/>
                <a:gd name="connsiteX397" fmla="*/ 826537 w 3377158"/>
                <a:gd name="connsiteY397" fmla="*/ 3941835 h 4612809"/>
                <a:gd name="connsiteX398" fmla="*/ 1134671 w 3377158"/>
                <a:gd name="connsiteY398" fmla="*/ 2167422 h 4612809"/>
                <a:gd name="connsiteX399" fmla="*/ 958363 w 3377158"/>
                <a:gd name="connsiteY399" fmla="*/ 2054551 h 4612809"/>
                <a:gd name="connsiteX400" fmla="*/ 912548 w 3377158"/>
                <a:gd name="connsiteY400" fmla="*/ 2047788 h 4612809"/>
                <a:gd name="connsiteX401" fmla="*/ 755290 w 3377158"/>
                <a:gd name="connsiteY401" fmla="*/ 2297343 h 4612809"/>
                <a:gd name="connsiteX402" fmla="*/ 868066 w 3377158"/>
                <a:gd name="connsiteY402" fmla="*/ 2226953 h 4612809"/>
                <a:gd name="connsiteX403" fmla="*/ 889402 w 3377158"/>
                <a:gd name="connsiteY403" fmla="*/ 2191616 h 4612809"/>
                <a:gd name="connsiteX404" fmla="*/ 953505 w 3377158"/>
                <a:gd name="connsiteY404" fmla="*/ 2143419 h 4612809"/>
                <a:gd name="connsiteX405" fmla="*/ 1007131 w 3377158"/>
                <a:gd name="connsiteY405" fmla="*/ 2174756 h 4612809"/>
                <a:gd name="connsiteX406" fmla="*/ 1040945 w 3377158"/>
                <a:gd name="connsiteY406" fmla="*/ 2190568 h 4612809"/>
                <a:gd name="connsiteX407" fmla="*/ 1134480 w 3377158"/>
                <a:gd name="connsiteY407" fmla="*/ 2167041 h 4612809"/>
                <a:gd name="connsiteX408" fmla="*/ 2035831 w 3377158"/>
                <a:gd name="connsiteY408" fmla="*/ 2216667 h 4612809"/>
                <a:gd name="connsiteX409" fmla="*/ 2054881 w 3377158"/>
                <a:gd name="connsiteY409" fmla="*/ 2222762 h 4612809"/>
                <a:gd name="connsiteX410" fmla="*/ 2123937 w 3377158"/>
                <a:gd name="connsiteY410" fmla="*/ 2378020 h 4612809"/>
                <a:gd name="connsiteX411" fmla="*/ 2134415 w 3377158"/>
                <a:gd name="connsiteY411" fmla="*/ 2466888 h 4612809"/>
                <a:gd name="connsiteX412" fmla="*/ 2173848 w 3377158"/>
                <a:gd name="connsiteY412" fmla="*/ 2508036 h 4612809"/>
                <a:gd name="connsiteX413" fmla="*/ 2198614 w 3377158"/>
                <a:gd name="connsiteY413" fmla="*/ 2601858 h 4612809"/>
                <a:gd name="connsiteX414" fmla="*/ 2206996 w 3377158"/>
                <a:gd name="connsiteY414" fmla="*/ 2631099 h 4612809"/>
                <a:gd name="connsiteX415" fmla="*/ 2221379 w 3377158"/>
                <a:gd name="connsiteY415" fmla="*/ 2494320 h 4612809"/>
                <a:gd name="connsiteX416" fmla="*/ 2196518 w 3377158"/>
                <a:gd name="connsiteY416" fmla="*/ 2345730 h 4612809"/>
                <a:gd name="connsiteX417" fmla="*/ 2219473 w 3377158"/>
                <a:gd name="connsiteY417" fmla="*/ 2293914 h 4612809"/>
                <a:gd name="connsiteX418" fmla="*/ 2217188 w 3377158"/>
                <a:gd name="connsiteY418" fmla="*/ 2227239 h 4612809"/>
                <a:gd name="connsiteX419" fmla="*/ 2035641 w 3377158"/>
                <a:gd name="connsiteY419" fmla="*/ 2216285 h 4612809"/>
                <a:gd name="connsiteX420" fmla="*/ 2081266 w 3377158"/>
                <a:gd name="connsiteY420" fmla="*/ 2419263 h 4612809"/>
                <a:gd name="connsiteX421" fmla="*/ 2112793 w 3377158"/>
                <a:gd name="connsiteY421" fmla="*/ 2360018 h 4612809"/>
                <a:gd name="connsiteX422" fmla="*/ 2074026 w 3377158"/>
                <a:gd name="connsiteY422" fmla="*/ 2248956 h 4612809"/>
                <a:gd name="connsiteX423" fmla="*/ 1862191 w 3377158"/>
                <a:gd name="connsiteY423" fmla="*/ 2262482 h 4612809"/>
                <a:gd name="connsiteX424" fmla="*/ 2674292 w 3377158"/>
                <a:gd name="connsiteY424" fmla="*/ 802585 h 4612809"/>
                <a:gd name="connsiteX425" fmla="*/ 2685817 w 3377158"/>
                <a:gd name="connsiteY425" fmla="*/ 578366 h 4612809"/>
                <a:gd name="connsiteX426" fmla="*/ 2615904 w 3377158"/>
                <a:gd name="connsiteY426" fmla="*/ 576938 h 4612809"/>
                <a:gd name="connsiteX427" fmla="*/ 2604474 w 3377158"/>
                <a:gd name="connsiteY427" fmla="*/ 609894 h 4612809"/>
                <a:gd name="connsiteX428" fmla="*/ 2674292 w 3377158"/>
                <a:gd name="connsiteY428" fmla="*/ 802585 h 4612809"/>
                <a:gd name="connsiteX429" fmla="*/ 2147178 w 3377158"/>
                <a:gd name="connsiteY429" fmla="*/ 2508227 h 4612809"/>
                <a:gd name="connsiteX430" fmla="*/ 1881907 w 3377158"/>
                <a:gd name="connsiteY430" fmla="*/ 2330490 h 4612809"/>
                <a:gd name="connsiteX431" fmla="*/ 2010209 w 3377158"/>
                <a:gd name="connsiteY431" fmla="*/ 2534801 h 4612809"/>
                <a:gd name="connsiteX432" fmla="*/ 720810 w 3377158"/>
                <a:gd name="connsiteY432" fmla="*/ 4287783 h 4612809"/>
                <a:gd name="connsiteX433" fmla="*/ 900546 w 3377158"/>
                <a:gd name="connsiteY433" fmla="*/ 4369221 h 4612809"/>
                <a:gd name="connsiteX434" fmla="*/ 946457 w 3377158"/>
                <a:gd name="connsiteY434" fmla="*/ 4349314 h 4612809"/>
                <a:gd name="connsiteX435" fmla="*/ 941980 w 3377158"/>
                <a:gd name="connsiteY435" fmla="*/ 4311785 h 4612809"/>
                <a:gd name="connsiteX436" fmla="*/ 863113 w 3377158"/>
                <a:gd name="connsiteY436" fmla="*/ 4262446 h 4612809"/>
                <a:gd name="connsiteX437" fmla="*/ 720810 w 3377158"/>
                <a:gd name="connsiteY437" fmla="*/ 4287783 h 4612809"/>
                <a:gd name="connsiteX438" fmla="*/ 779198 w 3377158"/>
                <a:gd name="connsiteY438" fmla="*/ 473020 h 4612809"/>
                <a:gd name="connsiteX439" fmla="*/ 904071 w 3377158"/>
                <a:gd name="connsiteY439" fmla="*/ 264803 h 4612809"/>
                <a:gd name="connsiteX440" fmla="*/ 778150 w 3377158"/>
                <a:gd name="connsiteY440" fmla="*/ 323001 h 4612809"/>
                <a:gd name="connsiteX441" fmla="*/ 779198 w 3377158"/>
                <a:gd name="connsiteY441" fmla="*/ 473020 h 4612809"/>
                <a:gd name="connsiteX442" fmla="*/ 903594 w 3377158"/>
                <a:gd name="connsiteY442" fmla="*/ 2695012 h 4612809"/>
                <a:gd name="connsiteX443" fmla="*/ 886736 w 3377158"/>
                <a:gd name="connsiteY443" fmla="*/ 2683772 h 4612809"/>
                <a:gd name="connsiteX444" fmla="*/ 830252 w 3377158"/>
                <a:gd name="connsiteY444" fmla="*/ 2768164 h 4612809"/>
                <a:gd name="connsiteX445" fmla="*/ 794152 w 3377158"/>
                <a:gd name="connsiteY445" fmla="*/ 2844935 h 4612809"/>
                <a:gd name="connsiteX446" fmla="*/ 786818 w 3377158"/>
                <a:gd name="connsiteY446" fmla="*/ 2888465 h 4612809"/>
                <a:gd name="connsiteX447" fmla="*/ 831490 w 3377158"/>
                <a:gd name="connsiteY447" fmla="*/ 2873606 h 4612809"/>
                <a:gd name="connsiteX448" fmla="*/ 903594 w 3377158"/>
                <a:gd name="connsiteY448" fmla="*/ 2695012 h 4612809"/>
                <a:gd name="connsiteX449" fmla="*/ 747194 w 3377158"/>
                <a:gd name="connsiteY449" fmla="*/ 2883321 h 4612809"/>
                <a:gd name="connsiteX450" fmla="*/ 708142 w 3377158"/>
                <a:gd name="connsiteY450" fmla="*/ 2945519 h 4612809"/>
                <a:gd name="connsiteX451" fmla="*/ 747194 w 3377158"/>
                <a:gd name="connsiteY451" fmla="*/ 3150593 h 4612809"/>
                <a:gd name="connsiteX452" fmla="*/ 761862 w 3377158"/>
                <a:gd name="connsiteY452" fmla="*/ 3108016 h 4612809"/>
                <a:gd name="connsiteX453" fmla="*/ 775960 w 3377158"/>
                <a:gd name="connsiteY453" fmla="*/ 3109349 h 4612809"/>
                <a:gd name="connsiteX454" fmla="*/ 801772 w 3377158"/>
                <a:gd name="connsiteY454" fmla="*/ 2935518 h 4612809"/>
                <a:gd name="connsiteX455" fmla="*/ 784913 w 3377158"/>
                <a:gd name="connsiteY455" fmla="*/ 2917135 h 4612809"/>
                <a:gd name="connsiteX456" fmla="*/ 769101 w 3377158"/>
                <a:gd name="connsiteY456" fmla="*/ 2929232 h 4612809"/>
                <a:gd name="connsiteX457" fmla="*/ 761862 w 3377158"/>
                <a:gd name="connsiteY457" fmla="*/ 3107635 h 4612809"/>
                <a:gd name="connsiteX458" fmla="*/ 1723887 w 3377158"/>
                <a:gd name="connsiteY458" fmla="*/ 2281151 h 4612809"/>
                <a:gd name="connsiteX459" fmla="*/ 1878097 w 3377158"/>
                <a:gd name="connsiteY459" fmla="*/ 2296486 h 4612809"/>
                <a:gd name="connsiteX460" fmla="*/ 1723983 w 3377158"/>
                <a:gd name="connsiteY460" fmla="*/ 2281151 h 4612809"/>
                <a:gd name="connsiteX461" fmla="*/ 987796 w 3377158"/>
                <a:gd name="connsiteY461" fmla="*/ 2231811 h 4612809"/>
                <a:gd name="connsiteX462" fmla="*/ 937789 w 3377158"/>
                <a:gd name="connsiteY462" fmla="*/ 2160850 h 4612809"/>
                <a:gd name="connsiteX463" fmla="*/ 910834 w 3377158"/>
                <a:gd name="connsiteY463" fmla="*/ 2181138 h 4612809"/>
                <a:gd name="connsiteX464" fmla="*/ 987891 w 3377158"/>
                <a:gd name="connsiteY464" fmla="*/ 2231811 h 46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3377158" h="4612809">
                  <a:moveTo>
                    <a:pt x="3323421" y="1974827"/>
                  </a:moveTo>
                  <a:cubicBezTo>
                    <a:pt x="3299323" y="1966445"/>
                    <a:pt x="3286654" y="1963206"/>
                    <a:pt x="3275034" y="1957682"/>
                  </a:cubicBezTo>
                  <a:cubicBezTo>
                    <a:pt x="3043767" y="1849097"/>
                    <a:pt x="2910703" y="1661264"/>
                    <a:pt x="2859648" y="1417328"/>
                  </a:cubicBezTo>
                  <a:cubicBezTo>
                    <a:pt x="2831073" y="1279883"/>
                    <a:pt x="2827740" y="1137198"/>
                    <a:pt x="2804594" y="998228"/>
                  </a:cubicBezTo>
                  <a:cubicBezTo>
                    <a:pt x="2795069" y="942221"/>
                    <a:pt x="2765065" y="889357"/>
                    <a:pt x="2740681" y="836303"/>
                  </a:cubicBezTo>
                  <a:cubicBezTo>
                    <a:pt x="2735347" y="824873"/>
                    <a:pt x="2714011" y="820968"/>
                    <a:pt x="2700105" y="813539"/>
                  </a:cubicBezTo>
                  <a:cubicBezTo>
                    <a:pt x="2693818" y="829540"/>
                    <a:pt x="2682388" y="845447"/>
                    <a:pt x="2682198" y="861164"/>
                  </a:cubicBezTo>
                  <a:cubicBezTo>
                    <a:pt x="2681627" y="965367"/>
                    <a:pt x="2690199" y="1070047"/>
                    <a:pt x="2682960" y="1173679"/>
                  </a:cubicBezTo>
                  <a:cubicBezTo>
                    <a:pt x="2671720" y="1351082"/>
                    <a:pt x="2599121" y="1519046"/>
                    <a:pt x="2477601" y="1648786"/>
                  </a:cubicBezTo>
                  <a:cubicBezTo>
                    <a:pt x="2472457" y="1654406"/>
                    <a:pt x="2468076" y="1660978"/>
                    <a:pt x="2459980" y="1671741"/>
                  </a:cubicBezTo>
                  <a:cubicBezTo>
                    <a:pt x="2544562" y="1686124"/>
                    <a:pt x="2581519" y="1737083"/>
                    <a:pt x="2581233" y="1817093"/>
                  </a:cubicBezTo>
                  <a:cubicBezTo>
                    <a:pt x="2581233" y="1915200"/>
                    <a:pt x="2526940" y="1979018"/>
                    <a:pt x="2442835" y="2014927"/>
                  </a:cubicBezTo>
                  <a:cubicBezTo>
                    <a:pt x="2402830" y="2031977"/>
                    <a:pt x="2354157" y="2028166"/>
                    <a:pt x="2309485" y="2033977"/>
                  </a:cubicBezTo>
                  <a:cubicBezTo>
                    <a:pt x="2297769" y="2035501"/>
                    <a:pt x="2283005" y="2033977"/>
                    <a:pt x="2275195" y="2041026"/>
                  </a:cubicBezTo>
                  <a:cubicBezTo>
                    <a:pt x="2238237" y="2072649"/>
                    <a:pt x="2203186" y="2106558"/>
                    <a:pt x="2165276" y="2141514"/>
                  </a:cubicBezTo>
                  <a:cubicBezTo>
                    <a:pt x="2177945" y="2151039"/>
                    <a:pt x="2189470" y="2159135"/>
                    <a:pt x="2200233" y="2168184"/>
                  </a:cubicBezTo>
                  <a:cubicBezTo>
                    <a:pt x="2247858" y="2208475"/>
                    <a:pt x="2260907" y="2256290"/>
                    <a:pt x="2232999" y="2311059"/>
                  </a:cubicBezTo>
                  <a:cubicBezTo>
                    <a:pt x="2199661" y="2376972"/>
                    <a:pt x="2187184" y="2436218"/>
                    <a:pt x="2248620" y="2496034"/>
                  </a:cubicBezTo>
                  <a:cubicBezTo>
                    <a:pt x="2278814" y="2525372"/>
                    <a:pt x="2273004" y="2587093"/>
                    <a:pt x="2242048" y="2624337"/>
                  </a:cubicBezTo>
                  <a:cubicBezTo>
                    <a:pt x="2222998" y="2646815"/>
                    <a:pt x="2224141" y="2662437"/>
                    <a:pt x="2236428" y="2686916"/>
                  </a:cubicBezTo>
                  <a:cubicBezTo>
                    <a:pt x="2285672" y="2783690"/>
                    <a:pt x="2303674" y="2886941"/>
                    <a:pt x="2244143" y="2982191"/>
                  </a:cubicBezTo>
                  <a:cubicBezTo>
                    <a:pt x="2208424" y="3038674"/>
                    <a:pt x="2186993" y="3089823"/>
                    <a:pt x="2186231" y="3156594"/>
                  </a:cubicBezTo>
                  <a:cubicBezTo>
                    <a:pt x="2183755" y="3297659"/>
                    <a:pt x="2044595" y="3385194"/>
                    <a:pt x="1907815" y="3371192"/>
                  </a:cubicBezTo>
                  <a:cubicBezTo>
                    <a:pt x="1895623" y="3369953"/>
                    <a:pt x="1883526" y="3367858"/>
                    <a:pt x="1861333" y="3364715"/>
                  </a:cubicBezTo>
                  <a:cubicBezTo>
                    <a:pt x="1871525" y="3388908"/>
                    <a:pt x="1878383" y="3407006"/>
                    <a:pt x="1886670" y="3424437"/>
                  </a:cubicBezTo>
                  <a:cubicBezTo>
                    <a:pt x="1924008" y="3502922"/>
                    <a:pt x="1899052" y="3556739"/>
                    <a:pt x="1813708" y="3580361"/>
                  </a:cubicBezTo>
                  <a:cubicBezTo>
                    <a:pt x="1807441" y="3581818"/>
                    <a:pt x="1801069" y="3582837"/>
                    <a:pt x="1794658" y="3583409"/>
                  </a:cubicBezTo>
                  <a:cubicBezTo>
                    <a:pt x="1749796" y="3589505"/>
                    <a:pt x="1732079" y="3608650"/>
                    <a:pt x="1731317" y="3660276"/>
                  </a:cubicBezTo>
                  <a:cubicBezTo>
                    <a:pt x="1728745" y="3834583"/>
                    <a:pt x="1718839" y="4008890"/>
                    <a:pt x="1708648" y="4183008"/>
                  </a:cubicBezTo>
                  <a:cubicBezTo>
                    <a:pt x="1706457" y="4220250"/>
                    <a:pt x="1725793" y="4220631"/>
                    <a:pt x="1750843" y="4223584"/>
                  </a:cubicBezTo>
                  <a:cubicBezTo>
                    <a:pt x="1823834" y="4230366"/>
                    <a:pt x="1893509" y="4257274"/>
                    <a:pt x="1952107" y="4301308"/>
                  </a:cubicBezTo>
                  <a:cubicBezTo>
                    <a:pt x="2017448" y="4351791"/>
                    <a:pt x="2041356" y="4418942"/>
                    <a:pt x="2018210" y="4489618"/>
                  </a:cubicBezTo>
                  <a:cubicBezTo>
                    <a:pt x="1995474" y="4561474"/>
                    <a:pt x="1929446" y="4610832"/>
                    <a:pt x="1854095" y="4612299"/>
                  </a:cubicBezTo>
                  <a:cubicBezTo>
                    <a:pt x="1652831" y="4617443"/>
                    <a:pt x="1497669" y="4520288"/>
                    <a:pt x="1370605" y="4377317"/>
                  </a:cubicBezTo>
                  <a:cubicBezTo>
                    <a:pt x="1308883" y="4307880"/>
                    <a:pt x="1313455" y="4257493"/>
                    <a:pt x="1366510" y="4204725"/>
                  </a:cubicBezTo>
                  <a:cubicBezTo>
                    <a:pt x="1374949" y="4193552"/>
                    <a:pt x="1379130" y="4179740"/>
                    <a:pt x="1378321" y="4165767"/>
                  </a:cubicBezTo>
                  <a:cubicBezTo>
                    <a:pt x="1377654" y="4107093"/>
                    <a:pt x="1378321" y="4048038"/>
                    <a:pt x="1371939" y="3989840"/>
                  </a:cubicBezTo>
                  <a:cubicBezTo>
                    <a:pt x="1364700" y="3923737"/>
                    <a:pt x="1351269" y="3858396"/>
                    <a:pt x="1338887" y="3792959"/>
                  </a:cubicBezTo>
                  <a:cubicBezTo>
                    <a:pt x="1331934" y="3756002"/>
                    <a:pt x="1257734" y="3703710"/>
                    <a:pt x="1222682" y="3711043"/>
                  </a:cubicBezTo>
                  <a:cubicBezTo>
                    <a:pt x="1213252" y="3715406"/>
                    <a:pt x="1206261" y="3723750"/>
                    <a:pt x="1203632" y="3733808"/>
                  </a:cubicBezTo>
                  <a:cubicBezTo>
                    <a:pt x="1176295" y="3854014"/>
                    <a:pt x="1148768" y="3974315"/>
                    <a:pt x="1124861" y="4095282"/>
                  </a:cubicBezTo>
                  <a:cubicBezTo>
                    <a:pt x="1121431" y="4112713"/>
                    <a:pt x="1136481" y="4133382"/>
                    <a:pt x="1142672" y="4153099"/>
                  </a:cubicBezTo>
                  <a:cubicBezTo>
                    <a:pt x="1150673" y="4177864"/>
                    <a:pt x="1168675" y="4204629"/>
                    <a:pt x="1164389" y="4227013"/>
                  </a:cubicBezTo>
                  <a:cubicBezTo>
                    <a:pt x="1135814" y="4377222"/>
                    <a:pt x="947505" y="4611537"/>
                    <a:pt x="713094" y="4564389"/>
                  </a:cubicBezTo>
                  <a:cubicBezTo>
                    <a:pt x="668070" y="4555930"/>
                    <a:pt x="625150" y="4538681"/>
                    <a:pt x="586793" y="4513620"/>
                  </a:cubicBezTo>
                  <a:cubicBezTo>
                    <a:pt x="492591" y="4448755"/>
                    <a:pt x="489352" y="4355410"/>
                    <a:pt x="573077" y="4277305"/>
                  </a:cubicBezTo>
                  <a:cubicBezTo>
                    <a:pt x="634323" y="4220155"/>
                    <a:pt x="711475" y="4195676"/>
                    <a:pt x="790152" y="4176721"/>
                  </a:cubicBezTo>
                  <a:cubicBezTo>
                    <a:pt x="816155" y="4170435"/>
                    <a:pt x="821584" y="4161386"/>
                    <a:pt x="821489" y="4135763"/>
                  </a:cubicBezTo>
                  <a:cubicBezTo>
                    <a:pt x="821108" y="3961456"/>
                    <a:pt x="822223" y="3787149"/>
                    <a:pt x="824823" y="3612841"/>
                  </a:cubicBezTo>
                  <a:cubicBezTo>
                    <a:pt x="825395" y="3576455"/>
                    <a:pt x="828728" y="3546166"/>
                    <a:pt x="778436" y="3545499"/>
                  </a:cubicBezTo>
                  <a:cubicBezTo>
                    <a:pt x="761958" y="3545499"/>
                    <a:pt x="745289" y="3535974"/>
                    <a:pt x="729192" y="3528735"/>
                  </a:cubicBezTo>
                  <a:cubicBezTo>
                    <a:pt x="638514" y="3490635"/>
                    <a:pt x="628894" y="3462060"/>
                    <a:pt x="673851" y="3374621"/>
                  </a:cubicBezTo>
                  <a:cubicBezTo>
                    <a:pt x="690520" y="3342426"/>
                    <a:pt x="703569" y="3307946"/>
                    <a:pt x="719381" y="3275561"/>
                  </a:cubicBezTo>
                  <a:cubicBezTo>
                    <a:pt x="740717" y="3231460"/>
                    <a:pt x="749004" y="3194598"/>
                    <a:pt x="714047" y="3146687"/>
                  </a:cubicBezTo>
                  <a:cubicBezTo>
                    <a:pt x="689568" y="3113255"/>
                    <a:pt x="691187" y="3059724"/>
                    <a:pt x="684710" y="3014671"/>
                  </a:cubicBezTo>
                  <a:cubicBezTo>
                    <a:pt x="682557" y="2988629"/>
                    <a:pt x="682300" y="2962455"/>
                    <a:pt x="683948" y="2936376"/>
                  </a:cubicBezTo>
                  <a:cubicBezTo>
                    <a:pt x="652230" y="2936376"/>
                    <a:pt x="621273" y="2936376"/>
                    <a:pt x="590317" y="2936376"/>
                  </a:cubicBezTo>
                  <a:cubicBezTo>
                    <a:pt x="501925" y="2934851"/>
                    <a:pt x="437346" y="2874749"/>
                    <a:pt x="421153" y="2787118"/>
                  </a:cubicBezTo>
                  <a:cubicBezTo>
                    <a:pt x="399341" y="2669485"/>
                    <a:pt x="428964" y="2567377"/>
                    <a:pt x="505545" y="2477937"/>
                  </a:cubicBezTo>
                  <a:cubicBezTo>
                    <a:pt x="543645" y="2433170"/>
                    <a:pt x="591270" y="2402690"/>
                    <a:pt x="652230" y="2398689"/>
                  </a:cubicBezTo>
                  <a:cubicBezTo>
                    <a:pt x="708142" y="2395070"/>
                    <a:pt x="724525" y="2371067"/>
                    <a:pt x="730906" y="2313536"/>
                  </a:cubicBezTo>
                  <a:cubicBezTo>
                    <a:pt x="737355" y="2251042"/>
                    <a:pt x="750347" y="2189396"/>
                    <a:pt x="769673" y="2129608"/>
                  </a:cubicBezTo>
                  <a:cubicBezTo>
                    <a:pt x="789961" y="2068552"/>
                    <a:pt x="842539" y="2037215"/>
                    <a:pt x="914834" y="2022261"/>
                  </a:cubicBezTo>
                  <a:cubicBezTo>
                    <a:pt x="896213" y="2006850"/>
                    <a:pt x="878467" y="1990409"/>
                    <a:pt x="861685" y="1973017"/>
                  </a:cubicBezTo>
                  <a:cubicBezTo>
                    <a:pt x="801677" y="1901865"/>
                    <a:pt x="733669" y="1835190"/>
                    <a:pt x="686711" y="1756133"/>
                  </a:cubicBezTo>
                  <a:cubicBezTo>
                    <a:pt x="656611" y="1705650"/>
                    <a:pt x="631751" y="1651358"/>
                    <a:pt x="596889" y="1602685"/>
                  </a:cubicBezTo>
                  <a:cubicBezTo>
                    <a:pt x="547741" y="1533724"/>
                    <a:pt x="524500" y="1457619"/>
                    <a:pt x="564029" y="1374847"/>
                  </a:cubicBezTo>
                  <a:cubicBezTo>
                    <a:pt x="591555" y="1317697"/>
                    <a:pt x="631656" y="1301219"/>
                    <a:pt x="696236" y="1321793"/>
                  </a:cubicBezTo>
                  <a:cubicBezTo>
                    <a:pt x="697197" y="1308286"/>
                    <a:pt x="697197" y="1294723"/>
                    <a:pt x="696236" y="1281216"/>
                  </a:cubicBezTo>
                  <a:cubicBezTo>
                    <a:pt x="658136" y="1024041"/>
                    <a:pt x="674804" y="771724"/>
                    <a:pt x="765482" y="526550"/>
                  </a:cubicBezTo>
                  <a:cubicBezTo>
                    <a:pt x="780532" y="485688"/>
                    <a:pt x="752909" y="471496"/>
                    <a:pt x="729002" y="474639"/>
                  </a:cubicBezTo>
                  <a:cubicBezTo>
                    <a:pt x="693949" y="479211"/>
                    <a:pt x="646419" y="489974"/>
                    <a:pt x="629846" y="515025"/>
                  </a:cubicBezTo>
                  <a:cubicBezTo>
                    <a:pt x="587746" y="578652"/>
                    <a:pt x="557361" y="650661"/>
                    <a:pt x="527452" y="721527"/>
                  </a:cubicBezTo>
                  <a:cubicBezTo>
                    <a:pt x="510212" y="762294"/>
                    <a:pt x="503164" y="807252"/>
                    <a:pt x="491543" y="850305"/>
                  </a:cubicBezTo>
                  <a:lnTo>
                    <a:pt x="477827" y="848781"/>
                  </a:lnTo>
                  <a:lnTo>
                    <a:pt x="469159" y="764485"/>
                  </a:lnTo>
                  <a:cubicBezTo>
                    <a:pt x="456682" y="786678"/>
                    <a:pt x="448204" y="799537"/>
                    <a:pt x="441918" y="813348"/>
                  </a:cubicBezTo>
                  <a:cubicBezTo>
                    <a:pt x="378862" y="951461"/>
                    <a:pt x="308568" y="1084811"/>
                    <a:pt x="177885" y="1172345"/>
                  </a:cubicBezTo>
                  <a:cubicBezTo>
                    <a:pt x="136451" y="1200158"/>
                    <a:pt x="87683" y="1217494"/>
                    <a:pt x="41392" y="1237687"/>
                  </a:cubicBezTo>
                  <a:cubicBezTo>
                    <a:pt x="28437" y="1243307"/>
                    <a:pt x="12340" y="1241783"/>
                    <a:pt x="815" y="1243211"/>
                  </a:cubicBezTo>
                  <a:cubicBezTo>
                    <a:pt x="37201" y="1169393"/>
                    <a:pt x="77777" y="1101289"/>
                    <a:pt x="105019" y="1028327"/>
                  </a:cubicBezTo>
                  <a:cubicBezTo>
                    <a:pt x="144928" y="921266"/>
                    <a:pt x="147500" y="808109"/>
                    <a:pt x="136546" y="694952"/>
                  </a:cubicBezTo>
                  <a:cubicBezTo>
                    <a:pt x="136803" y="688599"/>
                    <a:pt x="135699" y="682265"/>
                    <a:pt x="133308" y="676379"/>
                  </a:cubicBezTo>
                  <a:cubicBezTo>
                    <a:pt x="66633" y="572842"/>
                    <a:pt x="95208" y="468829"/>
                    <a:pt x="134261" y="366530"/>
                  </a:cubicBezTo>
                  <a:cubicBezTo>
                    <a:pt x="180837" y="244706"/>
                    <a:pt x="243798" y="134406"/>
                    <a:pt x="364860" y="69160"/>
                  </a:cubicBezTo>
                  <a:cubicBezTo>
                    <a:pt x="520185" y="-14965"/>
                    <a:pt x="713466" y="24278"/>
                    <a:pt x="823680" y="162314"/>
                  </a:cubicBezTo>
                  <a:cubicBezTo>
                    <a:pt x="835491" y="177269"/>
                    <a:pt x="846349" y="192889"/>
                    <a:pt x="857684" y="208225"/>
                  </a:cubicBezTo>
                  <a:cubicBezTo>
                    <a:pt x="887116" y="248039"/>
                    <a:pt x="919216" y="250516"/>
                    <a:pt x="954458" y="217083"/>
                  </a:cubicBezTo>
                  <a:cubicBezTo>
                    <a:pt x="1049708" y="126405"/>
                    <a:pt x="1157150" y="54587"/>
                    <a:pt x="1284690" y="17058"/>
                  </a:cubicBezTo>
                  <a:cubicBezTo>
                    <a:pt x="1412230" y="-20470"/>
                    <a:pt x="1522815" y="1628"/>
                    <a:pt x="1612731" y="94782"/>
                  </a:cubicBezTo>
                  <a:cubicBezTo>
                    <a:pt x="1661499" y="73160"/>
                    <a:pt x="1705123" y="44490"/>
                    <a:pt x="1752748" y="34489"/>
                  </a:cubicBezTo>
                  <a:cubicBezTo>
                    <a:pt x="1899814" y="3723"/>
                    <a:pt x="2035546" y="48872"/>
                    <a:pt x="2164133" y="115165"/>
                  </a:cubicBezTo>
                  <a:cubicBezTo>
                    <a:pt x="2342156" y="206891"/>
                    <a:pt x="2468933" y="350623"/>
                    <a:pt x="2561897" y="525598"/>
                  </a:cubicBezTo>
                  <a:cubicBezTo>
                    <a:pt x="2577137" y="554173"/>
                    <a:pt x="2591901" y="552744"/>
                    <a:pt x="2624667" y="554173"/>
                  </a:cubicBezTo>
                  <a:cubicBezTo>
                    <a:pt x="2723251" y="558745"/>
                    <a:pt x="2805642" y="502071"/>
                    <a:pt x="2899273" y="497023"/>
                  </a:cubicBezTo>
                  <a:cubicBezTo>
                    <a:pt x="3063293" y="487498"/>
                    <a:pt x="3176831" y="570461"/>
                    <a:pt x="3266938" y="695143"/>
                  </a:cubicBezTo>
                  <a:cubicBezTo>
                    <a:pt x="3367045" y="833732"/>
                    <a:pt x="3390096" y="991180"/>
                    <a:pt x="3372665" y="1157201"/>
                  </a:cubicBezTo>
                  <a:cubicBezTo>
                    <a:pt x="3372189" y="1161201"/>
                    <a:pt x="3368569" y="1164916"/>
                    <a:pt x="3360092" y="1180156"/>
                  </a:cubicBezTo>
                  <a:cubicBezTo>
                    <a:pt x="3346090" y="1128340"/>
                    <a:pt x="3334660" y="1086144"/>
                    <a:pt x="3321230" y="1037281"/>
                  </a:cubicBezTo>
                  <a:cubicBezTo>
                    <a:pt x="3316658" y="1047473"/>
                    <a:pt x="3311705" y="1052616"/>
                    <a:pt x="3312562" y="1057188"/>
                  </a:cubicBezTo>
                  <a:cubicBezTo>
                    <a:pt x="3331612" y="1213494"/>
                    <a:pt x="3292465" y="1361988"/>
                    <a:pt x="3259223" y="1512864"/>
                  </a:cubicBezTo>
                  <a:cubicBezTo>
                    <a:pt x="3240839" y="1595636"/>
                    <a:pt x="3228933" y="1683362"/>
                    <a:pt x="3235886" y="1767086"/>
                  </a:cubicBezTo>
                  <a:cubicBezTo>
                    <a:pt x="3240934" y="1827856"/>
                    <a:pt x="3281511" y="1885673"/>
                    <a:pt x="3306466" y="1944633"/>
                  </a:cubicBezTo>
                  <a:cubicBezTo>
                    <a:pt x="3309133" y="1950157"/>
                    <a:pt x="3313229" y="1956253"/>
                    <a:pt x="3323421" y="1974827"/>
                  </a:cubicBezTo>
                  <a:close/>
                  <a:moveTo>
                    <a:pt x="1748938" y="2958283"/>
                  </a:moveTo>
                  <a:cubicBezTo>
                    <a:pt x="1724269" y="2942281"/>
                    <a:pt x="1689788" y="2931708"/>
                    <a:pt x="1677025" y="2909039"/>
                  </a:cubicBezTo>
                  <a:cubicBezTo>
                    <a:pt x="1649688" y="2860461"/>
                    <a:pt x="1633971" y="2805312"/>
                    <a:pt x="1612635" y="2753305"/>
                  </a:cubicBezTo>
                  <a:cubicBezTo>
                    <a:pt x="1605492" y="2735874"/>
                    <a:pt x="1599777" y="2715205"/>
                    <a:pt x="1586632" y="2703680"/>
                  </a:cubicBezTo>
                  <a:cubicBezTo>
                    <a:pt x="1533387" y="2657293"/>
                    <a:pt x="1532340" y="2594428"/>
                    <a:pt x="1586632" y="2550232"/>
                  </a:cubicBezTo>
                  <a:cubicBezTo>
                    <a:pt x="1613017" y="2528896"/>
                    <a:pt x="1622542" y="2466317"/>
                    <a:pt x="1603015" y="2442504"/>
                  </a:cubicBezTo>
                  <a:cubicBezTo>
                    <a:pt x="1572107" y="2407414"/>
                    <a:pt x="1575498" y="2353902"/>
                    <a:pt x="1610588" y="2322994"/>
                  </a:cubicBezTo>
                  <a:cubicBezTo>
                    <a:pt x="1619903" y="2314783"/>
                    <a:pt x="1630914" y="2308726"/>
                    <a:pt x="1642830" y="2305249"/>
                  </a:cubicBezTo>
                  <a:cubicBezTo>
                    <a:pt x="1660356" y="2299534"/>
                    <a:pt x="1677691" y="2293247"/>
                    <a:pt x="1695122" y="2287247"/>
                  </a:cubicBezTo>
                  <a:cubicBezTo>
                    <a:pt x="1673405" y="2276769"/>
                    <a:pt x="1654736" y="2277722"/>
                    <a:pt x="1636353" y="2276483"/>
                  </a:cubicBezTo>
                  <a:cubicBezTo>
                    <a:pt x="1590252" y="2272768"/>
                    <a:pt x="1557010" y="2282199"/>
                    <a:pt x="1526054" y="2325918"/>
                  </a:cubicBezTo>
                  <a:cubicBezTo>
                    <a:pt x="1485286" y="2383068"/>
                    <a:pt x="1414135" y="2388783"/>
                    <a:pt x="1352222" y="2369447"/>
                  </a:cubicBezTo>
                  <a:cubicBezTo>
                    <a:pt x="1285547" y="2348588"/>
                    <a:pt x="1224873" y="2309059"/>
                    <a:pt x="1210586" y="2230383"/>
                  </a:cubicBezTo>
                  <a:cubicBezTo>
                    <a:pt x="1202775" y="2187425"/>
                    <a:pt x="1170009" y="2167327"/>
                    <a:pt x="1129813" y="2182758"/>
                  </a:cubicBezTo>
                  <a:cubicBezTo>
                    <a:pt x="1102400" y="2194778"/>
                    <a:pt x="1073835" y="2203998"/>
                    <a:pt x="1044564" y="2210284"/>
                  </a:cubicBezTo>
                  <a:cubicBezTo>
                    <a:pt x="1004464" y="2217143"/>
                    <a:pt x="1000083" y="2234192"/>
                    <a:pt x="1021038" y="2264958"/>
                  </a:cubicBezTo>
                  <a:cubicBezTo>
                    <a:pt x="1047232" y="2303058"/>
                    <a:pt x="1040088" y="2339729"/>
                    <a:pt x="1023419" y="2381354"/>
                  </a:cubicBezTo>
                  <a:cubicBezTo>
                    <a:pt x="1007893" y="2418882"/>
                    <a:pt x="1005417" y="2461935"/>
                    <a:pt x="998940" y="2502797"/>
                  </a:cubicBezTo>
                  <a:cubicBezTo>
                    <a:pt x="998083" y="2508131"/>
                    <a:pt x="1007322" y="2515084"/>
                    <a:pt x="1011989" y="2521085"/>
                  </a:cubicBezTo>
                  <a:cubicBezTo>
                    <a:pt x="1074759" y="2600905"/>
                    <a:pt x="1043517" y="2696441"/>
                    <a:pt x="946552" y="2727492"/>
                  </a:cubicBezTo>
                  <a:cubicBezTo>
                    <a:pt x="932646" y="2731874"/>
                    <a:pt x="920359" y="2748924"/>
                    <a:pt x="912262" y="2762925"/>
                  </a:cubicBezTo>
                  <a:cubicBezTo>
                    <a:pt x="889212" y="2803502"/>
                    <a:pt x="868638" y="2845507"/>
                    <a:pt x="847207" y="2886750"/>
                  </a:cubicBezTo>
                  <a:cubicBezTo>
                    <a:pt x="837682" y="2904276"/>
                    <a:pt x="823108" y="2921421"/>
                    <a:pt x="821394" y="2939709"/>
                  </a:cubicBezTo>
                  <a:cubicBezTo>
                    <a:pt x="806325" y="3104454"/>
                    <a:pt x="757252" y="3264283"/>
                    <a:pt x="677280" y="3409101"/>
                  </a:cubicBezTo>
                  <a:cubicBezTo>
                    <a:pt x="654992" y="3449487"/>
                    <a:pt x="665279" y="3478729"/>
                    <a:pt x="703951" y="3493588"/>
                  </a:cubicBezTo>
                  <a:cubicBezTo>
                    <a:pt x="756814" y="3513781"/>
                    <a:pt x="811679" y="3538355"/>
                    <a:pt x="866733" y="3541213"/>
                  </a:cubicBezTo>
                  <a:cubicBezTo>
                    <a:pt x="987605" y="3547499"/>
                    <a:pt x="1089523" y="3589410"/>
                    <a:pt x="1184487" y="3662562"/>
                  </a:cubicBezTo>
                  <a:cubicBezTo>
                    <a:pt x="1287833" y="3742095"/>
                    <a:pt x="1466712" y="3752096"/>
                    <a:pt x="1570821" y="3667324"/>
                  </a:cubicBezTo>
                  <a:cubicBezTo>
                    <a:pt x="1638829" y="3611984"/>
                    <a:pt x="1719411" y="3578456"/>
                    <a:pt x="1806660" y="3560168"/>
                  </a:cubicBezTo>
                  <a:cubicBezTo>
                    <a:pt x="1880955" y="3544547"/>
                    <a:pt x="1898576" y="3500065"/>
                    <a:pt x="1867715" y="3432152"/>
                  </a:cubicBezTo>
                  <a:cubicBezTo>
                    <a:pt x="1809232" y="3303183"/>
                    <a:pt x="1771703" y="3169261"/>
                    <a:pt x="1779514" y="3025529"/>
                  </a:cubicBezTo>
                  <a:cubicBezTo>
                    <a:pt x="1786419" y="3047799"/>
                    <a:pt x="1791915" y="3070487"/>
                    <a:pt x="1795992" y="3093443"/>
                  </a:cubicBezTo>
                  <a:cubicBezTo>
                    <a:pt x="1811232" y="3165737"/>
                    <a:pt x="1826281" y="3238223"/>
                    <a:pt x="1842855" y="3310327"/>
                  </a:cubicBezTo>
                  <a:cubicBezTo>
                    <a:pt x="1845331" y="3321185"/>
                    <a:pt x="1853618" y="3336235"/>
                    <a:pt x="1862571" y="3338902"/>
                  </a:cubicBezTo>
                  <a:cubicBezTo>
                    <a:pt x="1910911" y="3356228"/>
                    <a:pt x="1963718" y="3356466"/>
                    <a:pt x="2012209" y="3339568"/>
                  </a:cubicBezTo>
                  <a:cubicBezTo>
                    <a:pt x="1883526" y="3206218"/>
                    <a:pt x="1812184" y="3082393"/>
                    <a:pt x="1820376" y="3001050"/>
                  </a:cubicBezTo>
                  <a:cubicBezTo>
                    <a:pt x="1833139" y="3030387"/>
                    <a:pt x="1845236" y="3054295"/>
                    <a:pt x="1854189" y="3079251"/>
                  </a:cubicBezTo>
                  <a:cubicBezTo>
                    <a:pt x="1887432" y="3172596"/>
                    <a:pt x="1939914" y="3252034"/>
                    <a:pt x="2019925" y="3311660"/>
                  </a:cubicBezTo>
                  <a:cubicBezTo>
                    <a:pt x="2030021" y="3319280"/>
                    <a:pt x="2048500" y="3324900"/>
                    <a:pt x="2059358" y="3321185"/>
                  </a:cubicBezTo>
                  <a:cubicBezTo>
                    <a:pt x="2143083" y="3289277"/>
                    <a:pt x="2195375" y="3153259"/>
                    <a:pt x="2156418" y="3071630"/>
                  </a:cubicBezTo>
                  <a:cubicBezTo>
                    <a:pt x="2144807" y="3076031"/>
                    <a:pt x="2132777" y="3079222"/>
                    <a:pt x="2120509" y="3081155"/>
                  </a:cubicBezTo>
                  <a:cubicBezTo>
                    <a:pt x="2076979" y="3083442"/>
                    <a:pt x="2060310" y="3094871"/>
                    <a:pt x="2084314" y="3141830"/>
                  </a:cubicBezTo>
                  <a:cubicBezTo>
                    <a:pt x="2100411" y="3173358"/>
                    <a:pt x="2101839" y="3212315"/>
                    <a:pt x="2109936" y="3247938"/>
                  </a:cubicBezTo>
                  <a:lnTo>
                    <a:pt x="2092314" y="3251081"/>
                  </a:lnTo>
                  <a:cubicBezTo>
                    <a:pt x="2089076" y="3234889"/>
                    <a:pt x="2086600" y="3218506"/>
                    <a:pt x="2082789" y="3202599"/>
                  </a:cubicBezTo>
                  <a:cubicBezTo>
                    <a:pt x="2066978" y="3141163"/>
                    <a:pt x="2053643" y="3078774"/>
                    <a:pt x="1973157" y="3068201"/>
                  </a:cubicBezTo>
                  <a:cubicBezTo>
                    <a:pt x="1954107" y="3065630"/>
                    <a:pt x="1936676" y="3050199"/>
                    <a:pt x="1919055" y="3039626"/>
                  </a:cubicBezTo>
                  <a:cubicBezTo>
                    <a:pt x="1874573" y="3012956"/>
                    <a:pt x="1842855" y="2958664"/>
                    <a:pt x="1777609" y="2975999"/>
                  </a:cubicBezTo>
                  <a:cubicBezTo>
                    <a:pt x="1769798" y="2978095"/>
                    <a:pt x="1757606" y="2963426"/>
                    <a:pt x="1747224" y="2956473"/>
                  </a:cubicBezTo>
                  <a:lnTo>
                    <a:pt x="1820757" y="2956473"/>
                  </a:lnTo>
                  <a:lnTo>
                    <a:pt x="1635591" y="2713681"/>
                  </a:lnTo>
                  <a:cubicBezTo>
                    <a:pt x="1635591" y="2742256"/>
                    <a:pt x="1634353" y="2757115"/>
                    <a:pt x="1635591" y="2771403"/>
                  </a:cubicBezTo>
                  <a:cubicBezTo>
                    <a:pt x="1643973" y="2851889"/>
                    <a:pt x="1696170" y="2905324"/>
                    <a:pt x="1748938" y="2958283"/>
                  </a:cubicBezTo>
                  <a:close/>
                  <a:moveTo>
                    <a:pt x="1436614" y="987179"/>
                  </a:moveTo>
                  <a:lnTo>
                    <a:pt x="1447377" y="993561"/>
                  </a:lnTo>
                  <a:cubicBezTo>
                    <a:pt x="1475380" y="948794"/>
                    <a:pt x="1507575" y="906026"/>
                    <a:pt x="1530435" y="858782"/>
                  </a:cubicBezTo>
                  <a:cubicBezTo>
                    <a:pt x="1567868" y="781154"/>
                    <a:pt x="1583489" y="700477"/>
                    <a:pt x="1545484" y="616085"/>
                  </a:cubicBezTo>
                  <a:cubicBezTo>
                    <a:pt x="1535959" y="594178"/>
                    <a:pt x="1536817" y="567317"/>
                    <a:pt x="1533007" y="542743"/>
                  </a:cubicBezTo>
                  <a:cubicBezTo>
                    <a:pt x="1570344" y="625991"/>
                    <a:pt x="1599682" y="710002"/>
                    <a:pt x="1637782" y="789536"/>
                  </a:cubicBezTo>
                  <a:cubicBezTo>
                    <a:pt x="1677025" y="871070"/>
                    <a:pt x="1740366" y="933554"/>
                    <a:pt x="1821805" y="988608"/>
                  </a:cubicBezTo>
                  <a:lnTo>
                    <a:pt x="1733127" y="777153"/>
                  </a:lnTo>
                  <a:lnTo>
                    <a:pt x="1749891" y="769247"/>
                  </a:lnTo>
                  <a:cubicBezTo>
                    <a:pt x="1756310" y="776753"/>
                    <a:pt x="1762140" y="784745"/>
                    <a:pt x="1767321" y="793155"/>
                  </a:cubicBezTo>
                  <a:cubicBezTo>
                    <a:pt x="1821929" y="900606"/>
                    <a:pt x="1914797" y="983693"/>
                    <a:pt x="2027640" y="1026041"/>
                  </a:cubicBezTo>
                  <a:cubicBezTo>
                    <a:pt x="2126129" y="1063379"/>
                    <a:pt x="2231475" y="1083191"/>
                    <a:pt x="2309961" y="1181204"/>
                  </a:cubicBezTo>
                  <a:cubicBezTo>
                    <a:pt x="2299198" y="1044806"/>
                    <a:pt x="2245953" y="941650"/>
                    <a:pt x="2172991" y="845257"/>
                  </a:cubicBezTo>
                  <a:cubicBezTo>
                    <a:pt x="2189032" y="852801"/>
                    <a:pt x="2203043" y="864069"/>
                    <a:pt x="2213853" y="878118"/>
                  </a:cubicBezTo>
                  <a:cubicBezTo>
                    <a:pt x="2339298" y="1032232"/>
                    <a:pt x="2344918" y="1211493"/>
                    <a:pt x="2323486" y="1397040"/>
                  </a:cubicBezTo>
                  <a:cubicBezTo>
                    <a:pt x="2312723" y="1489623"/>
                    <a:pt x="2305675" y="1582778"/>
                    <a:pt x="2299674" y="1675932"/>
                  </a:cubicBezTo>
                  <a:cubicBezTo>
                    <a:pt x="2298340" y="1697078"/>
                    <a:pt x="2308247" y="1718890"/>
                    <a:pt x="2313295" y="1741845"/>
                  </a:cubicBezTo>
                  <a:cubicBezTo>
                    <a:pt x="2363968" y="1707746"/>
                    <a:pt x="2413117" y="1684695"/>
                    <a:pt x="2448550" y="1648881"/>
                  </a:cubicBezTo>
                  <a:cubicBezTo>
                    <a:pt x="2632668" y="1461715"/>
                    <a:pt x="2685341" y="1226924"/>
                    <a:pt x="2673530" y="974797"/>
                  </a:cubicBezTo>
                  <a:cubicBezTo>
                    <a:pt x="2665643" y="822035"/>
                    <a:pt x="2622657" y="673150"/>
                    <a:pt x="2547895" y="539695"/>
                  </a:cubicBezTo>
                  <a:cubicBezTo>
                    <a:pt x="2397114" y="265375"/>
                    <a:pt x="2182516" y="78685"/>
                    <a:pt x="1859809" y="46109"/>
                  </a:cubicBezTo>
                  <a:cubicBezTo>
                    <a:pt x="1749320" y="34870"/>
                    <a:pt x="1655308" y="64588"/>
                    <a:pt x="1601205" y="172697"/>
                  </a:cubicBezTo>
                  <a:cubicBezTo>
                    <a:pt x="1595614" y="181288"/>
                    <a:pt x="1589033" y="189184"/>
                    <a:pt x="1581584" y="196223"/>
                  </a:cubicBezTo>
                  <a:cubicBezTo>
                    <a:pt x="1579679" y="180126"/>
                    <a:pt x="1580536" y="164505"/>
                    <a:pt x="1588633" y="154599"/>
                  </a:cubicBezTo>
                  <a:cubicBezTo>
                    <a:pt x="1614445" y="123071"/>
                    <a:pt x="1598158" y="105545"/>
                    <a:pt x="1573107" y="84686"/>
                  </a:cubicBezTo>
                  <a:cubicBezTo>
                    <a:pt x="1500431" y="23726"/>
                    <a:pt x="1415945" y="6962"/>
                    <a:pt x="1327362" y="26488"/>
                  </a:cubicBezTo>
                  <a:cubicBezTo>
                    <a:pt x="1189249" y="56968"/>
                    <a:pt x="1071996" y="129929"/>
                    <a:pt x="972365" y="228608"/>
                  </a:cubicBezTo>
                  <a:cubicBezTo>
                    <a:pt x="822727" y="376627"/>
                    <a:pt x="757291" y="566936"/>
                    <a:pt x="720429" y="767247"/>
                  </a:cubicBezTo>
                  <a:cubicBezTo>
                    <a:pt x="682329" y="975273"/>
                    <a:pt x="690330" y="1184156"/>
                    <a:pt x="735955" y="1390944"/>
                  </a:cubicBezTo>
                  <a:cubicBezTo>
                    <a:pt x="741098" y="1414090"/>
                    <a:pt x="749766" y="1436474"/>
                    <a:pt x="760719" y="1471811"/>
                  </a:cubicBezTo>
                  <a:cubicBezTo>
                    <a:pt x="770244" y="1451333"/>
                    <a:pt x="774912" y="1444951"/>
                    <a:pt x="775864" y="1437998"/>
                  </a:cubicBezTo>
                  <a:cubicBezTo>
                    <a:pt x="787199" y="1353225"/>
                    <a:pt x="801105" y="1268643"/>
                    <a:pt x="807964" y="1183490"/>
                  </a:cubicBezTo>
                  <a:cubicBezTo>
                    <a:pt x="819108" y="1045663"/>
                    <a:pt x="893689" y="926315"/>
                    <a:pt x="1011227" y="894311"/>
                  </a:cubicBezTo>
                  <a:cubicBezTo>
                    <a:pt x="1091237" y="872689"/>
                    <a:pt x="1177057" y="872403"/>
                    <a:pt x="1260210" y="862497"/>
                  </a:cubicBezTo>
                  <a:lnTo>
                    <a:pt x="1263545" y="879547"/>
                  </a:lnTo>
                  <a:lnTo>
                    <a:pt x="1178391" y="896406"/>
                  </a:lnTo>
                  <a:cubicBezTo>
                    <a:pt x="1224349" y="924048"/>
                    <a:pt x="1280270" y="929639"/>
                    <a:pt x="1330791" y="911646"/>
                  </a:cubicBezTo>
                  <a:cubicBezTo>
                    <a:pt x="1376320" y="896025"/>
                    <a:pt x="1417468" y="867640"/>
                    <a:pt x="1470523" y="839637"/>
                  </a:cubicBezTo>
                  <a:close/>
                  <a:moveTo>
                    <a:pt x="1236589" y="2211999"/>
                  </a:moveTo>
                  <a:cubicBezTo>
                    <a:pt x="1231826" y="2268006"/>
                    <a:pt x="1290691" y="2332300"/>
                    <a:pt x="1360414" y="2352493"/>
                  </a:cubicBezTo>
                  <a:cubicBezTo>
                    <a:pt x="1430137" y="2372686"/>
                    <a:pt x="1504146" y="2341539"/>
                    <a:pt x="1533578" y="2279531"/>
                  </a:cubicBezTo>
                  <a:lnTo>
                    <a:pt x="1414230" y="2254100"/>
                  </a:lnTo>
                  <a:cubicBezTo>
                    <a:pt x="1424803" y="2242860"/>
                    <a:pt x="1433946" y="2240002"/>
                    <a:pt x="1442805" y="2241527"/>
                  </a:cubicBezTo>
                  <a:cubicBezTo>
                    <a:pt x="1569106" y="2264672"/>
                    <a:pt x="1695217" y="2259338"/>
                    <a:pt x="1821614" y="2242194"/>
                  </a:cubicBezTo>
                  <a:cubicBezTo>
                    <a:pt x="1988206" y="2219524"/>
                    <a:pt x="2135939" y="2158564"/>
                    <a:pt x="2253478" y="2034167"/>
                  </a:cubicBezTo>
                  <a:cubicBezTo>
                    <a:pt x="2299769" y="1985209"/>
                    <a:pt x="2334536" y="1932631"/>
                    <a:pt x="2310056" y="1860051"/>
                  </a:cubicBezTo>
                  <a:cubicBezTo>
                    <a:pt x="2350728" y="1908819"/>
                    <a:pt x="2328535" y="1958443"/>
                    <a:pt x="2306341" y="2009879"/>
                  </a:cubicBezTo>
                  <a:cubicBezTo>
                    <a:pt x="2383780" y="2035406"/>
                    <a:pt x="2441692" y="2002640"/>
                    <a:pt x="2496175" y="1959206"/>
                  </a:cubicBezTo>
                  <a:cubicBezTo>
                    <a:pt x="2554372" y="1912628"/>
                    <a:pt x="2569041" y="1850240"/>
                    <a:pt x="2557135" y="1779660"/>
                  </a:cubicBezTo>
                  <a:cubicBezTo>
                    <a:pt x="2549038" y="1732034"/>
                    <a:pt x="2515129" y="1702316"/>
                    <a:pt x="2467028" y="1696030"/>
                  </a:cubicBezTo>
                  <a:cubicBezTo>
                    <a:pt x="2400353" y="1687267"/>
                    <a:pt x="2361586" y="1728986"/>
                    <a:pt x="2324153" y="1772897"/>
                  </a:cubicBezTo>
                  <a:cubicBezTo>
                    <a:pt x="2314628" y="1783565"/>
                    <a:pt x="2306055" y="1794423"/>
                    <a:pt x="2299007" y="1802805"/>
                  </a:cubicBezTo>
                  <a:cubicBezTo>
                    <a:pt x="2292625" y="1761276"/>
                    <a:pt x="2280624" y="1723557"/>
                    <a:pt x="2282338" y="1686410"/>
                  </a:cubicBezTo>
                  <a:cubicBezTo>
                    <a:pt x="2286720" y="1586873"/>
                    <a:pt x="2295197" y="1487432"/>
                    <a:pt x="2305294" y="1388277"/>
                  </a:cubicBezTo>
                  <a:cubicBezTo>
                    <a:pt x="2314819" y="1298171"/>
                    <a:pt x="2337869" y="1204159"/>
                    <a:pt x="2244905" y="1141961"/>
                  </a:cubicBezTo>
                  <a:cubicBezTo>
                    <a:pt x="2200709" y="1112433"/>
                    <a:pt x="2151941" y="1084811"/>
                    <a:pt x="2101173" y="1070999"/>
                  </a:cubicBezTo>
                  <a:cubicBezTo>
                    <a:pt x="1998750" y="1046006"/>
                    <a:pt x="1905472" y="992580"/>
                    <a:pt x="1832092" y="916885"/>
                  </a:cubicBezTo>
                  <a:cubicBezTo>
                    <a:pt x="1825005" y="910646"/>
                    <a:pt x="1817394" y="905036"/>
                    <a:pt x="1809327" y="900121"/>
                  </a:cubicBezTo>
                  <a:lnTo>
                    <a:pt x="1802850" y="906884"/>
                  </a:lnTo>
                  <a:cubicBezTo>
                    <a:pt x="1834597" y="952223"/>
                    <a:pt x="1866067" y="997590"/>
                    <a:pt x="1897243" y="1042996"/>
                  </a:cubicBezTo>
                  <a:cubicBezTo>
                    <a:pt x="1755987" y="988513"/>
                    <a:pt x="1660546" y="888215"/>
                    <a:pt x="1588251" y="745244"/>
                  </a:cubicBezTo>
                  <a:cubicBezTo>
                    <a:pt x="1555390" y="883738"/>
                    <a:pt x="1496526" y="990799"/>
                    <a:pt x="1373939" y="1067951"/>
                  </a:cubicBezTo>
                  <a:lnTo>
                    <a:pt x="1443186" y="893739"/>
                  </a:lnTo>
                  <a:cubicBezTo>
                    <a:pt x="1303930" y="957366"/>
                    <a:pt x="1265449" y="957842"/>
                    <a:pt x="1127432" y="900788"/>
                  </a:cubicBezTo>
                  <a:cubicBezTo>
                    <a:pt x="1106924" y="893368"/>
                    <a:pt x="1084598" y="892567"/>
                    <a:pt x="1063614" y="898502"/>
                  </a:cubicBezTo>
                  <a:cubicBezTo>
                    <a:pt x="913215" y="940983"/>
                    <a:pt x="842730" y="1031280"/>
                    <a:pt x="828252" y="1188538"/>
                  </a:cubicBezTo>
                  <a:cubicBezTo>
                    <a:pt x="820727" y="1270548"/>
                    <a:pt x="808726" y="1352273"/>
                    <a:pt x="795581" y="1433616"/>
                  </a:cubicBezTo>
                  <a:cubicBezTo>
                    <a:pt x="790628" y="1464287"/>
                    <a:pt x="776531" y="1493528"/>
                    <a:pt x="767006" y="1523437"/>
                  </a:cubicBezTo>
                  <a:lnTo>
                    <a:pt x="753576" y="1521341"/>
                  </a:lnTo>
                  <a:cubicBezTo>
                    <a:pt x="739098" y="1476669"/>
                    <a:pt x="728335" y="1430187"/>
                    <a:pt x="708332" y="1387991"/>
                  </a:cubicBezTo>
                  <a:cubicBezTo>
                    <a:pt x="697473" y="1365131"/>
                    <a:pt x="670232" y="1334366"/>
                    <a:pt x="651182" y="1335032"/>
                  </a:cubicBezTo>
                  <a:cubicBezTo>
                    <a:pt x="627655" y="1335890"/>
                    <a:pt x="599747" y="1361417"/>
                    <a:pt x="583364" y="1383515"/>
                  </a:cubicBezTo>
                  <a:cubicBezTo>
                    <a:pt x="541740" y="1439236"/>
                    <a:pt x="566410" y="1570300"/>
                    <a:pt x="656135" y="1635832"/>
                  </a:cubicBezTo>
                  <a:lnTo>
                    <a:pt x="671852" y="1594112"/>
                  </a:lnTo>
                  <a:cubicBezTo>
                    <a:pt x="679281" y="1620401"/>
                    <a:pt x="677186" y="1646024"/>
                    <a:pt x="679662" y="1671074"/>
                  </a:cubicBezTo>
                  <a:cubicBezTo>
                    <a:pt x="688330" y="1758418"/>
                    <a:pt x="741289" y="1822331"/>
                    <a:pt x="797296" y="1883482"/>
                  </a:cubicBezTo>
                  <a:cubicBezTo>
                    <a:pt x="933884" y="2032548"/>
                    <a:pt x="1102096" y="2134275"/>
                    <a:pt x="1287547" y="2211142"/>
                  </a:cubicBezTo>
                  <a:cubicBezTo>
                    <a:pt x="1301454" y="2216952"/>
                    <a:pt x="1314312" y="2224953"/>
                    <a:pt x="1327743" y="2231906"/>
                  </a:cubicBezTo>
                  <a:lnTo>
                    <a:pt x="1320980" y="2245432"/>
                  </a:lnTo>
                  <a:close/>
                  <a:moveTo>
                    <a:pt x="3254650" y="1919867"/>
                  </a:moveTo>
                  <a:cubicBezTo>
                    <a:pt x="3216046" y="1826942"/>
                    <a:pt x="3203368" y="1725291"/>
                    <a:pt x="3217979" y="1625736"/>
                  </a:cubicBezTo>
                  <a:cubicBezTo>
                    <a:pt x="3229314" y="1546011"/>
                    <a:pt x="3250650" y="1467716"/>
                    <a:pt x="3266938" y="1388658"/>
                  </a:cubicBezTo>
                  <a:cubicBezTo>
                    <a:pt x="3300656" y="1224161"/>
                    <a:pt x="3323421" y="1059855"/>
                    <a:pt x="3250840" y="898597"/>
                  </a:cubicBezTo>
                  <a:cubicBezTo>
                    <a:pt x="3249383" y="892872"/>
                    <a:pt x="3248907" y="886948"/>
                    <a:pt x="3249412" y="881071"/>
                  </a:cubicBezTo>
                  <a:lnTo>
                    <a:pt x="3264175" y="874403"/>
                  </a:lnTo>
                  <a:lnTo>
                    <a:pt x="3353329" y="1054616"/>
                  </a:lnTo>
                  <a:cubicBezTo>
                    <a:pt x="3373237" y="875261"/>
                    <a:pt x="3248554" y="624944"/>
                    <a:pt x="3065293" y="545696"/>
                  </a:cubicBezTo>
                  <a:cubicBezTo>
                    <a:pt x="2945469" y="493880"/>
                    <a:pt x="2831740" y="517121"/>
                    <a:pt x="2719155" y="580462"/>
                  </a:cubicBezTo>
                  <a:cubicBezTo>
                    <a:pt x="2734338" y="595397"/>
                    <a:pt x="2753959" y="604989"/>
                    <a:pt x="2775067" y="607798"/>
                  </a:cubicBezTo>
                  <a:cubicBezTo>
                    <a:pt x="2815071" y="610275"/>
                    <a:pt x="2850029" y="617323"/>
                    <a:pt x="2876317" y="668473"/>
                  </a:cubicBezTo>
                  <a:cubicBezTo>
                    <a:pt x="2845933" y="652185"/>
                    <a:pt x="2828026" y="637612"/>
                    <a:pt x="2807833" y="633230"/>
                  </a:cubicBezTo>
                  <a:cubicBezTo>
                    <a:pt x="2790116" y="629325"/>
                    <a:pt x="2769733" y="636755"/>
                    <a:pt x="2750683" y="639231"/>
                  </a:cubicBezTo>
                  <a:cubicBezTo>
                    <a:pt x="2754302" y="663139"/>
                    <a:pt x="2749159" y="698000"/>
                    <a:pt x="2763065" y="709145"/>
                  </a:cubicBezTo>
                  <a:cubicBezTo>
                    <a:pt x="2838217" y="769247"/>
                    <a:pt x="2867364" y="854972"/>
                    <a:pt x="2901940" y="937745"/>
                  </a:cubicBezTo>
                  <a:cubicBezTo>
                    <a:pt x="2904616" y="947050"/>
                    <a:pt x="2906150" y="956642"/>
                    <a:pt x="2906512" y="966320"/>
                  </a:cubicBezTo>
                  <a:cubicBezTo>
                    <a:pt x="2852791" y="890120"/>
                    <a:pt x="2835836" y="791917"/>
                    <a:pt x="2748016" y="735719"/>
                  </a:cubicBezTo>
                  <a:cubicBezTo>
                    <a:pt x="2741158" y="760008"/>
                    <a:pt x="2731347" y="792012"/>
                    <a:pt x="2742777" y="804871"/>
                  </a:cubicBezTo>
                  <a:cubicBezTo>
                    <a:pt x="2813262" y="883547"/>
                    <a:pt x="2832122" y="980036"/>
                    <a:pt x="2838027" y="1078238"/>
                  </a:cubicBezTo>
                  <a:cubicBezTo>
                    <a:pt x="2849647" y="1273882"/>
                    <a:pt x="2865459" y="1467811"/>
                    <a:pt x="2961852" y="1643833"/>
                  </a:cubicBezTo>
                  <a:cubicBezTo>
                    <a:pt x="3029479" y="1766324"/>
                    <a:pt x="3128920" y="1856716"/>
                    <a:pt x="3254555" y="1919867"/>
                  </a:cubicBezTo>
                  <a:close/>
                  <a:moveTo>
                    <a:pt x="41487" y="1205492"/>
                  </a:moveTo>
                  <a:lnTo>
                    <a:pt x="51012" y="1218637"/>
                  </a:lnTo>
                  <a:cubicBezTo>
                    <a:pt x="96732" y="1192919"/>
                    <a:pt x="146262" y="1171964"/>
                    <a:pt x="187410" y="1140437"/>
                  </a:cubicBezTo>
                  <a:cubicBezTo>
                    <a:pt x="299138" y="1054712"/>
                    <a:pt x="366956" y="936411"/>
                    <a:pt x="419534" y="809538"/>
                  </a:cubicBezTo>
                  <a:cubicBezTo>
                    <a:pt x="452205" y="730957"/>
                    <a:pt x="474969" y="648185"/>
                    <a:pt x="503544" y="567794"/>
                  </a:cubicBezTo>
                  <a:cubicBezTo>
                    <a:pt x="508307" y="554363"/>
                    <a:pt x="520308" y="543410"/>
                    <a:pt x="528881" y="531313"/>
                  </a:cubicBezTo>
                  <a:lnTo>
                    <a:pt x="539359" y="537695"/>
                  </a:lnTo>
                  <a:cubicBezTo>
                    <a:pt x="507450" y="602274"/>
                    <a:pt x="480399" y="667806"/>
                    <a:pt x="493258" y="741911"/>
                  </a:cubicBezTo>
                  <a:cubicBezTo>
                    <a:pt x="544312" y="621229"/>
                    <a:pt x="559266" y="474068"/>
                    <a:pt x="725382" y="445397"/>
                  </a:cubicBezTo>
                  <a:cubicBezTo>
                    <a:pt x="731478" y="368721"/>
                    <a:pt x="717571" y="358148"/>
                    <a:pt x="648420" y="388247"/>
                  </a:cubicBezTo>
                  <a:cubicBezTo>
                    <a:pt x="628475" y="397601"/>
                    <a:pt x="609358" y="408631"/>
                    <a:pt x="591270" y="421204"/>
                  </a:cubicBezTo>
                  <a:cubicBezTo>
                    <a:pt x="568314" y="436158"/>
                    <a:pt x="546312" y="452446"/>
                    <a:pt x="523928" y="468162"/>
                  </a:cubicBezTo>
                  <a:cubicBezTo>
                    <a:pt x="589555" y="384818"/>
                    <a:pt x="628036" y="365102"/>
                    <a:pt x="720334" y="355005"/>
                  </a:cubicBezTo>
                  <a:cubicBezTo>
                    <a:pt x="733059" y="352395"/>
                    <a:pt x="743718" y="343765"/>
                    <a:pt x="748909" y="331859"/>
                  </a:cubicBezTo>
                  <a:cubicBezTo>
                    <a:pt x="749308" y="319029"/>
                    <a:pt x="743136" y="306885"/>
                    <a:pt x="732526" y="299665"/>
                  </a:cubicBezTo>
                  <a:cubicBezTo>
                    <a:pt x="708170" y="289330"/>
                    <a:pt x="683119" y="280710"/>
                    <a:pt x="657564" y="273852"/>
                  </a:cubicBezTo>
                  <a:lnTo>
                    <a:pt x="662898" y="256993"/>
                  </a:lnTo>
                  <a:cubicBezTo>
                    <a:pt x="692139" y="266518"/>
                    <a:pt x="721096" y="277567"/>
                    <a:pt x="750909" y="285568"/>
                  </a:cubicBezTo>
                  <a:cubicBezTo>
                    <a:pt x="760434" y="288235"/>
                    <a:pt x="772340" y="283377"/>
                    <a:pt x="783104" y="282044"/>
                  </a:cubicBezTo>
                  <a:cubicBezTo>
                    <a:pt x="781675" y="273852"/>
                    <a:pt x="783104" y="262517"/>
                    <a:pt x="778341" y="258040"/>
                  </a:cubicBezTo>
                  <a:cubicBezTo>
                    <a:pt x="730716" y="214321"/>
                    <a:pt x="677186" y="186603"/>
                    <a:pt x="610320" y="199748"/>
                  </a:cubicBezTo>
                  <a:cubicBezTo>
                    <a:pt x="593394" y="204405"/>
                    <a:pt x="576868" y="210397"/>
                    <a:pt x="560885" y="217655"/>
                  </a:cubicBezTo>
                  <a:lnTo>
                    <a:pt x="554504" y="201367"/>
                  </a:lnTo>
                  <a:cubicBezTo>
                    <a:pt x="579364" y="192889"/>
                    <a:pt x="603652" y="179745"/>
                    <a:pt x="629179" y="176792"/>
                  </a:cubicBezTo>
                  <a:cubicBezTo>
                    <a:pt x="687948" y="169934"/>
                    <a:pt x="737764" y="195842"/>
                    <a:pt x="780532" y="232990"/>
                  </a:cubicBezTo>
                  <a:cubicBezTo>
                    <a:pt x="804249" y="253659"/>
                    <a:pt x="822918" y="254421"/>
                    <a:pt x="844825" y="234419"/>
                  </a:cubicBezTo>
                  <a:cubicBezTo>
                    <a:pt x="742812" y="28202"/>
                    <a:pt x="457539" y="-26852"/>
                    <a:pt x="281041" y="155552"/>
                  </a:cubicBezTo>
                  <a:cubicBezTo>
                    <a:pt x="181695" y="258231"/>
                    <a:pt x="132736" y="390343"/>
                    <a:pt x="112162" y="531408"/>
                  </a:cubicBezTo>
                  <a:cubicBezTo>
                    <a:pt x="108924" y="553697"/>
                    <a:pt x="116734" y="577700"/>
                    <a:pt x="119402" y="600940"/>
                  </a:cubicBezTo>
                  <a:cubicBezTo>
                    <a:pt x="162740" y="398344"/>
                    <a:pt x="172361" y="369102"/>
                    <a:pt x="214652" y="341194"/>
                  </a:cubicBezTo>
                  <a:cubicBezTo>
                    <a:pt x="214652" y="346337"/>
                    <a:pt x="217318" y="351862"/>
                    <a:pt x="215413" y="355100"/>
                  </a:cubicBezTo>
                  <a:cubicBezTo>
                    <a:pt x="149405" y="471020"/>
                    <a:pt x="147977" y="594940"/>
                    <a:pt x="159216" y="724004"/>
                  </a:cubicBezTo>
                  <a:cubicBezTo>
                    <a:pt x="172170" y="872879"/>
                    <a:pt x="152072" y="1018612"/>
                    <a:pt x="74919" y="1151390"/>
                  </a:cubicBezTo>
                  <a:cubicBezTo>
                    <a:pt x="64061" y="1169583"/>
                    <a:pt x="52536" y="1187490"/>
                    <a:pt x="41392" y="1205588"/>
                  </a:cubicBezTo>
                  <a:close/>
                  <a:moveTo>
                    <a:pt x="1799516" y="2807693"/>
                  </a:moveTo>
                  <a:cubicBezTo>
                    <a:pt x="1798373" y="2829409"/>
                    <a:pt x="1792754" y="2846745"/>
                    <a:pt x="1797516" y="2860461"/>
                  </a:cubicBezTo>
                  <a:cubicBezTo>
                    <a:pt x="1831901" y="2960474"/>
                    <a:pt x="1903434" y="3024767"/>
                    <a:pt x="2001637" y="3057819"/>
                  </a:cubicBezTo>
                  <a:cubicBezTo>
                    <a:pt x="2088219" y="3086966"/>
                    <a:pt x="2174801" y="3060391"/>
                    <a:pt x="2216902" y="2992287"/>
                  </a:cubicBezTo>
                  <a:cubicBezTo>
                    <a:pt x="2255002" y="2931232"/>
                    <a:pt x="2277004" y="2862176"/>
                    <a:pt x="2249763" y="2792262"/>
                  </a:cubicBezTo>
                  <a:cubicBezTo>
                    <a:pt x="2219216" y="2716443"/>
                    <a:pt x="2183145" y="2642967"/>
                    <a:pt x="2141845" y="2572425"/>
                  </a:cubicBezTo>
                  <a:cubicBezTo>
                    <a:pt x="2113270" y="2521657"/>
                    <a:pt x="2050500" y="2526229"/>
                    <a:pt x="2015162" y="2576045"/>
                  </a:cubicBezTo>
                  <a:cubicBezTo>
                    <a:pt x="2127081" y="2619765"/>
                    <a:pt x="2196899" y="2699870"/>
                    <a:pt x="2198328" y="2791215"/>
                  </a:cubicBezTo>
                  <a:cubicBezTo>
                    <a:pt x="2190032" y="2779451"/>
                    <a:pt x="2182336" y="2767278"/>
                    <a:pt x="2175277" y="2754734"/>
                  </a:cubicBezTo>
                  <a:cubicBezTo>
                    <a:pt x="2146702" y="2713681"/>
                    <a:pt x="2122318" y="2667294"/>
                    <a:pt x="2086123" y="2634242"/>
                  </a:cubicBezTo>
                  <a:cubicBezTo>
                    <a:pt x="2031164" y="2584046"/>
                    <a:pt x="2016972" y="2590332"/>
                    <a:pt x="1984777" y="2654245"/>
                  </a:cubicBezTo>
                  <a:cubicBezTo>
                    <a:pt x="1984015" y="2655769"/>
                    <a:pt x="1979158" y="2655293"/>
                    <a:pt x="1970490" y="2656626"/>
                  </a:cubicBezTo>
                  <a:cubicBezTo>
                    <a:pt x="1972128" y="2644720"/>
                    <a:pt x="1974452" y="2632928"/>
                    <a:pt x="1977443" y="2621288"/>
                  </a:cubicBezTo>
                  <a:cubicBezTo>
                    <a:pt x="1998493" y="2555376"/>
                    <a:pt x="1992207" y="2492796"/>
                    <a:pt x="1952392" y="2435836"/>
                  </a:cubicBezTo>
                  <a:cubicBezTo>
                    <a:pt x="1897909" y="2357922"/>
                    <a:pt x="1819042" y="2317631"/>
                    <a:pt x="1726935" y="2312011"/>
                  </a:cubicBezTo>
                  <a:cubicBezTo>
                    <a:pt x="1692264" y="2310012"/>
                    <a:pt x="1652164" y="2325918"/>
                    <a:pt x="1622637" y="2345826"/>
                  </a:cubicBezTo>
                  <a:cubicBezTo>
                    <a:pt x="1608254" y="2355351"/>
                    <a:pt x="1603587" y="2395546"/>
                    <a:pt x="1610540" y="2417168"/>
                  </a:cubicBezTo>
                  <a:cubicBezTo>
                    <a:pt x="1618541" y="2443266"/>
                    <a:pt x="1646544" y="2442028"/>
                    <a:pt x="1671119" y="2429741"/>
                  </a:cubicBezTo>
                  <a:cubicBezTo>
                    <a:pt x="1677311" y="2426597"/>
                    <a:pt x="1686645" y="2429741"/>
                    <a:pt x="1709219" y="2430979"/>
                  </a:cubicBezTo>
                  <a:cubicBezTo>
                    <a:pt x="1681692" y="2445933"/>
                    <a:pt x="1663118" y="2450601"/>
                    <a:pt x="1653498" y="2462507"/>
                  </a:cubicBezTo>
                  <a:cubicBezTo>
                    <a:pt x="1641496" y="2477366"/>
                    <a:pt x="1636734" y="2498226"/>
                    <a:pt x="1628923" y="2516418"/>
                  </a:cubicBezTo>
                  <a:lnTo>
                    <a:pt x="1669976" y="2532039"/>
                  </a:lnTo>
                  <a:lnTo>
                    <a:pt x="1727126" y="2554137"/>
                  </a:lnTo>
                  <a:lnTo>
                    <a:pt x="1721888" y="2567663"/>
                  </a:lnTo>
                  <a:cubicBezTo>
                    <a:pt x="1709600" y="2563472"/>
                    <a:pt x="1697504" y="2558804"/>
                    <a:pt x="1685121" y="2554994"/>
                  </a:cubicBezTo>
                  <a:cubicBezTo>
                    <a:pt x="1639591" y="2540897"/>
                    <a:pt x="1583108" y="2562138"/>
                    <a:pt x="1571392" y="2597476"/>
                  </a:cubicBezTo>
                  <a:cubicBezTo>
                    <a:pt x="1555485" y="2645101"/>
                    <a:pt x="1577964" y="2680058"/>
                    <a:pt x="1634924" y="2700917"/>
                  </a:cubicBezTo>
                  <a:cubicBezTo>
                    <a:pt x="1651688" y="2707013"/>
                    <a:pt x="1671595" y="2716824"/>
                    <a:pt x="1679977" y="2730921"/>
                  </a:cubicBezTo>
                  <a:cubicBezTo>
                    <a:pt x="1708648" y="2780451"/>
                    <a:pt x="1747224" y="2809693"/>
                    <a:pt x="1799421" y="2807788"/>
                  </a:cubicBezTo>
                  <a:close/>
                  <a:moveTo>
                    <a:pt x="993606" y="2383735"/>
                  </a:moveTo>
                  <a:cubicBezTo>
                    <a:pt x="1042088" y="2323156"/>
                    <a:pt x="1019133" y="2252671"/>
                    <a:pt x="947314" y="2243717"/>
                  </a:cubicBezTo>
                  <a:cubicBezTo>
                    <a:pt x="916158" y="2239660"/>
                    <a:pt x="884487" y="2244136"/>
                    <a:pt x="855684" y="2256671"/>
                  </a:cubicBezTo>
                  <a:cubicBezTo>
                    <a:pt x="777198" y="2294771"/>
                    <a:pt x="726810" y="2357160"/>
                    <a:pt x="714428" y="2446028"/>
                  </a:cubicBezTo>
                  <a:cubicBezTo>
                    <a:pt x="711189" y="2469841"/>
                    <a:pt x="708523" y="2493653"/>
                    <a:pt x="705570" y="2517561"/>
                  </a:cubicBezTo>
                  <a:lnTo>
                    <a:pt x="694711" y="2517561"/>
                  </a:lnTo>
                  <a:lnTo>
                    <a:pt x="694711" y="2429741"/>
                  </a:lnTo>
                  <a:cubicBezTo>
                    <a:pt x="646229" y="2415072"/>
                    <a:pt x="608986" y="2420216"/>
                    <a:pt x="568029" y="2450696"/>
                  </a:cubicBezTo>
                  <a:cubicBezTo>
                    <a:pt x="471255" y="2522705"/>
                    <a:pt x="428107" y="2622146"/>
                    <a:pt x="434679" y="2740160"/>
                  </a:cubicBezTo>
                  <a:cubicBezTo>
                    <a:pt x="441632" y="2868462"/>
                    <a:pt x="509164" y="2926660"/>
                    <a:pt x="629655" y="2918754"/>
                  </a:cubicBezTo>
                  <a:cubicBezTo>
                    <a:pt x="724905" y="2912563"/>
                    <a:pt x="811869" y="2824647"/>
                    <a:pt x="808630" y="2738351"/>
                  </a:cubicBezTo>
                  <a:cubicBezTo>
                    <a:pt x="723572" y="2726921"/>
                    <a:pt x="714619" y="2722063"/>
                    <a:pt x="706904" y="2681201"/>
                  </a:cubicBezTo>
                  <a:cubicBezTo>
                    <a:pt x="769006" y="2724825"/>
                    <a:pt x="825966" y="2728826"/>
                    <a:pt x="881592" y="2670723"/>
                  </a:cubicBezTo>
                  <a:cubicBezTo>
                    <a:pt x="892736" y="2659102"/>
                    <a:pt x="919692" y="2663199"/>
                    <a:pt x="946933" y="2658912"/>
                  </a:cubicBezTo>
                  <a:cubicBezTo>
                    <a:pt x="936170" y="2680248"/>
                    <a:pt x="930646" y="2691107"/>
                    <a:pt x="924169" y="2704061"/>
                  </a:cubicBezTo>
                  <a:cubicBezTo>
                    <a:pt x="975889" y="2703203"/>
                    <a:pt x="1011417" y="2675486"/>
                    <a:pt x="1022085" y="2627861"/>
                  </a:cubicBezTo>
                  <a:cubicBezTo>
                    <a:pt x="1031610" y="2585284"/>
                    <a:pt x="1022085" y="2545565"/>
                    <a:pt x="982652" y="2524896"/>
                  </a:cubicBezTo>
                  <a:cubicBezTo>
                    <a:pt x="955696" y="2510799"/>
                    <a:pt x="921978" y="2509655"/>
                    <a:pt x="891307" y="2502893"/>
                  </a:cubicBezTo>
                  <a:cubicBezTo>
                    <a:pt x="881211" y="2500702"/>
                    <a:pt x="870924" y="2499273"/>
                    <a:pt x="860827" y="2497463"/>
                  </a:cubicBezTo>
                  <a:lnTo>
                    <a:pt x="863113" y="2482509"/>
                  </a:lnTo>
                  <a:cubicBezTo>
                    <a:pt x="890450" y="2484605"/>
                    <a:pt x="919025" y="2482509"/>
                    <a:pt x="944933" y="2489939"/>
                  </a:cubicBezTo>
                  <a:cubicBezTo>
                    <a:pt x="979794" y="2499464"/>
                    <a:pt x="988176" y="2480414"/>
                    <a:pt x="992558" y="2454982"/>
                  </a:cubicBezTo>
                  <a:cubicBezTo>
                    <a:pt x="1000845" y="2405642"/>
                    <a:pt x="953601" y="2364780"/>
                    <a:pt x="893117" y="2367638"/>
                  </a:cubicBezTo>
                  <a:cubicBezTo>
                    <a:pt x="877877" y="2368400"/>
                    <a:pt x="862637" y="2369447"/>
                    <a:pt x="847302" y="2370400"/>
                  </a:cubicBezTo>
                  <a:lnTo>
                    <a:pt x="848064" y="2357160"/>
                  </a:lnTo>
                  <a:cubicBezTo>
                    <a:pt x="900832" y="2336110"/>
                    <a:pt x="949314" y="2348683"/>
                    <a:pt x="993606" y="2383735"/>
                  </a:cubicBezTo>
                  <a:close/>
                  <a:moveTo>
                    <a:pt x="1373082" y="4229775"/>
                  </a:moveTo>
                  <a:cubicBezTo>
                    <a:pt x="1331934" y="4277400"/>
                    <a:pt x="1351269" y="4319596"/>
                    <a:pt x="1379178" y="4356839"/>
                  </a:cubicBezTo>
                  <a:cubicBezTo>
                    <a:pt x="1451473" y="4453422"/>
                    <a:pt x="1550628" y="4517907"/>
                    <a:pt x="1661118" y="4558102"/>
                  </a:cubicBezTo>
                  <a:cubicBezTo>
                    <a:pt x="1724650" y="4581153"/>
                    <a:pt x="1795896" y="4589535"/>
                    <a:pt x="1864096" y="4591249"/>
                  </a:cubicBezTo>
                  <a:cubicBezTo>
                    <a:pt x="1932294" y="4592964"/>
                    <a:pt x="1978396" y="4547529"/>
                    <a:pt x="1999065" y="4483521"/>
                  </a:cubicBezTo>
                  <a:cubicBezTo>
                    <a:pt x="2018115" y="4424086"/>
                    <a:pt x="2004685" y="4367983"/>
                    <a:pt x="1952869" y="4331121"/>
                  </a:cubicBezTo>
                  <a:cubicBezTo>
                    <a:pt x="1913359" y="4302718"/>
                    <a:pt x="1870373" y="4279515"/>
                    <a:pt x="1824948" y="4262065"/>
                  </a:cubicBezTo>
                  <a:cubicBezTo>
                    <a:pt x="1767798" y="4240348"/>
                    <a:pt x="1715791" y="4233490"/>
                    <a:pt x="1656927" y="4282639"/>
                  </a:cubicBezTo>
                  <a:cubicBezTo>
                    <a:pt x="1577298" y="4348457"/>
                    <a:pt x="1456044" y="4319405"/>
                    <a:pt x="1373082" y="4229395"/>
                  </a:cubicBezTo>
                  <a:close/>
                  <a:moveTo>
                    <a:pt x="845206" y="3566073"/>
                  </a:moveTo>
                  <a:cubicBezTo>
                    <a:pt x="840348" y="3663990"/>
                    <a:pt x="833110" y="3757240"/>
                    <a:pt x="832062" y="3850585"/>
                  </a:cubicBezTo>
                  <a:cubicBezTo>
                    <a:pt x="831109" y="3928976"/>
                    <a:pt x="871781" y="3975553"/>
                    <a:pt x="939123" y="3984506"/>
                  </a:cubicBezTo>
                  <a:cubicBezTo>
                    <a:pt x="1047517" y="3998889"/>
                    <a:pt x="1118098" y="3965456"/>
                    <a:pt x="1141529" y="3887256"/>
                  </a:cubicBezTo>
                  <a:cubicBezTo>
                    <a:pt x="1157817" y="3832678"/>
                    <a:pt x="1171723" y="3777338"/>
                    <a:pt x="1185249" y="3721997"/>
                  </a:cubicBezTo>
                  <a:cubicBezTo>
                    <a:pt x="1187821" y="3711234"/>
                    <a:pt x="1188201" y="3693422"/>
                    <a:pt x="1181820" y="3687898"/>
                  </a:cubicBezTo>
                  <a:cubicBezTo>
                    <a:pt x="1087046" y="3608269"/>
                    <a:pt x="981319" y="3557024"/>
                    <a:pt x="845206" y="3565692"/>
                  </a:cubicBezTo>
                  <a:close/>
                  <a:moveTo>
                    <a:pt x="925216" y="4266732"/>
                  </a:moveTo>
                  <a:cubicBezTo>
                    <a:pt x="937123" y="4277972"/>
                    <a:pt x="947028" y="4287211"/>
                    <a:pt x="956744" y="4296546"/>
                  </a:cubicBezTo>
                  <a:cubicBezTo>
                    <a:pt x="979604" y="4318168"/>
                    <a:pt x="989034" y="4343599"/>
                    <a:pt x="960744" y="4365030"/>
                  </a:cubicBezTo>
                  <a:cubicBezTo>
                    <a:pt x="938552" y="4381985"/>
                    <a:pt x="921025" y="4424276"/>
                    <a:pt x="879592" y="4384080"/>
                  </a:cubicBezTo>
                  <a:cubicBezTo>
                    <a:pt x="857112" y="4362173"/>
                    <a:pt x="823680" y="4348838"/>
                    <a:pt x="792914" y="4338837"/>
                  </a:cubicBezTo>
                  <a:cubicBezTo>
                    <a:pt x="753480" y="4325978"/>
                    <a:pt x="711666" y="4320358"/>
                    <a:pt x="669089" y="4311119"/>
                  </a:cubicBezTo>
                  <a:cubicBezTo>
                    <a:pt x="715000" y="4245587"/>
                    <a:pt x="748432" y="4232537"/>
                    <a:pt x="857303" y="4229775"/>
                  </a:cubicBezTo>
                  <a:cubicBezTo>
                    <a:pt x="839396" y="4215488"/>
                    <a:pt x="816155" y="4193485"/>
                    <a:pt x="799105" y="4197581"/>
                  </a:cubicBezTo>
                  <a:cubicBezTo>
                    <a:pt x="712714" y="4217964"/>
                    <a:pt x="627655" y="4244158"/>
                    <a:pt x="565743" y="4315120"/>
                  </a:cubicBezTo>
                  <a:cubicBezTo>
                    <a:pt x="519928" y="4367888"/>
                    <a:pt x="522880" y="4426657"/>
                    <a:pt x="571458" y="4476282"/>
                  </a:cubicBezTo>
                  <a:cubicBezTo>
                    <a:pt x="613463" y="4519336"/>
                    <a:pt x="665755" y="4540195"/>
                    <a:pt x="723858" y="4547148"/>
                  </a:cubicBezTo>
                  <a:cubicBezTo>
                    <a:pt x="905500" y="4568865"/>
                    <a:pt x="1113335" y="4412274"/>
                    <a:pt x="1144672" y="4229490"/>
                  </a:cubicBezTo>
                  <a:cubicBezTo>
                    <a:pt x="1147816" y="4210440"/>
                    <a:pt x="1139338" y="4190056"/>
                    <a:pt x="1135147" y="4160528"/>
                  </a:cubicBezTo>
                  <a:cubicBezTo>
                    <a:pt x="1074759" y="4241110"/>
                    <a:pt x="1074759" y="4241110"/>
                    <a:pt x="925216" y="4266352"/>
                  </a:cubicBezTo>
                  <a:close/>
                  <a:moveTo>
                    <a:pt x="1348793" y="3741333"/>
                  </a:moveTo>
                  <a:cubicBezTo>
                    <a:pt x="1359842" y="3796578"/>
                    <a:pt x="1374130" y="3841060"/>
                    <a:pt x="1376511" y="3886113"/>
                  </a:cubicBezTo>
                  <a:cubicBezTo>
                    <a:pt x="1379844" y="3949168"/>
                    <a:pt x="1413468" y="3989555"/>
                    <a:pt x="1461664" y="4020511"/>
                  </a:cubicBezTo>
                  <a:cubicBezTo>
                    <a:pt x="1518814" y="4057468"/>
                    <a:pt x="1581489" y="4062612"/>
                    <a:pt x="1642639" y="4030798"/>
                  </a:cubicBezTo>
                  <a:cubicBezTo>
                    <a:pt x="1698551" y="4002223"/>
                    <a:pt x="1712934" y="3949550"/>
                    <a:pt x="1712172" y="3889923"/>
                  </a:cubicBezTo>
                  <a:cubicBezTo>
                    <a:pt x="1711220" y="3821724"/>
                    <a:pt x="1713505" y="3753525"/>
                    <a:pt x="1713505" y="3685231"/>
                  </a:cubicBezTo>
                  <a:cubicBezTo>
                    <a:pt x="1713505" y="3662371"/>
                    <a:pt x="1710743" y="3639416"/>
                    <a:pt x="1708743" y="3609983"/>
                  </a:cubicBezTo>
                  <a:cubicBezTo>
                    <a:pt x="1588347" y="3666276"/>
                    <a:pt x="1496907" y="3776957"/>
                    <a:pt x="1348793" y="3740952"/>
                  </a:cubicBezTo>
                  <a:close/>
                  <a:moveTo>
                    <a:pt x="1703028" y="4014129"/>
                  </a:moveTo>
                  <a:cubicBezTo>
                    <a:pt x="1589966" y="4102426"/>
                    <a:pt x="1491287" y="4080804"/>
                    <a:pt x="1401086" y="3999842"/>
                  </a:cubicBezTo>
                  <a:cubicBezTo>
                    <a:pt x="1401086" y="4066517"/>
                    <a:pt x="1402038" y="4130906"/>
                    <a:pt x="1401086" y="4195200"/>
                  </a:cubicBezTo>
                  <a:cubicBezTo>
                    <a:pt x="1400323" y="4235585"/>
                    <a:pt x="1419183" y="4261112"/>
                    <a:pt x="1454235" y="4276638"/>
                  </a:cubicBezTo>
                  <a:cubicBezTo>
                    <a:pt x="1506394" y="4301413"/>
                    <a:pt x="1566316" y="4304194"/>
                    <a:pt x="1620541" y="4284353"/>
                  </a:cubicBezTo>
                  <a:cubicBezTo>
                    <a:pt x="1645211" y="4274828"/>
                    <a:pt x="1679501" y="4254064"/>
                    <a:pt x="1683311" y="4233490"/>
                  </a:cubicBezTo>
                  <a:cubicBezTo>
                    <a:pt x="1695789" y="4164910"/>
                    <a:pt x="1696741" y="4093663"/>
                    <a:pt x="1703028" y="4013748"/>
                  </a:cubicBezTo>
                  <a:close/>
                  <a:moveTo>
                    <a:pt x="826728" y="3942215"/>
                  </a:moveTo>
                  <a:cubicBezTo>
                    <a:pt x="832633" y="4022987"/>
                    <a:pt x="834634" y="4090996"/>
                    <a:pt x="844063" y="4158052"/>
                  </a:cubicBezTo>
                  <a:cubicBezTo>
                    <a:pt x="848254" y="4183569"/>
                    <a:pt x="862485" y="4206353"/>
                    <a:pt x="883592" y="4221298"/>
                  </a:cubicBezTo>
                  <a:cubicBezTo>
                    <a:pt x="937123" y="4252540"/>
                    <a:pt x="996273" y="4251207"/>
                    <a:pt x="1051137" y="4222251"/>
                  </a:cubicBezTo>
                  <a:cubicBezTo>
                    <a:pt x="1069330" y="4212726"/>
                    <a:pt x="1090761" y="4192913"/>
                    <a:pt x="1094094" y="4174626"/>
                  </a:cubicBezTo>
                  <a:cubicBezTo>
                    <a:pt x="1106287" y="4108903"/>
                    <a:pt x="1111525" y="4041847"/>
                    <a:pt x="1119717" y="3971838"/>
                  </a:cubicBezTo>
                  <a:cubicBezTo>
                    <a:pt x="1017704" y="4015177"/>
                    <a:pt x="923597" y="4033655"/>
                    <a:pt x="826537" y="3941835"/>
                  </a:cubicBezTo>
                  <a:close/>
                  <a:moveTo>
                    <a:pt x="1134671" y="2167422"/>
                  </a:moveTo>
                  <a:cubicBezTo>
                    <a:pt x="1066948" y="2123703"/>
                    <a:pt x="1013513" y="2087698"/>
                    <a:pt x="958363" y="2054551"/>
                  </a:cubicBezTo>
                  <a:cubicBezTo>
                    <a:pt x="944056" y="2047931"/>
                    <a:pt x="928150" y="2045578"/>
                    <a:pt x="912548" y="2047788"/>
                  </a:cubicBezTo>
                  <a:cubicBezTo>
                    <a:pt x="813678" y="2055027"/>
                    <a:pt x="730239" y="2191997"/>
                    <a:pt x="755290" y="2297343"/>
                  </a:cubicBezTo>
                  <a:cubicBezTo>
                    <a:pt x="792247" y="2274674"/>
                    <a:pt x="831490" y="2252290"/>
                    <a:pt x="868066" y="2226953"/>
                  </a:cubicBezTo>
                  <a:cubicBezTo>
                    <a:pt x="879582" y="2218467"/>
                    <a:pt x="887259" y="2205760"/>
                    <a:pt x="889402" y="2191616"/>
                  </a:cubicBezTo>
                  <a:cubicBezTo>
                    <a:pt x="893974" y="2134466"/>
                    <a:pt x="894355" y="2131132"/>
                    <a:pt x="953505" y="2143419"/>
                  </a:cubicBezTo>
                  <a:cubicBezTo>
                    <a:pt x="972555" y="2147420"/>
                    <a:pt x="989129" y="2164374"/>
                    <a:pt x="1007131" y="2174756"/>
                  </a:cubicBezTo>
                  <a:cubicBezTo>
                    <a:pt x="1018085" y="2181043"/>
                    <a:pt x="1030467" y="2191901"/>
                    <a:pt x="1040945" y="2190568"/>
                  </a:cubicBezTo>
                  <a:cubicBezTo>
                    <a:pt x="1067996" y="2186567"/>
                    <a:pt x="1094476" y="2177328"/>
                    <a:pt x="1134480" y="2167041"/>
                  </a:cubicBezTo>
                  <a:close/>
                  <a:moveTo>
                    <a:pt x="2035831" y="2216667"/>
                  </a:moveTo>
                  <a:cubicBezTo>
                    <a:pt x="2045356" y="2219905"/>
                    <a:pt x="2050119" y="2221715"/>
                    <a:pt x="2054881" y="2222762"/>
                  </a:cubicBezTo>
                  <a:cubicBezTo>
                    <a:pt x="2139654" y="2242384"/>
                    <a:pt x="2166324" y="2302010"/>
                    <a:pt x="2123937" y="2378020"/>
                  </a:cubicBezTo>
                  <a:cubicBezTo>
                    <a:pt x="2105745" y="2410500"/>
                    <a:pt x="2102316" y="2439933"/>
                    <a:pt x="2134415" y="2466888"/>
                  </a:cubicBezTo>
                  <a:cubicBezTo>
                    <a:pt x="2148893" y="2478985"/>
                    <a:pt x="2160514" y="2494415"/>
                    <a:pt x="2173848" y="2508036"/>
                  </a:cubicBezTo>
                  <a:cubicBezTo>
                    <a:pt x="2199852" y="2534611"/>
                    <a:pt x="2226236" y="2560328"/>
                    <a:pt x="2198614" y="2601858"/>
                  </a:cubicBezTo>
                  <a:cubicBezTo>
                    <a:pt x="2195280" y="2606906"/>
                    <a:pt x="2203376" y="2619383"/>
                    <a:pt x="2206996" y="2631099"/>
                  </a:cubicBezTo>
                  <a:cubicBezTo>
                    <a:pt x="2254621" y="2584712"/>
                    <a:pt x="2259479" y="2535849"/>
                    <a:pt x="2221379" y="2494320"/>
                  </a:cubicBezTo>
                  <a:cubicBezTo>
                    <a:pt x="2180326" y="2449076"/>
                    <a:pt x="2171753" y="2400784"/>
                    <a:pt x="2196518" y="2345730"/>
                  </a:cubicBezTo>
                  <a:cubicBezTo>
                    <a:pt x="2204233" y="2328395"/>
                    <a:pt x="2216425" y="2312011"/>
                    <a:pt x="2219473" y="2293914"/>
                  </a:cubicBezTo>
                  <a:cubicBezTo>
                    <a:pt x="2223188" y="2272102"/>
                    <a:pt x="2227284" y="2244289"/>
                    <a:pt x="2217188" y="2227239"/>
                  </a:cubicBezTo>
                  <a:cubicBezTo>
                    <a:pt x="2163466" y="2136942"/>
                    <a:pt x="2135177" y="2146562"/>
                    <a:pt x="2035641" y="2216285"/>
                  </a:cubicBezTo>
                  <a:close/>
                  <a:moveTo>
                    <a:pt x="2081266" y="2419263"/>
                  </a:moveTo>
                  <a:cubicBezTo>
                    <a:pt x="2093934" y="2395451"/>
                    <a:pt x="2102888" y="2377449"/>
                    <a:pt x="2112793" y="2360018"/>
                  </a:cubicBezTo>
                  <a:cubicBezTo>
                    <a:pt x="2137463" y="2316965"/>
                    <a:pt x="2121556" y="2263625"/>
                    <a:pt x="2074026" y="2248956"/>
                  </a:cubicBezTo>
                  <a:cubicBezTo>
                    <a:pt x="2008114" y="2228668"/>
                    <a:pt x="1941534" y="2232287"/>
                    <a:pt x="1862191" y="2262482"/>
                  </a:cubicBezTo>
                  <a:close/>
                  <a:moveTo>
                    <a:pt x="2674292" y="802585"/>
                  </a:moveTo>
                  <a:cubicBezTo>
                    <a:pt x="2747635" y="758960"/>
                    <a:pt x="2754397" y="620372"/>
                    <a:pt x="2685817" y="578366"/>
                  </a:cubicBezTo>
                  <a:cubicBezTo>
                    <a:pt x="2668387" y="567698"/>
                    <a:pt x="2639050" y="573604"/>
                    <a:pt x="2615904" y="576938"/>
                  </a:cubicBezTo>
                  <a:cubicBezTo>
                    <a:pt x="2610284" y="577795"/>
                    <a:pt x="2601330" y="600655"/>
                    <a:pt x="2604474" y="609894"/>
                  </a:cubicBezTo>
                  <a:cubicBezTo>
                    <a:pt x="2625810" y="674188"/>
                    <a:pt x="2650384" y="737053"/>
                    <a:pt x="2674292" y="802585"/>
                  </a:cubicBezTo>
                  <a:close/>
                  <a:moveTo>
                    <a:pt x="2147178" y="2508227"/>
                  </a:moveTo>
                  <a:cubicBezTo>
                    <a:pt x="2075150" y="2427569"/>
                    <a:pt x="1983901" y="2366428"/>
                    <a:pt x="1881907" y="2330490"/>
                  </a:cubicBezTo>
                  <a:cubicBezTo>
                    <a:pt x="1945915" y="2386783"/>
                    <a:pt x="2002970" y="2445743"/>
                    <a:pt x="2010209" y="2534801"/>
                  </a:cubicBezTo>
                  <a:close/>
                  <a:moveTo>
                    <a:pt x="720810" y="4287783"/>
                  </a:moveTo>
                  <a:cubicBezTo>
                    <a:pt x="779579" y="4315024"/>
                    <a:pt x="839015" y="4344933"/>
                    <a:pt x="900546" y="4369221"/>
                  </a:cubicBezTo>
                  <a:cubicBezTo>
                    <a:pt x="912072" y="4373793"/>
                    <a:pt x="934932" y="4360649"/>
                    <a:pt x="946457" y="4349314"/>
                  </a:cubicBezTo>
                  <a:cubicBezTo>
                    <a:pt x="952362" y="4343695"/>
                    <a:pt x="949505" y="4317882"/>
                    <a:pt x="941980" y="4311785"/>
                  </a:cubicBezTo>
                  <a:cubicBezTo>
                    <a:pt x="917977" y="4292735"/>
                    <a:pt x="891879" y="4271876"/>
                    <a:pt x="863113" y="4262446"/>
                  </a:cubicBezTo>
                  <a:cubicBezTo>
                    <a:pt x="783484" y="4236443"/>
                    <a:pt x="750337" y="4246159"/>
                    <a:pt x="720810" y="4287783"/>
                  </a:cubicBezTo>
                  <a:close/>
                  <a:moveTo>
                    <a:pt x="779198" y="473020"/>
                  </a:moveTo>
                  <a:cubicBezTo>
                    <a:pt x="822060" y="401582"/>
                    <a:pt x="863113" y="333193"/>
                    <a:pt x="904071" y="264803"/>
                  </a:cubicBezTo>
                  <a:cubicBezTo>
                    <a:pt x="855493" y="244610"/>
                    <a:pt x="813517" y="264013"/>
                    <a:pt x="778150" y="323001"/>
                  </a:cubicBezTo>
                  <a:cubicBezTo>
                    <a:pt x="739003" y="388438"/>
                    <a:pt x="738431" y="439968"/>
                    <a:pt x="779198" y="473020"/>
                  </a:cubicBezTo>
                  <a:close/>
                  <a:moveTo>
                    <a:pt x="903594" y="2695012"/>
                  </a:moveTo>
                  <a:lnTo>
                    <a:pt x="886736" y="2683772"/>
                  </a:lnTo>
                  <a:cubicBezTo>
                    <a:pt x="867686" y="2711776"/>
                    <a:pt x="847302" y="2739017"/>
                    <a:pt x="830252" y="2768164"/>
                  </a:cubicBezTo>
                  <a:cubicBezTo>
                    <a:pt x="816231" y="2792776"/>
                    <a:pt x="804163" y="2818437"/>
                    <a:pt x="794152" y="2844935"/>
                  </a:cubicBezTo>
                  <a:cubicBezTo>
                    <a:pt x="790180" y="2859147"/>
                    <a:pt x="787723" y="2873739"/>
                    <a:pt x="786818" y="2888465"/>
                  </a:cubicBezTo>
                  <a:cubicBezTo>
                    <a:pt x="801963" y="2883702"/>
                    <a:pt x="820822" y="2883226"/>
                    <a:pt x="831490" y="2873606"/>
                  </a:cubicBezTo>
                  <a:cubicBezTo>
                    <a:pt x="884164" y="2825885"/>
                    <a:pt x="894927" y="2760544"/>
                    <a:pt x="903594" y="2695012"/>
                  </a:cubicBezTo>
                  <a:close/>
                  <a:moveTo>
                    <a:pt x="747194" y="2883321"/>
                  </a:moveTo>
                  <a:cubicBezTo>
                    <a:pt x="730430" y="2908944"/>
                    <a:pt x="710046" y="2926374"/>
                    <a:pt x="708142" y="2945519"/>
                  </a:cubicBezTo>
                  <a:cubicBezTo>
                    <a:pt x="701093" y="3016671"/>
                    <a:pt x="697569" y="3088394"/>
                    <a:pt x="747194" y="3150593"/>
                  </a:cubicBezTo>
                  <a:close/>
                  <a:moveTo>
                    <a:pt x="761862" y="3108016"/>
                  </a:moveTo>
                  <a:lnTo>
                    <a:pt x="775960" y="3109349"/>
                  </a:lnTo>
                  <a:cubicBezTo>
                    <a:pt x="784818" y="3051437"/>
                    <a:pt x="794248" y="2993621"/>
                    <a:pt x="801772" y="2935518"/>
                  </a:cubicBezTo>
                  <a:cubicBezTo>
                    <a:pt x="802439" y="2929899"/>
                    <a:pt x="792247" y="2920945"/>
                    <a:pt x="784913" y="2917135"/>
                  </a:cubicBezTo>
                  <a:cubicBezTo>
                    <a:pt x="782341" y="2915706"/>
                    <a:pt x="769959" y="2924183"/>
                    <a:pt x="769101" y="2929232"/>
                  </a:cubicBezTo>
                  <a:cubicBezTo>
                    <a:pt x="759672" y="2988668"/>
                    <a:pt x="747385" y="3048390"/>
                    <a:pt x="761862" y="3107635"/>
                  </a:cubicBezTo>
                  <a:close/>
                  <a:moveTo>
                    <a:pt x="1723887" y="2281151"/>
                  </a:moveTo>
                  <a:cubicBezTo>
                    <a:pt x="1840950" y="2327919"/>
                    <a:pt x="1853713" y="2328776"/>
                    <a:pt x="1878097" y="2296486"/>
                  </a:cubicBezTo>
                  <a:cubicBezTo>
                    <a:pt x="1833330" y="2259910"/>
                    <a:pt x="1784752" y="2262577"/>
                    <a:pt x="1723983" y="2281151"/>
                  </a:cubicBezTo>
                  <a:close/>
                  <a:moveTo>
                    <a:pt x="987796" y="2231811"/>
                  </a:moveTo>
                  <a:cubicBezTo>
                    <a:pt x="999892" y="2179328"/>
                    <a:pt x="977795" y="2160945"/>
                    <a:pt x="937789" y="2160850"/>
                  </a:cubicBezTo>
                  <a:cubicBezTo>
                    <a:pt x="928264" y="2160850"/>
                    <a:pt x="911310" y="2173518"/>
                    <a:pt x="910834" y="2181138"/>
                  </a:cubicBezTo>
                  <a:cubicBezTo>
                    <a:pt x="907309" y="2240098"/>
                    <a:pt x="957887" y="2214571"/>
                    <a:pt x="987891" y="22318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: фигура 131">
              <a:extLst>
                <a:ext uri="{FF2B5EF4-FFF2-40B4-BE49-F238E27FC236}">
                  <a16:creationId xmlns:a16="http://schemas.microsoft.com/office/drawing/2014/main" id="{3C731CC7-478A-4B39-A05E-75B95C600DC1}"/>
                </a:ext>
              </a:extLst>
            </p:cNvPr>
            <p:cNvSpPr/>
            <p:nvPr/>
          </p:nvSpPr>
          <p:spPr>
            <a:xfrm>
              <a:off x="4594289" y="4508273"/>
              <a:ext cx="512371" cy="252283"/>
            </a:xfrm>
            <a:custGeom>
              <a:avLst/>
              <a:gdLst>
                <a:gd name="connsiteX0" fmla="*/ 892927 w 892111"/>
                <a:gd name="connsiteY0" fmla="*/ 240782 h 439260"/>
                <a:gd name="connsiteX1" fmla="*/ 831586 w 892111"/>
                <a:gd name="connsiteY1" fmla="*/ 197919 h 439260"/>
                <a:gd name="connsiteX2" fmla="*/ 692807 w 892111"/>
                <a:gd name="connsiteY2" fmla="*/ 251164 h 439260"/>
                <a:gd name="connsiteX3" fmla="*/ 634514 w 892111"/>
                <a:gd name="connsiteY3" fmla="*/ 318982 h 439260"/>
                <a:gd name="connsiteX4" fmla="*/ 411628 w 892111"/>
                <a:gd name="connsiteY4" fmla="*/ 433282 h 439260"/>
                <a:gd name="connsiteX5" fmla="*/ 256562 w 892111"/>
                <a:gd name="connsiteY5" fmla="*/ 252974 h 439260"/>
                <a:gd name="connsiteX6" fmla="*/ 228463 w 892111"/>
                <a:gd name="connsiteY6" fmla="*/ 172392 h 439260"/>
                <a:gd name="connsiteX7" fmla="*/ 196173 w 892111"/>
                <a:gd name="connsiteY7" fmla="*/ 133340 h 439260"/>
                <a:gd name="connsiteX8" fmla="*/ 82825 w 892111"/>
                <a:gd name="connsiteY8" fmla="*/ 31422 h 439260"/>
                <a:gd name="connsiteX9" fmla="*/ 45678 w 892111"/>
                <a:gd name="connsiteY9" fmla="*/ 20659 h 439260"/>
                <a:gd name="connsiteX10" fmla="*/ 815 w 892111"/>
                <a:gd name="connsiteY10" fmla="*/ 30184 h 439260"/>
                <a:gd name="connsiteX11" fmla="*/ 162740 w 892111"/>
                <a:gd name="connsiteY11" fmla="*/ 42281 h 439260"/>
                <a:gd name="connsiteX12" fmla="*/ 115591 w 892111"/>
                <a:gd name="connsiteY12" fmla="*/ 39709 h 439260"/>
                <a:gd name="connsiteX13" fmla="*/ 803201 w 892111"/>
                <a:gd name="connsiteY13" fmla="*/ 182584 h 439260"/>
                <a:gd name="connsiteX14" fmla="*/ 770340 w 892111"/>
                <a:gd name="connsiteY14" fmla="*/ 163534 h 439260"/>
                <a:gd name="connsiteX15" fmla="*/ 785009 w 892111"/>
                <a:gd name="connsiteY15" fmla="*/ 155533 h 439260"/>
                <a:gd name="connsiteX16" fmla="*/ 892927 w 892111"/>
                <a:gd name="connsiteY16" fmla="*/ 240782 h 439260"/>
                <a:gd name="connsiteX17" fmla="*/ 666041 w 892111"/>
                <a:gd name="connsiteY17" fmla="*/ 240782 h 439260"/>
                <a:gd name="connsiteX18" fmla="*/ 251704 w 892111"/>
                <a:gd name="connsiteY18" fmla="*/ 168868 h 439260"/>
                <a:gd name="connsiteX19" fmla="*/ 296948 w 892111"/>
                <a:gd name="connsiteY19" fmla="*/ 304695 h 439260"/>
                <a:gd name="connsiteX20" fmla="*/ 332285 w 892111"/>
                <a:gd name="connsiteY20" fmla="*/ 329174 h 439260"/>
                <a:gd name="connsiteX21" fmla="*/ 581650 w 892111"/>
                <a:gd name="connsiteY21" fmla="*/ 359368 h 439260"/>
                <a:gd name="connsiteX22" fmla="*/ 333619 w 892111"/>
                <a:gd name="connsiteY22" fmla="*/ 358892 h 439260"/>
                <a:gd name="connsiteX23" fmla="*/ 557075 w 892111"/>
                <a:gd name="connsiteY23" fmla="*/ 376132 h 439260"/>
                <a:gd name="connsiteX24" fmla="*/ 333619 w 892111"/>
                <a:gd name="connsiteY24" fmla="*/ 358892 h 43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111" h="439260">
                  <a:moveTo>
                    <a:pt x="892927" y="240782"/>
                  </a:moveTo>
                  <a:cubicBezTo>
                    <a:pt x="867876" y="222304"/>
                    <a:pt x="846159" y="194490"/>
                    <a:pt x="831586" y="197919"/>
                  </a:cubicBezTo>
                  <a:cubicBezTo>
                    <a:pt x="783066" y="209083"/>
                    <a:pt x="736345" y="226999"/>
                    <a:pt x="692807" y="251164"/>
                  </a:cubicBezTo>
                  <a:cubicBezTo>
                    <a:pt x="668327" y="264880"/>
                    <a:pt x="650801" y="293931"/>
                    <a:pt x="634514" y="318982"/>
                  </a:cubicBezTo>
                  <a:cubicBezTo>
                    <a:pt x="570601" y="417661"/>
                    <a:pt x="506498" y="454142"/>
                    <a:pt x="411628" y="433282"/>
                  </a:cubicBezTo>
                  <a:cubicBezTo>
                    <a:pt x="316759" y="412422"/>
                    <a:pt x="281327" y="336509"/>
                    <a:pt x="256562" y="252974"/>
                  </a:cubicBezTo>
                  <a:cubicBezTo>
                    <a:pt x="249199" y="225457"/>
                    <a:pt x="239807" y="198520"/>
                    <a:pt x="228463" y="172392"/>
                  </a:cubicBezTo>
                  <a:cubicBezTo>
                    <a:pt x="221700" y="156533"/>
                    <a:pt x="210480" y="142960"/>
                    <a:pt x="196173" y="133340"/>
                  </a:cubicBezTo>
                  <a:cubicBezTo>
                    <a:pt x="151025" y="107242"/>
                    <a:pt x="101971" y="87430"/>
                    <a:pt x="82825" y="31422"/>
                  </a:cubicBezTo>
                  <a:cubicBezTo>
                    <a:pt x="80349" y="24183"/>
                    <a:pt x="58632" y="21041"/>
                    <a:pt x="45678" y="20659"/>
                  </a:cubicBezTo>
                  <a:cubicBezTo>
                    <a:pt x="32724" y="20278"/>
                    <a:pt x="19770" y="25708"/>
                    <a:pt x="815" y="30184"/>
                  </a:cubicBezTo>
                  <a:cubicBezTo>
                    <a:pt x="38915" y="-14774"/>
                    <a:pt x="100066" y="-9440"/>
                    <a:pt x="162740" y="42281"/>
                  </a:cubicBezTo>
                  <a:lnTo>
                    <a:pt x="115591" y="39709"/>
                  </a:lnTo>
                  <a:cubicBezTo>
                    <a:pt x="168741" y="158010"/>
                    <a:pt x="654516" y="258784"/>
                    <a:pt x="803201" y="182584"/>
                  </a:cubicBezTo>
                  <a:lnTo>
                    <a:pt x="770340" y="163534"/>
                  </a:lnTo>
                  <a:cubicBezTo>
                    <a:pt x="777579" y="159438"/>
                    <a:pt x="781294" y="155533"/>
                    <a:pt x="785009" y="155533"/>
                  </a:cubicBezTo>
                  <a:cubicBezTo>
                    <a:pt x="834920" y="156200"/>
                    <a:pt x="871877" y="183346"/>
                    <a:pt x="892927" y="240782"/>
                  </a:cubicBezTo>
                  <a:close/>
                  <a:moveTo>
                    <a:pt x="666041" y="240782"/>
                  </a:moveTo>
                  <a:lnTo>
                    <a:pt x="251704" y="168868"/>
                  </a:lnTo>
                  <a:cubicBezTo>
                    <a:pt x="265705" y="212112"/>
                    <a:pt x="279041" y="259260"/>
                    <a:pt x="296948" y="304695"/>
                  </a:cubicBezTo>
                  <a:cubicBezTo>
                    <a:pt x="301520" y="316220"/>
                    <a:pt x="323713" y="332031"/>
                    <a:pt x="332285" y="329174"/>
                  </a:cubicBezTo>
                  <a:cubicBezTo>
                    <a:pt x="419820" y="300599"/>
                    <a:pt x="502783" y="301647"/>
                    <a:pt x="581650" y="359368"/>
                  </a:cubicBezTo>
                  <a:close/>
                  <a:moveTo>
                    <a:pt x="333619" y="358892"/>
                  </a:moveTo>
                  <a:cubicBezTo>
                    <a:pt x="386006" y="430139"/>
                    <a:pt x="500402" y="438902"/>
                    <a:pt x="557075" y="376132"/>
                  </a:cubicBezTo>
                  <a:cubicBezTo>
                    <a:pt x="505736" y="321363"/>
                    <a:pt x="405152" y="313648"/>
                    <a:pt x="333619" y="3588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: фигура 132">
              <a:extLst>
                <a:ext uri="{FF2B5EF4-FFF2-40B4-BE49-F238E27FC236}">
                  <a16:creationId xmlns:a16="http://schemas.microsoft.com/office/drawing/2014/main" id="{FB604572-547C-4F96-8B56-2FDBAA53FE33}"/>
                </a:ext>
              </a:extLst>
            </p:cNvPr>
            <p:cNvSpPr/>
            <p:nvPr/>
          </p:nvSpPr>
          <p:spPr>
            <a:xfrm>
              <a:off x="4979235" y="4298424"/>
              <a:ext cx="281093" cy="279227"/>
            </a:xfrm>
            <a:custGeom>
              <a:avLst/>
              <a:gdLst>
                <a:gd name="connsiteX0" fmla="*/ 490239 w 489423"/>
                <a:gd name="connsiteY0" fmla="*/ 485859 h 486174"/>
                <a:gd name="connsiteX1" fmla="*/ 244589 w 489423"/>
                <a:gd name="connsiteY1" fmla="*/ 475095 h 486174"/>
                <a:gd name="connsiteX2" fmla="*/ 12465 w 489423"/>
                <a:gd name="connsiteY2" fmla="*/ 346984 h 486174"/>
                <a:gd name="connsiteX3" fmla="*/ 104000 w 489423"/>
                <a:gd name="connsiteY3" fmla="*/ 56948 h 486174"/>
                <a:gd name="connsiteX4" fmla="*/ 416611 w 489423"/>
                <a:gd name="connsiteY4" fmla="*/ 69806 h 486174"/>
                <a:gd name="connsiteX5" fmla="*/ 397561 w 489423"/>
                <a:gd name="connsiteY5" fmla="*/ 413564 h 486174"/>
                <a:gd name="connsiteX6" fmla="*/ 363270 w 489423"/>
                <a:gd name="connsiteY6" fmla="*/ 444425 h 486174"/>
                <a:gd name="connsiteX7" fmla="*/ 490239 w 489423"/>
                <a:gd name="connsiteY7" fmla="*/ 485859 h 486174"/>
                <a:gd name="connsiteX8" fmla="*/ 20656 w 489423"/>
                <a:gd name="connsiteY8" fmla="*/ 264688 h 486174"/>
                <a:gd name="connsiteX9" fmla="*/ 244303 w 489423"/>
                <a:gd name="connsiteY9" fmla="*/ 459188 h 486174"/>
                <a:gd name="connsiteX10" fmla="*/ 438137 w 489423"/>
                <a:gd name="connsiteY10" fmla="*/ 251258 h 486174"/>
                <a:gd name="connsiteX11" fmla="*/ 260496 w 489423"/>
                <a:gd name="connsiteY11" fmla="*/ 38183 h 486174"/>
                <a:gd name="connsiteX12" fmla="*/ 20656 w 489423"/>
                <a:gd name="connsiteY12" fmla="*/ 264688 h 48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9423" h="486174">
                  <a:moveTo>
                    <a:pt x="490239" y="485859"/>
                  </a:moveTo>
                  <a:cubicBezTo>
                    <a:pt x="409276" y="482048"/>
                    <a:pt x="326980" y="475381"/>
                    <a:pt x="244589" y="475095"/>
                  </a:cubicBezTo>
                  <a:cubicBezTo>
                    <a:pt x="122669" y="474524"/>
                    <a:pt x="42183" y="432233"/>
                    <a:pt x="12465" y="346984"/>
                  </a:cubicBezTo>
                  <a:cubicBezTo>
                    <a:pt x="-20872" y="251734"/>
                    <a:pt x="19704" y="122861"/>
                    <a:pt x="104000" y="56948"/>
                  </a:cubicBezTo>
                  <a:cubicBezTo>
                    <a:pt x="207632" y="-24015"/>
                    <a:pt x="338886" y="-18586"/>
                    <a:pt x="416611" y="69806"/>
                  </a:cubicBezTo>
                  <a:cubicBezTo>
                    <a:pt x="496335" y="160484"/>
                    <a:pt x="487762" y="323171"/>
                    <a:pt x="397561" y="413564"/>
                  </a:cubicBezTo>
                  <a:cubicBezTo>
                    <a:pt x="387083" y="424136"/>
                    <a:pt x="372605" y="430613"/>
                    <a:pt x="363270" y="444425"/>
                  </a:cubicBezTo>
                  <a:cubicBezTo>
                    <a:pt x="411848" y="459188"/>
                    <a:pt x="461092" y="452997"/>
                    <a:pt x="490239" y="485859"/>
                  </a:cubicBezTo>
                  <a:close/>
                  <a:moveTo>
                    <a:pt x="20656" y="264688"/>
                  </a:moveTo>
                  <a:cubicBezTo>
                    <a:pt x="17799" y="386036"/>
                    <a:pt x="95237" y="453378"/>
                    <a:pt x="244303" y="459188"/>
                  </a:cubicBezTo>
                  <a:cubicBezTo>
                    <a:pt x="351079" y="463379"/>
                    <a:pt x="433660" y="374797"/>
                    <a:pt x="438137" y="251258"/>
                  </a:cubicBezTo>
                  <a:cubicBezTo>
                    <a:pt x="442233" y="137624"/>
                    <a:pt x="361175" y="39136"/>
                    <a:pt x="260496" y="38183"/>
                  </a:cubicBezTo>
                  <a:cubicBezTo>
                    <a:pt x="159817" y="37231"/>
                    <a:pt x="13227" y="110478"/>
                    <a:pt x="20656" y="2646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: фигура 133">
              <a:extLst>
                <a:ext uri="{FF2B5EF4-FFF2-40B4-BE49-F238E27FC236}">
                  <a16:creationId xmlns:a16="http://schemas.microsoft.com/office/drawing/2014/main" id="{A72E40AB-4810-4E06-A6B2-50B0BDD3F36D}"/>
                </a:ext>
              </a:extLst>
            </p:cNvPr>
            <p:cNvSpPr/>
            <p:nvPr/>
          </p:nvSpPr>
          <p:spPr>
            <a:xfrm>
              <a:off x="4489528" y="4205592"/>
              <a:ext cx="301044" cy="273319"/>
            </a:xfrm>
            <a:custGeom>
              <a:avLst/>
              <a:gdLst>
                <a:gd name="connsiteX0" fmla="*/ 2434 w 524160"/>
                <a:gd name="connsiteY0" fmla="*/ 312117 h 475887"/>
                <a:gd name="connsiteX1" fmla="*/ 92731 w 524160"/>
                <a:gd name="connsiteY1" fmla="*/ 331167 h 475887"/>
                <a:gd name="connsiteX2" fmla="*/ 116353 w 524160"/>
                <a:gd name="connsiteY2" fmla="*/ 145429 h 475887"/>
                <a:gd name="connsiteX3" fmla="*/ 337238 w 524160"/>
                <a:gd name="connsiteY3" fmla="*/ 2554 h 475887"/>
                <a:gd name="connsiteX4" fmla="*/ 522309 w 524160"/>
                <a:gd name="connsiteY4" fmla="*/ 207532 h 475887"/>
                <a:gd name="connsiteX5" fmla="*/ 458015 w 524160"/>
                <a:gd name="connsiteY5" fmla="*/ 417082 h 475887"/>
                <a:gd name="connsiteX6" fmla="*/ 178647 w 524160"/>
                <a:gd name="connsiteY6" fmla="*/ 422607 h 475887"/>
                <a:gd name="connsiteX7" fmla="*/ 94922 w 524160"/>
                <a:gd name="connsiteY7" fmla="*/ 360980 h 475887"/>
                <a:gd name="connsiteX8" fmla="*/ 815 w 524160"/>
                <a:gd name="connsiteY8" fmla="*/ 324499 h 475887"/>
                <a:gd name="connsiteX9" fmla="*/ 503354 w 524160"/>
                <a:gd name="connsiteY9" fmla="*/ 260396 h 475887"/>
                <a:gd name="connsiteX10" fmla="*/ 306663 w 524160"/>
                <a:gd name="connsiteY10" fmla="*/ 38178 h 475887"/>
                <a:gd name="connsiteX11" fmla="*/ 118258 w 524160"/>
                <a:gd name="connsiteY11" fmla="*/ 257253 h 475887"/>
                <a:gd name="connsiteX12" fmla="*/ 324094 w 524160"/>
                <a:gd name="connsiteY12" fmla="*/ 456135 h 475887"/>
                <a:gd name="connsiteX13" fmla="*/ 503354 w 524160"/>
                <a:gd name="connsiteY13" fmla="*/ 260396 h 4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160" h="475887">
                  <a:moveTo>
                    <a:pt x="2434" y="312117"/>
                  </a:moveTo>
                  <a:lnTo>
                    <a:pt x="92731" y="331167"/>
                  </a:lnTo>
                  <a:cubicBezTo>
                    <a:pt x="99685" y="270207"/>
                    <a:pt x="96160" y="203722"/>
                    <a:pt x="116353" y="145429"/>
                  </a:cubicBezTo>
                  <a:cubicBezTo>
                    <a:pt x="155882" y="31129"/>
                    <a:pt x="233416" y="-12495"/>
                    <a:pt x="337238" y="2554"/>
                  </a:cubicBezTo>
                  <a:cubicBezTo>
                    <a:pt x="422963" y="14842"/>
                    <a:pt x="510879" y="111330"/>
                    <a:pt x="522309" y="207532"/>
                  </a:cubicBezTo>
                  <a:cubicBezTo>
                    <a:pt x="531834" y="286780"/>
                    <a:pt x="517070" y="358503"/>
                    <a:pt x="458015" y="417082"/>
                  </a:cubicBezTo>
                  <a:cubicBezTo>
                    <a:pt x="381815" y="492806"/>
                    <a:pt x="273039" y="495378"/>
                    <a:pt x="178647" y="422607"/>
                  </a:cubicBezTo>
                  <a:cubicBezTo>
                    <a:pt x="151215" y="401461"/>
                    <a:pt x="125021" y="377649"/>
                    <a:pt x="94922" y="360980"/>
                  </a:cubicBezTo>
                  <a:cubicBezTo>
                    <a:pt x="64823" y="344311"/>
                    <a:pt x="32343" y="336310"/>
                    <a:pt x="815" y="324499"/>
                  </a:cubicBezTo>
                  <a:close/>
                  <a:moveTo>
                    <a:pt x="503354" y="260396"/>
                  </a:moveTo>
                  <a:cubicBezTo>
                    <a:pt x="504687" y="145334"/>
                    <a:pt x="410009" y="38463"/>
                    <a:pt x="306663" y="38178"/>
                  </a:cubicBezTo>
                  <a:cubicBezTo>
                    <a:pt x="207698" y="38178"/>
                    <a:pt x="120258" y="139619"/>
                    <a:pt x="118258" y="257253"/>
                  </a:cubicBezTo>
                  <a:cubicBezTo>
                    <a:pt x="116448" y="363266"/>
                    <a:pt x="211413" y="455087"/>
                    <a:pt x="324094" y="456135"/>
                  </a:cubicBezTo>
                  <a:cubicBezTo>
                    <a:pt x="420010" y="456897"/>
                    <a:pt x="501830" y="367267"/>
                    <a:pt x="503354" y="2603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: фигура 134">
              <a:extLst>
                <a:ext uri="{FF2B5EF4-FFF2-40B4-BE49-F238E27FC236}">
                  <a16:creationId xmlns:a16="http://schemas.microsoft.com/office/drawing/2014/main" id="{8F44E0AA-BF8F-4F4B-9742-05F6A59DCF71}"/>
                </a:ext>
              </a:extLst>
            </p:cNvPr>
            <p:cNvSpPr/>
            <p:nvPr/>
          </p:nvSpPr>
          <p:spPr>
            <a:xfrm>
              <a:off x="4572626" y="4057472"/>
              <a:ext cx="123992" cy="95992"/>
            </a:xfrm>
            <a:custGeom>
              <a:avLst/>
              <a:gdLst>
                <a:gd name="connsiteX0" fmla="*/ 815 w 215888"/>
                <a:gd name="connsiteY0" fmla="*/ 166820 h 167136"/>
                <a:gd name="connsiteX1" fmla="*/ 159406 w 215888"/>
                <a:gd name="connsiteY1" fmla="*/ -58 h 167136"/>
                <a:gd name="connsiteX2" fmla="*/ 206364 w 215888"/>
                <a:gd name="connsiteY2" fmla="*/ 13087 h 167136"/>
                <a:gd name="connsiteX3" fmla="*/ 194744 w 215888"/>
                <a:gd name="connsiteY3" fmla="*/ 53759 h 167136"/>
                <a:gd name="connsiteX4" fmla="*/ 13769 w 215888"/>
                <a:gd name="connsiteY4" fmla="*/ 163392 h 167136"/>
                <a:gd name="connsiteX5" fmla="*/ 815 w 215888"/>
                <a:gd name="connsiteY5" fmla="*/ 166820 h 16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888" h="167136">
                  <a:moveTo>
                    <a:pt x="815" y="166820"/>
                  </a:moveTo>
                  <a:cubicBezTo>
                    <a:pt x="18341" y="75761"/>
                    <a:pt x="86063" y="4419"/>
                    <a:pt x="159406" y="-58"/>
                  </a:cubicBezTo>
                  <a:cubicBezTo>
                    <a:pt x="176132" y="-1505"/>
                    <a:pt x="192820" y="3162"/>
                    <a:pt x="206364" y="13087"/>
                  </a:cubicBezTo>
                  <a:cubicBezTo>
                    <a:pt x="223509" y="28803"/>
                    <a:pt x="219128" y="56235"/>
                    <a:pt x="194744" y="53759"/>
                  </a:cubicBezTo>
                  <a:cubicBezTo>
                    <a:pt x="104637" y="44234"/>
                    <a:pt x="54440" y="94431"/>
                    <a:pt x="13769" y="163392"/>
                  </a:cubicBezTo>
                  <a:cubicBezTo>
                    <a:pt x="12626" y="165201"/>
                    <a:pt x="8149" y="165011"/>
                    <a:pt x="815" y="166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: фигура 135">
              <a:extLst>
                <a:ext uri="{FF2B5EF4-FFF2-40B4-BE49-F238E27FC236}">
                  <a16:creationId xmlns:a16="http://schemas.microsoft.com/office/drawing/2014/main" id="{94074CC0-F385-4D3B-8665-A69ABBFD7D55}"/>
                </a:ext>
              </a:extLst>
            </p:cNvPr>
            <p:cNvSpPr/>
            <p:nvPr/>
          </p:nvSpPr>
          <p:spPr>
            <a:xfrm>
              <a:off x="4781937" y="4481296"/>
              <a:ext cx="129425" cy="97786"/>
            </a:xfrm>
            <a:custGeom>
              <a:avLst/>
              <a:gdLst>
                <a:gd name="connsiteX0" fmla="*/ 222162 w 225347"/>
                <a:gd name="connsiteY0" fmla="*/ 71345 h 170259"/>
                <a:gd name="connsiteX1" fmla="*/ 184062 w 225347"/>
                <a:gd name="connsiteY1" fmla="*/ 51152 h 170259"/>
                <a:gd name="connsiteX2" fmla="*/ 62142 w 225347"/>
                <a:gd name="connsiteY2" fmla="*/ 26196 h 170259"/>
                <a:gd name="connsiteX3" fmla="*/ 18232 w 225347"/>
                <a:gd name="connsiteY3" fmla="*/ 52485 h 170259"/>
                <a:gd name="connsiteX4" fmla="*/ 38806 w 225347"/>
                <a:gd name="connsiteY4" fmla="*/ 100110 h 170259"/>
                <a:gd name="connsiteX5" fmla="*/ 196350 w 225347"/>
                <a:gd name="connsiteY5" fmla="*/ 144401 h 170259"/>
                <a:gd name="connsiteX6" fmla="*/ 226163 w 225347"/>
                <a:gd name="connsiteY6" fmla="*/ 146593 h 170259"/>
                <a:gd name="connsiteX7" fmla="*/ 204160 w 225347"/>
                <a:gd name="connsiteY7" fmla="*/ 163547 h 170259"/>
                <a:gd name="connsiteX8" fmla="*/ 4802 w 225347"/>
                <a:gd name="connsiteY8" fmla="*/ 88585 h 170259"/>
                <a:gd name="connsiteX9" fmla="*/ 14327 w 225347"/>
                <a:gd name="connsiteY9" fmla="*/ 23910 h 170259"/>
                <a:gd name="connsiteX10" fmla="*/ 222162 w 225347"/>
                <a:gd name="connsiteY10" fmla="*/ 71345 h 17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347" h="170259">
                  <a:moveTo>
                    <a:pt x="222162" y="71345"/>
                  </a:moveTo>
                  <a:cubicBezTo>
                    <a:pt x="204350" y="61820"/>
                    <a:pt x="195016" y="53724"/>
                    <a:pt x="184062" y="51152"/>
                  </a:cubicBezTo>
                  <a:cubicBezTo>
                    <a:pt x="144067" y="39941"/>
                    <a:pt x="103328" y="31607"/>
                    <a:pt x="62142" y="26196"/>
                  </a:cubicBezTo>
                  <a:cubicBezTo>
                    <a:pt x="47664" y="24767"/>
                    <a:pt x="22328" y="39817"/>
                    <a:pt x="18232" y="52485"/>
                  </a:cubicBezTo>
                  <a:cubicBezTo>
                    <a:pt x="14136" y="65153"/>
                    <a:pt x="26805" y="88394"/>
                    <a:pt x="38806" y="100110"/>
                  </a:cubicBezTo>
                  <a:cubicBezTo>
                    <a:pt x="82526" y="142878"/>
                    <a:pt x="137009" y="153926"/>
                    <a:pt x="196350" y="144401"/>
                  </a:cubicBezTo>
                  <a:cubicBezTo>
                    <a:pt x="206227" y="141563"/>
                    <a:pt x="216799" y="142344"/>
                    <a:pt x="226163" y="146593"/>
                  </a:cubicBezTo>
                  <a:cubicBezTo>
                    <a:pt x="219714" y="153307"/>
                    <a:pt x="212304" y="159023"/>
                    <a:pt x="204160" y="163547"/>
                  </a:cubicBezTo>
                  <a:cubicBezTo>
                    <a:pt x="141962" y="185645"/>
                    <a:pt x="34520" y="148021"/>
                    <a:pt x="4802" y="88585"/>
                  </a:cubicBezTo>
                  <a:cubicBezTo>
                    <a:pt x="-3485" y="72012"/>
                    <a:pt x="1849" y="36578"/>
                    <a:pt x="14327" y="23910"/>
                  </a:cubicBezTo>
                  <a:cubicBezTo>
                    <a:pt x="62713" y="-23334"/>
                    <a:pt x="181681" y="1717"/>
                    <a:pt x="222162" y="713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: фигура 136">
              <a:extLst>
                <a:ext uri="{FF2B5EF4-FFF2-40B4-BE49-F238E27FC236}">
                  <a16:creationId xmlns:a16="http://schemas.microsoft.com/office/drawing/2014/main" id="{DACDD2B2-E85D-48DB-B4A9-37B48D63B9DD}"/>
                </a:ext>
              </a:extLst>
            </p:cNvPr>
            <p:cNvSpPr/>
            <p:nvPr/>
          </p:nvSpPr>
          <p:spPr>
            <a:xfrm>
              <a:off x="5209611" y="4142757"/>
              <a:ext cx="95904" cy="103324"/>
            </a:xfrm>
            <a:custGeom>
              <a:avLst/>
              <a:gdLst>
                <a:gd name="connsiteX0" fmla="*/ 147414 w 166982"/>
                <a:gd name="connsiteY0" fmla="*/ 179586 h 179901"/>
                <a:gd name="connsiteX1" fmla="*/ 18445 w 166982"/>
                <a:gd name="connsiteY1" fmla="*/ 58046 h 179901"/>
                <a:gd name="connsiteX2" fmla="*/ 1491 w 166982"/>
                <a:gd name="connsiteY2" fmla="*/ 21756 h 179901"/>
                <a:gd name="connsiteX3" fmla="*/ 36733 w 166982"/>
                <a:gd name="connsiteY3" fmla="*/ 230 h 179901"/>
                <a:gd name="connsiteX4" fmla="*/ 120648 w 166982"/>
                <a:gd name="connsiteY4" fmla="*/ 55284 h 179901"/>
                <a:gd name="connsiteX5" fmla="*/ 167797 w 166982"/>
                <a:gd name="connsiteY5" fmla="*/ 168822 h 1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2" h="179901">
                  <a:moveTo>
                    <a:pt x="147414" y="179586"/>
                  </a:moveTo>
                  <a:cubicBezTo>
                    <a:pt x="128364" y="110624"/>
                    <a:pt x="80167" y="77668"/>
                    <a:pt x="18445" y="58046"/>
                  </a:cubicBezTo>
                  <a:cubicBezTo>
                    <a:pt x="8920" y="55094"/>
                    <a:pt x="-2034" y="30710"/>
                    <a:pt x="1491" y="21756"/>
                  </a:cubicBezTo>
                  <a:cubicBezTo>
                    <a:pt x="5682" y="10993"/>
                    <a:pt x="29304" y="-3295"/>
                    <a:pt x="36733" y="230"/>
                  </a:cubicBezTo>
                  <a:cubicBezTo>
                    <a:pt x="67023" y="14708"/>
                    <a:pt x="102170" y="29662"/>
                    <a:pt x="120648" y="55284"/>
                  </a:cubicBezTo>
                  <a:cubicBezTo>
                    <a:pt x="143985" y="87669"/>
                    <a:pt x="152748" y="130532"/>
                    <a:pt x="167797" y="1688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: фигура 137">
              <a:extLst>
                <a:ext uri="{FF2B5EF4-FFF2-40B4-BE49-F238E27FC236}">
                  <a16:creationId xmlns:a16="http://schemas.microsoft.com/office/drawing/2014/main" id="{5C4EEFB3-A6D3-4841-8A1D-31E0FCE21EA5}"/>
                </a:ext>
              </a:extLst>
            </p:cNvPr>
            <p:cNvSpPr/>
            <p:nvPr/>
          </p:nvSpPr>
          <p:spPr>
            <a:xfrm>
              <a:off x="4387065" y="4305819"/>
              <a:ext cx="45718" cy="97758"/>
            </a:xfrm>
            <a:custGeom>
              <a:avLst/>
              <a:gdLst>
                <a:gd name="connsiteX0" fmla="*/ 13484 w 79601"/>
                <a:gd name="connsiteY0" fmla="*/ -316 h 170211"/>
                <a:gd name="connsiteX1" fmla="*/ 57013 w 79601"/>
                <a:gd name="connsiteY1" fmla="*/ 46071 h 170211"/>
                <a:gd name="connsiteX2" fmla="*/ 66538 w 79601"/>
                <a:gd name="connsiteY2" fmla="*/ 169896 h 170211"/>
                <a:gd name="connsiteX3" fmla="*/ 815 w 79601"/>
                <a:gd name="connsiteY3" fmla="*/ 15114 h 17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01" h="170211">
                  <a:moveTo>
                    <a:pt x="13484" y="-316"/>
                  </a:moveTo>
                  <a:cubicBezTo>
                    <a:pt x="28343" y="15019"/>
                    <a:pt x="48250" y="28259"/>
                    <a:pt x="57013" y="46071"/>
                  </a:cubicBezTo>
                  <a:cubicBezTo>
                    <a:pt x="75491" y="84837"/>
                    <a:pt x="93875" y="126176"/>
                    <a:pt x="66538" y="169896"/>
                  </a:cubicBezTo>
                  <a:cubicBezTo>
                    <a:pt x="58632" y="111793"/>
                    <a:pt x="59775" y="51310"/>
                    <a:pt x="815" y="15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: фигура 138">
              <a:extLst>
                <a:ext uri="{FF2B5EF4-FFF2-40B4-BE49-F238E27FC236}">
                  <a16:creationId xmlns:a16="http://schemas.microsoft.com/office/drawing/2014/main" id="{C869CA66-0665-4A64-BCC7-8D40EA387EB3}"/>
                </a:ext>
              </a:extLst>
            </p:cNvPr>
            <p:cNvSpPr/>
            <p:nvPr/>
          </p:nvSpPr>
          <p:spPr>
            <a:xfrm>
              <a:off x="5371873" y="4524341"/>
              <a:ext cx="86708" cy="47019"/>
            </a:xfrm>
            <a:custGeom>
              <a:avLst/>
              <a:gdLst>
                <a:gd name="connsiteX0" fmla="*/ 815 w 150971"/>
                <a:gd name="connsiteY0" fmla="*/ 81551 h 81867"/>
                <a:gd name="connsiteX1" fmla="*/ 151786 w 150971"/>
                <a:gd name="connsiteY1" fmla="*/ 32212 h 81867"/>
                <a:gd name="connsiteX2" fmla="*/ 815 w 150971"/>
                <a:gd name="connsiteY2" fmla="*/ 81551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971" h="81867">
                  <a:moveTo>
                    <a:pt x="815" y="81551"/>
                  </a:moveTo>
                  <a:cubicBezTo>
                    <a:pt x="38915" y="-4174"/>
                    <a:pt x="103780" y="-25891"/>
                    <a:pt x="151786" y="32212"/>
                  </a:cubicBezTo>
                  <a:cubicBezTo>
                    <a:pt x="79968" y="-15699"/>
                    <a:pt x="46059" y="49737"/>
                    <a:pt x="815" y="815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: фигура 139">
              <a:extLst>
                <a:ext uri="{FF2B5EF4-FFF2-40B4-BE49-F238E27FC236}">
                  <a16:creationId xmlns:a16="http://schemas.microsoft.com/office/drawing/2014/main" id="{F685E89A-5B35-446F-8A1A-75809879A02F}"/>
                </a:ext>
              </a:extLst>
            </p:cNvPr>
            <p:cNvSpPr/>
            <p:nvPr/>
          </p:nvSpPr>
          <p:spPr>
            <a:xfrm>
              <a:off x="4967230" y="5965809"/>
              <a:ext cx="168097" cy="121015"/>
            </a:xfrm>
            <a:custGeom>
              <a:avLst/>
              <a:gdLst>
                <a:gd name="connsiteX0" fmla="*/ 293496 w 292680"/>
                <a:gd name="connsiteY0" fmla="*/ 55107 h 210705"/>
                <a:gd name="connsiteX1" fmla="*/ 193293 w 292680"/>
                <a:gd name="connsiteY1" fmla="*/ 108828 h 210705"/>
                <a:gd name="connsiteX2" fmla="*/ 121760 w 292680"/>
                <a:gd name="connsiteY2" fmla="*/ 183314 h 210705"/>
                <a:gd name="connsiteX3" fmla="*/ 69372 w 292680"/>
                <a:gd name="connsiteY3" fmla="*/ 203602 h 210705"/>
                <a:gd name="connsiteX4" fmla="*/ 1459 w 292680"/>
                <a:gd name="connsiteY4" fmla="*/ 130926 h 210705"/>
                <a:gd name="connsiteX5" fmla="*/ 218534 w 292680"/>
                <a:gd name="connsiteY5" fmla="*/ 4529 h 210705"/>
                <a:gd name="connsiteX6" fmla="*/ 293496 w 292680"/>
                <a:gd name="connsiteY6" fmla="*/ 55107 h 210705"/>
                <a:gd name="connsiteX7" fmla="*/ 245013 w 292680"/>
                <a:gd name="connsiteY7" fmla="*/ 42535 h 210705"/>
                <a:gd name="connsiteX8" fmla="*/ 205770 w 292680"/>
                <a:gd name="connsiteY8" fmla="*/ 20722 h 210705"/>
                <a:gd name="connsiteX9" fmla="*/ 23557 w 292680"/>
                <a:gd name="connsiteY9" fmla="*/ 131212 h 210705"/>
                <a:gd name="connsiteX10" fmla="*/ 52132 w 292680"/>
                <a:gd name="connsiteY10" fmla="*/ 171694 h 210705"/>
                <a:gd name="connsiteX11" fmla="*/ 104901 w 292680"/>
                <a:gd name="connsiteY11" fmla="*/ 170074 h 210705"/>
                <a:gd name="connsiteX12" fmla="*/ 245013 w 292680"/>
                <a:gd name="connsiteY12" fmla="*/ 42535 h 2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2680" h="210705">
                  <a:moveTo>
                    <a:pt x="293496" y="55107"/>
                  </a:moveTo>
                  <a:cubicBezTo>
                    <a:pt x="250633" y="77491"/>
                    <a:pt x="218915" y="89111"/>
                    <a:pt x="193293" y="108828"/>
                  </a:cubicBezTo>
                  <a:cubicBezTo>
                    <a:pt x="166899" y="131069"/>
                    <a:pt x="142925" y="156044"/>
                    <a:pt x="121760" y="183314"/>
                  </a:cubicBezTo>
                  <a:cubicBezTo>
                    <a:pt x="107282" y="200459"/>
                    <a:pt x="98614" y="221414"/>
                    <a:pt x="69372" y="203602"/>
                  </a:cubicBezTo>
                  <a:cubicBezTo>
                    <a:pt x="40130" y="185790"/>
                    <a:pt x="-5113" y="179599"/>
                    <a:pt x="1459" y="130926"/>
                  </a:cubicBezTo>
                  <a:cubicBezTo>
                    <a:pt x="10984" y="62442"/>
                    <a:pt x="155288" y="-21474"/>
                    <a:pt x="218534" y="4529"/>
                  </a:cubicBezTo>
                  <a:cubicBezTo>
                    <a:pt x="242156" y="14340"/>
                    <a:pt x="261873" y="33295"/>
                    <a:pt x="293496" y="55107"/>
                  </a:cubicBezTo>
                  <a:close/>
                  <a:moveTo>
                    <a:pt x="245013" y="42535"/>
                  </a:moveTo>
                  <a:cubicBezTo>
                    <a:pt x="232898" y="33647"/>
                    <a:pt x="219715" y="26323"/>
                    <a:pt x="205770" y="20722"/>
                  </a:cubicBezTo>
                  <a:cubicBezTo>
                    <a:pt x="148620" y="3196"/>
                    <a:pt x="32320" y="72157"/>
                    <a:pt x="23557" y="131212"/>
                  </a:cubicBezTo>
                  <a:cubicBezTo>
                    <a:pt x="21747" y="143595"/>
                    <a:pt x="38797" y="165502"/>
                    <a:pt x="52132" y="171694"/>
                  </a:cubicBezTo>
                  <a:cubicBezTo>
                    <a:pt x="65467" y="177884"/>
                    <a:pt x="93661" y="179313"/>
                    <a:pt x="104901" y="170074"/>
                  </a:cubicBezTo>
                  <a:cubicBezTo>
                    <a:pt x="152716" y="131117"/>
                    <a:pt x="196436" y="87588"/>
                    <a:pt x="245013" y="425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: фигура 140">
              <a:extLst>
                <a:ext uri="{FF2B5EF4-FFF2-40B4-BE49-F238E27FC236}">
                  <a16:creationId xmlns:a16="http://schemas.microsoft.com/office/drawing/2014/main" id="{22083D79-635E-48A7-82D6-E546D816573A}"/>
                </a:ext>
              </a:extLst>
            </p:cNvPr>
            <p:cNvSpPr/>
            <p:nvPr/>
          </p:nvSpPr>
          <p:spPr>
            <a:xfrm>
              <a:off x="5057523" y="4401942"/>
              <a:ext cx="87048" cy="98447"/>
            </a:xfrm>
            <a:custGeom>
              <a:avLst/>
              <a:gdLst>
                <a:gd name="connsiteX0" fmla="*/ 132567 w 151563"/>
                <a:gd name="connsiteY0" fmla="*/ 142835 h 171410"/>
                <a:gd name="connsiteX1" fmla="*/ 16743 w 151563"/>
                <a:gd name="connsiteY1" fmla="*/ 148741 h 171410"/>
                <a:gd name="connsiteX2" fmla="*/ 43317 w 151563"/>
                <a:gd name="connsiteY2" fmla="*/ 14248 h 171410"/>
                <a:gd name="connsiteX3" fmla="*/ 152379 w 151563"/>
                <a:gd name="connsiteY3" fmla="*/ 42823 h 171410"/>
                <a:gd name="connsiteX4" fmla="*/ 132567 w 151563"/>
                <a:gd name="connsiteY4" fmla="*/ 142835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63" h="171410">
                  <a:moveTo>
                    <a:pt x="132567" y="142835"/>
                  </a:moveTo>
                  <a:cubicBezTo>
                    <a:pt x="83037" y="179316"/>
                    <a:pt x="39698" y="179602"/>
                    <a:pt x="16743" y="148741"/>
                  </a:cubicBezTo>
                  <a:cubicBezTo>
                    <a:pt x="-12785" y="109307"/>
                    <a:pt x="264" y="43489"/>
                    <a:pt x="43317" y="14248"/>
                  </a:cubicBezTo>
                  <a:cubicBezTo>
                    <a:pt x="82370" y="-12136"/>
                    <a:pt x="120946" y="-2707"/>
                    <a:pt x="152379" y="42823"/>
                  </a:cubicBezTo>
                  <a:cubicBezTo>
                    <a:pt x="113612" y="68159"/>
                    <a:pt x="80370" y="96639"/>
                    <a:pt x="132567" y="14283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: фигура 141">
              <a:extLst>
                <a:ext uri="{FF2B5EF4-FFF2-40B4-BE49-F238E27FC236}">
                  <a16:creationId xmlns:a16="http://schemas.microsoft.com/office/drawing/2014/main" id="{39EE1D8A-3B24-499E-9D6D-F5343CA6BFB4}"/>
                </a:ext>
              </a:extLst>
            </p:cNvPr>
            <p:cNvSpPr/>
            <p:nvPr/>
          </p:nvSpPr>
          <p:spPr>
            <a:xfrm>
              <a:off x="5017633" y="4366005"/>
              <a:ext cx="162396" cy="167073"/>
            </a:xfrm>
            <a:custGeom>
              <a:avLst/>
              <a:gdLst>
                <a:gd name="connsiteX0" fmla="*/ 279650 w 282754"/>
                <a:gd name="connsiteY0" fmla="*/ 157782 h 290898"/>
                <a:gd name="connsiteX1" fmla="*/ 152205 w 282754"/>
                <a:gd name="connsiteY1" fmla="*/ 19003 h 290898"/>
                <a:gd name="connsiteX2" fmla="*/ 23427 w 282754"/>
                <a:gd name="connsiteY2" fmla="*/ 121683 h 290898"/>
                <a:gd name="connsiteX3" fmla="*/ 81339 w 282754"/>
                <a:gd name="connsiteY3" fmla="*/ 255033 h 290898"/>
                <a:gd name="connsiteX4" fmla="*/ 273173 w 282754"/>
                <a:gd name="connsiteY4" fmla="*/ 173404 h 290898"/>
                <a:gd name="connsiteX5" fmla="*/ 117820 w 282754"/>
                <a:gd name="connsiteY5" fmla="*/ 289513 h 290898"/>
                <a:gd name="connsiteX6" fmla="*/ 1996 w 282754"/>
                <a:gd name="connsiteY6" fmla="*/ 135494 h 290898"/>
                <a:gd name="connsiteX7" fmla="*/ 180018 w 282754"/>
                <a:gd name="connsiteY7" fmla="*/ 2144 h 290898"/>
                <a:gd name="connsiteX8" fmla="*/ 279650 w 282754"/>
                <a:gd name="connsiteY8" fmla="*/ 157782 h 29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754" h="290898">
                  <a:moveTo>
                    <a:pt x="279650" y="157782"/>
                  </a:moveTo>
                  <a:cubicBezTo>
                    <a:pt x="245741" y="50436"/>
                    <a:pt x="213927" y="17289"/>
                    <a:pt x="152205" y="19003"/>
                  </a:cubicBezTo>
                  <a:cubicBezTo>
                    <a:pt x="96388" y="20527"/>
                    <a:pt x="36286" y="68438"/>
                    <a:pt x="23427" y="121683"/>
                  </a:cubicBezTo>
                  <a:cubicBezTo>
                    <a:pt x="9997" y="176832"/>
                    <a:pt x="30571" y="229315"/>
                    <a:pt x="81339" y="255033"/>
                  </a:cubicBezTo>
                  <a:cubicBezTo>
                    <a:pt x="169922" y="299134"/>
                    <a:pt x="224214" y="245508"/>
                    <a:pt x="273173" y="173404"/>
                  </a:cubicBezTo>
                  <a:cubicBezTo>
                    <a:pt x="267458" y="247127"/>
                    <a:pt x="193163" y="298752"/>
                    <a:pt x="117820" y="289513"/>
                  </a:cubicBezTo>
                  <a:cubicBezTo>
                    <a:pt x="45716" y="280655"/>
                    <a:pt x="-7910" y="209408"/>
                    <a:pt x="1996" y="135494"/>
                  </a:cubicBezTo>
                  <a:cubicBezTo>
                    <a:pt x="12950" y="52722"/>
                    <a:pt x="102484" y="-14144"/>
                    <a:pt x="180018" y="2144"/>
                  </a:cubicBezTo>
                  <a:cubicBezTo>
                    <a:pt x="252885" y="17670"/>
                    <a:pt x="297462" y="82440"/>
                    <a:pt x="279650" y="1577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: фигура 142">
              <a:extLst>
                <a:ext uri="{FF2B5EF4-FFF2-40B4-BE49-F238E27FC236}">
                  <a16:creationId xmlns:a16="http://schemas.microsoft.com/office/drawing/2014/main" id="{BB99A799-FE4E-4BCD-B9EB-C04E391CE150}"/>
                </a:ext>
              </a:extLst>
            </p:cNvPr>
            <p:cNvSpPr/>
            <p:nvPr/>
          </p:nvSpPr>
          <p:spPr>
            <a:xfrm>
              <a:off x="4596467" y="4276275"/>
              <a:ext cx="161615" cy="163189"/>
            </a:xfrm>
            <a:custGeom>
              <a:avLst/>
              <a:gdLst>
                <a:gd name="connsiteX0" fmla="*/ 137707 w 281395"/>
                <a:gd name="connsiteY0" fmla="*/ -311 h 284135"/>
                <a:gd name="connsiteX1" fmla="*/ 282211 w 281395"/>
                <a:gd name="connsiteY1" fmla="*/ 143793 h 284135"/>
                <a:gd name="connsiteX2" fmla="*/ 282201 w 281395"/>
                <a:gd name="connsiteY2" fmla="*/ 145612 h 284135"/>
                <a:gd name="connsiteX3" fmla="*/ 139326 w 281395"/>
                <a:gd name="connsiteY3" fmla="*/ 283820 h 284135"/>
                <a:gd name="connsiteX4" fmla="*/ 833 w 281395"/>
                <a:gd name="connsiteY4" fmla="*/ 137230 h 284135"/>
                <a:gd name="connsiteX5" fmla="*/ 137707 w 281395"/>
                <a:gd name="connsiteY5" fmla="*/ -311 h 284135"/>
                <a:gd name="connsiteX6" fmla="*/ 21026 w 281395"/>
                <a:gd name="connsiteY6" fmla="*/ 143517 h 284135"/>
                <a:gd name="connsiteX7" fmla="*/ 137326 w 281395"/>
                <a:gd name="connsiteY7" fmla="*/ 266103 h 284135"/>
                <a:gd name="connsiteX8" fmla="*/ 261151 w 281395"/>
                <a:gd name="connsiteY8" fmla="*/ 140850 h 284135"/>
                <a:gd name="connsiteX9" fmla="*/ 139421 w 281395"/>
                <a:gd name="connsiteY9" fmla="*/ 20358 h 284135"/>
                <a:gd name="connsiteX10" fmla="*/ 21026 w 281395"/>
                <a:gd name="connsiteY10" fmla="*/ 143136 h 2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395" h="284135">
                  <a:moveTo>
                    <a:pt x="137707" y="-311"/>
                  </a:moveTo>
                  <a:cubicBezTo>
                    <a:pt x="217403" y="-425"/>
                    <a:pt x="282096" y="64097"/>
                    <a:pt x="282211" y="143793"/>
                  </a:cubicBezTo>
                  <a:cubicBezTo>
                    <a:pt x="282211" y="144402"/>
                    <a:pt x="282211" y="145003"/>
                    <a:pt x="282201" y="145612"/>
                  </a:cubicBezTo>
                  <a:cubicBezTo>
                    <a:pt x="277991" y="221926"/>
                    <a:pt x="215745" y="282143"/>
                    <a:pt x="139326" y="283820"/>
                  </a:cubicBezTo>
                  <a:cubicBezTo>
                    <a:pt x="64364" y="283820"/>
                    <a:pt x="-406" y="215049"/>
                    <a:pt x="833" y="137230"/>
                  </a:cubicBezTo>
                  <a:cubicBezTo>
                    <a:pt x="1880" y="63697"/>
                    <a:pt x="66269" y="-978"/>
                    <a:pt x="137707" y="-311"/>
                  </a:cubicBezTo>
                  <a:close/>
                  <a:moveTo>
                    <a:pt x="21026" y="143517"/>
                  </a:moveTo>
                  <a:cubicBezTo>
                    <a:pt x="21026" y="204477"/>
                    <a:pt x="79319" y="265437"/>
                    <a:pt x="137326" y="266103"/>
                  </a:cubicBezTo>
                  <a:cubicBezTo>
                    <a:pt x="201524" y="266865"/>
                    <a:pt x="262866" y="204858"/>
                    <a:pt x="261151" y="140850"/>
                  </a:cubicBezTo>
                  <a:cubicBezTo>
                    <a:pt x="260113" y="74260"/>
                    <a:pt x="206020" y="20711"/>
                    <a:pt x="139421" y="20358"/>
                  </a:cubicBezTo>
                  <a:cubicBezTo>
                    <a:pt x="75032" y="19787"/>
                    <a:pt x="20359" y="76556"/>
                    <a:pt x="21026" y="1431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: фигура 143">
              <a:extLst>
                <a:ext uri="{FF2B5EF4-FFF2-40B4-BE49-F238E27FC236}">
                  <a16:creationId xmlns:a16="http://schemas.microsoft.com/office/drawing/2014/main" id="{2F55F150-06FC-4954-8594-09693271516D}"/>
                </a:ext>
              </a:extLst>
            </p:cNvPr>
            <p:cNvSpPr/>
            <p:nvPr/>
          </p:nvSpPr>
          <p:spPr>
            <a:xfrm>
              <a:off x="4630294" y="4313948"/>
              <a:ext cx="83089" cy="98364"/>
            </a:xfrm>
            <a:custGeom>
              <a:avLst/>
              <a:gdLst>
                <a:gd name="connsiteX0" fmla="*/ 138532 w 144669"/>
                <a:gd name="connsiteY0" fmla="*/ 29822 h 171266"/>
                <a:gd name="connsiteX1" fmla="*/ 145485 w 144669"/>
                <a:gd name="connsiteY1" fmla="*/ 127358 h 171266"/>
                <a:gd name="connsiteX2" fmla="*/ 37281 w 144669"/>
                <a:gd name="connsiteY2" fmla="*/ 155171 h 171266"/>
                <a:gd name="connsiteX3" fmla="*/ 17221 w 144669"/>
                <a:gd name="connsiteY3" fmla="*/ 33146 h 171266"/>
                <a:gd name="connsiteX4" fmla="*/ 19659 w 144669"/>
                <a:gd name="connsiteY4" fmla="*/ 29917 h 171266"/>
                <a:gd name="connsiteX5" fmla="*/ 138532 w 144669"/>
                <a:gd name="connsiteY5" fmla="*/ 29822 h 17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69" h="171266">
                  <a:moveTo>
                    <a:pt x="138532" y="29822"/>
                  </a:moveTo>
                  <a:cubicBezTo>
                    <a:pt x="96241" y="67445"/>
                    <a:pt x="109195" y="99735"/>
                    <a:pt x="145485" y="127358"/>
                  </a:cubicBezTo>
                  <a:cubicBezTo>
                    <a:pt x="112910" y="174221"/>
                    <a:pt x="76048" y="182984"/>
                    <a:pt x="37281" y="155171"/>
                  </a:cubicBezTo>
                  <a:cubicBezTo>
                    <a:pt x="-1953" y="127015"/>
                    <a:pt x="-10935" y="72379"/>
                    <a:pt x="17221" y="33146"/>
                  </a:cubicBezTo>
                  <a:cubicBezTo>
                    <a:pt x="18012" y="32051"/>
                    <a:pt x="18821" y="30974"/>
                    <a:pt x="19659" y="29917"/>
                  </a:cubicBezTo>
                  <a:cubicBezTo>
                    <a:pt x="49377" y="-9612"/>
                    <a:pt x="87001" y="-11136"/>
                    <a:pt x="138532" y="2982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145" name="Picture 18">
            <a:extLst>
              <a:ext uri="{FF2B5EF4-FFF2-40B4-BE49-F238E27FC236}">
                <a16:creationId xmlns:a16="http://schemas.microsoft.com/office/drawing/2014/main" id="{361887DE-42B5-4CD6-9B40-D85824E0F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EEF5E622-0E7C-4BCE-B1F4-BFFC26ED0C82}"/>
              </a:ext>
            </a:extLst>
          </p:cNvPr>
          <p:cNvSpPr txBox="1"/>
          <p:nvPr/>
        </p:nvSpPr>
        <p:spPr>
          <a:xfrm>
            <a:off x="721360" y="-1506855"/>
            <a:ext cx="87172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ДРАЙВ, СКОРОСТЬ, РЕЗУЛЬТАТ!</a:t>
            </a:r>
          </a:p>
        </p:txBody>
      </p:sp>
    </p:spTree>
    <p:extLst>
      <p:ext uri="{BB962C8B-B14F-4D97-AF65-F5344CB8AC3E}">
        <p14:creationId xmlns:p14="http://schemas.microsoft.com/office/powerpoint/2010/main" val="3218225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ЧТО НУЖНО БИЗНЕСУ?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Вы выросли среди актеров </a:t>
            </a:r>
            <a:br>
              <a:rPr lang="ru-RU" sz="1400" dirty="0"/>
            </a:br>
            <a:r>
              <a:rPr lang="ru-RU" sz="1400" dirty="0"/>
              <a:t>и вы хорошо обучились их ремеслу</a:t>
            </a:r>
            <a:br>
              <a:rPr lang="ru-RU" sz="1400" dirty="0"/>
            </a:br>
            <a:r>
              <a:rPr lang="ru-RU" sz="1400" i="1" dirty="0" err="1"/>
              <a:t>Эддарк</a:t>
            </a:r>
            <a:r>
              <a:rPr lang="ru-RU" sz="1400" i="1" dirty="0"/>
              <a:t> Старк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8C7C9A9F-5020-460B-BDFE-DAF98EF8572D}"/>
              </a:ext>
            </a:extLst>
          </p:cNvPr>
          <p:cNvGrpSpPr/>
          <p:nvPr/>
        </p:nvGrpSpPr>
        <p:grpSpPr>
          <a:xfrm>
            <a:off x="7498615" y="4988688"/>
            <a:ext cx="913865" cy="1393507"/>
            <a:chOff x="9336559" y="4732656"/>
            <a:chExt cx="913865" cy="1393507"/>
          </a:xfrm>
        </p:grpSpPr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2196DD6E-C955-461E-8E86-93E2AC7F1845}"/>
                </a:ext>
              </a:extLst>
            </p:cNvPr>
            <p:cNvSpPr/>
            <p:nvPr/>
          </p:nvSpPr>
          <p:spPr>
            <a:xfrm>
              <a:off x="9613927" y="4732656"/>
              <a:ext cx="336499" cy="1240841"/>
            </a:xfrm>
            <a:custGeom>
              <a:avLst/>
              <a:gdLst/>
              <a:ahLst/>
              <a:cxnLst/>
              <a:rect l="l" t="t" r="r" b="b"/>
              <a:pathLst>
                <a:path w="336499" h="1240841">
                  <a:moveTo>
                    <a:pt x="168249" y="925373"/>
                  </a:moveTo>
                  <a:cubicBezTo>
                    <a:pt x="217322" y="925373"/>
                    <a:pt x="257632" y="940270"/>
                    <a:pt x="289179" y="970064"/>
                  </a:cubicBezTo>
                  <a:cubicBezTo>
                    <a:pt x="320725" y="999858"/>
                    <a:pt x="336499" y="1036955"/>
                    <a:pt x="336499" y="1081354"/>
                  </a:cubicBezTo>
                  <a:cubicBezTo>
                    <a:pt x="336499" y="1125754"/>
                    <a:pt x="320433" y="1163435"/>
                    <a:pt x="288302" y="1194397"/>
                  </a:cubicBezTo>
                  <a:cubicBezTo>
                    <a:pt x="256171" y="1225360"/>
                    <a:pt x="216154" y="1240841"/>
                    <a:pt x="168249" y="1240841"/>
                  </a:cubicBezTo>
                  <a:cubicBezTo>
                    <a:pt x="120345" y="1240841"/>
                    <a:pt x="80327" y="1225360"/>
                    <a:pt x="48196" y="1194397"/>
                  </a:cubicBezTo>
                  <a:cubicBezTo>
                    <a:pt x="16065" y="1163435"/>
                    <a:pt x="0" y="1125754"/>
                    <a:pt x="0" y="1081354"/>
                  </a:cubicBezTo>
                  <a:cubicBezTo>
                    <a:pt x="0" y="1036955"/>
                    <a:pt x="15773" y="999858"/>
                    <a:pt x="47320" y="970064"/>
                  </a:cubicBezTo>
                  <a:cubicBezTo>
                    <a:pt x="78867" y="940270"/>
                    <a:pt x="119176" y="925373"/>
                    <a:pt x="168249" y="925373"/>
                  </a:cubicBezTo>
                  <a:close/>
                  <a:moveTo>
                    <a:pt x="5257" y="0"/>
                  </a:moveTo>
                  <a:lnTo>
                    <a:pt x="331241" y="0"/>
                  </a:lnTo>
                  <a:lnTo>
                    <a:pt x="276910" y="800938"/>
                  </a:lnTo>
                  <a:lnTo>
                    <a:pt x="59588" y="800938"/>
                  </a:ln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6B958E1B-094D-4672-B75C-6BB7BDEC7C8F}"/>
                </a:ext>
              </a:extLst>
            </p:cNvPr>
            <p:cNvSpPr/>
            <p:nvPr/>
          </p:nvSpPr>
          <p:spPr>
            <a:xfrm rot="21068362">
              <a:off x="9336559" y="5420047"/>
              <a:ext cx="191489" cy="706116"/>
            </a:xfrm>
            <a:custGeom>
              <a:avLst/>
              <a:gdLst/>
              <a:ahLst/>
              <a:cxnLst/>
              <a:rect l="l" t="t" r="r" b="b"/>
              <a:pathLst>
                <a:path w="336499" h="1240841">
                  <a:moveTo>
                    <a:pt x="168249" y="925373"/>
                  </a:moveTo>
                  <a:cubicBezTo>
                    <a:pt x="217322" y="925373"/>
                    <a:pt x="257632" y="940270"/>
                    <a:pt x="289179" y="970064"/>
                  </a:cubicBezTo>
                  <a:cubicBezTo>
                    <a:pt x="320725" y="999858"/>
                    <a:pt x="336499" y="1036955"/>
                    <a:pt x="336499" y="1081354"/>
                  </a:cubicBezTo>
                  <a:cubicBezTo>
                    <a:pt x="336499" y="1125754"/>
                    <a:pt x="320433" y="1163435"/>
                    <a:pt x="288302" y="1194397"/>
                  </a:cubicBezTo>
                  <a:cubicBezTo>
                    <a:pt x="256171" y="1225360"/>
                    <a:pt x="216154" y="1240841"/>
                    <a:pt x="168249" y="1240841"/>
                  </a:cubicBezTo>
                  <a:cubicBezTo>
                    <a:pt x="120345" y="1240841"/>
                    <a:pt x="80327" y="1225360"/>
                    <a:pt x="48196" y="1194397"/>
                  </a:cubicBezTo>
                  <a:cubicBezTo>
                    <a:pt x="16065" y="1163435"/>
                    <a:pt x="0" y="1125754"/>
                    <a:pt x="0" y="1081354"/>
                  </a:cubicBezTo>
                  <a:cubicBezTo>
                    <a:pt x="0" y="1036955"/>
                    <a:pt x="15773" y="999858"/>
                    <a:pt x="47320" y="970064"/>
                  </a:cubicBezTo>
                  <a:cubicBezTo>
                    <a:pt x="78867" y="940270"/>
                    <a:pt x="119176" y="925373"/>
                    <a:pt x="168249" y="925373"/>
                  </a:cubicBezTo>
                  <a:close/>
                  <a:moveTo>
                    <a:pt x="5257" y="0"/>
                  </a:moveTo>
                  <a:lnTo>
                    <a:pt x="331241" y="0"/>
                  </a:lnTo>
                  <a:lnTo>
                    <a:pt x="276910" y="800938"/>
                  </a:lnTo>
                  <a:lnTo>
                    <a:pt x="59588" y="800938"/>
                  </a:ln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E2958E56-80A0-4245-8551-83A8BCE63C37}"/>
                </a:ext>
              </a:extLst>
            </p:cNvPr>
            <p:cNvSpPr/>
            <p:nvPr/>
          </p:nvSpPr>
          <p:spPr>
            <a:xfrm rot="566794">
              <a:off x="10101607" y="4902334"/>
              <a:ext cx="148817" cy="548763"/>
            </a:xfrm>
            <a:custGeom>
              <a:avLst/>
              <a:gdLst/>
              <a:ahLst/>
              <a:cxnLst/>
              <a:rect l="l" t="t" r="r" b="b"/>
              <a:pathLst>
                <a:path w="336499" h="1240841">
                  <a:moveTo>
                    <a:pt x="168249" y="925373"/>
                  </a:moveTo>
                  <a:cubicBezTo>
                    <a:pt x="217322" y="925373"/>
                    <a:pt x="257632" y="940270"/>
                    <a:pt x="289179" y="970064"/>
                  </a:cubicBezTo>
                  <a:cubicBezTo>
                    <a:pt x="320725" y="999858"/>
                    <a:pt x="336499" y="1036955"/>
                    <a:pt x="336499" y="1081354"/>
                  </a:cubicBezTo>
                  <a:cubicBezTo>
                    <a:pt x="336499" y="1125754"/>
                    <a:pt x="320433" y="1163435"/>
                    <a:pt x="288302" y="1194397"/>
                  </a:cubicBezTo>
                  <a:cubicBezTo>
                    <a:pt x="256171" y="1225360"/>
                    <a:pt x="216154" y="1240841"/>
                    <a:pt x="168249" y="1240841"/>
                  </a:cubicBezTo>
                  <a:cubicBezTo>
                    <a:pt x="120345" y="1240841"/>
                    <a:pt x="80327" y="1225360"/>
                    <a:pt x="48196" y="1194397"/>
                  </a:cubicBezTo>
                  <a:cubicBezTo>
                    <a:pt x="16065" y="1163435"/>
                    <a:pt x="0" y="1125754"/>
                    <a:pt x="0" y="1081354"/>
                  </a:cubicBezTo>
                  <a:cubicBezTo>
                    <a:pt x="0" y="1036955"/>
                    <a:pt x="15773" y="999858"/>
                    <a:pt x="47320" y="970064"/>
                  </a:cubicBezTo>
                  <a:cubicBezTo>
                    <a:pt x="78867" y="940270"/>
                    <a:pt x="119176" y="925373"/>
                    <a:pt x="168249" y="925373"/>
                  </a:cubicBezTo>
                  <a:close/>
                  <a:moveTo>
                    <a:pt x="5257" y="0"/>
                  </a:moveTo>
                  <a:lnTo>
                    <a:pt x="331241" y="0"/>
                  </a:lnTo>
                  <a:lnTo>
                    <a:pt x="276910" y="800938"/>
                  </a:lnTo>
                  <a:lnTo>
                    <a:pt x="59588" y="800938"/>
                  </a:ln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7259FAA-A924-4338-BC54-E8A54A60EA97}"/>
              </a:ext>
            </a:extLst>
          </p:cNvPr>
          <p:cNvSpPr txBox="1"/>
          <p:nvPr/>
        </p:nvSpPr>
        <p:spPr>
          <a:xfrm>
            <a:off x="779526" y="1996437"/>
            <a:ext cx="587730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dirty="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4 важных ресурса для развития любого бизнеса, в том числе и мороженого</a:t>
            </a:r>
          </a:p>
        </p:txBody>
      </p:sp>
      <p:grpSp>
        <p:nvGrpSpPr>
          <p:cNvPr id="59" name="Группа 58">
            <a:extLst>
              <a:ext uri="{FF2B5EF4-FFF2-40B4-BE49-F238E27FC236}">
                <a16:creationId xmlns:a16="http://schemas.microsoft.com/office/drawing/2014/main" id="{34127475-B705-4979-B333-C2D36BC29D4E}"/>
              </a:ext>
            </a:extLst>
          </p:cNvPr>
          <p:cNvGrpSpPr/>
          <p:nvPr/>
        </p:nvGrpSpPr>
        <p:grpSpPr>
          <a:xfrm rot="5400000">
            <a:off x="9012723" y="1113266"/>
            <a:ext cx="331949" cy="2308043"/>
            <a:chOff x="5951984" y="2542308"/>
            <a:chExt cx="288032" cy="2002689"/>
          </a:xfrm>
        </p:grpSpPr>
        <p:grpSp>
          <p:nvGrpSpPr>
            <p:cNvPr id="60" name="Группа 59">
              <a:extLst>
                <a:ext uri="{FF2B5EF4-FFF2-40B4-BE49-F238E27FC236}">
                  <a16:creationId xmlns:a16="http://schemas.microsoft.com/office/drawing/2014/main" id="{D7CD5306-C55B-4808-844E-CC0CD2CCBBE4}"/>
                </a:ext>
              </a:extLst>
            </p:cNvPr>
            <p:cNvGrpSpPr/>
            <p:nvPr/>
          </p:nvGrpSpPr>
          <p:grpSpPr>
            <a:xfrm>
              <a:off x="5951984" y="2542308"/>
              <a:ext cx="288032" cy="288032"/>
              <a:chOff x="695325" y="2143528"/>
              <a:chExt cx="288032" cy="288032"/>
            </a:xfrm>
          </p:grpSpPr>
          <p:sp>
            <p:nvSpPr>
              <p:cNvPr id="71" name="Овал 70">
                <a:extLst>
                  <a:ext uri="{FF2B5EF4-FFF2-40B4-BE49-F238E27FC236}">
                    <a16:creationId xmlns:a16="http://schemas.microsoft.com/office/drawing/2014/main" id="{FCB287FF-B353-4C5D-BC3B-AED2D094CB94}"/>
                  </a:ext>
                </a:extLst>
              </p:cNvPr>
              <p:cNvSpPr/>
              <p:nvPr/>
            </p:nvSpPr>
            <p:spPr>
              <a:xfrm>
                <a:off x="695325" y="2143528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2" name="Овал 71">
                <a:extLst>
                  <a:ext uri="{FF2B5EF4-FFF2-40B4-BE49-F238E27FC236}">
                    <a16:creationId xmlns:a16="http://schemas.microsoft.com/office/drawing/2014/main" id="{0E735B64-0683-493F-A92E-F20FDBB19D59}"/>
                  </a:ext>
                </a:extLst>
              </p:cNvPr>
              <p:cNvSpPr/>
              <p:nvPr/>
            </p:nvSpPr>
            <p:spPr>
              <a:xfrm>
                <a:off x="768094" y="2216297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cxnSp>
          <p:nvCxnSpPr>
            <p:cNvPr id="61" name="Прямая соединительная линия 60">
              <a:extLst>
                <a:ext uri="{FF2B5EF4-FFF2-40B4-BE49-F238E27FC236}">
                  <a16:creationId xmlns:a16="http://schemas.microsoft.com/office/drawing/2014/main" id="{5EBB6BFD-B5E2-4508-8DAC-54BB24A9F4DC}"/>
                </a:ext>
              </a:extLst>
            </p:cNvPr>
            <p:cNvCxnSpPr>
              <a:cxnSpLocks/>
              <a:stCxn id="72" idx="4"/>
              <a:endCxn id="68" idx="0"/>
            </p:cNvCxnSpPr>
            <p:nvPr/>
          </p:nvCxnSpPr>
          <p:spPr>
            <a:xfrm>
              <a:off x="6096001" y="2757572"/>
              <a:ext cx="0" cy="1572161"/>
            </a:xfrm>
            <a:prstGeom prst="line">
              <a:avLst/>
            </a:prstGeom>
            <a:noFill/>
            <a:ln>
              <a:solidFill>
                <a:srgbClr val="01D5FF"/>
              </a:solidFill>
            </a:ln>
            <a:effectLst>
              <a:glow rad="635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62" name="Группа 61">
              <a:extLst>
                <a:ext uri="{FF2B5EF4-FFF2-40B4-BE49-F238E27FC236}">
                  <a16:creationId xmlns:a16="http://schemas.microsoft.com/office/drawing/2014/main" id="{1D67EF7C-BF35-475C-A5A5-3C473331BC40}"/>
                </a:ext>
              </a:extLst>
            </p:cNvPr>
            <p:cNvGrpSpPr/>
            <p:nvPr/>
          </p:nvGrpSpPr>
          <p:grpSpPr>
            <a:xfrm>
              <a:off x="5951984" y="3644783"/>
              <a:ext cx="288032" cy="288032"/>
              <a:chOff x="695325" y="1375645"/>
              <a:chExt cx="288032" cy="288032"/>
            </a:xfrm>
          </p:grpSpPr>
          <p:sp>
            <p:nvSpPr>
              <p:cNvPr id="69" name="Овал 68">
                <a:extLst>
                  <a:ext uri="{FF2B5EF4-FFF2-40B4-BE49-F238E27FC236}">
                    <a16:creationId xmlns:a16="http://schemas.microsoft.com/office/drawing/2014/main" id="{C63C6B62-482A-49D6-BB2B-B4B026286EB5}"/>
                  </a:ext>
                </a:extLst>
              </p:cNvPr>
              <p:cNvSpPr/>
              <p:nvPr/>
            </p:nvSpPr>
            <p:spPr>
              <a:xfrm>
                <a:off x="695325" y="1375645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0" name="Овал 69">
                <a:extLst>
                  <a:ext uri="{FF2B5EF4-FFF2-40B4-BE49-F238E27FC236}">
                    <a16:creationId xmlns:a16="http://schemas.microsoft.com/office/drawing/2014/main" id="{10A623C2-30F4-410E-BC19-CF505FE26C13}"/>
                  </a:ext>
                </a:extLst>
              </p:cNvPr>
              <p:cNvSpPr/>
              <p:nvPr/>
            </p:nvSpPr>
            <p:spPr>
              <a:xfrm>
                <a:off x="768094" y="1448414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  <p:grpSp>
          <p:nvGrpSpPr>
            <p:cNvPr id="63" name="Группа 62">
              <a:extLst>
                <a:ext uri="{FF2B5EF4-FFF2-40B4-BE49-F238E27FC236}">
                  <a16:creationId xmlns:a16="http://schemas.microsoft.com/office/drawing/2014/main" id="{33E485E1-DF8F-4089-AC03-11F327EC9775}"/>
                </a:ext>
              </a:extLst>
            </p:cNvPr>
            <p:cNvGrpSpPr/>
            <p:nvPr/>
          </p:nvGrpSpPr>
          <p:grpSpPr>
            <a:xfrm>
              <a:off x="5951984" y="4256965"/>
              <a:ext cx="288032" cy="288032"/>
              <a:chOff x="695325" y="1052647"/>
              <a:chExt cx="288032" cy="288032"/>
            </a:xfrm>
          </p:grpSpPr>
          <p:sp>
            <p:nvSpPr>
              <p:cNvPr id="67" name="Овал 66">
                <a:extLst>
                  <a:ext uri="{FF2B5EF4-FFF2-40B4-BE49-F238E27FC236}">
                    <a16:creationId xmlns:a16="http://schemas.microsoft.com/office/drawing/2014/main" id="{652B93C9-7CF0-4DBF-BC68-291A8B1864B0}"/>
                  </a:ext>
                </a:extLst>
              </p:cNvPr>
              <p:cNvSpPr/>
              <p:nvPr/>
            </p:nvSpPr>
            <p:spPr>
              <a:xfrm>
                <a:off x="695325" y="1052647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Овал 67">
                <a:extLst>
                  <a:ext uri="{FF2B5EF4-FFF2-40B4-BE49-F238E27FC236}">
                    <a16:creationId xmlns:a16="http://schemas.microsoft.com/office/drawing/2014/main" id="{8CFE2CDF-A9CF-45F4-BCB1-A40EB8E3F472}"/>
                  </a:ext>
                </a:extLst>
              </p:cNvPr>
              <p:cNvSpPr/>
              <p:nvPr/>
            </p:nvSpPr>
            <p:spPr>
              <a:xfrm>
                <a:off x="768094" y="1125415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4" name="Группа 63">
              <a:extLst>
                <a:ext uri="{FF2B5EF4-FFF2-40B4-BE49-F238E27FC236}">
                  <a16:creationId xmlns:a16="http://schemas.microsoft.com/office/drawing/2014/main" id="{774A1B95-1CF6-412A-AE14-FB8000DE773B}"/>
                </a:ext>
              </a:extLst>
            </p:cNvPr>
            <p:cNvGrpSpPr/>
            <p:nvPr/>
          </p:nvGrpSpPr>
          <p:grpSpPr>
            <a:xfrm>
              <a:off x="5951984" y="3080866"/>
              <a:ext cx="288032" cy="288031"/>
              <a:chOff x="695325" y="1746907"/>
              <a:chExt cx="288032" cy="288031"/>
            </a:xfrm>
          </p:grpSpPr>
          <p:sp>
            <p:nvSpPr>
              <p:cNvPr id="65" name="Овал 64">
                <a:extLst>
                  <a:ext uri="{FF2B5EF4-FFF2-40B4-BE49-F238E27FC236}">
                    <a16:creationId xmlns:a16="http://schemas.microsoft.com/office/drawing/2014/main" id="{CDB0AC7F-01F7-4BA9-B83A-DAF2D7CA2F2D}"/>
                  </a:ext>
                </a:extLst>
              </p:cNvPr>
              <p:cNvSpPr/>
              <p:nvPr/>
            </p:nvSpPr>
            <p:spPr>
              <a:xfrm>
                <a:off x="695325" y="1746907"/>
                <a:ext cx="288032" cy="288031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Овал 65">
                <a:extLst>
                  <a:ext uri="{FF2B5EF4-FFF2-40B4-BE49-F238E27FC236}">
                    <a16:creationId xmlns:a16="http://schemas.microsoft.com/office/drawing/2014/main" id="{197877A0-0B24-4A58-9977-6135859D1A1F}"/>
                  </a:ext>
                </a:extLst>
              </p:cNvPr>
              <p:cNvSpPr/>
              <p:nvPr/>
            </p:nvSpPr>
            <p:spPr>
              <a:xfrm>
                <a:off x="768094" y="1819676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18106FB3-08ED-43B2-83EB-8E494A2A19BF}"/>
              </a:ext>
            </a:extLst>
          </p:cNvPr>
          <p:cNvSpPr txBox="1"/>
          <p:nvPr/>
        </p:nvSpPr>
        <p:spPr>
          <a:xfrm>
            <a:off x="7746238" y="1704124"/>
            <a:ext cx="122402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Земля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EBD56ED-8EAF-418A-AC80-99916F1EA853}"/>
              </a:ext>
            </a:extLst>
          </p:cNvPr>
          <p:cNvSpPr txBox="1"/>
          <p:nvPr/>
        </p:nvSpPr>
        <p:spPr>
          <a:xfrm>
            <a:off x="9785350" y="2469172"/>
            <a:ext cx="120573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Идеи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A585009-7B0B-4449-9470-F7AB01ADAE7B}"/>
              </a:ext>
            </a:extLst>
          </p:cNvPr>
          <p:cNvSpPr txBox="1"/>
          <p:nvPr/>
        </p:nvSpPr>
        <p:spPr>
          <a:xfrm>
            <a:off x="8304022" y="2469172"/>
            <a:ext cx="166293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Капитал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51029D9A-5D74-4C8F-999A-CB6BA10E5762}"/>
              </a:ext>
            </a:extLst>
          </p:cNvPr>
          <p:cNvSpPr txBox="1"/>
          <p:nvPr/>
        </p:nvSpPr>
        <p:spPr>
          <a:xfrm>
            <a:off x="9090406" y="1704124"/>
            <a:ext cx="127889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Люди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7528D2E-EE99-43B7-B63D-FA6031395A39}"/>
              </a:ext>
            </a:extLst>
          </p:cNvPr>
          <p:cNvSpPr txBox="1"/>
          <p:nvPr/>
        </p:nvSpPr>
        <p:spPr>
          <a:xfrm>
            <a:off x="788670" y="3352659"/>
            <a:ext cx="168021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400" dirty="0">
                <a:latin typeface="Montserrat" panose="00000500000000000000" pitchFamily="2" charset="0"/>
              </a:rPr>
              <a:t>100-200 лет назад земли </a:t>
            </a:r>
            <a:br>
              <a:rPr lang="ru-RU" sz="1400" dirty="0">
                <a:latin typeface="Montserrat" panose="00000500000000000000" pitchFamily="2" charset="0"/>
              </a:rPr>
            </a:br>
            <a:r>
              <a:rPr lang="ru-RU" sz="1400" dirty="0">
                <a:latin typeface="Montserrat" panose="00000500000000000000" pitchFamily="2" charset="0"/>
              </a:rPr>
              <a:t>и территории были важны </a:t>
            </a:r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F7B9A34F-8DDE-4A76-809B-29257FED8C20}"/>
              </a:ext>
            </a:extLst>
          </p:cNvPr>
          <p:cNvGrpSpPr/>
          <p:nvPr/>
        </p:nvGrpSpPr>
        <p:grpSpPr>
          <a:xfrm>
            <a:off x="3004566" y="3350401"/>
            <a:ext cx="1695658" cy="1089797"/>
            <a:chOff x="4855739" y="4722001"/>
            <a:chExt cx="1695658" cy="1089797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B042E77-79DC-45ED-AA83-1D848EA5424F}"/>
                </a:ext>
              </a:extLst>
            </p:cNvPr>
            <p:cNvSpPr txBox="1"/>
            <p:nvPr/>
          </p:nvSpPr>
          <p:spPr>
            <a:xfrm>
              <a:off x="4868418" y="5073134"/>
              <a:ext cx="1682979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ru-RU" sz="1400" dirty="0">
                  <a:solidFill>
                    <a:schemeClr val="bg1"/>
                  </a:solidFill>
                  <a:latin typeface="Montserrat" panose="00000500000000000000" pitchFamily="2" charset="0"/>
                  <a:cs typeface="Times New Roman" panose="02020603050405020304" pitchFamily="18" charset="0"/>
                </a:rPr>
                <a:t>населения занимается производством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B2EC337F-2490-4923-878F-F3AA93985A07}"/>
                </a:ext>
              </a:extLst>
            </p:cNvPr>
            <p:cNvSpPr txBox="1"/>
            <p:nvPr/>
          </p:nvSpPr>
          <p:spPr>
            <a:xfrm>
              <a:off x="4855739" y="4722001"/>
              <a:ext cx="1087861" cy="5109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lnSpc>
                  <a:spcPct val="85000"/>
                </a:lnSpc>
                <a:defRPr sz="7200" spc="100">
                  <a:solidFill>
                    <a:schemeClr val="bg1"/>
                  </a:solidFill>
                  <a:effectLst/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defRPr>
              </a:lvl1pPr>
            </a:lstStyle>
            <a:p>
              <a:pPr algn="l"/>
              <a:r>
                <a:rPr lang="ru-RU" sz="3200" dirty="0">
                  <a:latin typeface="Montserrat Black" panose="00000A00000000000000" pitchFamily="2" charset="0"/>
                </a:rPr>
                <a:t>10</a:t>
              </a:r>
              <a:r>
                <a:rPr lang="en-US" sz="3200" dirty="0">
                  <a:latin typeface="Montserrat Black" panose="00000A00000000000000" pitchFamily="2" charset="0"/>
                </a:rPr>
                <a:t>%</a:t>
              </a:r>
              <a:endParaRPr lang="ru-RU" sz="3200" dirty="0">
                <a:latin typeface="Montserrat Black" panose="00000A00000000000000" pitchFamily="2" charset="0"/>
              </a:endParaRP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D970E2AB-DEBD-4672-8D86-CDC84E2786A0}"/>
              </a:ext>
            </a:extLst>
          </p:cNvPr>
          <p:cNvSpPr txBox="1"/>
          <p:nvPr/>
        </p:nvSpPr>
        <p:spPr>
          <a:xfrm>
            <a:off x="5235910" y="3343579"/>
            <a:ext cx="281690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>
                <a:solidFill>
                  <a:schemeClr val="bg1"/>
                </a:solidFill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400" dirty="0"/>
              <a:t>Капитал — ты можешь построить любое большое производство, капитал доступен практически всем</a:t>
            </a:r>
          </a:p>
        </p:txBody>
      </p:sp>
      <p:cxnSp>
        <p:nvCxnSpPr>
          <p:cNvPr id="96" name="Прямая со стрелкой 95">
            <a:extLst>
              <a:ext uri="{FF2B5EF4-FFF2-40B4-BE49-F238E27FC236}">
                <a16:creationId xmlns:a16="http://schemas.microsoft.com/office/drawing/2014/main" id="{25042499-6D6D-47F1-9F2F-B553AF287272}"/>
              </a:ext>
            </a:extLst>
          </p:cNvPr>
          <p:cNvCxnSpPr>
            <a:cxnSpLocks/>
          </p:cNvCxnSpPr>
          <p:nvPr/>
        </p:nvCxnSpPr>
        <p:spPr>
          <a:xfrm>
            <a:off x="6814511" y="2377440"/>
            <a:ext cx="619561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Прямая со стрелкой 96">
            <a:extLst>
              <a:ext uri="{FF2B5EF4-FFF2-40B4-BE49-F238E27FC236}">
                <a16:creationId xmlns:a16="http://schemas.microsoft.com/office/drawing/2014/main" id="{F8DF0AD4-0418-4CE7-8B13-9959C7C4B04B}"/>
              </a:ext>
            </a:extLst>
          </p:cNvPr>
          <p:cNvCxnSpPr>
            <a:cxnSpLocks/>
          </p:cNvCxnSpPr>
          <p:nvPr/>
        </p:nvCxnSpPr>
        <p:spPr>
          <a:xfrm>
            <a:off x="2202887" y="3499041"/>
            <a:ext cx="439729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Прямая со стрелкой 98">
            <a:extLst>
              <a:ext uri="{FF2B5EF4-FFF2-40B4-BE49-F238E27FC236}">
                <a16:creationId xmlns:a16="http://schemas.microsoft.com/office/drawing/2014/main" id="{36FCFF87-4DB5-4C90-8CA8-6933CB50DB18}"/>
              </a:ext>
            </a:extLst>
          </p:cNvPr>
          <p:cNvCxnSpPr>
            <a:cxnSpLocks/>
          </p:cNvCxnSpPr>
          <p:nvPr/>
        </p:nvCxnSpPr>
        <p:spPr>
          <a:xfrm>
            <a:off x="4445512" y="3499041"/>
            <a:ext cx="439729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B384AFFA-4EBA-4F92-BCCA-50CFF2F55384}"/>
              </a:ext>
            </a:extLst>
          </p:cNvPr>
          <p:cNvSpPr txBox="1"/>
          <p:nvPr/>
        </p:nvSpPr>
        <p:spPr>
          <a:xfrm>
            <a:off x="8588502" y="3342239"/>
            <a:ext cx="294106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600">
                <a:solidFill>
                  <a:schemeClr val="bg1"/>
                </a:solidFill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400" dirty="0"/>
              <a:t>Нашему бизнесу важны счастливые и свободные люди, инновационные идеи и технологии — именно это </a:t>
            </a:r>
            <a:br>
              <a:rPr lang="ru-RU" sz="1400" dirty="0"/>
            </a:br>
            <a:r>
              <a:rPr lang="ru-RU" sz="1400" dirty="0"/>
              <a:t>и делает прорыв сегодня </a:t>
            </a:r>
            <a:br>
              <a:rPr lang="ru-RU" sz="1400" dirty="0"/>
            </a:br>
            <a:r>
              <a:rPr lang="ru-RU" sz="1400" dirty="0"/>
              <a:t>на рынке</a:t>
            </a:r>
          </a:p>
        </p:txBody>
      </p:sp>
      <p:cxnSp>
        <p:nvCxnSpPr>
          <p:cNvPr id="107" name="Прямая со стрелкой 106">
            <a:extLst>
              <a:ext uri="{FF2B5EF4-FFF2-40B4-BE49-F238E27FC236}">
                <a16:creationId xmlns:a16="http://schemas.microsoft.com/office/drawing/2014/main" id="{A4E0E85A-DDAD-4B08-976A-3E8B5A79E6AF}"/>
              </a:ext>
            </a:extLst>
          </p:cNvPr>
          <p:cNvCxnSpPr>
            <a:cxnSpLocks/>
          </p:cNvCxnSpPr>
          <p:nvPr/>
        </p:nvCxnSpPr>
        <p:spPr>
          <a:xfrm>
            <a:off x="7896200" y="3499041"/>
            <a:ext cx="439729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06327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3" grpId="0"/>
      <p:bldP spid="88" grpId="0"/>
      <p:bldP spid="89" grpId="0"/>
      <p:bldP spid="91" grpId="0"/>
      <p:bldP spid="92" grpId="0"/>
      <p:bldP spid="95" grpId="0"/>
      <p:bldP spid="10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Рисунок 300">
            <a:extLst>
              <a:ext uri="{FF2B5EF4-FFF2-40B4-BE49-F238E27FC236}">
                <a16:creationId xmlns:a16="http://schemas.microsoft.com/office/drawing/2014/main" id="{DE61970F-6C93-4C2D-8CE2-16C927E18917}"/>
              </a:ext>
            </a:extLst>
          </p:cNvPr>
          <p:cNvSpPr/>
          <p:nvPr/>
        </p:nvSpPr>
        <p:spPr>
          <a:xfrm>
            <a:off x="294323" y="5312548"/>
            <a:ext cx="2215197" cy="1548339"/>
          </a:xfrm>
          <a:custGeom>
            <a:avLst/>
            <a:gdLst>
              <a:gd name="connsiteX0" fmla="*/ 347072 w 1742503"/>
              <a:gd name="connsiteY0" fmla="*/ 1103482 h 1217944"/>
              <a:gd name="connsiteX1" fmla="*/ 397936 w 1742503"/>
              <a:gd name="connsiteY1" fmla="*/ 1111674 h 1217944"/>
              <a:gd name="connsiteX2" fmla="*/ 373552 w 1742503"/>
              <a:gd name="connsiteY2" fmla="*/ 1114150 h 1217944"/>
              <a:gd name="connsiteX3" fmla="*/ 374790 w 1742503"/>
              <a:gd name="connsiteY3" fmla="*/ 1116436 h 1217944"/>
              <a:gd name="connsiteX4" fmla="*/ 407651 w 1742503"/>
              <a:gd name="connsiteY4" fmla="*/ 1128152 h 1217944"/>
              <a:gd name="connsiteX5" fmla="*/ 432130 w 1742503"/>
              <a:gd name="connsiteY5" fmla="*/ 1134058 h 1217944"/>
              <a:gd name="connsiteX6" fmla="*/ 406318 w 1742503"/>
              <a:gd name="connsiteY6" fmla="*/ 1123199 h 1217944"/>
              <a:gd name="connsiteX7" fmla="*/ 406318 w 1742503"/>
              <a:gd name="connsiteY7" fmla="*/ 1120247 h 1217944"/>
              <a:gd name="connsiteX8" fmla="*/ 423844 w 1742503"/>
              <a:gd name="connsiteY8" fmla="*/ 1120247 h 1217944"/>
              <a:gd name="connsiteX9" fmla="*/ 436607 w 1742503"/>
              <a:gd name="connsiteY9" fmla="*/ 1120247 h 1217944"/>
              <a:gd name="connsiteX10" fmla="*/ 466420 w 1742503"/>
              <a:gd name="connsiteY10" fmla="*/ 1120247 h 1217944"/>
              <a:gd name="connsiteX11" fmla="*/ 558432 w 1742503"/>
              <a:gd name="connsiteY11" fmla="*/ 1125294 h 1217944"/>
              <a:gd name="connsiteX12" fmla="*/ 564433 w 1742503"/>
              <a:gd name="connsiteY12" fmla="*/ 1126819 h 1217944"/>
              <a:gd name="connsiteX13" fmla="*/ 564433 w 1742503"/>
              <a:gd name="connsiteY13" fmla="*/ 1129867 h 1217944"/>
              <a:gd name="connsiteX14" fmla="*/ 521665 w 1742503"/>
              <a:gd name="connsiteY14" fmla="*/ 1126819 h 1217944"/>
              <a:gd name="connsiteX15" fmla="*/ 477850 w 1742503"/>
              <a:gd name="connsiteY15" fmla="*/ 1126819 h 1217944"/>
              <a:gd name="connsiteX16" fmla="*/ 510235 w 1742503"/>
              <a:gd name="connsiteY16" fmla="*/ 1138820 h 1217944"/>
              <a:gd name="connsiteX17" fmla="*/ 497186 w 1742503"/>
              <a:gd name="connsiteY17" fmla="*/ 1140153 h 1217944"/>
              <a:gd name="connsiteX18" fmla="*/ 523475 w 1742503"/>
              <a:gd name="connsiteY18" fmla="*/ 1145773 h 1217944"/>
              <a:gd name="connsiteX19" fmla="*/ 537953 w 1742503"/>
              <a:gd name="connsiteY19" fmla="*/ 1145011 h 1217944"/>
              <a:gd name="connsiteX20" fmla="*/ 547478 w 1742503"/>
              <a:gd name="connsiteY20" fmla="*/ 1147679 h 1217944"/>
              <a:gd name="connsiteX21" fmla="*/ 551383 w 1742503"/>
              <a:gd name="connsiteY21" fmla="*/ 1157204 h 1217944"/>
              <a:gd name="connsiteX22" fmla="*/ 628345 w 1742503"/>
              <a:gd name="connsiteY22" fmla="*/ 1169014 h 1217944"/>
              <a:gd name="connsiteX23" fmla="*/ 656254 w 1742503"/>
              <a:gd name="connsiteY23" fmla="*/ 1169014 h 1217944"/>
              <a:gd name="connsiteX24" fmla="*/ 656254 w 1742503"/>
              <a:gd name="connsiteY24" fmla="*/ 1172253 h 1217944"/>
              <a:gd name="connsiteX25" fmla="*/ 591103 w 1742503"/>
              <a:gd name="connsiteY25" fmla="*/ 1175301 h 1217944"/>
              <a:gd name="connsiteX26" fmla="*/ 590626 w 1742503"/>
              <a:gd name="connsiteY26" fmla="*/ 1176920 h 1217944"/>
              <a:gd name="connsiteX27" fmla="*/ 604533 w 1742503"/>
              <a:gd name="connsiteY27" fmla="*/ 1186445 h 1217944"/>
              <a:gd name="connsiteX28" fmla="*/ 604533 w 1742503"/>
              <a:gd name="connsiteY28" fmla="*/ 1188064 h 1217944"/>
              <a:gd name="connsiteX29" fmla="*/ 592722 w 1742503"/>
              <a:gd name="connsiteY29" fmla="*/ 1184636 h 1217944"/>
              <a:gd name="connsiteX30" fmla="*/ 539001 w 1742503"/>
              <a:gd name="connsiteY30" fmla="*/ 1175111 h 1217944"/>
              <a:gd name="connsiteX31" fmla="*/ 522808 w 1742503"/>
              <a:gd name="connsiteY31" fmla="*/ 1175111 h 1217944"/>
              <a:gd name="connsiteX32" fmla="*/ 515950 w 1742503"/>
              <a:gd name="connsiteY32" fmla="*/ 1171110 h 1217944"/>
              <a:gd name="connsiteX33" fmla="*/ 517093 w 1742503"/>
              <a:gd name="connsiteY33" fmla="*/ 1168157 h 1217944"/>
              <a:gd name="connsiteX34" fmla="*/ 553765 w 1742503"/>
              <a:gd name="connsiteY34" fmla="*/ 1168157 h 1217944"/>
              <a:gd name="connsiteX35" fmla="*/ 532810 w 1742503"/>
              <a:gd name="connsiteY35" fmla="*/ 1158632 h 1217944"/>
              <a:gd name="connsiteX36" fmla="*/ 498139 w 1742503"/>
              <a:gd name="connsiteY36" fmla="*/ 1158632 h 1217944"/>
              <a:gd name="connsiteX37" fmla="*/ 485375 w 1742503"/>
              <a:gd name="connsiteY37" fmla="*/ 1162918 h 1217944"/>
              <a:gd name="connsiteX38" fmla="*/ 457372 w 1742503"/>
              <a:gd name="connsiteY38" fmla="*/ 1162918 h 1217944"/>
              <a:gd name="connsiteX39" fmla="*/ 373742 w 1742503"/>
              <a:gd name="connsiteY39" fmla="*/ 1160252 h 1217944"/>
              <a:gd name="connsiteX40" fmla="*/ 430892 w 1742503"/>
              <a:gd name="connsiteY40" fmla="*/ 1150727 h 1217944"/>
              <a:gd name="connsiteX41" fmla="*/ 421367 w 1742503"/>
              <a:gd name="connsiteY41" fmla="*/ 1147679 h 1217944"/>
              <a:gd name="connsiteX42" fmla="*/ 406413 w 1742503"/>
              <a:gd name="connsiteY42" fmla="*/ 1144821 h 1217944"/>
              <a:gd name="connsiteX43" fmla="*/ 388125 w 1742503"/>
              <a:gd name="connsiteY43" fmla="*/ 1138058 h 1217944"/>
              <a:gd name="connsiteX44" fmla="*/ 350025 w 1742503"/>
              <a:gd name="connsiteY44" fmla="*/ 1135868 h 1217944"/>
              <a:gd name="connsiteX45" fmla="*/ 339452 w 1742503"/>
              <a:gd name="connsiteY45" fmla="*/ 1133772 h 1217944"/>
              <a:gd name="connsiteX46" fmla="*/ 339452 w 1742503"/>
              <a:gd name="connsiteY46" fmla="*/ 1131486 h 1217944"/>
              <a:gd name="connsiteX47" fmla="*/ 386506 w 1742503"/>
              <a:gd name="connsiteY47" fmla="*/ 1131486 h 1217944"/>
              <a:gd name="connsiteX48" fmla="*/ 352120 w 1742503"/>
              <a:gd name="connsiteY48" fmla="*/ 1113865 h 1217944"/>
              <a:gd name="connsiteX49" fmla="*/ 350596 w 1742503"/>
              <a:gd name="connsiteY49" fmla="*/ 1116818 h 1217944"/>
              <a:gd name="connsiteX50" fmla="*/ 370694 w 1742503"/>
              <a:gd name="connsiteY50" fmla="*/ 1127486 h 1217944"/>
              <a:gd name="connsiteX51" fmla="*/ 369837 w 1742503"/>
              <a:gd name="connsiteY51" fmla="*/ 1129200 h 1217944"/>
              <a:gd name="connsiteX52" fmla="*/ 345358 w 1742503"/>
              <a:gd name="connsiteY52" fmla="*/ 1118246 h 1217944"/>
              <a:gd name="connsiteX53" fmla="*/ 293256 w 1742503"/>
              <a:gd name="connsiteY53" fmla="*/ 1109769 h 1217944"/>
              <a:gd name="connsiteX54" fmla="*/ 282302 w 1742503"/>
              <a:gd name="connsiteY54" fmla="*/ 1102244 h 1217944"/>
              <a:gd name="connsiteX55" fmla="*/ 264205 w 1742503"/>
              <a:gd name="connsiteY55" fmla="*/ 1094624 h 1217944"/>
              <a:gd name="connsiteX56" fmla="*/ 281921 w 1742503"/>
              <a:gd name="connsiteY56" fmla="*/ 1095863 h 1217944"/>
              <a:gd name="connsiteX57" fmla="*/ 281921 w 1742503"/>
              <a:gd name="connsiteY57" fmla="*/ 1094148 h 1217944"/>
              <a:gd name="connsiteX58" fmla="*/ 226009 w 1742503"/>
              <a:gd name="connsiteY58" fmla="*/ 1094148 h 1217944"/>
              <a:gd name="connsiteX59" fmla="*/ 239535 w 1742503"/>
              <a:gd name="connsiteY59" fmla="*/ 1088814 h 1217944"/>
              <a:gd name="connsiteX60" fmla="*/ 231534 w 1742503"/>
              <a:gd name="connsiteY60" fmla="*/ 1072907 h 1217944"/>
              <a:gd name="connsiteX61" fmla="*/ 227914 w 1742503"/>
              <a:gd name="connsiteY61" fmla="*/ 1070050 h 1217944"/>
              <a:gd name="connsiteX62" fmla="*/ 218389 w 1742503"/>
              <a:gd name="connsiteY62" fmla="*/ 1056715 h 1217944"/>
              <a:gd name="connsiteX63" fmla="*/ 193815 w 1742503"/>
              <a:gd name="connsiteY63" fmla="*/ 982801 h 1217944"/>
              <a:gd name="connsiteX64" fmla="*/ 176289 w 1742503"/>
              <a:gd name="connsiteY64" fmla="*/ 950511 h 1217944"/>
              <a:gd name="connsiteX65" fmla="*/ 169240 w 1742503"/>
              <a:gd name="connsiteY65" fmla="*/ 945844 h 1217944"/>
              <a:gd name="connsiteX66" fmla="*/ 165240 w 1742503"/>
              <a:gd name="connsiteY66" fmla="*/ 953464 h 1217944"/>
              <a:gd name="connsiteX67" fmla="*/ 158191 w 1742503"/>
              <a:gd name="connsiteY67" fmla="*/ 961655 h 1217944"/>
              <a:gd name="connsiteX68" fmla="*/ 151810 w 1742503"/>
              <a:gd name="connsiteY68" fmla="*/ 967751 h 1217944"/>
              <a:gd name="connsiteX69" fmla="*/ 148095 w 1742503"/>
              <a:gd name="connsiteY69" fmla="*/ 965941 h 1217944"/>
              <a:gd name="connsiteX70" fmla="*/ 115900 w 1742503"/>
              <a:gd name="connsiteY70" fmla="*/ 990325 h 1217944"/>
              <a:gd name="connsiteX71" fmla="*/ 112376 w 1742503"/>
              <a:gd name="connsiteY71" fmla="*/ 995564 h 1217944"/>
              <a:gd name="connsiteX72" fmla="*/ 104947 w 1742503"/>
              <a:gd name="connsiteY72" fmla="*/ 1052714 h 1217944"/>
              <a:gd name="connsiteX73" fmla="*/ 116186 w 1742503"/>
              <a:gd name="connsiteY73" fmla="*/ 1081289 h 1217944"/>
              <a:gd name="connsiteX74" fmla="*/ 126568 w 1742503"/>
              <a:gd name="connsiteY74" fmla="*/ 1103959 h 1217944"/>
              <a:gd name="connsiteX75" fmla="*/ 143809 w 1742503"/>
              <a:gd name="connsiteY75" fmla="*/ 1126057 h 1217944"/>
              <a:gd name="connsiteX76" fmla="*/ 151048 w 1742503"/>
              <a:gd name="connsiteY76" fmla="*/ 1126057 h 1217944"/>
              <a:gd name="connsiteX77" fmla="*/ 164764 w 1742503"/>
              <a:gd name="connsiteY77" fmla="*/ 1122152 h 1217944"/>
              <a:gd name="connsiteX78" fmla="*/ 210960 w 1742503"/>
              <a:gd name="connsiteY78" fmla="*/ 1124152 h 1217944"/>
              <a:gd name="connsiteX79" fmla="*/ 217151 w 1742503"/>
              <a:gd name="connsiteY79" fmla="*/ 1126438 h 1217944"/>
              <a:gd name="connsiteX80" fmla="*/ 177051 w 1742503"/>
              <a:gd name="connsiteY80" fmla="*/ 1126438 h 1217944"/>
              <a:gd name="connsiteX81" fmla="*/ 177051 w 1742503"/>
              <a:gd name="connsiteY81" fmla="*/ 1127200 h 1217944"/>
              <a:gd name="connsiteX82" fmla="*/ 193243 w 1742503"/>
              <a:gd name="connsiteY82" fmla="*/ 1130057 h 1217944"/>
              <a:gd name="connsiteX83" fmla="*/ 193243 w 1742503"/>
              <a:gd name="connsiteY83" fmla="*/ 1131867 h 1217944"/>
              <a:gd name="connsiteX84" fmla="*/ 150286 w 1742503"/>
              <a:gd name="connsiteY84" fmla="*/ 1134248 h 1217944"/>
              <a:gd name="connsiteX85" fmla="*/ 135903 w 1742503"/>
              <a:gd name="connsiteY85" fmla="*/ 1149488 h 1217944"/>
              <a:gd name="connsiteX86" fmla="*/ 86373 w 1742503"/>
              <a:gd name="connsiteY86" fmla="*/ 1137772 h 1217944"/>
              <a:gd name="connsiteX87" fmla="*/ 84754 w 1742503"/>
              <a:gd name="connsiteY87" fmla="*/ 1135868 h 1217944"/>
              <a:gd name="connsiteX88" fmla="*/ 67228 w 1742503"/>
              <a:gd name="connsiteY88" fmla="*/ 1118532 h 1217944"/>
              <a:gd name="connsiteX89" fmla="*/ 64275 w 1742503"/>
              <a:gd name="connsiteY89" fmla="*/ 1109769 h 1217944"/>
              <a:gd name="connsiteX90" fmla="*/ 64275 w 1742503"/>
              <a:gd name="connsiteY90" fmla="*/ 1081194 h 1217944"/>
              <a:gd name="connsiteX91" fmla="*/ 66085 w 1742503"/>
              <a:gd name="connsiteY91" fmla="*/ 1046428 h 1217944"/>
              <a:gd name="connsiteX92" fmla="*/ 66656 w 1742503"/>
              <a:gd name="connsiteY92" fmla="*/ 993754 h 1217944"/>
              <a:gd name="connsiteX93" fmla="*/ 62941 w 1742503"/>
              <a:gd name="connsiteY93" fmla="*/ 965941 h 1217944"/>
              <a:gd name="connsiteX94" fmla="*/ 68942 w 1742503"/>
              <a:gd name="connsiteY94" fmla="*/ 946891 h 1217944"/>
              <a:gd name="connsiteX95" fmla="*/ 52940 w 1742503"/>
              <a:gd name="connsiteY95" fmla="*/ 923936 h 1217944"/>
              <a:gd name="connsiteX96" fmla="*/ 33890 w 1742503"/>
              <a:gd name="connsiteY96" fmla="*/ 874502 h 1217944"/>
              <a:gd name="connsiteX97" fmla="*/ 26175 w 1742503"/>
              <a:gd name="connsiteY97" fmla="*/ 840783 h 1217944"/>
              <a:gd name="connsiteX98" fmla="*/ 15126 w 1742503"/>
              <a:gd name="connsiteY98" fmla="*/ 833544 h 1217944"/>
              <a:gd name="connsiteX99" fmla="*/ 12554 w 1742503"/>
              <a:gd name="connsiteY99" fmla="*/ 790872 h 1217944"/>
              <a:gd name="connsiteX100" fmla="*/ 9506 w 1742503"/>
              <a:gd name="connsiteY100" fmla="*/ 776204 h 1217944"/>
              <a:gd name="connsiteX101" fmla="*/ 743 w 1742503"/>
              <a:gd name="connsiteY101" fmla="*/ 735246 h 1217944"/>
              <a:gd name="connsiteX102" fmla="*/ 267 w 1742503"/>
              <a:gd name="connsiteY102" fmla="*/ 705909 h 1217944"/>
              <a:gd name="connsiteX103" fmla="*/ 1981 w 1742503"/>
              <a:gd name="connsiteY103" fmla="*/ 681239 h 1217944"/>
              <a:gd name="connsiteX104" fmla="*/ 934 w 1742503"/>
              <a:gd name="connsiteY104" fmla="*/ 666285 h 1217944"/>
              <a:gd name="connsiteX105" fmla="*/ 934 w 1742503"/>
              <a:gd name="connsiteY105" fmla="*/ 663809 h 1217944"/>
              <a:gd name="connsiteX106" fmla="*/ 21412 w 1742503"/>
              <a:gd name="connsiteY106" fmla="*/ 595324 h 1217944"/>
              <a:gd name="connsiteX107" fmla="*/ 21888 w 1742503"/>
              <a:gd name="connsiteY107" fmla="*/ 592466 h 1217944"/>
              <a:gd name="connsiteX108" fmla="*/ 14840 w 1742503"/>
              <a:gd name="connsiteY108" fmla="*/ 587989 h 1217944"/>
              <a:gd name="connsiteX109" fmla="*/ 19793 w 1742503"/>
              <a:gd name="connsiteY109" fmla="*/ 579227 h 1217944"/>
              <a:gd name="connsiteX110" fmla="*/ 75991 w 1742503"/>
              <a:gd name="connsiteY110" fmla="*/ 527029 h 1217944"/>
              <a:gd name="connsiteX111" fmla="*/ 69133 w 1742503"/>
              <a:gd name="connsiteY111" fmla="*/ 525601 h 1217944"/>
              <a:gd name="connsiteX112" fmla="*/ 64656 w 1742503"/>
              <a:gd name="connsiteY112" fmla="*/ 523220 h 1217944"/>
              <a:gd name="connsiteX113" fmla="*/ 66561 w 1742503"/>
              <a:gd name="connsiteY113" fmla="*/ 518362 h 1217944"/>
              <a:gd name="connsiteX114" fmla="*/ 83134 w 1742503"/>
              <a:gd name="connsiteY114" fmla="*/ 502074 h 1217944"/>
              <a:gd name="connsiteX115" fmla="*/ 90850 w 1742503"/>
              <a:gd name="connsiteY115" fmla="*/ 498836 h 1217944"/>
              <a:gd name="connsiteX116" fmla="*/ 130188 w 1742503"/>
              <a:gd name="connsiteY116" fmla="*/ 487501 h 1217944"/>
              <a:gd name="connsiteX117" fmla="*/ 138284 w 1742503"/>
              <a:gd name="connsiteY117" fmla="*/ 484167 h 1217944"/>
              <a:gd name="connsiteX118" fmla="*/ 131712 w 1742503"/>
              <a:gd name="connsiteY118" fmla="*/ 481309 h 1217944"/>
              <a:gd name="connsiteX119" fmla="*/ 129521 w 1742503"/>
              <a:gd name="connsiteY119" fmla="*/ 477214 h 1217944"/>
              <a:gd name="connsiteX120" fmla="*/ 132379 w 1742503"/>
              <a:gd name="connsiteY120" fmla="*/ 474737 h 1217944"/>
              <a:gd name="connsiteX121" fmla="*/ 181909 w 1742503"/>
              <a:gd name="connsiteY121" fmla="*/ 460545 h 1217944"/>
              <a:gd name="connsiteX122" fmla="*/ 200959 w 1742503"/>
              <a:gd name="connsiteY122" fmla="*/ 459211 h 1217944"/>
              <a:gd name="connsiteX123" fmla="*/ 220009 w 1742503"/>
              <a:gd name="connsiteY123" fmla="*/ 458354 h 1217944"/>
              <a:gd name="connsiteX124" fmla="*/ 224200 w 1742503"/>
              <a:gd name="connsiteY124" fmla="*/ 457592 h 1217944"/>
              <a:gd name="connsiteX125" fmla="*/ 267348 w 1742503"/>
              <a:gd name="connsiteY125" fmla="*/ 456354 h 1217944"/>
              <a:gd name="connsiteX126" fmla="*/ 333547 w 1742503"/>
              <a:gd name="connsiteY126" fmla="*/ 461783 h 1217944"/>
              <a:gd name="connsiteX127" fmla="*/ 347072 w 1742503"/>
              <a:gd name="connsiteY127" fmla="*/ 461783 h 1217944"/>
              <a:gd name="connsiteX128" fmla="*/ 378219 w 1742503"/>
              <a:gd name="connsiteY128" fmla="*/ 472356 h 1217944"/>
              <a:gd name="connsiteX129" fmla="*/ 387744 w 1742503"/>
              <a:gd name="connsiteY129" fmla="*/ 475595 h 1217944"/>
              <a:gd name="connsiteX130" fmla="*/ 394507 w 1742503"/>
              <a:gd name="connsiteY130" fmla="*/ 475595 h 1217944"/>
              <a:gd name="connsiteX131" fmla="*/ 428035 w 1742503"/>
              <a:gd name="connsiteY131" fmla="*/ 476547 h 1217944"/>
              <a:gd name="connsiteX132" fmla="*/ 449561 w 1742503"/>
              <a:gd name="connsiteY132" fmla="*/ 483881 h 1217944"/>
              <a:gd name="connsiteX133" fmla="*/ 465468 w 1742503"/>
              <a:gd name="connsiteY133" fmla="*/ 491310 h 1217944"/>
              <a:gd name="connsiteX134" fmla="*/ 477755 w 1742503"/>
              <a:gd name="connsiteY134" fmla="*/ 483500 h 1217944"/>
              <a:gd name="connsiteX135" fmla="*/ 492709 w 1742503"/>
              <a:gd name="connsiteY135" fmla="*/ 482071 h 1217944"/>
              <a:gd name="connsiteX136" fmla="*/ 503187 w 1742503"/>
              <a:gd name="connsiteY136" fmla="*/ 482071 h 1217944"/>
              <a:gd name="connsiteX137" fmla="*/ 535858 w 1742503"/>
              <a:gd name="connsiteY137" fmla="*/ 483214 h 1217944"/>
              <a:gd name="connsiteX138" fmla="*/ 547669 w 1742503"/>
              <a:gd name="connsiteY138" fmla="*/ 483214 h 1217944"/>
              <a:gd name="connsiteX139" fmla="*/ 592341 w 1742503"/>
              <a:gd name="connsiteY139" fmla="*/ 492739 h 1217944"/>
              <a:gd name="connsiteX140" fmla="*/ 631489 w 1742503"/>
              <a:gd name="connsiteY140" fmla="*/ 494835 h 1217944"/>
              <a:gd name="connsiteX141" fmla="*/ 671779 w 1742503"/>
              <a:gd name="connsiteY141" fmla="*/ 500835 h 1217944"/>
              <a:gd name="connsiteX142" fmla="*/ 736549 w 1742503"/>
              <a:gd name="connsiteY142" fmla="*/ 499883 h 1217944"/>
              <a:gd name="connsiteX143" fmla="*/ 743312 w 1742503"/>
              <a:gd name="connsiteY143" fmla="*/ 499883 h 1217944"/>
              <a:gd name="connsiteX144" fmla="*/ 765029 w 1742503"/>
              <a:gd name="connsiteY144" fmla="*/ 497788 h 1217944"/>
              <a:gd name="connsiteX145" fmla="*/ 780174 w 1742503"/>
              <a:gd name="connsiteY145" fmla="*/ 497788 h 1217944"/>
              <a:gd name="connsiteX146" fmla="*/ 768363 w 1742503"/>
              <a:gd name="connsiteY146" fmla="*/ 453782 h 1217944"/>
              <a:gd name="connsiteX147" fmla="*/ 765601 w 1742503"/>
              <a:gd name="connsiteY147" fmla="*/ 444828 h 1217944"/>
              <a:gd name="connsiteX148" fmla="*/ 746551 w 1742503"/>
              <a:gd name="connsiteY148" fmla="*/ 421873 h 1217944"/>
              <a:gd name="connsiteX149" fmla="*/ 706546 w 1742503"/>
              <a:gd name="connsiteY149" fmla="*/ 380249 h 1217944"/>
              <a:gd name="connsiteX150" fmla="*/ 698259 w 1742503"/>
              <a:gd name="connsiteY150" fmla="*/ 369581 h 1217944"/>
              <a:gd name="connsiteX151" fmla="*/ 685686 w 1742503"/>
              <a:gd name="connsiteY151" fmla="*/ 356341 h 1217944"/>
              <a:gd name="connsiteX152" fmla="*/ 696354 w 1742503"/>
              <a:gd name="connsiteY152" fmla="*/ 357104 h 1217944"/>
              <a:gd name="connsiteX153" fmla="*/ 696354 w 1742503"/>
              <a:gd name="connsiteY153" fmla="*/ 354722 h 1217944"/>
              <a:gd name="connsiteX154" fmla="*/ 689305 w 1742503"/>
              <a:gd name="connsiteY154" fmla="*/ 353484 h 1217944"/>
              <a:gd name="connsiteX155" fmla="*/ 697021 w 1742503"/>
              <a:gd name="connsiteY155" fmla="*/ 344912 h 1217944"/>
              <a:gd name="connsiteX156" fmla="*/ 695782 w 1742503"/>
              <a:gd name="connsiteY156" fmla="*/ 343387 h 1217944"/>
              <a:gd name="connsiteX157" fmla="*/ 691877 w 1742503"/>
              <a:gd name="connsiteY157" fmla="*/ 346150 h 1217944"/>
              <a:gd name="connsiteX158" fmla="*/ 675932 w 1742503"/>
              <a:gd name="connsiteY158" fmla="*/ 349550 h 1217944"/>
              <a:gd name="connsiteX159" fmla="*/ 671113 w 1742503"/>
              <a:gd name="connsiteY159" fmla="*/ 343006 h 1217944"/>
              <a:gd name="connsiteX160" fmla="*/ 652063 w 1742503"/>
              <a:gd name="connsiteY160" fmla="*/ 328052 h 1217944"/>
              <a:gd name="connsiteX161" fmla="*/ 639299 w 1742503"/>
              <a:gd name="connsiteY161" fmla="*/ 318051 h 1217944"/>
              <a:gd name="connsiteX162" fmla="*/ 616630 w 1742503"/>
              <a:gd name="connsiteY162" fmla="*/ 294715 h 1217944"/>
              <a:gd name="connsiteX163" fmla="*/ 608057 w 1742503"/>
              <a:gd name="connsiteY163" fmla="*/ 281380 h 1217944"/>
              <a:gd name="connsiteX164" fmla="*/ 591484 w 1742503"/>
              <a:gd name="connsiteY164" fmla="*/ 261568 h 1217944"/>
              <a:gd name="connsiteX165" fmla="*/ 584245 w 1742503"/>
              <a:gd name="connsiteY165" fmla="*/ 253757 h 1217944"/>
              <a:gd name="connsiteX166" fmla="*/ 571291 w 1742503"/>
              <a:gd name="connsiteY166" fmla="*/ 250423 h 1217944"/>
              <a:gd name="connsiteX167" fmla="*/ 527095 w 1742503"/>
              <a:gd name="connsiteY167" fmla="*/ 258234 h 1217944"/>
              <a:gd name="connsiteX168" fmla="*/ 508045 w 1742503"/>
              <a:gd name="connsiteY168" fmla="*/ 228230 h 1217944"/>
              <a:gd name="connsiteX169" fmla="*/ 523380 w 1742503"/>
              <a:gd name="connsiteY169" fmla="*/ 169937 h 1217944"/>
              <a:gd name="connsiteX170" fmla="*/ 525856 w 1742503"/>
              <a:gd name="connsiteY170" fmla="*/ 136219 h 1217944"/>
              <a:gd name="connsiteX171" fmla="*/ 514331 w 1742503"/>
              <a:gd name="connsiteY171" fmla="*/ 109072 h 1217944"/>
              <a:gd name="connsiteX172" fmla="*/ 496900 w 1742503"/>
              <a:gd name="connsiteY172" fmla="*/ 113930 h 1217944"/>
              <a:gd name="connsiteX173" fmla="*/ 489471 w 1742503"/>
              <a:gd name="connsiteY173" fmla="*/ 111358 h 1217944"/>
              <a:gd name="connsiteX174" fmla="*/ 493090 w 1742503"/>
              <a:gd name="connsiteY174" fmla="*/ 104310 h 1217944"/>
              <a:gd name="connsiteX175" fmla="*/ 497281 w 1742503"/>
              <a:gd name="connsiteY175" fmla="*/ 101833 h 1217944"/>
              <a:gd name="connsiteX176" fmla="*/ 493471 w 1742503"/>
              <a:gd name="connsiteY176" fmla="*/ 108691 h 1217944"/>
              <a:gd name="connsiteX177" fmla="*/ 508045 w 1742503"/>
              <a:gd name="connsiteY177" fmla="*/ 89070 h 1217944"/>
              <a:gd name="connsiteX178" fmla="*/ 496996 w 1742503"/>
              <a:gd name="connsiteY178" fmla="*/ 102119 h 1217944"/>
              <a:gd name="connsiteX179" fmla="*/ 507378 w 1742503"/>
              <a:gd name="connsiteY179" fmla="*/ 77259 h 1217944"/>
              <a:gd name="connsiteX180" fmla="*/ 532429 w 1742503"/>
              <a:gd name="connsiteY180" fmla="*/ 33634 h 1217944"/>
              <a:gd name="connsiteX181" fmla="*/ 537763 w 1742503"/>
              <a:gd name="connsiteY181" fmla="*/ 29729 h 1217944"/>
              <a:gd name="connsiteX182" fmla="*/ 566338 w 1742503"/>
              <a:gd name="connsiteY182" fmla="*/ 10679 h 1217944"/>
              <a:gd name="connsiteX183" fmla="*/ 591293 w 1742503"/>
              <a:gd name="connsiteY183" fmla="*/ 2107 h 1217944"/>
              <a:gd name="connsiteX184" fmla="*/ 625774 w 1742503"/>
              <a:gd name="connsiteY184" fmla="*/ -179 h 1217944"/>
              <a:gd name="connsiteX185" fmla="*/ 673399 w 1742503"/>
              <a:gd name="connsiteY185" fmla="*/ 8107 h 1217944"/>
              <a:gd name="connsiteX186" fmla="*/ 695878 w 1742503"/>
              <a:gd name="connsiteY186" fmla="*/ 16585 h 1217944"/>
              <a:gd name="connsiteX187" fmla="*/ 704260 w 1742503"/>
              <a:gd name="connsiteY187" fmla="*/ 22300 h 1217944"/>
              <a:gd name="connsiteX188" fmla="*/ 733978 w 1742503"/>
              <a:gd name="connsiteY188" fmla="*/ 51541 h 1217944"/>
              <a:gd name="connsiteX189" fmla="*/ 749122 w 1742503"/>
              <a:gd name="connsiteY189" fmla="*/ 61066 h 1217944"/>
              <a:gd name="connsiteX190" fmla="*/ 782555 w 1742503"/>
              <a:gd name="connsiteY190" fmla="*/ 68210 h 1217944"/>
              <a:gd name="connsiteX191" fmla="*/ 861136 w 1742503"/>
              <a:gd name="connsiteY191" fmla="*/ 59162 h 1217944"/>
              <a:gd name="connsiteX192" fmla="*/ 891140 w 1742503"/>
              <a:gd name="connsiteY192" fmla="*/ 54875 h 1217944"/>
              <a:gd name="connsiteX193" fmla="*/ 916000 w 1742503"/>
              <a:gd name="connsiteY193" fmla="*/ 51065 h 1217944"/>
              <a:gd name="connsiteX194" fmla="*/ 942956 w 1742503"/>
              <a:gd name="connsiteY194" fmla="*/ 50113 h 1217944"/>
              <a:gd name="connsiteX195" fmla="*/ 972674 w 1742503"/>
              <a:gd name="connsiteY195" fmla="*/ 45160 h 1217944"/>
              <a:gd name="connsiteX196" fmla="*/ 1006012 w 1742503"/>
              <a:gd name="connsiteY196" fmla="*/ 36778 h 1217944"/>
              <a:gd name="connsiteX197" fmla="*/ 1045350 w 1742503"/>
              <a:gd name="connsiteY197" fmla="*/ 34111 h 1217944"/>
              <a:gd name="connsiteX198" fmla="*/ 1075068 w 1742503"/>
              <a:gd name="connsiteY198" fmla="*/ 34111 h 1217944"/>
              <a:gd name="connsiteX199" fmla="*/ 1115168 w 1742503"/>
              <a:gd name="connsiteY199" fmla="*/ 27348 h 1217944"/>
              <a:gd name="connsiteX200" fmla="*/ 1145934 w 1742503"/>
              <a:gd name="connsiteY200" fmla="*/ 28586 h 1217944"/>
              <a:gd name="connsiteX201" fmla="*/ 1159174 w 1742503"/>
              <a:gd name="connsiteY201" fmla="*/ 29729 h 1217944"/>
              <a:gd name="connsiteX202" fmla="*/ 1186606 w 1742503"/>
              <a:gd name="connsiteY202" fmla="*/ 35158 h 1217944"/>
              <a:gd name="connsiteX203" fmla="*/ 1225372 w 1742503"/>
              <a:gd name="connsiteY203" fmla="*/ 40778 h 1217944"/>
              <a:gd name="connsiteX204" fmla="*/ 1260901 w 1742503"/>
              <a:gd name="connsiteY204" fmla="*/ 55066 h 1217944"/>
              <a:gd name="connsiteX205" fmla="*/ 1278522 w 1742503"/>
              <a:gd name="connsiteY205" fmla="*/ 61162 h 1217944"/>
              <a:gd name="connsiteX206" fmla="*/ 1286904 w 1742503"/>
              <a:gd name="connsiteY206" fmla="*/ 65162 h 1217944"/>
              <a:gd name="connsiteX207" fmla="*/ 1321289 w 1742503"/>
              <a:gd name="connsiteY207" fmla="*/ 96214 h 1217944"/>
              <a:gd name="connsiteX208" fmla="*/ 1322432 w 1742503"/>
              <a:gd name="connsiteY208" fmla="*/ 97452 h 1217944"/>
              <a:gd name="connsiteX209" fmla="*/ 1337291 w 1742503"/>
              <a:gd name="connsiteY209" fmla="*/ 131837 h 1217944"/>
              <a:gd name="connsiteX210" fmla="*/ 1340625 w 1742503"/>
              <a:gd name="connsiteY210" fmla="*/ 137743 h 1217944"/>
              <a:gd name="connsiteX211" fmla="*/ 1369200 w 1742503"/>
              <a:gd name="connsiteY211" fmla="*/ 175176 h 1217944"/>
              <a:gd name="connsiteX212" fmla="*/ 1368628 w 1742503"/>
              <a:gd name="connsiteY212" fmla="*/ 193654 h 1217944"/>
              <a:gd name="connsiteX213" fmla="*/ 1364533 w 1742503"/>
              <a:gd name="connsiteY213" fmla="*/ 202417 h 1217944"/>
              <a:gd name="connsiteX214" fmla="*/ 1357865 w 1742503"/>
              <a:gd name="connsiteY214" fmla="*/ 225944 h 1217944"/>
              <a:gd name="connsiteX215" fmla="*/ 1350721 w 1742503"/>
              <a:gd name="connsiteY215" fmla="*/ 249185 h 1217944"/>
              <a:gd name="connsiteX216" fmla="*/ 1347483 w 1742503"/>
              <a:gd name="connsiteY216" fmla="*/ 255091 h 1217944"/>
              <a:gd name="connsiteX217" fmla="*/ 1374439 w 1742503"/>
              <a:gd name="connsiteY217" fmla="*/ 255091 h 1217944"/>
              <a:gd name="connsiteX218" fmla="*/ 1388536 w 1742503"/>
              <a:gd name="connsiteY218" fmla="*/ 256234 h 1217944"/>
              <a:gd name="connsiteX219" fmla="*/ 1421302 w 1742503"/>
              <a:gd name="connsiteY219" fmla="*/ 258615 h 1217944"/>
              <a:gd name="connsiteX220" fmla="*/ 1445781 w 1742503"/>
              <a:gd name="connsiteY220" fmla="*/ 246137 h 1217944"/>
              <a:gd name="connsiteX221" fmla="*/ 1467784 w 1742503"/>
              <a:gd name="connsiteY221" fmla="*/ 234136 h 1217944"/>
              <a:gd name="connsiteX222" fmla="*/ 1530458 w 1742503"/>
              <a:gd name="connsiteY222" fmla="*/ 216610 h 1217944"/>
              <a:gd name="connsiteX223" fmla="*/ 1556080 w 1742503"/>
              <a:gd name="connsiteY223" fmla="*/ 216610 h 1217944"/>
              <a:gd name="connsiteX224" fmla="*/ 1565605 w 1742503"/>
              <a:gd name="connsiteY224" fmla="*/ 219181 h 1217944"/>
              <a:gd name="connsiteX225" fmla="*/ 1578178 w 1742503"/>
              <a:gd name="connsiteY225" fmla="*/ 221087 h 1217944"/>
              <a:gd name="connsiteX226" fmla="*/ 1583227 w 1742503"/>
              <a:gd name="connsiteY226" fmla="*/ 221087 h 1217944"/>
              <a:gd name="connsiteX227" fmla="*/ 1624279 w 1742503"/>
              <a:gd name="connsiteY227" fmla="*/ 243375 h 1217944"/>
              <a:gd name="connsiteX228" fmla="*/ 1630947 w 1742503"/>
              <a:gd name="connsiteY228" fmla="*/ 248233 h 1217944"/>
              <a:gd name="connsiteX229" fmla="*/ 1638757 w 1742503"/>
              <a:gd name="connsiteY229" fmla="*/ 254614 h 1217944"/>
              <a:gd name="connsiteX230" fmla="*/ 1653140 w 1742503"/>
              <a:gd name="connsiteY230" fmla="*/ 266997 h 1217944"/>
              <a:gd name="connsiteX231" fmla="*/ 1659236 w 1742503"/>
              <a:gd name="connsiteY231" fmla="*/ 276522 h 1217944"/>
              <a:gd name="connsiteX232" fmla="*/ 1667523 w 1742503"/>
              <a:gd name="connsiteY232" fmla="*/ 294048 h 1217944"/>
              <a:gd name="connsiteX233" fmla="*/ 1677048 w 1742503"/>
              <a:gd name="connsiteY233" fmla="*/ 315479 h 1217944"/>
              <a:gd name="connsiteX234" fmla="*/ 1697622 w 1742503"/>
              <a:gd name="connsiteY234" fmla="*/ 347864 h 1217944"/>
              <a:gd name="connsiteX235" fmla="*/ 1732674 w 1742503"/>
              <a:gd name="connsiteY235" fmla="*/ 363771 h 1217944"/>
              <a:gd name="connsiteX236" fmla="*/ 1742770 w 1742503"/>
              <a:gd name="connsiteY236" fmla="*/ 370057 h 1217944"/>
              <a:gd name="connsiteX237" fmla="*/ 1727721 w 1742503"/>
              <a:gd name="connsiteY237" fmla="*/ 378725 h 1217944"/>
              <a:gd name="connsiteX238" fmla="*/ 1692383 w 1742503"/>
              <a:gd name="connsiteY238" fmla="*/ 384726 h 1217944"/>
              <a:gd name="connsiteX239" fmla="*/ 1685716 w 1742503"/>
              <a:gd name="connsiteY239" fmla="*/ 392155 h 1217944"/>
              <a:gd name="connsiteX240" fmla="*/ 1685716 w 1742503"/>
              <a:gd name="connsiteY240" fmla="*/ 404062 h 1217944"/>
              <a:gd name="connsiteX241" fmla="*/ 1688192 w 1742503"/>
              <a:gd name="connsiteY241" fmla="*/ 465879 h 1217944"/>
              <a:gd name="connsiteX242" fmla="*/ 1683811 w 1742503"/>
              <a:gd name="connsiteY242" fmla="*/ 486358 h 1217944"/>
              <a:gd name="connsiteX243" fmla="*/ 1674762 w 1742503"/>
              <a:gd name="connsiteY243" fmla="*/ 517314 h 1217944"/>
              <a:gd name="connsiteX244" fmla="*/ 1668475 w 1742503"/>
              <a:gd name="connsiteY244" fmla="*/ 546841 h 1217944"/>
              <a:gd name="connsiteX245" fmla="*/ 1657807 w 1742503"/>
              <a:gd name="connsiteY245" fmla="*/ 591990 h 1217944"/>
              <a:gd name="connsiteX246" fmla="*/ 1655617 w 1742503"/>
              <a:gd name="connsiteY246" fmla="*/ 600086 h 1217944"/>
              <a:gd name="connsiteX247" fmla="*/ 1648473 w 1742503"/>
              <a:gd name="connsiteY247" fmla="*/ 617136 h 1217944"/>
              <a:gd name="connsiteX248" fmla="*/ 1644568 w 1742503"/>
              <a:gd name="connsiteY248" fmla="*/ 624660 h 1217944"/>
              <a:gd name="connsiteX249" fmla="*/ 1625518 w 1742503"/>
              <a:gd name="connsiteY249" fmla="*/ 647521 h 1217944"/>
              <a:gd name="connsiteX250" fmla="*/ 1621136 w 1742503"/>
              <a:gd name="connsiteY250" fmla="*/ 653045 h 1217944"/>
              <a:gd name="connsiteX251" fmla="*/ 1606753 w 1742503"/>
              <a:gd name="connsiteY251" fmla="*/ 670000 h 1217944"/>
              <a:gd name="connsiteX252" fmla="*/ 1589132 w 1742503"/>
              <a:gd name="connsiteY252" fmla="*/ 687811 h 1217944"/>
              <a:gd name="connsiteX253" fmla="*/ 1556842 w 1742503"/>
              <a:gd name="connsiteY253" fmla="*/ 724388 h 1217944"/>
              <a:gd name="connsiteX254" fmla="*/ 1551508 w 1742503"/>
              <a:gd name="connsiteY254" fmla="*/ 728674 h 1217944"/>
              <a:gd name="connsiteX255" fmla="*/ 1516933 w 1742503"/>
              <a:gd name="connsiteY255" fmla="*/ 759725 h 1217944"/>
              <a:gd name="connsiteX256" fmla="*/ 1496549 w 1742503"/>
              <a:gd name="connsiteY256" fmla="*/ 770965 h 1217944"/>
              <a:gd name="connsiteX257" fmla="*/ 1491691 w 1742503"/>
              <a:gd name="connsiteY257" fmla="*/ 777632 h 1217944"/>
              <a:gd name="connsiteX258" fmla="*/ 1475499 w 1742503"/>
              <a:gd name="connsiteY258" fmla="*/ 844307 h 1217944"/>
              <a:gd name="connsiteX259" fmla="*/ 1485024 w 1742503"/>
              <a:gd name="connsiteY259" fmla="*/ 917364 h 1217944"/>
              <a:gd name="connsiteX260" fmla="*/ 1480833 w 1742503"/>
              <a:gd name="connsiteY260" fmla="*/ 931080 h 1217944"/>
              <a:gd name="connsiteX261" fmla="*/ 1478547 w 1742503"/>
              <a:gd name="connsiteY261" fmla="*/ 933366 h 1217944"/>
              <a:gd name="connsiteX262" fmla="*/ 1458163 w 1742503"/>
              <a:gd name="connsiteY262" fmla="*/ 941367 h 1217944"/>
              <a:gd name="connsiteX263" fmla="*/ 1455115 w 1742503"/>
              <a:gd name="connsiteY263" fmla="*/ 947558 h 1217944"/>
              <a:gd name="connsiteX264" fmla="*/ 1417015 w 1742503"/>
              <a:gd name="connsiteY264" fmla="*/ 936604 h 1217944"/>
              <a:gd name="connsiteX265" fmla="*/ 1432541 w 1742503"/>
              <a:gd name="connsiteY265" fmla="*/ 937557 h 1217944"/>
              <a:gd name="connsiteX266" fmla="*/ 1449591 w 1742503"/>
              <a:gd name="connsiteY266" fmla="*/ 940795 h 1217944"/>
              <a:gd name="connsiteX267" fmla="*/ 1403871 w 1742503"/>
              <a:gd name="connsiteY267" fmla="*/ 929746 h 1217944"/>
              <a:gd name="connsiteX268" fmla="*/ 1412253 w 1742503"/>
              <a:gd name="connsiteY268" fmla="*/ 942891 h 1217944"/>
              <a:gd name="connsiteX269" fmla="*/ 1415015 w 1742503"/>
              <a:gd name="connsiteY269" fmla="*/ 956131 h 1217944"/>
              <a:gd name="connsiteX270" fmla="*/ 1416920 w 1742503"/>
              <a:gd name="connsiteY270" fmla="*/ 969752 h 1217944"/>
              <a:gd name="connsiteX271" fmla="*/ 1422254 w 1742503"/>
              <a:gd name="connsiteY271" fmla="*/ 981372 h 1217944"/>
              <a:gd name="connsiteX272" fmla="*/ 1418063 w 1742503"/>
              <a:gd name="connsiteY272" fmla="*/ 991468 h 1217944"/>
              <a:gd name="connsiteX273" fmla="*/ 1408538 w 1742503"/>
              <a:gd name="connsiteY273" fmla="*/ 998422 h 1217944"/>
              <a:gd name="connsiteX274" fmla="*/ 1393489 w 1742503"/>
              <a:gd name="connsiteY274" fmla="*/ 1000326 h 1217944"/>
              <a:gd name="connsiteX275" fmla="*/ 1375010 w 1742503"/>
              <a:gd name="connsiteY275" fmla="*/ 998041 h 1217944"/>
              <a:gd name="connsiteX276" fmla="*/ 1308335 w 1742503"/>
              <a:gd name="connsiteY276" fmla="*/ 986896 h 1217944"/>
              <a:gd name="connsiteX277" fmla="*/ 1294333 w 1742503"/>
              <a:gd name="connsiteY277" fmla="*/ 978895 h 1217944"/>
              <a:gd name="connsiteX278" fmla="*/ 1295476 w 1742503"/>
              <a:gd name="connsiteY278" fmla="*/ 975942 h 1217944"/>
              <a:gd name="connsiteX279" fmla="*/ 1358818 w 1742503"/>
              <a:gd name="connsiteY279" fmla="*/ 983944 h 1217944"/>
              <a:gd name="connsiteX280" fmla="*/ 1359580 w 1742503"/>
              <a:gd name="connsiteY280" fmla="*/ 924317 h 1217944"/>
              <a:gd name="connsiteX281" fmla="*/ 1358627 w 1742503"/>
              <a:gd name="connsiteY281" fmla="*/ 846022 h 1217944"/>
              <a:gd name="connsiteX282" fmla="*/ 1358056 w 1742503"/>
              <a:gd name="connsiteY282" fmla="*/ 837449 h 1217944"/>
              <a:gd name="connsiteX283" fmla="*/ 1348531 w 1742503"/>
              <a:gd name="connsiteY283" fmla="*/ 821638 h 1217944"/>
              <a:gd name="connsiteX284" fmla="*/ 1325956 w 1742503"/>
              <a:gd name="connsiteY284" fmla="*/ 802588 h 1217944"/>
              <a:gd name="connsiteX285" fmla="*/ 1323194 w 1742503"/>
              <a:gd name="connsiteY285" fmla="*/ 793920 h 1217944"/>
              <a:gd name="connsiteX286" fmla="*/ 1309288 w 1742503"/>
              <a:gd name="connsiteY286" fmla="*/ 760202 h 1217944"/>
              <a:gd name="connsiteX287" fmla="*/ 1295476 w 1742503"/>
              <a:gd name="connsiteY287" fmla="*/ 715625 h 1217944"/>
              <a:gd name="connsiteX288" fmla="*/ 1287856 w 1742503"/>
              <a:gd name="connsiteY288" fmla="*/ 707623 h 1217944"/>
              <a:gd name="connsiteX289" fmla="*/ 1257376 w 1742503"/>
              <a:gd name="connsiteY289" fmla="*/ 711719 h 1217944"/>
              <a:gd name="connsiteX290" fmla="*/ 1254233 w 1742503"/>
              <a:gd name="connsiteY290" fmla="*/ 712862 h 1217944"/>
              <a:gd name="connsiteX291" fmla="*/ 1223182 w 1742503"/>
              <a:gd name="connsiteY291" fmla="*/ 711434 h 1217944"/>
              <a:gd name="connsiteX292" fmla="*/ 1182415 w 1742503"/>
              <a:gd name="connsiteY292" fmla="*/ 708766 h 1217944"/>
              <a:gd name="connsiteX293" fmla="*/ 1144315 w 1742503"/>
              <a:gd name="connsiteY293" fmla="*/ 705718 h 1217944"/>
              <a:gd name="connsiteX294" fmla="*/ 1130694 w 1742503"/>
              <a:gd name="connsiteY294" fmla="*/ 701432 h 1217944"/>
              <a:gd name="connsiteX295" fmla="*/ 1108215 w 1742503"/>
              <a:gd name="connsiteY295" fmla="*/ 702194 h 1217944"/>
              <a:gd name="connsiteX296" fmla="*/ 1108215 w 1742503"/>
              <a:gd name="connsiteY296" fmla="*/ 704671 h 1217944"/>
              <a:gd name="connsiteX297" fmla="*/ 1121359 w 1742503"/>
              <a:gd name="connsiteY297" fmla="*/ 709338 h 1217944"/>
              <a:gd name="connsiteX298" fmla="*/ 1109548 w 1742503"/>
              <a:gd name="connsiteY298" fmla="*/ 709338 h 1217944"/>
              <a:gd name="connsiteX299" fmla="*/ 1123074 w 1742503"/>
              <a:gd name="connsiteY299" fmla="*/ 748867 h 1217944"/>
              <a:gd name="connsiteX300" fmla="*/ 1130408 w 1742503"/>
              <a:gd name="connsiteY300" fmla="*/ 763250 h 1217944"/>
              <a:gd name="connsiteX301" fmla="*/ 1130884 w 1742503"/>
              <a:gd name="connsiteY301" fmla="*/ 794491 h 1217944"/>
              <a:gd name="connsiteX302" fmla="*/ 1108024 w 1742503"/>
              <a:gd name="connsiteY302" fmla="*/ 825067 h 1217944"/>
              <a:gd name="connsiteX303" fmla="*/ 1096594 w 1742503"/>
              <a:gd name="connsiteY303" fmla="*/ 829543 h 1217944"/>
              <a:gd name="connsiteX304" fmla="*/ 1076782 w 1742503"/>
              <a:gd name="connsiteY304" fmla="*/ 831068 h 1217944"/>
              <a:gd name="connsiteX305" fmla="*/ 1052113 w 1742503"/>
              <a:gd name="connsiteY305" fmla="*/ 823638 h 1217944"/>
              <a:gd name="connsiteX306" fmla="*/ 994963 w 1742503"/>
              <a:gd name="connsiteY306" fmla="*/ 794491 h 1217944"/>
              <a:gd name="connsiteX307" fmla="*/ 984199 w 1742503"/>
              <a:gd name="connsiteY307" fmla="*/ 791348 h 1217944"/>
              <a:gd name="connsiteX308" fmla="*/ 1018680 w 1742503"/>
              <a:gd name="connsiteY308" fmla="*/ 855928 h 1217944"/>
              <a:gd name="connsiteX309" fmla="*/ 1007059 w 1742503"/>
              <a:gd name="connsiteY309" fmla="*/ 872310 h 1217944"/>
              <a:gd name="connsiteX310" fmla="*/ 1008774 w 1742503"/>
              <a:gd name="connsiteY310" fmla="*/ 874692 h 1217944"/>
              <a:gd name="connsiteX311" fmla="*/ 1024204 w 1742503"/>
              <a:gd name="connsiteY311" fmla="*/ 868882 h 1217944"/>
              <a:gd name="connsiteX312" fmla="*/ 1028395 w 1742503"/>
              <a:gd name="connsiteY312" fmla="*/ 866976 h 1217944"/>
              <a:gd name="connsiteX313" fmla="*/ 1086688 w 1742503"/>
              <a:gd name="connsiteY313" fmla="*/ 877168 h 1217944"/>
              <a:gd name="connsiteX314" fmla="*/ 1039063 w 1742503"/>
              <a:gd name="connsiteY314" fmla="*/ 876311 h 1217944"/>
              <a:gd name="connsiteX315" fmla="*/ 1048017 w 1742503"/>
              <a:gd name="connsiteY315" fmla="*/ 881550 h 1217944"/>
              <a:gd name="connsiteX316" fmla="*/ 1048017 w 1742503"/>
              <a:gd name="connsiteY316" fmla="*/ 882693 h 1217944"/>
              <a:gd name="connsiteX317" fmla="*/ 997344 w 1742503"/>
              <a:gd name="connsiteY317" fmla="*/ 878693 h 1217944"/>
              <a:gd name="connsiteX318" fmla="*/ 979056 w 1742503"/>
              <a:gd name="connsiteY318" fmla="*/ 874502 h 1217944"/>
              <a:gd name="connsiteX319" fmla="*/ 976484 w 1742503"/>
              <a:gd name="connsiteY319" fmla="*/ 856880 h 1217944"/>
              <a:gd name="connsiteX320" fmla="*/ 971817 w 1742503"/>
              <a:gd name="connsiteY320" fmla="*/ 829734 h 1217944"/>
              <a:gd name="connsiteX321" fmla="*/ 958387 w 1742503"/>
              <a:gd name="connsiteY321" fmla="*/ 806778 h 1217944"/>
              <a:gd name="connsiteX322" fmla="*/ 934860 w 1742503"/>
              <a:gd name="connsiteY322" fmla="*/ 825828 h 1217944"/>
              <a:gd name="connsiteX323" fmla="*/ 931526 w 1742503"/>
              <a:gd name="connsiteY323" fmla="*/ 842879 h 1217944"/>
              <a:gd name="connsiteX324" fmla="*/ 943337 w 1742503"/>
              <a:gd name="connsiteY324" fmla="*/ 877454 h 1217944"/>
              <a:gd name="connsiteX325" fmla="*/ 954767 w 1742503"/>
              <a:gd name="connsiteY325" fmla="*/ 904505 h 1217944"/>
              <a:gd name="connsiteX326" fmla="*/ 968674 w 1742503"/>
              <a:gd name="connsiteY326" fmla="*/ 912316 h 1217944"/>
              <a:gd name="connsiteX327" fmla="*/ 1014013 w 1742503"/>
              <a:gd name="connsiteY327" fmla="*/ 914411 h 1217944"/>
              <a:gd name="connsiteX328" fmla="*/ 1022680 w 1742503"/>
              <a:gd name="connsiteY328" fmla="*/ 915744 h 1217944"/>
              <a:gd name="connsiteX329" fmla="*/ 1022680 w 1742503"/>
              <a:gd name="connsiteY329" fmla="*/ 918412 h 1217944"/>
              <a:gd name="connsiteX330" fmla="*/ 1014108 w 1742503"/>
              <a:gd name="connsiteY330" fmla="*/ 918983 h 1217944"/>
              <a:gd name="connsiteX331" fmla="*/ 967054 w 1742503"/>
              <a:gd name="connsiteY331" fmla="*/ 917078 h 1217944"/>
              <a:gd name="connsiteX332" fmla="*/ 961720 w 1742503"/>
              <a:gd name="connsiteY332" fmla="*/ 925555 h 1217944"/>
              <a:gd name="connsiteX333" fmla="*/ 1004107 w 1742503"/>
              <a:gd name="connsiteY333" fmla="*/ 924603 h 1217944"/>
              <a:gd name="connsiteX334" fmla="*/ 1041349 w 1742503"/>
              <a:gd name="connsiteY334" fmla="*/ 925746 h 1217944"/>
              <a:gd name="connsiteX335" fmla="*/ 1080688 w 1742503"/>
              <a:gd name="connsiteY335" fmla="*/ 932604 h 1217944"/>
              <a:gd name="connsiteX336" fmla="*/ 1024109 w 1742503"/>
              <a:gd name="connsiteY336" fmla="*/ 927079 h 1217944"/>
              <a:gd name="connsiteX337" fmla="*/ 1008202 w 1742503"/>
              <a:gd name="connsiteY337" fmla="*/ 929270 h 1217944"/>
              <a:gd name="connsiteX338" fmla="*/ 1006583 w 1742503"/>
              <a:gd name="connsiteY338" fmla="*/ 929842 h 1217944"/>
              <a:gd name="connsiteX339" fmla="*/ 951910 w 1742503"/>
              <a:gd name="connsiteY339" fmla="*/ 931556 h 1217944"/>
              <a:gd name="connsiteX340" fmla="*/ 947433 w 1742503"/>
              <a:gd name="connsiteY340" fmla="*/ 929937 h 1217944"/>
              <a:gd name="connsiteX341" fmla="*/ 931907 w 1742503"/>
              <a:gd name="connsiteY341" fmla="*/ 938985 h 1217944"/>
              <a:gd name="connsiteX342" fmla="*/ 881901 w 1742503"/>
              <a:gd name="connsiteY342" fmla="*/ 932890 h 1217944"/>
              <a:gd name="connsiteX343" fmla="*/ 878472 w 1742503"/>
              <a:gd name="connsiteY343" fmla="*/ 931461 h 1217944"/>
              <a:gd name="connsiteX344" fmla="*/ 878948 w 1742503"/>
              <a:gd name="connsiteY344" fmla="*/ 928984 h 1217944"/>
              <a:gd name="connsiteX345" fmla="*/ 915048 w 1742503"/>
              <a:gd name="connsiteY345" fmla="*/ 932413 h 1217944"/>
              <a:gd name="connsiteX346" fmla="*/ 916191 w 1742503"/>
              <a:gd name="connsiteY346" fmla="*/ 929651 h 1217944"/>
              <a:gd name="connsiteX347" fmla="*/ 908761 w 1742503"/>
              <a:gd name="connsiteY347" fmla="*/ 925936 h 1217944"/>
              <a:gd name="connsiteX348" fmla="*/ 874281 w 1742503"/>
              <a:gd name="connsiteY348" fmla="*/ 918983 h 1217944"/>
              <a:gd name="connsiteX349" fmla="*/ 908952 w 1742503"/>
              <a:gd name="connsiteY349" fmla="*/ 920507 h 1217944"/>
              <a:gd name="connsiteX350" fmla="*/ 910190 w 1742503"/>
              <a:gd name="connsiteY350" fmla="*/ 910982 h 1217944"/>
              <a:gd name="connsiteX351" fmla="*/ 909238 w 1742503"/>
              <a:gd name="connsiteY351" fmla="*/ 902886 h 1217944"/>
              <a:gd name="connsiteX352" fmla="*/ 903999 w 1742503"/>
              <a:gd name="connsiteY352" fmla="*/ 886026 h 1217944"/>
              <a:gd name="connsiteX353" fmla="*/ 898189 w 1742503"/>
              <a:gd name="connsiteY353" fmla="*/ 862119 h 1217944"/>
              <a:gd name="connsiteX354" fmla="*/ 895998 w 1742503"/>
              <a:gd name="connsiteY354" fmla="*/ 862119 h 1217944"/>
              <a:gd name="connsiteX355" fmla="*/ 891045 w 1742503"/>
              <a:gd name="connsiteY355" fmla="*/ 879931 h 1217944"/>
              <a:gd name="connsiteX356" fmla="*/ 875233 w 1742503"/>
              <a:gd name="connsiteY356" fmla="*/ 907268 h 1217944"/>
              <a:gd name="connsiteX357" fmla="*/ 864089 w 1742503"/>
              <a:gd name="connsiteY357" fmla="*/ 918792 h 1217944"/>
              <a:gd name="connsiteX358" fmla="*/ 843039 w 1742503"/>
              <a:gd name="connsiteY358" fmla="*/ 940414 h 1217944"/>
              <a:gd name="connsiteX359" fmla="*/ 840753 w 1742503"/>
              <a:gd name="connsiteY359" fmla="*/ 942891 h 1217944"/>
              <a:gd name="connsiteX360" fmla="*/ 812178 w 1742503"/>
              <a:gd name="connsiteY360" fmla="*/ 955654 h 1217944"/>
              <a:gd name="connsiteX361" fmla="*/ 804558 w 1742503"/>
              <a:gd name="connsiteY361" fmla="*/ 962893 h 1217944"/>
              <a:gd name="connsiteX362" fmla="*/ 785508 w 1742503"/>
              <a:gd name="connsiteY362" fmla="*/ 978038 h 1217944"/>
              <a:gd name="connsiteX363" fmla="*/ 753409 w 1742503"/>
              <a:gd name="connsiteY363" fmla="*/ 1004232 h 1217944"/>
              <a:gd name="connsiteX364" fmla="*/ 751123 w 1742503"/>
              <a:gd name="connsiteY364" fmla="*/ 1013757 h 1217944"/>
              <a:gd name="connsiteX365" fmla="*/ 757028 w 1742503"/>
              <a:gd name="connsiteY365" fmla="*/ 1048809 h 1217944"/>
              <a:gd name="connsiteX366" fmla="*/ 756171 w 1742503"/>
              <a:gd name="connsiteY366" fmla="*/ 1066430 h 1217944"/>
              <a:gd name="connsiteX367" fmla="*/ 741217 w 1742503"/>
              <a:gd name="connsiteY367" fmla="*/ 1107388 h 1217944"/>
              <a:gd name="connsiteX368" fmla="*/ 742741 w 1742503"/>
              <a:gd name="connsiteY368" fmla="*/ 1158727 h 1217944"/>
              <a:gd name="connsiteX369" fmla="*/ 737597 w 1742503"/>
              <a:gd name="connsiteY369" fmla="*/ 1178920 h 1217944"/>
              <a:gd name="connsiteX370" fmla="*/ 742264 w 1742503"/>
              <a:gd name="connsiteY370" fmla="*/ 1184731 h 1217944"/>
              <a:gd name="connsiteX371" fmla="*/ 743693 w 1742503"/>
              <a:gd name="connsiteY371" fmla="*/ 1202257 h 1217944"/>
              <a:gd name="connsiteX372" fmla="*/ 742550 w 1742503"/>
              <a:gd name="connsiteY372" fmla="*/ 1205305 h 1217944"/>
              <a:gd name="connsiteX373" fmla="*/ 728548 w 1742503"/>
              <a:gd name="connsiteY373" fmla="*/ 1217116 h 1217944"/>
              <a:gd name="connsiteX374" fmla="*/ 690448 w 1742503"/>
              <a:gd name="connsiteY374" fmla="*/ 1208067 h 1217944"/>
              <a:gd name="connsiteX375" fmla="*/ 647205 w 1742503"/>
              <a:gd name="connsiteY375" fmla="*/ 1202828 h 1217944"/>
              <a:gd name="connsiteX376" fmla="*/ 632727 w 1742503"/>
              <a:gd name="connsiteY376" fmla="*/ 1201590 h 1217944"/>
              <a:gd name="connsiteX377" fmla="*/ 625678 w 1742503"/>
              <a:gd name="connsiteY377" fmla="*/ 1197494 h 1217944"/>
              <a:gd name="connsiteX378" fmla="*/ 626536 w 1742503"/>
              <a:gd name="connsiteY378" fmla="*/ 1195494 h 1217944"/>
              <a:gd name="connsiteX379" fmla="*/ 609105 w 1742503"/>
              <a:gd name="connsiteY379" fmla="*/ 1192541 h 1217944"/>
              <a:gd name="connsiteX380" fmla="*/ 609105 w 1742503"/>
              <a:gd name="connsiteY380" fmla="*/ 1188827 h 1217944"/>
              <a:gd name="connsiteX381" fmla="*/ 677399 w 1742503"/>
              <a:gd name="connsiteY381" fmla="*/ 1188827 h 1217944"/>
              <a:gd name="connsiteX382" fmla="*/ 662921 w 1742503"/>
              <a:gd name="connsiteY382" fmla="*/ 1171015 h 1217944"/>
              <a:gd name="connsiteX383" fmla="*/ 662921 w 1742503"/>
              <a:gd name="connsiteY383" fmla="*/ 1164157 h 1217944"/>
              <a:gd name="connsiteX384" fmla="*/ 616725 w 1742503"/>
              <a:gd name="connsiteY384" fmla="*/ 1164157 h 1217944"/>
              <a:gd name="connsiteX385" fmla="*/ 615487 w 1742503"/>
              <a:gd name="connsiteY385" fmla="*/ 1161871 h 1217944"/>
              <a:gd name="connsiteX386" fmla="*/ 622059 w 1742503"/>
              <a:gd name="connsiteY386" fmla="*/ 1158347 h 1217944"/>
              <a:gd name="connsiteX387" fmla="*/ 658159 w 1742503"/>
              <a:gd name="connsiteY387" fmla="*/ 1158347 h 1217944"/>
              <a:gd name="connsiteX388" fmla="*/ 669112 w 1742503"/>
              <a:gd name="connsiteY388" fmla="*/ 1143297 h 1217944"/>
              <a:gd name="connsiteX389" fmla="*/ 672256 w 1742503"/>
              <a:gd name="connsiteY389" fmla="*/ 1136439 h 1217944"/>
              <a:gd name="connsiteX390" fmla="*/ 679304 w 1742503"/>
              <a:gd name="connsiteY390" fmla="*/ 1092528 h 1217944"/>
              <a:gd name="connsiteX391" fmla="*/ 674161 w 1742503"/>
              <a:gd name="connsiteY391" fmla="*/ 1055857 h 1217944"/>
              <a:gd name="connsiteX392" fmla="*/ 672637 w 1742503"/>
              <a:gd name="connsiteY392" fmla="*/ 1050333 h 1217944"/>
              <a:gd name="connsiteX393" fmla="*/ 656063 w 1742503"/>
              <a:gd name="connsiteY393" fmla="*/ 1034235 h 1217944"/>
              <a:gd name="connsiteX394" fmla="*/ 643776 w 1742503"/>
              <a:gd name="connsiteY394" fmla="*/ 1026616 h 1217944"/>
              <a:gd name="connsiteX395" fmla="*/ 629679 w 1742503"/>
              <a:gd name="connsiteY395" fmla="*/ 1015948 h 1217944"/>
              <a:gd name="connsiteX396" fmla="*/ 617677 w 1742503"/>
              <a:gd name="connsiteY396" fmla="*/ 998707 h 1217944"/>
              <a:gd name="connsiteX397" fmla="*/ 613105 w 1742503"/>
              <a:gd name="connsiteY397" fmla="*/ 992230 h 1217944"/>
              <a:gd name="connsiteX398" fmla="*/ 594722 w 1742503"/>
              <a:gd name="connsiteY398" fmla="*/ 972323 h 1217944"/>
              <a:gd name="connsiteX399" fmla="*/ 590245 w 1742503"/>
              <a:gd name="connsiteY399" fmla="*/ 962132 h 1217944"/>
              <a:gd name="connsiteX400" fmla="*/ 544430 w 1742503"/>
              <a:gd name="connsiteY400" fmla="*/ 979277 h 1217944"/>
              <a:gd name="connsiteX401" fmla="*/ 541382 w 1742503"/>
              <a:gd name="connsiteY401" fmla="*/ 978228 h 1217944"/>
              <a:gd name="connsiteX402" fmla="*/ 523189 w 1742503"/>
              <a:gd name="connsiteY402" fmla="*/ 978228 h 1217944"/>
              <a:gd name="connsiteX403" fmla="*/ 491947 w 1742503"/>
              <a:gd name="connsiteY403" fmla="*/ 983848 h 1217944"/>
              <a:gd name="connsiteX404" fmla="*/ 485375 w 1742503"/>
              <a:gd name="connsiteY404" fmla="*/ 983848 h 1217944"/>
              <a:gd name="connsiteX405" fmla="*/ 442132 w 1742503"/>
              <a:gd name="connsiteY405" fmla="*/ 992230 h 1217944"/>
              <a:gd name="connsiteX406" fmla="*/ 436702 w 1742503"/>
              <a:gd name="connsiteY406" fmla="*/ 994040 h 1217944"/>
              <a:gd name="connsiteX407" fmla="*/ 434607 w 1742503"/>
              <a:gd name="connsiteY407" fmla="*/ 992230 h 1217944"/>
              <a:gd name="connsiteX408" fmla="*/ 442798 w 1742503"/>
              <a:gd name="connsiteY408" fmla="*/ 981563 h 1217944"/>
              <a:gd name="connsiteX409" fmla="*/ 409747 w 1742503"/>
              <a:gd name="connsiteY409" fmla="*/ 983563 h 1217944"/>
              <a:gd name="connsiteX410" fmla="*/ 402031 w 1742503"/>
              <a:gd name="connsiteY410" fmla="*/ 979277 h 1217944"/>
              <a:gd name="connsiteX411" fmla="*/ 388125 w 1742503"/>
              <a:gd name="connsiteY411" fmla="*/ 976133 h 1217944"/>
              <a:gd name="connsiteX412" fmla="*/ 384029 w 1742503"/>
              <a:gd name="connsiteY412" fmla="*/ 976133 h 1217944"/>
              <a:gd name="connsiteX413" fmla="*/ 374504 w 1742503"/>
              <a:gd name="connsiteY413" fmla="*/ 966037 h 1217944"/>
              <a:gd name="connsiteX414" fmla="*/ 351549 w 1742503"/>
              <a:gd name="connsiteY414" fmla="*/ 977371 h 1217944"/>
              <a:gd name="connsiteX415" fmla="*/ 341071 w 1742503"/>
              <a:gd name="connsiteY415" fmla="*/ 974609 h 1217944"/>
              <a:gd name="connsiteX416" fmla="*/ 331546 w 1742503"/>
              <a:gd name="connsiteY416" fmla="*/ 969656 h 1217944"/>
              <a:gd name="connsiteX417" fmla="*/ 326117 w 1742503"/>
              <a:gd name="connsiteY417" fmla="*/ 969656 h 1217944"/>
              <a:gd name="connsiteX418" fmla="*/ 289732 w 1742503"/>
              <a:gd name="connsiteY418" fmla="*/ 961560 h 1217944"/>
              <a:gd name="connsiteX419" fmla="*/ 274396 w 1742503"/>
              <a:gd name="connsiteY419" fmla="*/ 952035 h 1217944"/>
              <a:gd name="connsiteX420" fmla="*/ 266872 w 1742503"/>
              <a:gd name="connsiteY420" fmla="*/ 953654 h 1217944"/>
              <a:gd name="connsiteX421" fmla="*/ 252394 w 1742503"/>
              <a:gd name="connsiteY421" fmla="*/ 956892 h 1217944"/>
              <a:gd name="connsiteX422" fmla="*/ 236582 w 1742503"/>
              <a:gd name="connsiteY422" fmla="*/ 974514 h 1217944"/>
              <a:gd name="connsiteX423" fmla="*/ 241440 w 1742503"/>
              <a:gd name="connsiteY423" fmla="*/ 1003661 h 1217944"/>
              <a:gd name="connsiteX424" fmla="*/ 249346 w 1742503"/>
              <a:gd name="connsiteY424" fmla="*/ 1019376 h 1217944"/>
              <a:gd name="connsiteX425" fmla="*/ 265157 w 1742503"/>
              <a:gd name="connsiteY425" fmla="*/ 1046713 h 1217944"/>
              <a:gd name="connsiteX426" fmla="*/ 281254 w 1742503"/>
              <a:gd name="connsiteY426" fmla="*/ 1069764 h 1217944"/>
              <a:gd name="connsiteX427" fmla="*/ 285350 w 1742503"/>
              <a:gd name="connsiteY427" fmla="*/ 1076432 h 1217944"/>
              <a:gd name="connsiteX428" fmla="*/ 278873 w 1742503"/>
              <a:gd name="connsiteY428" fmla="*/ 1079861 h 1217944"/>
              <a:gd name="connsiteX429" fmla="*/ 273539 w 1742503"/>
              <a:gd name="connsiteY429" fmla="*/ 1081860 h 1217944"/>
              <a:gd name="connsiteX430" fmla="*/ 272682 w 1742503"/>
              <a:gd name="connsiteY430" fmla="*/ 1084432 h 1217944"/>
              <a:gd name="connsiteX431" fmla="*/ 284398 w 1742503"/>
              <a:gd name="connsiteY431" fmla="*/ 1090147 h 1217944"/>
              <a:gd name="connsiteX432" fmla="*/ 309734 w 1742503"/>
              <a:gd name="connsiteY432" fmla="*/ 1093862 h 1217944"/>
              <a:gd name="connsiteX433" fmla="*/ 347072 w 1742503"/>
              <a:gd name="connsiteY433" fmla="*/ 1104245 h 1217944"/>
              <a:gd name="connsiteX434" fmla="*/ 324117 w 1742503"/>
              <a:gd name="connsiteY434" fmla="*/ 1104245 h 1217944"/>
              <a:gd name="connsiteX435" fmla="*/ 324117 w 1742503"/>
              <a:gd name="connsiteY435" fmla="*/ 1106435 h 1217944"/>
              <a:gd name="connsiteX436" fmla="*/ 344405 w 1742503"/>
              <a:gd name="connsiteY436" fmla="*/ 1108436 h 1217944"/>
              <a:gd name="connsiteX437" fmla="*/ 347072 w 1742503"/>
              <a:gd name="connsiteY437" fmla="*/ 1103482 h 1217944"/>
              <a:gd name="connsiteX438" fmla="*/ 687591 w 1742503"/>
              <a:gd name="connsiteY438" fmla="*/ 140029 h 1217944"/>
              <a:gd name="connsiteX439" fmla="*/ 698354 w 1742503"/>
              <a:gd name="connsiteY439" fmla="*/ 130504 h 1217944"/>
              <a:gd name="connsiteX440" fmla="*/ 700831 w 1742503"/>
              <a:gd name="connsiteY440" fmla="*/ 125646 h 1217944"/>
              <a:gd name="connsiteX441" fmla="*/ 695306 w 1742503"/>
              <a:gd name="connsiteY441" fmla="*/ 125646 h 1217944"/>
              <a:gd name="connsiteX442" fmla="*/ 684829 w 1742503"/>
              <a:gd name="connsiteY442" fmla="*/ 135838 h 1217944"/>
              <a:gd name="connsiteX443" fmla="*/ 687877 w 1742503"/>
              <a:gd name="connsiteY443" fmla="*/ 139362 h 1217944"/>
              <a:gd name="connsiteX444" fmla="*/ 677494 w 1742503"/>
              <a:gd name="connsiteY444" fmla="*/ 158412 h 1217944"/>
              <a:gd name="connsiteX445" fmla="*/ 680257 w 1742503"/>
              <a:gd name="connsiteY445" fmla="*/ 159936 h 1217944"/>
              <a:gd name="connsiteX446" fmla="*/ 690734 w 1742503"/>
              <a:gd name="connsiteY446" fmla="*/ 143077 h 1217944"/>
              <a:gd name="connsiteX447" fmla="*/ 687591 w 1742503"/>
              <a:gd name="connsiteY447" fmla="*/ 140029 h 1217944"/>
              <a:gd name="connsiteX448" fmla="*/ 1506169 w 1742503"/>
              <a:gd name="connsiteY448" fmla="*/ 645616 h 1217944"/>
              <a:gd name="connsiteX449" fmla="*/ 1494263 w 1742503"/>
              <a:gd name="connsiteY449" fmla="*/ 638282 h 1217944"/>
              <a:gd name="connsiteX450" fmla="*/ 1488358 w 1742503"/>
              <a:gd name="connsiteY450" fmla="*/ 637424 h 1217944"/>
              <a:gd name="connsiteX451" fmla="*/ 1492930 w 1742503"/>
              <a:gd name="connsiteY451" fmla="*/ 644092 h 1217944"/>
              <a:gd name="connsiteX452" fmla="*/ 1498168 w 1742503"/>
              <a:gd name="connsiteY452" fmla="*/ 648378 h 1217944"/>
              <a:gd name="connsiteX453" fmla="*/ 1505979 w 1742503"/>
              <a:gd name="connsiteY453" fmla="*/ 645520 h 1217944"/>
              <a:gd name="connsiteX454" fmla="*/ 1507598 w 1742503"/>
              <a:gd name="connsiteY454" fmla="*/ 640377 h 1217944"/>
              <a:gd name="connsiteX455" fmla="*/ 1493120 w 1742503"/>
              <a:gd name="connsiteY455" fmla="*/ 629900 h 1217944"/>
              <a:gd name="connsiteX456" fmla="*/ 1492358 w 1742503"/>
              <a:gd name="connsiteY456" fmla="*/ 631233 h 1217944"/>
              <a:gd name="connsiteX457" fmla="*/ 1506169 w 1742503"/>
              <a:gd name="connsiteY457" fmla="*/ 645616 h 1217944"/>
              <a:gd name="connsiteX458" fmla="*/ 159525 w 1742503"/>
              <a:gd name="connsiteY458" fmla="*/ 849260 h 1217944"/>
              <a:gd name="connsiteX459" fmla="*/ 165716 w 1742503"/>
              <a:gd name="connsiteY459" fmla="*/ 852213 h 1217944"/>
              <a:gd name="connsiteX460" fmla="*/ 160001 w 1742503"/>
              <a:gd name="connsiteY460" fmla="*/ 835925 h 1217944"/>
              <a:gd name="connsiteX461" fmla="*/ 169526 w 1742503"/>
              <a:gd name="connsiteY461" fmla="*/ 840878 h 1217944"/>
              <a:gd name="connsiteX462" fmla="*/ 171526 w 1742503"/>
              <a:gd name="connsiteY462" fmla="*/ 838878 h 1217944"/>
              <a:gd name="connsiteX463" fmla="*/ 164573 w 1742503"/>
              <a:gd name="connsiteY463" fmla="*/ 831544 h 1217944"/>
              <a:gd name="connsiteX464" fmla="*/ 159906 w 1742503"/>
              <a:gd name="connsiteY464" fmla="*/ 830877 h 1217944"/>
              <a:gd name="connsiteX465" fmla="*/ 159906 w 1742503"/>
              <a:gd name="connsiteY465" fmla="*/ 836306 h 1217944"/>
              <a:gd name="connsiteX466" fmla="*/ 159906 w 1742503"/>
              <a:gd name="connsiteY466" fmla="*/ 849546 h 1217944"/>
              <a:gd name="connsiteX467" fmla="*/ 155239 w 1742503"/>
              <a:gd name="connsiteY467" fmla="*/ 849546 h 1217944"/>
              <a:gd name="connsiteX468" fmla="*/ 156191 w 1742503"/>
              <a:gd name="connsiteY468" fmla="*/ 853832 h 1217944"/>
              <a:gd name="connsiteX469" fmla="*/ 164097 w 1742503"/>
              <a:gd name="connsiteY469" fmla="*/ 861833 h 1217944"/>
              <a:gd name="connsiteX470" fmla="*/ 166288 w 1742503"/>
              <a:gd name="connsiteY470" fmla="*/ 860214 h 1217944"/>
              <a:gd name="connsiteX471" fmla="*/ 178575 w 1742503"/>
              <a:gd name="connsiteY471" fmla="*/ 866405 h 1217944"/>
              <a:gd name="connsiteX472" fmla="*/ 186195 w 1742503"/>
              <a:gd name="connsiteY472" fmla="*/ 869548 h 1217944"/>
              <a:gd name="connsiteX473" fmla="*/ 174765 w 1742503"/>
              <a:gd name="connsiteY473" fmla="*/ 852022 h 1217944"/>
              <a:gd name="connsiteX474" fmla="*/ 178861 w 1742503"/>
              <a:gd name="connsiteY474" fmla="*/ 866786 h 1217944"/>
              <a:gd name="connsiteX475" fmla="*/ 172574 w 1742503"/>
              <a:gd name="connsiteY475" fmla="*/ 863834 h 1217944"/>
              <a:gd name="connsiteX476" fmla="*/ 170574 w 1742503"/>
              <a:gd name="connsiteY476" fmla="*/ 865929 h 1217944"/>
              <a:gd name="connsiteX477" fmla="*/ 183147 w 1742503"/>
              <a:gd name="connsiteY477" fmla="*/ 879264 h 1217944"/>
              <a:gd name="connsiteX478" fmla="*/ 186195 w 1742503"/>
              <a:gd name="connsiteY478" fmla="*/ 876883 h 1217944"/>
              <a:gd name="connsiteX479" fmla="*/ 1516075 w 1742503"/>
              <a:gd name="connsiteY479" fmla="*/ 508551 h 1217944"/>
              <a:gd name="connsiteX480" fmla="*/ 1512456 w 1742503"/>
              <a:gd name="connsiteY480" fmla="*/ 489501 h 1217944"/>
              <a:gd name="connsiteX481" fmla="*/ 1497311 w 1742503"/>
              <a:gd name="connsiteY481" fmla="*/ 454830 h 1217944"/>
              <a:gd name="connsiteX482" fmla="*/ 1493311 w 1742503"/>
              <a:gd name="connsiteY482" fmla="*/ 447591 h 1217944"/>
              <a:gd name="connsiteX483" fmla="*/ 1520362 w 1742503"/>
              <a:gd name="connsiteY483" fmla="*/ 500550 h 1217944"/>
              <a:gd name="connsiteX484" fmla="*/ 1523695 w 1742503"/>
              <a:gd name="connsiteY484" fmla="*/ 500550 h 1217944"/>
              <a:gd name="connsiteX485" fmla="*/ 1526172 w 1742503"/>
              <a:gd name="connsiteY485" fmla="*/ 489977 h 1217944"/>
              <a:gd name="connsiteX486" fmla="*/ 1538459 w 1742503"/>
              <a:gd name="connsiteY486" fmla="*/ 486167 h 1217944"/>
              <a:gd name="connsiteX487" fmla="*/ 1588084 w 1742503"/>
              <a:gd name="connsiteY487" fmla="*/ 435970 h 1217944"/>
              <a:gd name="connsiteX488" fmla="*/ 1580941 w 1742503"/>
              <a:gd name="connsiteY488" fmla="*/ 466736 h 1217944"/>
              <a:gd name="connsiteX489" fmla="*/ 1592752 w 1742503"/>
              <a:gd name="connsiteY489" fmla="*/ 433494 h 1217944"/>
              <a:gd name="connsiteX490" fmla="*/ 1587799 w 1742503"/>
              <a:gd name="connsiteY490" fmla="*/ 436256 h 1217944"/>
              <a:gd name="connsiteX491" fmla="*/ 1593323 w 1742503"/>
              <a:gd name="connsiteY491" fmla="*/ 426731 h 1217944"/>
              <a:gd name="connsiteX492" fmla="*/ 1602848 w 1742503"/>
              <a:gd name="connsiteY492" fmla="*/ 402538 h 1217944"/>
              <a:gd name="connsiteX493" fmla="*/ 1608087 w 1742503"/>
              <a:gd name="connsiteY493" fmla="*/ 404347 h 1217944"/>
              <a:gd name="connsiteX494" fmla="*/ 1609992 w 1742503"/>
              <a:gd name="connsiteY494" fmla="*/ 425969 h 1217944"/>
              <a:gd name="connsiteX495" fmla="*/ 1612183 w 1742503"/>
              <a:gd name="connsiteY495" fmla="*/ 425969 h 1217944"/>
              <a:gd name="connsiteX496" fmla="*/ 1616374 w 1742503"/>
              <a:gd name="connsiteY496" fmla="*/ 419397 h 1217944"/>
              <a:gd name="connsiteX497" fmla="*/ 1611611 w 1742503"/>
              <a:gd name="connsiteY497" fmla="*/ 447210 h 1217944"/>
              <a:gd name="connsiteX498" fmla="*/ 1620184 w 1742503"/>
              <a:gd name="connsiteY498" fmla="*/ 383583 h 1217944"/>
              <a:gd name="connsiteX499" fmla="*/ 1628947 w 1742503"/>
              <a:gd name="connsiteY499" fmla="*/ 377296 h 1217944"/>
              <a:gd name="connsiteX500" fmla="*/ 1609897 w 1742503"/>
              <a:gd name="connsiteY500" fmla="*/ 358246 h 1217944"/>
              <a:gd name="connsiteX501" fmla="*/ 1606182 w 1742503"/>
              <a:gd name="connsiteY501" fmla="*/ 358246 h 1217944"/>
              <a:gd name="connsiteX502" fmla="*/ 1606182 w 1742503"/>
              <a:gd name="connsiteY502" fmla="*/ 341482 h 1217944"/>
              <a:gd name="connsiteX503" fmla="*/ 1611802 w 1742503"/>
              <a:gd name="connsiteY503" fmla="*/ 343483 h 1217944"/>
              <a:gd name="connsiteX504" fmla="*/ 1616850 w 1742503"/>
              <a:gd name="connsiteY504" fmla="*/ 357008 h 1217944"/>
              <a:gd name="connsiteX505" fmla="*/ 1642758 w 1742503"/>
              <a:gd name="connsiteY505" fmla="*/ 374153 h 1217944"/>
              <a:gd name="connsiteX506" fmla="*/ 1728483 w 1742503"/>
              <a:gd name="connsiteY506" fmla="*/ 370057 h 1217944"/>
              <a:gd name="connsiteX507" fmla="*/ 1728483 w 1742503"/>
              <a:gd name="connsiteY507" fmla="*/ 370057 h 1217944"/>
              <a:gd name="connsiteX508" fmla="*/ 1703051 w 1742503"/>
              <a:gd name="connsiteY508" fmla="*/ 357008 h 1217944"/>
              <a:gd name="connsiteX509" fmla="*/ 1700765 w 1742503"/>
              <a:gd name="connsiteY509" fmla="*/ 355961 h 1217944"/>
              <a:gd name="connsiteX510" fmla="*/ 1670666 w 1742503"/>
              <a:gd name="connsiteY510" fmla="*/ 339768 h 1217944"/>
              <a:gd name="connsiteX511" fmla="*/ 1629518 w 1742503"/>
              <a:gd name="connsiteY511" fmla="*/ 324433 h 1217944"/>
              <a:gd name="connsiteX512" fmla="*/ 1629518 w 1742503"/>
              <a:gd name="connsiteY512" fmla="*/ 323766 h 1217944"/>
              <a:gd name="connsiteX513" fmla="*/ 1641424 w 1742503"/>
              <a:gd name="connsiteY513" fmla="*/ 311193 h 1217944"/>
              <a:gd name="connsiteX514" fmla="*/ 1653426 w 1742503"/>
              <a:gd name="connsiteY514" fmla="*/ 296905 h 1217944"/>
              <a:gd name="connsiteX515" fmla="*/ 1636757 w 1742503"/>
              <a:gd name="connsiteY515" fmla="*/ 306430 h 1217944"/>
              <a:gd name="connsiteX516" fmla="*/ 1653902 w 1742503"/>
              <a:gd name="connsiteY516" fmla="*/ 292524 h 1217944"/>
              <a:gd name="connsiteX517" fmla="*/ 1660284 w 1742503"/>
              <a:gd name="connsiteY517" fmla="*/ 300715 h 1217944"/>
              <a:gd name="connsiteX518" fmla="*/ 1662570 w 1742503"/>
              <a:gd name="connsiteY518" fmla="*/ 299096 h 1217944"/>
              <a:gd name="connsiteX519" fmla="*/ 1654950 w 1742503"/>
              <a:gd name="connsiteY519" fmla="*/ 276236 h 1217944"/>
              <a:gd name="connsiteX520" fmla="*/ 1653616 w 1742503"/>
              <a:gd name="connsiteY520" fmla="*/ 273283 h 1217944"/>
              <a:gd name="connsiteX521" fmla="*/ 1629804 w 1742503"/>
              <a:gd name="connsiteY521" fmla="*/ 254233 h 1217944"/>
              <a:gd name="connsiteX522" fmla="*/ 1599895 w 1742503"/>
              <a:gd name="connsiteY522" fmla="*/ 236803 h 1217944"/>
              <a:gd name="connsiteX523" fmla="*/ 1571320 w 1742503"/>
              <a:gd name="connsiteY523" fmla="*/ 230802 h 1217944"/>
              <a:gd name="connsiteX524" fmla="*/ 1568939 w 1742503"/>
              <a:gd name="connsiteY524" fmla="*/ 230802 h 1217944"/>
              <a:gd name="connsiteX525" fmla="*/ 1537602 w 1742503"/>
              <a:gd name="connsiteY525" fmla="*/ 226611 h 1217944"/>
              <a:gd name="connsiteX526" fmla="*/ 1511408 w 1742503"/>
              <a:gd name="connsiteY526" fmla="*/ 230707 h 1217944"/>
              <a:gd name="connsiteX527" fmla="*/ 1492358 w 1742503"/>
              <a:gd name="connsiteY527" fmla="*/ 235755 h 1217944"/>
              <a:gd name="connsiteX528" fmla="*/ 1456354 w 1742503"/>
              <a:gd name="connsiteY528" fmla="*/ 249376 h 1217944"/>
              <a:gd name="connsiteX529" fmla="*/ 1454925 w 1742503"/>
              <a:gd name="connsiteY529" fmla="*/ 250328 h 1217944"/>
              <a:gd name="connsiteX530" fmla="*/ 1432541 w 1742503"/>
              <a:gd name="connsiteY530" fmla="*/ 280237 h 1217944"/>
              <a:gd name="connsiteX531" fmla="*/ 1432065 w 1742503"/>
              <a:gd name="connsiteY531" fmla="*/ 281856 h 1217944"/>
              <a:gd name="connsiteX532" fmla="*/ 1427779 w 1742503"/>
              <a:gd name="connsiteY532" fmla="*/ 288619 h 1217944"/>
              <a:gd name="connsiteX533" fmla="*/ 1416920 w 1742503"/>
              <a:gd name="connsiteY533" fmla="*/ 304716 h 1217944"/>
              <a:gd name="connsiteX534" fmla="*/ 1418158 w 1742503"/>
              <a:gd name="connsiteY534" fmla="*/ 311193 h 1217944"/>
              <a:gd name="connsiteX535" fmla="*/ 1416349 w 1742503"/>
              <a:gd name="connsiteY535" fmla="*/ 310240 h 1217944"/>
              <a:gd name="connsiteX536" fmla="*/ 1406824 w 1742503"/>
              <a:gd name="connsiteY536" fmla="*/ 329290 h 1217944"/>
              <a:gd name="connsiteX537" fmla="*/ 1412443 w 1742503"/>
              <a:gd name="connsiteY537" fmla="*/ 331481 h 1217944"/>
              <a:gd name="connsiteX538" fmla="*/ 1418730 w 1742503"/>
              <a:gd name="connsiteY538" fmla="*/ 349864 h 1217944"/>
              <a:gd name="connsiteX539" fmla="*/ 1420063 w 1742503"/>
              <a:gd name="connsiteY539" fmla="*/ 356341 h 1217944"/>
              <a:gd name="connsiteX540" fmla="*/ 1422635 w 1742503"/>
              <a:gd name="connsiteY540" fmla="*/ 368724 h 1217944"/>
              <a:gd name="connsiteX541" fmla="*/ 1424731 w 1742503"/>
              <a:gd name="connsiteY541" fmla="*/ 368724 h 1217944"/>
              <a:gd name="connsiteX542" fmla="*/ 1424731 w 1742503"/>
              <a:gd name="connsiteY542" fmla="*/ 363295 h 1217944"/>
              <a:gd name="connsiteX543" fmla="*/ 1432732 w 1742503"/>
              <a:gd name="connsiteY543" fmla="*/ 349483 h 1217944"/>
              <a:gd name="connsiteX544" fmla="*/ 1432732 w 1742503"/>
              <a:gd name="connsiteY544" fmla="*/ 347959 h 1217944"/>
              <a:gd name="connsiteX545" fmla="*/ 1421302 w 1742503"/>
              <a:gd name="connsiteY545" fmla="*/ 337577 h 1217944"/>
              <a:gd name="connsiteX546" fmla="*/ 1430827 w 1742503"/>
              <a:gd name="connsiteY546" fmla="*/ 339958 h 1217944"/>
              <a:gd name="connsiteX547" fmla="*/ 1442790 w 1742503"/>
              <a:gd name="connsiteY547" fmla="*/ 354541 h 1217944"/>
              <a:gd name="connsiteX548" fmla="*/ 1442733 w 1742503"/>
              <a:gd name="connsiteY548" fmla="*/ 355008 h 1217944"/>
              <a:gd name="connsiteX549" fmla="*/ 1445114 w 1742503"/>
              <a:gd name="connsiteY549" fmla="*/ 370724 h 1217944"/>
              <a:gd name="connsiteX550" fmla="*/ 1447876 w 1742503"/>
              <a:gd name="connsiteY550" fmla="*/ 370724 h 1217944"/>
              <a:gd name="connsiteX551" fmla="*/ 1448734 w 1742503"/>
              <a:gd name="connsiteY551" fmla="*/ 351674 h 1217944"/>
              <a:gd name="connsiteX552" fmla="*/ 1467022 w 1742503"/>
              <a:gd name="connsiteY552" fmla="*/ 358628 h 1217944"/>
              <a:gd name="connsiteX553" fmla="*/ 1473880 w 1742503"/>
              <a:gd name="connsiteY553" fmla="*/ 374439 h 1217944"/>
              <a:gd name="connsiteX554" fmla="*/ 1478833 w 1742503"/>
              <a:gd name="connsiteY554" fmla="*/ 357675 h 1217944"/>
              <a:gd name="connsiteX555" fmla="*/ 1494454 w 1742503"/>
              <a:gd name="connsiteY555" fmla="*/ 376725 h 1217944"/>
              <a:gd name="connsiteX556" fmla="*/ 1493692 w 1742503"/>
              <a:gd name="connsiteY556" fmla="*/ 369200 h 1217944"/>
              <a:gd name="connsiteX557" fmla="*/ 1495311 w 1742503"/>
              <a:gd name="connsiteY557" fmla="*/ 363390 h 1217944"/>
              <a:gd name="connsiteX558" fmla="*/ 1511884 w 1742503"/>
              <a:gd name="connsiteY558" fmla="*/ 356818 h 1217944"/>
              <a:gd name="connsiteX559" fmla="*/ 1516552 w 1742503"/>
              <a:gd name="connsiteY559" fmla="*/ 354151 h 1217944"/>
              <a:gd name="connsiteX560" fmla="*/ 1522362 w 1742503"/>
              <a:gd name="connsiteY560" fmla="*/ 347102 h 1217944"/>
              <a:gd name="connsiteX561" fmla="*/ 1545889 w 1742503"/>
              <a:gd name="connsiteY561" fmla="*/ 323861 h 1217944"/>
              <a:gd name="connsiteX562" fmla="*/ 1554556 w 1742503"/>
              <a:gd name="connsiteY562" fmla="*/ 337482 h 1217944"/>
              <a:gd name="connsiteX563" fmla="*/ 1556176 w 1742503"/>
              <a:gd name="connsiteY563" fmla="*/ 336720 h 1217944"/>
              <a:gd name="connsiteX564" fmla="*/ 1553318 w 1742503"/>
              <a:gd name="connsiteY564" fmla="*/ 325576 h 1217944"/>
              <a:gd name="connsiteX565" fmla="*/ 1561224 w 1742503"/>
              <a:gd name="connsiteY565" fmla="*/ 322909 h 1217944"/>
              <a:gd name="connsiteX566" fmla="*/ 1557414 w 1742503"/>
              <a:gd name="connsiteY566" fmla="*/ 312526 h 1217944"/>
              <a:gd name="connsiteX567" fmla="*/ 1573892 w 1742503"/>
              <a:gd name="connsiteY567" fmla="*/ 315193 h 1217944"/>
              <a:gd name="connsiteX568" fmla="*/ 1602467 w 1742503"/>
              <a:gd name="connsiteY568" fmla="*/ 301954 h 1217944"/>
              <a:gd name="connsiteX569" fmla="*/ 1590561 w 1742503"/>
              <a:gd name="connsiteY569" fmla="*/ 317861 h 1217944"/>
              <a:gd name="connsiteX570" fmla="*/ 1608468 w 1742503"/>
              <a:gd name="connsiteY570" fmla="*/ 308336 h 1217944"/>
              <a:gd name="connsiteX571" fmla="*/ 1608468 w 1742503"/>
              <a:gd name="connsiteY571" fmla="*/ 309097 h 1217944"/>
              <a:gd name="connsiteX572" fmla="*/ 1603705 w 1742503"/>
              <a:gd name="connsiteY572" fmla="*/ 314241 h 1217944"/>
              <a:gd name="connsiteX573" fmla="*/ 1608944 w 1742503"/>
              <a:gd name="connsiteY573" fmla="*/ 318241 h 1217944"/>
              <a:gd name="connsiteX574" fmla="*/ 1607420 w 1742503"/>
              <a:gd name="connsiteY574" fmla="*/ 315765 h 1217944"/>
              <a:gd name="connsiteX575" fmla="*/ 1616945 w 1742503"/>
              <a:gd name="connsiteY575" fmla="*/ 305383 h 1217944"/>
              <a:gd name="connsiteX576" fmla="*/ 1619517 w 1742503"/>
              <a:gd name="connsiteY576" fmla="*/ 307478 h 1217944"/>
              <a:gd name="connsiteX577" fmla="*/ 1613135 w 1742503"/>
              <a:gd name="connsiteY577" fmla="*/ 303859 h 1217944"/>
              <a:gd name="connsiteX578" fmla="*/ 1618660 w 1742503"/>
              <a:gd name="connsiteY578" fmla="*/ 302335 h 1217944"/>
              <a:gd name="connsiteX579" fmla="*/ 1631804 w 1742503"/>
              <a:gd name="connsiteY579" fmla="*/ 299382 h 1217944"/>
              <a:gd name="connsiteX580" fmla="*/ 1618279 w 1742503"/>
              <a:gd name="connsiteY580" fmla="*/ 288619 h 1217944"/>
              <a:gd name="connsiteX581" fmla="*/ 1638281 w 1742503"/>
              <a:gd name="connsiteY581" fmla="*/ 295477 h 1217944"/>
              <a:gd name="connsiteX582" fmla="*/ 1621136 w 1742503"/>
              <a:gd name="connsiteY582" fmla="*/ 310431 h 1217944"/>
              <a:gd name="connsiteX583" fmla="*/ 1624375 w 1742503"/>
              <a:gd name="connsiteY583" fmla="*/ 314336 h 1217944"/>
              <a:gd name="connsiteX584" fmla="*/ 1635805 w 1742503"/>
              <a:gd name="connsiteY584" fmla="*/ 307478 h 1217944"/>
              <a:gd name="connsiteX585" fmla="*/ 1608182 w 1742503"/>
              <a:gd name="connsiteY585" fmla="*/ 323480 h 1217944"/>
              <a:gd name="connsiteX586" fmla="*/ 1603324 w 1742503"/>
              <a:gd name="connsiteY586" fmla="*/ 326338 h 1217944"/>
              <a:gd name="connsiteX587" fmla="*/ 1600276 w 1742503"/>
              <a:gd name="connsiteY587" fmla="*/ 328719 h 1217944"/>
              <a:gd name="connsiteX588" fmla="*/ 1582750 w 1742503"/>
              <a:gd name="connsiteY588" fmla="*/ 333862 h 1217944"/>
              <a:gd name="connsiteX589" fmla="*/ 1585513 w 1742503"/>
              <a:gd name="connsiteY589" fmla="*/ 344435 h 1217944"/>
              <a:gd name="connsiteX590" fmla="*/ 1582560 w 1742503"/>
              <a:gd name="connsiteY590" fmla="*/ 341959 h 1217944"/>
              <a:gd name="connsiteX591" fmla="*/ 1575988 w 1742503"/>
              <a:gd name="connsiteY591" fmla="*/ 337387 h 1217944"/>
              <a:gd name="connsiteX592" fmla="*/ 1575130 w 1742503"/>
              <a:gd name="connsiteY592" fmla="*/ 346245 h 1217944"/>
              <a:gd name="connsiteX593" fmla="*/ 1581798 w 1742503"/>
              <a:gd name="connsiteY593" fmla="*/ 360056 h 1217944"/>
              <a:gd name="connsiteX594" fmla="*/ 1581798 w 1742503"/>
              <a:gd name="connsiteY594" fmla="*/ 366152 h 1217944"/>
              <a:gd name="connsiteX595" fmla="*/ 1570654 w 1742503"/>
              <a:gd name="connsiteY595" fmla="*/ 343102 h 1217944"/>
              <a:gd name="connsiteX596" fmla="*/ 1566367 w 1742503"/>
              <a:gd name="connsiteY596" fmla="*/ 357580 h 1217944"/>
              <a:gd name="connsiteX597" fmla="*/ 1561224 w 1742503"/>
              <a:gd name="connsiteY597" fmla="*/ 350531 h 1217944"/>
              <a:gd name="connsiteX598" fmla="*/ 1559319 w 1742503"/>
              <a:gd name="connsiteY598" fmla="*/ 369105 h 1217944"/>
              <a:gd name="connsiteX599" fmla="*/ 1552366 w 1742503"/>
              <a:gd name="connsiteY599" fmla="*/ 355484 h 1217944"/>
              <a:gd name="connsiteX600" fmla="*/ 1551032 w 1742503"/>
              <a:gd name="connsiteY600" fmla="*/ 379582 h 1217944"/>
              <a:gd name="connsiteX601" fmla="*/ 1546174 w 1742503"/>
              <a:gd name="connsiteY601" fmla="*/ 376534 h 1217944"/>
              <a:gd name="connsiteX602" fmla="*/ 1543222 w 1742503"/>
              <a:gd name="connsiteY602" fmla="*/ 359389 h 1217944"/>
              <a:gd name="connsiteX603" fmla="*/ 1541888 w 1742503"/>
              <a:gd name="connsiteY603" fmla="*/ 376058 h 1217944"/>
              <a:gd name="connsiteX604" fmla="*/ 1546555 w 1742503"/>
              <a:gd name="connsiteY604" fmla="*/ 376058 h 1217944"/>
              <a:gd name="connsiteX605" fmla="*/ 1547794 w 1742503"/>
              <a:gd name="connsiteY605" fmla="*/ 385583 h 1217944"/>
              <a:gd name="connsiteX606" fmla="*/ 1536459 w 1742503"/>
              <a:gd name="connsiteY606" fmla="*/ 402062 h 1217944"/>
              <a:gd name="connsiteX607" fmla="*/ 1535792 w 1742503"/>
              <a:gd name="connsiteY607" fmla="*/ 397585 h 1217944"/>
              <a:gd name="connsiteX608" fmla="*/ 1526267 w 1742503"/>
              <a:gd name="connsiteY608" fmla="*/ 400347 h 1217944"/>
              <a:gd name="connsiteX609" fmla="*/ 1529982 w 1742503"/>
              <a:gd name="connsiteY609" fmla="*/ 449496 h 1217944"/>
              <a:gd name="connsiteX610" fmla="*/ 1524076 w 1742503"/>
              <a:gd name="connsiteY610" fmla="*/ 461974 h 1217944"/>
              <a:gd name="connsiteX611" fmla="*/ 1519028 w 1742503"/>
              <a:gd name="connsiteY611" fmla="*/ 472356 h 1217944"/>
              <a:gd name="connsiteX612" fmla="*/ 1525696 w 1742503"/>
              <a:gd name="connsiteY612" fmla="*/ 488453 h 1217944"/>
              <a:gd name="connsiteX613" fmla="*/ 1521600 w 1742503"/>
              <a:gd name="connsiteY613" fmla="*/ 480833 h 1217944"/>
              <a:gd name="connsiteX614" fmla="*/ 1512837 w 1742503"/>
              <a:gd name="connsiteY614" fmla="*/ 462355 h 1217944"/>
              <a:gd name="connsiteX615" fmla="*/ 1502645 w 1742503"/>
              <a:gd name="connsiteY615" fmla="*/ 425588 h 1217944"/>
              <a:gd name="connsiteX616" fmla="*/ 1502645 w 1742503"/>
              <a:gd name="connsiteY616" fmla="*/ 406538 h 1217944"/>
              <a:gd name="connsiteX617" fmla="*/ 1497311 w 1742503"/>
              <a:gd name="connsiteY617" fmla="*/ 443305 h 1217944"/>
              <a:gd name="connsiteX618" fmla="*/ 1495025 w 1742503"/>
              <a:gd name="connsiteY618" fmla="*/ 443305 h 1217944"/>
              <a:gd name="connsiteX619" fmla="*/ 1492739 w 1742503"/>
              <a:gd name="connsiteY619" fmla="*/ 409110 h 1217944"/>
              <a:gd name="connsiteX620" fmla="*/ 1491977 w 1742503"/>
              <a:gd name="connsiteY620" fmla="*/ 409110 h 1217944"/>
              <a:gd name="connsiteX621" fmla="*/ 1488643 w 1742503"/>
              <a:gd name="connsiteY621" fmla="*/ 447210 h 1217944"/>
              <a:gd name="connsiteX622" fmla="*/ 1485500 w 1742503"/>
              <a:gd name="connsiteY622" fmla="*/ 407967 h 1217944"/>
              <a:gd name="connsiteX623" fmla="*/ 1490739 w 1742503"/>
              <a:gd name="connsiteY623" fmla="*/ 387774 h 1217944"/>
              <a:gd name="connsiteX624" fmla="*/ 1469117 w 1742503"/>
              <a:gd name="connsiteY624" fmla="*/ 387774 h 1217944"/>
              <a:gd name="connsiteX625" fmla="*/ 1480642 w 1742503"/>
              <a:gd name="connsiteY625" fmla="*/ 380916 h 1217944"/>
              <a:gd name="connsiteX626" fmla="*/ 1452067 w 1742503"/>
              <a:gd name="connsiteY626" fmla="*/ 385964 h 1217944"/>
              <a:gd name="connsiteX627" fmla="*/ 1430827 w 1742503"/>
              <a:gd name="connsiteY627" fmla="*/ 389298 h 1217944"/>
              <a:gd name="connsiteX628" fmla="*/ 1428731 w 1742503"/>
              <a:gd name="connsiteY628" fmla="*/ 426064 h 1217944"/>
              <a:gd name="connsiteX629" fmla="*/ 1433113 w 1742503"/>
              <a:gd name="connsiteY629" fmla="*/ 416539 h 1217944"/>
              <a:gd name="connsiteX630" fmla="*/ 1435970 w 1742503"/>
              <a:gd name="connsiteY630" fmla="*/ 417302 h 1217944"/>
              <a:gd name="connsiteX631" fmla="*/ 1429493 w 1742503"/>
              <a:gd name="connsiteY631" fmla="*/ 464927 h 1217944"/>
              <a:gd name="connsiteX632" fmla="*/ 1415396 w 1742503"/>
              <a:gd name="connsiteY632" fmla="*/ 541127 h 1217944"/>
              <a:gd name="connsiteX633" fmla="*/ 1418635 w 1742503"/>
              <a:gd name="connsiteY633" fmla="*/ 554080 h 1217944"/>
              <a:gd name="connsiteX634" fmla="*/ 1417111 w 1742503"/>
              <a:gd name="connsiteY634" fmla="*/ 559414 h 1217944"/>
              <a:gd name="connsiteX635" fmla="*/ 1418825 w 1742503"/>
              <a:gd name="connsiteY635" fmla="*/ 568939 h 1217944"/>
              <a:gd name="connsiteX636" fmla="*/ 1433970 w 1742503"/>
              <a:gd name="connsiteY636" fmla="*/ 588847 h 1217944"/>
              <a:gd name="connsiteX637" fmla="*/ 1442161 w 1742503"/>
              <a:gd name="connsiteY637" fmla="*/ 587323 h 1217944"/>
              <a:gd name="connsiteX638" fmla="*/ 1436065 w 1742503"/>
              <a:gd name="connsiteY638" fmla="*/ 582369 h 1217944"/>
              <a:gd name="connsiteX639" fmla="*/ 1426540 w 1742503"/>
              <a:gd name="connsiteY639" fmla="*/ 579131 h 1217944"/>
              <a:gd name="connsiteX640" fmla="*/ 1435399 w 1742503"/>
              <a:gd name="connsiteY640" fmla="*/ 577321 h 1217944"/>
              <a:gd name="connsiteX641" fmla="*/ 1438351 w 1742503"/>
              <a:gd name="connsiteY641" fmla="*/ 573130 h 1217944"/>
              <a:gd name="connsiteX642" fmla="*/ 1443971 w 1742503"/>
              <a:gd name="connsiteY642" fmla="*/ 573130 h 1217944"/>
              <a:gd name="connsiteX643" fmla="*/ 1444733 w 1742503"/>
              <a:gd name="connsiteY643" fmla="*/ 553128 h 1217944"/>
              <a:gd name="connsiteX644" fmla="*/ 1438447 w 1742503"/>
              <a:gd name="connsiteY644" fmla="*/ 565796 h 1217944"/>
              <a:gd name="connsiteX645" fmla="*/ 1438447 w 1742503"/>
              <a:gd name="connsiteY645" fmla="*/ 573321 h 1217944"/>
              <a:gd name="connsiteX646" fmla="*/ 1430350 w 1742503"/>
              <a:gd name="connsiteY646" fmla="*/ 555795 h 1217944"/>
              <a:gd name="connsiteX647" fmla="*/ 1447591 w 1742503"/>
              <a:gd name="connsiteY647" fmla="*/ 546270 h 1217944"/>
              <a:gd name="connsiteX648" fmla="*/ 1451115 w 1742503"/>
              <a:gd name="connsiteY648" fmla="*/ 565320 h 1217944"/>
              <a:gd name="connsiteX649" fmla="*/ 1455782 w 1742503"/>
              <a:gd name="connsiteY649" fmla="*/ 558938 h 1217944"/>
              <a:gd name="connsiteX650" fmla="*/ 1463688 w 1742503"/>
              <a:gd name="connsiteY650" fmla="*/ 551699 h 1217944"/>
              <a:gd name="connsiteX651" fmla="*/ 1468260 w 1742503"/>
              <a:gd name="connsiteY651" fmla="*/ 554843 h 1217944"/>
              <a:gd name="connsiteX652" fmla="*/ 1462926 w 1742503"/>
              <a:gd name="connsiteY652" fmla="*/ 563129 h 1217944"/>
              <a:gd name="connsiteX653" fmla="*/ 1458259 w 1742503"/>
              <a:gd name="connsiteY653" fmla="*/ 586656 h 1217944"/>
              <a:gd name="connsiteX654" fmla="*/ 1473975 w 1742503"/>
              <a:gd name="connsiteY654" fmla="*/ 575131 h 1217944"/>
              <a:gd name="connsiteX655" fmla="*/ 1488358 w 1742503"/>
              <a:gd name="connsiteY655" fmla="*/ 563415 h 1217944"/>
              <a:gd name="connsiteX656" fmla="*/ 1490739 w 1742503"/>
              <a:gd name="connsiteY656" fmla="*/ 565987 h 1217944"/>
              <a:gd name="connsiteX657" fmla="*/ 1471689 w 1742503"/>
              <a:gd name="connsiteY657" fmla="*/ 585704 h 1217944"/>
              <a:gd name="connsiteX658" fmla="*/ 1447686 w 1742503"/>
              <a:gd name="connsiteY658" fmla="*/ 599420 h 1217944"/>
              <a:gd name="connsiteX659" fmla="*/ 1469593 w 1742503"/>
              <a:gd name="connsiteY659" fmla="*/ 596848 h 1217944"/>
              <a:gd name="connsiteX660" fmla="*/ 1499026 w 1742503"/>
              <a:gd name="connsiteY660" fmla="*/ 570654 h 1217944"/>
              <a:gd name="connsiteX661" fmla="*/ 1504645 w 1742503"/>
              <a:gd name="connsiteY661" fmla="*/ 549985 h 1217944"/>
              <a:gd name="connsiteX662" fmla="*/ 1494073 w 1742503"/>
              <a:gd name="connsiteY662" fmla="*/ 516171 h 1217944"/>
              <a:gd name="connsiteX663" fmla="*/ 1488834 w 1742503"/>
              <a:gd name="connsiteY663" fmla="*/ 511503 h 1217944"/>
              <a:gd name="connsiteX664" fmla="*/ 1492453 w 1742503"/>
              <a:gd name="connsiteY664" fmla="*/ 543413 h 1217944"/>
              <a:gd name="connsiteX665" fmla="*/ 1487596 w 1742503"/>
              <a:gd name="connsiteY665" fmla="*/ 454639 h 1217944"/>
              <a:gd name="connsiteX666" fmla="*/ 1492644 w 1742503"/>
              <a:gd name="connsiteY666" fmla="*/ 463307 h 1217944"/>
              <a:gd name="connsiteX667" fmla="*/ 1503788 w 1742503"/>
              <a:gd name="connsiteY667" fmla="*/ 488263 h 1217944"/>
              <a:gd name="connsiteX668" fmla="*/ 1510646 w 1742503"/>
              <a:gd name="connsiteY668" fmla="*/ 491120 h 1217944"/>
              <a:gd name="connsiteX669" fmla="*/ 1515885 w 1742503"/>
              <a:gd name="connsiteY669" fmla="*/ 508551 h 1217944"/>
              <a:gd name="connsiteX670" fmla="*/ 1517695 w 1742503"/>
              <a:gd name="connsiteY670" fmla="*/ 533792 h 1217944"/>
              <a:gd name="connsiteX671" fmla="*/ 1520457 w 1742503"/>
              <a:gd name="connsiteY671" fmla="*/ 518838 h 1217944"/>
              <a:gd name="connsiteX672" fmla="*/ 1516171 w 1742503"/>
              <a:gd name="connsiteY672" fmla="*/ 508551 h 1217944"/>
              <a:gd name="connsiteX673" fmla="*/ 1153744 w 1742503"/>
              <a:gd name="connsiteY673" fmla="*/ 576083 h 1217944"/>
              <a:gd name="connsiteX674" fmla="*/ 1160888 w 1742503"/>
              <a:gd name="connsiteY674" fmla="*/ 569702 h 1217944"/>
              <a:gd name="connsiteX675" fmla="*/ 1149744 w 1742503"/>
              <a:gd name="connsiteY675" fmla="*/ 561700 h 1217944"/>
              <a:gd name="connsiteX676" fmla="*/ 1150887 w 1742503"/>
              <a:gd name="connsiteY676" fmla="*/ 559795 h 1217944"/>
              <a:gd name="connsiteX677" fmla="*/ 1158221 w 1742503"/>
              <a:gd name="connsiteY677" fmla="*/ 560748 h 1217944"/>
              <a:gd name="connsiteX678" fmla="*/ 1153173 w 1742503"/>
              <a:gd name="connsiteY678" fmla="*/ 556462 h 1217944"/>
              <a:gd name="connsiteX679" fmla="*/ 1143648 w 1742503"/>
              <a:gd name="connsiteY679" fmla="*/ 563034 h 1217944"/>
              <a:gd name="connsiteX680" fmla="*/ 1148506 w 1742503"/>
              <a:gd name="connsiteY680" fmla="*/ 568273 h 1217944"/>
              <a:gd name="connsiteX681" fmla="*/ 1154030 w 1742503"/>
              <a:gd name="connsiteY681" fmla="*/ 576083 h 1217944"/>
              <a:gd name="connsiteX682" fmla="*/ 1131170 w 1742503"/>
              <a:gd name="connsiteY682" fmla="*/ 577607 h 1217944"/>
              <a:gd name="connsiteX683" fmla="*/ 1130027 w 1742503"/>
              <a:gd name="connsiteY683" fmla="*/ 583227 h 1217944"/>
              <a:gd name="connsiteX684" fmla="*/ 1138981 w 1742503"/>
              <a:gd name="connsiteY684" fmla="*/ 579417 h 1217944"/>
              <a:gd name="connsiteX685" fmla="*/ 1143172 w 1742503"/>
              <a:gd name="connsiteY685" fmla="*/ 576750 h 1217944"/>
              <a:gd name="connsiteX686" fmla="*/ 1153744 w 1742503"/>
              <a:gd name="connsiteY686" fmla="*/ 576083 h 1217944"/>
              <a:gd name="connsiteX687" fmla="*/ 1283570 w 1742503"/>
              <a:gd name="connsiteY687" fmla="*/ 627709 h 1217944"/>
              <a:gd name="connsiteX688" fmla="*/ 1281665 w 1742503"/>
              <a:gd name="connsiteY688" fmla="*/ 644473 h 1217944"/>
              <a:gd name="connsiteX689" fmla="*/ 1289857 w 1742503"/>
              <a:gd name="connsiteY689" fmla="*/ 627423 h 1217944"/>
              <a:gd name="connsiteX690" fmla="*/ 1283284 w 1742503"/>
              <a:gd name="connsiteY690" fmla="*/ 627899 h 1217944"/>
              <a:gd name="connsiteX691" fmla="*/ 1287190 w 1742503"/>
              <a:gd name="connsiteY691" fmla="*/ 622851 h 1217944"/>
              <a:gd name="connsiteX692" fmla="*/ 1283189 w 1742503"/>
              <a:gd name="connsiteY692" fmla="*/ 611516 h 1217944"/>
              <a:gd name="connsiteX693" fmla="*/ 1275379 w 1742503"/>
              <a:gd name="connsiteY693" fmla="*/ 614850 h 1217944"/>
              <a:gd name="connsiteX694" fmla="*/ 1264615 w 1742503"/>
              <a:gd name="connsiteY694" fmla="*/ 619136 h 1217944"/>
              <a:gd name="connsiteX695" fmla="*/ 1268711 w 1742503"/>
              <a:gd name="connsiteY695" fmla="*/ 600658 h 1217944"/>
              <a:gd name="connsiteX696" fmla="*/ 1280998 w 1742503"/>
              <a:gd name="connsiteY696" fmla="*/ 594371 h 1217944"/>
              <a:gd name="connsiteX697" fmla="*/ 1276141 w 1742503"/>
              <a:gd name="connsiteY697" fmla="*/ 585894 h 1217944"/>
              <a:gd name="connsiteX698" fmla="*/ 1282141 w 1742503"/>
              <a:gd name="connsiteY698" fmla="*/ 580560 h 1217944"/>
              <a:gd name="connsiteX699" fmla="*/ 1256043 w 1742503"/>
              <a:gd name="connsiteY699" fmla="*/ 619232 h 1217944"/>
              <a:gd name="connsiteX700" fmla="*/ 1265568 w 1742503"/>
              <a:gd name="connsiteY700" fmla="*/ 651426 h 1217944"/>
              <a:gd name="connsiteX701" fmla="*/ 1264044 w 1742503"/>
              <a:gd name="connsiteY701" fmla="*/ 628566 h 1217944"/>
              <a:gd name="connsiteX702" fmla="*/ 1264711 w 1742503"/>
              <a:gd name="connsiteY702" fmla="*/ 628566 h 1217944"/>
              <a:gd name="connsiteX703" fmla="*/ 1266901 w 1742503"/>
              <a:gd name="connsiteY703" fmla="*/ 636186 h 1217944"/>
              <a:gd name="connsiteX704" fmla="*/ 1269664 w 1742503"/>
              <a:gd name="connsiteY704" fmla="*/ 636186 h 1217944"/>
              <a:gd name="connsiteX705" fmla="*/ 1272235 w 1742503"/>
              <a:gd name="connsiteY705" fmla="*/ 624851 h 1217944"/>
              <a:gd name="connsiteX706" fmla="*/ 1275188 w 1742503"/>
              <a:gd name="connsiteY706" fmla="*/ 615326 h 1217944"/>
              <a:gd name="connsiteX707" fmla="*/ 1278046 w 1742503"/>
              <a:gd name="connsiteY707" fmla="*/ 624851 h 1217944"/>
              <a:gd name="connsiteX708" fmla="*/ 1283475 w 1742503"/>
              <a:gd name="connsiteY708" fmla="*/ 627899 h 1217944"/>
              <a:gd name="connsiteX709" fmla="*/ 441274 w 1742503"/>
              <a:gd name="connsiteY709" fmla="*/ 693241 h 1217944"/>
              <a:gd name="connsiteX710" fmla="*/ 435559 w 1742503"/>
              <a:gd name="connsiteY710" fmla="*/ 698670 h 1217944"/>
              <a:gd name="connsiteX711" fmla="*/ 441370 w 1742503"/>
              <a:gd name="connsiteY711" fmla="*/ 706004 h 1217944"/>
              <a:gd name="connsiteX712" fmla="*/ 449466 w 1742503"/>
              <a:gd name="connsiteY712" fmla="*/ 700384 h 1217944"/>
              <a:gd name="connsiteX713" fmla="*/ 441179 w 1742503"/>
              <a:gd name="connsiteY713" fmla="*/ 693431 h 1217944"/>
              <a:gd name="connsiteX714" fmla="*/ 432797 w 1742503"/>
              <a:gd name="connsiteY714" fmla="*/ 670190 h 1217944"/>
              <a:gd name="connsiteX715" fmla="*/ 429178 w 1742503"/>
              <a:gd name="connsiteY715" fmla="*/ 686383 h 1217944"/>
              <a:gd name="connsiteX716" fmla="*/ 441274 w 1742503"/>
              <a:gd name="connsiteY716" fmla="*/ 693431 h 1217944"/>
              <a:gd name="connsiteX717" fmla="*/ 1345006 w 1742503"/>
              <a:gd name="connsiteY717" fmla="*/ 583322 h 1217944"/>
              <a:gd name="connsiteX718" fmla="*/ 1353579 w 1742503"/>
              <a:gd name="connsiteY718" fmla="*/ 561986 h 1217944"/>
              <a:gd name="connsiteX719" fmla="*/ 1351293 w 1742503"/>
              <a:gd name="connsiteY719" fmla="*/ 560748 h 1217944"/>
              <a:gd name="connsiteX720" fmla="*/ 1341768 w 1742503"/>
              <a:gd name="connsiteY720" fmla="*/ 568273 h 1217944"/>
              <a:gd name="connsiteX721" fmla="*/ 1341292 w 1742503"/>
              <a:gd name="connsiteY721" fmla="*/ 584751 h 1217944"/>
              <a:gd name="connsiteX722" fmla="*/ 1345102 w 1742503"/>
              <a:gd name="connsiteY722" fmla="*/ 583132 h 1217944"/>
              <a:gd name="connsiteX723" fmla="*/ 1340434 w 1742503"/>
              <a:gd name="connsiteY723" fmla="*/ 592657 h 1217944"/>
              <a:gd name="connsiteX724" fmla="*/ 1354150 w 1742503"/>
              <a:gd name="connsiteY724" fmla="*/ 598372 h 1217944"/>
              <a:gd name="connsiteX725" fmla="*/ 1357103 w 1742503"/>
              <a:gd name="connsiteY725" fmla="*/ 576750 h 1217944"/>
              <a:gd name="connsiteX726" fmla="*/ 1354150 w 1742503"/>
              <a:gd name="connsiteY726" fmla="*/ 575607 h 1217944"/>
              <a:gd name="connsiteX727" fmla="*/ 48940 w 1742503"/>
              <a:gd name="connsiteY727" fmla="*/ 857642 h 1217944"/>
              <a:gd name="connsiteX728" fmla="*/ 36557 w 1742503"/>
              <a:gd name="connsiteY728" fmla="*/ 828591 h 1217944"/>
              <a:gd name="connsiteX729" fmla="*/ 42272 w 1742503"/>
              <a:gd name="connsiteY729" fmla="*/ 850689 h 1217944"/>
              <a:gd name="connsiteX730" fmla="*/ 49225 w 1742503"/>
              <a:gd name="connsiteY730" fmla="*/ 857357 h 1217944"/>
              <a:gd name="connsiteX731" fmla="*/ 41605 w 1742503"/>
              <a:gd name="connsiteY731" fmla="*/ 861642 h 1217944"/>
              <a:gd name="connsiteX732" fmla="*/ 49416 w 1742503"/>
              <a:gd name="connsiteY732" fmla="*/ 887169 h 1217944"/>
              <a:gd name="connsiteX733" fmla="*/ 56560 w 1742503"/>
              <a:gd name="connsiteY733" fmla="*/ 884217 h 1217944"/>
              <a:gd name="connsiteX734" fmla="*/ 583387 w 1742503"/>
              <a:gd name="connsiteY734" fmla="*/ 190892 h 1217944"/>
              <a:gd name="connsiteX735" fmla="*/ 594627 w 1742503"/>
              <a:gd name="connsiteY735" fmla="*/ 201560 h 1217944"/>
              <a:gd name="connsiteX736" fmla="*/ 566814 w 1742503"/>
              <a:gd name="connsiteY736" fmla="*/ 182034 h 1217944"/>
              <a:gd name="connsiteX737" fmla="*/ 554146 w 1742503"/>
              <a:gd name="connsiteY737" fmla="*/ 190702 h 1217944"/>
              <a:gd name="connsiteX738" fmla="*/ 575386 w 1742503"/>
              <a:gd name="connsiteY738" fmla="*/ 186225 h 1217944"/>
              <a:gd name="connsiteX739" fmla="*/ 576625 w 1742503"/>
              <a:gd name="connsiteY739" fmla="*/ 181939 h 1217944"/>
              <a:gd name="connsiteX740" fmla="*/ 583673 w 1742503"/>
              <a:gd name="connsiteY740" fmla="*/ 191464 h 1217944"/>
              <a:gd name="connsiteX741" fmla="*/ 572719 w 1742503"/>
              <a:gd name="connsiteY741" fmla="*/ 190702 h 1217944"/>
              <a:gd name="connsiteX742" fmla="*/ 591769 w 1742503"/>
              <a:gd name="connsiteY742" fmla="*/ 215943 h 1217944"/>
              <a:gd name="connsiteX743" fmla="*/ 594055 w 1742503"/>
              <a:gd name="connsiteY743" fmla="*/ 215371 h 1217944"/>
              <a:gd name="connsiteX744" fmla="*/ 590150 w 1742503"/>
              <a:gd name="connsiteY744" fmla="*/ 201846 h 1217944"/>
              <a:gd name="connsiteX745" fmla="*/ 583387 w 1742503"/>
              <a:gd name="connsiteY745" fmla="*/ 190702 h 1217944"/>
              <a:gd name="connsiteX746" fmla="*/ 1529982 w 1742503"/>
              <a:gd name="connsiteY746" fmla="*/ 606277 h 1217944"/>
              <a:gd name="connsiteX747" fmla="*/ 1528267 w 1742503"/>
              <a:gd name="connsiteY747" fmla="*/ 610944 h 1217944"/>
              <a:gd name="connsiteX748" fmla="*/ 1544841 w 1742503"/>
              <a:gd name="connsiteY748" fmla="*/ 626566 h 1217944"/>
              <a:gd name="connsiteX749" fmla="*/ 1563891 w 1742503"/>
              <a:gd name="connsiteY749" fmla="*/ 615041 h 1217944"/>
              <a:gd name="connsiteX750" fmla="*/ 1544841 w 1742503"/>
              <a:gd name="connsiteY750" fmla="*/ 610944 h 1217944"/>
              <a:gd name="connsiteX751" fmla="*/ 1543031 w 1742503"/>
              <a:gd name="connsiteY751" fmla="*/ 614659 h 1217944"/>
              <a:gd name="connsiteX752" fmla="*/ 1550556 w 1742503"/>
              <a:gd name="connsiteY752" fmla="*/ 618088 h 1217944"/>
              <a:gd name="connsiteX753" fmla="*/ 1547698 w 1742503"/>
              <a:gd name="connsiteY753" fmla="*/ 621327 h 1217944"/>
              <a:gd name="connsiteX754" fmla="*/ 1529887 w 1742503"/>
              <a:gd name="connsiteY754" fmla="*/ 605992 h 1217944"/>
              <a:gd name="connsiteX755" fmla="*/ 1543031 w 1742503"/>
              <a:gd name="connsiteY755" fmla="*/ 609040 h 1217944"/>
              <a:gd name="connsiteX756" fmla="*/ 1544174 w 1742503"/>
              <a:gd name="connsiteY756" fmla="*/ 605706 h 1217944"/>
              <a:gd name="connsiteX757" fmla="*/ 1532649 w 1742503"/>
              <a:gd name="connsiteY757" fmla="*/ 599705 h 1217944"/>
              <a:gd name="connsiteX758" fmla="*/ 667874 w 1742503"/>
              <a:gd name="connsiteY758" fmla="*/ 172318 h 1217944"/>
              <a:gd name="connsiteX759" fmla="*/ 665683 w 1742503"/>
              <a:gd name="connsiteY759" fmla="*/ 187558 h 1217944"/>
              <a:gd name="connsiteX760" fmla="*/ 679114 w 1742503"/>
              <a:gd name="connsiteY760" fmla="*/ 170223 h 1217944"/>
              <a:gd name="connsiteX761" fmla="*/ 673113 w 1742503"/>
              <a:gd name="connsiteY761" fmla="*/ 169175 h 1217944"/>
              <a:gd name="connsiteX762" fmla="*/ 675113 w 1742503"/>
              <a:gd name="connsiteY762" fmla="*/ 167842 h 1217944"/>
              <a:gd name="connsiteX763" fmla="*/ 672732 w 1742503"/>
              <a:gd name="connsiteY763" fmla="*/ 160984 h 1217944"/>
              <a:gd name="connsiteX764" fmla="*/ 667493 w 1742503"/>
              <a:gd name="connsiteY764" fmla="*/ 172699 h 1217944"/>
              <a:gd name="connsiteX765" fmla="*/ 659587 w 1742503"/>
              <a:gd name="connsiteY765" fmla="*/ 158793 h 1217944"/>
              <a:gd name="connsiteX766" fmla="*/ 665874 w 1742503"/>
              <a:gd name="connsiteY766" fmla="*/ 159745 h 1217944"/>
              <a:gd name="connsiteX767" fmla="*/ 669017 w 1742503"/>
              <a:gd name="connsiteY767" fmla="*/ 138219 h 1217944"/>
              <a:gd name="connsiteX768" fmla="*/ 667303 w 1742503"/>
              <a:gd name="connsiteY768" fmla="*/ 137076 h 1217944"/>
              <a:gd name="connsiteX769" fmla="*/ 653968 w 1742503"/>
              <a:gd name="connsiteY769" fmla="*/ 157936 h 1217944"/>
              <a:gd name="connsiteX770" fmla="*/ 657778 w 1742503"/>
              <a:gd name="connsiteY770" fmla="*/ 159079 h 1217944"/>
              <a:gd name="connsiteX771" fmla="*/ 651301 w 1742503"/>
              <a:gd name="connsiteY771" fmla="*/ 164508 h 1217944"/>
              <a:gd name="connsiteX772" fmla="*/ 651777 w 1742503"/>
              <a:gd name="connsiteY772" fmla="*/ 165556 h 1217944"/>
              <a:gd name="connsiteX773" fmla="*/ 659492 w 1742503"/>
              <a:gd name="connsiteY773" fmla="*/ 163079 h 1217944"/>
              <a:gd name="connsiteX774" fmla="*/ 655301 w 1742503"/>
              <a:gd name="connsiteY774" fmla="*/ 173747 h 1217944"/>
              <a:gd name="connsiteX775" fmla="*/ 950100 w 1742503"/>
              <a:gd name="connsiteY775" fmla="*/ 739723 h 1217944"/>
              <a:gd name="connsiteX776" fmla="*/ 955053 w 1742503"/>
              <a:gd name="connsiteY776" fmla="*/ 734865 h 1217944"/>
              <a:gd name="connsiteX777" fmla="*/ 952100 w 1742503"/>
              <a:gd name="connsiteY777" fmla="*/ 701813 h 1217944"/>
              <a:gd name="connsiteX778" fmla="*/ 954672 w 1742503"/>
              <a:gd name="connsiteY778" fmla="*/ 712577 h 1217944"/>
              <a:gd name="connsiteX779" fmla="*/ 950290 w 1742503"/>
              <a:gd name="connsiteY779" fmla="*/ 739913 h 1217944"/>
              <a:gd name="connsiteX780" fmla="*/ 945623 w 1742503"/>
              <a:gd name="connsiteY780" fmla="*/ 738675 h 1217944"/>
              <a:gd name="connsiteX781" fmla="*/ 943432 w 1742503"/>
              <a:gd name="connsiteY781" fmla="*/ 740485 h 1217944"/>
              <a:gd name="connsiteX782" fmla="*/ 956958 w 1742503"/>
              <a:gd name="connsiteY782" fmla="*/ 761535 h 1217944"/>
              <a:gd name="connsiteX783" fmla="*/ 959149 w 1742503"/>
              <a:gd name="connsiteY783" fmla="*/ 760487 h 1217944"/>
              <a:gd name="connsiteX784" fmla="*/ 718261 w 1742503"/>
              <a:gd name="connsiteY784" fmla="*/ 207561 h 1217944"/>
              <a:gd name="connsiteX785" fmla="*/ 724643 w 1742503"/>
              <a:gd name="connsiteY785" fmla="*/ 196988 h 1217944"/>
              <a:gd name="connsiteX786" fmla="*/ 733216 w 1742503"/>
              <a:gd name="connsiteY786" fmla="*/ 187463 h 1217944"/>
              <a:gd name="connsiteX787" fmla="*/ 725977 w 1742503"/>
              <a:gd name="connsiteY787" fmla="*/ 193750 h 1217944"/>
              <a:gd name="connsiteX788" fmla="*/ 729691 w 1742503"/>
              <a:gd name="connsiteY788" fmla="*/ 174700 h 1217944"/>
              <a:gd name="connsiteX789" fmla="*/ 717690 w 1742503"/>
              <a:gd name="connsiteY789" fmla="*/ 191464 h 1217944"/>
              <a:gd name="connsiteX790" fmla="*/ 713118 w 1742503"/>
              <a:gd name="connsiteY790" fmla="*/ 197369 h 1217944"/>
              <a:gd name="connsiteX791" fmla="*/ 710165 w 1742503"/>
              <a:gd name="connsiteY791" fmla="*/ 189749 h 1217944"/>
              <a:gd name="connsiteX792" fmla="*/ 710165 w 1742503"/>
              <a:gd name="connsiteY792" fmla="*/ 186320 h 1217944"/>
              <a:gd name="connsiteX793" fmla="*/ 707212 w 1742503"/>
              <a:gd name="connsiteY793" fmla="*/ 186320 h 1217944"/>
              <a:gd name="connsiteX794" fmla="*/ 711118 w 1742503"/>
              <a:gd name="connsiteY794" fmla="*/ 211466 h 1217944"/>
              <a:gd name="connsiteX795" fmla="*/ 719023 w 1742503"/>
              <a:gd name="connsiteY795" fmla="*/ 196417 h 1217944"/>
              <a:gd name="connsiteX796" fmla="*/ 721024 w 1742503"/>
              <a:gd name="connsiteY796" fmla="*/ 197274 h 1217944"/>
              <a:gd name="connsiteX797" fmla="*/ 718928 w 1742503"/>
              <a:gd name="connsiteY797" fmla="*/ 207751 h 1217944"/>
              <a:gd name="connsiteX798" fmla="*/ 714451 w 1742503"/>
              <a:gd name="connsiteY798" fmla="*/ 224515 h 1217944"/>
              <a:gd name="connsiteX799" fmla="*/ 721976 w 1742503"/>
              <a:gd name="connsiteY799" fmla="*/ 217848 h 1217944"/>
              <a:gd name="connsiteX800" fmla="*/ 725596 w 1742503"/>
              <a:gd name="connsiteY800" fmla="*/ 213466 h 1217944"/>
              <a:gd name="connsiteX801" fmla="*/ 735121 w 1742503"/>
              <a:gd name="connsiteY801" fmla="*/ 198798 h 1217944"/>
              <a:gd name="connsiteX802" fmla="*/ 722071 w 1742503"/>
              <a:gd name="connsiteY802" fmla="*/ 209371 h 1217944"/>
              <a:gd name="connsiteX803" fmla="*/ 718452 w 1742503"/>
              <a:gd name="connsiteY803" fmla="*/ 207561 h 1217944"/>
              <a:gd name="connsiteX804" fmla="*/ 942480 w 1742503"/>
              <a:gd name="connsiteY804" fmla="*/ 730960 h 1217944"/>
              <a:gd name="connsiteX805" fmla="*/ 936479 w 1742503"/>
              <a:gd name="connsiteY805" fmla="*/ 721435 h 1217944"/>
              <a:gd name="connsiteX806" fmla="*/ 933336 w 1742503"/>
              <a:gd name="connsiteY806" fmla="*/ 702385 h 1217944"/>
              <a:gd name="connsiteX807" fmla="*/ 936955 w 1742503"/>
              <a:gd name="connsiteY807" fmla="*/ 703528 h 1217944"/>
              <a:gd name="connsiteX808" fmla="*/ 936955 w 1742503"/>
              <a:gd name="connsiteY808" fmla="*/ 697527 h 1217944"/>
              <a:gd name="connsiteX809" fmla="*/ 927430 w 1742503"/>
              <a:gd name="connsiteY809" fmla="*/ 678477 h 1217944"/>
              <a:gd name="connsiteX810" fmla="*/ 930193 w 1742503"/>
              <a:gd name="connsiteY810" fmla="*/ 677048 h 1217944"/>
              <a:gd name="connsiteX811" fmla="*/ 936670 w 1742503"/>
              <a:gd name="connsiteY811" fmla="*/ 684668 h 1217944"/>
              <a:gd name="connsiteX812" fmla="*/ 938860 w 1742503"/>
              <a:gd name="connsiteY812" fmla="*/ 679811 h 1217944"/>
              <a:gd name="connsiteX813" fmla="*/ 944575 w 1742503"/>
              <a:gd name="connsiteY813" fmla="*/ 685907 h 1217944"/>
              <a:gd name="connsiteX814" fmla="*/ 946957 w 1742503"/>
              <a:gd name="connsiteY814" fmla="*/ 680667 h 1217944"/>
              <a:gd name="connsiteX815" fmla="*/ 974484 w 1742503"/>
              <a:gd name="connsiteY815" fmla="*/ 681430 h 1217944"/>
              <a:gd name="connsiteX816" fmla="*/ 974960 w 1742503"/>
              <a:gd name="connsiteY816" fmla="*/ 684097 h 1217944"/>
              <a:gd name="connsiteX817" fmla="*/ 958672 w 1742503"/>
              <a:gd name="connsiteY817" fmla="*/ 693622 h 1217944"/>
              <a:gd name="connsiteX818" fmla="*/ 968197 w 1742503"/>
              <a:gd name="connsiteY818" fmla="*/ 700384 h 1217944"/>
              <a:gd name="connsiteX819" fmla="*/ 962101 w 1742503"/>
              <a:gd name="connsiteY819" fmla="*/ 725911 h 1217944"/>
              <a:gd name="connsiteX820" fmla="*/ 968293 w 1742503"/>
              <a:gd name="connsiteY820" fmla="*/ 744961 h 1217944"/>
              <a:gd name="connsiteX821" fmla="*/ 985914 w 1742503"/>
              <a:gd name="connsiteY821" fmla="*/ 702385 h 1217944"/>
              <a:gd name="connsiteX822" fmla="*/ 978103 w 1742503"/>
              <a:gd name="connsiteY822" fmla="*/ 725721 h 1217944"/>
              <a:gd name="connsiteX823" fmla="*/ 978103 w 1742503"/>
              <a:gd name="connsiteY823" fmla="*/ 774489 h 1217944"/>
              <a:gd name="connsiteX824" fmla="*/ 992677 w 1742503"/>
              <a:gd name="connsiteY824" fmla="*/ 786395 h 1217944"/>
              <a:gd name="connsiteX825" fmla="*/ 1049827 w 1742503"/>
              <a:gd name="connsiteY825" fmla="*/ 812684 h 1217944"/>
              <a:gd name="connsiteX826" fmla="*/ 1073925 w 1742503"/>
              <a:gd name="connsiteY826" fmla="*/ 823733 h 1217944"/>
              <a:gd name="connsiteX827" fmla="*/ 1075068 w 1742503"/>
              <a:gd name="connsiteY827" fmla="*/ 821447 h 1217944"/>
              <a:gd name="connsiteX828" fmla="*/ 1061352 w 1742503"/>
              <a:gd name="connsiteY828" fmla="*/ 809160 h 1217944"/>
              <a:gd name="connsiteX829" fmla="*/ 1058494 w 1742503"/>
              <a:gd name="connsiteY829" fmla="*/ 812494 h 1217944"/>
              <a:gd name="connsiteX830" fmla="*/ 1054303 w 1742503"/>
              <a:gd name="connsiteY830" fmla="*/ 799445 h 1217944"/>
              <a:gd name="connsiteX831" fmla="*/ 1052208 w 1742503"/>
              <a:gd name="connsiteY831" fmla="*/ 799445 h 1217944"/>
              <a:gd name="connsiteX832" fmla="*/ 1050970 w 1742503"/>
              <a:gd name="connsiteY832" fmla="*/ 807636 h 1217944"/>
              <a:gd name="connsiteX833" fmla="*/ 1027729 w 1742503"/>
              <a:gd name="connsiteY833" fmla="*/ 793539 h 1217944"/>
              <a:gd name="connsiteX834" fmla="*/ 1021728 w 1742503"/>
              <a:gd name="connsiteY834" fmla="*/ 767250 h 1217944"/>
              <a:gd name="connsiteX835" fmla="*/ 1031253 w 1742503"/>
              <a:gd name="connsiteY835" fmla="*/ 791158 h 1217944"/>
              <a:gd name="connsiteX836" fmla="*/ 1029729 w 1742503"/>
              <a:gd name="connsiteY836" fmla="*/ 772965 h 1217944"/>
              <a:gd name="connsiteX837" fmla="*/ 1038778 w 1742503"/>
              <a:gd name="connsiteY837" fmla="*/ 741913 h 1217944"/>
              <a:gd name="connsiteX838" fmla="*/ 1045731 w 1742503"/>
              <a:gd name="connsiteY838" fmla="*/ 722863 h 1217944"/>
              <a:gd name="connsiteX839" fmla="*/ 1035634 w 1742503"/>
              <a:gd name="connsiteY839" fmla="*/ 792301 h 1217944"/>
              <a:gd name="connsiteX840" fmla="*/ 1053446 w 1742503"/>
              <a:gd name="connsiteY840" fmla="*/ 739913 h 1217944"/>
              <a:gd name="connsiteX841" fmla="*/ 1056208 w 1742503"/>
              <a:gd name="connsiteY841" fmla="*/ 740866 h 1217944"/>
              <a:gd name="connsiteX842" fmla="*/ 1049636 w 1742503"/>
              <a:gd name="connsiteY842" fmla="*/ 759916 h 1217944"/>
              <a:gd name="connsiteX843" fmla="*/ 1048207 w 1742503"/>
              <a:gd name="connsiteY843" fmla="*/ 798016 h 1217944"/>
              <a:gd name="connsiteX844" fmla="*/ 1060018 w 1742503"/>
              <a:gd name="connsiteY844" fmla="*/ 765345 h 1217944"/>
              <a:gd name="connsiteX845" fmla="*/ 1062876 w 1742503"/>
              <a:gd name="connsiteY845" fmla="*/ 757154 h 1217944"/>
              <a:gd name="connsiteX846" fmla="*/ 1064876 w 1742503"/>
              <a:gd name="connsiteY846" fmla="*/ 757916 h 1217944"/>
              <a:gd name="connsiteX847" fmla="*/ 1052494 w 1742503"/>
              <a:gd name="connsiteY847" fmla="*/ 797063 h 1217944"/>
              <a:gd name="connsiteX848" fmla="*/ 1066686 w 1742503"/>
              <a:gd name="connsiteY848" fmla="*/ 784966 h 1217944"/>
              <a:gd name="connsiteX849" fmla="*/ 1070210 w 1742503"/>
              <a:gd name="connsiteY849" fmla="*/ 774489 h 1217944"/>
              <a:gd name="connsiteX850" fmla="*/ 1070877 w 1742503"/>
              <a:gd name="connsiteY850" fmla="*/ 726864 h 1217944"/>
              <a:gd name="connsiteX851" fmla="*/ 1067543 w 1742503"/>
              <a:gd name="connsiteY851" fmla="*/ 740580 h 1217944"/>
              <a:gd name="connsiteX852" fmla="*/ 1073544 w 1742503"/>
              <a:gd name="connsiteY852" fmla="*/ 722387 h 1217944"/>
              <a:gd name="connsiteX853" fmla="*/ 1081831 w 1742503"/>
              <a:gd name="connsiteY853" fmla="*/ 753629 h 1217944"/>
              <a:gd name="connsiteX854" fmla="*/ 1078592 w 1742503"/>
              <a:gd name="connsiteY854" fmla="*/ 750200 h 1217944"/>
              <a:gd name="connsiteX855" fmla="*/ 1067067 w 1742503"/>
              <a:gd name="connsiteY855" fmla="*/ 791919 h 1217944"/>
              <a:gd name="connsiteX856" fmla="*/ 1076592 w 1742503"/>
              <a:gd name="connsiteY856" fmla="*/ 809160 h 1217944"/>
              <a:gd name="connsiteX857" fmla="*/ 1084402 w 1742503"/>
              <a:gd name="connsiteY857" fmla="*/ 781251 h 1217944"/>
              <a:gd name="connsiteX858" fmla="*/ 1092594 w 1742503"/>
              <a:gd name="connsiteY858" fmla="*/ 774584 h 1217944"/>
              <a:gd name="connsiteX859" fmla="*/ 1096499 w 1742503"/>
              <a:gd name="connsiteY859" fmla="*/ 780871 h 1217944"/>
              <a:gd name="connsiteX860" fmla="*/ 1101738 w 1742503"/>
              <a:gd name="connsiteY860" fmla="*/ 789062 h 1217944"/>
              <a:gd name="connsiteX861" fmla="*/ 1106024 w 1742503"/>
              <a:gd name="connsiteY861" fmla="*/ 804683 h 1217944"/>
              <a:gd name="connsiteX862" fmla="*/ 1106024 w 1742503"/>
              <a:gd name="connsiteY862" fmla="*/ 812303 h 1217944"/>
              <a:gd name="connsiteX863" fmla="*/ 1104881 w 1742503"/>
              <a:gd name="connsiteY863" fmla="*/ 809826 h 1217944"/>
              <a:gd name="connsiteX864" fmla="*/ 1116978 w 1742503"/>
              <a:gd name="connsiteY864" fmla="*/ 801826 h 1217944"/>
              <a:gd name="connsiteX865" fmla="*/ 1124217 w 1742503"/>
              <a:gd name="connsiteY865" fmla="*/ 791825 h 1217944"/>
              <a:gd name="connsiteX866" fmla="*/ 1125455 w 1742503"/>
              <a:gd name="connsiteY866" fmla="*/ 764488 h 1217944"/>
              <a:gd name="connsiteX867" fmla="*/ 1115454 w 1742503"/>
              <a:gd name="connsiteY867" fmla="*/ 746104 h 1217944"/>
              <a:gd name="connsiteX868" fmla="*/ 1095166 w 1742503"/>
              <a:gd name="connsiteY868" fmla="*/ 682668 h 1217944"/>
              <a:gd name="connsiteX869" fmla="*/ 1046398 w 1742503"/>
              <a:gd name="connsiteY869" fmla="*/ 613992 h 1217944"/>
              <a:gd name="connsiteX870" fmla="*/ 1060304 w 1742503"/>
              <a:gd name="connsiteY870" fmla="*/ 620565 h 1217944"/>
              <a:gd name="connsiteX871" fmla="*/ 1060304 w 1742503"/>
              <a:gd name="connsiteY871" fmla="*/ 600658 h 1217944"/>
              <a:gd name="connsiteX872" fmla="*/ 1050017 w 1742503"/>
              <a:gd name="connsiteY872" fmla="*/ 580179 h 1217944"/>
              <a:gd name="connsiteX873" fmla="*/ 1035539 w 1742503"/>
              <a:gd name="connsiteY873" fmla="*/ 551604 h 1217944"/>
              <a:gd name="connsiteX874" fmla="*/ 1019251 w 1742503"/>
              <a:gd name="connsiteY874" fmla="*/ 539602 h 1217944"/>
              <a:gd name="connsiteX875" fmla="*/ 1019251 w 1742503"/>
              <a:gd name="connsiteY875" fmla="*/ 537221 h 1217944"/>
              <a:gd name="connsiteX876" fmla="*/ 1032872 w 1742503"/>
              <a:gd name="connsiteY876" fmla="*/ 536078 h 1217944"/>
              <a:gd name="connsiteX877" fmla="*/ 992486 w 1742503"/>
              <a:gd name="connsiteY877" fmla="*/ 526553 h 1217944"/>
              <a:gd name="connsiteX878" fmla="*/ 1024490 w 1742503"/>
              <a:gd name="connsiteY878" fmla="*/ 548556 h 1217944"/>
              <a:gd name="connsiteX879" fmla="*/ 1004107 w 1742503"/>
              <a:gd name="connsiteY879" fmla="*/ 547604 h 1217944"/>
              <a:gd name="connsiteX880" fmla="*/ 986962 w 1742503"/>
              <a:gd name="connsiteY880" fmla="*/ 538650 h 1217944"/>
              <a:gd name="connsiteX881" fmla="*/ 983723 w 1742503"/>
              <a:gd name="connsiteY881" fmla="*/ 529887 h 1217944"/>
              <a:gd name="connsiteX882" fmla="*/ 971817 w 1742503"/>
              <a:gd name="connsiteY882" fmla="*/ 540841 h 1217944"/>
              <a:gd name="connsiteX883" fmla="*/ 973817 w 1742503"/>
              <a:gd name="connsiteY883" fmla="*/ 547032 h 1217944"/>
              <a:gd name="connsiteX884" fmla="*/ 971817 w 1742503"/>
              <a:gd name="connsiteY884" fmla="*/ 547889 h 1217944"/>
              <a:gd name="connsiteX885" fmla="*/ 956672 w 1742503"/>
              <a:gd name="connsiteY885" fmla="*/ 520171 h 1217944"/>
              <a:gd name="connsiteX886" fmla="*/ 971341 w 1742503"/>
              <a:gd name="connsiteY886" fmla="*/ 524172 h 1217944"/>
              <a:gd name="connsiteX887" fmla="*/ 963149 w 1742503"/>
              <a:gd name="connsiteY887" fmla="*/ 500931 h 1217944"/>
              <a:gd name="connsiteX888" fmla="*/ 914286 w 1742503"/>
              <a:gd name="connsiteY888" fmla="*/ 485405 h 1217944"/>
              <a:gd name="connsiteX889" fmla="*/ 909238 w 1742503"/>
              <a:gd name="connsiteY889" fmla="*/ 485405 h 1217944"/>
              <a:gd name="connsiteX890" fmla="*/ 896284 w 1742503"/>
              <a:gd name="connsiteY890" fmla="*/ 485405 h 1217944"/>
              <a:gd name="connsiteX891" fmla="*/ 876091 w 1742503"/>
              <a:gd name="connsiteY891" fmla="*/ 489882 h 1217944"/>
              <a:gd name="connsiteX892" fmla="*/ 874186 w 1742503"/>
              <a:gd name="connsiteY892" fmla="*/ 493502 h 1217944"/>
              <a:gd name="connsiteX893" fmla="*/ 884473 w 1742503"/>
              <a:gd name="connsiteY893" fmla="*/ 498169 h 1217944"/>
              <a:gd name="connsiteX894" fmla="*/ 882282 w 1742503"/>
              <a:gd name="connsiteY894" fmla="*/ 500835 h 1217944"/>
              <a:gd name="connsiteX895" fmla="*/ 872757 w 1742503"/>
              <a:gd name="connsiteY895" fmla="*/ 496835 h 1217944"/>
              <a:gd name="connsiteX896" fmla="*/ 857136 w 1742503"/>
              <a:gd name="connsiteY896" fmla="*/ 494930 h 1217944"/>
              <a:gd name="connsiteX897" fmla="*/ 828561 w 1742503"/>
              <a:gd name="connsiteY897" fmla="*/ 507789 h 1217944"/>
              <a:gd name="connsiteX898" fmla="*/ 819036 w 1742503"/>
              <a:gd name="connsiteY898" fmla="*/ 509789 h 1217944"/>
              <a:gd name="connsiteX899" fmla="*/ 794366 w 1742503"/>
              <a:gd name="connsiteY899" fmla="*/ 508170 h 1217944"/>
              <a:gd name="connsiteX900" fmla="*/ 780555 w 1742503"/>
              <a:gd name="connsiteY900" fmla="*/ 504646 h 1217944"/>
              <a:gd name="connsiteX901" fmla="*/ 761505 w 1742503"/>
              <a:gd name="connsiteY901" fmla="*/ 509313 h 1217944"/>
              <a:gd name="connsiteX902" fmla="*/ 761505 w 1742503"/>
              <a:gd name="connsiteY902" fmla="*/ 519981 h 1217944"/>
              <a:gd name="connsiteX903" fmla="*/ 736359 w 1742503"/>
              <a:gd name="connsiteY903" fmla="*/ 508551 h 1217944"/>
              <a:gd name="connsiteX904" fmla="*/ 703974 w 1742503"/>
              <a:gd name="connsiteY904" fmla="*/ 511503 h 1217944"/>
              <a:gd name="connsiteX905" fmla="*/ 672446 w 1742503"/>
              <a:gd name="connsiteY905" fmla="*/ 509408 h 1217944"/>
              <a:gd name="connsiteX906" fmla="*/ 670160 w 1742503"/>
              <a:gd name="connsiteY906" fmla="*/ 508170 h 1217944"/>
              <a:gd name="connsiteX907" fmla="*/ 638537 w 1742503"/>
              <a:gd name="connsiteY907" fmla="*/ 501884 h 1217944"/>
              <a:gd name="connsiteX908" fmla="*/ 634156 w 1742503"/>
              <a:gd name="connsiteY908" fmla="*/ 501884 h 1217944"/>
              <a:gd name="connsiteX909" fmla="*/ 613963 w 1742503"/>
              <a:gd name="connsiteY909" fmla="*/ 499026 h 1217944"/>
              <a:gd name="connsiteX910" fmla="*/ 574529 w 1742503"/>
              <a:gd name="connsiteY910" fmla="*/ 495787 h 1217944"/>
              <a:gd name="connsiteX911" fmla="*/ 554146 w 1742503"/>
              <a:gd name="connsiteY911" fmla="*/ 489596 h 1217944"/>
              <a:gd name="connsiteX912" fmla="*/ 535572 w 1742503"/>
              <a:gd name="connsiteY912" fmla="*/ 489596 h 1217944"/>
              <a:gd name="connsiteX913" fmla="*/ 524904 w 1742503"/>
              <a:gd name="connsiteY913" fmla="*/ 490358 h 1217944"/>
              <a:gd name="connsiteX914" fmla="*/ 501472 w 1742503"/>
              <a:gd name="connsiteY914" fmla="*/ 488644 h 1217944"/>
              <a:gd name="connsiteX915" fmla="*/ 483089 w 1742503"/>
              <a:gd name="connsiteY915" fmla="*/ 489691 h 1217944"/>
              <a:gd name="connsiteX916" fmla="*/ 475088 w 1742503"/>
              <a:gd name="connsiteY916" fmla="*/ 488453 h 1217944"/>
              <a:gd name="connsiteX917" fmla="*/ 478708 w 1742503"/>
              <a:gd name="connsiteY917" fmla="*/ 503979 h 1217944"/>
              <a:gd name="connsiteX918" fmla="*/ 461820 w 1742503"/>
              <a:gd name="connsiteY918" fmla="*/ 505646 h 1217944"/>
              <a:gd name="connsiteX919" fmla="*/ 460896 w 1742503"/>
              <a:gd name="connsiteY919" fmla="*/ 506932 h 1217944"/>
              <a:gd name="connsiteX920" fmla="*/ 444703 w 1742503"/>
              <a:gd name="connsiteY920" fmla="*/ 525982 h 1217944"/>
              <a:gd name="connsiteX921" fmla="*/ 438226 w 1742503"/>
              <a:gd name="connsiteY921" fmla="*/ 532363 h 1217944"/>
              <a:gd name="connsiteX922" fmla="*/ 436512 w 1742503"/>
              <a:gd name="connsiteY922" fmla="*/ 530649 h 1217944"/>
              <a:gd name="connsiteX923" fmla="*/ 467849 w 1742503"/>
              <a:gd name="connsiteY923" fmla="*/ 495311 h 1217944"/>
              <a:gd name="connsiteX924" fmla="*/ 467087 w 1742503"/>
              <a:gd name="connsiteY924" fmla="*/ 495311 h 1217944"/>
              <a:gd name="connsiteX925" fmla="*/ 443084 w 1742503"/>
              <a:gd name="connsiteY925" fmla="*/ 485310 h 1217944"/>
              <a:gd name="connsiteX926" fmla="*/ 424920 w 1742503"/>
              <a:gd name="connsiteY926" fmla="*/ 484520 h 1217944"/>
              <a:gd name="connsiteX927" fmla="*/ 422510 w 1742503"/>
              <a:gd name="connsiteY927" fmla="*/ 487501 h 1217944"/>
              <a:gd name="connsiteX928" fmla="*/ 381267 w 1742503"/>
              <a:gd name="connsiteY928" fmla="*/ 485691 h 1217944"/>
              <a:gd name="connsiteX929" fmla="*/ 348120 w 1742503"/>
              <a:gd name="connsiteY929" fmla="*/ 467498 h 1217944"/>
              <a:gd name="connsiteX930" fmla="*/ 293637 w 1742503"/>
              <a:gd name="connsiteY930" fmla="*/ 468260 h 1217944"/>
              <a:gd name="connsiteX931" fmla="*/ 281921 w 1742503"/>
              <a:gd name="connsiteY931" fmla="*/ 461879 h 1217944"/>
              <a:gd name="connsiteX932" fmla="*/ 228391 w 1742503"/>
              <a:gd name="connsiteY932" fmla="*/ 463307 h 1217944"/>
              <a:gd name="connsiteX933" fmla="*/ 225057 w 1742503"/>
              <a:gd name="connsiteY933" fmla="*/ 464069 h 1217944"/>
              <a:gd name="connsiteX934" fmla="*/ 195053 w 1742503"/>
              <a:gd name="connsiteY934" fmla="*/ 465307 h 1217944"/>
              <a:gd name="connsiteX935" fmla="*/ 175432 w 1742503"/>
              <a:gd name="connsiteY935" fmla="*/ 468546 h 1217944"/>
              <a:gd name="connsiteX936" fmla="*/ 150000 w 1742503"/>
              <a:gd name="connsiteY936" fmla="*/ 480833 h 1217944"/>
              <a:gd name="connsiteX937" fmla="*/ 145618 w 1742503"/>
              <a:gd name="connsiteY937" fmla="*/ 487691 h 1217944"/>
              <a:gd name="connsiteX938" fmla="*/ 117043 w 1742503"/>
              <a:gd name="connsiteY938" fmla="*/ 496644 h 1217944"/>
              <a:gd name="connsiteX939" fmla="*/ 74467 w 1742503"/>
              <a:gd name="connsiteY939" fmla="*/ 519695 h 1217944"/>
              <a:gd name="connsiteX940" fmla="*/ 89040 w 1742503"/>
              <a:gd name="connsiteY940" fmla="*/ 528077 h 1217944"/>
              <a:gd name="connsiteX941" fmla="*/ 61989 w 1742503"/>
              <a:gd name="connsiteY941" fmla="*/ 542841 h 1217944"/>
              <a:gd name="connsiteX942" fmla="*/ 36557 w 1742503"/>
              <a:gd name="connsiteY942" fmla="*/ 567225 h 1217944"/>
              <a:gd name="connsiteX943" fmla="*/ 35890 w 1742503"/>
              <a:gd name="connsiteY943" fmla="*/ 571035 h 1217944"/>
              <a:gd name="connsiteX944" fmla="*/ 33128 w 1742503"/>
              <a:gd name="connsiteY944" fmla="*/ 583227 h 1217944"/>
              <a:gd name="connsiteX945" fmla="*/ 8935 w 1742503"/>
              <a:gd name="connsiteY945" fmla="*/ 630852 h 1217944"/>
              <a:gd name="connsiteX946" fmla="*/ 7601 w 1742503"/>
              <a:gd name="connsiteY946" fmla="*/ 638091 h 1217944"/>
              <a:gd name="connsiteX947" fmla="*/ 8554 w 1742503"/>
              <a:gd name="connsiteY947" fmla="*/ 638091 h 1217944"/>
              <a:gd name="connsiteX948" fmla="*/ 15602 w 1742503"/>
              <a:gd name="connsiteY948" fmla="*/ 625518 h 1217944"/>
              <a:gd name="connsiteX949" fmla="*/ 18174 w 1742503"/>
              <a:gd name="connsiteY949" fmla="*/ 626756 h 1217944"/>
              <a:gd name="connsiteX950" fmla="*/ 13507 w 1742503"/>
              <a:gd name="connsiteY950" fmla="*/ 640948 h 1217944"/>
              <a:gd name="connsiteX951" fmla="*/ 11887 w 1742503"/>
              <a:gd name="connsiteY951" fmla="*/ 646473 h 1217944"/>
              <a:gd name="connsiteX952" fmla="*/ 11125 w 1742503"/>
              <a:gd name="connsiteY952" fmla="*/ 660761 h 1217944"/>
              <a:gd name="connsiteX953" fmla="*/ 5029 w 1742503"/>
              <a:gd name="connsiteY953" fmla="*/ 682001 h 1217944"/>
              <a:gd name="connsiteX954" fmla="*/ 10268 w 1742503"/>
              <a:gd name="connsiteY954" fmla="*/ 694765 h 1217944"/>
              <a:gd name="connsiteX955" fmla="*/ 16174 w 1742503"/>
              <a:gd name="connsiteY955" fmla="*/ 683525 h 1217944"/>
              <a:gd name="connsiteX956" fmla="*/ 24175 w 1742503"/>
              <a:gd name="connsiteY956" fmla="*/ 644282 h 1217944"/>
              <a:gd name="connsiteX957" fmla="*/ 32271 w 1742503"/>
              <a:gd name="connsiteY957" fmla="*/ 668285 h 1217944"/>
              <a:gd name="connsiteX958" fmla="*/ 37414 w 1742503"/>
              <a:gd name="connsiteY958" fmla="*/ 707909 h 1217944"/>
              <a:gd name="connsiteX959" fmla="*/ 38938 w 1742503"/>
              <a:gd name="connsiteY959" fmla="*/ 699241 h 1217944"/>
              <a:gd name="connsiteX960" fmla="*/ 40367 w 1742503"/>
              <a:gd name="connsiteY960" fmla="*/ 699241 h 1217944"/>
              <a:gd name="connsiteX961" fmla="*/ 45034 w 1742503"/>
              <a:gd name="connsiteY961" fmla="*/ 713624 h 1217944"/>
              <a:gd name="connsiteX962" fmla="*/ 45987 w 1742503"/>
              <a:gd name="connsiteY962" fmla="*/ 701527 h 1217944"/>
              <a:gd name="connsiteX963" fmla="*/ 45987 w 1742503"/>
              <a:gd name="connsiteY963" fmla="*/ 676382 h 1217944"/>
              <a:gd name="connsiteX964" fmla="*/ 49997 w 1742503"/>
              <a:gd name="connsiteY964" fmla="*/ 663523 h 1217944"/>
              <a:gd name="connsiteX965" fmla="*/ 51607 w 1742503"/>
              <a:gd name="connsiteY965" fmla="*/ 662856 h 1217944"/>
              <a:gd name="connsiteX966" fmla="*/ 51607 w 1742503"/>
              <a:gd name="connsiteY966" fmla="*/ 681906 h 1217944"/>
              <a:gd name="connsiteX967" fmla="*/ 53416 w 1742503"/>
              <a:gd name="connsiteY967" fmla="*/ 681906 h 1217944"/>
              <a:gd name="connsiteX968" fmla="*/ 63989 w 1742503"/>
              <a:gd name="connsiteY968" fmla="*/ 665618 h 1217944"/>
              <a:gd name="connsiteX969" fmla="*/ 65989 w 1742503"/>
              <a:gd name="connsiteY969" fmla="*/ 666475 h 1217944"/>
              <a:gd name="connsiteX970" fmla="*/ 63322 w 1742503"/>
              <a:gd name="connsiteY970" fmla="*/ 674477 h 1217944"/>
              <a:gd name="connsiteX971" fmla="*/ 53797 w 1742503"/>
              <a:gd name="connsiteY971" fmla="*/ 689812 h 1217944"/>
              <a:gd name="connsiteX972" fmla="*/ 53797 w 1742503"/>
              <a:gd name="connsiteY972" fmla="*/ 717148 h 1217944"/>
              <a:gd name="connsiteX973" fmla="*/ 33795 w 1742503"/>
              <a:gd name="connsiteY973" fmla="*/ 711052 h 1217944"/>
              <a:gd name="connsiteX974" fmla="*/ 25318 w 1742503"/>
              <a:gd name="connsiteY974" fmla="*/ 681334 h 1217944"/>
              <a:gd name="connsiteX975" fmla="*/ 23698 w 1742503"/>
              <a:gd name="connsiteY975" fmla="*/ 666761 h 1217944"/>
              <a:gd name="connsiteX976" fmla="*/ 21317 w 1742503"/>
              <a:gd name="connsiteY976" fmla="*/ 666761 h 1217944"/>
              <a:gd name="connsiteX977" fmla="*/ 18269 w 1742503"/>
              <a:gd name="connsiteY977" fmla="*/ 737627 h 1217944"/>
              <a:gd name="connsiteX978" fmla="*/ 18269 w 1742503"/>
              <a:gd name="connsiteY978" fmla="*/ 716482 h 1217944"/>
              <a:gd name="connsiteX979" fmla="*/ 26556 w 1742503"/>
              <a:gd name="connsiteY979" fmla="*/ 698194 h 1217944"/>
              <a:gd name="connsiteX980" fmla="*/ 23222 w 1742503"/>
              <a:gd name="connsiteY980" fmla="*/ 704861 h 1217944"/>
              <a:gd name="connsiteX981" fmla="*/ 23794 w 1742503"/>
              <a:gd name="connsiteY981" fmla="*/ 718767 h 1217944"/>
              <a:gd name="connsiteX982" fmla="*/ 26461 w 1742503"/>
              <a:gd name="connsiteY982" fmla="*/ 724673 h 1217944"/>
              <a:gd name="connsiteX983" fmla="*/ 30652 w 1742503"/>
              <a:gd name="connsiteY983" fmla="*/ 734198 h 1217944"/>
              <a:gd name="connsiteX984" fmla="*/ 39415 w 1742503"/>
              <a:gd name="connsiteY984" fmla="*/ 732674 h 1217944"/>
              <a:gd name="connsiteX985" fmla="*/ 47225 w 1742503"/>
              <a:gd name="connsiteY985" fmla="*/ 751724 h 1217944"/>
              <a:gd name="connsiteX986" fmla="*/ 53797 w 1742503"/>
              <a:gd name="connsiteY986" fmla="*/ 729245 h 1217944"/>
              <a:gd name="connsiteX987" fmla="*/ 60941 w 1742503"/>
              <a:gd name="connsiteY987" fmla="*/ 755248 h 1217944"/>
              <a:gd name="connsiteX988" fmla="*/ 41891 w 1742503"/>
              <a:gd name="connsiteY988" fmla="*/ 754772 h 1217944"/>
              <a:gd name="connsiteX989" fmla="*/ 30842 w 1742503"/>
              <a:gd name="connsiteY989" fmla="*/ 740294 h 1217944"/>
              <a:gd name="connsiteX990" fmla="*/ 32652 w 1742503"/>
              <a:gd name="connsiteY990" fmla="*/ 753629 h 1217944"/>
              <a:gd name="connsiteX991" fmla="*/ 29318 w 1742503"/>
              <a:gd name="connsiteY991" fmla="*/ 754105 h 1217944"/>
              <a:gd name="connsiteX992" fmla="*/ 25794 w 1742503"/>
              <a:gd name="connsiteY992" fmla="*/ 735055 h 1217944"/>
              <a:gd name="connsiteX993" fmla="*/ 23032 w 1742503"/>
              <a:gd name="connsiteY993" fmla="*/ 735055 h 1217944"/>
              <a:gd name="connsiteX994" fmla="*/ 21222 w 1742503"/>
              <a:gd name="connsiteY994" fmla="*/ 758773 h 1217944"/>
              <a:gd name="connsiteX995" fmla="*/ 35700 w 1742503"/>
              <a:gd name="connsiteY995" fmla="*/ 755820 h 1217944"/>
              <a:gd name="connsiteX996" fmla="*/ 32938 w 1742503"/>
              <a:gd name="connsiteY996" fmla="*/ 771726 h 1217944"/>
              <a:gd name="connsiteX997" fmla="*/ 35605 w 1742503"/>
              <a:gd name="connsiteY997" fmla="*/ 771726 h 1217944"/>
              <a:gd name="connsiteX998" fmla="*/ 36176 w 1742503"/>
              <a:gd name="connsiteY998" fmla="*/ 765345 h 1217944"/>
              <a:gd name="connsiteX999" fmla="*/ 39224 w 1742503"/>
              <a:gd name="connsiteY999" fmla="*/ 763250 h 1217944"/>
              <a:gd name="connsiteX1000" fmla="*/ 41701 w 1742503"/>
              <a:gd name="connsiteY1000" fmla="*/ 764964 h 1217944"/>
              <a:gd name="connsiteX1001" fmla="*/ 46559 w 1742503"/>
              <a:gd name="connsiteY1001" fmla="*/ 787348 h 1217944"/>
              <a:gd name="connsiteX1002" fmla="*/ 36176 w 1742503"/>
              <a:gd name="connsiteY1002" fmla="*/ 777823 h 1217944"/>
              <a:gd name="connsiteX1003" fmla="*/ 34652 w 1742503"/>
              <a:gd name="connsiteY1003" fmla="*/ 778775 h 1217944"/>
              <a:gd name="connsiteX1004" fmla="*/ 40748 w 1742503"/>
              <a:gd name="connsiteY1004" fmla="*/ 799635 h 1217944"/>
              <a:gd name="connsiteX1005" fmla="*/ 45320 w 1742503"/>
              <a:gd name="connsiteY1005" fmla="*/ 797063 h 1217944"/>
              <a:gd name="connsiteX1006" fmla="*/ 52178 w 1742503"/>
              <a:gd name="connsiteY1006" fmla="*/ 824114 h 1217944"/>
              <a:gd name="connsiteX1007" fmla="*/ 71228 w 1742503"/>
              <a:gd name="connsiteY1007" fmla="*/ 860500 h 1217944"/>
              <a:gd name="connsiteX1008" fmla="*/ 72657 w 1742503"/>
              <a:gd name="connsiteY1008" fmla="*/ 860500 h 1217944"/>
              <a:gd name="connsiteX1009" fmla="*/ 78372 w 1742503"/>
              <a:gd name="connsiteY1009" fmla="*/ 853546 h 1217944"/>
              <a:gd name="connsiteX1010" fmla="*/ 86944 w 1742503"/>
              <a:gd name="connsiteY1010" fmla="*/ 870882 h 1217944"/>
              <a:gd name="connsiteX1011" fmla="*/ 79038 w 1742503"/>
              <a:gd name="connsiteY1011" fmla="*/ 868596 h 1217944"/>
              <a:gd name="connsiteX1012" fmla="*/ 78086 w 1742503"/>
              <a:gd name="connsiteY1012" fmla="*/ 876407 h 1217944"/>
              <a:gd name="connsiteX1013" fmla="*/ 84372 w 1742503"/>
              <a:gd name="connsiteY1013" fmla="*/ 892218 h 1217944"/>
              <a:gd name="connsiteX1014" fmla="*/ 85039 w 1742503"/>
              <a:gd name="connsiteY1014" fmla="*/ 897743 h 1217944"/>
              <a:gd name="connsiteX1015" fmla="*/ 82468 w 1742503"/>
              <a:gd name="connsiteY1015" fmla="*/ 898504 h 1217944"/>
              <a:gd name="connsiteX1016" fmla="*/ 76848 w 1742503"/>
              <a:gd name="connsiteY1016" fmla="*/ 887455 h 1217944"/>
              <a:gd name="connsiteX1017" fmla="*/ 72752 w 1742503"/>
              <a:gd name="connsiteY1017" fmla="*/ 875073 h 1217944"/>
              <a:gd name="connsiteX1018" fmla="*/ 71133 w 1742503"/>
              <a:gd name="connsiteY1018" fmla="*/ 876216 h 1217944"/>
              <a:gd name="connsiteX1019" fmla="*/ 73609 w 1742503"/>
              <a:gd name="connsiteY1019" fmla="*/ 898695 h 1217944"/>
              <a:gd name="connsiteX1020" fmla="*/ 75991 w 1742503"/>
              <a:gd name="connsiteY1020" fmla="*/ 903172 h 1217944"/>
              <a:gd name="connsiteX1021" fmla="*/ 83801 w 1742503"/>
              <a:gd name="connsiteY1021" fmla="*/ 915459 h 1217944"/>
              <a:gd name="connsiteX1022" fmla="*/ 88754 w 1742503"/>
              <a:gd name="connsiteY1022" fmla="*/ 917650 h 1217944"/>
              <a:gd name="connsiteX1023" fmla="*/ 91040 w 1742503"/>
              <a:gd name="connsiteY1023" fmla="*/ 916316 h 1217944"/>
              <a:gd name="connsiteX1024" fmla="*/ 89897 w 1742503"/>
              <a:gd name="connsiteY1024" fmla="*/ 888884 h 1217944"/>
              <a:gd name="connsiteX1025" fmla="*/ 104280 w 1742503"/>
              <a:gd name="connsiteY1025" fmla="*/ 925079 h 1217944"/>
              <a:gd name="connsiteX1026" fmla="*/ 99898 w 1742503"/>
              <a:gd name="connsiteY1026" fmla="*/ 905267 h 1217944"/>
              <a:gd name="connsiteX1027" fmla="*/ 102851 w 1742503"/>
              <a:gd name="connsiteY1027" fmla="*/ 903362 h 1217944"/>
              <a:gd name="connsiteX1028" fmla="*/ 121901 w 1742503"/>
              <a:gd name="connsiteY1028" fmla="*/ 930509 h 1217944"/>
              <a:gd name="connsiteX1029" fmla="*/ 123901 w 1742503"/>
              <a:gd name="connsiteY1029" fmla="*/ 928889 h 1217944"/>
              <a:gd name="connsiteX1030" fmla="*/ 111233 w 1742503"/>
              <a:gd name="connsiteY1030" fmla="*/ 914316 h 1217944"/>
              <a:gd name="connsiteX1031" fmla="*/ 121996 w 1742503"/>
              <a:gd name="connsiteY1031" fmla="*/ 914316 h 1217944"/>
              <a:gd name="connsiteX1032" fmla="*/ 115329 w 1742503"/>
              <a:gd name="connsiteY1032" fmla="*/ 904791 h 1217944"/>
              <a:gd name="connsiteX1033" fmla="*/ 116472 w 1742503"/>
              <a:gd name="connsiteY1033" fmla="*/ 904029 h 1217944"/>
              <a:gd name="connsiteX1034" fmla="*/ 124854 w 1742503"/>
              <a:gd name="connsiteY1034" fmla="*/ 909839 h 1217944"/>
              <a:gd name="connsiteX1035" fmla="*/ 125902 w 1742503"/>
              <a:gd name="connsiteY1035" fmla="*/ 908696 h 1217944"/>
              <a:gd name="connsiteX1036" fmla="*/ 122092 w 1742503"/>
              <a:gd name="connsiteY1036" fmla="*/ 902505 h 1217944"/>
              <a:gd name="connsiteX1037" fmla="*/ 123806 w 1742503"/>
              <a:gd name="connsiteY1037" fmla="*/ 900885 h 1217944"/>
              <a:gd name="connsiteX1038" fmla="*/ 132664 w 1742503"/>
              <a:gd name="connsiteY1038" fmla="*/ 907648 h 1217944"/>
              <a:gd name="connsiteX1039" fmla="*/ 142666 w 1742503"/>
              <a:gd name="connsiteY1039" fmla="*/ 916507 h 1217944"/>
              <a:gd name="connsiteX1040" fmla="*/ 121901 w 1742503"/>
              <a:gd name="connsiteY1040" fmla="*/ 897933 h 1217944"/>
              <a:gd name="connsiteX1041" fmla="*/ 122568 w 1742503"/>
              <a:gd name="connsiteY1041" fmla="*/ 883264 h 1217944"/>
              <a:gd name="connsiteX1042" fmla="*/ 135998 w 1742503"/>
              <a:gd name="connsiteY1042" fmla="*/ 898600 h 1217944"/>
              <a:gd name="connsiteX1043" fmla="*/ 132379 w 1742503"/>
              <a:gd name="connsiteY1043" fmla="*/ 874502 h 1217944"/>
              <a:gd name="connsiteX1044" fmla="*/ 139903 w 1742503"/>
              <a:gd name="connsiteY1044" fmla="*/ 852213 h 1217944"/>
              <a:gd name="connsiteX1045" fmla="*/ 147428 w 1742503"/>
              <a:gd name="connsiteY1045" fmla="*/ 868025 h 1217944"/>
              <a:gd name="connsiteX1046" fmla="*/ 148190 w 1742503"/>
              <a:gd name="connsiteY1046" fmla="*/ 856499 h 1217944"/>
              <a:gd name="connsiteX1047" fmla="*/ 163430 w 1742503"/>
              <a:gd name="connsiteY1047" fmla="*/ 872501 h 1217944"/>
              <a:gd name="connsiteX1048" fmla="*/ 152381 w 1742503"/>
              <a:gd name="connsiteY1048" fmla="*/ 866120 h 1217944"/>
              <a:gd name="connsiteX1049" fmla="*/ 155524 w 1742503"/>
              <a:gd name="connsiteY1049" fmla="*/ 876216 h 1217944"/>
              <a:gd name="connsiteX1050" fmla="*/ 161620 w 1742503"/>
              <a:gd name="connsiteY1050" fmla="*/ 878502 h 1217944"/>
              <a:gd name="connsiteX1051" fmla="*/ 163144 w 1742503"/>
              <a:gd name="connsiteY1051" fmla="*/ 872216 h 1217944"/>
              <a:gd name="connsiteX1052" fmla="*/ 173908 w 1742503"/>
              <a:gd name="connsiteY1052" fmla="*/ 876311 h 1217944"/>
              <a:gd name="connsiteX1053" fmla="*/ 174955 w 1742503"/>
              <a:gd name="connsiteY1053" fmla="*/ 880312 h 1217944"/>
              <a:gd name="connsiteX1054" fmla="*/ 179527 w 1742503"/>
              <a:gd name="connsiteY1054" fmla="*/ 883741 h 1217944"/>
              <a:gd name="connsiteX1055" fmla="*/ 181528 w 1742503"/>
              <a:gd name="connsiteY1055" fmla="*/ 881359 h 1217944"/>
              <a:gd name="connsiteX1056" fmla="*/ 179813 w 1742503"/>
              <a:gd name="connsiteY1056" fmla="*/ 877073 h 1217944"/>
              <a:gd name="connsiteX1057" fmla="*/ 156858 w 1742503"/>
              <a:gd name="connsiteY1057" fmla="*/ 855737 h 1217944"/>
              <a:gd name="connsiteX1058" fmla="*/ 151048 w 1742503"/>
              <a:gd name="connsiteY1058" fmla="*/ 839164 h 1217944"/>
              <a:gd name="connsiteX1059" fmla="*/ 151048 w 1742503"/>
              <a:gd name="connsiteY1059" fmla="*/ 801064 h 1217944"/>
              <a:gd name="connsiteX1060" fmla="*/ 150190 w 1742503"/>
              <a:gd name="connsiteY1060" fmla="*/ 801064 h 1217944"/>
              <a:gd name="connsiteX1061" fmla="*/ 140665 w 1742503"/>
              <a:gd name="connsiteY1061" fmla="*/ 832211 h 1217944"/>
              <a:gd name="connsiteX1062" fmla="*/ 138094 w 1742503"/>
              <a:gd name="connsiteY1062" fmla="*/ 831544 h 1217944"/>
              <a:gd name="connsiteX1063" fmla="*/ 144190 w 1742503"/>
              <a:gd name="connsiteY1063" fmla="*/ 790110 h 1217944"/>
              <a:gd name="connsiteX1064" fmla="*/ 150381 w 1742503"/>
              <a:gd name="connsiteY1064" fmla="*/ 766012 h 1217944"/>
              <a:gd name="connsiteX1065" fmla="*/ 153429 w 1742503"/>
              <a:gd name="connsiteY1065" fmla="*/ 766012 h 1217944"/>
              <a:gd name="connsiteX1066" fmla="*/ 152095 w 1742503"/>
              <a:gd name="connsiteY1066" fmla="*/ 787824 h 1217944"/>
              <a:gd name="connsiteX1067" fmla="*/ 154858 w 1742503"/>
              <a:gd name="connsiteY1067" fmla="*/ 787824 h 1217944"/>
              <a:gd name="connsiteX1068" fmla="*/ 162859 w 1742503"/>
              <a:gd name="connsiteY1068" fmla="*/ 754201 h 1217944"/>
              <a:gd name="connsiteX1069" fmla="*/ 165335 w 1742503"/>
              <a:gd name="connsiteY1069" fmla="*/ 746962 h 1217944"/>
              <a:gd name="connsiteX1070" fmla="*/ 170002 w 1742503"/>
              <a:gd name="connsiteY1070" fmla="*/ 744866 h 1217944"/>
              <a:gd name="connsiteX1071" fmla="*/ 165811 w 1742503"/>
              <a:gd name="connsiteY1071" fmla="*/ 806207 h 1217944"/>
              <a:gd name="connsiteX1072" fmla="*/ 163049 w 1742503"/>
              <a:gd name="connsiteY1072" fmla="*/ 806207 h 1217944"/>
              <a:gd name="connsiteX1073" fmla="*/ 159334 w 1742503"/>
              <a:gd name="connsiteY1073" fmla="*/ 781442 h 1217944"/>
              <a:gd name="connsiteX1074" fmla="*/ 157810 w 1742503"/>
              <a:gd name="connsiteY1074" fmla="*/ 817447 h 1217944"/>
              <a:gd name="connsiteX1075" fmla="*/ 165335 w 1742503"/>
              <a:gd name="connsiteY1075" fmla="*/ 815160 h 1217944"/>
              <a:gd name="connsiteX1076" fmla="*/ 162001 w 1742503"/>
              <a:gd name="connsiteY1076" fmla="*/ 823542 h 1217944"/>
              <a:gd name="connsiteX1077" fmla="*/ 170002 w 1742503"/>
              <a:gd name="connsiteY1077" fmla="*/ 828020 h 1217944"/>
              <a:gd name="connsiteX1078" fmla="*/ 170002 w 1742503"/>
              <a:gd name="connsiteY1078" fmla="*/ 795920 h 1217944"/>
              <a:gd name="connsiteX1079" fmla="*/ 172193 w 1742503"/>
              <a:gd name="connsiteY1079" fmla="*/ 755344 h 1217944"/>
              <a:gd name="connsiteX1080" fmla="*/ 169812 w 1742503"/>
              <a:gd name="connsiteY1080" fmla="*/ 744676 h 1217944"/>
              <a:gd name="connsiteX1081" fmla="*/ 175241 w 1742503"/>
              <a:gd name="connsiteY1081" fmla="*/ 720863 h 1217944"/>
              <a:gd name="connsiteX1082" fmla="*/ 187338 w 1742503"/>
              <a:gd name="connsiteY1082" fmla="*/ 700956 h 1217944"/>
              <a:gd name="connsiteX1083" fmla="*/ 190767 w 1742503"/>
              <a:gd name="connsiteY1083" fmla="*/ 695908 h 1217944"/>
              <a:gd name="connsiteX1084" fmla="*/ 192672 w 1742503"/>
              <a:gd name="connsiteY1084" fmla="*/ 696765 h 1217944"/>
              <a:gd name="connsiteX1085" fmla="*/ 187624 w 1742503"/>
              <a:gd name="connsiteY1085" fmla="*/ 715815 h 1217944"/>
              <a:gd name="connsiteX1086" fmla="*/ 190005 w 1742503"/>
              <a:gd name="connsiteY1086" fmla="*/ 716863 h 1217944"/>
              <a:gd name="connsiteX1087" fmla="*/ 194101 w 1742503"/>
              <a:gd name="connsiteY1087" fmla="*/ 710767 h 1217944"/>
              <a:gd name="connsiteX1088" fmla="*/ 202006 w 1742503"/>
              <a:gd name="connsiteY1088" fmla="*/ 683716 h 1217944"/>
              <a:gd name="connsiteX1089" fmla="*/ 205245 w 1742503"/>
              <a:gd name="connsiteY1089" fmla="*/ 677905 h 1217944"/>
              <a:gd name="connsiteX1090" fmla="*/ 206959 w 1742503"/>
              <a:gd name="connsiteY1090" fmla="*/ 678763 h 1217944"/>
              <a:gd name="connsiteX1091" fmla="*/ 201244 w 1742503"/>
              <a:gd name="connsiteY1091" fmla="*/ 701146 h 1217944"/>
              <a:gd name="connsiteX1092" fmla="*/ 209531 w 1742503"/>
              <a:gd name="connsiteY1092" fmla="*/ 701718 h 1217944"/>
              <a:gd name="connsiteX1093" fmla="*/ 210674 w 1742503"/>
              <a:gd name="connsiteY1093" fmla="*/ 680287 h 1217944"/>
              <a:gd name="connsiteX1094" fmla="*/ 213436 w 1742503"/>
              <a:gd name="connsiteY1094" fmla="*/ 680287 h 1217944"/>
              <a:gd name="connsiteX1095" fmla="*/ 214579 w 1742503"/>
              <a:gd name="connsiteY1095" fmla="*/ 701909 h 1217944"/>
              <a:gd name="connsiteX1096" fmla="*/ 218389 w 1742503"/>
              <a:gd name="connsiteY1096" fmla="*/ 723816 h 1217944"/>
              <a:gd name="connsiteX1097" fmla="*/ 221628 w 1742503"/>
              <a:gd name="connsiteY1097" fmla="*/ 723816 h 1217944"/>
              <a:gd name="connsiteX1098" fmla="*/ 221628 w 1742503"/>
              <a:gd name="connsiteY1098" fmla="*/ 711814 h 1217944"/>
              <a:gd name="connsiteX1099" fmla="*/ 222295 w 1742503"/>
              <a:gd name="connsiteY1099" fmla="*/ 681620 h 1217944"/>
              <a:gd name="connsiteX1100" fmla="*/ 224390 w 1742503"/>
              <a:gd name="connsiteY1100" fmla="*/ 671142 h 1217944"/>
              <a:gd name="connsiteX1101" fmla="*/ 232963 w 1742503"/>
              <a:gd name="connsiteY1101" fmla="*/ 659236 h 1217944"/>
              <a:gd name="connsiteX1102" fmla="*/ 219818 w 1742503"/>
              <a:gd name="connsiteY1102" fmla="*/ 654569 h 1217944"/>
              <a:gd name="connsiteX1103" fmla="*/ 219818 w 1742503"/>
              <a:gd name="connsiteY1103" fmla="*/ 680858 h 1217944"/>
              <a:gd name="connsiteX1104" fmla="*/ 215056 w 1742503"/>
              <a:gd name="connsiteY1104" fmla="*/ 673238 h 1217944"/>
              <a:gd name="connsiteX1105" fmla="*/ 221342 w 1742503"/>
              <a:gd name="connsiteY1105" fmla="*/ 634567 h 1217944"/>
              <a:gd name="connsiteX1106" fmla="*/ 228486 w 1742503"/>
              <a:gd name="connsiteY1106" fmla="*/ 629233 h 1217944"/>
              <a:gd name="connsiteX1107" fmla="*/ 230867 w 1742503"/>
              <a:gd name="connsiteY1107" fmla="*/ 632186 h 1217944"/>
              <a:gd name="connsiteX1108" fmla="*/ 223914 w 1742503"/>
              <a:gd name="connsiteY1108" fmla="*/ 635043 h 1217944"/>
              <a:gd name="connsiteX1109" fmla="*/ 225247 w 1742503"/>
              <a:gd name="connsiteY1109" fmla="*/ 636757 h 1217944"/>
              <a:gd name="connsiteX1110" fmla="*/ 235820 w 1742503"/>
              <a:gd name="connsiteY1110" fmla="*/ 637329 h 1217944"/>
              <a:gd name="connsiteX1111" fmla="*/ 235249 w 1742503"/>
              <a:gd name="connsiteY1111" fmla="*/ 656379 h 1217944"/>
              <a:gd name="connsiteX1112" fmla="*/ 246774 w 1742503"/>
              <a:gd name="connsiteY1112" fmla="*/ 656379 h 1217944"/>
              <a:gd name="connsiteX1113" fmla="*/ 261157 w 1742503"/>
              <a:gd name="connsiteY1113" fmla="*/ 610088 h 1217944"/>
              <a:gd name="connsiteX1114" fmla="*/ 251632 w 1742503"/>
              <a:gd name="connsiteY1114" fmla="*/ 661522 h 1217944"/>
              <a:gd name="connsiteX1115" fmla="*/ 236296 w 1742503"/>
              <a:gd name="connsiteY1115" fmla="*/ 685621 h 1217944"/>
              <a:gd name="connsiteX1116" fmla="*/ 238201 w 1742503"/>
              <a:gd name="connsiteY1116" fmla="*/ 716482 h 1217944"/>
              <a:gd name="connsiteX1117" fmla="*/ 232201 w 1742503"/>
              <a:gd name="connsiteY1117" fmla="*/ 701242 h 1217944"/>
              <a:gd name="connsiteX1118" fmla="*/ 231058 w 1742503"/>
              <a:gd name="connsiteY1118" fmla="*/ 684382 h 1217944"/>
              <a:gd name="connsiteX1119" fmla="*/ 228676 w 1742503"/>
              <a:gd name="connsiteY1119" fmla="*/ 684382 h 1217944"/>
              <a:gd name="connsiteX1120" fmla="*/ 224962 w 1742503"/>
              <a:gd name="connsiteY1120" fmla="*/ 707719 h 1217944"/>
              <a:gd name="connsiteX1121" fmla="*/ 238582 w 1742503"/>
              <a:gd name="connsiteY1121" fmla="*/ 722006 h 1217944"/>
              <a:gd name="connsiteX1122" fmla="*/ 246488 w 1742503"/>
              <a:gd name="connsiteY1122" fmla="*/ 760106 h 1217944"/>
              <a:gd name="connsiteX1123" fmla="*/ 237535 w 1742503"/>
              <a:gd name="connsiteY1123" fmla="*/ 758582 h 1217944"/>
              <a:gd name="connsiteX1124" fmla="*/ 247060 w 1742503"/>
              <a:gd name="connsiteY1124" fmla="*/ 802207 h 1217944"/>
              <a:gd name="connsiteX1125" fmla="*/ 241916 w 1742503"/>
              <a:gd name="connsiteY1125" fmla="*/ 792682 h 1217944"/>
              <a:gd name="connsiteX1126" fmla="*/ 255442 w 1742503"/>
              <a:gd name="connsiteY1126" fmla="*/ 829925 h 1217944"/>
              <a:gd name="connsiteX1127" fmla="*/ 258299 w 1742503"/>
              <a:gd name="connsiteY1127" fmla="*/ 821733 h 1217944"/>
              <a:gd name="connsiteX1128" fmla="*/ 260109 w 1742503"/>
              <a:gd name="connsiteY1128" fmla="*/ 821733 h 1217944"/>
              <a:gd name="connsiteX1129" fmla="*/ 261823 w 1742503"/>
              <a:gd name="connsiteY1129" fmla="*/ 850308 h 1217944"/>
              <a:gd name="connsiteX1130" fmla="*/ 265824 w 1742503"/>
              <a:gd name="connsiteY1130" fmla="*/ 830401 h 1217944"/>
              <a:gd name="connsiteX1131" fmla="*/ 289827 w 1742503"/>
              <a:gd name="connsiteY1131" fmla="*/ 868501 h 1217944"/>
              <a:gd name="connsiteX1132" fmla="*/ 289160 w 1742503"/>
              <a:gd name="connsiteY1132" fmla="*/ 855356 h 1217944"/>
              <a:gd name="connsiteX1133" fmla="*/ 294685 w 1742503"/>
              <a:gd name="connsiteY1133" fmla="*/ 853356 h 1217944"/>
              <a:gd name="connsiteX1134" fmla="*/ 302590 w 1742503"/>
              <a:gd name="connsiteY1134" fmla="*/ 877168 h 1217944"/>
              <a:gd name="connsiteX1135" fmla="*/ 305734 w 1742503"/>
              <a:gd name="connsiteY1135" fmla="*/ 876121 h 1217944"/>
              <a:gd name="connsiteX1136" fmla="*/ 285826 w 1742503"/>
              <a:gd name="connsiteY1136" fmla="*/ 806398 h 1217944"/>
              <a:gd name="connsiteX1137" fmla="*/ 287065 w 1742503"/>
              <a:gd name="connsiteY1137" fmla="*/ 806398 h 1217944"/>
              <a:gd name="connsiteX1138" fmla="*/ 304781 w 1742503"/>
              <a:gd name="connsiteY1138" fmla="*/ 852308 h 1217944"/>
              <a:gd name="connsiteX1139" fmla="*/ 304781 w 1742503"/>
              <a:gd name="connsiteY1139" fmla="*/ 836973 h 1217944"/>
              <a:gd name="connsiteX1140" fmla="*/ 297542 w 1742503"/>
              <a:gd name="connsiteY1140" fmla="*/ 825543 h 1217944"/>
              <a:gd name="connsiteX1141" fmla="*/ 304972 w 1742503"/>
              <a:gd name="connsiteY1141" fmla="*/ 810017 h 1217944"/>
              <a:gd name="connsiteX1142" fmla="*/ 306210 w 1742503"/>
              <a:gd name="connsiteY1142" fmla="*/ 827638 h 1217944"/>
              <a:gd name="connsiteX1143" fmla="*/ 301257 w 1742503"/>
              <a:gd name="connsiteY1143" fmla="*/ 826877 h 1217944"/>
              <a:gd name="connsiteX1144" fmla="*/ 310020 w 1742503"/>
              <a:gd name="connsiteY1144" fmla="*/ 839068 h 1217944"/>
              <a:gd name="connsiteX1145" fmla="*/ 316211 w 1742503"/>
              <a:gd name="connsiteY1145" fmla="*/ 831734 h 1217944"/>
              <a:gd name="connsiteX1146" fmla="*/ 317449 w 1742503"/>
              <a:gd name="connsiteY1146" fmla="*/ 832496 h 1217944"/>
              <a:gd name="connsiteX1147" fmla="*/ 311830 w 1742503"/>
              <a:gd name="connsiteY1147" fmla="*/ 849832 h 1217944"/>
              <a:gd name="connsiteX1148" fmla="*/ 313354 w 1742503"/>
              <a:gd name="connsiteY1148" fmla="*/ 850498 h 1217944"/>
              <a:gd name="connsiteX1149" fmla="*/ 327165 w 1742503"/>
              <a:gd name="connsiteY1149" fmla="*/ 827638 h 1217944"/>
              <a:gd name="connsiteX1150" fmla="*/ 329260 w 1742503"/>
              <a:gd name="connsiteY1150" fmla="*/ 828972 h 1217944"/>
              <a:gd name="connsiteX1151" fmla="*/ 317640 w 1742503"/>
              <a:gd name="connsiteY1151" fmla="*/ 852117 h 1217944"/>
              <a:gd name="connsiteX1152" fmla="*/ 331165 w 1742503"/>
              <a:gd name="connsiteY1152" fmla="*/ 851356 h 1217944"/>
              <a:gd name="connsiteX1153" fmla="*/ 339357 w 1742503"/>
              <a:gd name="connsiteY1153" fmla="*/ 822114 h 1217944"/>
              <a:gd name="connsiteX1154" fmla="*/ 333547 w 1742503"/>
              <a:gd name="connsiteY1154" fmla="*/ 784966 h 1217944"/>
              <a:gd name="connsiteX1155" fmla="*/ 343072 w 1742503"/>
              <a:gd name="connsiteY1155" fmla="*/ 772203 h 1217944"/>
              <a:gd name="connsiteX1156" fmla="*/ 337833 w 1742503"/>
              <a:gd name="connsiteY1156" fmla="*/ 745343 h 1217944"/>
              <a:gd name="connsiteX1157" fmla="*/ 330975 w 1742503"/>
              <a:gd name="connsiteY1157" fmla="*/ 769917 h 1217944"/>
              <a:gd name="connsiteX1158" fmla="*/ 326498 w 1742503"/>
              <a:gd name="connsiteY1158" fmla="*/ 762868 h 1217944"/>
              <a:gd name="connsiteX1159" fmla="*/ 325069 w 1742503"/>
              <a:gd name="connsiteY1159" fmla="*/ 763344 h 1217944"/>
              <a:gd name="connsiteX1160" fmla="*/ 328498 w 1742503"/>
              <a:gd name="connsiteY1160" fmla="*/ 783347 h 1217944"/>
              <a:gd name="connsiteX1161" fmla="*/ 328498 w 1742503"/>
              <a:gd name="connsiteY1161" fmla="*/ 819923 h 1217944"/>
              <a:gd name="connsiteX1162" fmla="*/ 316021 w 1742503"/>
              <a:gd name="connsiteY1162" fmla="*/ 808207 h 1217944"/>
              <a:gd name="connsiteX1163" fmla="*/ 314687 w 1742503"/>
              <a:gd name="connsiteY1163" fmla="*/ 809541 h 1217944"/>
              <a:gd name="connsiteX1164" fmla="*/ 324212 w 1742503"/>
              <a:gd name="connsiteY1164" fmla="*/ 822400 h 1217944"/>
              <a:gd name="connsiteX1165" fmla="*/ 309353 w 1742503"/>
              <a:gd name="connsiteY1165" fmla="*/ 800968 h 1217944"/>
              <a:gd name="connsiteX1166" fmla="*/ 313830 w 1742503"/>
              <a:gd name="connsiteY1166" fmla="*/ 777727 h 1217944"/>
              <a:gd name="connsiteX1167" fmla="*/ 313830 w 1742503"/>
              <a:gd name="connsiteY1167" fmla="*/ 778299 h 1217944"/>
              <a:gd name="connsiteX1168" fmla="*/ 320497 w 1742503"/>
              <a:gd name="connsiteY1168" fmla="*/ 774679 h 1217944"/>
              <a:gd name="connsiteX1169" fmla="*/ 321926 w 1742503"/>
              <a:gd name="connsiteY1169" fmla="*/ 776299 h 1217944"/>
              <a:gd name="connsiteX1170" fmla="*/ 320593 w 1742503"/>
              <a:gd name="connsiteY1170" fmla="*/ 805826 h 1217944"/>
              <a:gd name="connsiteX1171" fmla="*/ 323069 w 1742503"/>
              <a:gd name="connsiteY1171" fmla="*/ 771726 h 1217944"/>
              <a:gd name="connsiteX1172" fmla="*/ 320212 w 1742503"/>
              <a:gd name="connsiteY1172" fmla="*/ 730007 h 1217944"/>
              <a:gd name="connsiteX1173" fmla="*/ 322307 w 1742503"/>
              <a:gd name="connsiteY1173" fmla="*/ 723721 h 1217944"/>
              <a:gd name="connsiteX1174" fmla="*/ 324688 w 1742503"/>
              <a:gd name="connsiteY1174" fmla="*/ 724388 h 1217944"/>
              <a:gd name="connsiteX1175" fmla="*/ 324688 w 1742503"/>
              <a:gd name="connsiteY1175" fmla="*/ 745628 h 1217944"/>
              <a:gd name="connsiteX1176" fmla="*/ 330308 w 1742503"/>
              <a:gd name="connsiteY1176" fmla="*/ 713720 h 1217944"/>
              <a:gd name="connsiteX1177" fmla="*/ 344977 w 1742503"/>
              <a:gd name="connsiteY1177" fmla="*/ 698289 h 1217944"/>
              <a:gd name="connsiteX1178" fmla="*/ 352216 w 1742503"/>
              <a:gd name="connsiteY1178" fmla="*/ 699051 h 1217944"/>
              <a:gd name="connsiteX1179" fmla="*/ 339547 w 1742503"/>
              <a:gd name="connsiteY1179" fmla="*/ 672667 h 1217944"/>
              <a:gd name="connsiteX1180" fmla="*/ 341738 w 1742503"/>
              <a:gd name="connsiteY1180" fmla="*/ 670952 h 1217944"/>
              <a:gd name="connsiteX1181" fmla="*/ 346882 w 1742503"/>
              <a:gd name="connsiteY1181" fmla="*/ 675620 h 1217944"/>
              <a:gd name="connsiteX1182" fmla="*/ 352692 w 1742503"/>
              <a:gd name="connsiteY1182" fmla="*/ 691812 h 1217944"/>
              <a:gd name="connsiteX1183" fmla="*/ 347739 w 1742503"/>
              <a:gd name="connsiteY1183" fmla="*/ 702766 h 1217944"/>
              <a:gd name="connsiteX1184" fmla="*/ 335166 w 1742503"/>
              <a:gd name="connsiteY1184" fmla="*/ 718577 h 1217944"/>
              <a:gd name="connsiteX1185" fmla="*/ 340024 w 1742503"/>
              <a:gd name="connsiteY1185" fmla="*/ 740580 h 1217944"/>
              <a:gd name="connsiteX1186" fmla="*/ 342976 w 1742503"/>
              <a:gd name="connsiteY1186" fmla="*/ 740580 h 1217944"/>
              <a:gd name="connsiteX1187" fmla="*/ 342024 w 1742503"/>
              <a:gd name="connsiteY1187" fmla="*/ 729721 h 1217944"/>
              <a:gd name="connsiteX1188" fmla="*/ 346977 w 1742503"/>
              <a:gd name="connsiteY1188" fmla="*/ 707719 h 1217944"/>
              <a:gd name="connsiteX1189" fmla="*/ 356502 w 1742503"/>
              <a:gd name="connsiteY1189" fmla="*/ 710957 h 1217944"/>
              <a:gd name="connsiteX1190" fmla="*/ 356502 w 1742503"/>
              <a:gd name="connsiteY1190" fmla="*/ 738294 h 1217944"/>
              <a:gd name="connsiteX1191" fmla="*/ 352216 w 1742503"/>
              <a:gd name="connsiteY1191" fmla="*/ 764869 h 1217944"/>
              <a:gd name="connsiteX1192" fmla="*/ 350311 w 1742503"/>
              <a:gd name="connsiteY1192" fmla="*/ 779918 h 1217944"/>
              <a:gd name="connsiteX1193" fmla="*/ 339738 w 1742503"/>
              <a:gd name="connsiteY1193" fmla="*/ 776966 h 1217944"/>
              <a:gd name="connsiteX1194" fmla="*/ 338690 w 1742503"/>
              <a:gd name="connsiteY1194" fmla="*/ 786491 h 1217944"/>
              <a:gd name="connsiteX1195" fmla="*/ 340214 w 1742503"/>
              <a:gd name="connsiteY1195" fmla="*/ 786491 h 1217944"/>
              <a:gd name="connsiteX1196" fmla="*/ 344500 w 1742503"/>
              <a:gd name="connsiteY1196" fmla="*/ 776966 h 1217944"/>
              <a:gd name="connsiteX1197" fmla="*/ 348406 w 1742503"/>
              <a:gd name="connsiteY1197" fmla="*/ 803445 h 1217944"/>
              <a:gd name="connsiteX1198" fmla="*/ 358883 w 1742503"/>
              <a:gd name="connsiteY1198" fmla="*/ 792110 h 1217944"/>
              <a:gd name="connsiteX1199" fmla="*/ 355073 w 1742503"/>
              <a:gd name="connsiteY1199" fmla="*/ 764773 h 1217944"/>
              <a:gd name="connsiteX1200" fmla="*/ 357645 w 1742503"/>
              <a:gd name="connsiteY1200" fmla="*/ 764202 h 1217944"/>
              <a:gd name="connsiteX1201" fmla="*/ 361264 w 1742503"/>
              <a:gd name="connsiteY1201" fmla="*/ 776108 h 1217944"/>
              <a:gd name="connsiteX1202" fmla="*/ 363836 w 1742503"/>
              <a:gd name="connsiteY1202" fmla="*/ 765916 h 1217944"/>
              <a:gd name="connsiteX1203" fmla="*/ 366503 w 1742503"/>
              <a:gd name="connsiteY1203" fmla="*/ 730864 h 1217944"/>
              <a:gd name="connsiteX1204" fmla="*/ 367075 w 1742503"/>
              <a:gd name="connsiteY1204" fmla="*/ 723530 h 1217944"/>
              <a:gd name="connsiteX1205" fmla="*/ 376600 w 1742503"/>
              <a:gd name="connsiteY1205" fmla="*/ 675905 h 1217944"/>
              <a:gd name="connsiteX1206" fmla="*/ 384315 w 1742503"/>
              <a:gd name="connsiteY1206" fmla="*/ 658189 h 1217944"/>
              <a:gd name="connsiteX1207" fmla="*/ 392506 w 1742503"/>
              <a:gd name="connsiteY1207" fmla="*/ 629042 h 1217944"/>
              <a:gd name="connsiteX1208" fmla="*/ 393840 w 1742503"/>
              <a:gd name="connsiteY1208" fmla="*/ 628471 h 1217944"/>
              <a:gd name="connsiteX1209" fmla="*/ 395650 w 1742503"/>
              <a:gd name="connsiteY1209" fmla="*/ 631614 h 1217944"/>
              <a:gd name="connsiteX1210" fmla="*/ 392125 w 1742503"/>
              <a:gd name="connsiteY1210" fmla="*/ 663046 h 1217944"/>
              <a:gd name="connsiteX1211" fmla="*/ 389744 w 1742503"/>
              <a:gd name="connsiteY1211" fmla="*/ 667238 h 1217944"/>
              <a:gd name="connsiteX1212" fmla="*/ 386506 w 1742503"/>
              <a:gd name="connsiteY1212" fmla="*/ 674762 h 1217944"/>
              <a:gd name="connsiteX1213" fmla="*/ 389268 w 1742503"/>
              <a:gd name="connsiteY1213" fmla="*/ 683239 h 1217944"/>
              <a:gd name="connsiteX1214" fmla="*/ 380791 w 1742503"/>
              <a:gd name="connsiteY1214" fmla="*/ 678382 h 1217944"/>
              <a:gd name="connsiteX1215" fmla="*/ 377647 w 1742503"/>
              <a:gd name="connsiteY1215" fmla="*/ 687144 h 1217944"/>
              <a:gd name="connsiteX1216" fmla="*/ 380410 w 1742503"/>
              <a:gd name="connsiteY1216" fmla="*/ 695526 h 1217944"/>
              <a:gd name="connsiteX1217" fmla="*/ 374123 w 1742503"/>
              <a:gd name="connsiteY1217" fmla="*/ 723149 h 1217944"/>
              <a:gd name="connsiteX1218" fmla="*/ 371361 w 1742503"/>
              <a:gd name="connsiteY1218" fmla="*/ 712386 h 1217944"/>
              <a:gd name="connsiteX1219" fmla="*/ 368408 w 1742503"/>
              <a:gd name="connsiteY1219" fmla="*/ 713243 h 1217944"/>
              <a:gd name="connsiteX1220" fmla="*/ 377933 w 1742503"/>
              <a:gd name="connsiteY1220" fmla="*/ 752296 h 1217944"/>
              <a:gd name="connsiteX1221" fmla="*/ 380410 w 1742503"/>
              <a:gd name="connsiteY1221" fmla="*/ 794777 h 1217944"/>
              <a:gd name="connsiteX1222" fmla="*/ 370885 w 1742503"/>
              <a:gd name="connsiteY1222" fmla="*/ 753534 h 1217944"/>
              <a:gd name="connsiteX1223" fmla="*/ 369932 w 1742503"/>
              <a:gd name="connsiteY1223" fmla="*/ 737056 h 1217944"/>
              <a:gd name="connsiteX1224" fmla="*/ 366503 w 1742503"/>
              <a:gd name="connsiteY1224" fmla="*/ 737056 h 1217944"/>
              <a:gd name="connsiteX1225" fmla="*/ 368980 w 1742503"/>
              <a:gd name="connsiteY1225" fmla="*/ 803731 h 1217944"/>
              <a:gd name="connsiteX1226" fmla="*/ 389744 w 1742503"/>
              <a:gd name="connsiteY1226" fmla="*/ 800016 h 1217944"/>
              <a:gd name="connsiteX1227" fmla="*/ 378886 w 1742503"/>
              <a:gd name="connsiteY1227" fmla="*/ 765821 h 1217944"/>
              <a:gd name="connsiteX1228" fmla="*/ 382029 w 1742503"/>
              <a:gd name="connsiteY1228" fmla="*/ 764583 h 1217944"/>
              <a:gd name="connsiteX1229" fmla="*/ 386791 w 1742503"/>
              <a:gd name="connsiteY1229" fmla="*/ 776775 h 1217944"/>
              <a:gd name="connsiteX1230" fmla="*/ 388506 w 1742503"/>
              <a:gd name="connsiteY1230" fmla="*/ 776775 h 1217944"/>
              <a:gd name="connsiteX1231" fmla="*/ 388506 w 1742503"/>
              <a:gd name="connsiteY1231" fmla="*/ 758582 h 1217944"/>
              <a:gd name="connsiteX1232" fmla="*/ 391173 w 1742503"/>
              <a:gd name="connsiteY1232" fmla="*/ 758582 h 1217944"/>
              <a:gd name="connsiteX1233" fmla="*/ 399841 w 1742503"/>
              <a:gd name="connsiteY1233" fmla="*/ 801921 h 1217944"/>
              <a:gd name="connsiteX1234" fmla="*/ 410318 w 1742503"/>
              <a:gd name="connsiteY1234" fmla="*/ 782871 h 1217944"/>
              <a:gd name="connsiteX1235" fmla="*/ 431273 w 1742503"/>
              <a:gd name="connsiteY1235" fmla="*/ 754296 h 1217944"/>
              <a:gd name="connsiteX1236" fmla="*/ 442894 w 1742503"/>
              <a:gd name="connsiteY1236" fmla="*/ 738104 h 1217944"/>
              <a:gd name="connsiteX1237" fmla="*/ 444322 w 1742503"/>
              <a:gd name="connsiteY1237" fmla="*/ 724864 h 1217944"/>
              <a:gd name="connsiteX1238" fmla="*/ 461372 w 1742503"/>
              <a:gd name="connsiteY1238" fmla="*/ 723340 h 1217944"/>
              <a:gd name="connsiteX1239" fmla="*/ 447942 w 1742503"/>
              <a:gd name="connsiteY1239" fmla="*/ 728579 h 1217944"/>
              <a:gd name="connsiteX1240" fmla="*/ 448609 w 1742503"/>
              <a:gd name="connsiteY1240" fmla="*/ 750486 h 1217944"/>
              <a:gd name="connsiteX1241" fmla="*/ 449656 w 1742503"/>
              <a:gd name="connsiteY1241" fmla="*/ 756201 h 1217944"/>
              <a:gd name="connsiteX1242" fmla="*/ 445656 w 1742503"/>
              <a:gd name="connsiteY1242" fmla="*/ 775251 h 1217944"/>
              <a:gd name="connsiteX1243" fmla="*/ 443656 w 1742503"/>
              <a:gd name="connsiteY1243" fmla="*/ 783347 h 1217944"/>
              <a:gd name="connsiteX1244" fmla="*/ 437464 w 1742503"/>
              <a:gd name="connsiteY1244" fmla="*/ 797253 h 1217944"/>
              <a:gd name="connsiteX1245" fmla="*/ 435750 w 1742503"/>
              <a:gd name="connsiteY1245" fmla="*/ 803350 h 1217944"/>
              <a:gd name="connsiteX1246" fmla="*/ 433178 w 1742503"/>
              <a:gd name="connsiteY1246" fmla="*/ 822400 h 1217944"/>
              <a:gd name="connsiteX1247" fmla="*/ 446037 w 1742503"/>
              <a:gd name="connsiteY1247" fmla="*/ 811827 h 1217944"/>
              <a:gd name="connsiteX1248" fmla="*/ 447942 w 1742503"/>
              <a:gd name="connsiteY1248" fmla="*/ 787728 h 1217944"/>
              <a:gd name="connsiteX1249" fmla="*/ 455562 w 1742503"/>
              <a:gd name="connsiteY1249" fmla="*/ 767917 h 1217944"/>
              <a:gd name="connsiteX1250" fmla="*/ 456514 w 1742503"/>
              <a:gd name="connsiteY1250" fmla="*/ 763154 h 1217944"/>
              <a:gd name="connsiteX1251" fmla="*/ 457276 w 1742503"/>
              <a:gd name="connsiteY1251" fmla="*/ 751153 h 1217944"/>
              <a:gd name="connsiteX1252" fmla="*/ 462868 w 1742503"/>
              <a:gd name="connsiteY1252" fmla="*/ 742895 h 1217944"/>
              <a:gd name="connsiteX1253" fmla="*/ 464134 w 1742503"/>
              <a:gd name="connsiteY1253" fmla="*/ 742771 h 1217944"/>
              <a:gd name="connsiteX1254" fmla="*/ 467659 w 1742503"/>
              <a:gd name="connsiteY1254" fmla="*/ 785252 h 1217944"/>
              <a:gd name="connsiteX1255" fmla="*/ 472040 w 1742503"/>
              <a:gd name="connsiteY1255" fmla="*/ 749724 h 1217944"/>
              <a:gd name="connsiteX1256" fmla="*/ 472040 w 1742503"/>
              <a:gd name="connsiteY1256" fmla="*/ 782585 h 1217944"/>
              <a:gd name="connsiteX1257" fmla="*/ 479851 w 1742503"/>
              <a:gd name="connsiteY1257" fmla="*/ 768393 h 1217944"/>
              <a:gd name="connsiteX1258" fmla="*/ 470326 w 1742503"/>
              <a:gd name="connsiteY1258" fmla="*/ 720768 h 1217944"/>
              <a:gd name="connsiteX1259" fmla="*/ 466706 w 1742503"/>
              <a:gd name="connsiteY1259" fmla="*/ 742009 h 1217944"/>
              <a:gd name="connsiteX1260" fmla="*/ 464230 w 1742503"/>
              <a:gd name="connsiteY1260" fmla="*/ 742485 h 1217944"/>
              <a:gd name="connsiteX1261" fmla="*/ 471945 w 1742503"/>
              <a:gd name="connsiteY1261" fmla="*/ 708481 h 1217944"/>
              <a:gd name="connsiteX1262" fmla="*/ 471945 w 1742503"/>
              <a:gd name="connsiteY1262" fmla="*/ 695050 h 1217944"/>
              <a:gd name="connsiteX1263" fmla="*/ 470135 w 1742503"/>
              <a:gd name="connsiteY1263" fmla="*/ 689621 h 1217944"/>
              <a:gd name="connsiteX1264" fmla="*/ 456324 w 1742503"/>
              <a:gd name="connsiteY1264" fmla="*/ 677048 h 1217944"/>
              <a:gd name="connsiteX1265" fmla="*/ 456324 w 1742503"/>
              <a:gd name="connsiteY1265" fmla="*/ 696098 h 1217944"/>
              <a:gd name="connsiteX1266" fmla="*/ 453085 w 1742503"/>
              <a:gd name="connsiteY1266" fmla="*/ 696098 h 1217944"/>
              <a:gd name="connsiteX1267" fmla="*/ 448609 w 1742503"/>
              <a:gd name="connsiteY1267" fmla="*/ 670952 h 1217944"/>
              <a:gd name="connsiteX1268" fmla="*/ 444418 w 1742503"/>
              <a:gd name="connsiteY1268" fmla="*/ 690440 h 1217944"/>
              <a:gd name="connsiteX1269" fmla="*/ 446799 w 1742503"/>
              <a:gd name="connsiteY1269" fmla="*/ 693241 h 1217944"/>
              <a:gd name="connsiteX1270" fmla="*/ 457181 w 1742503"/>
              <a:gd name="connsiteY1270" fmla="*/ 707433 h 1217944"/>
              <a:gd name="connsiteX1271" fmla="*/ 441274 w 1742503"/>
              <a:gd name="connsiteY1271" fmla="*/ 721149 h 1217944"/>
              <a:gd name="connsiteX1272" fmla="*/ 434512 w 1742503"/>
              <a:gd name="connsiteY1272" fmla="*/ 743151 h 1217944"/>
              <a:gd name="connsiteX1273" fmla="*/ 431940 w 1742503"/>
              <a:gd name="connsiteY1273" fmla="*/ 742295 h 1217944"/>
              <a:gd name="connsiteX1274" fmla="*/ 435369 w 1742503"/>
              <a:gd name="connsiteY1274" fmla="*/ 727531 h 1217944"/>
              <a:gd name="connsiteX1275" fmla="*/ 425844 w 1742503"/>
              <a:gd name="connsiteY1275" fmla="*/ 692478 h 1217944"/>
              <a:gd name="connsiteX1276" fmla="*/ 423367 w 1742503"/>
              <a:gd name="connsiteY1276" fmla="*/ 682096 h 1217944"/>
              <a:gd name="connsiteX1277" fmla="*/ 427082 w 1742503"/>
              <a:gd name="connsiteY1277" fmla="*/ 664189 h 1217944"/>
              <a:gd name="connsiteX1278" fmla="*/ 427082 w 1742503"/>
              <a:gd name="connsiteY1278" fmla="*/ 638091 h 1217944"/>
              <a:gd name="connsiteX1279" fmla="*/ 414795 w 1742503"/>
              <a:gd name="connsiteY1279" fmla="*/ 664856 h 1217944"/>
              <a:gd name="connsiteX1280" fmla="*/ 412414 w 1742503"/>
              <a:gd name="connsiteY1280" fmla="*/ 664856 h 1217944"/>
              <a:gd name="connsiteX1281" fmla="*/ 409366 w 1742503"/>
              <a:gd name="connsiteY1281" fmla="*/ 652950 h 1217944"/>
              <a:gd name="connsiteX1282" fmla="*/ 407365 w 1742503"/>
              <a:gd name="connsiteY1282" fmla="*/ 653426 h 1217944"/>
              <a:gd name="connsiteX1283" fmla="*/ 409842 w 1742503"/>
              <a:gd name="connsiteY1283" fmla="*/ 679334 h 1217944"/>
              <a:gd name="connsiteX1284" fmla="*/ 419367 w 1742503"/>
              <a:gd name="connsiteY1284" fmla="*/ 673810 h 1217944"/>
              <a:gd name="connsiteX1285" fmla="*/ 416319 w 1742503"/>
              <a:gd name="connsiteY1285" fmla="*/ 709242 h 1217944"/>
              <a:gd name="connsiteX1286" fmla="*/ 426320 w 1742503"/>
              <a:gd name="connsiteY1286" fmla="*/ 698956 h 1217944"/>
              <a:gd name="connsiteX1287" fmla="*/ 426320 w 1742503"/>
              <a:gd name="connsiteY1287" fmla="*/ 726959 h 1217944"/>
              <a:gd name="connsiteX1288" fmla="*/ 419367 w 1742503"/>
              <a:gd name="connsiteY1288" fmla="*/ 753725 h 1217944"/>
              <a:gd name="connsiteX1289" fmla="*/ 416986 w 1742503"/>
              <a:gd name="connsiteY1289" fmla="*/ 753153 h 1217944"/>
              <a:gd name="connsiteX1290" fmla="*/ 413747 w 1742503"/>
              <a:gd name="connsiteY1290" fmla="*/ 737246 h 1217944"/>
              <a:gd name="connsiteX1291" fmla="*/ 413747 w 1742503"/>
              <a:gd name="connsiteY1291" fmla="*/ 734769 h 1217944"/>
              <a:gd name="connsiteX1292" fmla="*/ 413747 w 1742503"/>
              <a:gd name="connsiteY1292" fmla="*/ 701909 h 1217944"/>
              <a:gd name="connsiteX1293" fmla="*/ 413747 w 1742503"/>
              <a:gd name="connsiteY1293" fmla="*/ 686668 h 1217944"/>
              <a:gd name="connsiteX1294" fmla="*/ 402984 w 1742503"/>
              <a:gd name="connsiteY1294" fmla="*/ 711434 h 1217944"/>
              <a:gd name="connsiteX1295" fmla="*/ 401650 w 1742503"/>
              <a:gd name="connsiteY1295" fmla="*/ 718767 h 1217944"/>
              <a:gd name="connsiteX1296" fmla="*/ 398126 w 1742503"/>
              <a:gd name="connsiteY1296" fmla="*/ 727245 h 1217944"/>
              <a:gd name="connsiteX1297" fmla="*/ 399841 w 1742503"/>
              <a:gd name="connsiteY1297" fmla="*/ 747342 h 1217944"/>
              <a:gd name="connsiteX1298" fmla="*/ 402317 w 1742503"/>
              <a:gd name="connsiteY1298" fmla="*/ 757725 h 1217944"/>
              <a:gd name="connsiteX1299" fmla="*/ 408318 w 1742503"/>
              <a:gd name="connsiteY1299" fmla="*/ 743057 h 1217944"/>
              <a:gd name="connsiteX1300" fmla="*/ 411175 w 1742503"/>
              <a:gd name="connsiteY1300" fmla="*/ 744294 h 1217944"/>
              <a:gd name="connsiteX1301" fmla="*/ 408413 w 1742503"/>
              <a:gd name="connsiteY1301" fmla="*/ 752772 h 1217944"/>
              <a:gd name="connsiteX1302" fmla="*/ 407270 w 1742503"/>
              <a:gd name="connsiteY1302" fmla="*/ 766107 h 1217944"/>
              <a:gd name="connsiteX1303" fmla="*/ 400698 w 1742503"/>
              <a:gd name="connsiteY1303" fmla="*/ 786491 h 1217944"/>
              <a:gd name="connsiteX1304" fmla="*/ 392125 w 1742503"/>
              <a:gd name="connsiteY1304" fmla="*/ 742485 h 1217944"/>
              <a:gd name="connsiteX1305" fmla="*/ 389935 w 1742503"/>
              <a:gd name="connsiteY1305" fmla="*/ 749628 h 1217944"/>
              <a:gd name="connsiteX1306" fmla="*/ 387934 w 1742503"/>
              <a:gd name="connsiteY1306" fmla="*/ 744485 h 1217944"/>
              <a:gd name="connsiteX1307" fmla="*/ 385744 w 1742503"/>
              <a:gd name="connsiteY1307" fmla="*/ 704004 h 1217944"/>
              <a:gd name="connsiteX1308" fmla="*/ 392411 w 1742503"/>
              <a:gd name="connsiteY1308" fmla="*/ 686764 h 1217944"/>
              <a:gd name="connsiteX1309" fmla="*/ 394888 w 1742503"/>
              <a:gd name="connsiteY1309" fmla="*/ 687430 h 1217944"/>
              <a:gd name="connsiteX1310" fmla="*/ 394888 w 1742503"/>
              <a:gd name="connsiteY1310" fmla="*/ 711814 h 1217944"/>
              <a:gd name="connsiteX1311" fmla="*/ 398317 w 1742503"/>
              <a:gd name="connsiteY1311" fmla="*/ 711814 h 1217944"/>
              <a:gd name="connsiteX1312" fmla="*/ 400126 w 1742503"/>
              <a:gd name="connsiteY1312" fmla="*/ 698765 h 1217944"/>
              <a:gd name="connsiteX1313" fmla="*/ 406508 w 1742503"/>
              <a:gd name="connsiteY1313" fmla="*/ 687526 h 1217944"/>
              <a:gd name="connsiteX1314" fmla="*/ 408889 w 1742503"/>
              <a:gd name="connsiteY1314" fmla="*/ 681810 h 1217944"/>
              <a:gd name="connsiteX1315" fmla="*/ 402889 w 1742503"/>
              <a:gd name="connsiteY1315" fmla="*/ 657998 h 1217944"/>
              <a:gd name="connsiteX1316" fmla="*/ 401936 w 1742503"/>
              <a:gd name="connsiteY1316" fmla="*/ 657998 h 1217944"/>
              <a:gd name="connsiteX1317" fmla="*/ 400412 w 1742503"/>
              <a:gd name="connsiteY1317" fmla="*/ 678858 h 1217944"/>
              <a:gd name="connsiteX1318" fmla="*/ 409366 w 1742503"/>
              <a:gd name="connsiteY1318" fmla="*/ 647140 h 1217944"/>
              <a:gd name="connsiteX1319" fmla="*/ 409366 w 1742503"/>
              <a:gd name="connsiteY1319" fmla="*/ 630376 h 1217944"/>
              <a:gd name="connsiteX1320" fmla="*/ 403936 w 1742503"/>
              <a:gd name="connsiteY1320" fmla="*/ 637900 h 1217944"/>
              <a:gd name="connsiteX1321" fmla="*/ 402222 w 1742503"/>
              <a:gd name="connsiteY1321" fmla="*/ 636948 h 1217944"/>
              <a:gd name="connsiteX1322" fmla="*/ 406032 w 1742503"/>
              <a:gd name="connsiteY1322" fmla="*/ 627423 h 1217944"/>
              <a:gd name="connsiteX1323" fmla="*/ 404222 w 1742503"/>
              <a:gd name="connsiteY1323" fmla="*/ 628280 h 1217944"/>
              <a:gd name="connsiteX1324" fmla="*/ 396412 w 1742503"/>
              <a:gd name="connsiteY1324" fmla="*/ 611802 h 1217944"/>
              <a:gd name="connsiteX1325" fmla="*/ 393649 w 1742503"/>
              <a:gd name="connsiteY1325" fmla="*/ 624375 h 1217944"/>
              <a:gd name="connsiteX1326" fmla="*/ 391363 w 1742503"/>
              <a:gd name="connsiteY1326" fmla="*/ 623804 h 1217944"/>
              <a:gd name="connsiteX1327" fmla="*/ 401555 w 1742503"/>
              <a:gd name="connsiteY1327" fmla="*/ 580750 h 1217944"/>
              <a:gd name="connsiteX1328" fmla="*/ 401555 w 1742503"/>
              <a:gd name="connsiteY1328" fmla="*/ 580750 h 1217944"/>
              <a:gd name="connsiteX1329" fmla="*/ 407651 w 1742503"/>
              <a:gd name="connsiteY1329" fmla="*/ 570654 h 1217944"/>
              <a:gd name="connsiteX1330" fmla="*/ 410985 w 1742503"/>
              <a:gd name="connsiteY1330" fmla="*/ 562748 h 1217944"/>
              <a:gd name="connsiteX1331" fmla="*/ 413366 w 1742503"/>
              <a:gd name="connsiteY1331" fmla="*/ 563701 h 1217944"/>
              <a:gd name="connsiteX1332" fmla="*/ 409937 w 1742503"/>
              <a:gd name="connsiteY1332" fmla="*/ 579988 h 1217944"/>
              <a:gd name="connsiteX1333" fmla="*/ 432702 w 1742503"/>
              <a:gd name="connsiteY1333" fmla="*/ 563319 h 1217944"/>
              <a:gd name="connsiteX1334" fmla="*/ 440512 w 1742503"/>
              <a:gd name="connsiteY1334" fmla="*/ 559986 h 1217944"/>
              <a:gd name="connsiteX1335" fmla="*/ 431940 w 1742503"/>
              <a:gd name="connsiteY1335" fmla="*/ 576179 h 1217944"/>
              <a:gd name="connsiteX1336" fmla="*/ 427749 w 1742503"/>
              <a:gd name="connsiteY1336" fmla="*/ 590371 h 1217944"/>
              <a:gd name="connsiteX1337" fmla="*/ 425844 w 1742503"/>
              <a:gd name="connsiteY1337" fmla="*/ 590371 h 1217944"/>
              <a:gd name="connsiteX1338" fmla="*/ 426892 w 1742503"/>
              <a:gd name="connsiteY1338" fmla="*/ 576845 h 1217944"/>
              <a:gd name="connsiteX1339" fmla="*/ 407842 w 1742503"/>
              <a:gd name="connsiteY1339" fmla="*/ 623327 h 1217944"/>
              <a:gd name="connsiteX1340" fmla="*/ 415366 w 1742503"/>
              <a:gd name="connsiteY1340" fmla="*/ 607039 h 1217944"/>
              <a:gd name="connsiteX1341" fmla="*/ 427368 w 1742503"/>
              <a:gd name="connsiteY1341" fmla="*/ 597514 h 1217944"/>
              <a:gd name="connsiteX1342" fmla="*/ 420605 w 1742503"/>
              <a:gd name="connsiteY1342" fmla="*/ 605801 h 1217944"/>
              <a:gd name="connsiteX1343" fmla="*/ 430606 w 1742503"/>
              <a:gd name="connsiteY1343" fmla="*/ 608182 h 1217944"/>
              <a:gd name="connsiteX1344" fmla="*/ 423082 w 1742503"/>
              <a:gd name="connsiteY1344" fmla="*/ 616278 h 1217944"/>
              <a:gd name="connsiteX1345" fmla="*/ 424891 w 1742503"/>
              <a:gd name="connsiteY1345" fmla="*/ 618184 h 1217944"/>
              <a:gd name="connsiteX1346" fmla="*/ 436893 w 1742503"/>
              <a:gd name="connsiteY1346" fmla="*/ 612945 h 1217944"/>
              <a:gd name="connsiteX1347" fmla="*/ 439084 w 1742503"/>
              <a:gd name="connsiteY1347" fmla="*/ 598848 h 1217944"/>
              <a:gd name="connsiteX1348" fmla="*/ 446227 w 1742503"/>
              <a:gd name="connsiteY1348" fmla="*/ 572083 h 1217944"/>
              <a:gd name="connsiteX1349" fmla="*/ 449275 w 1742503"/>
              <a:gd name="connsiteY1349" fmla="*/ 577702 h 1217944"/>
              <a:gd name="connsiteX1350" fmla="*/ 445561 w 1742503"/>
              <a:gd name="connsiteY1350" fmla="*/ 589037 h 1217944"/>
              <a:gd name="connsiteX1351" fmla="*/ 447275 w 1742503"/>
              <a:gd name="connsiteY1351" fmla="*/ 601134 h 1217944"/>
              <a:gd name="connsiteX1352" fmla="*/ 444227 w 1742503"/>
              <a:gd name="connsiteY1352" fmla="*/ 630757 h 1217944"/>
              <a:gd name="connsiteX1353" fmla="*/ 438036 w 1742503"/>
              <a:gd name="connsiteY1353" fmla="*/ 621232 h 1217944"/>
              <a:gd name="connsiteX1354" fmla="*/ 435750 w 1742503"/>
              <a:gd name="connsiteY1354" fmla="*/ 633233 h 1217944"/>
              <a:gd name="connsiteX1355" fmla="*/ 448990 w 1742503"/>
              <a:gd name="connsiteY1355" fmla="*/ 637234 h 1217944"/>
              <a:gd name="connsiteX1356" fmla="*/ 455848 w 1742503"/>
              <a:gd name="connsiteY1356" fmla="*/ 615231 h 1217944"/>
              <a:gd name="connsiteX1357" fmla="*/ 460039 w 1742503"/>
              <a:gd name="connsiteY1357" fmla="*/ 603134 h 1217944"/>
              <a:gd name="connsiteX1358" fmla="*/ 466039 w 1742503"/>
              <a:gd name="connsiteY1358" fmla="*/ 596943 h 1217944"/>
              <a:gd name="connsiteX1359" fmla="*/ 460705 w 1742503"/>
              <a:gd name="connsiteY1359" fmla="*/ 628280 h 1217944"/>
              <a:gd name="connsiteX1360" fmla="*/ 470230 w 1742503"/>
              <a:gd name="connsiteY1360" fmla="*/ 609230 h 1217944"/>
              <a:gd name="connsiteX1361" fmla="*/ 463849 w 1742503"/>
              <a:gd name="connsiteY1361" fmla="*/ 634757 h 1217944"/>
              <a:gd name="connsiteX1362" fmla="*/ 452038 w 1742503"/>
              <a:gd name="connsiteY1362" fmla="*/ 636853 h 1217944"/>
              <a:gd name="connsiteX1363" fmla="*/ 448132 w 1742503"/>
              <a:gd name="connsiteY1363" fmla="*/ 646949 h 1217944"/>
              <a:gd name="connsiteX1364" fmla="*/ 455562 w 1742503"/>
              <a:gd name="connsiteY1364" fmla="*/ 646282 h 1217944"/>
              <a:gd name="connsiteX1365" fmla="*/ 456419 w 1742503"/>
              <a:gd name="connsiteY1365" fmla="*/ 647901 h 1217944"/>
              <a:gd name="connsiteX1366" fmla="*/ 443656 w 1742503"/>
              <a:gd name="connsiteY1366" fmla="*/ 658284 h 1217944"/>
              <a:gd name="connsiteX1367" fmla="*/ 469849 w 1742503"/>
              <a:gd name="connsiteY1367" fmla="*/ 677905 h 1217944"/>
              <a:gd name="connsiteX1368" fmla="*/ 472516 w 1742503"/>
              <a:gd name="connsiteY1368" fmla="*/ 672381 h 1217944"/>
              <a:gd name="connsiteX1369" fmla="*/ 487090 w 1742503"/>
              <a:gd name="connsiteY1369" fmla="*/ 640377 h 1217944"/>
              <a:gd name="connsiteX1370" fmla="*/ 509378 w 1742503"/>
              <a:gd name="connsiteY1370" fmla="*/ 612373 h 1217944"/>
              <a:gd name="connsiteX1371" fmla="*/ 516998 w 1742503"/>
              <a:gd name="connsiteY1371" fmla="*/ 608754 h 1217944"/>
              <a:gd name="connsiteX1372" fmla="*/ 517760 w 1742503"/>
              <a:gd name="connsiteY1372" fmla="*/ 610944 h 1217944"/>
              <a:gd name="connsiteX1373" fmla="*/ 512331 w 1742503"/>
              <a:gd name="connsiteY1373" fmla="*/ 638091 h 1217944"/>
              <a:gd name="connsiteX1374" fmla="*/ 517474 w 1742503"/>
              <a:gd name="connsiteY1374" fmla="*/ 631138 h 1217944"/>
              <a:gd name="connsiteX1375" fmla="*/ 529190 w 1742503"/>
              <a:gd name="connsiteY1375" fmla="*/ 607516 h 1217944"/>
              <a:gd name="connsiteX1376" fmla="*/ 529762 w 1742503"/>
              <a:gd name="connsiteY1376" fmla="*/ 602468 h 1217944"/>
              <a:gd name="connsiteX1377" fmla="*/ 543192 w 1742503"/>
              <a:gd name="connsiteY1377" fmla="*/ 598657 h 1217944"/>
              <a:gd name="connsiteX1378" fmla="*/ 534429 w 1742503"/>
              <a:gd name="connsiteY1378" fmla="*/ 599800 h 1217944"/>
              <a:gd name="connsiteX1379" fmla="*/ 532048 w 1742503"/>
              <a:gd name="connsiteY1379" fmla="*/ 620946 h 1217944"/>
              <a:gd name="connsiteX1380" fmla="*/ 538429 w 1742503"/>
              <a:gd name="connsiteY1380" fmla="*/ 622089 h 1217944"/>
              <a:gd name="connsiteX1381" fmla="*/ 528904 w 1742503"/>
              <a:gd name="connsiteY1381" fmla="*/ 630661 h 1217944"/>
              <a:gd name="connsiteX1382" fmla="*/ 527476 w 1742503"/>
              <a:gd name="connsiteY1382" fmla="*/ 631709 h 1217944"/>
              <a:gd name="connsiteX1383" fmla="*/ 519094 w 1742503"/>
              <a:gd name="connsiteY1383" fmla="*/ 636281 h 1217944"/>
              <a:gd name="connsiteX1384" fmla="*/ 510140 w 1742503"/>
              <a:gd name="connsiteY1384" fmla="*/ 670952 h 1217944"/>
              <a:gd name="connsiteX1385" fmla="*/ 505473 w 1742503"/>
              <a:gd name="connsiteY1385" fmla="*/ 657522 h 1217944"/>
              <a:gd name="connsiteX1386" fmla="*/ 505473 w 1742503"/>
              <a:gd name="connsiteY1386" fmla="*/ 626375 h 1217944"/>
              <a:gd name="connsiteX1387" fmla="*/ 502806 w 1742503"/>
              <a:gd name="connsiteY1387" fmla="*/ 626375 h 1217944"/>
              <a:gd name="connsiteX1388" fmla="*/ 475564 w 1742503"/>
              <a:gd name="connsiteY1388" fmla="*/ 671714 h 1217944"/>
              <a:gd name="connsiteX1389" fmla="*/ 502425 w 1742503"/>
              <a:gd name="connsiteY1389" fmla="*/ 673428 h 1217944"/>
              <a:gd name="connsiteX1390" fmla="*/ 503663 w 1742503"/>
              <a:gd name="connsiteY1390" fmla="*/ 675715 h 1217944"/>
              <a:gd name="connsiteX1391" fmla="*/ 494900 w 1742503"/>
              <a:gd name="connsiteY1391" fmla="*/ 686001 h 1217944"/>
              <a:gd name="connsiteX1392" fmla="*/ 494043 w 1742503"/>
              <a:gd name="connsiteY1392" fmla="*/ 690764 h 1217944"/>
              <a:gd name="connsiteX1393" fmla="*/ 494043 w 1742503"/>
              <a:gd name="connsiteY1393" fmla="*/ 714291 h 1217944"/>
              <a:gd name="connsiteX1394" fmla="*/ 486137 w 1742503"/>
              <a:gd name="connsiteY1394" fmla="*/ 710100 h 1217944"/>
              <a:gd name="connsiteX1395" fmla="*/ 486804 w 1742503"/>
              <a:gd name="connsiteY1395" fmla="*/ 683716 h 1217944"/>
              <a:gd name="connsiteX1396" fmla="*/ 484232 w 1742503"/>
              <a:gd name="connsiteY1396" fmla="*/ 676858 h 1217944"/>
              <a:gd name="connsiteX1397" fmla="*/ 480136 w 1742503"/>
              <a:gd name="connsiteY1397" fmla="*/ 682192 h 1217944"/>
              <a:gd name="connsiteX1398" fmla="*/ 481470 w 1742503"/>
              <a:gd name="connsiteY1398" fmla="*/ 698670 h 1217944"/>
              <a:gd name="connsiteX1399" fmla="*/ 480422 w 1742503"/>
              <a:gd name="connsiteY1399" fmla="*/ 707338 h 1217944"/>
              <a:gd name="connsiteX1400" fmla="*/ 484327 w 1742503"/>
              <a:gd name="connsiteY1400" fmla="*/ 712862 h 1217944"/>
              <a:gd name="connsiteX1401" fmla="*/ 476136 w 1742503"/>
              <a:gd name="connsiteY1401" fmla="*/ 725244 h 1217944"/>
              <a:gd name="connsiteX1402" fmla="*/ 487852 w 1742503"/>
              <a:gd name="connsiteY1402" fmla="*/ 721720 h 1217944"/>
              <a:gd name="connsiteX1403" fmla="*/ 488995 w 1742503"/>
              <a:gd name="connsiteY1403" fmla="*/ 724007 h 1217944"/>
              <a:gd name="connsiteX1404" fmla="*/ 482422 w 1742503"/>
              <a:gd name="connsiteY1404" fmla="*/ 752582 h 1217944"/>
              <a:gd name="connsiteX1405" fmla="*/ 486042 w 1742503"/>
              <a:gd name="connsiteY1405" fmla="*/ 781823 h 1217944"/>
              <a:gd name="connsiteX1406" fmla="*/ 478422 w 1742503"/>
              <a:gd name="connsiteY1406" fmla="*/ 787252 h 1217944"/>
              <a:gd name="connsiteX1407" fmla="*/ 476041 w 1742503"/>
              <a:gd name="connsiteY1407" fmla="*/ 801159 h 1217944"/>
              <a:gd name="connsiteX1408" fmla="*/ 477088 w 1742503"/>
              <a:gd name="connsiteY1408" fmla="*/ 832211 h 1217944"/>
              <a:gd name="connsiteX1409" fmla="*/ 488518 w 1742503"/>
              <a:gd name="connsiteY1409" fmla="*/ 818018 h 1217944"/>
              <a:gd name="connsiteX1410" fmla="*/ 493852 w 1742503"/>
              <a:gd name="connsiteY1410" fmla="*/ 806017 h 1217944"/>
              <a:gd name="connsiteX1411" fmla="*/ 493852 w 1742503"/>
              <a:gd name="connsiteY1411" fmla="*/ 817447 h 1217944"/>
              <a:gd name="connsiteX1412" fmla="*/ 496900 w 1742503"/>
              <a:gd name="connsiteY1412" fmla="*/ 817447 h 1217944"/>
              <a:gd name="connsiteX1413" fmla="*/ 493376 w 1742503"/>
              <a:gd name="connsiteY1413" fmla="*/ 787348 h 1217944"/>
              <a:gd name="connsiteX1414" fmla="*/ 497853 w 1742503"/>
              <a:gd name="connsiteY1414" fmla="*/ 787348 h 1217944"/>
              <a:gd name="connsiteX1415" fmla="*/ 497853 w 1742503"/>
              <a:gd name="connsiteY1415" fmla="*/ 787348 h 1217944"/>
              <a:gd name="connsiteX1416" fmla="*/ 497853 w 1742503"/>
              <a:gd name="connsiteY1416" fmla="*/ 822209 h 1217944"/>
              <a:gd name="connsiteX1417" fmla="*/ 511759 w 1742503"/>
              <a:gd name="connsiteY1417" fmla="*/ 818495 h 1217944"/>
              <a:gd name="connsiteX1418" fmla="*/ 502234 w 1742503"/>
              <a:gd name="connsiteY1418" fmla="*/ 845831 h 1217944"/>
              <a:gd name="connsiteX1419" fmla="*/ 485375 w 1742503"/>
              <a:gd name="connsiteY1419" fmla="*/ 829734 h 1217944"/>
              <a:gd name="connsiteX1420" fmla="*/ 501949 w 1742503"/>
              <a:gd name="connsiteY1420" fmla="*/ 857071 h 1217944"/>
              <a:gd name="connsiteX1421" fmla="*/ 501949 w 1742503"/>
              <a:gd name="connsiteY1421" fmla="*/ 845545 h 1217944"/>
              <a:gd name="connsiteX1422" fmla="*/ 508330 w 1742503"/>
              <a:gd name="connsiteY1422" fmla="*/ 847926 h 1217944"/>
              <a:gd name="connsiteX1423" fmla="*/ 510045 w 1742503"/>
              <a:gd name="connsiteY1423" fmla="*/ 841640 h 1217944"/>
              <a:gd name="connsiteX1424" fmla="*/ 510045 w 1742503"/>
              <a:gd name="connsiteY1424" fmla="*/ 830591 h 1217944"/>
              <a:gd name="connsiteX1425" fmla="*/ 511283 w 1742503"/>
              <a:gd name="connsiteY1425" fmla="*/ 826591 h 1217944"/>
              <a:gd name="connsiteX1426" fmla="*/ 514331 w 1742503"/>
              <a:gd name="connsiteY1426" fmla="*/ 819733 h 1217944"/>
              <a:gd name="connsiteX1427" fmla="*/ 515760 w 1742503"/>
              <a:gd name="connsiteY1427" fmla="*/ 800683 h 1217944"/>
              <a:gd name="connsiteX1428" fmla="*/ 518332 w 1742503"/>
              <a:gd name="connsiteY1428" fmla="*/ 800683 h 1217944"/>
              <a:gd name="connsiteX1429" fmla="*/ 522332 w 1742503"/>
              <a:gd name="connsiteY1429" fmla="*/ 832401 h 1217944"/>
              <a:gd name="connsiteX1430" fmla="*/ 522904 w 1742503"/>
              <a:gd name="connsiteY1430" fmla="*/ 793063 h 1217944"/>
              <a:gd name="connsiteX1431" fmla="*/ 539953 w 1742503"/>
              <a:gd name="connsiteY1431" fmla="*/ 823352 h 1217944"/>
              <a:gd name="connsiteX1432" fmla="*/ 538810 w 1742503"/>
              <a:gd name="connsiteY1432" fmla="*/ 801730 h 1217944"/>
              <a:gd name="connsiteX1433" fmla="*/ 533191 w 1742503"/>
              <a:gd name="connsiteY1433" fmla="*/ 782680 h 1217944"/>
              <a:gd name="connsiteX1434" fmla="*/ 536715 w 1742503"/>
              <a:gd name="connsiteY1434" fmla="*/ 781633 h 1217944"/>
              <a:gd name="connsiteX1435" fmla="*/ 548145 w 1742503"/>
              <a:gd name="connsiteY1435" fmla="*/ 822019 h 1217944"/>
              <a:gd name="connsiteX1436" fmla="*/ 551479 w 1742503"/>
              <a:gd name="connsiteY1436" fmla="*/ 821066 h 1217944"/>
              <a:gd name="connsiteX1437" fmla="*/ 548716 w 1742503"/>
              <a:gd name="connsiteY1437" fmla="*/ 810589 h 1217944"/>
              <a:gd name="connsiteX1438" fmla="*/ 556051 w 1742503"/>
              <a:gd name="connsiteY1438" fmla="*/ 799445 h 1217944"/>
              <a:gd name="connsiteX1439" fmla="*/ 543763 w 1742503"/>
              <a:gd name="connsiteY1439" fmla="*/ 774775 h 1217944"/>
              <a:gd name="connsiteX1440" fmla="*/ 546049 w 1742503"/>
              <a:gd name="connsiteY1440" fmla="*/ 773536 h 1217944"/>
              <a:gd name="connsiteX1441" fmla="*/ 559956 w 1742503"/>
              <a:gd name="connsiteY1441" fmla="*/ 795825 h 1217944"/>
              <a:gd name="connsiteX1442" fmla="*/ 558241 w 1742503"/>
              <a:gd name="connsiteY1442" fmla="*/ 789253 h 1217944"/>
              <a:gd name="connsiteX1443" fmla="*/ 548716 w 1742503"/>
              <a:gd name="connsiteY1443" fmla="*/ 763440 h 1217944"/>
              <a:gd name="connsiteX1444" fmla="*/ 538525 w 1742503"/>
              <a:gd name="connsiteY1444" fmla="*/ 737627 h 1217944"/>
              <a:gd name="connsiteX1445" fmla="*/ 538525 w 1742503"/>
              <a:gd name="connsiteY1445" fmla="*/ 781633 h 1217944"/>
              <a:gd name="connsiteX1446" fmla="*/ 532143 w 1742503"/>
              <a:gd name="connsiteY1446" fmla="*/ 771536 h 1217944"/>
              <a:gd name="connsiteX1447" fmla="*/ 529000 w 1742503"/>
              <a:gd name="connsiteY1447" fmla="*/ 785347 h 1217944"/>
              <a:gd name="connsiteX1448" fmla="*/ 526618 w 1742503"/>
              <a:gd name="connsiteY1448" fmla="*/ 785347 h 1217944"/>
              <a:gd name="connsiteX1449" fmla="*/ 529000 w 1742503"/>
              <a:gd name="connsiteY1449" fmla="*/ 763630 h 1217944"/>
              <a:gd name="connsiteX1450" fmla="*/ 523475 w 1742503"/>
              <a:gd name="connsiteY1450" fmla="*/ 744009 h 1217944"/>
              <a:gd name="connsiteX1451" fmla="*/ 520237 w 1742503"/>
              <a:gd name="connsiteY1451" fmla="*/ 744580 h 1217944"/>
              <a:gd name="connsiteX1452" fmla="*/ 523285 w 1742503"/>
              <a:gd name="connsiteY1452" fmla="*/ 780966 h 1217944"/>
              <a:gd name="connsiteX1453" fmla="*/ 519189 w 1742503"/>
              <a:gd name="connsiteY1453" fmla="*/ 737722 h 1217944"/>
              <a:gd name="connsiteX1454" fmla="*/ 520332 w 1742503"/>
              <a:gd name="connsiteY1454" fmla="*/ 729055 h 1217944"/>
              <a:gd name="connsiteX1455" fmla="*/ 529857 w 1742503"/>
              <a:gd name="connsiteY1455" fmla="*/ 724292 h 1217944"/>
              <a:gd name="connsiteX1456" fmla="*/ 528809 w 1742503"/>
              <a:gd name="connsiteY1456" fmla="*/ 738675 h 1217944"/>
              <a:gd name="connsiteX1457" fmla="*/ 531286 w 1742503"/>
              <a:gd name="connsiteY1457" fmla="*/ 738675 h 1217944"/>
              <a:gd name="connsiteX1458" fmla="*/ 526714 w 1742503"/>
              <a:gd name="connsiteY1458" fmla="*/ 708481 h 1217944"/>
              <a:gd name="connsiteX1459" fmla="*/ 515569 w 1742503"/>
              <a:gd name="connsiteY1459" fmla="*/ 718767 h 1217944"/>
              <a:gd name="connsiteX1460" fmla="*/ 515569 w 1742503"/>
              <a:gd name="connsiteY1460" fmla="*/ 718767 h 1217944"/>
              <a:gd name="connsiteX1461" fmla="*/ 520332 w 1742503"/>
              <a:gd name="connsiteY1461" fmla="*/ 709242 h 1217944"/>
              <a:gd name="connsiteX1462" fmla="*/ 529000 w 1742503"/>
              <a:gd name="connsiteY1462" fmla="*/ 698479 h 1217944"/>
              <a:gd name="connsiteX1463" fmla="*/ 534810 w 1742503"/>
              <a:gd name="connsiteY1463" fmla="*/ 718101 h 1217944"/>
              <a:gd name="connsiteX1464" fmla="*/ 544906 w 1742503"/>
              <a:gd name="connsiteY1464" fmla="*/ 716291 h 1217944"/>
              <a:gd name="connsiteX1465" fmla="*/ 554431 w 1742503"/>
              <a:gd name="connsiteY1465" fmla="*/ 682859 h 1217944"/>
              <a:gd name="connsiteX1466" fmla="*/ 557860 w 1742503"/>
              <a:gd name="connsiteY1466" fmla="*/ 678382 h 1217944"/>
              <a:gd name="connsiteX1467" fmla="*/ 581101 w 1742503"/>
              <a:gd name="connsiteY1467" fmla="*/ 724197 h 1217944"/>
              <a:gd name="connsiteX1468" fmla="*/ 573386 w 1742503"/>
              <a:gd name="connsiteY1468" fmla="*/ 741628 h 1217944"/>
              <a:gd name="connsiteX1469" fmla="*/ 580435 w 1742503"/>
              <a:gd name="connsiteY1469" fmla="*/ 738008 h 1217944"/>
              <a:gd name="connsiteX1470" fmla="*/ 577006 w 1742503"/>
              <a:gd name="connsiteY1470" fmla="*/ 771441 h 1217944"/>
              <a:gd name="connsiteX1471" fmla="*/ 589864 w 1742503"/>
              <a:gd name="connsiteY1471" fmla="*/ 795730 h 1217944"/>
              <a:gd name="connsiteX1472" fmla="*/ 595770 w 1742503"/>
              <a:gd name="connsiteY1472" fmla="*/ 784490 h 1217944"/>
              <a:gd name="connsiteX1473" fmla="*/ 596913 w 1742503"/>
              <a:gd name="connsiteY1473" fmla="*/ 784966 h 1217944"/>
              <a:gd name="connsiteX1474" fmla="*/ 594246 w 1742503"/>
              <a:gd name="connsiteY1474" fmla="*/ 804016 h 1217944"/>
              <a:gd name="connsiteX1475" fmla="*/ 592150 w 1742503"/>
              <a:gd name="connsiteY1475" fmla="*/ 769917 h 1217944"/>
              <a:gd name="connsiteX1476" fmla="*/ 585769 w 1742503"/>
              <a:gd name="connsiteY1476" fmla="*/ 779442 h 1217944"/>
              <a:gd name="connsiteX1477" fmla="*/ 586721 w 1742503"/>
              <a:gd name="connsiteY1477" fmla="*/ 732674 h 1217944"/>
              <a:gd name="connsiteX1478" fmla="*/ 585102 w 1742503"/>
              <a:gd name="connsiteY1478" fmla="*/ 716482 h 1217944"/>
              <a:gd name="connsiteX1479" fmla="*/ 587674 w 1742503"/>
              <a:gd name="connsiteY1479" fmla="*/ 710957 h 1217944"/>
              <a:gd name="connsiteX1480" fmla="*/ 589769 w 1742503"/>
              <a:gd name="connsiteY1480" fmla="*/ 712005 h 1217944"/>
              <a:gd name="connsiteX1481" fmla="*/ 590436 w 1742503"/>
              <a:gd name="connsiteY1481" fmla="*/ 726578 h 1217944"/>
              <a:gd name="connsiteX1482" fmla="*/ 592246 w 1742503"/>
              <a:gd name="connsiteY1482" fmla="*/ 726578 h 1217944"/>
              <a:gd name="connsiteX1483" fmla="*/ 603485 w 1742503"/>
              <a:gd name="connsiteY1483" fmla="*/ 702194 h 1217944"/>
              <a:gd name="connsiteX1484" fmla="*/ 607867 w 1742503"/>
              <a:gd name="connsiteY1484" fmla="*/ 711719 h 1217944"/>
              <a:gd name="connsiteX1485" fmla="*/ 614153 w 1742503"/>
              <a:gd name="connsiteY1485" fmla="*/ 699241 h 1217944"/>
              <a:gd name="connsiteX1486" fmla="*/ 628536 w 1742503"/>
              <a:gd name="connsiteY1486" fmla="*/ 710767 h 1217944"/>
              <a:gd name="connsiteX1487" fmla="*/ 628536 w 1742503"/>
              <a:gd name="connsiteY1487" fmla="*/ 694098 h 1217944"/>
              <a:gd name="connsiteX1488" fmla="*/ 636537 w 1742503"/>
              <a:gd name="connsiteY1488" fmla="*/ 696098 h 1217944"/>
              <a:gd name="connsiteX1489" fmla="*/ 642252 w 1742503"/>
              <a:gd name="connsiteY1489" fmla="*/ 686573 h 1217944"/>
              <a:gd name="connsiteX1490" fmla="*/ 632727 w 1742503"/>
              <a:gd name="connsiteY1490" fmla="*/ 731245 h 1217944"/>
              <a:gd name="connsiteX1491" fmla="*/ 630060 w 1742503"/>
              <a:gd name="connsiteY1491" fmla="*/ 744104 h 1217944"/>
              <a:gd name="connsiteX1492" fmla="*/ 624440 w 1742503"/>
              <a:gd name="connsiteY1492" fmla="*/ 746581 h 1217944"/>
              <a:gd name="connsiteX1493" fmla="*/ 634918 w 1742503"/>
              <a:gd name="connsiteY1493" fmla="*/ 772584 h 1217944"/>
              <a:gd name="connsiteX1494" fmla="*/ 637299 w 1742503"/>
              <a:gd name="connsiteY1494" fmla="*/ 762011 h 1217944"/>
              <a:gd name="connsiteX1495" fmla="*/ 639109 w 1742503"/>
              <a:gd name="connsiteY1495" fmla="*/ 762011 h 1217944"/>
              <a:gd name="connsiteX1496" fmla="*/ 639109 w 1742503"/>
              <a:gd name="connsiteY1496" fmla="*/ 788967 h 1217944"/>
              <a:gd name="connsiteX1497" fmla="*/ 636918 w 1742503"/>
              <a:gd name="connsiteY1497" fmla="*/ 788967 h 1217944"/>
              <a:gd name="connsiteX1498" fmla="*/ 633298 w 1742503"/>
              <a:gd name="connsiteY1498" fmla="*/ 775441 h 1217944"/>
              <a:gd name="connsiteX1499" fmla="*/ 626250 w 1742503"/>
              <a:gd name="connsiteY1499" fmla="*/ 780395 h 1217944"/>
              <a:gd name="connsiteX1500" fmla="*/ 622345 w 1742503"/>
              <a:gd name="connsiteY1500" fmla="*/ 773251 h 1217944"/>
              <a:gd name="connsiteX1501" fmla="*/ 614439 w 1742503"/>
              <a:gd name="connsiteY1501" fmla="*/ 744676 h 1217944"/>
              <a:gd name="connsiteX1502" fmla="*/ 609962 w 1742503"/>
              <a:gd name="connsiteY1502" fmla="*/ 739151 h 1217944"/>
              <a:gd name="connsiteX1503" fmla="*/ 595103 w 1742503"/>
              <a:gd name="connsiteY1503" fmla="*/ 736103 h 1217944"/>
              <a:gd name="connsiteX1504" fmla="*/ 595675 w 1742503"/>
              <a:gd name="connsiteY1504" fmla="*/ 747724 h 1217944"/>
              <a:gd name="connsiteX1505" fmla="*/ 606057 w 1742503"/>
              <a:gd name="connsiteY1505" fmla="*/ 749152 h 1217944"/>
              <a:gd name="connsiteX1506" fmla="*/ 596532 w 1742503"/>
              <a:gd name="connsiteY1506" fmla="*/ 758010 h 1217944"/>
              <a:gd name="connsiteX1507" fmla="*/ 610438 w 1742503"/>
              <a:gd name="connsiteY1507" fmla="*/ 765154 h 1217944"/>
              <a:gd name="connsiteX1508" fmla="*/ 609772 w 1742503"/>
              <a:gd name="connsiteY1508" fmla="*/ 752105 h 1217944"/>
              <a:gd name="connsiteX1509" fmla="*/ 612534 w 1742503"/>
              <a:gd name="connsiteY1509" fmla="*/ 752105 h 1217944"/>
              <a:gd name="connsiteX1510" fmla="*/ 616344 w 1742503"/>
              <a:gd name="connsiteY1510" fmla="*/ 777537 h 1217944"/>
              <a:gd name="connsiteX1511" fmla="*/ 597294 w 1742503"/>
              <a:gd name="connsiteY1511" fmla="*/ 771060 h 1217944"/>
              <a:gd name="connsiteX1512" fmla="*/ 605771 w 1742503"/>
              <a:gd name="connsiteY1512" fmla="*/ 781823 h 1217944"/>
              <a:gd name="connsiteX1513" fmla="*/ 603390 w 1742503"/>
              <a:gd name="connsiteY1513" fmla="*/ 816970 h 1217944"/>
              <a:gd name="connsiteX1514" fmla="*/ 597865 w 1742503"/>
              <a:gd name="connsiteY1514" fmla="*/ 820685 h 1217944"/>
              <a:gd name="connsiteX1515" fmla="*/ 605104 w 1742503"/>
              <a:gd name="connsiteY1515" fmla="*/ 822209 h 1217944"/>
              <a:gd name="connsiteX1516" fmla="*/ 608533 w 1742503"/>
              <a:gd name="connsiteY1516" fmla="*/ 854213 h 1217944"/>
              <a:gd name="connsiteX1517" fmla="*/ 605295 w 1742503"/>
              <a:gd name="connsiteY1517" fmla="*/ 855832 h 1217944"/>
              <a:gd name="connsiteX1518" fmla="*/ 597675 w 1742503"/>
              <a:gd name="connsiteY1518" fmla="*/ 842783 h 1217944"/>
              <a:gd name="connsiteX1519" fmla="*/ 595294 w 1742503"/>
              <a:gd name="connsiteY1519" fmla="*/ 844593 h 1217944"/>
              <a:gd name="connsiteX1520" fmla="*/ 598627 w 1742503"/>
              <a:gd name="connsiteY1520" fmla="*/ 851737 h 1217944"/>
              <a:gd name="connsiteX1521" fmla="*/ 600532 w 1742503"/>
              <a:gd name="connsiteY1521" fmla="*/ 859357 h 1217944"/>
              <a:gd name="connsiteX1522" fmla="*/ 608152 w 1742503"/>
              <a:gd name="connsiteY1522" fmla="*/ 875168 h 1217944"/>
              <a:gd name="connsiteX1523" fmla="*/ 627202 w 1742503"/>
              <a:gd name="connsiteY1523" fmla="*/ 823162 h 1217944"/>
              <a:gd name="connsiteX1524" fmla="*/ 618725 w 1742503"/>
              <a:gd name="connsiteY1524" fmla="*/ 818304 h 1217944"/>
              <a:gd name="connsiteX1525" fmla="*/ 611867 w 1742503"/>
              <a:gd name="connsiteY1525" fmla="*/ 779061 h 1217944"/>
              <a:gd name="connsiteX1526" fmla="*/ 614248 w 1742503"/>
              <a:gd name="connsiteY1526" fmla="*/ 779061 h 1217944"/>
              <a:gd name="connsiteX1527" fmla="*/ 618154 w 1742503"/>
              <a:gd name="connsiteY1527" fmla="*/ 807636 h 1217944"/>
              <a:gd name="connsiteX1528" fmla="*/ 619963 w 1742503"/>
              <a:gd name="connsiteY1528" fmla="*/ 807636 h 1217944"/>
              <a:gd name="connsiteX1529" fmla="*/ 623107 w 1742503"/>
              <a:gd name="connsiteY1529" fmla="*/ 793253 h 1217944"/>
              <a:gd name="connsiteX1530" fmla="*/ 625297 w 1742503"/>
              <a:gd name="connsiteY1530" fmla="*/ 793253 h 1217944"/>
              <a:gd name="connsiteX1531" fmla="*/ 625297 w 1742503"/>
              <a:gd name="connsiteY1531" fmla="*/ 809826 h 1217944"/>
              <a:gd name="connsiteX1532" fmla="*/ 627012 w 1742503"/>
              <a:gd name="connsiteY1532" fmla="*/ 814494 h 1217944"/>
              <a:gd name="connsiteX1533" fmla="*/ 634822 w 1742503"/>
              <a:gd name="connsiteY1533" fmla="*/ 825448 h 1217944"/>
              <a:gd name="connsiteX1534" fmla="*/ 641776 w 1742503"/>
              <a:gd name="connsiteY1534" fmla="*/ 831829 h 1217944"/>
              <a:gd name="connsiteX1535" fmla="*/ 639775 w 1742503"/>
              <a:gd name="connsiteY1535" fmla="*/ 837925 h 1217944"/>
              <a:gd name="connsiteX1536" fmla="*/ 625583 w 1742503"/>
              <a:gd name="connsiteY1536" fmla="*/ 830401 h 1217944"/>
              <a:gd name="connsiteX1537" fmla="*/ 622440 w 1742503"/>
              <a:gd name="connsiteY1537" fmla="*/ 851584 h 1217944"/>
              <a:gd name="connsiteX1538" fmla="*/ 627298 w 1742503"/>
              <a:gd name="connsiteY1538" fmla="*/ 855832 h 1217944"/>
              <a:gd name="connsiteX1539" fmla="*/ 637489 w 1742503"/>
              <a:gd name="connsiteY1539" fmla="*/ 917459 h 1217944"/>
              <a:gd name="connsiteX1540" fmla="*/ 638728 w 1742503"/>
              <a:gd name="connsiteY1540" fmla="*/ 896600 h 1217944"/>
              <a:gd name="connsiteX1541" fmla="*/ 641966 w 1742503"/>
              <a:gd name="connsiteY1541" fmla="*/ 854403 h 1217944"/>
              <a:gd name="connsiteX1542" fmla="*/ 649681 w 1742503"/>
              <a:gd name="connsiteY1542" fmla="*/ 832972 h 1217944"/>
              <a:gd name="connsiteX1543" fmla="*/ 648824 w 1742503"/>
              <a:gd name="connsiteY1543" fmla="*/ 819542 h 1217944"/>
              <a:gd name="connsiteX1544" fmla="*/ 637013 w 1742503"/>
              <a:gd name="connsiteY1544" fmla="*/ 800492 h 1217944"/>
              <a:gd name="connsiteX1545" fmla="*/ 639013 w 1742503"/>
              <a:gd name="connsiteY1545" fmla="*/ 799159 h 1217944"/>
              <a:gd name="connsiteX1546" fmla="*/ 646157 w 1742503"/>
              <a:gd name="connsiteY1546" fmla="*/ 807064 h 1217944"/>
              <a:gd name="connsiteX1547" fmla="*/ 648157 w 1742503"/>
              <a:gd name="connsiteY1547" fmla="*/ 796206 h 1217944"/>
              <a:gd name="connsiteX1548" fmla="*/ 651396 w 1742503"/>
              <a:gd name="connsiteY1548" fmla="*/ 787252 h 1217944"/>
              <a:gd name="connsiteX1549" fmla="*/ 658444 w 1742503"/>
              <a:gd name="connsiteY1549" fmla="*/ 815827 h 1217944"/>
              <a:gd name="connsiteX1550" fmla="*/ 645681 w 1742503"/>
              <a:gd name="connsiteY1550" fmla="*/ 855070 h 1217944"/>
              <a:gd name="connsiteX1551" fmla="*/ 648824 w 1742503"/>
              <a:gd name="connsiteY1551" fmla="*/ 871644 h 1217944"/>
              <a:gd name="connsiteX1552" fmla="*/ 654349 w 1742503"/>
              <a:gd name="connsiteY1552" fmla="*/ 847641 h 1217944"/>
              <a:gd name="connsiteX1553" fmla="*/ 661873 w 1742503"/>
              <a:gd name="connsiteY1553" fmla="*/ 829925 h 1217944"/>
              <a:gd name="connsiteX1554" fmla="*/ 680923 w 1742503"/>
              <a:gd name="connsiteY1554" fmla="*/ 865072 h 1217944"/>
              <a:gd name="connsiteX1555" fmla="*/ 678828 w 1742503"/>
              <a:gd name="connsiteY1555" fmla="*/ 867739 h 1217944"/>
              <a:gd name="connsiteX1556" fmla="*/ 659778 w 1742503"/>
              <a:gd name="connsiteY1556" fmla="*/ 859261 h 1217944"/>
              <a:gd name="connsiteX1557" fmla="*/ 654253 w 1742503"/>
              <a:gd name="connsiteY1557" fmla="*/ 884503 h 1217944"/>
              <a:gd name="connsiteX1558" fmla="*/ 663112 w 1742503"/>
              <a:gd name="connsiteY1558" fmla="*/ 881169 h 1217944"/>
              <a:gd name="connsiteX1559" fmla="*/ 664921 w 1742503"/>
              <a:gd name="connsiteY1559" fmla="*/ 884122 h 1217944"/>
              <a:gd name="connsiteX1560" fmla="*/ 659016 w 1742503"/>
              <a:gd name="connsiteY1560" fmla="*/ 888503 h 1217944"/>
              <a:gd name="connsiteX1561" fmla="*/ 658159 w 1742503"/>
              <a:gd name="connsiteY1561" fmla="*/ 895171 h 1217944"/>
              <a:gd name="connsiteX1562" fmla="*/ 665207 w 1742503"/>
              <a:gd name="connsiteY1562" fmla="*/ 914221 h 1217944"/>
              <a:gd name="connsiteX1563" fmla="*/ 673303 w 1742503"/>
              <a:gd name="connsiteY1563" fmla="*/ 909267 h 1217944"/>
              <a:gd name="connsiteX1564" fmla="*/ 673303 w 1742503"/>
              <a:gd name="connsiteY1564" fmla="*/ 888694 h 1217944"/>
              <a:gd name="connsiteX1565" fmla="*/ 678542 w 1742503"/>
              <a:gd name="connsiteY1565" fmla="*/ 911839 h 1217944"/>
              <a:gd name="connsiteX1566" fmla="*/ 690544 w 1742503"/>
              <a:gd name="connsiteY1566" fmla="*/ 933461 h 1217944"/>
              <a:gd name="connsiteX1567" fmla="*/ 692449 w 1742503"/>
              <a:gd name="connsiteY1567" fmla="*/ 924889 h 1217944"/>
              <a:gd name="connsiteX1568" fmla="*/ 688639 w 1742503"/>
              <a:gd name="connsiteY1568" fmla="*/ 905839 h 1217944"/>
              <a:gd name="connsiteX1569" fmla="*/ 687210 w 1742503"/>
              <a:gd name="connsiteY1569" fmla="*/ 865929 h 1217944"/>
              <a:gd name="connsiteX1570" fmla="*/ 687210 w 1742503"/>
              <a:gd name="connsiteY1570" fmla="*/ 856404 h 1217944"/>
              <a:gd name="connsiteX1571" fmla="*/ 678637 w 1742503"/>
              <a:gd name="connsiteY1571" fmla="*/ 846879 h 1217944"/>
              <a:gd name="connsiteX1572" fmla="*/ 666731 w 1742503"/>
              <a:gd name="connsiteY1572" fmla="*/ 823257 h 1217944"/>
              <a:gd name="connsiteX1573" fmla="*/ 665207 w 1742503"/>
              <a:gd name="connsiteY1573" fmla="*/ 808398 h 1217944"/>
              <a:gd name="connsiteX1574" fmla="*/ 678733 w 1742503"/>
              <a:gd name="connsiteY1574" fmla="*/ 780775 h 1217944"/>
              <a:gd name="connsiteX1575" fmla="*/ 669874 w 1742503"/>
              <a:gd name="connsiteY1575" fmla="*/ 801350 h 1217944"/>
              <a:gd name="connsiteX1576" fmla="*/ 677590 w 1742503"/>
              <a:gd name="connsiteY1576" fmla="*/ 818971 h 1217944"/>
              <a:gd name="connsiteX1577" fmla="*/ 680257 w 1742503"/>
              <a:gd name="connsiteY1577" fmla="*/ 817732 h 1217944"/>
              <a:gd name="connsiteX1578" fmla="*/ 678066 w 1742503"/>
              <a:gd name="connsiteY1578" fmla="*/ 795825 h 1217944"/>
              <a:gd name="connsiteX1579" fmla="*/ 696354 w 1742503"/>
              <a:gd name="connsiteY1579" fmla="*/ 837449 h 1217944"/>
              <a:gd name="connsiteX1580" fmla="*/ 708260 w 1742503"/>
              <a:gd name="connsiteY1580" fmla="*/ 833354 h 1217944"/>
              <a:gd name="connsiteX1581" fmla="*/ 706831 w 1742503"/>
              <a:gd name="connsiteY1581" fmla="*/ 805731 h 1217944"/>
              <a:gd name="connsiteX1582" fmla="*/ 702926 w 1742503"/>
              <a:gd name="connsiteY1582" fmla="*/ 805731 h 1217944"/>
              <a:gd name="connsiteX1583" fmla="*/ 701116 w 1742503"/>
              <a:gd name="connsiteY1583" fmla="*/ 829734 h 1217944"/>
              <a:gd name="connsiteX1584" fmla="*/ 701116 w 1742503"/>
              <a:gd name="connsiteY1584" fmla="*/ 801730 h 1217944"/>
              <a:gd name="connsiteX1585" fmla="*/ 703498 w 1742503"/>
              <a:gd name="connsiteY1585" fmla="*/ 792205 h 1217944"/>
              <a:gd name="connsiteX1586" fmla="*/ 707022 w 1742503"/>
              <a:gd name="connsiteY1586" fmla="*/ 798682 h 1217944"/>
              <a:gd name="connsiteX1587" fmla="*/ 714832 w 1742503"/>
              <a:gd name="connsiteY1587" fmla="*/ 832020 h 1217944"/>
              <a:gd name="connsiteX1588" fmla="*/ 717785 w 1742503"/>
              <a:gd name="connsiteY1588" fmla="*/ 832020 h 1217944"/>
              <a:gd name="connsiteX1589" fmla="*/ 721500 w 1742503"/>
              <a:gd name="connsiteY1589" fmla="*/ 816018 h 1217944"/>
              <a:gd name="connsiteX1590" fmla="*/ 724167 w 1742503"/>
              <a:gd name="connsiteY1590" fmla="*/ 822400 h 1217944"/>
              <a:gd name="connsiteX1591" fmla="*/ 724167 w 1742503"/>
              <a:gd name="connsiteY1591" fmla="*/ 840402 h 1217944"/>
              <a:gd name="connsiteX1592" fmla="*/ 727024 w 1742503"/>
              <a:gd name="connsiteY1592" fmla="*/ 848784 h 1217944"/>
              <a:gd name="connsiteX1593" fmla="*/ 746646 w 1742503"/>
              <a:gd name="connsiteY1593" fmla="*/ 866786 h 1217944"/>
              <a:gd name="connsiteX1594" fmla="*/ 748360 w 1742503"/>
              <a:gd name="connsiteY1594" fmla="*/ 847736 h 1217944"/>
              <a:gd name="connsiteX1595" fmla="*/ 751789 w 1742503"/>
              <a:gd name="connsiteY1595" fmla="*/ 846974 h 1217944"/>
              <a:gd name="connsiteX1596" fmla="*/ 733216 w 1742503"/>
              <a:gd name="connsiteY1596" fmla="*/ 826591 h 1217944"/>
              <a:gd name="connsiteX1597" fmla="*/ 748551 w 1742503"/>
              <a:gd name="connsiteY1597" fmla="*/ 858594 h 1217944"/>
              <a:gd name="connsiteX1598" fmla="*/ 727882 w 1742503"/>
              <a:gd name="connsiteY1598" fmla="*/ 839544 h 1217944"/>
              <a:gd name="connsiteX1599" fmla="*/ 733692 w 1742503"/>
              <a:gd name="connsiteY1599" fmla="*/ 822400 h 1217944"/>
              <a:gd name="connsiteX1600" fmla="*/ 735025 w 1742503"/>
              <a:gd name="connsiteY1600" fmla="*/ 799540 h 1217944"/>
              <a:gd name="connsiteX1601" fmla="*/ 737502 w 1742503"/>
              <a:gd name="connsiteY1601" fmla="*/ 799540 h 1217944"/>
              <a:gd name="connsiteX1602" fmla="*/ 746551 w 1742503"/>
              <a:gd name="connsiteY1602" fmla="*/ 835639 h 1217944"/>
              <a:gd name="connsiteX1603" fmla="*/ 751408 w 1742503"/>
              <a:gd name="connsiteY1603" fmla="*/ 810684 h 1217944"/>
              <a:gd name="connsiteX1604" fmla="*/ 740264 w 1742503"/>
              <a:gd name="connsiteY1604" fmla="*/ 796396 h 1217944"/>
              <a:gd name="connsiteX1605" fmla="*/ 739121 w 1742503"/>
              <a:gd name="connsiteY1605" fmla="*/ 780490 h 1217944"/>
              <a:gd name="connsiteX1606" fmla="*/ 739435 w 1742503"/>
              <a:gd name="connsiteY1606" fmla="*/ 767022 h 1217944"/>
              <a:gd name="connsiteX1607" fmla="*/ 735883 w 1742503"/>
              <a:gd name="connsiteY1607" fmla="*/ 764678 h 1217944"/>
              <a:gd name="connsiteX1608" fmla="*/ 723119 w 1742503"/>
              <a:gd name="connsiteY1608" fmla="*/ 730960 h 1217944"/>
              <a:gd name="connsiteX1609" fmla="*/ 728358 w 1742503"/>
              <a:gd name="connsiteY1609" fmla="*/ 735627 h 1217944"/>
              <a:gd name="connsiteX1610" fmla="*/ 731215 w 1742503"/>
              <a:gd name="connsiteY1610" fmla="*/ 743057 h 1217944"/>
              <a:gd name="connsiteX1611" fmla="*/ 748170 w 1742503"/>
              <a:gd name="connsiteY1611" fmla="*/ 715625 h 1217944"/>
              <a:gd name="connsiteX1612" fmla="*/ 746932 w 1742503"/>
              <a:gd name="connsiteY1612" fmla="*/ 689240 h 1217944"/>
              <a:gd name="connsiteX1613" fmla="*/ 746932 w 1742503"/>
              <a:gd name="connsiteY1613" fmla="*/ 684668 h 1217944"/>
              <a:gd name="connsiteX1614" fmla="*/ 752170 w 1742503"/>
              <a:gd name="connsiteY1614" fmla="*/ 671905 h 1217944"/>
              <a:gd name="connsiteX1615" fmla="*/ 755218 w 1742503"/>
              <a:gd name="connsiteY1615" fmla="*/ 649044 h 1217944"/>
              <a:gd name="connsiteX1616" fmla="*/ 753885 w 1742503"/>
              <a:gd name="connsiteY1616" fmla="*/ 616469 h 1217944"/>
              <a:gd name="connsiteX1617" fmla="*/ 750361 w 1742503"/>
              <a:gd name="connsiteY1617" fmla="*/ 615898 h 1217944"/>
              <a:gd name="connsiteX1618" fmla="*/ 742645 w 1742503"/>
              <a:gd name="connsiteY1618" fmla="*/ 647616 h 1217944"/>
              <a:gd name="connsiteX1619" fmla="*/ 751694 w 1742503"/>
              <a:gd name="connsiteY1619" fmla="*/ 608563 h 1217944"/>
              <a:gd name="connsiteX1620" fmla="*/ 757885 w 1742503"/>
              <a:gd name="connsiteY1620" fmla="*/ 596848 h 1217944"/>
              <a:gd name="connsiteX1621" fmla="*/ 795033 w 1742503"/>
              <a:gd name="connsiteY1621" fmla="*/ 548556 h 1217944"/>
              <a:gd name="connsiteX1622" fmla="*/ 829323 w 1742503"/>
              <a:gd name="connsiteY1622" fmla="*/ 532554 h 1217944"/>
              <a:gd name="connsiteX1623" fmla="*/ 841134 w 1742503"/>
              <a:gd name="connsiteY1623" fmla="*/ 528363 h 1217944"/>
              <a:gd name="connsiteX1624" fmla="*/ 881615 w 1742503"/>
              <a:gd name="connsiteY1624" fmla="*/ 518838 h 1217944"/>
              <a:gd name="connsiteX1625" fmla="*/ 899998 w 1742503"/>
              <a:gd name="connsiteY1625" fmla="*/ 518076 h 1217944"/>
              <a:gd name="connsiteX1626" fmla="*/ 885235 w 1742503"/>
              <a:gd name="connsiteY1626" fmla="*/ 499026 h 1217944"/>
              <a:gd name="connsiteX1627" fmla="*/ 897903 w 1742503"/>
              <a:gd name="connsiteY1627" fmla="*/ 507979 h 1217944"/>
              <a:gd name="connsiteX1628" fmla="*/ 906475 w 1742503"/>
              <a:gd name="connsiteY1628" fmla="*/ 516647 h 1217944"/>
              <a:gd name="connsiteX1629" fmla="*/ 955720 w 1742503"/>
              <a:gd name="connsiteY1629" fmla="*/ 543508 h 1217944"/>
              <a:gd name="connsiteX1630" fmla="*/ 958387 w 1742503"/>
              <a:gd name="connsiteY1630" fmla="*/ 573969 h 1217944"/>
              <a:gd name="connsiteX1631" fmla="*/ 957339 w 1742503"/>
              <a:gd name="connsiteY1631" fmla="*/ 575131 h 1217944"/>
              <a:gd name="connsiteX1632" fmla="*/ 940003 w 1742503"/>
              <a:gd name="connsiteY1632" fmla="*/ 593609 h 1217944"/>
              <a:gd name="connsiteX1633" fmla="*/ 931812 w 1742503"/>
              <a:gd name="connsiteY1633" fmla="*/ 599324 h 1217944"/>
              <a:gd name="connsiteX1634" fmla="*/ 917620 w 1742503"/>
              <a:gd name="connsiteY1634" fmla="*/ 606563 h 1217944"/>
              <a:gd name="connsiteX1635" fmla="*/ 940765 w 1742503"/>
              <a:gd name="connsiteY1635" fmla="*/ 631233 h 1217944"/>
              <a:gd name="connsiteX1636" fmla="*/ 932193 w 1742503"/>
              <a:gd name="connsiteY1636" fmla="*/ 640758 h 1217944"/>
              <a:gd name="connsiteX1637" fmla="*/ 929431 w 1742503"/>
              <a:gd name="connsiteY1637" fmla="*/ 633519 h 1217944"/>
              <a:gd name="connsiteX1638" fmla="*/ 929431 w 1742503"/>
              <a:gd name="connsiteY1638" fmla="*/ 633519 h 1217944"/>
              <a:gd name="connsiteX1639" fmla="*/ 937336 w 1742503"/>
              <a:gd name="connsiteY1639" fmla="*/ 631709 h 1217944"/>
              <a:gd name="connsiteX1640" fmla="*/ 917620 w 1742503"/>
              <a:gd name="connsiteY1640" fmla="*/ 611326 h 1217944"/>
              <a:gd name="connsiteX1641" fmla="*/ 901332 w 1742503"/>
              <a:gd name="connsiteY1641" fmla="*/ 608373 h 1217944"/>
              <a:gd name="connsiteX1642" fmla="*/ 902189 w 1742503"/>
              <a:gd name="connsiteY1642" fmla="*/ 619232 h 1217944"/>
              <a:gd name="connsiteX1643" fmla="*/ 902189 w 1742503"/>
              <a:gd name="connsiteY1643" fmla="*/ 622661 h 1217944"/>
              <a:gd name="connsiteX1644" fmla="*/ 902856 w 1742503"/>
              <a:gd name="connsiteY1644" fmla="*/ 638663 h 1217944"/>
              <a:gd name="connsiteX1645" fmla="*/ 916477 w 1742503"/>
              <a:gd name="connsiteY1645" fmla="*/ 653617 h 1217944"/>
              <a:gd name="connsiteX1646" fmla="*/ 902475 w 1742503"/>
              <a:gd name="connsiteY1646" fmla="*/ 645806 h 1217944"/>
              <a:gd name="connsiteX1647" fmla="*/ 901103 w 1742503"/>
              <a:gd name="connsiteY1647" fmla="*/ 661104 h 1217944"/>
              <a:gd name="connsiteX1648" fmla="*/ 902475 w 1742503"/>
              <a:gd name="connsiteY1648" fmla="*/ 662475 h 1217944"/>
              <a:gd name="connsiteX1649" fmla="*/ 914762 w 1742503"/>
              <a:gd name="connsiteY1649" fmla="*/ 674477 h 1217944"/>
              <a:gd name="connsiteX1650" fmla="*/ 905237 w 1742503"/>
              <a:gd name="connsiteY1650" fmla="*/ 668571 h 1217944"/>
              <a:gd name="connsiteX1651" fmla="*/ 921715 w 1742503"/>
              <a:gd name="connsiteY1651" fmla="*/ 687621 h 1217944"/>
              <a:gd name="connsiteX1652" fmla="*/ 924001 w 1742503"/>
              <a:gd name="connsiteY1652" fmla="*/ 685716 h 1217944"/>
              <a:gd name="connsiteX1653" fmla="*/ 914476 w 1742503"/>
              <a:gd name="connsiteY1653" fmla="*/ 673905 h 1217944"/>
              <a:gd name="connsiteX1654" fmla="*/ 921144 w 1742503"/>
              <a:gd name="connsiteY1654" fmla="*/ 672191 h 1217944"/>
              <a:gd name="connsiteX1655" fmla="*/ 933431 w 1742503"/>
              <a:gd name="connsiteY1655" fmla="*/ 702003 h 1217944"/>
              <a:gd name="connsiteX1656" fmla="*/ 925335 w 1742503"/>
              <a:gd name="connsiteY1656" fmla="*/ 694479 h 1217944"/>
              <a:gd name="connsiteX1657" fmla="*/ 921906 w 1742503"/>
              <a:gd name="connsiteY1657" fmla="*/ 695908 h 1217944"/>
              <a:gd name="connsiteX1658" fmla="*/ 927240 w 1742503"/>
              <a:gd name="connsiteY1658" fmla="*/ 717911 h 1217944"/>
              <a:gd name="connsiteX1659" fmla="*/ 926192 w 1742503"/>
              <a:gd name="connsiteY1659" fmla="*/ 732579 h 1217944"/>
              <a:gd name="connsiteX1660" fmla="*/ 928002 w 1742503"/>
              <a:gd name="connsiteY1660" fmla="*/ 732579 h 1217944"/>
              <a:gd name="connsiteX1661" fmla="*/ 930859 w 1742503"/>
              <a:gd name="connsiteY1661" fmla="*/ 718863 h 1217944"/>
              <a:gd name="connsiteX1662" fmla="*/ 932479 w 1742503"/>
              <a:gd name="connsiteY1662" fmla="*/ 718863 h 1217944"/>
              <a:gd name="connsiteX1663" fmla="*/ 931336 w 1742503"/>
              <a:gd name="connsiteY1663" fmla="*/ 734960 h 1217944"/>
              <a:gd name="connsiteX1664" fmla="*/ 933241 w 1742503"/>
              <a:gd name="connsiteY1664" fmla="*/ 734960 h 1217944"/>
              <a:gd name="connsiteX1665" fmla="*/ 936003 w 1742503"/>
              <a:gd name="connsiteY1665" fmla="*/ 726293 h 1217944"/>
              <a:gd name="connsiteX1666" fmla="*/ 938575 w 1742503"/>
              <a:gd name="connsiteY1666" fmla="*/ 744485 h 1217944"/>
              <a:gd name="connsiteX1667" fmla="*/ 940480 w 1742503"/>
              <a:gd name="connsiteY1667" fmla="*/ 744485 h 1217944"/>
              <a:gd name="connsiteX1668" fmla="*/ 942289 w 1742503"/>
              <a:gd name="connsiteY1668" fmla="*/ 729626 h 1217944"/>
              <a:gd name="connsiteX1669" fmla="*/ 938289 w 1742503"/>
              <a:gd name="connsiteY1669" fmla="*/ 703337 h 1217944"/>
              <a:gd name="connsiteX1670" fmla="*/ 1333005 w 1742503"/>
              <a:gd name="connsiteY1670" fmla="*/ 599038 h 1217944"/>
              <a:gd name="connsiteX1671" fmla="*/ 1334529 w 1742503"/>
              <a:gd name="connsiteY1671" fmla="*/ 633614 h 1217944"/>
              <a:gd name="connsiteX1672" fmla="*/ 1337767 w 1742503"/>
              <a:gd name="connsiteY1672" fmla="*/ 624089 h 1217944"/>
              <a:gd name="connsiteX1673" fmla="*/ 1341768 w 1742503"/>
              <a:gd name="connsiteY1673" fmla="*/ 609230 h 1217944"/>
              <a:gd name="connsiteX1674" fmla="*/ 1335862 w 1742503"/>
              <a:gd name="connsiteY1674" fmla="*/ 596085 h 1217944"/>
              <a:gd name="connsiteX1675" fmla="*/ 1335862 w 1742503"/>
              <a:gd name="connsiteY1675" fmla="*/ 581417 h 1217944"/>
              <a:gd name="connsiteX1676" fmla="*/ 1313098 w 1742503"/>
              <a:gd name="connsiteY1676" fmla="*/ 603325 h 1217944"/>
              <a:gd name="connsiteX1677" fmla="*/ 1319956 w 1742503"/>
              <a:gd name="connsiteY1677" fmla="*/ 613897 h 1217944"/>
              <a:gd name="connsiteX1678" fmla="*/ 1305001 w 1742503"/>
              <a:gd name="connsiteY1678" fmla="*/ 640282 h 1217944"/>
              <a:gd name="connsiteX1679" fmla="*/ 1302811 w 1742503"/>
              <a:gd name="connsiteY1679" fmla="*/ 638853 h 1217944"/>
              <a:gd name="connsiteX1680" fmla="*/ 1311288 w 1742503"/>
              <a:gd name="connsiteY1680" fmla="*/ 627613 h 1217944"/>
              <a:gd name="connsiteX1681" fmla="*/ 1309669 w 1742503"/>
              <a:gd name="connsiteY1681" fmla="*/ 626280 h 1217944"/>
              <a:gd name="connsiteX1682" fmla="*/ 1292714 w 1742503"/>
              <a:gd name="connsiteY1682" fmla="*/ 643710 h 1217944"/>
              <a:gd name="connsiteX1683" fmla="*/ 1294524 w 1742503"/>
              <a:gd name="connsiteY1683" fmla="*/ 645520 h 1217944"/>
              <a:gd name="connsiteX1684" fmla="*/ 1297858 w 1742503"/>
              <a:gd name="connsiteY1684" fmla="*/ 637043 h 1217944"/>
              <a:gd name="connsiteX1685" fmla="*/ 1302715 w 1742503"/>
              <a:gd name="connsiteY1685" fmla="*/ 640758 h 1217944"/>
              <a:gd name="connsiteX1686" fmla="*/ 1295381 w 1742503"/>
              <a:gd name="connsiteY1686" fmla="*/ 655045 h 1217944"/>
              <a:gd name="connsiteX1687" fmla="*/ 1307383 w 1742503"/>
              <a:gd name="connsiteY1687" fmla="*/ 643330 h 1217944"/>
              <a:gd name="connsiteX1688" fmla="*/ 1317955 w 1742503"/>
              <a:gd name="connsiteY1688" fmla="*/ 649044 h 1217944"/>
              <a:gd name="connsiteX1689" fmla="*/ 1311859 w 1742503"/>
              <a:gd name="connsiteY1689" fmla="*/ 654188 h 1217944"/>
              <a:gd name="connsiteX1690" fmla="*/ 1313002 w 1742503"/>
              <a:gd name="connsiteY1690" fmla="*/ 656093 h 1217944"/>
              <a:gd name="connsiteX1691" fmla="*/ 1332052 w 1742503"/>
              <a:gd name="connsiteY1691" fmla="*/ 644568 h 1217944"/>
              <a:gd name="connsiteX1692" fmla="*/ 1332910 w 1742503"/>
              <a:gd name="connsiteY1692" fmla="*/ 646092 h 1217944"/>
              <a:gd name="connsiteX1693" fmla="*/ 1320432 w 1742503"/>
              <a:gd name="connsiteY1693" fmla="*/ 658284 h 1217944"/>
              <a:gd name="connsiteX1694" fmla="*/ 1322146 w 1742503"/>
              <a:gd name="connsiteY1694" fmla="*/ 659903 h 1217944"/>
              <a:gd name="connsiteX1695" fmla="*/ 1356151 w 1742503"/>
              <a:gd name="connsiteY1695" fmla="*/ 645902 h 1217944"/>
              <a:gd name="connsiteX1696" fmla="*/ 1358341 w 1742503"/>
              <a:gd name="connsiteY1696" fmla="*/ 648664 h 1217944"/>
              <a:gd name="connsiteX1697" fmla="*/ 1346816 w 1742503"/>
              <a:gd name="connsiteY1697" fmla="*/ 667714 h 1217944"/>
              <a:gd name="connsiteX1698" fmla="*/ 1341196 w 1742503"/>
              <a:gd name="connsiteY1698" fmla="*/ 674953 h 1217944"/>
              <a:gd name="connsiteX1699" fmla="*/ 1324051 w 1742503"/>
              <a:gd name="connsiteY1699" fmla="*/ 686859 h 1217944"/>
              <a:gd name="connsiteX1700" fmla="*/ 1325290 w 1742503"/>
              <a:gd name="connsiteY1700" fmla="*/ 688954 h 1217944"/>
              <a:gd name="connsiteX1701" fmla="*/ 1362532 w 1742503"/>
              <a:gd name="connsiteY1701" fmla="*/ 671047 h 1217944"/>
              <a:gd name="connsiteX1702" fmla="*/ 1335196 w 1742503"/>
              <a:gd name="connsiteY1702" fmla="*/ 689050 h 1217944"/>
              <a:gd name="connsiteX1703" fmla="*/ 1346911 w 1742503"/>
              <a:gd name="connsiteY1703" fmla="*/ 691907 h 1217944"/>
              <a:gd name="connsiteX1704" fmla="*/ 1339768 w 1742503"/>
              <a:gd name="connsiteY1704" fmla="*/ 696193 h 1217944"/>
              <a:gd name="connsiteX1705" fmla="*/ 1346721 w 1742503"/>
              <a:gd name="connsiteY1705" fmla="*/ 704004 h 1217944"/>
              <a:gd name="connsiteX1706" fmla="*/ 1352436 w 1742503"/>
              <a:gd name="connsiteY1706" fmla="*/ 697527 h 1217944"/>
              <a:gd name="connsiteX1707" fmla="*/ 1355103 w 1742503"/>
              <a:gd name="connsiteY1707" fmla="*/ 717434 h 1217944"/>
              <a:gd name="connsiteX1708" fmla="*/ 1346816 w 1742503"/>
              <a:gd name="connsiteY1708" fmla="*/ 712767 h 1217944"/>
              <a:gd name="connsiteX1709" fmla="*/ 1345292 w 1742503"/>
              <a:gd name="connsiteY1709" fmla="*/ 705814 h 1217944"/>
              <a:gd name="connsiteX1710" fmla="*/ 1319289 w 1742503"/>
              <a:gd name="connsiteY1710" fmla="*/ 719816 h 1217944"/>
              <a:gd name="connsiteX1711" fmla="*/ 1320337 w 1742503"/>
              <a:gd name="connsiteY1711" fmla="*/ 722387 h 1217944"/>
              <a:gd name="connsiteX1712" fmla="*/ 1347102 w 1742503"/>
              <a:gd name="connsiteY1712" fmla="*/ 712862 h 1217944"/>
              <a:gd name="connsiteX1713" fmla="*/ 1335862 w 1742503"/>
              <a:gd name="connsiteY1713" fmla="*/ 722387 h 1217944"/>
              <a:gd name="connsiteX1714" fmla="*/ 1336529 w 1742503"/>
              <a:gd name="connsiteY1714" fmla="*/ 723911 h 1217944"/>
              <a:gd name="connsiteX1715" fmla="*/ 1347578 w 1742503"/>
              <a:gd name="connsiteY1715" fmla="*/ 720673 h 1217944"/>
              <a:gd name="connsiteX1716" fmla="*/ 1347578 w 1742503"/>
              <a:gd name="connsiteY1716" fmla="*/ 721816 h 1217944"/>
              <a:gd name="connsiteX1717" fmla="*/ 1329100 w 1742503"/>
              <a:gd name="connsiteY1717" fmla="*/ 736675 h 1217944"/>
              <a:gd name="connsiteX1718" fmla="*/ 1331195 w 1742503"/>
              <a:gd name="connsiteY1718" fmla="*/ 739437 h 1217944"/>
              <a:gd name="connsiteX1719" fmla="*/ 1353103 w 1742503"/>
              <a:gd name="connsiteY1719" fmla="*/ 726007 h 1217944"/>
              <a:gd name="connsiteX1720" fmla="*/ 1354246 w 1742503"/>
              <a:gd name="connsiteY1720" fmla="*/ 727816 h 1217944"/>
              <a:gd name="connsiteX1721" fmla="*/ 1347769 w 1742503"/>
              <a:gd name="connsiteY1721" fmla="*/ 747533 h 1217944"/>
              <a:gd name="connsiteX1722" fmla="*/ 1363675 w 1742503"/>
              <a:gd name="connsiteY1722" fmla="*/ 751438 h 1217944"/>
              <a:gd name="connsiteX1723" fmla="*/ 1355103 w 1742503"/>
              <a:gd name="connsiteY1723" fmla="*/ 760963 h 1217944"/>
              <a:gd name="connsiteX1724" fmla="*/ 1349674 w 1742503"/>
              <a:gd name="connsiteY1724" fmla="*/ 771060 h 1217944"/>
              <a:gd name="connsiteX1725" fmla="*/ 1350817 w 1742503"/>
              <a:gd name="connsiteY1725" fmla="*/ 771632 h 1217944"/>
              <a:gd name="connsiteX1726" fmla="*/ 1363390 w 1742503"/>
              <a:gd name="connsiteY1726" fmla="*/ 761440 h 1217944"/>
              <a:gd name="connsiteX1727" fmla="*/ 1364723 w 1742503"/>
              <a:gd name="connsiteY1727" fmla="*/ 762964 h 1217944"/>
              <a:gd name="connsiteX1728" fmla="*/ 1355198 w 1742503"/>
              <a:gd name="connsiteY1728" fmla="*/ 771726 h 1217944"/>
              <a:gd name="connsiteX1729" fmla="*/ 1359294 w 1742503"/>
              <a:gd name="connsiteY1729" fmla="*/ 777918 h 1217944"/>
              <a:gd name="connsiteX1730" fmla="*/ 1369962 w 1742503"/>
              <a:gd name="connsiteY1730" fmla="*/ 771726 h 1217944"/>
              <a:gd name="connsiteX1731" fmla="*/ 1371772 w 1742503"/>
              <a:gd name="connsiteY1731" fmla="*/ 774108 h 1217944"/>
              <a:gd name="connsiteX1732" fmla="*/ 1359484 w 1742503"/>
              <a:gd name="connsiteY1732" fmla="*/ 784586 h 1217944"/>
              <a:gd name="connsiteX1733" fmla="*/ 1353865 w 1742503"/>
              <a:gd name="connsiteY1733" fmla="*/ 786585 h 1217944"/>
              <a:gd name="connsiteX1734" fmla="*/ 1355389 w 1742503"/>
              <a:gd name="connsiteY1734" fmla="*/ 790110 h 1217944"/>
              <a:gd name="connsiteX1735" fmla="*/ 1362056 w 1742503"/>
              <a:gd name="connsiteY1735" fmla="*/ 790110 h 1217944"/>
              <a:gd name="connsiteX1736" fmla="*/ 1373391 w 1742503"/>
              <a:gd name="connsiteY1736" fmla="*/ 761535 h 1217944"/>
              <a:gd name="connsiteX1737" fmla="*/ 1373391 w 1742503"/>
              <a:gd name="connsiteY1737" fmla="*/ 754963 h 1217944"/>
              <a:gd name="connsiteX1738" fmla="*/ 1390917 w 1742503"/>
              <a:gd name="connsiteY1738" fmla="*/ 762011 h 1217944"/>
              <a:gd name="connsiteX1739" fmla="*/ 1393298 w 1742503"/>
              <a:gd name="connsiteY1739" fmla="*/ 763726 h 1217944"/>
              <a:gd name="connsiteX1740" fmla="*/ 1391965 w 1742503"/>
              <a:gd name="connsiteY1740" fmla="*/ 768107 h 1217944"/>
              <a:gd name="connsiteX1741" fmla="*/ 1379773 w 1742503"/>
              <a:gd name="connsiteY1741" fmla="*/ 771441 h 1217944"/>
              <a:gd name="connsiteX1742" fmla="*/ 1375867 w 1742503"/>
              <a:gd name="connsiteY1742" fmla="*/ 787062 h 1217944"/>
              <a:gd name="connsiteX1743" fmla="*/ 1384440 w 1742503"/>
              <a:gd name="connsiteY1743" fmla="*/ 787538 h 1217944"/>
              <a:gd name="connsiteX1744" fmla="*/ 1385773 w 1742503"/>
              <a:gd name="connsiteY1744" fmla="*/ 790300 h 1217944"/>
              <a:gd name="connsiteX1745" fmla="*/ 1371581 w 1742503"/>
              <a:gd name="connsiteY1745" fmla="*/ 799825 h 1217944"/>
              <a:gd name="connsiteX1746" fmla="*/ 1395013 w 1742503"/>
              <a:gd name="connsiteY1746" fmla="*/ 789538 h 1217944"/>
              <a:gd name="connsiteX1747" fmla="*/ 1397203 w 1742503"/>
              <a:gd name="connsiteY1747" fmla="*/ 791919 h 1217944"/>
              <a:gd name="connsiteX1748" fmla="*/ 1379201 w 1742503"/>
              <a:gd name="connsiteY1748" fmla="*/ 803921 h 1217944"/>
              <a:gd name="connsiteX1749" fmla="*/ 1382630 w 1742503"/>
              <a:gd name="connsiteY1749" fmla="*/ 808112 h 1217944"/>
              <a:gd name="connsiteX1750" fmla="*/ 1403204 w 1742503"/>
              <a:gd name="connsiteY1750" fmla="*/ 794682 h 1217944"/>
              <a:gd name="connsiteX1751" fmla="*/ 1401871 w 1742503"/>
              <a:gd name="connsiteY1751" fmla="*/ 800207 h 1217944"/>
              <a:gd name="connsiteX1752" fmla="*/ 1405585 w 1742503"/>
              <a:gd name="connsiteY1752" fmla="*/ 800207 h 1217944"/>
              <a:gd name="connsiteX1753" fmla="*/ 1414253 w 1742503"/>
              <a:gd name="connsiteY1753" fmla="*/ 793920 h 1217944"/>
              <a:gd name="connsiteX1754" fmla="*/ 1406157 w 1742503"/>
              <a:gd name="connsiteY1754" fmla="*/ 789348 h 1217944"/>
              <a:gd name="connsiteX1755" fmla="*/ 1399870 w 1742503"/>
              <a:gd name="connsiteY1755" fmla="*/ 788014 h 1217944"/>
              <a:gd name="connsiteX1756" fmla="*/ 1399870 w 1742503"/>
              <a:gd name="connsiteY1756" fmla="*/ 785919 h 1217944"/>
              <a:gd name="connsiteX1757" fmla="*/ 1420540 w 1742503"/>
              <a:gd name="connsiteY1757" fmla="*/ 773727 h 1217944"/>
              <a:gd name="connsiteX1758" fmla="*/ 1437685 w 1742503"/>
              <a:gd name="connsiteY1758" fmla="*/ 777442 h 1217944"/>
              <a:gd name="connsiteX1759" fmla="*/ 1437113 w 1742503"/>
              <a:gd name="connsiteY1759" fmla="*/ 780775 h 1217944"/>
              <a:gd name="connsiteX1760" fmla="*/ 1422349 w 1742503"/>
              <a:gd name="connsiteY1760" fmla="*/ 780013 h 1217944"/>
              <a:gd name="connsiteX1761" fmla="*/ 1418920 w 1742503"/>
              <a:gd name="connsiteY1761" fmla="*/ 789538 h 1217944"/>
              <a:gd name="connsiteX1762" fmla="*/ 1431493 w 1742503"/>
              <a:gd name="connsiteY1762" fmla="*/ 792872 h 1217944"/>
              <a:gd name="connsiteX1763" fmla="*/ 1423778 w 1742503"/>
              <a:gd name="connsiteY1763" fmla="*/ 801064 h 1217944"/>
              <a:gd name="connsiteX1764" fmla="*/ 1443876 w 1742503"/>
              <a:gd name="connsiteY1764" fmla="*/ 785062 h 1217944"/>
              <a:gd name="connsiteX1765" fmla="*/ 1444543 w 1742503"/>
              <a:gd name="connsiteY1765" fmla="*/ 770679 h 1217944"/>
              <a:gd name="connsiteX1766" fmla="*/ 1459497 w 1742503"/>
              <a:gd name="connsiteY1766" fmla="*/ 754296 h 1217944"/>
              <a:gd name="connsiteX1767" fmla="*/ 1446257 w 1742503"/>
              <a:gd name="connsiteY1767" fmla="*/ 756106 h 1217944"/>
              <a:gd name="connsiteX1768" fmla="*/ 1461878 w 1742503"/>
              <a:gd name="connsiteY1768" fmla="*/ 737913 h 1217944"/>
              <a:gd name="connsiteX1769" fmla="*/ 1465402 w 1742503"/>
              <a:gd name="connsiteY1769" fmla="*/ 734389 h 1217944"/>
              <a:gd name="connsiteX1770" fmla="*/ 1471565 w 1742503"/>
              <a:gd name="connsiteY1770" fmla="*/ 724264 h 1217944"/>
              <a:gd name="connsiteX1771" fmla="*/ 1470355 w 1742503"/>
              <a:gd name="connsiteY1771" fmla="*/ 721530 h 1217944"/>
              <a:gd name="connsiteX1772" fmla="*/ 1471975 w 1742503"/>
              <a:gd name="connsiteY1772" fmla="*/ 714672 h 1217944"/>
              <a:gd name="connsiteX1773" fmla="*/ 1477880 w 1742503"/>
              <a:gd name="connsiteY1773" fmla="*/ 715719 h 1217944"/>
              <a:gd name="connsiteX1774" fmla="*/ 1484929 w 1742503"/>
              <a:gd name="connsiteY1774" fmla="*/ 709814 h 1217944"/>
              <a:gd name="connsiteX1775" fmla="*/ 1496168 w 1742503"/>
              <a:gd name="connsiteY1775" fmla="*/ 699337 h 1217944"/>
              <a:gd name="connsiteX1776" fmla="*/ 1471213 w 1742503"/>
              <a:gd name="connsiteY1776" fmla="*/ 695908 h 1217944"/>
              <a:gd name="connsiteX1777" fmla="*/ 1489024 w 1742503"/>
              <a:gd name="connsiteY1777" fmla="*/ 688383 h 1217944"/>
              <a:gd name="connsiteX1778" fmla="*/ 1492644 w 1742503"/>
              <a:gd name="connsiteY1778" fmla="*/ 682953 h 1217944"/>
              <a:gd name="connsiteX1779" fmla="*/ 1500359 w 1742503"/>
              <a:gd name="connsiteY1779" fmla="*/ 668857 h 1217944"/>
              <a:gd name="connsiteX1780" fmla="*/ 1507408 w 1742503"/>
              <a:gd name="connsiteY1780" fmla="*/ 672381 h 1217944"/>
              <a:gd name="connsiteX1781" fmla="*/ 1530268 w 1742503"/>
              <a:gd name="connsiteY1781" fmla="*/ 662856 h 1217944"/>
              <a:gd name="connsiteX1782" fmla="*/ 1539126 w 1742503"/>
              <a:gd name="connsiteY1782" fmla="*/ 649711 h 1217944"/>
              <a:gd name="connsiteX1783" fmla="*/ 1555509 w 1742503"/>
              <a:gd name="connsiteY1783" fmla="*/ 639329 h 1217944"/>
              <a:gd name="connsiteX1784" fmla="*/ 1551413 w 1742503"/>
              <a:gd name="connsiteY1784" fmla="*/ 652283 h 1217944"/>
              <a:gd name="connsiteX1785" fmla="*/ 1551413 w 1742503"/>
              <a:gd name="connsiteY1785" fmla="*/ 662475 h 1217944"/>
              <a:gd name="connsiteX1786" fmla="*/ 1560938 w 1742503"/>
              <a:gd name="connsiteY1786" fmla="*/ 658951 h 1217944"/>
              <a:gd name="connsiteX1787" fmla="*/ 1562367 w 1742503"/>
              <a:gd name="connsiteY1787" fmla="*/ 658379 h 1217944"/>
              <a:gd name="connsiteX1788" fmla="*/ 1597705 w 1742503"/>
              <a:gd name="connsiteY1788" fmla="*/ 640377 h 1217944"/>
              <a:gd name="connsiteX1789" fmla="*/ 1612183 w 1742503"/>
              <a:gd name="connsiteY1789" fmla="*/ 628851 h 1217944"/>
              <a:gd name="connsiteX1790" fmla="*/ 1620184 w 1742503"/>
              <a:gd name="connsiteY1790" fmla="*/ 629614 h 1217944"/>
              <a:gd name="connsiteX1791" fmla="*/ 1624565 w 1742503"/>
              <a:gd name="connsiteY1791" fmla="*/ 639139 h 1217944"/>
              <a:gd name="connsiteX1792" fmla="*/ 1627042 w 1742503"/>
              <a:gd name="connsiteY1792" fmla="*/ 639139 h 1217944"/>
              <a:gd name="connsiteX1793" fmla="*/ 1628566 w 1742503"/>
              <a:gd name="connsiteY1793" fmla="*/ 631804 h 1217944"/>
              <a:gd name="connsiteX1794" fmla="*/ 1637329 w 1742503"/>
              <a:gd name="connsiteY1794" fmla="*/ 621422 h 1217944"/>
              <a:gd name="connsiteX1795" fmla="*/ 1634471 w 1742503"/>
              <a:gd name="connsiteY1795" fmla="*/ 618565 h 1217944"/>
              <a:gd name="connsiteX1796" fmla="*/ 1629709 w 1742503"/>
              <a:gd name="connsiteY1796" fmla="*/ 629709 h 1217944"/>
              <a:gd name="connsiteX1797" fmla="*/ 1627804 w 1742503"/>
              <a:gd name="connsiteY1797" fmla="*/ 627804 h 1217944"/>
              <a:gd name="connsiteX1798" fmla="*/ 1636662 w 1742503"/>
              <a:gd name="connsiteY1798" fmla="*/ 597419 h 1217944"/>
              <a:gd name="connsiteX1799" fmla="*/ 1627899 w 1742503"/>
              <a:gd name="connsiteY1799" fmla="*/ 598086 h 1217944"/>
              <a:gd name="connsiteX1800" fmla="*/ 1639900 w 1742503"/>
              <a:gd name="connsiteY1800" fmla="*/ 563129 h 1217944"/>
              <a:gd name="connsiteX1801" fmla="*/ 1652283 w 1742503"/>
              <a:gd name="connsiteY1801" fmla="*/ 544079 h 1217944"/>
              <a:gd name="connsiteX1802" fmla="*/ 1654664 w 1742503"/>
              <a:gd name="connsiteY1802" fmla="*/ 557319 h 1217944"/>
              <a:gd name="connsiteX1803" fmla="*/ 1639519 w 1742503"/>
              <a:gd name="connsiteY1803" fmla="*/ 591800 h 1217944"/>
              <a:gd name="connsiteX1804" fmla="*/ 1639519 w 1742503"/>
              <a:gd name="connsiteY1804" fmla="*/ 594276 h 1217944"/>
              <a:gd name="connsiteX1805" fmla="*/ 1643806 w 1742503"/>
              <a:gd name="connsiteY1805" fmla="*/ 612183 h 1217944"/>
              <a:gd name="connsiteX1806" fmla="*/ 1649806 w 1742503"/>
              <a:gd name="connsiteY1806" fmla="*/ 598086 h 1217944"/>
              <a:gd name="connsiteX1807" fmla="*/ 1653997 w 1742503"/>
              <a:gd name="connsiteY1807" fmla="*/ 582369 h 1217944"/>
              <a:gd name="connsiteX1808" fmla="*/ 1660189 w 1742503"/>
              <a:gd name="connsiteY1808" fmla="*/ 561891 h 1217944"/>
              <a:gd name="connsiteX1809" fmla="*/ 1660855 w 1742503"/>
              <a:gd name="connsiteY1809" fmla="*/ 554843 h 1217944"/>
              <a:gd name="connsiteX1810" fmla="*/ 1660855 w 1742503"/>
              <a:gd name="connsiteY1810" fmla="*/ 534173 h 1217944"/>
              <a:gd name="connsiteX1811" fmla="*/ 1645615 w 1742503"/>
              <a:gd name="connsiteY1811" fmla="*/ 540174 h 1217944"/>
              <a:gd name="connsiteX1812" fmla="*/ 1644568 w 1742503"/>
              <a:gd name="connsiteY1812" fmla="*/ 537792 h 1217944"/>
              <a:gd name="connsiteX1813" fmla="*/ 1660760 w 1742503"/>
              <a:gd name="connsiteY1813" fmla="*/ 517028 h 1217944"/>
              <a:gd name="connsiteX1814" fmla="*/ 1669428 w 1742503"/>
              <a:gd name="connsiteY1814" fmla="*/ 517028 h 1217944"/>
              <a:gd name="connsiteX1815" fmla="*/ 1670285 w 1742503"/>
              <a:gd name="connsiteY1815" fmla="*/ 506455 h 1217944"/>
              <a:gd name="connsiteX1816" fmla="*/ 1653426 w 1742503"/>
              <a:gd name="connsiteY1816" fmla="*/ 519314 h 1217944"/>
              <a:gd name="connsiteX1817" fmla="*/ 1640758 w 1742503"/>
              <a:gd name="connsiteY1817" fmla="*/ 537983 h 1217944"/>
              <a:gd name="connsiteX1818" fmla="*/ 1636567 w 1742503"/>
              <a:gd name="connsiteY1818" fmla="*/ 554080 h 1217944"/>
              <a:gd name="connsiteX1819" fmla="*/ 1629042 w 1742503"/>
              <a:gd name="connsiteY1819" fmla="*/ 559510 h 1217944"/>
              <a:gd name="connsiteX1820" fmla="*/ 1621993 w 1742503"/>
              <a:gd name="connsiteY1820" fmla="*/ 566749 h 1217944"/>
              <a:gd name="connsiteX1821" fmla="*/ 1601229 w 1742503"/>
              <a:gd name="connsiteY1821" fmla="*/ 574369 h 1217944"/>
              <a:gd name="connsiteX1822" fmla="*/ 1617421 w 1742503"/>
              <a:gd name="connsiteY1822" fmla="*/ 562082 h 1217944"/>
              <a:gd name="connsiteX1823" fmla="*/ 1638757 w 1742503"/>
              <a:gd name="connsiteY1823" fmla="*/ 545127 h 1217944"/>
              <a:gd name="connsiteX1824" fmla="*/ 1636852 w 1742503"/>
              <a:gd name="connsiteY1824" fmla="*/ 531887 h 1217944"/>
              <a:gd name="connsiteX1825" fmla="*/ 1647235 w 1742503"/>
              <a:gd name="connsiteY1825" fmla="*/ 508551 h 1217944"/>
              <a:gd name="connsiteX1826" fmla="*/ 1656760 w 1742503"/>
              <a:gd name="connsiteY1826" fmla="*/ 495787 h 1217944"/>
              <a:gd name="connsiteX1827" fmla="*/ 1653235 w 1742503"/>
              <a:gd name="connsiteY1827" fmla="*/ 481976 h 1217944"/>
              <a:gd name="connsiteX1828" fmla="*/ 1660474 w 1742503"/>
              <a:gd name="connsiteY1828" fmla="*/ 483405 h 1217944"/>
              <a:gd name="connsiteX1829" fmla="*/ 1664380 w 1742503"/>
              <a:gd name="connsiteY1829" fmla="*/ 460164 h 1217944"/>
              <a:gd name="connsiteX1830" fmla="*/ 1672285 w 1742503"/>
              <a:gd name="connsiteY1830" fmla="*/ 467403 h 1217944"/>
              <a:gd name="connsiteX1831" fmla="*/ 1678572 w 1742503"/>
              <a:gd name="connsiteY1831" fmla="*/ 448353 h 1217944"/>
              <a:gd name="connsiteX1832" fmla="*/ 1680667 w 1742503"/>
              <a:gd name="connsiteY1832" fmla="*/ 427970 h 1217944"/>
              <a:gd name="connsiteX1833" fmla="*/ 1676476 w 1742503"/>
              <a:gd name="connsiteY1833" fmla="*/ 418445 h 1217944"/>
              <a:gd name="connsiteX1834" fmla="*/ 1666951 w 1742503"/>
              <a:gd name="connsiteY1834" fmla="*/ 424350 h 1217944"/>
              <a:gd name="connsiteX1835" fmla="*/ 1668285 w 1742503"/>
              <a:gd name="connsiteY1835" fmla="*/ 426636 h 1217944"/>
              <a:gd name="connsiteX1836" fmla="*/ 1674476 w 1742503"/>
              <a:gd name="connsiteY1836" fmla="*/ 425017 h 1217944"/>
              <a:gd name="connsiteX1837" fmla="*/ 1670761 w 1742503"/>
              <a:gd name="connsiteY1837" fmla="*/ 438733 h 1217944"/>
              <a:gd name="connsiteX1838" fmla="*/ 1664761 w 1742503"/>
              <a:gd name="connsiteY1838" fmla="*/ 449591 h 1217944"/>
              <a:gd name="connsiteX1839" fmla="*/ 1662570 w 1742503"/>
              <a:gd name="connsiteY1839" fmla="*/ 448258 h 1217944"/>
              <a:gd name="connsiteX1840" fmla="*/ 1666666 w 1742503"/>
              <a:gd name="connsiteY1840" fmla="*/ 435018 h 1217944"/>
              <a:gd name="connsiteX1841" fmla="*/ 1664475 w 1742503"/>
              <a:gd name="connsiteY1841" fmla="*/ 433970 h 1217944"/>
              <a:gd name="connsiteX1842" fmla="*/ 1653997 w 1742503"/>
              <a:gd name="connsiteY1842" fmla="*/ 446162 h 1217944"/>
              <a:gd name="connsiteX1843" fmla="*/ 1652664 w 1742503"/>
              <a:gd name="connsiteY1843" fmla="*/ 445114 h 1217944"/>
              <a:gd name="connsiteX1844" fmla="*/ 1663808 w 1742503"/>
              <a:gd name="connsiteY1844" fmla="*/ 426064 h 1217944"/>
              <a:gd name="connsiteX1845" fmla="*/ 1662284 w 1742503"/>
              <a:gd name="connsiteY1845" fmla="*/ 425207 h 1217944"/>
              <a:gd name="connsiteX1846" fmla="*/ 1649425 w 1742503"/>
              <a:gd name="connsiteY1846" fmla="*/ 431589 h 1217944"/>
              <a:gd name="connsiteX1847" fmla="*/ 1663141 w 1742503"/>
              <a:gd name="connsiteY1847" fmla="*/ 421111 h 1217944"/>
              <a:gd name="connsiteX1848" fmla="*/ 1669428 w 1742503"/>
              <a:gd name="connsiteY1848" fmla="*/ 414920 h 1217944"/>
              <a:gd name="connsiteX1849" fmla="*/ 1667428 w 1742503"/>
              <a:gd name="connsiteY1849" fmla="*/ 412825 h 1217944"/>
              <a:gd name="connsiteX1850" fmla="*/ 1653997 w 1742503"/>
              <a:gd name="connsiteY1850" fmla="*/ 422921 h 1217944"/>
              <a:gd name="connsiteX1851" fmla="*/ 1649425 w 1742503"/>
              <a:gd name="connsiteY1851" fmla="*/ 431589 h 1217944"/>
              <a:gd name="connsiteX1852" fmla="*/ 1642091 w 1742503"/>
              <a:gd name="connsiteY1852" fmla="*/ 437209 h 1217944"/>
              <a:gd name="connsiteX1853" fmla="*/ 1644377 w 1742503"/>
              <a:gd name="connsiteY1853" fmla="*/ 427684 h 1217944"/>
              <a:gd name="connsiteX1854" fmla="*/ 1634852 w 1742503"/>
              <a:gd name="connsiteY1854" fmla="*/ 437209 h 1217944"/>
              <a:gd name="connsiteX1855" fmla="*/ 1627042 w 1742503"/>
              <a:gd name="connsiteY1855" fmla="*/ 450734 h 1217944"/>
              <a:gd name="connsiteX1856" fmla="*/ 1622946 w 1742503"/>
              <a:gd name="connsiteY1856" fmla="*/ 441971 h 1217944"/>
              <a:gd name="connsiteX1857" fmla="*/ 1612564 w 1742503"/>
              <a:gd name="connsiteY1857" fmla="*/ 476451 h 1217944"/>
              <a:gd name="connsiteX1858" fmla="*/ 1594657 w 1742503"/>
              <a:gd name="connsiteY1858" fmla="*/ 496073 h 1217944"/>
              <a:gd name="connsiteX1859" fmla="*/ 1604944 w 1742503"/>
              <a:gd name="connsiteY1859" fmla="*/ 464736 h 1217944"/>
              <a:gd name="connsiteX1860" fmla="*/ 1587894 w 1742503"/>
              <a:gd name="connsiteY1860" fmla="*/ 505598 h 1217944"/>
              <a:gd name="connsiteX1861" fmla="*/ 1581226 w 1742503"/>
              <a:gd name="connsiteY1861" fmla="*/ 513599 h 1217944"/>
              <a:gd name="connsiteX1862" fmla="*/ 1579988 w 1742503"/>
              <a:gd name="connsiteY1862" fmla="*/ 512837 h 1217944"/>
              <a:gd name="connsiteX1863" fmla="*/ 1588751 w 1742503"/>
              <a:gd name="connsiteY1863" fmla="*/ 487119 h 1217944"/>
              <a:gd name="connsiteX1864" fmla="*/ 1581988 w 1742503"/>
              <a:gd name="connsiteY1864" fmla="*/ 492168 h 1217944"/>
              <a:gd name="connsiteX1865" fmla="*/ 1584846 w 1742503"/>
              <a:gd name="connsiteY1865" fmla="*/ 486262 h 1217944"/>
              <a:gd name="connsiteX1866" fmla="*/ 1592942 w 1742503"/>
              <a:gd name="connsiteY1866" fmla="*/ 460926 h 1217944"/>
              <a:gd name="connsiteX1867" fmla="*/ 1576559 w 1742503"/>
              <a:gd name="connsiteY1867" fmla="*/ 494930 h 1217944"/>
              <a:gd name="connsiteX1868" fmla="*/ 1582274 w 1742503"/>
              <a:gd name="connsiteY1868" fmla="*/ 491882 h 1217944"/>
              <a:gd name="connsiteX1869" fmla="*/ 1579131 w 1742503"/>
              <a:gd name="connsiteY1869" fmla="*/ 497693 h 1217944"/>
              <a:gd name="connsiteX1870" fmla="*/ 1566272 w 1742503"/>
              <a:gd name="connsiteY1870" fmla="*/ 544365 h 1217944"/>
              <a:gd name="connsiteX1871" fmla="*/ 1568368 w 1742503"/>
              <a:gd name="connsiteY1871" fmla="*/ 563415 h 1217944"/>
              <a:gd name="connsiteX1872" fmla="*/ 1581226 w 1742503"/>
              <a:gd name="connsiteY1872" fmla="*/ 562367 h 1217944"/>
              <a:gd name="connsiteX1873" fmla="*/ 1582274 w 1742503"/>
              <a:gd name="connsiteY1873" fmla="*/ 564844 h 1217944"/>
              <a:gd name="connsiteX1874" fmla="*/ 1597895 w 1742503"/>
              <a:gd name="connsiteY1874" fmla="*/ 542936 h 1217944"/>
              <a:gd name="connsiteX1875" fmla="*/ 1583798 w 1742503"/>
              <a:gd name="connsiteY1875" fmla="*/ 566177 h 1217944"/>
              <a:gd name="connsiteX1876" fmla="*/ 1558366 w 1742503"/>
              <a:gd name="connsiteY1876" fmla="*/ 555700 h 1217944"/>
              <a:gd name="connsiteX1877" fmla="*/ 1573797 w 1742503"/>
              <a:gd name="connsiteY1877" fmla="*/ 577607 h 1217944"/>
              <a:gd name="connsiteX1878" fmla="*/ 1584655 w 1742503"/>
              <a:gd name="connsiteY1878" fmla="*/ 573416 h 1217944"/>
              <a:gd name="connsiteX1879" fmla="*/ 1586370 w 1742503"/>
              <a:gd name="connsiteY1879" fmla="*/ 576559 h 1217944"/>
              <a:gd name="connsiteX1880" fmla="*/ 1572368 w 1742503"/>
              <a:gd name="connsiteY1880" fmla="*/ 585608 h 1217944"/>
              <a:gd name="connsiteX1881" fmla="*/ 1583512 w 1742503"/>
              <a:gd name="connsiteY1881" fmla="*/ 582275 h 1217944"/>
              <a:gd name="connsiteX1882" fmla="*/ 1593609 w 1742503"/>
              <a:gd name="connsiteY1882" fmla="*/ 572750 h 1217944"/>
              <a:gd name="connsiteX1883" fmla="*/ 1596371 w 1742503"/>
              <a:gd name="connsiteY1883" fmla="*/ 575892 h 1217944"/>
              <a:gd name="connsiteX1884" fmla="*/ 1575130 w 1742503"/>
              <a:gd name="connsiteY1884" fmla="*/ 593514 h 1217944"/>
              <a:gd name="connsiteX1885" fmla="*/ 1559890 w 1742503"/>
              <a:gd name="connsiteY1885" fmla="*/ 590180 h 1217944"/>
              <a:gd name="connsiteX1886" fmla="*/ 1569415 w 1742503"/>
              <a:gd name="connsiteY1886" fmla="*/ 596562 h 1217944"/>
              <a:gd name="connsiteX1887" fmla="*/ 1575797 w 1742503"/>
              <a:gd name="connsiteY1887" fmla="*/ 593228 h 1217944"/>
              <a:gd name="connsiteX1888" fmla="*/ 1576369 w 1742503"/>
              <a:gd name="connsiteY1888" fmla="*/ 602753 h 1217944"/>
              <a:gd name="connsiteX1889" fmla="*/ 1569130 w 1742503"/>
              <a:gd name="connsiteY1889" fmla="*/ 603515 h 1217944"/>
              <a:gd name="connsiteX1890" fmla="*/ 1569130 w 1742503"/>
              <a:gd name="connsiteY1890" fmla="*/ 604944 h 1217944"/>
              <a:gd name="connsiteX1891" fmla="*/ 1574845 w 1742503"/>
              <a:gd name="connsiteY1891" fmla="*/ 606182 h 1217944"/>
              <a:gd name="connsiteX1892" fmla="*/ 1543222 w 1742503"/>
              <a:gd name="connsiteY1892" fmla="*/ 629994 h 1217944"/>
              <a:gd name="connsiteX1893" fmla="*/ 1537221 w 1742503"/>
              <a:gd name="connsiteY1893" fmla="*/ 638948 h 1217944"/>
              <a:gd name="connsiteX1894" fmla="*/ 1529410 w 1742503"/>
              <a:gd name="connsiteY1894" fmla="*/ 629423 h 1217944"/>
              <a:gd name="connsiteX1895" fmla="*/ 1520552 w 1742503"/>
              <a:gd name="connsiteY1895" fmla="*/ 628185 h 1217944"/>
              <a:gd name="connsiteX1896" fmla="*/ 1520552 w 1742503"/>
              <a:gd name="connsiteY1896" fmla="*/ 630661 h 1217944"/>
              <a:gd name="connsiteX1897" fmla="*/ 1530077 w 1742503"/>
              <a:gd name="connsiteY1897" fmla="*/ 638567 h 1217944"/>
              <a:gd name="connsiteX1898" fmla="*/ 1529315 w 1742503"/>
              <a:gd name="connsiteY1898" fmla="*/ 639901 h 1217944"/>
              <a:gd name="connsiteX1899" fmla="*/ 1518647 w 1742503"/>
              <a:gd name="connsiteY1899" fmla="*/ 634376 h 1217944"/>
              <a:gd name="connsiteX1900" fmla="*/ 1513980 w 1742503"/>
              <a:gd name="connsiteY1900" fmla="*/ 643901 h 1217944"/>
              <a:gd name="connsiteX1901" fmla="*/ 1516742 w 1742503"/>
              <a:gd name="connsiteY1901" fmla="*/ 643901 h 1217944"/>
              <a:gd name="connsiteX1902" fmla="*/ 1526267 w 1742503"/>
              <a:gd name="connsiteY1902" fmla="*/ 647235 h 1217944"/>
              <a:gd name="connsiteX1903" fmla="*/ 1520647 w 1742503"/>
              <a:gd name="connsiteY1903" fmla="*/ 654760 h 1217944"/>
              <a:gd name="connsiteX1904" fmla="*/ 1498359 w 1742503"/>
              <a:gd name="connsiteY1904" fmla="*/ 664285 h 1217944"/>
              <a:gd name="connsiteX1905" fmla="*/ 1488262 w 1742503"/>
              <a:gd name="connsiteY1905" fmla="*/ 675143 h 1217944"/>
              <a:gd name="connsiteX1906" fmla="*/ 1467784 w 1742503"/>
              <a:gd name="connsiteY1906" fmla="*/ 688859 h 1217944"/>
              <a:gd name="connsiteX1907" fmla="*/ 1461688 w 1742503"/>
              <a:gd name="connsiteY1907" fmla="*/ 676667 h 1217944"/>
              <a:gd name="connsiteX1908" fmla="*/ 1448543 w 1742503"/>
              <a:gd name="connsiteY1908" fmla="*/ 672191 h 1217944"/>
              <a:gd name="connsiteX1909" fmla="*/ 1449591 w 1742503"/>
              <a:gd name="connsiteY1909" fmla="*/ 663618 h 1217944"/>
              <a:gd name="connsiteX1910" fmla="*/ 1442542 w 1742503"/>
              <a:gd name="connsiteY1910" fmla="*/ 669904 h 1217944"/>
              <a:gd name="connsiteX1911" fmla="*/ 1445971 w 1742503"/>
              <a:gd name="connsiteY1911" fmla="*/ 675048 h 1217944"/>
              <a:gd name="connsiteX1912" fmla="*/ 1463212 w 1742503"/>
              <a:gd name="connsiteY1912" fmla="*/ 688859 h 1217944"/>
              <a:gd name="connsiteX1913" fmla="*/ 1464355 w 1742503"/>
              <a:gd name="connsiteY1913" fmla="*/ 693241 h 1217944"/>
              <a:gd name="connsiteX1914" fmla="*/ 1461497 w 1742503"/>
              <a:gd name="connsiteY1914" fmla="*/ 694288 h 1217944"/>
              <a:gd name="connsiteX1915" fmla="*/ 1459497 w 1742503"/>
              <a:gd name="connsiteY1915" fmla="*/ 691621 h 1217944"/>
              <a:gd name="connsiteX1916" fmla="*/ 1454449 w 1742503"/>
              <a:gd name="connsiteY1916" fmla="*/ 685525 h 1217944"/>
              <a:gd name="connsiteX1917" fmla="*/ 1431017 w 1742503"/>
              <a:gd name="connsiteY1917" fmla="*/ 669143 h 1217944"/>
              <a:gd name="connsiteX1918" fmla="*/ 1411967 w 1742503"/>
              <a:gd name="connsiteY1918" fmla="*/ 667142 h 1217944"/>
              <a:gd name="connsiteX1919" fmla="*/ 1416063 w 1742503"/>
              <a:gd name="connsiteY1919" fmla="*/ 650473 h 1217944"/>
              <a:gd name="connsiteX1920" fmla="*/ 1426350 w 1742503"/>
              <a:gd name="connsiteY1920" fmla="*/ 662760 h 1217944"/>
              <a:gd name="connsiteX1921" fmla="*/ 1427493 w 1742503"/>
              <a:gd name="connsiteY1921" fmla="*/ 653235 h 1217944"/>
              <a:gd name="connsiteX1922" fmla="*/ 1429684 w 1742503"/>
              <a:gd name="connsiteY1922" fmla="*/ 646568 h 1217944"/>
              <a:gd name="connsiteX1923" fmla="*/ 1436351 w 1742503"/>
              <a:gd name="connsiteY1923" fmla="*/ 650473 h 1217944"/>
              <a:gd name="connsiteX1924" fmla="*/ 1436351 w 1742503"/>
              <a:gd name="connsiteY1924" fmla="*/ 640377 h 1217944"/>
              <a:gd name="connsiteX1925" fmla="*/ 1428350 w 1742503"/>
              <a:gd name="connsiteY1925" fmla="*/ 645044 h 1217944"/>
              <a:gd name="connsiteX1926" fmla="*/ 1440066 w 1742503"/>
              <a:gd name="connsiteY1926" fmla="*/ 611421 h 1217944"/>
              <a:gd name="connsiteX1927" fmla="*/ 1425874 w 1742503"/>
              <a:gd name="connsiteY1927" fmla="*/ 628757 h 1217944"/>
              <a:gd name="connsiteX1928" fmla="*/ 1414253 w 1742503"/>
              <a:gd name="connsiteY1928" fmla="*/ 647807 h 1217944"/>
              <a:gd name="connsiteX1929" fmla="*/ 1411396 w 1742503"/>
              <a:gd name="connsiteY1929" fmla="*/ 646282 h 1217944"/>
              <a:gd name="connsiteX1930" fmla="*/ 1422159 w 1742503"/>
              <a:gd name="connsiteY1930" fmla="*/ 621232 h 1217944"/>
              <a:gd name="connsiteX1931" fmla="*/ 1419492 w 1742503"/>
              <a:gd name="connsiteY1931" fmla="*/ 619232 h 1217944"/>
              <a:gd name="connsiteX1932" fmla="*/ 1414444 w 1742503"/>
              <a:gd name="connsiteY1932" fmla="*/ 628757 h 1217944"/>
              <a:gd name="connsiteX1933" fmla="*/ 1412062 w 1742503"/>
              <a:gd name="connsiteY1933" fmla="*/ 627232 h 1217944"/>
              <a:gd name="connsiteX1934" fmla="*/ 1409300 w 1742503"/>
              <a:gd name="connsiteY1934" fmla="*/ 608182 h 1217944"/>
              <a:gd name="connsiteX1935" fmla="*/ 1406347 w 1742503"/>
              <a:gd name="connsiteY1935" fmla="*/ 608182 h 1217944"/>
              <a:gd name="connsiteX1936" fmla="*/ 1396822 w 1742503"/>
              <a:gd name="connsiteY1936" fmla="*/ 614564 h 1217944"/>
              <a:gd name="connsiteX1937" fmla="*/ 1405109 w 1742503"/>
              <a:gd name="connsiteY1937" fmla="*/ 599229 h 1217944"/>
              <a:gd name="connsiteX1938" fmla="*/ 1403871 w 1742503"/>
              <a:gd name="connsiteY1938" fmla="*/ 597419 h 1217944"/>
              <a:gd name="connsiteX1939" fmla="*/ 1392346 w 1742503"/>
              <a:gd name="connsiteY1939" fmla="*/ 601515 h 1217944"/>
              <a:gd name="connsiteX1940" fmla="*/ 1408252 w 1742503"/>
              <a:gd name="connsiteY1940" fmla="*/ 572940 h 1217944"/>
              <a:gd name="connsiteX1941" fmla="*/ 1396918 w 1742503"/>
              <a:gd name="connsiteY1941" fmla="*/ 582465 h 1217944"/>
              <a:gd name="connsiteX1942" fmla="*/ 1388536 w 1742503"/>
              <a:gd name="connsiteY1942" fmla="*/ 591990 h 1217944"/>
              <a:gd name="connsiteX1943" fmla="*/ 1397394 w 1742503"/>
              <a:gd name="connsiteY1943" fmla="*/ 565511 h 1217944"/>
              <a:gd name="connsiteX1944" fmla="*/ 1381201 w 1742503"/>
              <a:gd name="connsiteY1944" fmla="*/ 596752 h 1217944"/>
              <a:gd name="connsiteX1945" fmla="*/ 1379582 w 1742503"/>
              <a:gd name="connsiteY1945" fmla="*/ 595991 h 1217944"/>
              <a:gd name="connsiteX1946" fmla="*/ 1384345 w 1742503"/>
              <a:gd name="connsiteY1946" fmla="*/ 576941 h 1217944"/>
              <a:gd name="connsiteX1947" fmla="*/ 1371391 w 1742503"/>
              <a:gd name="connsiteY1947" fmla="*/ 605516 h 1217944"/>
              <a:gd name="connsiteX1948" fmla="*/ 1365580 w 1742503"/>
              <a:gd name="connsiteY1948" fmla="*/ 617422 h 1217944"/>
              <a:gd name="connsiteX1949" fmla="*/ 1362151 w 1742503"/>
              <a:gd name="connsiteY1949" fmla="*/ 616184 h 1217944"/>
              <a:gd name="connsiteX1950" fmla="*/ 1368914 w 1742503"/>
              <a:gd name="connsiteY1950" fmla="*/ 581703 h 1217944"/>
              <a:gd name="connsiteX1951" fmla="*/ 1363675 w 1742503"/>
              <a:gd name="connsiteY1951" fmla="*/ 584846 h 1217944"/>
              <a:gd name="connsiteX1952" fmla="*/ 1352912 w 1742503"/>
              <a:gd name="connsiteY1952" fmla="*/ 602753 h 1217944"/>
              <a:gd name="connsiteX1953" fmla="*/ 1347292 w 1742503"/>
              <a:gd name="connsiteY1953" fmla="*/ 632186 h 1217944"/>
              <a:gd name="connsiteX1954" fmla="*/ 1347292 w 1742503"/>
              <a:gd name="connsiteY1954" fmla="*/ 635424 h 1217944"/>
              <a:gd name="connsiteX1955" fmla="*/ 1327576 w 1742503"/>
              <a:gd name="connsiteY1955" fmla="*/ 620375 h 1217944"/>
              <a:gd name="connsiteX1956" fmla="*/ 1321765 w 1742503"/>
              <a:gd name="connsiteY1956" fmla="*/ 613516 h 1217944"/>
              <a:gd name="connsiteX1957" fmla="*/ 628155 w 1742503"/>
              <a:gd name="connsiteY1957" fmla="*/ 117931 h 1217944"/>
              <a:gd name="connsiteX1958" fmla="*/ 628155 w 1742503"/>
              <a:gd name="connsiteY1958" fmla="*/ 110120 h 1217944"/>
              <a:gd name="connsiteX1959" fmla="*/ 613867 w 1742503"/>
              <a:gd name="connsiteY1959" fmla="*/ 121741 h 1217944"/>
              <a:gd name="connsiteX1960" fmla="*/ 612629 w 1742503"/>
              <a:gd name="connsiteY1960" fmla="*/ 129551 h 1217944"/>
              <a:gd name="connsiteX1961" fmla="*/ 626821 w 1742503"/>
              <a:gd name="connsiteY1961" fmla="*/ 142410 h 1217944"/>
              <a:gd name="connsiteX1962" fmla="*/ 631489 w 1742503"/>
              <a:gd name="connsiteY1962" fmla="*/ 137171 h 1217944"/>
              <a:gd name="connsiteX1963" fmla="*/ 632822 w 1742503"/>
              <a:gd name="connsiteY1963" fmla="*/ 133742 h 1217944"/>
              <a:gd name="connsiteX1964" fmla="*/ 630060 w 1742503"/>
              <a:gd name="connsiteY1964" fmla="*/ 131361 h 1217944"/>
              <a:gd name="connsiteX1965" fmla="*/ 617487 w 1742503"/>
              <a:gd name="connsiteY1965" fmla="*/ 127646 h 1217944"/>
              <a:gd name="connsiteX1966" fmla="*/ 616439 w 1742503"/>
              <a:gd name="connsiteY1966" fmla="*/ 125074 h 1217944"/>
              <a:gd name="connsiteX1967" fmla="*/ 628060 w 1742503"/>
              <a:gd name="connsiteY1967" fmla="*/ 117645 h 1217944"/>
              <a:gd name="connsiteX1968" fmla="*/ 637585 w 1742503"/>
              <a:gd name="connsiteY1968" fmla="*/ 115835 h 1217944"/>
              <a:gd name="connsiteX1969" fmla="*/ 634918 w 1742503"/>
              <a:gd name="connsiteY1969" fmla="*/ 126694 h 1217944"/>
              <a:gd name="connsiteX1970" fmla="*/ 635489 w 1742503"/>
              <a:gd name="connsiteY1970" fmla="*/ 136981 h 1217944"/>
              <a:gd name="connsiteX1971" fmla="*/ 640347 w 1742503"/>
              <a:gd name="connsiteY1971" fmla="*/ 131551 h 1217944"/>
              <a:gd name="connsiteX1972" fmla="*/ 651682 w 1742503"/>
              <a:gd name="connsiteY1972" fmla="*/ 140314 h 1217944"/>
              <a:gd name="connsiteX1973" fmla="*/ 650729 w 1742503"/>
              <a:gd name="connsiteY1973" fmla="*/ 125170 h 1217944"/>
              <a:gd name="connsiteX1974" fmla="*/ 648824 w 1742503"/>
              <a:gd name="connsiteY1974" fmla="*/ 116407 h 1217944"/>
              <a:gd name="connsiteX1975" fmla="*/ 637013 w 1742503"/>
              <a:gd name="connsiteY1975" fmla="*/ 109739 h 1217944"/>
              <a:gd name="connsiteX1976" fmla="*/ 216484 w 1742503"/>
              <a:gd name="connsiteY1976" fmla="*/ 994231 h 1217944"/>
              <a:gd name="connsiteX1977" fmla="*/ 202387 w 1742503"/>
              <a:gd name="connsiteY1977" fmla="*/ 987849 h 1217944"/>
              <a:gd name="connsiteX1978" fmla="*/ 201530 w 1742503"/>
              <a:gd name="connsiteY1978" fmla="*/ 989373 h 1217944"/>
              <a:gd name="connsiteX1979" fmla="*/ 238201 w 1742503"/>
              <a:gd name="connsiteY1979" fmla="*/ 1014519 h 1217944"/>
              <a:gd name="connsiteX1980" fmla="*/ 242107 w 1742503"/>
              <a:gd name="connsiteY1980" fmla="*/ 1010233 h 1217944"/>
              <a:gd name="connsiteX1981" fmla="*/ 234677 w 1742503"/>
              <a:gd name="connsiteY1981" fmla="*/ 1006994 h 1217944"/>
              <a:gd name="connsiteX1982" fmla="*/ 228200 w 1742503"/>
              <a:gd name="connsiteY1982" fmla="*/ 1000898 h 1217944"/>
              <a:gd name="connsiteX1983" fmla="*/ 235058 w 1742503"/>
              <a:gd name="connsiteY1983" fmla="*/ 1003470 h 1217944"/>
              <a:gd name="connsiteX1984" fmla="*/ 222961 w 1742503"/>
              <a:gd name="connsiteY1984" fmla="*/ 983372 h 1217944"/>
              <a:gd name="connsiteX1985" fmla="*/ 198101 w 1742503"/>
              <a:gd name="connsiteY1985" fmla="*/ 966513 h 1217944"/>
              <a:gd name="connsiteX1986" fmla="*/ 230581 w 1742503"/>
              <a:gd name="connsiteY1986" fmla="*/ 984706 h 1217944"/>
              <a:gd name="connsiteX1987" fmla="*/ 232010 w 1742503"/>
              <a:gd name="connsiteY1987" fmla="*/ 982515 h 1217944"/>
              <a:gd name="connsiteX1988" fmla="*/ 185909 w 1742503"/>
              <a:gd name="connsiteY1988" fmla="*/ 952130 h 1217944"/>
              <a:gd name="connsiteX1989" fmla="*/ 183528 w 1742503"/>
              <a:gd name="connsiteY1989" fmla="*/ 954797 h 1217944"/>
              <a:gd name="connsiteX1990" fmla="*/ 197625 w 1742503"/>
              <a:gd name="connsiteY1990" fmla="*/ 966608 h 1217944"/>
              <a:gd name="connsiteX1991" fmla="*/ 190576 w 1742503"/>
              <a:gd name="connsiteY1991" fmla="*/ 964132 h 1217944"/>
              <a:gd name="connsiteX1992" fmla="*/ 189814 w 1742503"/>
              <a:gd name="connsiteY1992" fmla="*/ 965656 h 1217944"/>
              <a:gd name="connsiteX1993" fmla="*/ 230581 w 1742503"/>
              <a:gd name="connsiteY1993" fmla="*/ 993183 h 1217944"/>
              <a:gd name="connsiteX1994" fmla="*/ 229438 w 1742503"/>
              <a:gd name="connsiteY1994" fmla="*/ 994992 h 1217944"/>
              <a:gd name="connsiteX1995" fmla="*/ 196387 w 1742503"/>
              <a:gd name="connsiteY1995" fmla="*/ 974419 h 1217944"/>
              <a:gd name="connsiteX1996" fmla="*/ 194958 w 1742503"/>
              <a:gd name="connsiteY1996" fmla="*/ 976419 h 1217944"/>
              <a:gd name="connsiteX1997" fmla="*/ 202102 w 1742503"/>
              <a:gd name="connsiteY1997" fmla="*/ 982705 h 1217944"/>
              <a:gd name="connsiteX1998" fmla="*/ 257728 w 1742503"/>
              <a:gd name="connsiteY1998" fmla="*/ 1055000 h 1217944"/>
              <a:gd name="connsiteX1999" fmla="*/ 260680 w 1742503"/>
              <a:gd name="connsiteY1999" fmla="*/ 1051476 h 1217944"/>
              <a:gd name="connsiteX2000" fmla="*/ 252679 w 1742503"/>
              <a:gd name="connsiteY2000" fmla="*/ 1037188 h 1217944"/>
              <a:gd name="connsiteX2001" fmla="*/ 215722 w 1742503"/>
              <a:gd name="connsiteY2001" fmla="*/ 1011376 h 1217944"/>
              <a:gd name="connsiteX2002" fmla="*/ 213436 w 1742503"/>
              <a:gd name="connsiteY2002" fmla="*/ 1014614 h 1217944"/>
              <a:gd name="connsiteX2003" fmla="*/ 248107 w 1742503"/>
              <a:gd name="connsiteY2003" fmla="*/ 1042522 h 1217944"/>
              <a:gd name="connsiteX2004" fmla="*/ 231820 w 1742503"/>
              <a:gd name="connsiteY2004" fmla="*/ 1032997 h 1217944"/>
              <a:gd name="connsiteX2005" fmla="*/ 230296 w 1742503"/>
              <a:gd name="connsiteY2005" fmla="*/ 1035284 h 1217944"/>
              <a:gd name="connsiteX2006" fmla="*/ 258013 w 1742503"/>
              <a:gd name="connsiteY2006" fmla="*/ 1055381 h 1217944"/>
              <a:gd name="connsiteX2007" fmla="*/ 249060 w 1742503"/>
              <a:gd name="connsiteY2007" fmla="*/ 1051286 h 1217944"/>
              <a:gd name="connsiteX2008" fmla="*/ 224009 w 1742503"/>
              <a:gd name="connsiteY2008" fmla="*/ 1036331 h 1217944"/>
              <a:gd name="connsiteX2009" fmla="*/ 222009 w 1742503"/>
              <a:gd name="connsiteY2009" fmla="*/ 1039760 h 1217944"/>
              <a:gd name="connsiteX2010" fmla="*/ 263252 w 1742503"/>
              <a:gd name="connsiteY2010" fmla="*/ 1062906 h 1217944"/>
              <a:gd name="connsiteX2011" fmla="*/ 706736 w 1742503"/>
              <a:gd name="connsiteY2011" fmla="*/ 1200257 h 1217944"/>
              <a:gd name="connsiteX2012" fmla="*/ 699783 w 1742503"/>
              <a:gd name="connsiteY2012" fmla="*/ 1187112 h 1217944"/>
              <a:gd name="connsiteX2013" fmla="*/ 698640 w 1742503"/>
              <a:gd name="connsiteY2013" fmla="*/ 1194922 h 1217944"/>
              <a:gd name="connsiteX2014" fmla="*/ 690544 w 1742503"/>
              <a:gd name="connsiteY2014" fmla="*/ 1184636 h 1217944"/>
              <a:gd name="connsiteX2015" fmla="*/ 706831 w 1742503"/>
              <a:gd name="connsiteY2015" fmla="*/ 1200161 h 1217944"/>
              <a:gd name="connsiteX2016" fmla="*/ 714832 w 1742503"/>
              <a:gd name="connsiteY2016" fmla="*/ 1205972 h 1217944"/>
              <a:gd name="connsiteX2017" fmla="*/ 732263 w 1742503"/>
              <a:gd name="connsiteY2017" fmla="*/ 1205972 h 1217944"/>
              <a:gd name="connsiteX2018" fmla="*/ 716452 w 1742503"/>
              <a:gd name="connsiteY2018" fmla="*/ 1175301 h 1217944"/>
              <a:gd name="connsiteX2019" fmla="*/ 714451 w 1742503"/>
              <a:gd name="connsiteY2019" fmla="*/ 1175777 h 1217944"/>
              <a:gd name="connsiteX2020" fmla="*/ 717595 w 1742503"/>
              <a:gd name="connsiteY2020" fmla="*/ 1190922 h 1217944"/>
              <a:gd name="connsiteX2021" fmla="*/ 710737 w 1742503"/>
              <a:gd name="connsiteY2021" fmla="*/ 1179397 h 1217944"/>
              <a:gd name="connsiteX2022" fmla="*/ 708927 w 1742503"/>
              <a:gd name="connsiteY2022" fmla="*/ 1179968 h 1217944"/>
              <a:gd name="connsiteX2023" fmla="*/ 711784 w 1742503"/>
              <a:gd name="connsiteY2023" fmla="*/ 1195494 h 1217944"/>
              <a:gd name="connsiteX2024" fmla="*/ 710260 w 1742503"/>
              <a:gd name="connsiteY2024" fmla="*/ 1195970 h 1217944"/>
              <a:gd name="connsiteX2025" fmla="*/ 705212 w 1742503"/>
              <a:gd name="connsiteY2025" fmla="*/ 1180825 h 1217944"/>
              <a:gd name="connsiteX2026" fmla="*/ 704355 w 1742503"/>
              <a:gd name="connsiteY2026" fmla="*/ 1180825 h 1217944"/>
              <a:gd name="connsiteX2027" fmla="*/ 706355 w 1742503"/>
              <a:gd name="connsiteY2027" fmla="*/ 1200066 h 1217944"/>
              <a:gd name="connsiteX2028" fmla="*/ 580339 w 1742503"/>
              <a:gd name="connsiteY2028" fmla="*/ 216800 h 1217944"/>
              <a:gd name="connsiteX2029" fmla="*/ 569481 w 1742503"/>
              <a:gd name="connsiteY2029" fmla="*/ 205275 h 1217944"/>
              <a:gd name="connsiteX2030" fmla="*/ 548812 w 1742503"/>
              <a:gd name="connsiteY2030" fmla="*/ 200703 h 1217944"/>
              <a:gd name="connsiteX2031" fmla="*/ 569005 w 1742503"/>
              <a:gd name="connsiteY2031" fmla="*/ 230707 h 1217944"/>
              <a:gd name="connsiteX2032" fmla="*/ 572053 w 1742503"/>
              <a:gd name="connsiteY2032" fmla="*/ 229468 h 1217944"/>
              <a:gd name="connsiteX2033" fmla="*/ 567481 w 1742503"/>
              <a:gd name="connsiteY2033" fmla="*/ 215562 h 1217944"/>
              <a:gd name="connsiteX2034" fmla="*/ 568528 w 1742503"/>
              <a:gd name="connsiteY2034" fmla="*/ 214895 h 1217944"/>
              <a:gd name="connsiteX2035" fmla="*/ 581006 w 1742503"/>
              <a:gd name="connsiteY2035" fmla="*/ 235374 h 1217944"/>
              <a:gd name="connsiteX2036" fmla="*/ 583959 w 1742503"/>
              <a:gd name="connsiteY2036" fmla="*/ 226706 h 1217944"/>
              <a:gd name="connsiteX2037" fmla="*/ 580054 w 1742503"/>
              <a:gd name="connsiteY2037" fmla="*/ 216514 h 1217944"/>
              <a:gd name="connsiteX2038" fmla="*/ 588436 w 1742503"/>
              <a:gd name="connsiteY2038" fmla="*/ 227182 h 1217944"/>
              <a:gd name="connsiteX2039" fmla="*/ 569386 w 1742503"/>
              <a:gd name="connsiteY2039" fmla="*/ 199465 h 1217944"/>
              <a:gd name="connsiteX2040" fmla="*/ 1513789 w 1742503"/>
              <a:gd name="connsiteY2040" fmla="*/ 552557 h 1217944"/>
              <a:gd name="connsiteX2041" fmla="*/ 1520362 w 1742503"/>
              <a:gd name="connsiteY2041" fmla="*/ 548175 h 1217944"/>
              <a:gd name="connsiteX2042" fmla="*/ 1533030 w 1742503"/>
              <a:gd name="connsiteY2042" fmla="*/ 513504 h 1217944"/>
              <a:gd name="connsiteX2043" fmla="*/ 1534554 w 1742503"/>
              <a:gd name="connsiteY2043" fmla="*/ 496550 h 1217944"/>
              <a:gd name="connsiteX2044" fmla="*/ 1526553 w 1742503"/>
              <a:gd name="connsiteY2044" fmla="*/ 501121 h 1217944"/>
              <a:gd name="connsiteX2045" fmla="*/ 1522552 w 1742503"/>
              <a:gd name="connsiteY2045" fmla="*/ 508741 h 1217944"/>
              <a:gd name="connsiteX2046" fmla="*/ 1525315 w 1742503"/>
              <a:gd name="connsiteY2046" fmla="*/ 534744 h 1217944"/>
              <a:gd name="connsiteX2047" fmla="*/ 1524172 w 1742503"/>
              <a:gd name="connsiteY2047" fmla="*/ 535697 h 1217944"/>
              <a:gd name="connsiteX2048" fmla="*/ 1523029 w 1742503"/>
              <a:gd name="connsiteY2048" fmla="*/ 532554 h 1217944"/>
              <a:gd name="connsiteX2049" fmla="*/ 1513504 w 1742503"/>
              <a:gd name="connsiteY2049" fmla="*/ 552461 h 1217944"/>
              <a:gd name="connsiteX2050" fmla="*/ 1513504 w 1742503"/>
              <a:gd name="connsiteY2050" fmla="*/ 532268 h 1217944"/>
              <a:gd name="connsiteX2051" fmla="*/ 1503121 w 1742503"/>
              <a:gd name="connsiteY2051" fmla="*/ 497216 h 1217944"/>
              <a:gd name="connsiteX2052" fmla="*/ 1491787 w 1742503"/>
              <a:gd name="connsiteY2052" fmla="*/ 464641 h 1217944"/>
              <a:gd name="connsiteX2053" fmla="*/ 1487119 w 1742503"/>
              <a:gd name="connsiteY2053" fmla="*/ 465879 h 1217944"/>
              <a:gd name="connsiteX2054" fmla="*/ 1490072 w 1742503"/>
              <a:gd name="connsiteY2054" fmla="*/ 482928 h 1217944"/>
              <a:gd name="connsiteX2055" fmla="*/ 1510360 w 1742503"/>
              <a:gd name="connsiteY2055" fmla="*/ 559986 h 1217944"/>
              <a:gd name="connsiteX2056" fmla="*/ 1513313 w 1742503"/>
              <a:gd name="connsiteY2056" fmla="*/ 552366 h 1217944"/>
              <a:gd name="connsiteX2057" fmla="*/ 1335100 w 1742503"/>
              <a:gd name="connsiteY2057" fmla="*/ 556081 h 1217944"/>
              <a:gd name="connsiteX2058" fmla="*/ 1302239 w 1742503"/>
              <a:gd name="connsiteY2058" fmla="*/ 594847 h 1217944"/>
              <a:gd name="connsiteX2059" fmla="*/ 1298239 w 1742503"/>
              <a:gd name="connsiteY2059" fmla="*/ 611611 h 1217944"/>
              <a:gd name="connsiteX2060" fmla="*/ 1313955 w 1742503"/>
              <a:gd name="connsiteY2060" fmla="*/ 582275 h 1217944"/>
              <a:gd name="connsiteX2061" fmla="*/ 1322813 w 1742503"/>
              <a:gd name="connsiteY2061" fmla="*/ 589132 h 1217944"/>
              <a:gd name="connsiteX2062" fmla="*/ 1336720 w 1742503"/>
              <a:gd name="connsiteY2062" fmla="*/ 569130 h 1217944"/>
              <a:gd name="connsiteX2063" fmla="*/ 1344721 w 1742503"/>
              <a:gd name="connsiteY2063" fmla="*/ 548175 h 1217944"/>
              <a:gd name="connsiteX2064" fmla="*/ 1335862 w 1742503"/>
              <a:gd name="connsiteY2064" fmla="*/ 555223 h 1217944"/>
              <a:gd name="connsiteX2065" fmla="*/ 1343101 w 1742503"/>
              <a:gd name="connsiteY2065" fmla="*/ 534364 h 1217944"/>
              <a:gd name="connsiteX2066" fmla="*/ 1329481 w 1742503"/>
              <a:gd name="connsiteY2066" fmla="*/ 547032 h 1217944"/>
              <a:gd name="connsiteX2067" fmla="*/ 1333100 w 1742503"/>
              <a:gd name="connsiteY2067" fmla="*/ 529506 h 1217944"/>
              <a:gd name="connsiteX2068" fmla="*/ 1330338 w 1742503"/>
              <a:gd name="connsiteY2068" fmla="*/ 528649 h 1217944"/>
              <a:gd name="connsiteX2069" fmla="*/ 1316241 w 1742503"/>
              <a:gd name="connsiteY2069" fmla="*/ 542746 h 1217944"/>
              <a:gd name="connsiteX2070" fmla="*/ 1321670 w 1742503"/>
              <a:gd name="connsiteY2070" fmla="*/ 529410 h 1217944"/>
              <a:gd name="connsiteX2071" fmla="*/ 1326718 w 1742503"/>
              <a:gd name="connsiteY2071" fmla="*/ 523220 h 1217944"/>
              <a:gd name="connsiteX2072" fmla="*/ 1337291 w 1742503"/>
              <a:gd name="connsiteY2072" fmla="*/ 510932 h 1217944"/>
              <a:gd name="connsiteX2073" fmla="*/ 1347245 w 1742503"/>
              <a:gd name="connsiteY2073" fmla="*/ 506141 h 1217944"/>
              <a:gd name="connsiteX2074" fmla="*/ 1347673 w 1742503"/>
              <a:gd name="connsiteY2074" fmla="*/ 503979 h 1217944"/>
              <a:gd name="connsiteX2075" fmla="*/ 1345197 w 1742503"/>
              <a:gd name="connsiteY2075" fmla="*/ 494454 h 1217944"/>
              <a:gd name="connsiteX2076" fmla="*/ 1349197 w 1742503"/>
              <a:gd name="connsiteY2076" fmla="*/ 492073 h 1217944"/>
              <a:gd name="connsiteX2077" fmla="*/ 1343578 w 1742503"/>
              <a:gd name="connsiteY2077" fmla="*/ 524553 h 1217944"/>
              <a:gd name="connsiteX2078" fmla="*/ 1346245 w 1742503"/>
              <a:gd name="connsiteY2078" fmla="*/ 524553 h 1217944"/>
              <a:gd name="connsiteX2079" fmla="*/ 1351483 w 1742503"/>
              <a:gd name="connsiteY2079" fmla="*/ 536269 h 1217944"/>
              <a:gd name="connsiteX2080" fmla="*/ 1351483 w 1742503"/>
              <a:gd name="connsiteY2080" fmla="*/ 537126 h 1217944"/>
              <a:gd name="connsiteX2081" fmla="*/ 1350340 w 1742503"/>
              <a:gd name="connsiteY2081" fmla="*/ 544555 h 1217944"/>
              <a:gd name="connsiteX2082" fmla="*/ 1357198 w 1742503"/>
              <a:gd name="connsiteY2082" fmla="*/ 541317 h 1217944"/>
              <a:gd name="connsiteX2083" fmla="*/ 1369867 w 1742503"/>
              <a:gd name="connsiteY2083" fmla="*/ 530077 h 1217944"/>
              <a:gd name="connsiteX2084" fmla="*/ 1373772 w 1742503"/>
              <a:gd name="connsiteY2084" fmla="*/ 535697 h 1217944"/>
              <a:gd name="connsiteX2085" fmla="*/ 1388631 w 1742503"/>
              <a:gd name="connsiteY2085" fmla="*/ 523600 h 1217944"/>
              <a:gd name="connsiteX2086" fmla="*/ 1389298 w 1742503"/>
              <a:gd name="connsiteY2086" fmla="*/ 521219 h 1217944"/>
              <a:gd name="connsiteX2087" fmla="*/ 1384535 w 1742503"/>
              <a:gd name="connsiteY2087" fmla="*/ 516457 h 1217944"/>
              <a:gd name="connsiteX2088" fmla="*/ 1390726 w 1742503"/>
              <a:gd name="connsiteY2088" fmla="*/ 508741 h 1217944"/>
              <a:gd name="connsiteX2089" fmla="*/ 1396251 w 1742503"/>
              <a:gd name="connsiteY2089" fmla="*/ 490549 h 1217944"/>
              <a:gd name="connsiteX2090" fmla="*/ 1391488 w 1742503"/>
              <a:gd name="connsiteY2090" fmla="*/ 500741 h 1217944"/>
              <a:gd name="connsiteX2091" fmla="*/ 1385488 w 1742503"/>
              <a:gd name="connsiteY2091" fmla="*/ 506551 h 1217944"/>
              <a:gd name="connsiteX2092" fmla="*/ 1372915 w 1742503"/>
              <a:gd name="connsiteY2092" fmla="*/ 516076 h 1217944"/>
              <a:gd name="connsiteX2093" fmla="*/ 1368057 w 1742503"/>
              <a:gd name="connsiteY2093" fmla="*/ 523315 h 1217944"/>
              <a:gd name="connsiteX2094" fmla="*/ 1359294 w 1742503"/>
              <a:gd name="connsiteY2094" fmla="*/ 529220 h 1217944"/>
              <a:gd name="connsiteX2095" fmla="*/ 1354341 w 1742503"/>
              <a:gd name="connsiteY2095" fmla="*/ 531125 h 1217944"/>
              <a:gd name="connsiteX2096" fmla="*/ 1358913 w 1742503"/>
              <a:gd name="connsiteY2096" fmla="*/ 501788 h 1217944"/>
              <a:gd name="connsiteX2097" fmla="*/ 1369486 w 1742503"/>
              <a:gd name="connsiteY2097" fmla="*/ 499883 h 1217944"/>
              <a:gd name="connsiteX2098" fmla="*/ 1376344 w 1742503"/>
              <a:gd name="connsiteY2098" fmla="*/ 479119 h 1217944"/>
              <a:gd name="connsiteX2099" fmla="*/ 1369676 w 1742503"/>
              <a:gd name="connsiteY2099" fmla="*/ 500074 h 1217944"/>
              <a:gd name="connsiteX2100" fmla="*/ 1367390 w 1742503"/>
              <a:gd name="connsiteY2100" fmla="*/ 494930 h 1217944"/>
              <a:gd name="connsiteX2101" fmla="*/ 1370248 w 1742503"/>
              <a:gd name="connsiteY2101" fmla="*/ 476547 h 1217944"/>
              <a:gd name="connsiteX2102" fmla="*/ 1377106 w 1742503"/>
              <a:gd name="connsiteY2102" fmla="*/ 472737 h 1217944"/>
              <a:gd name="connsiteX2103" fmla="*/ 1385392 w 1742503"/>
              <a:gd name="connsiteY2103" fmla="*/ 461592 h 1217944"/>
              <a:gd name="connsiteX2104" fmla="*/ 1393298 w 1742503"/>
              <a:gd name="connsiteY2104" fmla="*/ 442542 h 1217944"/>
              <a:gd name="connsiteX2105" fmla="*/ 1396727 w 1742503"/>
              <a:gd name="connsiteY2105" fmla="*/ 432161 h 1217944"/>
              <a:gd name="connsiteX2106" fmla="*/ 1368152 w 1742503"/>
              <a:gd name="connsiteY2106" fmla="*/ 442542 h 1217944"/>
              <a:gd name="connsiteX2107" fmla="*/ 1368152 w 1742503"/>
              <a:gd name="connsiteY2107" fmla="*/ 424635 h 1217944"/>
              <a:gd name="connsiteX2108" fmla="*/ 1359580 w 1742503"/>
              <a:gd name="connsiteY2108" fmla="*/ 431208 h 1217944"/>
              <a:gd name="connsiteX2109" fmla="*/ 1355770 w 1742503"/>
              <a:gd name="connsiteY2109" fmla="*/ 427017 h 1217944"/>
              <a:gd name="connsiteX2110" fmla="*/ 1365295 w 1742503"/>
              <a:gd name="connsiteY2110" fmla="*/ 412444 h 1217944"/>
              <a:gd name="connsiteX2111" fmla="*/ 1361008 w 1742503"/>
              <a:gd name="connsiteY2111" fmla="*/ 408634 h 1217944"/>
              <a:gd name="connsiteX2112" fmla="*/ 1355008 w 1742503"/>
              <a:gd name="connsiteY2112" fmla="*/ 422826 h 1217944"/>
              <a:gd name="connsiteX2113" fmla="*/ 1353198 w 1742503"/>
              <a:gd name="connsiteY2113" fmla="*/ 420254 h 1217944"/>
              <a:gd name="connsiteX2114" fmla="*/ 1354531 w 1742503"/>
              <a:gd name="connsiteY2114" fmla="*/ 396537 h 1217944"/>
              <a:gd name="connsiteX2115" fmla="*/ 1395870 w 1742503"/>
              <a:gd name="connsiteY2115" fmla="*/ 352150 h 1217944"/>
              <a:gd name="connsiteX2116" fmla="*/ 1386345 w 1742503"/>
              <a:gd name="connsiteY2116" fmla="*/ 359770 h 1217944"/>
              <a:gd name="connsiteX2117" fmla="*/ 1392917 w 1742503"/>
              <a:gd name="connsiteY2117" fmla="*/ 344816 h 1217944"/>
              <a:gd name="connsiteX2118" fmla="*/ 1407300 w 1742503"/>
              <a:gd name="connsiteY2118" fmla="*/ 349388 h 1217944"/>
              <a:gd name="connsiteX2119" fmla="*/ 1403395 w 1742503"/>
              <a:gd name="connsiteY2119" fmla="*/ 340816 h 1217944"/>
              <a:gd name="connsiteX2120" fmla="*/ 1397013 w 1742503"/>
              <a:gd name="connsiteY2120" fmla="*/ 333862 h 1217944"/>
              <a:gd name="connsiteX2121" fmla="*/ 1379963 w 1742503"/>
              <a:gd name="connsiteY2121" fmla="*/ 339292 h 1217944"/>
              <a:gd name="connsiteX2122" fmla="*/ 1363580 w 1742503"/>
              <a:gd name="connsiteY2122" fmla="*/ 373105 h 1217944"/>
              <a:gd name="connsiteX2123" fmla="*/ 1378058 w 1742503"/>
              <a:gd name="connsiteY2123" fmla="*/ 365771 h 1217944"/>
              <a:gd name="connsiteX2124" fmla="*/ 1379582 w 1742503"/>
              <a:gd name="connsiteY2124" fmla="*/ 367867 h 1217944"/>
              <a:gd name="connsiteX2125" fmla="*/ 1356817 w 1742503"/>
              <a:gd name="connsiteY2125" fmla="*/ 392060 h 1217944"/>
              <a:gd name="connsiteX2126" fmla="*/ 1356817 w 1742503"/>
              <a:gd name="connsiteY2126" fmla="*/ 380249 h 1217944"/>
              <a:gd name="connsiteX2127" fmla="*/ 1359189 w 1742503"/>
              <a:gd name="connsiteY2127" fmla="*/ 366990 h 1217944"/>
              <a:gd name="connsiteX2128" fmla="*/ 1359294 w 1742503"/>
              <a:gd name="connsiteY2128" fmla="*/ 366914 h 1217944"/>
              <a:gd name="connsiteX2129" fmla="*/ 1365485 w 1742503"/>
              <a:gd name="connsiteY2129" fmla="*/ 356246 h 1217944"/>
              <a:gd name="connsiteX2130" fmla="*/ 1369581 w 1742503"/>
              <a:gd name="connsiteY2130" fmla="*/ 348626 h 1217944"/>
              <a:gd name="connsiteX2131" fmla="*/ 1376439 w 1742503"/>
              <a:gd name="connsiteY2131" fmla="*/ 342435 h 1217944"/>
              <a:gd name="connsiteX2132" fmla="*/ 1361199 w 1742503"/>
              <a:gd name="connsiteY2132" fmla="*/ 343006 h 1217944"/>
              <a:gd name="connsiteX2133" fmla="*/ 1352817 w 1742503"/>
              <a:gd name="connsiteY2133" fmla="*/ 338434 h 1217944"/>
              <a:gd name="connsiteX2134" fmla="*/ 1355198 w 1742503"/>
              <a:gd name="connsiteY2134" fmla="*/ 331005 h 1217944"/>
              <a:gd name="connsiteX2135" fmla="*/ 1369200 w 1742503"/>
              <a:gd name="connsiteY2135" fmla="*/ 316146 h 1217944"/>
              <a:gd name="connsiteX2136" fmla="*/ 1391679 w 1742503"/>
              <a:gd name="connsiteY2136" fmla="*/ 303287 h 1217944"/>
              <a:gd name="connsiteX2137" fmla="*/ 1414634 w 1742503"/>
              <a:gd name="connsiteY2137" fmla="*/ 292619 h 1217944"/>
              <a:gd name="connsiteX2138" fmla="*/ 1413777 w 1742503"/>
              <a:gd name="connsiteY2138" fmla="*/ 291286 h 1217944"/>
              <a:gd name="connsiteX2139" fmla="*/ 1404252 w 1742503"/>
              <a:gd name="connsiteY2139" fmla="*/ 290333 h 1217944"/>
              <a:gd name="connsiteX2140" fmla="*/ 1404252 w 1742503"/>
              <a:gd name="connsiteY2140" fmla="*/ 288619 h 1217944"/>
              <a:gd name="connsiteX2141" fmla="*/ 1411015 w 1742503"/>
              <a:gd name="connsiteY2141" fmla="*/ 286428 h 1217944"/>
              <a:gd name="connsiteX2142" fmla="*/ 1409205 w 1742503"/>
              <a:gd name="connsiteY2142" fmla="*/ 281284 h 1217944"/>
              <a:gd name="connsiteX2143" fmla="*/ 1418730 w 1742503"/>
              <a:gd name="connsiteY2143" fmla="*/ 284999 h 1217944"/>
              <a:gd name="connsiteX2144" fmla="*/ 1429779 w 1742503"/>
              <a:gd name="connsiteY2144" fmla="*/ 265092 h 1217944"/>
              <a:gd name="connsiteX2145" fmla="*/ 1390726 w 1742503"/>
              <a:gd name="connsiteY2145" fmla="*/ 278903 h 1217944"/>
              <a:gd name="connsiteX2146" fmla="*/ 1401109 w 1742503"/>
              <a:gd name="connsiteY2146" fmla="*/ 266330 h 1217944"/>
              <a:gd name="connsiteX2147" fmla="*/ 1375296 w 1742503"/>
              <a:gd name="connsiteY2147" fmla="*/ 263663 h 1217944"/>
              <a:gd name="connsiteX2148" fmla="*/ 1349959 w 1742503"/>
              <a:gd name="connsiteY2148" fmla="*/ 262711 h 1217944"/>
              <a:gd name="connsiteX2149" fmla="*/ 1331576 w 1742503"/>
              <a:gd name="connsiteY2149" fmla="*/ 259663 h 1217944"/>
              <a:gd name="connsiteX2150" fmla="*/ 1304620 w 1742503"/>
              <a:gd name="connsiteY2150" fmla="*/ 255853 h 1217944"/>
              <a:gd name="connsiteX2151" fmla="*/ 1290904 w 1742503"/>
              <a:gd name="connsiteY2151" fmla="*/ 253948 h 1217944"/>
              <a:gd name="connsiteX2152" fmla="*/ 1280332 w 1742503"/>
              <a:gd name="connsiteY2152" fmla="*/ 249757 h 1217944"/>
              <a:gd name="connsiteX2153" fmla="*/ 1261282 w 1742503"/>
              <a:gd name="connsiteY2153" fmla="*/ 248995 h 1217944"/>
              <a:gd name="connsiteX2154" fmla="*/ 1231564 w 1742503"/>
              <a:gd name="connsiteY2154" fmla="*/ 244423 h 1217944"/>
              <a:gd name="connsiteX2155" fmla="*/ 1202989 w 1742503"/>
              <a:gd name="connsiteY2155" fmla="*/ 248804 h 1217944"/>
              <a:gd name="connsiteX2156" fmla="*/ 1199655 w 1742503"/>
              <a:gd name="connsiteY2156" fmla="*/ 240994 h 1217944"/>
              <a:gd name="connsiteX2157" fmla="*/ 1180605 w 1742503"/>
              <a:gd name="connsiteY2157" fmla="*/ 238231 h 1217944"/>
              <a:gd name="connsiteX2158" fmla="*/ 1172509 w 1742503"/>
              <a:gd name="connsiteY2158" fmla="*/ 236803 h 1217944"/>
              <a:gd name="connsiteX2159" fmla="*/ 1160031 w 1742503"/>
              <a:gd name="connsiteY2159" fmla="*/ 233659 h 1217944"/>
              <a:gd name="connsiteX2160" fmla="*/ 1149172 w 1742503"/>
              <a:gd name="connsiteY2160" fmla="*/ 229468 h 1217944"/>
              <a:gd name="connsiteX2161" fmla="*/ 1125360 w 1742503"/>
              <a:gd name="connsiteY2161" fmla="*/ 226420 h 1217944"/>
              <a:gd name="connsiteX2162" fmla="*/ 1104881 w 1742503"/>
              <a:gd name="connsiteY2162" fmla="*/ 226420 h 1217944"/>
              <a:gd name="connsiteX2163" fmla="*/ 1099071 w 1742503"/>
              <a:gd name="connsiteY2163" fmla="*/ 226420 h 1217944"/>
              <a:gd name="connsiteX2164" fmla="*/ 1068210 w 1742503"/>
              <a:gd name="connsiteY2164" fmla="*/ 218515 h 1217944"/>
              <a:gd name="connsiteX2165" fmla="*/ 1061542 w 1742503"/>
              <a:gd name="connsiteY2165" fmla="*/ 219086 h 1217944"/>
              <a:gd name="connsiteX2166" fmla="*/ 1038492 w 1742503"/>
              <a:gd name="connsiteY2166" fmla="*/ 217181 h 1217944"/>
              <a:gd name="connsiteX2167" fmla="*/ 1014870 w 1742503"/>
              <a:gd name="connsiteY2167" fmla="*/ 213181 h 1217944"/>
              <a:gd name="connsiteX2168" fmla="*/ 966388 w 1742503"/>
              <a:gd name="connsiteY2168" fmla="*/ 215657 h 1217944"/>
              <a:gd name="connsiteX2169" fmla="*/ 951719 w 1742503"/>
              <a:gd name="connsiteY2169" fmla="*/ 219277 h 1217944"/>
              <a:gd name="connsiteX2170" fmla="*/ 928002 w 1742503"/>
              <a:gd name="connsiteY2170" fmla="*/ 219277 h 1217944"/>
              <a:gd name="connsiteX2171" fmla="*/ 922954 w 1742503"/>
              <a:gd name="connsiteY2171" fmla="*/ 221467 h 1217944"/>
              <a:gd name="connsiteX2172" fmla="*/ 910952 w 1742503"/>
              <a:gd name="connsiteY2172" fmla="*/ 232993 h 1217944"/>
              <a:gd name="connsiteX2173" fmla="*/ 898665 w 1742503"/>
              <a:gd name="connsiteY2173" fmla="*/ 238898 h 1217944"/>
              <a:gd name="connsiteX2174" fmla="*/ 857898 w 1742503"/>
              <a:gd name="connsiteY2174" fmla="*/ 261568 h 1217944"/>
              <a:gd name="connsiteX2175" fmla="*/ 823513 w 1742503"/>
              <a:gd name="connsiteY2175" fmla="*/ 281951 h 1217944"/>
              <a:gd name="connsiteX2176" fmla="*/ 777031 w 1742503"/>
              <a:gd name="connsiteY2176" fmla="*/ 319384 h 1217944"/>
              <a:gd name="connsiteX2177" fmla="*/ 746074 w 1742503"/>
              <a:gd name="connsiteY2177" fmla="*/ 340530 h 1217944"/>
              <a:gd name="connsiteX2178" fmla="*/ 741121 w 1742503"/>
              <a:gd name="connsiteY2178" fmla="*/ 345007 h 1217944"/>
              <a:gd name="connsiteX2179" fmla="*/ 730358 w 1742503"/>
              <a:gd name="connsiteY2179" fmla="*/ 379487 h 1217944"/>
              <a:gd name="connsiteX2180" fmla="*/ 735406 w 1742503"/>
              <a:gd name="connsiteY2180" fmla="*/ 363580 h 1217944"/>
              <a:gd name="connsiteX2181" fmla="*/ 741598 w 1742503"/>
              <a:gd name="connsiteY2181" fmla="*/ 383964 h 1217944"/>
              <a:gd name="connsiteX2182" fmla="*/ 747598 w 1742503"/>
              <a:gd name="connsiteY2182" fmla="*/ 376249 h 1217944"/>
              <a:gd name="connsiteX2183" fmla="*/ 748932 w 1742503"/>
              <a:gd name="connsiteY2183" fmla="*/ 377106 h 1217944"/>
              <a:gd name="connsiteX2184" fmla="*/ 745503 w 1742503"/>
              <a:gd name="connsiteY2184" fmla="*/ 386631 h 1217944"/>
              <a:gd name="connsiteX2185" fmla="*/ 755028 w 1742503"/>
              <a:gd name="connsiteY2185" fmla="*/ 391108 h 1217944"/>
              <a:gd name="connsiteX2186" fmla="*/ 758266 w 1742503"/>
              <a:gd name="connsiteY2186" fmla="*/ 385393 h 1217944"/>
              <a:gd name="connsiteX2187" fmla="*/ 760171 w 1742503"/>
              <a:gd name="connsiteY2187" fmla="*/ 385393 h 1217944"/>
              <a:gd name="connsiteX2188" fmla="*/ 761029 w 1742503"/>
              <a:gd name="connsiteY2188" fmla="*/ 405871 h 1217944"/>
              <a:gd name="connsiteX2189" fmla="*/ 770077 w 1742503"/>
              <a:gd name="connsiteY2189" fmla="*/ 420635 h 1217944"/>
              <a:gd name="connsiteX2190" fmla="*/ 765315 w 1742503"/>
              <a:gd name="connsiteY2190" fmla="*/ 412729 h 1217944"/>
              <a:gd name="connsiteX2191" fmla="*/ 764077 w 1742503"/>
              <a:gd name="connsiteY2191" fmla="*/ 413301 h 1217944"/>
              <a:gd name="connsiteX2192" fmla="*/ 780269 w 1742503"/>
              <a:gd name="connsiteY2192" fmla="*/ 455973 h 1217944"/>
              <a:gd name="connsiteX2193" fmla="*/ 781698 w 1742503"/>
              <a:gd name="connsiteY2193" fmla="*/ 455020 h 1217944"/>
              <a:gd name="connsiteX2194" fmla="*/ 783317 w 1742503"/>
              <a:gd name="connsiteY2194" fmla="*/ 443305 h 1217944"/>
              <a:gd name="connsiteX2195" fmla="*/ 798557 w 1742503"/>
              <a:gd name="connsiteY2195" fmla="*/ 474737 h 1217944"/>
              <a:gd name="connsiteX2196" fmla="*/ 801510 w 1742503"/>
              <a:gd name="connsiteY2196" fmla="*/ 459116 h 1217944"/>
              <a:gd name="connsiteX2197" fmla="*/ 812273 w 1742503"/>
              <a:gd name="connsiteY2197" fmla="*/ 491692 h 1217944"/>
              <a:gd name="connsiteX2198" fmla="*/ 814559 w 1742503"/>
              <a:gd name="connsiteY2198" fmla="*/ 491120 h 1217944"/>
              <a:gd name="connsiteX2199" fmla="*/ 813035 w 1742503"/>
              <a:gd name="connsiteY2199" fmla="*/ 479023 h 1217944"/>
              <a:gd name="connsiteX2200" fmla="*/ 814654 w 1742503"/>
              <a:gd name="connsiteY2200" fmla="*/ 468165 h 1217944"/>
              <a:gd name="connsiteX2201" fmla="*/ 818560 w 1742503"/>
              <a:gd name="connsiteY2201" fmla="*/ 468165 h 1217944"/>
              <a:gd name="connsiteX2202" fmla="*/ 818560 w 1742503"/>
              <a:gd name="connsiteY2202" fmla="*/ 489501 h 1217944"/>
              <a:gd name="connsiteX2203" fmla="*/ 831418 w 1742503"/>
              <a:gd name="connsiteY2203" fmla="*/ 482928 h 1217944"/>
              <a:gd name="connsiteX2204" fmla="*/ 831418 w 1742503"/>
              <a:gd name="connsiteY2204" fmla="*/ 478833 h 1217944"/>
              <a:gd name="connsiteX2205" fmla="*/ 847897 w 1742503"/>
              <a:gd name="connsiteY2205" fmla="*/ 483786 h 1217944"/>
              <a:gd name="connsiteX2206" fmla="*/ 842848 w 1742503"/>
              <a:gd name="connsiteY2206" fmla="*/ 475023 h 1217944"/>
              <a:gd name="connsiteX2207" fmla="*/ 837324 w 1742503"/>
              <a:gd name="connsiteY2207" fmla="*/ 478833 h 1217944"/>
              <a:gd name="connsiteX2208" fmla="*/ 837324 w 1742503"/>
              <a:gd name="connsiteY2208" fmla="*/ 452639 h 1217944"/>
              <a:gd name="connsiteX2209" fmla="*/ 853231 w 1742503"/>
              <a:gd name="connsiteY2209" fmla="*/ 471689 h 1217944"/>
              <a:gd name="connsiteX2210" fmla="*/ 861232 w 1742503"/>
              <a:gd name="connsiteY2210" fmla="*/ 479119 h 1217944"/>
              <a:gd name="connsiteX2211" fmla="*/ 869804 w 1742503"/>
              <a:gd name="connsiteY2211" fmla="*/ 470832 h 1217944"/>
              <a:gd name="connsiteX2212" fmla="*/ 866756 w 1742503"/>
              <a:gd name="connsiteY2212" fmla="*/ 470261 h 1217944"/>
              <a:gd name="connsiteX2213" fmla="*/ 861041 w 1742503"/>
              <a:gd name="connsiteY2213" fmla="*/ 461592 h 1217944"/>
              <a:gd name="connsiteX2214" fmla="*/ 863422 w 1742503"/>
              <a:gd name="connsiteY2214" fmla="*/ 460069 h 1217944"/>
              <a:gd name="connsiteX2215" fmla="*/ 871804 w 1742503"/>
              <a:gd name="connsiteY2215" fmla="*/ 476357 h 1217944"/>
              <a:gd name="connsiteX2216" fmla="*/ 901046 w 1742503"/>
              <a:gd name="connsiteY2216" fmla="*/ 473594 h 1217944"/>
              <a:gd name="connsiteX2217" fmla="*/ 899808 w 1742503"/>
              <a:gd name="connsiteY2217" fmla="*/ 457211 h 1217944"/>
              <a:gd name="connsiteX2218" fmla="*/ 902094 w 1742503"/>
              <a:gd name="connsiteY2218" fmla="*/ 457211 h 1217944"/>
              <a:gd name="connsiteX2219" fmla="*/ 907523 w 1742503"/>
              <a:gd name="connsiteY2219" fmla="*/ 475213 h 1217944"/>
              <a:gd name="connsiteX2220" fmla="*/ 918191 w 1742503"/>
              <a:gd name="connsiteY2220" fmla="*/ 471117 h 1217944"/>
              <a:gd name="connsiteX2221" fmla="*/ 914857 w 1742503"/>
              <a:gd name="connsiteY2221" fmla="*/ 452734 h 1217944"/>
              <a:gd name="connsiteX2222" fmla="*/ 917048 w 1742503"/>
              <a:gd name="connsiteY2222" fmla="*/ 452163 h 1217944"/>
              <a:gd name="connsiteX2223" fmla="*/ 919906 w 1742503"/>
              <a:gd name="connsiteY2223" fmla="*/ 460069 h 1217944"/>
              <a:gd name="connsiteX2224" fmla="*/ 920668 w 1742503"/>
              <a:gd name="connsiteY2224" fmla="*/ 470356 h 1217944"/>
              <a:gd name="connsiteX2225" fmla="*/ 928783 w 1742503"/>
              <a:gd name="connsiteY2225" fmla="*/ 481109 h 1217944"/>
              <a:gd name="connsiteX2226" fmla="*/ 931336 w 1742503"/>
              <a:gd name="connsiteY2226" fmla="*/ 481119 h 1217944"/>
              <a:gd name="connsiteX2227" fmla="*/ 939051 w 1742503"/>
              <a:gd name="connsiteY2227" fmla="*/ 471594 h 1217944"/>
              <a:gd name="connsiteX2228" fmla="*/ 943813 w 1742503"/>
              <a:gd name="connsiteY2228" fmla="*/ 456830 h 1217944"/>
              <a:gd name="connsiteX2229" fmla="*/ 946385 w 1742503"/>
              <a:gd name="connsiteY2229" fmla="*/ 457592 h 1217944"/>
              <a:gd name="connsiteX2230" fmla="*/ 942766 w 1742503"/>
              <a:gd name="connsiteY2230" fmla="*/ 471880 h 1217944"/>
              <a:gd name="connsiteX2231" fmla="*/ 944671 w 1742503"/>
              <a:gd name="connsiteY2231" fmla="*/ 481405 h 1217944"/>
              <a:gd name="connsiteX2232" fmla="*/ 955624 w 1742503"/>
              <a:gd name="connsiteY2232" fmla="*/ 481405 h 1217944"/>
              <a:gd name="connsiteX2233" fmla="*/ 965149 w 1742503"/>
              <a:gd name="connsiteY2233" fmla="*/ 475023 h 1217944"/>
              <a:gd name="connsiteX2234" fmla="*/ 968007 w 1742503"/>
              <a:gd name="connsiteY2234" fmla="*/ 461116 h 1217944"/>
              <a:gd name="connsiteX2235" fmla="*/ 973627 w 1742503"/>
              <a:gd name="connsiteY2235" fmla="*/ 475595 h 1217944"/>
              <a:gd name="connsiteX2236" fmla="*/ 983152 w 1742503"/>
              <a:gd name="connsiteY2236" fmla="*/ 459973 h 1217944"/>
              <a:gd name="connsiteX2237" fmla="*/ 987914 w 1742503"/>
              <a:gd name="connsiteY2237" fmla="*/ 452544 h 1217944"/>
              <a:gd name="connsiteX2238" fmla="*/ 990105 w 1742503"/>
              <a:gd name="connsiteY2238" fmla="*/ 453973 h 1217944"/>
              <a:gd name="connsiteX2239" fmla="*/ 986390 w 1742503"/>
              <a:gd name="connsiteY2239" fmla="*/ 466260 h 1217944"/>
              <a:gd name="connsiteX2240" fmla="*/ 997915 w 1742503"/>
              <a:gd name="connsiteY2240" fmla="*/ 462831 h 1217944"/>
              <a:gd name="connsiteX2241" fmla="*/ 996106 w 1742503"/>
              <a:gd name="connsiteY2241" fmla="*/ 457878 h 1217944"/>
              <a:gd name="connsiteX2242" fmla="*/ 1001154 w 1742503"/>
              <a:gd name="connsiteY2242" fmla="*/ 424350 h 1217944"/>
              <a:gd name="connsiteX2243" fmla="*/ 1007917 w 1742503"/>
              <a:gd name="connsiteY2243" fmla="*/ 424826 h 1217944"/>
              <a:gd name="connsiteX2244" fmla="*/ 1005345 w 1742503"/>
              <a:gd name="connsiteY2244" fmla="*/ 463688 h 1217944"/>
              <a:gd name="connsiteX2245" fmla="*/ 1002202 w 1742503"/>
              <a:gd name="connsiteY2245" fmla="*/ 449972 h 1217944"/>
              <a:gd name="connsiteX2246" fmla="*/ 1005669 w 1742503"/>
              <a:gd name="connsiteY2246" fmla="*/ 433084 h 1217944"/>
              <a:gd name="connsiteX2247" fmla="*/ 1005916 w 1742503"/>
              <a:gd name="connsiteY2247" fmla="*/ 432922 h 1217944"/>
              <a:gd name="connsiteX2248" fmla="*/ 1012698 w 1742503"/>
              <a:gd name="connsiteY2248" fmla="*/ 419597 h 1217944"/>
              <a:gd name="connsiteX2249" fmla="*/ 1008202 w 1742503"/>
              <a:gd name="connsiteY2249" fmla="*/ 413872 h 1217944"/>
              <a:gd name="connsiteX2250" fmla="*/ 1016013 w 1742503"/>
              <a:gd name="connsiteY2250" fmla="*/ 385297 h 1217944"/>
              <a:gd name="connsiteX2251" fmla="*/ 1032586 w 1742503"/>
              <a:gd name="connsiteY2251" fmla="*/ 361866 h 1217944"/>
              <a:gd name="connsiteX2252" fmla="*/ 1018489 w 1742503"/>
              <a:gd name="connsiteY2252" fmla="*/ 398251 h 1217944"/>
              <a:gd name="connsiteX2253" fmla="*/ 1027252 w 1742503"/>
              <a:gd name="connsiteY2253" fmla="*/ 389774 h 1217944"/>
              <a:gd name="connsiteX2254" fmla="*/ 1037825 w 1742503"/>
              <a:gd name="connsiteY2254" fmla="*/ 377773 h 1217944"/>
              <a:gd name="connsiteX2255" fmla="*/ 1039921 w 1742503"/>
              <a:gd name="connsiteY2255" fmla="*/ 379487 h 1217944"/>
              <a:gd name="connsiteX2256" fmla="*/ 1035730 w 1742503"/>
              <a:gd name="connsiteY2256" fmla="*/ 396156 h 1217944"/>
              <a:gd name="connsiteX2257" fmla="*/ 1034396 w 1742503"/>
              <a:gd name="connsiteY2257" fmla="*/ 396156 h 1217944"/>
              <a:gd name="connsiteX2258" fmla="*/ 1032967 w 1742503"/>
              <a:gd name="connsiteY2258" fmla="*/ 391108 h 1217944"/>
              <a:gd name="connsiteX2259" fmla="*/ 1022109 w 1742503"/>
              <a:gd name="connsiteY2259" fmla="*/ 400633 h 1217944"/>
              <a:gd name="connsiteX2260" fmla="*/ 1016870 w 1742503"/>
              <a:gd name="connsiteY2260" fmla="*/ 413111 h 1217944"/>
              <a:gd name="connsiteX2261" fmla="*/ 1014870 w 1742503"/>
              <a:gd name="connsiteY2261" fmla="*/ 437018 h 1217944"/>
              <a:gd name="connsiteX2262" fmla="*/ 1009726 w 1742503"/>
              <a:gd name="connsiteY2262" fmla="*/ 456068 h 1217944"/>
              <a:gd name="connsiteX2263" fmla="*/ 1017251 w 1742503"/>
              <a:gd name="connsiteY2263" fmla="*/ 468260 h 1217944"/>
              <a:gd name="connsiteX2264" fmla="*/ 1017727 w 1742503"/>
              <a:gd name="connsiteY2264" fmla="*/ 442733 h 1217944"/>
              <a:gd name="connsiteX2265" fmla="*/ 1020394 w 1742503"/>
              <a:gd name="connsiteY2265" fmla="*/ 435589 h 1217944"/>
              <a:gd name="connsiteX2266" fmla="*/ 1025919 w 1742503"/>
              <a:gd name="connsiteY2266" fmla="*/ 417873 h 1217944"/>
              <a:gd name="connsiteX2267" fmla="*/ 1036587 w 1742503"/>
              <a:gd name="connsiteY2267" fmla="*/ 403681 h 1217944"/>
              <a:gd name="connsiteX2268" fmla="*/ 1043921 w 1742503"/>
              <a:gd name="connsiteY2268" fmla="*/ 417873 h 1217944"/>
              <a:gd name="connsiteX2269" fmla="*/ 1040587 w 1742503"/>
              <a:gd name="connsiteY2269" fmla="*/ 423112 h 1217944"/>
              <a:gd name="connsiteX2270" fmla="*/ 1038492 w 1742503"/>
              <a:gd name="connsiteY2270" fmla="*/ 431398 h 1217944"/>
              <a:gd name="connsiteX2271" fmla="*/ 1036015 w 1742503"/>
              <a:gd name="connsiteY2271" fmla="*/ 431398 h 1217944"/>
              <a:gd name="connsiteX2272" fmla="*/ 1036015 w 1742503"/>
              <a:gd name="connsiteY2272" fmla="*/ 412348 h 1217944"/>
              <a:gd name="connsiteX2273" fmla="*/ 1033634 w 1742503"/>
              <a:gd name="connsiteY2273" fmla="*/ 412348 h 1217944"/>
              <a:gd name="connsiteX2274" fmla="*/ 1034491 w 1742503"/>
              <a:gd name="connsiteY2274" fmla="*/ 449305 h 1217944"/>
              <a:gd name="connsiteX2275" fmla="*/ 1027443 w 1742503"/>
              <a:gd name="connsiteY2275" fmla="*/ 431208 h 1217944"/>
              <a:gd name="connsiteX2276" fmla="*/ 1023728 w 1742503"/>
              <a:gd name="connsiteY2276" fmla="*/ 440733 h 1217944"/>
              <a:gd name="connsiteX2277" fmla="*/ 1026014 w 1742503"/>
              <a:gd name="connsiteY2277" fmla="*/ 460640 h 1217944"/>
              <a:gd name="connsiteX2278" fmla="*/ 1023538 w 1742503"/>
              <a:gd name="connsiteY2278" fmla="*/ 466260 h 1217944"/>
              <a:gd name="connsiteX2279" fmla="*/ 1024300 w 1742503"/>
              <a:gd name="connsiteY2279" fmla="*/ 473023 h 1217944"/>
              <a:gd name="connsiteX2280" fmla="*/ 1032586 w 1742503"/>
              <a:gd name="connsiteY2280" fmla="*/ 464927 h 1217944"/>
              <a:gd name="connsiteX2281" fmla="*/ 1034587 w 1742503"/>
              <a:gd name="connsiteY2281" fmla="*/ 480833 h 1217944"/>
              <a:gd name="connsiteX2282" fmla="*/ 1046779 w 1742503"/>
              <a:gd name="connsiteY2282" fmla="*/ 446924 h 1217944"/>
              <a:gd name="connsiteX2283" fmla="*/ 1041064 w 1742503"/>
              <a:gd name="connsiteY2283" fmla="*/ 470451 h 1217944"/>
              <a:gd name="connsiteX2284" fmla="*/ 1041730 w 1742503"/>
              <a:gd name="connsiteY2284" fmla="*/ 494073 h 1217944"/>
              <a:gd name="connsiteX2285" fmla="*/ 1046683 w 1742503"/>
              <a:gd name="connsiteY2285" fmla="*/ 481214 h 1217944"/>
              <a:gd name="connsiteX2286" fmla="*/ 1044493 w 1742503"/>
              <a:gd name="connsiteY2286" fmla="*/ 464164 h 1217944"/>
              <a:gd name="connsiteX2287" fmla="*/ 1056208 w 1742503"/>
              <a:gd name="connsiteY2287" fmla="*/ 477214 h 1217944"/>
              <a:gd name="connsiteX2288" fmla="*/ 1059923 w 1742503"/>
              <a:gd name="connsiteY2288" fmla="*/ 465593 h 1217944"/>
              <a:gd name="connsiteX2289" fmla="*/ 1062781 w 1742503"/>
              <a:gd name="connsiteY2289" fmla="*/ 468832 h 1217944"/>
              <a:gd name="connsiteX2290" fmla="*/ 1053922 w 1742503"/>
              <a:gd name="connsiteY2290" fmla="*/ 491310 h 1217944"/>
              <a:gd name="connsiteX2291" fmla="*/ 1053065 w 1742503"/>
              <a:gd name="connsiteY2291" fmla="*/ 499216 h 1217944"/>
              <a:gd name="connsiteX2292" fmla="*/ 1061257 w 1742503"/>
              <a:gd name="connsiteY2292" fmla="*/ 492359 h 1217944"/>
              <a:gd name="connsiteX2293" fmla="*/ 1060495 w 1742503"/>
              <a:gd name="connsiteY2293" fmla="*/ 506455 h 1217944"/>
              <a:gd name="connsiteX2294" fmla="*/ 1067734 w 1742503"/>
              <a:gd name="connsiteY2294" fmla="*/ 486262 h 1217944"/>
              <a:gd name="connsiteX2295" fmla="*/ 1080116 w 1742503"/>
              <a:gd name="connsiteY2295" fmla="*/ 504550 h 1217944"/>
              <a:gd name="connsiteX2296" fmla="*/ 1089641 w 1742503"/>
              <a:gd name="connsiteY2296" fmla="*/ 481595 h 1217944"/>
              <a:gd name="connsiteX2297" fmla="*/ 1099928 w 1742503"/>
              <a:gd name="connsiteY2297" fmla="*/ 511123 h 1217944"/>
              <a:gd name="connsiteX2298" fmla="*/ 1120883 w 1742503"/>
              <a:gd name="connsiteY2298" fmla="*/ 481500 h 1217944"/>
              <a:gd name="connsiteX2299" fmla="*/ 1117073 w 1742503"/>
              <a:gd name="connsiteY2299" fmla="*/ 493597 h 1217944"/>
              <a:gd name="connsiteX2300" fmla="*/ 1115644 w 1742503"/>
              <a:gd name="connsiteY2300" fmla="*/ 504455 h 1217944"/>
              <a:gd name="connsiteX2301" fmla="*/ 1099166 w 1742503"/>
              <a:gd name="connsiteY2301" fmla="*/ 525315 h 1217944"/>
              <a:gd name="connsiteX2302" fmla="*/ 1091832 w 1742503"/>
              <a:gd name="connsiteY2302" fmla="*/ 524172 h 1217944"/>
              <a:gd name="connsiteX2303" fmla="*/ 1093356 w 1742503"/>
              <a:gd name="connsiteY2303" fmla="*/ 508361 h 1217944"/>
              <a:gd name="connsiteX2304" fmla="*/ 1090594 w 1742503"/>
              <a:gd name="connsiteY2304" fmla="*/ 501978 h 1217944"/>
              <a:gd name="connsiteX2305" fmla="*/ 1084117 w 1742503"/>
              <a:gd name="connsiteY2305" fmla="*/ 503598 h 1217944"/>
              <a:gd name="connsiteX2306" fmla="*/ 1075735 w 1742503"/>
              <a:gd name="connsiteY2306" fmla="*/ 507218 h 1217944"/>
              <a:gd name="connsiteX2307" fmla="*/ 1066210 w 1742503"/>
              <a:gd name="connsiteY2307" fmla="*/ 508932 h 1217944"/>
              <a:gd name="connsiteX2308" fmla="*/ 1066210 w 1742503"/>
              <a:gd name="connsiteY2308" fmla="*/ 534268 h 1217944"/>
              <a:gd name="connsiteX2309" fmla="*/ 1078687 w 1742503"/>
              <a:gd name="connsiteY2309" fmla="*/ 522267 h 1217944"/>
              <a:gd name="connsiteX2310" fmla="*/ 1078687 w 1742503"/>
              <a:gd name="connsiteY2310" fmla="*/ 510837 h 1217944"/>
              <a:gd name="connsiteX2311" fmla="*/ 1080402 w 1742503"/>
              <a:gd name="connsiteY2311" fmla="*/ 509504 h 1217944"/>
              <a:gd name="connsiteX2312" fmla="*/ 1084117 w 1742503"/>
              <a:gd name="connsiteY2312" fmla="*/ 515218 h 1217944"/>
              <a:gd name="connsiteX2313" fmla="*/ 1077925 w 1742503"/>
              <a:gd name="connsiteY2313" fmla="*/ 534744 h 1217944"/>
              <a:gd name="connsiteX2314" fmla="*/ 1075830 w 1742503"/>
              <a:gd name="connsiteY2314" fmla="*/ 543603 h 1217944"/>
              <a:gd name="connsiteX2315" fmla="*/ 1085355 w 1742503"/>
              <a:gd name="connsiteY2315" fmla="*/ 537126 h 1217944"/>
              <a:gd name="connsiteX2316" fmla="*/ 1085355 w 1742503"/>
              <a:gd name="connsiteY2316" fmla="*/ 539793 h 1217944"/>
              <a:gd name="connsiteX2317" fmla="*/ 1098499 w 1742503"/>
              <a:gd name="connsiteY2317" fmla="*/ 539793 h 1217944"/>
              <a:gd name="connsiteX2318" fmla="*/ 1101262 w 1742503"/>
              <a:gd name="connsiteY2318" fmla="*/ 529792 h 1217944"/>
              <a:gd name="connsiteX2319" fmla="*/ 1109453 w 1742503"/>
              <a:gd name="connsiteY2319" fmla="*/ 525886 h 1217944"/>
              <a:gd name="connsiteX2320" fmla="*/ 1120026 w 1742503"/>
              <a:gd name="connsiteY2320" fmla="*/ 512742 h 1217944"/>
              <a:gd name="connsiteX2321" fmla="*/ 1123836 w 1742503"/>
              <a:gd name="connsiteY2321" fmla="*/ 503217 h 1217944"/>
              <a:gd name="connsiteX2322" fmla="*/ 1128789 w 1742503"/>
              <a:gd name="connsiteY2322" fmla="*/ 482262 h 1217944"/>
              <a:gd name="connsiteX2323" fmla="*/ 1131456 w 1742503"/>
              <a:gd name="connsiteY2323" fmla="*/ 482262 h 1217944"/>
              <a:gd name="connsiteX2324" fmla="*/ 1134409 w 1742503"/>
              <a:gd name="connsiteY2324" fmla="*/ 490930 h 1217944"/>
              <a:gd name="connsiteX2325" fmla="*/ 1136980 w 1742503"/>
              <a:gd name="connsiteY2325" fmla="*/ 464641 h 1217944"/>
              <a:gd name="connsiteX2326" fmla="*/ 1140409 w 1742503"/>
              <a:gd name="connsiteY2326" fmla="*/ 467498 h 1217944"/>
              <a:gd name="connsiteX2327" fmla="*/ 1137171 w 1742503"/>
              <a:gd name="connsiteY2327" fmla="*/ 492835 h 1217944"/>
              <a:gd name="connsiteX2328" fmla="*/ 1136409 w 1742503"/>
              <a:gd name="connsiteY2328" fmla="*/ 497788 h 1217944"/>
              <a:gd name="connsiteX2329" fmla="*/ 1136409 w 1742503"/>
              <a:gd name="connsiteY2329" fmla="*/ 512552 h 1217944"/>
              <a:gd name="connsiteX2330" fmla="*/ 1142124 w 1742503"/>
              <a:gd name="connsiteY2330" fmla="*/ 515504 h 1217944"/>
              <a:gd name="connsiteX2331" fmla="*/ 1154792 w 1742503"/>
              <a:gd name="connsiteY2331" fmla="*/ 512932 h 1217944"/>
              <a:gd name="connsiteX2332" fmla="*/ 1168699 w 1742503"/>
              <a:gd name="connsiteY2332" fmla="*/ 504265 h 1217944"/>
              <a:gd name="connsiteX2333" fmla="*/ 1168699 w 1742503"/>
              <a:gd name="connsiteY2333" fmla="*/ 504265 h 1217944"/>
              <a:gd name="connsiteX2334" fmla="*/ 1173842 w 1742503"/>
              <a:gd name="connsiteY2334" fmla="*/ 515028 h 1217944"/>
              <a:gd name="connsiteX2335" fmla="*/ 1180319 w 1742503"/>
              <a:gd name="connsiteY2335" fmla="*/ 504170 h 1217944"/>
              <a:gd name="connsiteX2336" fmla="*/ 1183462 w 1742503"/>
              <a:gd name="connsiteY2336" fmla="*/ 504836 h 1217944"/>
              <a:gd name="connsiteX2337" fmla="*/ 1188987 w 1742503"/>
              <a:gd name="connsiteY2337" fmla="*/ 540364 h 1217944"/>
              <a:gd name="connsiteX2338" fmla="*/ 1181367 w 1742503"/>
              <a:gd name="connsiteY2338" fmla="*/ 532078 h 1217944"/>
              <a:gd name="connsiteX2339" fmla="*/ 1165079 w 1742503"/>
              <a:gd name="connsiteY2339" fmla="*/ 555033 h 1217944"/>
              <a:gd name="connsiteX2340" fmla="*/ 1177366 w 1742503"/>
              <a:gd name="connsiteY2340" fmla="*/ 564558 h 1217944"/>
              <a:gd name="connsiteX2341" fmla="*/ 1184605 w 1742503"/>
              <a:gd name="connsiteY2341" fmla="*/ 558367 h 1217944"/>
              <a:gd name="connsiteX2342" fmla="*/ 1190987 w 1742503"/>
              <a:gd name="connsiteY2342" fmla="*/ 552842 h 1217944"/>
              <a:gd name="connsiteX2343" fmla="*/ 1197274 w 1742503"/>
              <a:gd name="connsiteY2343" fmla="*/ 543317 h 1217944"/>
              <a:gd name="connsiteX2344" fmla="*/ 1199750 w 1742503"/>
              <a:gd name="connsiteY2344" fmla="*/ 544651 h 1217944"/>
              <a:gd name="connsiteX2345" fmla="*/ 1199750 w 1742503"/>
              <a:gd name="connsiteY2345" fmla="*/ 559605 h 1217944"/>
              <a:gd name="connsiteX2346" fmla="*/ 1203370 w 1742503"/>
              <a:gd name="connsiteY2346" fmla="*/ 559605 h 1217944"/>
              <a:gd name="connsiteX2347" fmla="*/ 1210894 w 1742503"/>
              <a:gd name="connsiteY2347" fmla="*/ 529410 h 1217944"/>
              <a:gd name="connsiteX2348" fmla="*/ 1212609 w 1742503"/>
              <a:gd name="connsiteY2348" fmla="*/ 537031 h 1217944"/>
              <a:gd name="connsiteX2349" fmla="*/ 1210228 w 1742503"/>
              <a:gd name="connsiteY2349" fmla="*/ 557985 h 1217944"/>
              <a:gd name="connsiteX2350" fmla="*/ 1198036 w 1742503"/>
              <a:gd name="connsiteY2350" fmla="*/ 569797 h 1217944"/>
              <a:gd name="connsiteX2351" fmla="*/ 1199464 w 1742503"/>
              <a:gd name="connsiteY2351" fmla="*/ 572178 h 1217944"/>
              <a:gd name="connsiteX2352" fmla="*/ 1206799 w 1742503"/>
              <a:gd name="connsiteY2352" fmla="*/ 569130 h 1217944"/>
              <a:gd name="connsiteX2353" fmla="*/ 1217848 w 1742503"/>
              <a:gd name="connsiteY2353" fmla="*/ 530268 h 1217944"/>
              <a:gd name="connsiteX2354" fmla="*/ 1217848 w 1742503"/>
              <a:gd name="connsiteY2354" fmla="*/ 527315 h 1217944"/>
              <a:gd name="connsiteX2355" fmla="*/ 1209180 w 1742503"/>
              <a:gd name="connsiteY2355" fmla="*/ 511694 h 1217944"/>
              <a:gd name="connsiteX2356" fmla="*/ 1201655 w 1742503"/>
              <a:gd name="connsiteY2356" fmla="*/ 531220 h 1217944"/>
              <a:gd name="connsiteX2357" fmla="*/ 1195369 w 1742503"/>
              <a:gd name="connsiteY2357" fmla="*/ 534078 h 1217944"/>
              <a:gd name="connsiteX2358" fmla="*/ 1192225 w 1742503"/>
              <a:gd name="connsiteY2358" fmla="*/ 528744 h 1217944"/>
              <a:gd name="connsiteX2359" fmla="*/ 1194321 w 1742503"/>
              <a:gd name="connsiteY2359" fmla="*/ 511218 h 1217944"/>
              <a:gd name="connsiteX2360" fmla="*/ 1203846 w 1742503"/>
              <a:gd name="connsiteY2360" fmla="*/ 516743 h 1217944"/>
              <a:gd name="connsiteX2361" fmla="*/ 1202227 w 1742503"/>
              <a:gd name="connsiteY2361" fmla="*/ 507218 h 1217944"/>
              <a:gd name="connsiteX2362" fmla="*/ 1203274 w 1742503"/>
              <a:gd name="connsiteY2362" fmla="*/ 502074 h 1217944"/>
              <a:gd name="connsiteX2363" fmla="*/ 1206227 w 1742503"/>
              <a:gd name="connsiteY2363" fmla="*/ 491977 h 1217944"/>
              <a:gd name="connsiteX2364" fmla="*/ 1211275 w 1742503"/>
              <a:gd name="connsiteY2364" fmla="*/ 468260 h 1217944"/>
              <a:gd name="connsiteX2365" fmla="*/ 1210132 w 1742503"/>
              <a:gd name="connsiteY2365" fmla="*/ 477785 h 1217944"/>
              <a:gd name="connsiteX2366" fmla="*/ 1207942 w 1742503"/>
              <a:gd name="connsiteY2366" fmla="*/ 485882 h 1217944"/>
              <a:gd name="connsiteX2367" fmla="*/ 1214038 w 1742503"/>
              <a:gd name="connsiteY2367" fmla="*/ 504932 h 1217944"/>
              <a:gd name="connsiteX2368" fmla="*/ 1220038 w 1742503"/>
              <a:gd name="connsiteY2368" fmla="*/ 504932 h 1217944"/>
              <a:gd name="connsiteX2369" fmla="*/ 1220896 w 1742503"/>
              <a:gd name="connsiteY2369" fmla="*/ 488263 h 1217944"/>
              <a:gd name="connsiteX2370" fmla="*/ 1227754 w 1742503"/>
              <a:gd name="connsiteY2370" fmla="*/ 497216 h 1217944"/>
              <a:gd name="connsiteX2371" fmla="*/ 1227754 w 1742503"/>
              <a:gd name="connsiteY2371" fmla="*/ 481119 h 1217944"/>
              <a:gd name="connsiteX2372" fmla="*/ 1224706 w 1742503"/>
              <a:gd name="connsiteY2372" fmla="*/ 481976 h 1217944"/>
              <a:gd name="connsiteX2373" fmla="*/ 1220705 w 1742503"/>
              <a:gd name="connsiteY2373" fmla="*/ 483310 h 1217944"/>
              <a:gd name="connsiteX2374" fmla="*/ 1226134 w 1742503"/>
              <a:gd name="connsiteY2374" fmla="*/ 455878 h 1217944"/>
              <a:gd name="connsiteX2375" fmla="*/ 1233469 w 1742503"/>
              <a:gd name="connsiteY2375" fmla="*/ 442542 h 1217944"/>
              <a:gd name="connsiteX2376" fmla="*/ 1243565 w 1742503"/>
              <a:gd name="connsiteY2376" fmla="*/ 433017 h 1217944"/>
              <a:gd name="connsiteX2377" fmla="*/ 1241089 w 1742503"/>
              <a:gd name="connsiteY2377" fmla="*/ 420730 h 1217944"/>
              <a:gd name="connsiteX2378" fmla="*/ 1241089 w 1742503"/>
              <a:gd name="connsiteY2378" fmla="*/ 405681 h 1217944"/>
              <a:gd name="connsiteX2379" fmla="*/ 1250614 w 1742503"/>
              <a:gd name="connsiteY2379" fmla="*/ 400633 h 1217944"/>
              <a:gd name="connsiteX2380" fmla="*/ 1241851 w 1742503"/>
              <a:gd name="connsiteY2380" fmla="*/ 413491 h 1217944"/>
              <a:gd name="connsiteX2381" fmla="*/ 1247661 w 1742503"/>
              <a:gd name="connsiteY2381" fmla="*/ 423016 h 1217944"/>
              <a:gd name="connsiteX2382" fmla="*/ 1251185 w 1742503"/>
              <a:gd name="connsiteY2382" fmla="*/ 423016 h 1217944"/>
              <a:gd name="connsiteX2383" fmla="*/ 1245851 w 1742503"/>
              <a:gd name="connsiteY2383" fmla="*/ 438923 h 1217944"/>
              <a:gd name="connsiteX2384" fmla="*/ 1235374 w 1742503"/>
              <a:gd name="connsiteY2384" fmla="*/ 467498 h 1217944"/>
              <a:gd name="connsiteX2385" fmla="*/ 1235374 w 1742503"/>
              <a:gd name="connsiteY2385" fmla="*/ 470737 h 1217944"/>
              <a:gd name="connsiteX2386" fmla="*/ 1234421 w 1742503"/>
              <a:gd name="connsiteY2386" fmla="*/ 489025 h 1217944"/>
              <a:gd name="connsiteX2387" fmla="*/ 1248709 w 1742503"/>
              <a:gd name="connsiteY2387" fmla="*/ 477214 h 1217944"/>
              <a:gd name="connsiteX2388" fmla="*/ 1246994 w 1742503"/>
              <a:gd name="connsiteY2388" fmla="*/ 482928 h 1217944"/>
              <a:gd name="connsiteX2389" fmla="*/ 1220229 w 1742503"/>
              <a:gd name="connsiteY2389" fmla="*/ 511027 h 1217944"/>
              <a:gd name="connsiteX2390" fmla="*/ 1218514 w 1742503"/>
              <a:gd name="connsiteY2390" fmla="*/ 519791 h 1217944"/>
              <a:gd name="connsiteX2391" fmla="*/ 1225753 w 1742503"/>
              <a:gd name="connsiteY2391" fmla="*/ 516647 h 1217944"/>
              <a:gd name="connsiteX2392" fmla="*/ 1223658 w 1742503"/>
              <a:gd name="connsiteY2392" fmla="*/ 532268 h 1217944"/>
              <a:gd name="connsiteX2393" fmla="*/ 1234516 w 1742503"/>
              <a:gd name="connsiteY2393" fmla="*/ 526648 h 1217944"/>
              <a:gd name="connsiteX2394" fmla="*/ 1232326 w 1742503"/>
              <a:gd name="connsiteY2394" fmla="*/ 520076 h 1217944"/>
              <a:gd name="connsiteX2395" fmla="*/ 1240041 w 1742503"/>
              <a:gd name="connsiteY2395" fmla="*/ 505312 h 1217944"/>
              <a:gd name="connsiteX2396" fmla="*/ 1236707 w 1742503"/>
              <a:gd name="connsiteY2396" fmla="*/ 531697 h 1217944"/>
              <a:gd name="connsiteX2397" fmla="*/ 1234231 w 1742503"/>
              <a:gd name="connsiteY2397" fmla="*/ 532173 h 1217944"/>
              <a:gd name="connsiteX2398" fmla="*/ 1219181 w 1742503"/>
              <a:gd name="connsiteY2398" fmla="*/ 551223 h 1217944"/>
              <a:gd name="connsiteX2399" fmla="*/ 1224991 w 1742503"/>
              <a:gd name="connsiteY2399" fmla="*/ 566082 h 1217944"/>
              <a:gd name="connsiteX2400" fmla="*/ 1226896 w 1742503"/>
              <a:gd name="connsiteY2400" fmla="*/ 565606 h 1217944"/>
              <a:gd name="connsiteX2401" fmla="*/ 1222610 w 1742503"/>
              <a:gd name="connsiteY2401" fmla="*/ 551032 h 1217944"/>
              <a:gd name="connsiteX2402" fmla="*/ 1226039 w 1742503"/>
              <a:gd name="connsiteY2402" fmla="*/ 551032 h 1217944"/>
              <a:gd name="connsiteX2403" fmla="*/ 1232230 w 1742503"/>
              <a:gd name="connsiteY2403" fmla="*/ 564177 h 1217944"/>
              <a:gd name="connsiteX2404" fmla="*/ 1223944 w 1742503"/>
              <a:gd name="connsiteY2404" fmla="*/ 574559 h 1217944"/>
              <a:gd name="connsiteX2405" fmla="*/ 1210418 w 1742503"/>
              <a:gd name="connsiteY2405" fmla="*/ 583322 h 1217944"/>
              <a:gd name="connsiteX2406" fmla="*/ 1218610 w 1742503"/>
              <a:gd name="connsiteY2406" fmla="*/ 592847 h 1217944"/>
              <a:gd name="connsiteX2407" fmla="*/ 1223753 w 1742503"/>
              <a:gd name="connsiteY2407" fmla="*/ 583798 h 1217944"/>
              <a:gd name="connsiteX2408" fmla="*/ 1228516 w 1742503"/>
              <a:gd name="connsiteY2408" fmla="*/ 581798 h 1217944"/>
              <a:gd name="connsiteX2409" fmla="*/ 1228516 w 1742503"/>
              <a:gd name="connsiteY2409" fmla="*/ 586942 h 1217944"/>
              <a:gd name="connsiteX2410" fmla="*/ 1218991 w 1742503"/>
              <a:gd name="connsiteY2410" fmla="*/ 603325 h 1217944"/>
              <a:gd name="connsiteX2411" fmla="*/ 1229278 w 1742503"/>
              <a:gd name="connsiteY2411" fmla="*/ 606087 h 1217944"/>
              <a:gd name="connsiteX2412" fmla="*/ 1233754 w 1742503"/>
              <a:gd name="connsiteY2412" fmla="*/ 604849 h 1217944"/>
              <a:gd name="connsiteX2413" fmla="*/ 1235564 w 1742503"/>
              <a:gd name="connsiteY2413" fmla="*/ 588085 h 1217944"/>
              <a:gd name="connsiteX2414" fmla="*/ 1237564 w 1742503"/>
              <a:gd name="connsiteY2414" fmla="*/ 579893 h 1217944"/>
              <a:gd name="connsiteX2415" fmla="*/ 1232897 w 1742503"/>
              <a:gd name="connsiteY2415" fmla="*/ 576179 h 1217944"/>
              <a:gd name="connsiteX2416" fmla="*/ 1241184 w 1742503"/>
              <a:gd name="connsiteY2416" fmla="*/ 574940 h 1217944"/>
              <a:gd name="connsiteX2417" fmla="*/ 1254995 w 1742503"/>
              <a:gd name="connsiteY2417" fmla="*/ 574178 h 1217944"/>
              <a:gd name="connsiteX2418" fmla="*/ 1251376 w 1742503"/>
              <a:gd name="connsiteY2418" fmla="*/ 582465 h 1217944"/>
              <a:gd name="connsiteX2419" fmla="*/ 1259948 w 1742503"/>
              <a:gd name="connsiteY2419" fmla="*/ 582465 h 1217944"/>
              <a:gd name="connsiteX2420" fmla="*/ 1236612 w 1742503"/>
              <a:gd name="connsiteY2420" fmla="*/ 613421 h 1217944"/>
              <a:gd name="connsiteX2421" fmla="*/ 1244422 w 1742503"/>
              <a:gd name="connsiteY2421" fmla="*/ 601039 h 1217944"/>
              <a:gd name="connsiteX2422" fmla="*/ 1249756 w 1742503"/>
              <a:gd name="connsiteY2422" fmla="*/ 617327 h 1217944"/>
              <a:gd name="connsiteX2423" fmla="*/ 1254995 w 1742503"/>
              <a:gd name="connsiteY2423" fmla="*/ 611897 h 1217944"/>
              <a:gd name="connsiteX2424" fmla="*/ 1254995 w 1742503"/>
              <a:gd name="connsiteY2424" fmla="*/ 604944 h 1217944"/>
              <a:gd name="connsiteX2425" fmla="*/ 1263758 w 1742503"/>
              <a:gd name="connsiteY2425" fmla="*/ 588847 h 1217944"/>
              <a:gd name="connsiteX2426" fmla="*/ 1286809 w 1742503"/>
              <a:gd name="connsiteY2426" fmla="*/ 568559 h 1217944"/>
              <a:gd name="connsiteX2427" fmla="*/ 1293476 w 1742503"/>
              <a:gd name="connsiteY2427" fmla="*/ 574464 h 1217944"/>
              <a:gd name="connsiteX2428" fmla="*/ 1283284 w 1742503"/>
              <a:gd name="connsiteY2428" fmla="*/ 587323 h 1217944"/>
              <a:gd name="connsiteX2429" fmla="*/ 1284427 w 1742503"/>
              <a:gd name="connsiteY2429" fmla="*/ 588180 h 1217944"/>
              <a:gd name="connsiteX2430" fmla="*/ 1307764 w 1742503"/>
              <a:gd name="connsiteY2430" fmla="*/ 570845 h 1217944"/>
              <a:gd name="connsiteX2431" fmla="*/ 1309192 w 1742503"/>
              <a:gd name="connsiteY2431" fmla="*/ 580370 h 1217944"/>
              <a:gd name="connsiteX2432" fmla="*/ 1312907 w 1742503"/>
              <a:gd name="connsiteY2432" fmla="*/ 580370 h 1217944"/>
              <a:gd name="connsiteX2433" fmla="*/ 1315098 w 1742503"/>
              <a:gd name="connsiteY2433" fmla="*/ 568177 h 1217944"/>
              <a:gd name="connsiteX2434" fmla="*/ 1312431 w 1742503"/>
              <a:gd name="connsiteY2434" fmla="*/ 567320 h 1217944"/>
              <a:gd name="connsiteX2435" fmla="*/ 1307478 w 1742503"/>
              <a:gd name="connsiteY2435" fmla="*/ 571416 h 1217944"/>
              <a:gd name="connsiteX2436" fmla="*/ 1313288 w 1742503"/>
              <a:gd name="connsiteY2436" fmla="*/ 557700 h 1217944"/>
              <a:gd name="connsiteX2437" fmla="*/ 1313288 w 1742503"/>
              <a:gd name="connsiteY2437" fmla="*/ 557700 h 1217944"/>
              <a:gd name="connsiteX2438" fmla="*/ 1323956 w 1742503"/>
              <a:gd name="connsiteY2438" fmla="*/ 551318 h 1217944"/>
              <a:gd name="connsiteX2439" fmla="*/ 1317955 w 1742503"/>
              <a:gd name="connsiteY2439" fmla="*/ 568463 h 1217944"/>
              <a:gd name="connsiteX2440" fmla="*/ 1321670 w 1742503"/>
              <a:gd name="connsiteY2440" fmla="*/ 570082 h 1217944"/>
              <a:gd name="connsiteX2441" fmla="*/ 1328433 w 1742503"/>
              <a:gd name="connsiteY2441" fmla="*/ 558557 h 1217944"/>
              <a:gd name="connsiteX2442" fmla="*/ 1334624 w 1742503"/>
              <a:gd name="connsiteY2442" fmla="*/ 555890 h 1217944"/>
              <a:gd name="connsiteX2443" fmla="*/ 735025 w 1742503"/>
              <a:gd name="connsiteY2443" fmla="*/ 904315 h 1217944"/>
              <a:gd name="connsiteX2444" fmla="*/ 732358 w 1742503"/>
              <a:gd name="connsiteY2444" fmla="*/ 894790 h 1217944"/>
              <a:gd name="connsiteX2445" fmla="*/ 731787 w 1742503"/>
              <a:gd name="connsiteY2445" fmla="*/ 926032 h 1217944"/>
              <a:gd name="connsiteX2446" fmla="*/ 723786 w 1742503"/>
              <a:gd name="connsiteY2446" fmla="*/ 923460 h 1217944"/>
              <a:gd name="connsiteX2447" fmla="*/ 718452 w 1742503"/>
              <a:gd name="connsiteY2447" fmla="*/ 922507 h 1217944"/>
              <a:gd name="connsiteX2448" fmla="*/ 709498 w 1742503"/>
              <a:gd name="connsiteY2448" fmla="*/ 922507 h 1217944"/>
              <a:gd name="connsiteX2449" fmla="*/ 701021 w 1742503"/>
              <a:gd name="connsiteY2449" fmla="*/ 923555 h 1217944"/>
              <a:gd name="connsiteX2450" fmla="*/ 699878 w 1742503"/>
              <a:gd name="connsiteY2450" fmla="*/ 933080 h 1217944"/>
              <a:gd name="connsiteX2451" fmla="*/ 713785 w 1742503"/>
              <a:gd name="connsiteY2451" fmla="*/ 949653 h 1217944"/>
              <a:gd name="connsiteX2452" fmla="*/ 720166 w 1742503"/>
              <a:gd name="connsiteY2452" fmla="*/ 943939 h 1217944"/>
              <a:gd name="connsiteX2453" fmla="*/ 722167 w 1742503"/>
              <a:gd name="connsiteY2453" fmla="*/ 944891 h 1217944"/>
              <a:gd name="connsiteX2454" fmla="*/ 718452 w 1742503"/>
              <a:gd name="connsiteY2454" fmla="*/ 958035 h 1217944"/>
              <a:gd name="connsiteX2455" fmla="*/ 725691 w 1742503"/>
              <a:gd name="connsiteY2455" fmla="*/ 964322 h 1217944"/>
              <a:gd name="connsiteX2456" fmla="*/ 724834 w 1742503"/>
              <a:gd name="connsiteY2456" fmla="*/ 945272 h 1217944"/>
              <a:gd name="connsiteX2457" fmla="*/ 740550 w 1742503"/>
              <a:gd name="connsiteY2457" fmla="*/ 976133 h 1217944"/>
              <a:gd name="connsiteX2458" fmla="*/ 727501 w 1742503"/>
              <a:gd name="connsiteY2458" fmla="*/ 931842 h 1217944"/>
              <a:gd name="connsiteX2459" fmla="*/ 734549 w 1742503"/>
              <a:gd name="connsiteY2459" fmla="*/ 920698 h 1217944"/>
              <a:gd name="connsiteX2460" fmla="*/ 734549 w 1742503"/>
              <a:gd name="connsiteY2460" fmla="*/ 903743 h 1217944"/>
              <a:gd name="connsiteX2461" fmla="*/ 751885 w 1742503"/>
              <a:gd name="connsiteY2461" fmla="*/ 929842 h 1217944"/>
              <a:gd name="connsiteX2462" fmla="*/ 751027 w 1742503"/>
              <a:gd name="connsiteY2462" fmla="*/ 942605 h 1217944"/>
              <a:gd name="connsiteX2463" fmla="*/ 767887 w 1742503"/>
              <a:gd name="connsiteY2463" fmla="*/ 945177 h 1217944"/>
              <a:gd name="connsiteX2464" fmla="*/ 758362 w 1742503"/>
              <a:gd name="connsiteY2464" fmla="*/ 931937 h 1217944"/>
              <a:gd name="connsiteX2465" fmla="*/ 751599 w 1742503"/>
              <a:gd name="connsiteY2465" fmla="*/ 926318 h 1217944"/>
              <a:gd name="connsiteX2466" fmla="*/ 746455 w 1742503"/>
              <a:gd name="connsiteY2466" fmla="*/ 922127 h 1217944"/>
              <a:gd name="connsiteX2467" fmla="*/ 741788 w 1742503"/>
              <a:gd name="connsiteY2467" fmla="*/ 902314 h 1217944"/>
              <a:gd name="connsiteX2468" fmla="*/ 743122 w 1742503"/>
              <a:gd name="connsiteY2468" fmla="*/ 896028 h 1217944"/>
              <a:gd name="connsiteX2469" fmla="*/ 745122 w 1742503"/>
              <a:gd name="connsiteY2469" fmla="*/ 896028 h 1217944"/>
              <a:gd name="connsiteX2470" fmla="*/ 748456 w 1742503"/>
              <a:gd name="connsiteY2470" fmla="*/ 912125 h 1217944"/>
              <a:gd name="connsiteX2471" fmla="*/ 751408 w 1742503"/>
              <a:gd name="connsiteY2471" fmla="*/ 912125 h 1217944"/>
              <a:gd name="connsiteX2472" fmla="*/ 749503 w 1742503"/>
              <a:gd name="connsiteY2472" fmla="*/ 885646 h 1217944"/>
              <a:gd name="connsiteX2473" fmla="*/ 758076 w 1742503"/>
              <a:gd name="connsiteY2473" fmla="*/ 901552 h 1217944"/>
              <a:gd name="connsiteX2474" fmla="*/ 767601 w 1742503"/>
              <a:gd name="connsiteY2474" fmla="*/ 914316 h 1217944"/>
              <a:gd name="connsiteX2475" fmla="*/ 767601 w 1742503"/>
              <a:gd name="connsiteY2475" fmla="*/ 878121 h 1217944"/>
              <a:gd name="connsiteX2476" fmla="*/ 768363 w 1742503"/>
              <a:gd name="connsiteY2476" fmla="*/ 898600 h 1217944"/>
              <a:gd name="connsiteX2477" fmla="*/ 780460 w 1742503"/>
              <a:gd name="connsiteY2477" fmla="*/ 915078 h 1217944"/>
              <a:gd name="connsiteX2478" fmla="*/ 787318 w 1742503"/>
              <a:gd name="connsiteY2478" fmla="*/ 922984 h 1217944"/>
              <a:gd name="connsiteX2479" fmla="*/ 796843 w 1742503"/>
              <a:gd name="connsiteY2479" fmla="*/ 918602 h 1217944"/>
              <a:gd name="connsiteX2480" fmla="*/ 807320 w 1742503"/>
              <a:gd name="connsiteY2480" fmla="*/ 917173 h 1217944"/>
              <a:gd name="connsiteX2481" fmla="*/ 808939 w 1742503"/>
              <a:gd name="connsiteY2481" fmla="*/ 921078 h 1217944"/>
              <a:gd name="connsiteX2482" fmla="*/ 827989 w 1742503"/>
              <a:gd name="connsiteY2482" fmla="*/ 917078 h 1217944"/>
              <a:gd name="connsiteX2483" fmla="*/ 843201 w 1742503"/>
              <a:gd name="connsiteY2483" fmla="*/ 922927 h 1217944"/>
              <a:gd name="connsiteX2484" fmla="*/ 845992 w 1742503"/>
              <a:gd name="connsiteY2484" fmla="*/ 921174 h 1217944"/>
              <a:gd name="connsiteX2485" fmla="*/ 810368 w 1742503"/>
              <a:gd name="connsiteY2485" fmla="*/ 914221 h 1217944"/>
              <a:gd name="connsiteX2486" fmla="*/ 788556 w 1742503"/>
              <a:gd name="connsiteY2486" fmla="*/ 906315 h 1217944"/>
              <a:gd name="connsiteX2487" fmla="*/ 776059 w 1742503"/>
              <a:gd name="connsiteY2487" fmla="*/ 905391 h 1217944"/>
              <a:gd name="connsiteX2488" fmla="*/ 774173 w 1742503"/>
              <a:gd name="connsiteY2488" fmla="*/ 901743 h 1217944"/>
              <a:gd name="connsiteX2489" fmla="*/ 770363 w 1742503"/>
              <a:gd name="connsiteY2489" fmla="*/ 884503 h 1217944"/>
              <a:gd name="connsiteX2490" fmla="*/ 770363 w 1742503"/>
              <a:gd name="connsiteY2490" fmla="*/ 866596 h 1217944"/>
              <a:gd name="connsiteX2491" fmla="*/ 756457 w 1742503"/>
              <a:gd name="connsiteY2491" fmla="*/ 860881 h 1217944"/>
              <a:gd name="connsiteX2492" fmla="*/ 761791 w 1742503"/>
              <a:gd name="connsiteY2492" fmla="*/ 886789 h 1217944"/>
              <a:gd name="connsiteX2493" fmla="*/ 759695 w 1742503"/>
              <a:gd name="connsiteY2493" fmla="*/ 887741 h 1217944"/>
              <a:gd name="connsiteX2494" fmla="*/ 741217 w 1742503"/>
              <a:gd name="connsiteY2494" fmla="*/ 874406 h 1217944"/>
              <a:gd name="connsiteX2495" fmla="*/ 740455 w 1742503"/>
              <a:gd name="connsiteY2495" fmla="*/ 878407 h 1217944"/>
              <a:gd name="connsiteX2496" fmla="*/ 734454 w 1742503"/>
              <a:gd name="connsiteY2496" fmla="*/ 904124 h 1217944"/>
              <a:gd name="connsiteX2497" fmla="*/ 555098 w 1742503"/>
              <a:gd name="connsiteY2497" fmla="*/ 229278 h 1217944"/>
              <a:gd name="connsiteX2498" fmla="*/ 549288 w 1742503"/>
              <a:gd name="connsiteY2498" fmla="*/ 218229 h 1217944"/>
              <a:gd name="connsiteX2499" fmla="*/ 547859 w 1742503"/>
              <a:gd name="connsiteY2499" fmla="*/ 212609 h 1217944"/>
              <a:gd name="connsiteX2500" fmla="*/ 549859 w 1742503"/>
              <a:gd name="connsiteY2500" fmla="*/ 190035 h 1217944"/>
              <a:gd name="connsiteX2501" fmla="*/ 554241 w 1742503"/>
              <a:gd name="connsiteY2501" fmla="*/ 179843 h 1217944"/>
              <a:gd name="connsiteX2502" fmla="*/ 553003 w 1742503"/>
              <a:gd name="connsiteY2502" fmla="*/ 174223 h 1217944"/>
              <a:gd name="connsiteX2503" fmla="*/ 568147 w 1742503"/>
              <a:gd name="connsiteY2503" fmla="*/ 162222 h 1217944"/>
              <a:gd name="connsiteX2504" fmla="*/ 589293 w 1742503"/>
              <a:gd name="connsiteY2504" fmla="*/ 161079 h 1217944"/>
              <a:gd name="connsiteX2505" fmla="*/ 589293 w 1742503"/>
              <a:gd name="connsiteY2505" fmla="*/ 157840 h 1217944"/>
              <a:gd name="connsiteX2506" fmla="*/ 560718 w 1742503"/>
              <a:gd name="connsiteY2506" fmla="*/ 157840 h 1217944"/>
              <a:gd name="connsiteX2507" fmla="*/ 567385 w 1742503"/>
              <a:gd name="connsiteY2507" fmla="*/ 141648 h 1217944"/>
              <a:gd name="connsiteX2508" fmla="*/ 568243 w 1742503"/>
              <a:gd name="connsiteY2508" fmla="*/ 144124 h 1217944"/>
              <a:gd name="connsiteX2509" fmla="*/ 585388 w 1742503"/>
              <a:gd name="connsiteY2509" fmla="*/ 144982 h 1217944"/>
              <a:gd name="connsiteX2510" fmla="*/ 585388 w 1742503"/>
              <a:gd name="connsiteY2510" fmla="*/ 142886 h 1217944"/>
              <a:gd name="connsiteX2511" fmla="*/ 569100 w 1742503"/>
              <a:gd name="connsiteY2511" fmla="*/ 137933 h 1217944"/>
              <a:gd name="connsiteX2512" fmla="*/ 569100 w 1742503"/>
              <a:gd name="connsiteY2512" fmla="*/ 136409 h 1217944"/>
              <a:gd name="connsiteX2513" fmla="*/ 583673 w 1742503"/>
              <a:gd name="connsiteY2513" fmla="*/ 136409 h 1217944"/>
              <a:gd name="connsiteX2514" fmla="*/ 583673 w 1742503"/>
              <a:gd name="connsiteY2514" fmla="*/ 134980 h 1217944"/>
              <a:gd name="connsiteX2515" fmla="*/ 573005 w 1742503"/>
              <a:gd name="connsiteY2515" fmla="*/ 130028 h 1217944"/>
              <a:gd name="connsiteX2516" fmla="*/ 583387 w 1742503"/>
              <a:gd name="connsiteY2516" fmla="*/ 121455 h 1217944"/>
              <a:gd name="connsiteX2517" fmla="*/ 572815 w 1742503"/>
              <a:gd name="connsiteY2517" fmla="*/ 120503 h 1217944"/>
              <a:gd name="connsiteX2518" fmla="*/ 577768 w 1742503"/>
              <a:gd name="connsiteY2518" fmla="*/ 111549 h 1217944"/>
              <a:gd name="connsiteX2519" fmla="*/ 576053 w 1742503"/>
              <a:gd name="connsiteY2519" fmla="*/ 110215 h 1217944"/>
              <a:gd name="connsiteX2520" fmla="*/ 563861 w 1742503"/>
              <a:gd name="connsiteY2520" fmla="*/ 121074 h 1217944"/>
              <a:gd name="connsiteX2521" fmla="*/ 565957 w 1742503"/>
              <a:gd name="connsiteY2521" fmla="*/ 111549 h 1217944"/>
              <a:gd name="connsiteX2522" fmla="*/ 562432 w 1742503"/>
              <a:gd name="connsiteY2522" fmla="*/ 109453 h 1217944"/>
              <a:gd name="connsiteX2523" fmla="*/ 555384 w 1742503"/>
              <a:gd name="connsiteY2523" fmla="*/ 120788 h 1217944"/>
              <a:gd name="connsiteX2524" fmla="*/ 553955 w 1742503"/>
              <a:gd name="connsiteY2524" fmla="*/ 119455 h 1217944"/>
              <a:gd name="connsiteX2525" fmla="*/ 554717 w 1742503"/>
              <a:gd name="connsiteY2525" fmla="*/ 112501 h 1217944"/>
              <a:gd name="connsiteX2526" fmla="*/ 546240 w 1742503"/>
              <a:gd name="connsiteY2526" fmla="*/ 122026 h 1217944"/>
              <a:gd name="connsiteX2527" fmla="*/ 545478 w 1742503"/>
              <a:gd name="connsiteY2527" fmla="*/ 121360 h 1217944"/>
              <a:gd name="connsiteX2528" fmla="*/ 550145 w 1742503"/>
              <a:gd name="connsiteY2528" fmla="*/ 112406 h 1217944"/>
              <a:gd name="connsiteX2529" fmla="*/ 539001 w 1742503"/>
              <a:gd name="connsiteY2529" fmla="*/ 111454 h 1217944"/>
              <a:gd name="connsiteX2530" fmla="*/ 524237 w 1742503"/>
              <a:gd name="connsiteY2530" fmla="*/ 116883 h 1217944"/>
              <a:gd name="connsiteX2531" fmla="*/ 533762 w 1742503"/>
              <a:gd name="connsiteY2531" fmla="*/ 143839 h 1217944"/>
              <a:gd name="connsiteX2532" fmla="*/ 532524 w 1742503"/>
              <a:gd name="connsiteY2532" fmla="*/ 126503 h 1217944"/>
              <a:gd name="connsiteX2533" fmla="*/ 531000 w 1742503"/>
              <a:gd name="connsiteY2533" fmla="*/ 126503 h 1217944"/>
              <a:gd name="connsiteX2534" fmla="*/ 530428 w 1742503"/>
              <a:gd name="connsiteY2534" fmla="*/ 135171 h 1217944"/>
              <a:gd name="connsiteX2535" fmla="*/ 529571 w 1742503"/>
              <a:gd name="connsiteY2535" fmla="*/ 158126 h 1217944"/>
              <a:gd name="connsiteX2536" fmla="*/ 516903 w 1742503"/>
              <a:gd name="connsiteY2536" fmla="*/ 202227 h 1217944"/>
              <a:gd name="connsiteX2537" fmla="*/ 513474 w 1742503"/>
              <a:gd name="connsiteY2537" fmla="*/ 219658 h 1217944"/>
              <a:gd name="connsiteX2538" fmla="*/ 512045 w 1742503"/>
              <a:gd name="connsiteY2538" fmla="*/ 233183 h 1217944"/>
              <a:gd name="connsiteX2539" fmla="*/ 512617 w 1742503"/>
              <a:gd name="connsiteY2539" fmla="*/ 237184 h 1217944"/>
              <a:gd name="connsiteX2540" fmla="*/ 519475 w 1742503"/>
              <a:gd name="connsiteY2540" fmla="*/ 248233 h 1217944"/>
              <a:gd name="connsiteX2541" fmla="*/ 522237 w 1742503"/>
              <a:gd name="connsiteY2541" fmla="*/ 242327 h 1217944"/>
              <a:gd name="connsiteX2542" fmla="*/ 533286 w 1742503"/>
              <a:gd name="connsiteY2542" fmla="*/ 250138 h 1217944"/>
              <a:gd name="connsiteX2543" fmla="*/ 529190 w 1742503"/>
              <a:gd name="connsiteY2543" fmla="*/ 240613 h 1217944"/>
              <a:gd name="connsiteX2544" fmla="*/ 530333 w 1742503"/>
              <a:gd name="connsiteY2544" fmla="*/ 240041 h 1217944"/>
              <a:gd name="connsiteX2545" fmla="*/ 539858 w 1742503"/>
              <a:gd name="connsiteY2545" fmla="*/ 253186 h 1217944"/>
              <a:gd name="connsiteX2546" fmla="*/ 541763 w 1742503"/>
              <a:gd name="connsiteY2546" fmla="*/ 252138 h 1217944"/>
              <a:gd name="connsiteX2547" fmla="*/ 537286 w 1742503"/>
              <a:gd name="connsiteY2547" fmla="*/ 239374 h 1217944"/>
              <a:gd name="connsiteX2548" fmla="*/ 538429 w 1742503"/>
              <a:gd name="connsiteY2548" fmla="*/ 238708 h 1217944"/>
              <a:gd name="connsiteX2549" fmla="*/ 546621 w 1742503"/>
              <a:gd name="connsiteY2549" fmla="*/ 253090 h 1217944"/>
              <a:gd name="connsiteX2550" fmla="*/ 549193 w 1742503"/>
              <a:gd name="connsiteY2550" fmla="*/ 251566 h 1217944"/>
              <a:gd name="connsiteX2551" fmla="*/ 540430 w 1742503"/>
              <a:gd name="connsiteY2551" fmla="*/ 236993 h 1217944"/>
              <a:gd name="connsiteX2552" fmla="*/ 544430 w 1742503"/>
              <a:gd name="connsiteY2552" fmla="*/ 222229 h 1217944"/>
              <a:gd name="connsiteX2553" fmla="*/ 557289 w 1742503"/>
              <a:gd name="connsiteY2553" fmla="*/ 244708 h 1217944"/>
              <a:gd name="connsiteX2554" fmla="*/ 548335 w 1742503"/>
              <a:gd name="connsiteY2554" fmla="*/ 236136 h 1217944"/>
              <a:gd name="connsiteX2555" fmla="*/ 546049 w 1742503"/>
              <a:gd name="connsiteY2555" fmla="*/ 237374 h 1217944"/>
              <a:gd name="connsiteX2556" fmla="*/ 551955 w 1742503"/>
              <a:gd name="connsiteY2556" fmla="*/ 252709 h 1217944"/>
              <a:gd name="connsiteX2557" fmla="*/ 557098 w 1742503"/>
              <a:gd name="connsiteY2557" fmla="*/ 244518 h 1217944"/>
              <a:gd name="connsiteX2558" fmla="*/ 559003 w 1742503"/>
              <a:gd name="connsiteY2558" fmla="*/ 236803 h 1217944"/>
              <a:gd name="connsiteX2559" fmla="*/ 554812 w 1742503"/>
              <a:gd name="connsiteY2559" fmla="*/ 228706 h 1217944"/>
              <a:gd name="connsiteX2560" fmla="*/ 563575 w 1742503"/>
              <a:gd name="connsiteY2560" fmla="*/ 237088 h 1217944"/>
              <a:gd name="connsiteX2561" fmla="*/ 552431 w 1742503"/>
              <a:gd name="connsiteY2561" fmla="*/ 218038 h 1217944"/>
              <a:gd name="connsiteX2562" fmla="*/ 779888 w 1742503"/>
              <a:gd name="connsiteY2562" fmla="*/ 586656 h 1217944"/>
              <a:gd name="connsiteX2563" fmla="*/ 786841 w 1742503"/>
              <a:gd name="connsiteY2563" fmla="*/ 570845 h 1217944"/>
              <a:gd name="connsiteX2564" fmla="*/ 769125 w 1742503"/>
              <a:gd name="connsiteY2564" fmla="*/ 586560 h 1217944"/>
              <a:gd name="connsiteX2565" fmla="*/ 770554 w 1742503"/>
              <a:gd name="connsiteY2565" fmla="*/ 599229 h 1217944"/>
              <a:gd name="connsiteX2566" fmla="*/ 773221 w 1742503"/>
              <a:gd name="connsiteY2566" fmla="*/ 599229 h 1217944"/>
              <a:gd name="connsiteX2567" fmla="*/ 780079 w 1742503"/>
              <a:gd name="connsiteY2567" fmla="*/ 586656 h 1217944"/>
              <a:gd name="connsiteX2568" fmla="*/ 776650 w 1742503"/>
              <a:gd name="connsiteY2568" fmla="*/ 605706 h 1217944"/>
              <a:gd name="connsiteX2569" fmla="*/ 778840 w 1742503"/>
              <a:gd name="connsiteY2569" fmla="*/ 622089 h 1217944"/>
              <a:gd name="connsiteX2570" fmla="*/ 778840 w 1742503"/>
              <a:gd name="connsiteY2570" fmla="*/ 624089 h 1217944"/>
              <a:gd name="connsiteX2571" fmla="*/ 772649 w 1742503"/>
              <a:gd name="connsiteY2571" fmla="*/ 627423 h 1217944"/>
              <a:gd name="connsiteX2572" fmla="*/ 775507 w 1742503"/>
              <a:gd name="connsiteY2572" fmla="*/ 641044 h 1217944"/>
              <a:gd name="connsiteX2573" fmla="*/ 778174 w 1742503"/>
              <a:gd name="connsiteY2573" fmla="*/ 640568 h 1217944"/>
              <a:gd name="connsiteX2574" fmla="*/ 779412 w 1742503"/>
              <a:gd name="connsiteY2574" fmla="*/ 633424 h 1217944"/>
              <a:gd name="connsiteX2575" fmla="*/ 792937 w 1742503"/>
              <a:gd name="connsiteY2575" fmla="*/ 687050 h 1217944"/>
              <a:gd name="connsiteX2576" fmla="*/ 791318 w 1742503"/>
              <a:gd name="connsiteY2576" fmla="*/ 671047 h 1217944"/>
              <a:gd name="connsiteX2577" fmla="*/ 789032 w 1742503"/>
              <a:gd name="connsiteY2577" fmla="*/ 655807 h 1217944"/>
              <a:gd name="connsiteX2578" fmla="*/ 792366 w 1742503"/>
              <a:gd name="connsiteY2578" fmla="*/ 658951 h 1217944"/>
              <a:gd name="connsiteX2579" fmla="*/ 796366 w 1742503"/>
              <a:gd name="connsiteY2579" fmla="*/ 683430 h 1217944"/>
              <a:gd name="connsiteX2580" fmla="*/ 800748 w 1742503"/>
              <a:gd name="connsiteY2580" fmla="*/ 687144 h 1217944"/>
              <a:gd name="connsiteX2581" fmla="*/ 802462 w 1742503"/>
              <a:gd name="connsiteY2581" fmla="*/ 682287 h 1217944"/>
              <a:gd name="connsiteX2582" fmla="*/ 801034 w 1742503"/>
              <a:gd name="connsiteY2582" fmla="*/ 674477 h 1217944"/>
              <a:gd name="connsiteX2583" fmla="*/ 813321 w 1742503"/>
              <a:gd name="connsiteY2583" fmla="*/ 684002 h 1217944"/>
              <a:gd name="connsiteX2584" fmla="*/ 820846 w 1742503"/>
              <a:gd name="connsiteY2584" fmla="*/ 703052 h 1217944"/>
              <a:gd name="connsiteX2585" fmla="*/ 822655 w 1742503"/>
              <a:gd name="connsiteY2585" fmla="*/ 702480 h 1217944"/>
              <a:gd name="connsiteX2586" fmla="*/ 821512 w 1742503"/>
              <a:gd name="connsiteY2586" fmla="*/ 694098 h 1217944"/>
              <a:gd name="connsiteX2587" fmla="*/ 822751 w 1742503"/>
              <a:gd name="connsiteY2587" fmla="*/ 694098 h 1217944"/>
              <a:gd name="connsiteX2588" fmla="*/ 827132 w 1742503"/>
              <a:gd name="connsiteY2588" fmla="*/ 701242 h 1217944"/>
              <a:gd name="connsiteX2589" fmla="*/ 840277 w 1742503"/>
              <a:gd name="connsiteY2589" fmla="*/ 709909 h 1217944"/>
              <a:gd name="connsiteX2590" fmla="*/ 846373 w 1742503"/>
              <a:gd name="connsiteY2590" fmla="*/ 705338 h 1217944"/>
              <a:gd name="connsiteX2591" fmla="*/ 862051 w 1742503"/>
              <a:gd name="connsiteY2591" fmla="*/ 718501 h 1217944"/>
              <a:gd name="connsiteX2592" fmla="*/ 862279 w 1742503"/>
              <a:gd name="connsiteY2592" fmla="*/ 718482 h 1217944"/>
              <a:gd name="connsiteX2593" fmla="*/ 858184 w 1742503"/>
              <a:gd name="connsiteY2593" fmla="*/ 712005 h 1217944"/>
              <a:gd name="connsiteX2594" fmla="*/ 869518 w 1742503"/>
              <a:gd name="connsiteY2594" fmla="*/ 716482 h 1217944"/>
              <a:gd name="connsiteX2595" fmla="*/ 878567 w 1742503"/>
              <a:gd name="connsiteY2595" fmla="*/ 712672 h 1217944"/>
              <a:gd name="connsiteX2596" fmla="*/ 872471 w 1742503"/>
              <a:gd name="connsiteY2596" fmla="*/ 706385 h 1217944"/>
              <a:gd name="connsiteX2597" fmla="*/ 870280 w 1742503"/>
              <a:gd name="connsiteY2597" fmla="*/ 705623 h 1217944"/>
              <a:gd name="connsiteX2598" fmla="*/ 848944 w 1742503"/>
              <a:gd name="connsiteY2598" fmla="*/ 700575 h 1217944"/>
              <a:gd name="connsiteX2599" fmla="*/ 843991 w 1742503"/>
              <a:gd name="connsiteY2599" fmla="*/ 692669 h 1217944"/>
              <a:gd name="connsiteX2600" fmla="*/ 835895 w 1742503"/>
              <a:gd name="connsiteY2600" fmla="*/ 698194 h 1217944"/>
              <a:gd name="connsiteX2601" fmla="*/ 834371 w 1742503"/>
              <a:gd name="connsiteY2601" fmla="*/ 679144 h 1217944"/>
              <a:gd name="connsiteX2602" fmla="*/ 820274 w 1742503"/>
              <a:gd name="connsiteY2602" fmla="*/ 682953 h 1217944"/>
              <a:gd name="connsiteX2603" fmla="*/ 819322 w 1742503"/>
              <a:gd name="connsiteY2603" fmla="*/ 680954 h 1217944"/>
              <a:gd name="connsiteX2604" fmla="*/ 828847 w 1742503"/>
              <a:gd name="connsiteY2604" fmla="*/ 672476 h 1217944"/>
              <a:gd name="connsiteX2605" fmla="*/ 821512 w 1742503"/>
              <a:gd name="connsiteY2605" fmla="*/ 671714 h 1217944"/>
              <a:gd name="connsiteX2606" fmla="*/ 794366 w 1742503"/>
              <a:gd name="connsiteY2606" fmla="*/ 654855 h 1217944"/>
              <a:gd name="connsiteX2607" fmla="*/ 799033 w 1742503"/>
              <a:gd name="connsiteY2607" fmla="*/ 645902 h 1217944"/>
              <a:gd name="connsiteX2608" fmla="*/ 818083 w 1742503"/>
              <a:gd name="connsiteY2608" fmla="*/ 639234 h 1217944"/>
              <a:gd name="connsiteX2609" fmla="*/ 822084 w 1742503"/>
              <a:gd name="connsiteY2609" fmla="*/ 628757 h 1217944"/>
              <a:gd name="connsiteX2610" fmla="*/ 807987 w 1742503"/>
              <a:gd name="connsiteY2610" fmla="*/ 625803 h 1217944"/>
              <a:gd name="connsiteX2611" fmla="*/ 808654 w 1742503"/>
              <a:gd name="connsiteY2611" fmla="*/ 624375 h 1217944"/>
              <a:gd name="connsiteX2612" fmla="*/ 823036 w 1742503"/>
              <a:gd name="connsiteY2612" fmla="*/ 619803 h 1217944"/>
              <a:gd name="connsiteX2613" fmla="*/ 814178 w 1742503"/>
              <a:gd name="connsiteY2613" fmla="*/ 608563 h 1217944"/>
              <a:gd name="connsiteX2614" fmla="*/ 824370 w 1742503"/>
              <a:gd name="connsiteY2614" fmla="*/ 612183 h 1217944"/>
              <a:gd name="connsiteX2615" fmla="*/ 834466 w 1742503"/>
              <a:gd name="connsiteY2615" fmla="*/ 595229 h 1217944"/>
              <a:gd name="connsiteX2616" fmla="*/ 817417 w 1742503"/>
              <a:gd name="connsiteY2616" fmla="*/ 585704 h 1217944"/>
              <a:gd name="connsiteX2617" fmla="*/ 817988 w 1742503"/>
              <a:gd name="connsiteY2617" fmla="*/ 584084 h 1217944"/>
              <a:gd name="connsiteX2618" fmla="*/ 831799 w 1742503"/>
              <a:gd name="connsiteY2618" fmla="*/ 588466 h 1217944"/>
              <a:gd name="connsiteX2619" fmla="*/ 833038 w 1742503"/>
              <a:gd name="connsiteY2619" fmla="*/ 586084 h 1217944"/>
              <a:gd name="connsiteX2620" fmla="*/ 822560 w 1742503"/>
              <a:gd name="connsiteY2620" fmla="*/ 579227 h 1217944"/>
              <a:gd name="connsiteX2621" fmla="*/ 826751 w 1742503"/>
              <a:gd name="connsiteY2621" fmla="*/ 578178 h 1217944"/>
              <a:gd name="connsiteX2622" fmla="*/ 847039 w 1742503"/>
              <a:gd name="connsiteY2622" fmla="*/ 588752 h 1217944"/>
              <a:gd name="connsiteX2623" fmla="*/ 839324 w 1742503"/>
              <a:gd name="connsiteY2623" fmla="*/ 577607 h 1217944"/>
              <a:gd name="connsiteX2624" fmla="*/ 825227 w 1742503"/>
              <a:gd name="connsiteY2624" fmla="*/ 570845 h 1217944"/>
              <a:gd name="connsiteX2625" fmla="*/ 849516 w 1742503"/>
              <a:gd name="connsiteY2625" fmla="*/ 576464 h 1217944"/>
              <a:gd name="connsiteX2626" fmla="*/ 850278 w 1742503"/>
              <a:gd name="connsiteY2626" fmla="*/ 573797 h 1217944"/>
              <a:gd name="connsiteX2627" fmla="*/ 837610 w 1742503"/>
              <a:gd name="connsiteY2627" fmla="*/ 568368 h 1217944"/>
              <a:gd name="connsiteX2628" fmla="*/ 862375 w 1742503"/>
              <a:gd name="connsiteY2628" fmla="*/ 579703 h 1217944"/>
              <a:gd name="connsiteX2629" fmla="*/ 854088 w 1742503"/>
              <a:gd name="connsiteY2629" fmla="*/ 563986 h 1217944"/>
              <a:gd name="connsiteX2630" fmla="*/ 875519 w 1742503"/>
              <a:gd name="connsiteY2630" fmla="*/ 578750 h 1217944"/>
              <a:gd name="connsiteX2631" fmla="*/ 862375 w 1742503"/>
              <a:gd name="connsiteY2631" fmla="*/ 559700 h 1217944"/>
              <a:gd name="connsiteX2632" fmla="*/ 876567 w 1742503"/>
              <a:gd name="connsiteY2632" fmla="*/ 567416 h 1217944"/>
              <a:gd name="connsiteX2633" fmla="*/ 874757 w 1742503"/>
              <a:gd name="connsiteY2633" fmla="*/ 561796 h 1217944"/>
              <a:gd name="connsiteX2634" fmla="*/ 876186 w 1742503"/>
              <a:gd name="connsiteY2634" fmla="*/ 560557 h 1217944"/>
              <a:gd name="connsiteX2635" fmla="*/ 892759 w 1742503"/>
              <a:gd name="connsiteY2635" fmla="*/ 573321 h 1217944"/>
              <a:gd name="connsiteX2636" fmla="*/ 888759 w 1742503"/>
              <a:gd name="connsiteY2636" fmla="*/ 561605 h 1217944"/>
              <a:gd name="connsiteX2637" fmla="*/ 910857 w 1742503"/>
              <a:gd name="connsiteY2637" fmla="*/ 583036 h 1217944"/>
              <a:gd name="connsiteX2638" fmla="*/ 910857 w 1742503"/>
              <a:gd name="connsiteY2638" fmla="*/ 571797 h 1217944"/>
              <a:gd name="connsiteX2639" fmla="*/ 902856 w 1742503"/>
              <a:gd name="connsiteY2639" fmla="*/ 562272 h 1217944"/>
              <a:gd name="connsiteX2640" fmla="*/ 905332 w 1742503"/>
              <a:gd name="connsiteY2640" fmla="*/ 560081 h 1217944"/>
              <a:gd name="connsiteX2641" fmla="*/ 914286 w 1742503"/>
              <a:gd name="connsiteY2641" fmla="*/ 573511 h 1217944"/>
              <a:gd name="connsiteX2642" fmla="*/ 921620 w 1742503"/>
              <a:gd name="connsiteY2642" fmla="*/ 565415 h 1217944"/>
              <a:gd name="connsiteX2643" fmla="*/ 924382 w 1742503"/>
              <a:gd name="connsiteY2643" fmla="*/ 573702 h 1217944"/>
              <a:gd name="connsiteX2644" fmla="*/ 942289 w 1742503"/>
              <a:gd name="connsiteY2644" fmla="*/ 585227 h 1217944"/>
              <a:gd name="connsiteX2645" fmla="*/ 939908 w 1742503"/>
              <a:gd name="connsiteY2645" fmla="*/ 541698 h 1217944"/>
              <a:gd name="connsiteX2646" fmla="*/ 953243 w 1742503"/>
              <a:gd name="connsiteY2646" fmla="*/ 565701 h 1217944"/>
              <a:gd name="connsiteX2647" fmla="*/ 951052 w 1742503"/>
              <a:gd name="connsiteY2647" fmla="*/ 567320 h 1217944"/>
              <a:gd name="connsiteX2648" fmla="*/ 929907 w 1742503"/>
              <a:gd name="connsiteY2648" fmla="*/ 538745 h 1217944"/>
              <a:gd name="connsiteX2649" fmla="*/ 926859 w 1742503"/>
              <a:gd name="connsiteY2649" fmla="*/ 544175 h 1217944"/>
              <a:gd name="connsiteX2650" fmla="*/ 901046 w 1742503"/>
              <a:gd name="connsiteY2650" fmla="*/ 529601 h 1217944"/>
              <a:gd name="connsiteX2651" fmla="*/ 899236 w 1742503"/>
              <a:gd name="connsiteY2651" fmla="*/ 531792 h 1217944"/>
              <a:gd name="connsiteX2652" fmla="*/ 907714 w 1742503"/>
              <a:gd name="connsiteY2652" fmla="*/ 542460 h 1217944"/>
              <a:gd name="connsiteX2653" fmla="*/ 906094 w 1742503"/>
              <a:gd name="connsiteY2653" fmla="*/ 544079 h 1217944"/>
              <a:gd name="connsiteX2654" fmla="*/ 895617 w 1742503"/>
              <a:gd name="connsiteY2654" fmla="*/ 533792 h 1217944"/>
              <a:gd name="connsiteX2655" fmla="*/ 886854 w 1742503"/>
              <a:gd name="connsiteY2655" fmla="*/ 529410 h 1217944"/>
              <a:gd name="connsiteX2656" fmla="*/ 884473 w 1742503"/>
              <a:gd name="connsiteY2656" fmla="*/ 533983 h 1217944"/>
              <a:gd name="connsiteX2657" fmla="*/ 869233 w 1742503"/>
              <a:gd name="connsiteY2657" fmla="*/ 532840 h 1217944"/>
              <a:gd name="connsiteX2658" fmla="*/ 869233 w 1742503"/>
              <a:gd name="connsiteY2658" fmla="*/ 534744 h 1217944"/>
              <a:gd name="connsiteX2659" fmla="*/ 862375 w 1742503"/>
              <a:gd name="connsiteY2659" fmla="*/ 531220 h 1217944"/>
              <a:gd name="connsiteX2660" fmla="*/ 865423 w 1742503"/>
              <a:gd name="connsiteY2660" fmla="*/ 544079 h 1217944"/>
              <a:gd name="connsiteX2661" fmla="*/ 862851 w 1742503"/>
              <a:gd name="connsiteY2661" fmla="*/ 545032 h 1217944"/>
              <a:gd name="connsiteX2662" fmla="*/ 856279 w 1742503"/>
              <a:gd name="connsiteY2662" fmla="*/ 536745 h 1217944"/>
              <a:gd name="connsiteX2663" fmla="*/ 849040 w 1742503"/>
              <a:gd name="connsiteY2663" fmla="*/ 534840 h 1217944"/>
              <a:gd name="connsiteX2664" fmla="*/ 849040 w 1742503"/>
              <a:gd name="connsiteY2664" fmla="*/ 541603 h 1217944"/>
              <a:gd name="connsiteX2665" fmla="*/ 855136 w 1742503"/>
              <a:gd name="connsiteY2665" fmla="*/ 556938 h 1217944"/>
              <a:gd name="connsiteX2666" fmla="*/ 836086 w 1742503"/>
              <a:gd name="connsiteY2666" fmla="*/ 536745 h 1217944"/>
              <a:gd name="connsiteX2667" fmla="*/ 834085 w 1742503"/>
              <a:gd name="connsiteY2667" fmla="*/ 542650 h 1217944"/>
              <a:gd name="connsiteX2668" fmla="*/ 825894 w 1742503"/>
              <a:gd name="connsiteY2668" fmla="*/ 541793 h 1217944"/>
              <a:gd name="connsiteX2669" fmla="*/ 826465 w 1742503"/>
              <a:gd name="connsiteY2669" fmla="*/ 549985 h 1217944"/>
              <a:gd name="connsiteX2670" fmla="*/ 811130 w 1742503"/>
              <a:gd name="connsiteY2670" fmla="*/ 553128 h 1217944"/>
              <a:gd name="connsiteX2671" fmla="*/ 807225 w 1742503"/>
              <a:gd name="connsiteY2671" fmla="*/ 554176 h 1217944"/>
              <a:gd name="connsiteX2672" fmla="*/ 785603 w 1742503"/>
              <a:gd name="connsiteY2672" fmla="*/ 568844 h 1217944"/>
              <a:gd name="connsiteX2673" fmla="*/ 792556 w 1742503"/>
              <a:gd name="connsiteY2673" fmla="*/ 573130 h 1217944"/>
              <a:gd name="connsiteX2674" fmla="*/ 536334 w 1742503"/>
              <a:gd name="connsiteY2674" fmla="*/ 69258 h 1217944"/>
              <a:gd name="connsiteX2675" fmla="*/ 530238 w 1742503"/>
              <a:gd name="connsiteY2675" fmla="*/ 65734 h 1217944"/>
              <a:gd name="connsiteX2676" fmla="*/ 527666 w 1742503"/>
              <a:gd name="connsiteY2676" fmla="*/ 67543 h 1217944"/>
              <a:gd name="connsiteX2677" fmla="*/ 534048 w 1742503"/>
              <a:gd name="connsiteY2677" fmla="*/ 79545 h 1217944"/>
              <a:gd name="connsiteX2678" fmla="*/ 538144 w 1742503"/>
              <a:gd name="connsiteY2678" fmla="*/ 84498 h 1217944"/>
              <a:gd name="connsiteX2679" fmla="*/ 546240 w 1742503"/>
              <a:gd name="connsiteY2679" fmla="*/ 90594 h 1217944"/>
              <a:gd name="connsiteX2680" fmla="*/ 554431 w 1742503"/>
              <a:gd name="connsiteY2680" fmla="*/ 90594 h 1217944"/>
              <a:gd name="connsiteX2681" fmla="*/ 539668 w 1742503"/>
              <a:gd name="connsiteY2681" fmla="*/ 98023 h 1217944"/>
              <a:gd name="connsiteX2682" fmla="*/ 545573 w 1742503"/>
              <a:gd name="connsiteY2682" fmla="*/ 107548 h 1217944"/>
              <a:gd name="connsiteX2683" fmla="*/ 552050 w 1742503"/>
              <a:gd name="connsiteY2683" fmla="*/ 101167 h 1217944"/>
              <a:gd name="connsiteX2684" fmla="*/ 561575 w 1742503"/>
              <a:gd name="connsiteY2684" fmla="*/ 102310 h 1217944"/>
              <a:gd name="connsiteX2685" fmla="*/ 561575 w 1742503"/>
              <a:gd name="connsiteY2685" fmla="*/ 101167 h 1217944"/>
              <a:gd name="connsiteX2686" fmla="*/ 555574 w 1742503"/>
              <a:gd name="connsiteY2686" fmla="*/ 97452 h 1217944"/>
              <a:gd name="connsiteX2687" fmla="*/ 564337 w 1742503"/>
              <a:gd name="connsiteY2687" fmla="*/ 90308 h 1217944"/>
              <a:gd name="connsiteX2688" fmla="*/ 567195 w 1742503"/>
              <a:gd name="connsiteY2688" fmla="*/ 99833 h 1217944"/>
              <a:gd name="connsiteX2689" fmla="*/ 571576 w 1742503"/>
              <a:gd name="connsiteY2689" fmla="*/ 98595 h 1217944"/>
              <a:gd name="connsiteX2690" fmla="*/ 584911 w 1742503"/>
              <a:gd name="connsiteY2690" fmla="*/ 82593 h 1217944"/>
              <a:gd name="connsiteX2691" fmla="*/ 586435 w 1742503"/>
              <a:gd name="connsiteY2691" fmla="*/ 80688 h 1217944"/>
              <a:gd name="connsiteX2692" fmla="*/ 587197 w 1742503"/>
              <a:gd name="connsiteY2692" fmla="*/ 86308 h 1217944"/>
              <a:gd name="connsiteX2693" fmla="*/ 588817 w 1742503"/>
              <a:gd name="connsiteY2693" fmla="*/ 86308 h 1217944"/>
              <a:gd name="connsiteX2694" fmla="*/ 595008 w 1742503"/>
              <a:gd name="connsiteY2694" fmla="*/ 74782 h 1217944"/>
              <a:gd name="connsiteX2695" fmla="*/ 597389 w 1742503"/>
              <a:gd name="connsiteY2695" fmla="*/ 75449 h 1217944"/>
              <a:gd name="connsiteX2696" fmla="*/ 594817 w 1742503"/>
              <a:gd name="connsiteY2696" fmla="*/ 88403 h 1217944"/>
              <a:gd name="connsiteX2697" fmla="*/ 600247 w 1742503"/>
              <a:gd name="connsiteY2697" fmla="*/ 86689 h 1217944"/>
              <a:gd name="connsiteX2698" fmla="*/ 601390 w 1742503"/>
              <a:gd name="connsiteY2698" fmla="*/ 88022 h 1217944"/>
              <a:gd name="connsiteX2699" fmla="*/ 589007 w 1742503"/>
              <a:gd name="connsiteY2699" fmla="*/ 101167 h 1217944"/>
              <a:gd name="connsiteX2700" fmla="*/ 595198 w 1742503"/>
              <a:gd name="connsiteY2700" fmla="*/ 100309 h 1217944"/>
              <a:gd name="connsiteX2701" fmla="*/ 609772 w 1742503"/>
              <a:gd name="connsiteY2701" fmla="*/ 80402 h 1217944"/>
              <a:gd name="connsiteX2702" fmla="*/ 612915 w 1742503"/>
              <a:gd name="connsiteY2702" fmla="*/ 75925 h 1217944"/>
              <a:gd name="connsiteX2703" fmla="*/ 626536 w 1742503"/>
              <a:gd name="connsiteY2703" fmla="*/ 70972 h 1217944"/>
              <a:gd name="connsiteX2704" fmla="*/ 616153 w 1742503"/>
              <a:gd name="connsiteY2704" fmla="*/ 94595 h 1217944"/>
              <a:gd name="connsiteX2705" fmla="*/ 618916 w 1742503"/>
              <a:gd name="connsiteY2705" fmla="*/ 96214 h 1217944"/>
              <a:gd name="connsiteX2706" fmla="*/ 625678 w 1742503"/>
              <a:gd name="connsiteY2706" fmla="*/ 84974 h 1217944"/>
              <a:gd name="connsiteX2707" fmla="*/ 639585 w 1742503"/>
              <a:gd name="connsiteY2707" fmla="*/ 64210 h 1217944"/>
              <a:gd name="connsiteX2708" fmla="*/ 633965 w 1742503"/>
              <a:gd name="connsiteY2708" fmla="*/ 87355 h 1217944"/>
              <a:gd name="connsiteX2709" fmla="*/ 649110 w 1742503"/>
              <a:gd name="connsiteY2709" fmla="*/ 83831 h 1217944"/>
              <a:gd name="connsiteX2710" fmla="*/ 650158 w 1742503"/>
              <a:gd name="connsiteY2710" fmla="*/ 89546 h 1217944"/>
              <a:gd name="connsiteX2711" fmla="*/ 658254 w 1742503"/>
              <a:gd name="connsiteY2711" fmla="*/ 86879 h 1217944"/>
              <a:gd name="connsiteX2712" fmla="*/ 658921 w 1742503"/>
              <a:gd name="connsiteY2712" fmla="*/ 88022 h 1217944"/>
              <a:gd name="connsiteX2713" fmla="*/ 650634 w 1742503"/>
              <a:gd name="connsiteY2713" fmla="*/ 92880 h 1217944"/>
              <a:gd name="connsiteX2714" fmla="*/ 664636 w 1742503"/>
              <a:gd name="connsiteY2714" fmla="*/ 92880 h 1217944"/>
              <a:gd name="connsiteX2715" fmla="*/ 673684 w 1742503"/>
              <a:gd name="connsiteY2715" fmla="*/ 77354 h 1217944"/>
              <a:gd name="connsiteX2716" fmla="*/ 679399 w 1742503"/>
              <a:gd name="connsiteY2716" fmla="*/ 71925 h 1217944"/>
              <a:gd name="connsiteX2717" fmla="*/ 701783 w 1742503"/>
              <a:gd name="connsiteY2717" fmla="*/ 75163 h 1217944"/>
              <a:gd name="connsiteX2718" fmla="*/ 705879 w 1742503"/>
              <a:gd name="connsiteY2718" fmla="*/ 66686 h 1217944"/>
              <a:gd name="connsiteX2719" fmla="*/ 705212 w 1742503"/>
              <a:gd name="connsiteY2719" fmla="*/ 75259 h 1217944"/>
              <a:gd name="connsiteX2720" fmla="*/ 705688 w 1742503"/>
              <a:gd name="connsiteY2720" fmla="*/ 81259 h 1217944"/>
              <a:gd name="connsiteX2721" fmla="*/ 732358 w 1742503"/>
              <a:gd name="connsiteY2721" fmla="*/ 104215 h 1217944"/>
              <a:gd name="connsiteX2722" fmla="*/ 730072 w 1742503"/>
              <a:gd name="connsiteY2722" fmla="*/ 92118 h 1217944"/>
              <a:gd name="connsiteX2723" fmla="*/ 740074 w 1742503"/>
              <a:gd name="connsiteY2723" fmla="*/ 71734 h 1217944"/>
              <a:gd name="connsiteX2724" fmla="*/ 742931 w 1742503"/>
              <a:gd name="connsiteY2724" fmla="*/ 65353 h 1217944"/>
              <a:gd name="connsiteX2725" fmla="*/ 736549 w 1742503"/>
              <a:gd name="connsiteY2725" fmla="*/ 57733 h 1217944"/>
              <a:gd name="connsiteX2726" fmla="*/ 728167 w 1742503"/>
              <a:gd name="connsiteY2726" fmla="*/ 55447 h 1217944"/>
              <a:gd name="connsiteX2727" fmla="*/ 732549 w 1742503"/>
              <a:gd name="connsiteY2727" fmla="*/ 64972 h 1217944"/>
              <a:gd name="connsiteX2728" fmla="*/ 714166 w 1742503"/>
              <a:gd name="connsiteY2728" fmla="*/ 67353 h 1217944"/>
              <a:gd name="connsiteX2729" fmla="*/ 713594 w 1742503"/>
              <a:gd name="connsiteY2729" fmla="*/ 64781 h 1217944"/>
              <a:gd name="connsiteX2730" fmla="*/ 721690 w 1742503"/>
              <a:gd name="connsiteY2730" fmla="*/ 58780 h 1217944"/>
              <a:gd name="connsiteX2731" fmla="*/ 724072 w 1742503"/>
              <a:gd name="connsiteY2731" fmla="*/ 41921 h 1217944"/>
              <a:gd name="connsiteX2732" fmla="*/ 704164 w 1742503"/>
              <a:gd name="connsiteY2732" fmla="*/ 26300 h 1217944"/>
              <a:gd name="connsiteX2733" fmla="*/ 693306 w 1742503"/>
              <a:gd name="connsiteY2733" fmla="*/ 18871 h 1217944"/>
              <a:gd name="connsiteX2734" fmla="*/ 669779 w 1742503"/>
              <a:gd name="connsiteY2734" fmla="*/ 8774 h 1217944"/>
              <a:gd name="connsiteX2735" fmla="*/ 641966 w 1742503"/>
              <a:gd name="connsiteY2735" fmla="*/ 2202 h 1217944"/>
              <a:gd name="connsiteX2736" fmla="*/ 603866 w 1742503"/>
              <a:gd name="connsiteY2736" fmla="*/ 3059 h 1217944"/>
              <a:gd name="connsiteX2737" fmla="*/ 583292 w 1742503"/>
              <a:gd name="connsiteY2737" fmla="*/ 5917 h 1217944"/>
              <a:gd name="connsiteX2738" fmla="*/ 564242 w 1742503"/>
              <a:gd name="connsiteY2738" fmla="*/ 16585 h 1217944"/>
              <a:gd name="connsiteX2739" fmla="*/ 547002 w 1742503"/>
              <a:gd name="connsiteY2739" fmla="*/ 28967 h 1217944"/>
              <a:gd name="connsiteX2740" fmla="*/ 525856 w 1742503"/>
              <a:gd name="connsiteY2740" fmla="*/ 48779 h 1217944"/>
              <a:gd name="connsiteX2741" fmla="*/ 526618 w 1742503"/>
              <a:gd name="connsiteY2741" fmla="*/ 53256 h 1217944"/>
              <a:gd name="connsiteX2742" fmla="*/ 535286 w 1742503"/>
              <a:gd name="connsiteY2742" fmla="*/ 68782 h 1217944"/>
              <a:gd name="connsiteX2743" fmla="*/ 1207275 w 1742503"/>
              <a:gd name="connsiteY2743" fmla="*/ 110311 h 1217944"/>
              <a:gd name="connsiteX2744" fmla="*/ 1204894 w 1742503"/>
              <a:gd name="connsiteY2744" fmla="*/ 112597 h 1217944"/>
              <a:gd name="connsiteX2745" fmla="*/ 1193559 w 1742503"/>
              <a:gd name="connsiteY2745" fmla="*/ 158983 h 1217944"/>
              <a:gd name="connsiteX2746" fmla="*/ 1197559 w 1742503"/>
              <a:gd name="connsiteY2746" fmla="*/ 163937 h 1217944"/>
              <a:gd name="connsiteX2747" fmla="*/ 1201274 w 1742503"/>
              <a:gd name="connsiteY2747" fmla="*/ 168128 h 1217944"/>
              <a:gd name="connsiteX2748" fmla="*/ 1205560 w 1742503"/>
              <a:gd name="connsiteY2748" fmla="*/ 165270 h 1217944"/>
              <a:gd name="connsiteX2749" fmla="*/ 1206703 w 1742503"/>
              <a:gd name="connsiteY2749" fmla="*/ 159174 h 1217944"/>
              <a:gd name="connsiteX2750" fmla="*/ 1222134 w 1742503"/>
              <a:gd name="connsiteY2750" fmla="*/ 183272 h 1217944"/>
              <a:gd name="connsiteX2751" fmla="*/ 1222134 w 1742503"/>
              <a:gd name="connsiteY2751" fmla="*/ 164222 h 1217944"/>
              <a:gd name="connsiteX2752" fmla="*/ 1229087 w 1742503"/>
              <a:gd name="connsiteY2752" fmla="*/ 168889 h 1217944"/>
              <a:gd name="connsiteX2753" fmla="*/ 1233183 w 1742503"/>
              <a:gd name="connsiteY2753" fmla="*/ 160888 h 1217944"/>
              <a:gd name="connsiteX2754" fmla="*/ 1238231 w 1742503"/>
              <a:gd name="connsiteY2754" fmla="*/ 168128 h 1217944"/>
              <a:gd name="connsiteX2755" fmla="*/ 1239755 w 1742503"/>
              <a:gd name="connsiteY2755" fmla="*/ 177653 h 1217944"/>
              <a:gd name="connsiteX2756" fmla="*/ 1242898 w 1742503"/>
              <a:gd name="connsiteY2756" fmla="*/ 177653 h 1217944"/>
              <a:gd name="connsiteX2757" fmla="*/ 1243946 w 1742503"/>
              <a:gd name="connsiteY2757" fmla="*/ 169556 h 1217944"/>
              <a:gd name="connsiteX2758" fmla="*/ 1240136 w 1742503"/>
              <a:gd name="connsiteY2758" fmla="*/ 154316 h 1217944"/>
              <a:gd name="connsiteX2759" fmla="*/ 1244422 w 1742503"/>
              <a:gd name="connsiteY2759" fmla="*/ 150506 h 1217944"/>
              <a:gd name="connsiteX2760" fmla="*/ 1250423 w 1742503"/>
              <a:gd name="connsiteY2760" fmla="*/ 133647 h 1217944"/>
              <a:gd name="connsiteX2761" fmla="*/ 1247661 w 1742503"/>
              <a:gd name="connsiteY2761" fmla="*/ 135266 h 1217944"/>
              <a:gd name="connsiteX2762" fmla="*/ 1241851 w 1742503"/>
              <a:gd name="connsiteY2762" fmla="*/ 126598 h 1217944"/>
              <a:gd name="connsiteX2763" fmla="*/ 1254233 w 1742503"/>
              <a:gd name="connsiteY2763" fmla="*/ 113073 h 1217944"/>
              <a:gd name="connsiteX2764" fmla="*/ 1247280 w 1742503"/>
              <a:gd name="connsiteY2764" fmla="*/ 111454 h 1217944"/>
              <a:gd name="connsiteX2765" fmla="*/ 1253662 w 1742503"/>
              <a:gd name="connsiteY2765" fmla="*/ 108596 h 1217944"/>
              <a:gd name="connsiteX2766" fmla="*/ 1257091 w 1742503"/>
              <a:gd name="connsiteY2766" fmla="*/ 113645 h 1217944"/>
              <a:gd name="connsiteX2767" fmla="*/ 1255757 w 1742503"/>
              <a:gd name="connsiteY2767" fmla="*/ 139267 h 1217944"/>
              <a:gd name="connsiteX2768" fmla="*/ 1249185 w 1742503"/>
              <a:gd name="connsiteY2768" fmla="*/ 155078 h 1217944"/>
              <a:gd name="connsiteX2769" fmla="*/ 1251185 w 1742503"/>
              <a:gd name="connsiteY2769" fmla="*/ 155078 h 1217944"/>
              <a:gd name="connsiteX2770" fmla="*/ 1253281 w 1742503"/>
              <a:gd name="connsiteY2770" fmla="*/ 182510 h 1217944"/>
              <a:gd name="connsiteX2771" fmla="*/ 1263472 w 1742503"/>
              <a:gd name="connsiteY2771" fmla="*/ 163460 h 1217944"/>
              <a:gd name="connsiteX2772" fmla="*/ 1264806 w 1742503"/>
              <a:gd name="connsiteY2772" fmla="*/ 160507 h 1217944"/>
              <a:gd name="connsiteX2773" fmla="*/ 1264234 w 1742503"/>
              <a:gd name="connsiteY2773" fmla="*/ 146315 h 1217944"/>
              <a:gd name="connsiteX2774" fmla="*/ 1274712 w 1742503"/>
              <a:gd name="connsiteY2774" fmla="*/ 147077 h 1217944"/>
              <a:gd name="connsiteX2775" fmla="*/ 1274712 w 1742503"/>
              <a:gd name="connsiteY2775" fmla="*/ 183082 h 1217944"/>
              <a:gd name="connsiteX2776" fmla="*/ 1286332 w 1742503"/>
              <a:gd name="connsiteY2776" fmla="*/ 156697 h 1217944"/>
              <a:gd name="connsiteX2777" fmla="*/ 1304144 w 1742503"/>
              <a:gd name="connsiteY2777" fmla="*/ 152792 h 1217944"/>
              <a:gd name="connsiteX2778" fmla="*/ 1308526 w 1742503"/>
              <a:gd name="connsiteY2778" fmla="*/ 128122 h 1217944"/>
              <a:gd name="connsiteX2779" fmla="*/ 1310145 w 1742503"/>
              <a:gd name="connsiteY2779" fmla="*/ 143362 h 1217944"/>
              <a:gd name="connsiteX2780" fmla="*/ 1307764 w 1742503"/>
              <a:gd name="connsiteY2780" fmla="*/ 149363 h 1217944"/>
              <a:gd name="connsiteX2781" fmla="*/ 1298239 w 1742503"/>
              <a:gd name="connsiteY2781" fmla="*/ 162793 h 1217944"/>
              <a:gd name="connsiteX2782" fmla="*/ 1286999 w 1742503"/>
              <a:gd name="connsiteY2782" fmla="*/ 178224 h 1217944"/>
              <a:gd name="connsiteX2783" fmla="*/ 1301763 w 1742503"/>
              <a:gd name="connsiteY2783" fmla="*/ 162031 h 1217944"/>
              <a:gd name="connsiteX2784" fmla="*/ 1306049 w 1742503"/>
              <a:gd name="connsiteY2784" fmla="*/ 176129 h 1217944"/>
              <a:gd name="connsiteX2785" fmla="*/ 1307954 w 1742503"/>
              <a:gd name="connsiteY2785" fmla="*/ 176795 h 1217944"/>
              <a:gd name="connsiteX2786" fmla="*/ 1314622 w 1742503"/>
              <a:gd name="connsiteY2786" fmla="*/ 156697 h 1217944"/>
              <a:gd name="connsiteX2787" fmla="*/ 1308716 w 1742503"/>
              <a:gd name="connsiteY2787" fmla="*/ 180891 h 1217944"/>
              <a:gd name="connsiteX2788" fmla="*/ 1315003 w 1742503"/>
              <a:gd name="connsiteY2788" fmla="*/ 201465 h 1217944"/>
              <a:gd name="connsiteX2789" fmla="*/ 1323766 w 1742503"/>
              <a:gd name="connsiteY2789" fmla="*/ 184796 h 1217944"/>
              <a:gd name="connsiteX2790" fmla="*/ 1323766 w 1742503"/>
              <a:gd name="connsiteY2790" fmla="*/ 170699 h 1217944"/>
              <a:gd name="connsiteX2791" fmla="*/ 1321003 w 1742503"/>
              <a:gd name="connsiteY2791" fmla="*/ 155459 h 1217944"/>
              <a:gd name="connsiteX2792" fmla="*/ 1321670 w 1742503"/>
              <a:gd name="connsiteY2792" fmla="*/ 142505 h 1217944"/>
              <a:gd name="connsiteX2793" fmla="*/ 1324242 w 1742503"/>
              <a:gd name="connsiteY2793" fmla="*/ 137362 h 1217944"/>
              <a:gd name="connsiteX2794" fmla="*/ 1317574 w 1742503"/>
              <a:gd name="connsiteY2794" fmla="*/ 133075 h 1217944"/>
              <a:gd name="connsiteX2795" fmla="*/ 1318622 w 1742503"/>
              <a:gd name="connsiteY2795" fmla="*/ 130885 h 1217944"/>
              <a:gd name="connsiteX2796" fmla="*/ 1327480 w 1742503"/>
              <a:gd name="connsiteY2796" fmla="*/ 135457 h 1217944"/>
              <a:gd name="connsiteX2797" fmla="*/ 1324147 w 1742503"/>
              <a:gd name="connsiteY2797" fmla="*/ 152983 h 1217944"/>
              <a:gd name="connsiteX2798" fmla="*/ 1329671 w 1742503"/>
              <a:gd name="connsiteY2798" fmla="*/ 155554 h 1217944"/>
              <a:gd name="connsiteX2799" fmla="*/ 1337577 w 1742503"/>
              <a:gd name="connsiteY2799" fmla="*/ 149363 h 1217944"/>
              <a:gd name="connsiteX2800" fmla="*/ 1334529 w 1742503"/>
              <a:gd name="connsiteY2800" fmla="*/ 137552 h 1217944"/>
              <a:gd name="connsiteX2801" fmla="*/ 1330243 w 1742503"/>
              <a:gd name="connsiteY2801" fmla="*/ 129742 h 1217944"/>
              <a:gd name="connsiteX2802" fmla="*/ 1325290 w 1742503"/>
              <a:gd name="connsiteY2802" fmla="*/ 120217 h 1217944"/>
              <a:gd name="connsiteX2803" fmla="*/ 1318527 w 1742503"/>
              <a:gd name="connsiteY2803" fmla="*/ 115264 h 1217944"/>
              <a:gd name="connsiteX2804" fmla="*/ 1313574 w 1742503"/>
              <a:gd name="connsiteY2804" fmla="*/ 97071 h 1217944"/>
              <a:gd name="connsiteX2805" fmla="*/ 1309192 w 1742503"/>
              <a:gd name="connsiteY2805" fmla="*/ 93547 h 1217944"/>
              <a:gd name="connsiteX2806" fmla="*/ 1282332 w 1742503"/>
              <a:gd name="connsiteY2806" fmla="*/ 67353 h 1217944"/>
              <a:gd name="connsiteX2807" fmla="*/ 1276807 w 1742503"/>
              <a:gd name="connsiteY2807" fmla="*/ 65734 h 1217944"/>
              <a:gd name="connsiteX2808" fmla="*/ 1254233 w 1742503"/>
              <a:gd name="connsiteY2808" fmla="*/ 55637 h 1217944"/>
              <a:gd name="connsiteX2809" fmla="*/ 1221562 w 1742503"/>
              <a:gd name="connsiteY2809" fmla="*/ 44683 h 1217944"/>
              <a:gd name="connsiteX2810" fmla="*/ 1201560 w 1742503"/>
              <a:gd name="connsiteY2810" fmla="*/ 41921 h 1217944"/>
              <a:gd name="connsiteX2811" fmla="*/ 1181557 w 1742503"/>
              <a:gd name="connsiteY2811" fmla="*/ 41921 h 1217944"/>
              <a:gd name="connsiteX2812" fmla="*/ 1178890 w 1742503"/>
              <a:gd name="connsiteY2812" fmla="*/ 48208 h 1217944"/>
              <a:gd name="connsiteX2813" fmla="*/ 1174414 w 1742503"/>
              <a:gd name="connsiteY2813" fmla="*/ 58780 h 1217944"/>
              <a:gd name="connsiteX2814" fmla="*/ 1173461 w 1742503"/>
              <a:gd name="connsiteY2814" fmla="*/ 58114 h 1217944"/>
              <a:gd name="connsiteX2815" fmla="*/ 1175271 w 1742503"/>
              <a:gd name="connsiteY2815" fmla="*/ 40873 h 1217944"/>
              <a:gd name="connsiteX2816" fmla="*/ 1131932 w 1742503"/>
              <a:gd name="connsiteY2816" fmla="*/ 31348 h 1217944"/>
              <a:gd name="connsiteX2817" fmla="*/ 1128313 w 1742503"/>
              <a:gd name="connsiteY2817" fmla="*/ 46303 h 1217944"/>
              <a:gd name="connsiteX2818" fmla="*/ 1125169 w 1742503"/>
              <a:gd name="connsiteY2818" fmla="*/ 34492 h 1217944"/>
              <a:gd name="connsiteX2819" fmla="*/ 1091832 w 1742503"/>
              <a:gd name="connsiteY2819" fmla="*/ 39826 h 1217944"/>
              <a:gd name="connsiteX2820" fmla="*/ 1085926 w 1742503"/>
              <a:gd name="connsiteY2820" fmla="*/ 51161 h 1217944"/>
              <a:gd name="connsiteX2821" fmla="*/ 1076401 w 1742503"/>
              <a:gd name="connsiteY2821" fmla="*/ 41064 h 1217944"/>
              <a:gd name="connsiteX2822" fmla="*/ 1080497 w 1742503"/>
              <a:gd name="connsiteY2822" fmla="*/ 51065 h 1217944"/>
              <a:gd name="connsiteX2823" fmla="*/ 1051922 w 1742503"/>
              <a:gd name="connsiteY2823" fmla="*/ 43159 h 1217944"/>
              <a:gd name="connsiteX2824" fmla="*/ 1047541 w 1742503"/>
              <a:gd name="connsiteY2824" fmla="*/ 41254 h 1217944"/>
              <a:gd name="connsiteX2825" fmla="*/ 1030967 w 1742503"/>
              <a:gd name="connsiteY2825" fmla="*/ 47255 h 1217944"/>
              <a:gd name="connsiteX2826" fmla="*/ 964768 w 1742503"/>
              <a:gd name="connsiteY2826" fmla="*/ 51161 h 1217944"/>
              <a:gd name="connsiteX2827" fmla="*/ 955910 w 1742503"/>
              <a:gd name="connsiteY2827" fmla="*/ 56971 h 1217944"/>
              <a:gd name="connsiteX2828" fmla="*/ 949814 w 1742503"/>
              <a:gd name="connsiteY2828" fmla="*/ 55732 h 1217944"/>
              <a:gd name="connsiteX2829" fmla="*/ 922382 w 1742503"/>
              <a:gd name="connsiteY2829" fmla="*/ 55732 h 1217944"/>
              <a:gd name="connsiteX2830" fmla="*/ 919906 w 1742503"/>
              <a:gd name="connsiteY2830" fmla="*/ 55732 h 1217944"/>
              <a:gd name="connsiteX2831" fmla="*/ 893426 w 1742503"/>
              <a:gd name="connsiteY2831" fmla="*/ 60400 h 1217944"/>
              <a:gd name="connsiteX2832" fmla="*/ 862279 w 1742503"/>
              <a:gd name="connsiteY2832" fmla="*/ 64400 h 1217944"/>
              <a:gd name="connsiteX2833" fmla="*/ 824941 w 1742503"/>
              <a:gd name="connsiteY2833" fmla="*/ 69258 h 1217944"/>
              <a:gd name="connsiteX2834" fmla="*/ 818369 w 1742503"/>
              <a:gd name="connsiteY2834" fmla="*/ 72401 h 1217944"/>
              <a:gd name="connsiteX2835" fmla="*/ 810368 w 1742503"/>
              <a:gd name="connsiteY2835" fmla="*/ 81450 h 1217944"/>
              <a:gd name="connsiteX2836" fmla="*/ 796843 w 1742503"/>
              <a:gd name="connsiteY2836" fmla="*/ 70591 h 1217944"/>
              <a:gd name="connsiteX2837" fmla="*/ 773602 w 1742503"/>
              <a:gd name="connsiteY2837" fmla="*/ 73735 h 1217944"/>
              <a:gd name="connsiteX2838" fmla="*/ 757790 w 1742503"/>
              <a:gd name="connsiteY2838" fmla="*/ 80878 h 1217944"/>
              <a:gd name="connsiteX2839" fmla="*/ 757790 w 1742503"/>
              <a:gd name="connsiteY2839" fmla="*/ 88689 h 1217944"/>
              <a:gd name="connsiteX2840" fmla="*/ 756266 w 1742503"/>
              <a:gd name="connsiteY2840" fmla="*/ 92689 h 1217944"/>
              <a:gd name="connsiteX2841" fmla="*/ 750932 w 1742503"/>
              <a:gd name="connsiteY2841" fmla="*/ 111739 h 1217944"/>
              <a:gd name="connsiteX2842" fmla="*/ 763219 w 1742503"/>
              <a:gd name="connsiteY2842" fmla="*/ 103834 h 1217944"/>
              <a:gd name="connsiteX2843" fmla="*/ 772744 w 1742503"/>
              <a:gd name="connsiteY2843" fmla="*/ 110406 h 1217944"/>
              <a:gd name="connsiteX2844" fmla="*/ 759028 w 1742503"/>
              <a:gd name="connsiteY2844" fmla="*/ 117264 h 1217944"/>
              <a:gd name="connsiteX2845" fmla="*/ 769792 w 1742503"/>
              <a:gd name="connsiteY2845" fmla="*/ 130028 h 1217944"/>
              <a:gd name="connsiteX2846" fmla="*/ 760267 w 1742503"/>
              <a:gd name="connsiteY2846" fmla="*/ 142410 h 1217944"/>
              <a:gd name="connsiteX2847" fmla="*/ 758457 w 1742503"/>
              <a:gd name="connsiteY2847" fmla="*/ 140695 h 1217944"/>
              <a:gd name="connsiteX2848" fmla="*/ 752170 w 1742503"/>
              <a:gd name="connsiteY2848" fmla="*/ 116883 h 1217944"/>
              <a:gd name="connsiteX2849" fmla="*/ 755218 w 1742503"/>
              <a:gd name="connsiteY2849" fmla="*/ 124789 h 1217944"/>
              <a:gd name="connsiteX2850" fmla="*/ 752647 w 1742503"/>
              <a:gd name="connsiteY2850" fmla="*/ 140029 h 1217944"/>
              <a:gd name="connsiteX2851" fmla="*/ 751980 w 1742503"/>
              <a:gd name="connsiteY2851" fmla="*/ 157269 h 1217944"/>
              <a:gd name="connsiteX2852" fmla="*/ 749027 w 1742503"/>
              <a:gd name="connsiteY2852" fmla="*/ 157269 h 1217944"/>
              <a:gd name="connsiteX2853" fmla="*/ 747408 w 1742503"/>
              <a:gd name="connsiteY2853" fmla="*/ 152792 h 1217944"/>
              <a:gd name="connsiteX2854" fmla="*/ 750837 w 1742503"/>
              <a:gd name="connsiteY2854" fmla="*/ 132313 h 1217944"/>
              <a:gd name="connsiteX2855" fmla="*/ 744169 w 1742503"/>
              <a:gd name="connsiteY2855" fmla="*/ 123741 h 1217944"/>
              <a:gd name="connsiteX2856" fmla="*/ 749027 w 1742503"/>
              <a:gd name="connsiteY2856" fmla="*/ 104691 h 1217944"/>
              <a:gd name="connsiteX2857" fmla="*/ 746646 w 1742503"/>
              <a:gd name="connsiteY2857" fmla="*/ 103834 h 1217944"/>
              <a:gd name="connsiteX2858" fmla="*/ 735787 w 1742503"/>
              <a:gd name="connsiteY2858" fmla="*/ 133837 h 1217944"/>
              <a:gd name="connsiteX2859" fmla="*/ 732835 w 1742503"/>
              <a:gd name="connsiteY2859" fmla="*/ 154697 h 1217944"/>
              <a:gd name="connsiteX2860" fmla="*/ 730644 w 1742503"/>
              <a:gd name="connsiteY2860" fmla="*/ 154697 h 1217944"/>
              <a:gd name="connsiteX2861" fmla="*/ 728263 w 1742503"/>
              <a:gd name="connsiteY2861" fmla="*/ 133075 h 1217944"/>
              <a:gd name="connsiteX2862" fmla="*/ 732549 w 1742503"/>
              <a:gd name="connsiteY2862" fmla="*/ 121836 h 1217944"/>
              <a:gd name="connsiteX2863" fmla="*/ 723024 w 1742503"/>
              <a:gd name="connsiteY2863" fmla="*/ 125551 h 1217944"/>
              <a:gd name="connsiteX2864" fmla="*/ 723024 w 1742503"/>
              <a:gd name="connsiteY2864" fmla="*/ 135076 h 1217944"/>
              <a:gd name="connsiteX2865" fmla="*/ 718357 w 1742503"/>
              <a:gd name="connsiteY2865" fmla="*/ 168604 h 1217944"/>
              <a:gd name="connsiteX2866" fmla="*/ 714261 w 1742503"/>
              <a:gd name="connsiteY2866" fmla="*/ 181939 h 1217944"/>
              <a:gd name="connsiteX2867" fmla="*/ 717595 w 1742503"/>
              <a:gd name="connsiteY2867" fmla="*/ 183367 h 1217944"/>
              <a:gd name="connsiteX2868" fmla="*/ 734073 w 1742503"/>
              <a:gd name="connsiteY2868" fmla="*/ 158031 h 1217944"/>
              <a:gd name="connsiteX2869" fmla="*/ 737597 w 1742503"/>
              <a:gd name="connsiteY2869" fmla="*/ 175938 h 1217944"/>
              <a:gd name="connsiteX2870" fmla="*/ 739407 w 1742503"/>
              <a:gd name="connsiteY2870" fmla="*/ 176605 h 1217944"/>
              <a:gd name="connsiteX2871" fmla="*/ 746074 w 1742503"/>
              <a:gd name="connsiteY2871" fmla="*/ 160412 h 1217944"/>
              <a:gd name="connsiteX2872" fmla="*/ 758457 w 1742503"/>
              <a:gd name="connsiteY2872" fmla="*/ 165079 h 1217944"/>
              <a:gd name="connsiteX2873" fmla="*/ 763029 w 1742503"/>
              <a:gd name="connsiteY2873" fmla="*/ 155554 h 1217944"/>
              <a:gd name="connsiteX2874" fmla="*/ 765220 w 1742503"/>
              <a:gd name="connsiteY2874" fmla="*/ 156221 h 1217944"/>
              <a:gd name="connsiteX2875" fmla="*/ 765220 w 1742503"/>
              <a:gd name="connsiteY2875" fmla="*/ 177557 h 1217944"/>
              <a:gd name="connsiteX2876" fmla="*/ 785413 w 1742503"/>
              <a:gd name="connsiteY2876" fmla="*/ 151554 h 1217944"/>
              <a:gd name="connsiteX2877" fmla="*/ 786651 w 1742503"/>
              <a:gd name="connsiteY2877" fmla="*/ 158507 h 1217944"/>
              <a:gd name="connsiteX2878" fmla="*/ 789127 w 1742503"/>
              <a:gd name="connsiteY2878" fmla="*/ 166984 h 1217944"/>
              <a:gd name="connsiteX2879" fmla="*/ 792271 w 1742503"/>
              <a:gd name="connsiteY2879" fmla="*/ 177367 h 1217944"/>
              <a:gd name="connsiteX2880" fmla="*/ 790175 w 1742503"/>
              <a:gd name="connsiteY2880" fmla="*/ 184891 h 1217944"/>
              <a:gd name="connsiteX2881" fmla="*/ 796081 w 1742503"/>
              <a:gd name="connsiteY2881" fmla="*/ 184415 h 1217944"/>
              <a:gd name="connsiteX2882" fmla="*/ 794747 w 1742503"/>
              <a:gd name="connsiteY2882" fmla="*/ 201655 h 1217944"/>
              <a:gd name="connsiteX2883" fmla="*/ 797319 w 1742503"/>
              <a:gd name="connsiteY2883" fmla="*/ 202894 h 1217944"/>
              <a:gd name="connsiteX2884" fmla="*/ 806844 w 1742503"/>
              <a:gd name="connsiteY2884" fmla="*/ 196512 h 1217944"/>
              <a:gd name="connsiteX2885" fmla="*/ 805891 w 1742503"/>
              <a:gd name="connsiteY2885" fmla="*/ 195083 h 1217944"/>
              <a:gd name="connsiteX2886" fmla="*/ 800367 w 1742503"/>
              <a:gd name="connsiteY2886" fmla="*/ 195083 h 1217944"/>
              <a:gd name="connsiteX2887" fmla="*/ 814464 w 1742503"/>
              <a:gd name="connsiteY2887" fmla="*/ 178319 h 1217944"/>
              <a:gd name="connsiteX2888" fmla="*/ 810940 w 1742503"/>
              <a:gd name="connsiteY2888" fmla="*/ 184891 h 1217944"/>
              <a:gd name="connsiteX2889" fmla="*/ 808082 w 1742503"/>
              <a:gd name="connsiteY2889" fmla="*/ 190892 h 1217944"/>
              <a:gd name="connsiteX2890" fmla="*/ 810178 w 1742503"/>
              <a:gd name="connsiteY2890" fmla="*/ 192607 h 1217944"/>
              <a:gd name="connsiteX2891" fmla="*/ 821512 w 1742503"/>
              <a:gd name="connsiteY2891" fmla="*/ 183082 h 1217944"/>
              <a:gd name="connsiteX2892" fmla="*/ 823322 w 1742503"/>
              <a:gd name="connsiteY2892" fmla="*/ 184225 h 1217944"/>
              <a:gd name="connsiteX2893" fmla="*/ 817798 w 1742503"/>
              <a:gd name="connsiteY2893" fmla="*/ 201370 h 1217944"/>
              <a:gd name="connsiteX2894" fmla="*/ 825322 w 1742503"/>
              <a:gd name="connsiteY2894" fmla="*/ 190321 h 1217944"/>
              <a:gd name="connsiteX2895" fmla="*/ 831704 w 1742503"/>
              <a:gd name="connsiteY2895" fmla="*/ 192702 h 1217944"/>
              <a:gd name="connsiteX2896" fmla="*/ 833323 w 1742503"/>
              <a:gd name="connsiteY2896" fmla="*/ 185939 h 1217944"/>
              <a:gd name="connsiteX2897" fmla="*/ 828942 w 1742503"/>
              <a:gd name="connsiteY2897" fmla="*/ 177938 h 1217944"/>
              <a:gd name="connsiteX2898" fmla="*/ 828942 w 1742503"/>
              <a:gd name="connsiteY2898" fmla="*/ 150601 h 1217944"/>
              <a:gd name="connsiteX2899" fmla="*/ 827608 w 1742503"/>
              <a:gd name="connsiteY2899" fmla="*/ 167270 h 1217944"/>
              <a:gd name="connsiteX2900" fmla="*/ 833038 w 1742503"/>
              <a:gd name="connsiteY2900" fmla="*/ 174890 h 1217944"/>
              <a:gd name="connsiteX2901" fmla="*/ 840372 w 1742503"/>
              <a:gd name="connsiteY2901" fmla="*/ 168985 h 1217944"/>
              <a:gd name="connsiteX2902" fmla="*/ 842086 w 1742503"/>
              <a:gd name="connsiteY2902" fmla="*/ 157936 h 1217944"/>
              <a:gd name="connsiteX2903" fmla="*/ 854278 w 1742503"/>
              <a:gd name="connsiteY2903" fmla="*/ 181558 h 1217944"/>
              <a:gd name="connsiteX2904" fmla="*/ 861994 w 1742503"/>
              <a:gd name="connsiteY2904" fmla="*/ 174604 h 1217944"/>
              <a:gd name="connsiteX2905" fmla="*/ 869233 w 1742503"/>
              <a:gd name="connsiteY2905" fmla="*/ 168508 h 1217944"/>
              <a:gd name="connsiteX2906" fmla="*/ 865613 w 1742503"/>
              <a:gd name="connsiteY2906" fmla="*/ 200608 h 1217944"/>
              <a:gd name="connsiteX2907" fmla="*/ 872090 w 1742503"/>
              <a:gd name="connsiteY2907" fmla="*/ 188892 h 1217944"/>
              <a:gd name="connsiteX2908" fmla="*/ 875138 w 1742503"/>
              <a:gd name="connsiteY2908" fmla="*/ 167080 h 1217944"/>
              <a:gd name="connsiteX2909" fmla="*/ 893617 w 1742503"/>
              <a:gd name="connsiteY2909" fmla="*/ 136790 h 1217944"/>
              <a:gd name="connsiteX2910" fmla="*/ 896188 w 1742503"/>
              <a:gd name="connsiteY2910" fmla="*/ 137552 h 1217944"/>
              <a:gd name="connsiteX2911" fmla="*/ 891140 w 1742503"/>
              <a:gd name="connsiteY2911" fmla="*/ 157840 h 1217944"/>
              <a:gd name="connsiteX2912" fmla="*/ 900665 w 1742503"/>
              <a:gd name="connsiteY2912" fmla="*/ 160031 h 1217944"/>
              <a:gd name="connsiteX2913" fmla="*/ 898855 w 1742503"/>
              <a:gd name="connsiteY2913" fmla="*/ 134314 h 1217944"/>
              <a:gd name="connsiteX2914" fmla="*/ 901522 w 1742503"/>
              <a:gd name="connsiteY2914" fmla="*/ 133361 h 1217944"/>
              <a:gd name="connsiteX2915" fmla="*/ 911047 w 1742503"/>
              <a:gd name="connsiteY2915" fmla="*/ 150697 h 1217944"/>
              <a:gd name="connsiteX2916" fmla="*/ 911047 w 1742503"/>
              <a:gd name="connsiteY2916" fmla="*/ 134504 h 1217944"/>
              <a:gd name="connsiteX2917" fmla="*/ 909523 w 1742503"/>
              <a:gd name="connsiteY2917" fmla="*/ 131742 h 1217944"/>
              <a:gd name="connsiteX2918" fmla="*/ 910571 w 1742503"/>
              <a:gd name="connsiteY2918" fmla="*/ 107453 h 1217944"/>
              <a:gd name="connsiteX2919" fmla="*/ 908857 w 1742503"/>
              <a:gd name="connsiteY2919" fmla="*/ 125551 h 1217944"/>
              <a:gd name="connsiteX2920" fmla="*/ 918382 w 1742503"/>
              <a:gd name="connsiteY2920" fmla="*/ 107929 h 1217944"/>
              <a:gd name="connsiteX2921" fmla="*/ 918382 w 1742503"/>
              <a:gd name="connsiteY2921" fmla="*/ 147458 h 1217944"/>
              <a:gd name="connsiteX2922" fmla="*/ 915524 w 1742503"/>
              <a:gd name="connsiteY2922" fmla="*/ 144220 h 1217944"/>
              <a:gd name="connsiteX2923" fmla="*/ 926573 w 1742503"/>
              <a:gd name="connsiteY2923" fmla="*/ 138600 h 1217944"/>
              <a:gd name="connsiteX2924" fmla="*/ 931717 w 1742503"/>
              <a:gd name="connsiteY2924" fmla="*/ 142029 h 1217944"/>
              <a:gd name="connsiteX2925" fmla="*/ 928669 w 1742503"/>
              <a:gd name="connsiteY2925" fmla="*/ 158888 h 1217944"/>
              <a:gd name="connsiteX2926" fmla="*/ 926668 w 1742503"/>
              <a:gd name="connsiteY2926" fmla="*/ 158412 h 1217944"/>
              <a:gd name="connsiteX2927" fmla="*/ 926668 w 1742503"/>
              <a:gd name="connsiteY2927" fmla="*/ 143648 h 1217944"/>
              <a:gd name="connsiteX2928" fmla="*/ 928764 w 1742503"/>
              <a:gd name="connsiteY2928" fmla="*/ 171556 h 1217944"/>
              <a:gd name="connsiteX2929" fmla="*/ 929621 w 1742503"/>
              <a:gd name="connsiteY2929" fmla="*/ 162508 h 1217944"/>
              <a:gd name="connsiteX2930" fmla="*/ 932193 w 1742503"/>
              <a:gd name="connsiteY2930" fmla="*/ 162508 h 1217944"/>
              <a:gd name="connsiteX2931" fmla="*/ 933812 w 1742503"/>
              <a:gd name="connsiteY2931" fmla="*/ 184891 h 1217944"/>
              <a:gd name="connsiteX2932" fmla="*/ 936670 w 1742503"/>
              <a:gd name="connsiteY2932" fmla="*/ 184891 h 1217944"/>
              <a:gd name="connsiteX2933" fmla="*/ 941146 w 1742503"/>
              <a:gd name="connsiteY2933" fmla="*/ 151935 h 1217944"/>
              <a:gd name="connsiteX2934" fmla="*/ 945242 w 1742503"/>
              <a:gd name="connsiteY2934" fmla="*/ 157936 h 1217944"/>
              <a:gd name="connsiteX2935" fmla="*/ 955339 w 1742503"/>
              <a:gd name="connsiteY2935" fmla="*/ 178033 h 1217944"/>
              <a:gd name="connsiteX2936" fmla="*/ 960292 w 1742503"/>
              <a:gd name="connsiteY2936" fmla="*/ 162984 h 1217944"/>
              <a:gd name="connsiteX2937" fmla="*/ 963625 w 1742503"/>
              <a:gd name="connsiteY2937" fmla="*/ 170604 h 1217944"/>
              <a:gd name="connsiteX2938" fmla="*/ 965245 w 1742503"/>
              <a:gd name="connsiteY2938" fmla="*/ 170032 h 1217944"/>
              <a:gd name="connsiteX2939" fmla="*/ 961244 w 1742503"/>
              <a:gd name="connsiteY2939" fmla="*/ 154792 h 1217944"/>
              <a:gd name="connsiteX2940" fmla="*/ 953053 w 1742503"/>
              <a:gd name="connsiteY2940" fmla="*/ 164317 h 1217944"/>
              <a:gd name="connsiteX2941" fmla="*/ 948862 w 1742503"/>
              <a:gd name="connsiteY2941" fmla="*/ 151078 h 1217944"/>
              <a:gd name="connsiteX2942" fmla="*/ 948862 w 1742503"/>
              <a:gd name="connsiteY2942" fmla="*/ 137171 h 1217944"/>
              <a:gd name="connsiteX2943" fmla="*/ 949624 w 1742503"/>
              <a:gd name="connsiteY2943" fmla="*/ 109549 h 1217944"/>
              <a:gd name="connsiteX2944" fmla="*/ 950862 w 1742503"/>
              <a:gd name="connsiteY2944" fmla="*/ 104024 h 1217944"/>
              <a:gd name="connsiteX2945" fmla="*/ 956196 w 1742503"/>
              <a:gd name="connsiteY2945" fmla="*/ 145077 h 1217944"/>
              <a:gd name="connsiteX2946" fmla="*/ 955434 w 1742503"/>
              <a:gd name="connsiteY2946" fmla="*/ 153173 h 1217944"/>
              <a:gd name="connsiteX2947" fmla="*/ 958482 w 1742503"/>
              <a:gd name="connsiteY2947" fmla="*/ 153840 h 1217944"/>
              <a:gd name="connsiteX2948" fmla="*/ 967435 w 1742503"/>
              <a:gd name="connsiteY2948" fmla="*/ 137552 h 1217944"/>
              <a:gd name="connsiteX2949" fmla="*/ 969626 w 1742503"/>
              <a:gd name="connsiteY2949" fmla="*/ 138695 h 1217944"/>
              <a:gd name="connsiteX2950" fmla="*/ 964864 w 1742503"/>
              <a:gd name="connsiteY2950" fmla="*/ 154507 h 1217944"/>
              <a:gd name="connsiteX2951" fmla="*/ 975817 w 1742503"/>
              <a:gd name="connsiteY2951" fmla="*/ 154983 h 1217944"/>
              <a:gd name="connsiteX2952" fmla="*/ 972103 w 1742503"/>
              <a:gd name="connsiteY2952" fmla="*/ 125646 h 1217944"/>
              <a:gd name="connsiteX2953" fmla="*/ 967531 w 1742503"/>
              <a:gd name="connsiteY2953" fmla="*/ 131837 h 1217944"/>
              <a:gd name="connsiteX2954" fmla="*/ 966388 w 1742503"/>
              <a:gd name="connsiteY2954" fmla="*/ 130980 h 1217944"/>
              <a:gd name="connsiteX2955" fmla="*/ 967816 w 1742503"/>
              <a:gd name="connsiteY2955" fmla="*/ 120312 h 1217944"/>
              <a:gd name="connsiteX2956" fmla="*/ 982866 w 1742503"/>
              <a:gd name="connsiteY2956" fmla="*/ 122884 h 1217944"/>
              <a:gd name="connsiteX2957" fmla="*/ 976770 w 1742503"/>
              <a:gd name="connsiteY2957" fmla="*/ 106215 h 1217944"/>
              <a:gd name="connsiteX2958" fmla="*/ 985342 w 1742503"/>
              <a:gd name="connsiteY2958" fmla="*/ 111739 h 1217944"/>
              <a:gd name="connsiteX2959" fmla="*/ 982866 w 1742503"/>
              <a:gd name="connsiteY2959" fmla="*/ 126408 h 1217944"/>
              <a:gd name="connsiteX2960" fmla="*/ 982866 w 1742503"/>
              <a:gd name="connsiteY2960" fmla="*/ 144696 h 1217944"/>
              <a:gd name="connsiteX2961" fmla="*/ 985723 w 1742503"/>
              <a:gd name="connsiteY2961" fmla="*/ 144696 h 1217944"/>
              <a:gd name="connsiteX2962" fmla="*/ 983437 w 1742503"/>
              <a:gd name="connsiteY2962" fmla="*/ 131456 h 1217944"/>
              <a:gd name="connsiteX2963" fmla="*/ 986962 w 1742503"/>
              <a:gd name="connsiteY2963" fmla="*/ 130885 h 1217944"/>
              <a:gd name="connsiteX2964" fmla="*/ 992105 w 1742503"/>
              <a:gd name="connsiteY2964" fmla="*/ 152983 h 1217944"/>
              <a:gd name="connsiteX2965" fmla="*/ 998011 w 1742503"/>
              <a:gd name="connsiteY2965" fmla="*/ 143458 h 1217944"/>
              <a:gd name="connsiteX2966" fmla="*/ 1003726 w 1742503"/>
              <a:gd name="connsiteY2966" fmla="*/ 154792 h 1217944"/>
              <a:gd name="connsiteX2967" fmla="*/ 1002392 w 1742503"/>
              <a:gd name="connsiteY2967" fmla="*/ 168508 h 1217944"/>
              <a:gd name="connsiteX2968" fmla="*/ 1005250 w 1742503"/>
              <a:gd name="connsiteY2968" fmla="*/ 168508 h 1217944"/>
              <a:gd name="connsiteX2969" fmla="*/ 1002964 w 1742503"/>
              <a:gd name="connsiteY2969" fmla="*/ 137457 h 1217944"/>
              <a:gd name="connsiteX2970" fmla="*/ 995058 w 1742503"/>
              <a:gd name="connsiteY2970" fmla="*/ 140886 h 1217944"/>
              <a:gd name="connsiteX2971" fmla="*/ 989533 w 1742503"/>
              <a:gd name="connsiteY2971" fmla="*/ 111073 h 1217944"/>
              <a:gd name="connsiteX2972" fmla="*/ 1001630 w 1742503"/>
              <a:gd name="connsiteY2972" fmla="*/ 131266 h 1217944"/>
              <a:gd name="connsiteX2973" fmla="*/ 1008679 w 1742503"/>
              <a:gd name="connsiteY2973" fmla="*/ 126027 h 1217944"/>
              <a:gd name="connsiteX2974" fmla="*/ 1001916 w 1742503"/>
              <a:gd name="connsiteY2974" fmla="*/ 109644 h 1217944"/>
              <a:gd name="connsiteX2975" fmla="*/ 1014870 w 1742503"/>
              <a:gd name="connsiteY2975" fmla="*/ 121455 h 1217944"/>
              <a:gd name="connsiteX2976" fmla="*/ 1014870 w 1742503"/>
              <a:gd name="connsiteY2976" fmla="*/ 138600 h 1217944"/>
              <a:gd name="connsiteX2977" fmla="*/ 1018394 w 1742503"/>
              <a:gd name="connsiteY2977" fmla="*/ 139362 h 1217944"/>
              <a:gd name="connsiteX2978" fmla="*/ 1029253 w 1742503"/>
              <a:gd name="connsiteY2978" fmla="*/ 120312 h 1217944"/>
              <a:gd name="connsiteX2979" fmla="*/ 1034015 w 1742503"/>
              <a:gd name="connsiteY2979" fmla="*/ 148125 h 1217944"/>
              <a:gd name="connsiteX2980" fmla="*/ 1043540 w 1742503"/>
              <a:gd name="connsiteY2980" fmla="*/ 136981 h 1217944"/>
              <a:gd name="connsiteX2981" fmla="*/ 1043540 w 1742503"/>
              <a:gd name="connsiteY2981" fmla="*/ 162508 h 1217944"/>
              <a:gd name="connsiteX2982" fmla="*/ 1046683 w 1742503"/>
              <a:gd name="connsiteY2982" fmla="*/ 158126 h 1217944"/>
              <a:gd name="connsiteX2983" fmla="*/ 1054399 w 1742503"/>
              <a:gd name="connsiteY2983" fmla="*/ 158793 h 1217944"/>
              <a:gd name="connsiteX2984" fmla="*/ 1054399 w 1742503"/>
              <a:gd name="connsiteY2984" fmla="*/ 141553 h 1217944"/>
              <a:gd name="connsiteX2985" fmla="*/ 1056113 w 1742503"/>
              <a:gd name="connsiteY2985" fmla="*/ 120312 h 1217944"/>
              <a:gd name="connsiteX2986" fmla="*/ 1070210 w 1742503"/>
              <a:gd name="connsiteY2986" fmla="*/ 135362 h 1217944"/>
              <a:gd name="connsiteX2987" fmla="*/ 1076211 w 1742503"/>
              <a:gd name="connsiteY2987" fmla="*/ 112406 h 1217944"/>
              <a:gd name="connsiteX2988" fmla="*/ 1078116 w 1742503"/>
              <a:gd name="connsiteY2988" fmla="*/ 132218 h 1217944"/>
              <a:gd name="connsiteX2989" fmla="*/ 1080307 w 1742503"/>
              <a:gd name="connsiteY2989" fmla="*/ 151745 h 1217944"/>
              <a:gd name="connsiteX2990" fmla="*/ 1100119 w 1742503"/>
              <a:gd name="connsiteY2990" fmla="*/ 112597 h 1217944"/>
              <a:gd name="connsiteX2991" fmla="*/ 1110406 w 1742503"/>
              <a:gd name="connsiteY2991" fmla="*/ 132313 h 1217944"/>
              <a:gd name="connsiteX2992" fmla="*/ 1112596 w 1742503"/>
              <a:gd name="connsiteY2992" fmla="*/ 101929 h 1217944"/>
              <a:gd name="connsiteX2993" fmla="*/ 1116406 w 1742503"/>
              <a:gd name="connsiteY2993" fmla="*/ 101929 h 1217944"/>
              <a:gd name="connsiteX2994" fmla="*/ 1117264 w 1742503"/>
              <a:gd name="connsiteY2994" fmla="*/ 114311 h 1217944"/>
              <a:gd name="connsiteX2995" fmla="*/ 1117740 w 1742503"/>
              <a:gd name="connsiteY2995" fmla="*/ 144601 h 1217944"/>
              <a:gd name="connsiteX2996" fmla="*/ 1122502 w 1742503"/>
              <a:gd name="connsiteY2996" fmla="*/ 149744 h 1217944"/>
              <a:gd name="connsiteX2997" fmla="*/ 1122502 w 1742503"/>
              <a:gd name="connsiteY2997" fmla="*/ 142029 h 1217944"/>
              <a:gd name="connsiteX2998" fmla="*/ 1120407 w 1742503"/>
              <a:gd name="connsiteY2998" fmla="*/ 136123 h 1217944"/>
              <a:gd name="connsiteX2999" fmla="*/ 1122502 w 1742503"/>
              <a:gd name="connsiteY2999" fmla="*/ 135266 h 1217944"/>
              <a:gd name="connsiteX3000" fmla="*/ 1128408 w 1742503"/>
              <a:gd name="connsiteY3000" fmla="*/ 143267 h 1217944"/>
              <a:gd name="connsiteX3001" fmla="*/ 1130122 w 1742503"/>
              <a:gd name="connsiteY3001" fmla="*/ 132409 h 1217944"/>
              <a:gd name="connsiteX3002" fmla="*/ 1124026 w 1742503"/>
              <a:gd name="connsiteY3002" fmla="*/ 122312 h 1217944"/>
              <a:gd name="connsiteX3003" fmla="*/ 1137647 w 1742503"/>
              <a:gd name="connsiteY3003" fmla="*/ 112025 h 1217944"/>
              <a:gd name="connsiteX3004" fmla="*/ 1136695 w 1742503"/>
              <a:gd name="connsiteY3004" fmla="*/ 122979 h 1217944"/>
              <a:gd name="connsiteX3005" fmla="*/ 1132980 w 1742503"/>
              <a:gd name="connsiteY3005" fmla="*/ 147077 h 1217944"/>
              <a:gd name="connsiteX3006" fmla="*/ 1144410 w 1742503"/>
              <a:gd name="connsiteY3006" fmla="*/ 168889 h 1217944"/>
              <a:gd name="connsiteX3007" fmla="*/ 1144410 w 1742503"/>
              <a:gd name="connsiteY3007" fmla="*/ 135171 h 1217944"/>
              <a:gd name="connsiteX3008" fmla="*/ 1146029 w 1742503"/>
              <a:gd name="connsiteY3008" fmla="*/ 112692 h 1217944"/>
              <a:gd name="connsiteX3009" fmla="*/ 1148601 w 1742503"/>
              <a:gd name="connsiteY3009" fmla="*/ 112692 h 1217944"/>
              <a:gd name="connsiteX3010" fmla="*/ 1147267 w 1742503"/>
              <a:gd name="connsiteY3010" fmla="*/ 131742 h 1217944"/>
              <a:gd name="connsiteX3011" fmla="*/ 1153459 w 1742503"/>
              <a:gd name="connsiteY3011" fmla="*/ 126694 h 1217944"/>
              <a:gd name="connsiteX3012" fmla="*/ 1154030 w 1742503"/>
              <a:gd name="connsiteY3012" fmla="*/ 106691 h 1217944"/>
              <a:gd name="connsiteX3013" fmla="*/ 1154030 w 1742503"/>
              <a:gd name="connsiteY3013" fmla="*/ 97928 h 1217944"/>
              <a:gd name="connsiteX3014" fmla="*/ 1162222 w 1742503"/>
              <a:gd name="connsiteY3014" fmla="*/ 109549 h 1217944"/>
              <a:gd name="connsiteX3015" fmla="*/ 1157526 w 1742503"/>
              <a:gd name="connsiteY3015" fmla="*/ 126979 h 1217944"/>
              <a:gd name="connsiteX3016" fmla="*/ 1156411 w 1742503"/>
              <a:gd name="connsiteY3016" fmla="*/ 127551 h 1217944"/>
              <a:gd name="connsiteX3017" fmla="*/ 1150125 w 1742503"/>
              <a:gd name="connsiteY3017" fmla="*/ 137076 h 1217944"/>
              <a:gd name="connsiteX3018" fmla="*/ 1158031 w 1742503"/>
              <a:gd name="connsiteY3018" fmla="*/ 137552 h 1217944"/>
              <a:gd name="connsiteX3019" fmla="*/ 1158031 w 1742503"/>
              <a:gd name="connsiteY3019" fmla="*/ 165651 h 1217944"/>
              <a:gd name="connsiteX3020" fmla="*/ 1164412 w 1742503"/>
              <a:gd name="connsiteY3020" fmla="*/ 149554 h 1217944"/>
              <a:gd name="connsiteX3021" fmla="*/ 1167270 w 1742503"/>
              <a:gd name="connsiteY3021" fmla="*/ 150792 h 1217944"/>
              <a:gd name="connsiteX3022" fmla="*/ 1158983 w 1742503"/>
              <a:gd name="connsiteY3022" fmla="*/ 170318 h 1217944"/>
              <a:gd name="connsiteX3023" fmla="*/ 1160031 w 1742503"/>
              <a:gd name="connsiteY3023" fmla="*/ 170890 h 1217944"/>
              <a:gd name="connsiteX3024" fmla="*/ 1165936 w 1742503"/>
              <a:gd name="connsiteY3024" fmla="*/ 164413 h 1217944"/>
              <a:gd name="connsiteX3025" fmla="*/ 1181176 w 1742503"/>
              <a:gd name="connsiteY3025" fmla="*/ 189273 h 1217944"/>
              <a:gd name="connsiteX3026" fmla="*/ 1177557 w 1742503"/>
              <a:gd name="connsiteY3026" fmla="*/ 183177 h 1217944"/>
              <a:gd name="connsiteX3027" fmla="*/ 1175366 w 1742503"/>
              <a:gd name="connsiteY3027" fmla="*/ 177462 h 1217944"/>
              <a:gd name="connsiteX3028" fmla="*/ 1175366 w 1742503"/>
              <a:gd name="connsiteY3028" fmla="*/ 177462 h 1217944"/>
              <a:gd name="connsiteX3029" fmla="*/ 1181653 w 1742503"/>
              <a:gd name="connsiteY3029" fmla="*/ 158412 h 1217944"/>
              <a:gd name="connsiteX3030" fmla="*/ 1188701 w 1742503"/>
              <a:gd name="connsiteY3030" fmla="*/ 152125 h 1217944"/>
              <a:gd name="connsiteX3031" fmla="*/ 1196416 w 1742503"/>
              <a:gd name="connsiteY3031" fmla="*/ 123550 h 1217944"/>
              <a:gd name="connsiteX3032" fmla="*/ 1207942 w 1742503"/>
              <a:gd name="connsiteY3032" fmla="*/ 102786 h 1217944"/>
              <a:gd name="connsiteX3033" fmla="*/ 1207942 w 1742503"/>
              <a:gd name="connsiteY3033" fmla="*/ 109453 h 1217944"/>
              <a:gd name="connsiteX3034" fmla="*/ 716928 w 1742503"/>
              <a:gd name="connsiteY3034" fmla="*/ 1045285 h 1217944"/>
              <a:gd name="connsiteX3035" fmla="*/ 689591 w 1742503"/>
              <a:gd name="connsiteY3035" fmla="*/ 1020901 h 1217944"/>
              <a:gd name="connsiteX3036" fmla="*/ 690067 w 1742503"/>
              <a:gd name="connsiteY3036" fmla="*/ 1020425 h 1217944"/>
              <a:gd name="connsiteX3037" fmla="*/ 713880 w 1742503"/>
              <a:gd name="connsiteY3037" fmla="*/ 1046332 h 1217944"/>
              <a:gd name="connsiteX3038" fmla="*/ 712165 w 1742503"/>
              <a:gd name="connsiteY3038" fmla="*/ 1048618 h 1217944"/>
              <a:gd name="connsiteX3039" fmla="*/ 700450 w 1742503"/>
              <a:gd name="connsiteY3039" fmla="*/ 1039951 h 1217944"/>
              <a:gd name="connsiteX3040" fmla="*/ 699783 w 1742503"/>
              <a:gd name="connsiteY3040" fmla="*/ 1040808 h 1217944"/>
              <a:gd name="connsiteX3041" fmla="*/ 710070 w 1742503"/>
              <a:gd name="connsiteY3041" fmla="*/ 1052143 h 1217944"/>
              <a:gd name="connsiteX3042" fmla="*/ 707498 w 1742503"/>
              <a:gd name="connsiteY3042" fmla="*/ 1054619 h 1217944"/>
              <a:gd name="connsiteX3043" fmla="*/ 695116 w 1742503"/>
              <a:gd name="connsiteY3043" fmla="*/ 1038236 h 1217944"/>
              <a:gd name="connsiteX3044" fmla="*/ 692449 w 1742503"/>
              <a:gd name="connsiteY3044" fmla="*/ 1040618 h 1217944"/>
              <a:gd name="connsiteX3045" fmla="*/ 710451 w 1742503"/>
              <a:gd name="connsiteY3045" fmla="*/ 1060811 h 1217944"/>
              <a:gd name="connsiteX3046" fmla="*/ 709498 w 1742503"/>
              <a:gd name="connsiteY3046" fmla="*/ 1061668 h 1217944"/>
              <a:gd name="connsiteX3047" fmla="*/ 698545 w 1742503"/>
              <a:gd name="connsiteY3047" fmla="*/ 1053000 h 1217944"/>
              <a:gd name="connsiteX3048" fmla="*/ 697783 w 1742503"/>
              <a:gd name="connsiteY3048" fmla="*/ 1053762 h 1217944"/>
              <a:gd name="connsiteX3049" fmla="*/ 704069 w 1742503"/>
              <a:gd name="connsiteY3049" fmla="*/ 1062239 h 1217944"/>
              <a:gd name="connsiteX3050" fmla="*/ 696163 w 1742503"/>
              <a:gd name="connsiteY3050" fmla="*/ 1058619 h 1217944"/>
              <a:gd name="connsiteX3051" fmla="*/ 701307 w 1742503"/>
              <a:gd name="connsiteY3051" fmla="*/ 1066621 h 1217944"/>
              <a:gd name="connsiteX3052" fmla="*/ 699592 w 1742503"/>
              <a:gd name="connsiteY3052" fmla="*/ 1068430 h 1217944"/>
              <a:gd name="connsiteX3053" fmla="*/ 687877 w 1742503"/>
              <a:gd name="connsiteY3053" fmla="*/ 1060239 h 1217944"/>
              <a:gd name="connsiteX3054" fmla="*/ 690258 w 1742503"/>
              <a:gd name="connsiteY3054" fmla="*/ 1101292 h 1217944"/>
              <a:gd name="connsiteX3055" fmla="*/ 684924 w 1742503"/>
              <a:gd name="connsiteY3055" fmla="*/ 1108245 h 1217944"/>
              <a:gd name="connsiteX3056" fmla="*/ 673303 w 1742503"/>
              <a:gd name="connsiteY3056" fmla="*/ 1153584 h 1217944"/>
              <a:gd name="connsiteX3057" fmla="*/ 673970 w 1742503"/>
              <a:gd name="connsiteY3057" fmla="*/ 1158251 h 1217944"/>
              <a:gd name="connsiteX3058" fmla="*/ 693592 w 1742503"/>
              <a:gd name="connsiteY3058" fmla="*/ 1170920 h 1217944"/>
              <a:gd name="connsiteX3059" fmla="*/ 716928 w 1742503"/>
              <a:gd name="connsiteY3059" fmla="*/ 1170920 h 1217944"/>
              <a:gd name="connsiteX3060" fmla="*/ 713213 w 1742503"/>
              <a:gd name="connsiteY3060" fmla="*/ 1135486 h 1217944"/>
              <a:gd name="connsiteX3061" fmla="*/ 714547 w 1742503"/>
              <a:gd name="connsiteY3061" fmla="*/ 1100720 h 1217944"/>
              <a:gd name="connsiteX3062" fmla="*/ 717404 w 1742503"/>
              <a:gd name="connsiteY3062" fmla="*/ 1093100 h 1217944"/>
              <a:gd name="connsiteX3063" fmla="*/ 723119 w 1742503"/>
              <a:gd name="connsiteY3063" fmla="*/ 1077289 h 1217944"/>
              <a:gd name="connsiteX3064" fmla="*/ 722643 w 1742503"/>
              <a:gd name="connsiteY3064" fmla="*/ 1049190 h 1217944"/>
              <a:gd name="connsiteX3065" fmla="*/ 724643 w 1742503"/>
              <a:gd name="connsiteY3065" fmla="*/ 1034331 h 1217944"/>
              <a:gd name="connsiteX3066" fmla="*/ 707593 w 1742503"/>
              <a:gd name="connsiteY3066" fmla="*/ 1024806 h 1217944"/>
              <a:gd name="connsiteX3067" fmla="*/ 706641 w 1742503"/>
              <a:gd name="connsiteY3067" fmla="*/ 1025853 h 1217944"/>
              <a:gd name="connsiteX3068" fmla="*/ 720833 w 1742503"/>
              <a:gd name="connsiteY3068" fmla="*/ 1038236 h 1217944"/>
              <a:gd name="connsiteX3069" fmla="*/ 703879 w 1742503"/>
              <a:gd name="connsiteY3069" fmla="*/ 967656 h 1217944"/>
              <a:gd name="connsiteX3070" fmla="*/ 703879 w 1742503"/>
              <a:gd name="connsiteY3070" fmla="*/ 950987 h 1217944"/>
              <a:gd name="connsiteX3071" fmla="*/ 698735 w 1742503"/>
              <a:gd name="connsiteY3071" fmla="*/ 942510 h 1217944"/>
              <a:gd name="connsiteX3072" fmla="*/ 695878 w 1742503"/>
              <a:gd name="connsiteY3072" fmla="*/ 937652 h 1217944"/>
              <a:gd name="connsiteX3073" fmla="*/ 678066 w 1742503"/>
              <a:gd name="connsiteY3073" fmla="*/ 929937 h 1217944"/>
              <a:gd name="connsiteX3074" fmla="*/ 653872 w 1742503"/>
              <a:gd name="connsiteY3074" fmla="*/ 896504 h 1217944"/>
              <a:gd name="connsiteX3075" fmla="*/ 640537 w 1742503"/>
              <a:gd name="connsiteY3075" fmla="*/ 875454 h 1217944"/>
              <a:gd name="connsiteX3076" fmla="*/ 644157 w 1742503"/>
              <a:gd name="connsiteY3076" fmla="*/ 907458 h 1217944"/>
              <a:gd name="connsiteX3077" fmla="*/ 636727 w 1742503"/>
              <a:gd name="connsiteY3077" fmla="*/ 924603 h 1217944"/>
              <a:gd name="connsiteX3078" fmla="*/ 640156 w 1742503"/>
              <a:gd name="connsiteY3078" fmla="*/ 930889 h 1217944"/>
              <a:gd name="connsiteX3079" fmla="*/ 631489 w 1742503"/>
              <a:gd name="connsiteY3079" fmla="*/ 928604 h 1217944"/>
              <a:gd name="connsiteX3080" fmla="*/ 638823 w 1742503"/>
              <a:gd name="connsiteY3080" fmla="*/ 952988 h 1217944"/>
              <a:gd name="connsiteX3081" fmla="*/ 645014 w 1742503"/>
              <a:gd name="connsiteY3081" fmla="*/ 968703 h 1217944"/>
              <a:gd name="connsiteX3082" fmla="*/ 664826 w 1742503"/>
              <a:gd name="connsiteY3082" fmla="*/ 971751 h 1217944"/>
              <a:gd name="connsiteX3083" fmla="*/ 653491 w 1742503"/>
              <a:gd name="connsiteY3083" fmla="*/ 969942 h 1217944"/>
              <a:gd name="connsiteX3084" fmla="*/ 654063 w 1742503"/>
              <a:gd name="connsiteY3084" fmla="*/ 977562 h 1217944"/>
              <a:gd name="connsiteX3085" fmla="*/ 647491 w 1742503"/>
              <a:gd name="connsiteY3085" fmla="*/ 976800 h 1217944"/>
              <a:gd name="connsiteX3086" fmla="*/ 659302 w 1742503"/>
              <a:gd name="connsiteY3086" fmla="*/ 989849 h 1217944"/>
              <a:gd name="connsiteX3087" fmla="*/ 667207 w 1742503"/>
              <a:gd name="connsiteY3087" fmla="*/ 977181 h 1217944"/>
              <a:gd name="connsiteX3088" fmla="*/ 675113 w 1742503"/>
              <a:gd name="connsiteY3088" fmla="*/ 998041 h 1217944"/>
              <a:gd name="connsiteX3089" fmla="*/ 676447 w 1742503"/>
              <a:gd name="connsiteY3089" fmla="*/ 982419 h 1217944"/>
              <a:gd name="connsiteX3090" fmla="*/ 690067 w 1742503"/>
              <a:gd name="connsiteY3090" fmla="*/ 995469 h 1217944"/>
              <a:gd name="connsiteX3091" fmla="*/ 692639 w 1742503"/>
              <a:gd name="connsiteY3091" fmla="*/ 993469 h 1217944"/>
              <a:gd name="connsiteX3092" fmla="*/ 688353 w 1742503"/>
              <a:gd name="connsiteY3092" fmla="*/ 972704 h 1217944"/>
              <a:gd name="connsiteX3093" fmla="*/ 690639 w 1742503"/>
              <a:gd name="connsiteY3093" fmla="*/ 972133 h 1217944"/>
              <a:gd name="connsiteX3094" fmla="*/ 700831 w 1742503"/>
              <a:gd name="connsiteY3094" fmla="*/ 998803 h 1217944"/>
              <a:gd name="connsiteX3095" fmla="*/ 719119 w 1742503"/>
              <a:gd name="connsiteY3095" fmla="*/ 1006899 h 1217944"/>
              <a:gd name="connsiteX3096" fmla="*/ 700926 w 1742503"/>
              <a:gd name="connsiteY3096" fmla="*/ 992135 h 1217944"/>
              <a:gd name="connsiteX3097" fmla="*/ 702831 w 1742503"/>
              <a:gd name="connsiteY3097" fmla="*/ 989659 h 1217944"/>
              <a:gd name="connsiteX3098" fmla="*/ 717880 w 1742503"/>
              <a:gd name="connsiteY3098" fmla="*/ 999946 h 1217944"/>
              <a:gd name="connsiteX3099" fmla="*/ 716737 w 1742503"/>
              <a:gd name="connsiteY3099" fmla="*/ 985182 h 1217944"/>
              <a:gd name="connsiteX3100" fmla="*/ 709498 w 1742503"/>
              <a:gd name="connsiteY3100" fmla="*/ 975657 h 1217944"/>
              <a:gd name="connsiteX3101" fmla="*/ 692925 w 1742503"/>
              <a:gd name="connsiteY3101" fmla="*/ 970418 h 1217944"/>
              <a:gd name="connsiteX3102" fmla="*/ 681114 w 1742503"/>
              <a:gd name="connsiteY3102" fmla="*/ 946891 h 1217944"/>
              <a:gd name="connsiteX3103" fmla="*/ 682733 w 1742503"/>
              <a:gd name="connsiteY3103" fmla="*/ 940319 h 1217944"/>
              <a:gd name="connsiteX3104" fmla="*/ 695592 w 1742503"/>
              <a:gd name="connsiteY3104" fmla="*/ 968227 h 1217944"/>
              <a:gd name="connsiteX3105" fmla="*/ 698354 w 1742503"/>
              <a:gd name="connsiteY3105" fmla="*/ 967560 h 1217944"/>
              <a:gd name="connsiteX3106" fmla="*/ 698354 w 1742503"/>
              <a:gd name="connsiteY3106" fmla="*/ 952321 h 1217944"/>
              <a:gd name="connsiteX3107" fmla="*/ 699973 w 1742503"/>
              <a:gd name="connsiteY3107" fmla="*/ 952321 h 1217944"/>
              <a:gd name="connsiteX3108" fmla="*/ 94279 w 1742503"/>
              <a:gd name="connsiteY3108" fmla="*/ 1084528 h 1217944"/>
              <a:gd name="connsiteX3109" fmla="*/ 84754 w 1742503"/>
              <a:gd name="connsiteY3109" fmla="*/ 1069859 h 1217944"/>
              <a:gd name="connsiteX3110" fmla="*/ 91802 w 1742503"/>
              <a:gd name="connsiteY3110" fmla="*/ 1066049 h 1217944"/>
              <a:gd name="connsiteX3111" fmla="*/ 83134 w 1742503"/>
              <a:gd name="connsiteY3111" fmla="*/ 1059858 h 1217944"/>
              <a:gd name="connsiteX3112" fmla="*/ 83992 w 1742503"/>
              <a:gd name="connsiteY3112" fmla="*/ 1059001 h 1217944"/>
              <a:gd name="connsiteX3113" fmla="*/ 90754 w 1742503"/>
              <a:gd name="connsiteY3113" fmla="*/ 1060525 h 1217944"/>
              <a:gd name="connsiteX3114" fmla="*/ 88183 w 1742503"/>
              <a:gd name="connsiteY3114" fmla="*/ 1054334 h 1217944"/>
              <a:gd name="connsiteX3115" fmla="*/ 97708 w 1742503"/>
              <a:gd name="connsiteY3115" fmla="*/ 1058239 h 1217944"/>
              <a:gd name="connsiteX3116" fmla="*/ 96660 w 1742503"/>
              <a:gd name="connsiteY3116" fmla="*/ 1048714 h 1217944"/>
              <a:gd name="connsiteX3117" fmla="*/ 96660 w 1742503"/>
              <a:gd name="connsiteY3117" fmla="*/ 1037665 h 1217944"/>
              <a:gd name="connsiteX3118" fmla="*/ 89516 w 1742503"/>
              <a:gd name="connsiteY3118" fmla="*/ 1045666 h 1217944"/>
              <a:gd name="connsiteX3119" fmla="*/ 88849 w 1742503"/>
              <a:gd name="connsiteY3119" fmla="*/ 1032140 h 1217944"/>
              <a:gd name="connsiteX3120" fmla="*/ 94088 w 1742503"/>
              <a:gd name="connsiteY3120" fmla="*/ 1036427 h 1217944"/>
              <a:gd name="connsiteX3121" fmla="*/ 98374 w 1742503"/>
              <a:gd name="connsiteY3121" fmla="*/ 1015471 h 1217944"/>
              <a:gd name="connsiteX3122" fmla="*/ 88849 w 1742503"/>
              <a:gd name="connsiteY3122" fmla="*/ 997564 h 1217944"/>
              <a:gd name="connsiteX3123" fmla="*/ 87897 w 1742503"/>
              <a:gd name="connsiteY3123" fmla="*/ 994612 h 1217944"/>
              <a:gd name="connsiteX3124" fmla="*/ 101518 w 1742503"/>
              <a:gd name="connsiteY3124" fmla="*/ 998803 h 1217944"/>
              <a:gd name="connsiteX3125" fmla="*/ 102565 w 1742503"/>
              <a:gd name="connsiteY3125" fmla="*/ 992802 h 1217944"/>
              <a:gd name="connsiteX3126" fmla="*/ 75991 w 1742503"/>
              <a:gd name="connsiteY3126" fmla="*/ 973752 h 1217944"/>
              <a:gd name="connsiteX3127" fmla="*/ 78086 w 1742503"/>
              <a:gd name="connsiteY3127" fmla="*/ 987849 h 1217944"/>
              <a:gd name="connsiteX3128" fmla="*/ 72657 w 1742503"/>
              <a:gd name="connsiteY3128" fmla="*/ 981467 h 1217944"/>
              <a:gd name="connsiteX3129" fmla="*/ 72657 w 1742503"/>
              <a:gd name="connsiteY3129" fmla="*/ 1008423 h 1217944"/>
              <a:gd name="connsiteX3130" fmla="*/ 72657 w 1742503"/>
              <a:gd name="connsiteY3130" fmla="*/ 1020234 h 1217944"/>
              <a:gd name="connsiteX3131" fmla="*/ 72657 w 1742503"/>
              <a:gd name="connsiteY3131" fmla="*/ 1060334 h 1217944"/>
              <a:gd name="connsiteX3132" fmla="*/ 69133 w 1742503"/>
              <a:gd name="connsiteY3132" fmla="*/ 1050809 h 1217944"/>
              <a:gd name="connsiteX3133" fmla="*/ 71323 w 1742503"/>
              <a:gd name="connsiteY3133" fmla="*/ 1098434 h 1217944"/>
              <a:gd name="connsiteX3134" fmla="*/ 75610 w 1742503"/>
              <a:gd name="connsiteY3134" fmla="*/ 1079384 h 1217944"/>
              <a:gd name="connsiteX3135" fmla="*/ 76372 w 1742503"/>
              <a:gd name="connsiteY3135" fmla="*/ 1072241 h 1217944"/>
              <a:gd name="connsiteX3136" fmla="*/ 78372 w 1742503"/>
              <a:gd name="connsiteY3136" fmla="*/ 1072241 h 1217944"/>
              <a:gd name="connsiteX3137" fmla="*/ 85230 w 1742503"/>
              <a:gd name="connsiteY3137" fmla="*/ 1103768 h 1217944"/>
              <a:gd name="connsiteX3138" fmla="*/ 77705 w 1742503"/>
              <a:gd name="connsiteY3138" fmla="*/ 1097005 h 1217944"/>
              <a:gd name="connsiteX3139" fmla="*/ 69799 w 1742503"/>
              <a:gd name="connsiteY3139" fmla="*/ 1102720 h 1217944"/>
              <a:gd name="connsiteX3140" fmla="*/ 75895 w 1742503"/>
              <a:gd name="connsiteY3140" fmla="*/ 1112245 h 1217944"/>
              <a:gd name="connsiteX3141" fmla="*/ 84087 w 1742503"/>
              <a:gd name="connsiteY3141" fmla="*/ 1106816 h 1217944"/>
              <a:gd name="connsiteX3142" fmla="*/ 88754 w 1742503"/>
              <a:gd name="connsiteY3142" fmla="*/ 1125200 h 1217944"/>
              <a:gd name="connsiteX3143" fmla="*/ 98279 w 1742503"/>
              <a:gd name="connsiteY3143" fmla="*/ 1133486 h 1217944"/>
              <a:gd name="connsiteX3144" fmla="*/ 94660 w 1742503"/>
              <a:gd name="connsiteY3144" fmla="*/ 1119675 h 1217944"/>
              <a:gd name="connsiteX3145" fmla="*/ 93040 w 1742503"/>
              <a:gd name="connsiteY3145" fmla="*/ 1119675 h 1217944"/>
              <a:gd name="connsiteX3146" fmla="*/ 93993 w 1742503"/>
              <a:gd name="connsiteY3146" fmla="*/ 1125676 h 1217944"/>
              <a:gd name="connsiteX3147" fmla="*/ 90278 w 1742503"/>
              <a:gd name="connsiteY3147" fmla="*/ 1116151 h 1217944"/>
              <a:gd name="connsiteX3148" fmla="*/ 107518 w 1742503"/>
              <a:gd name="connsiteY3148" fmla="*/ 1106626 h 1217944"/>
              <a:gd name="connsiteX3149" fmla="*/ 106471 w 1742503"/>
              <a:gd name="connsiteY3149" fmla="*/ 1116151 h 1217944"/>
              <a:gd name="connsiteX3150" fmla="*/ 115996 w 1742503"/>
              <a:gd name="connsiteY3150" fmla="*/ 1108626 h 1217944"/>
              <a:gd name="connsiteX3151" fmla="*/ 133807 w 1742503"/>
              <a:gd name="connsiteY3151" fmla="*/ 1126533 h 1217944"/>
              <a:gd name="connsiteX3152" fmla="*/ 118663 w 1742503"/>
              <a:gd name="connsiteY3152" fmla="*/ 1107483 h 1217944"/>
              <a:gd name="connsiteX3153" fmla="*/ 112471 w 1742503"/>
              <a:gd name="connsiteY3153" fmla="*/ 1092910 h 1217944"/>
              <a:gd name="connsiteX3154" fmla="*/ 93897 w 1742503"/>
              <a:gd name="connsiteY3154" fmla="*/ 1063382 h 1217944"/>
              <a:gd name="connsiteX3155" fmla="*/ 91612 w 1742503"/>
              <a:gd name="connsiteY3155" fmla="*/ 1064525 h 1217944"/>
              <a:gd name="connsiteX3156" fmla="*/ 1441971 w 1742503"/>
              <a:gd name="connsiteY3156" fmla="*/ 834306 h 1217944"/>
              <a:gd name="connsiteX3157" fmla="*/ 1440637 w 1742503"/>
              <a:gd name="connsiteY3157" fmla="*/ 813827 h 1217944"/>
              <a:gd name="connsiteX3158" fmla="*/ 1437780 w 1742503"/>
              <a:gd name="connsiteY3158" fmla="*/ 808588 h 1217944"/>
              <a:gd name="connsiteX3159" fmla="*/ 1431684 w 1742503"/>
              <a:gd name="connsiteY3159" fmla="*/ 811541 h 1217944"/>
              <a:gd name="connsiteX3160" fmla="*/ 1424254 w 1742503"/>
              <a:gd name="connsiteY3160" fmla="*/ 819638 h 1217944"/>
              <a:gd name="connsiteX3161" fmla="*/ 1416920 w 1742503"/>
              <a:gd name="connsiteY3161" fmla="*/ 829163 h 1217944"/>
              <a:gd name="connsiteX3162" fmla="*/ 1410157 w 1742503"/>
              <a:gd name="connsiteY3162" fmla="*/ 853832 h 1217944"/>
              <a:gd name="connsiteX3163" fmla="*/ 1403299 w 1742503"/>
              <a:gd name="connsiteY3163" fmla="*/ 902600 h 1217944"/>
              <a:gd name="connsiteX3164" fmla="*/ 1406252 w 1742503"/>
              <a:gd name="connsiteY3164" fmla="*/ 908601 h 1217944"/>
              <a:gd name="connsiteX3165" fmla="*/ 1434827 w 1742503"/>
              <a:gd name="connsiteY3165" fmla="*/ 912792 h 1217944"/>
              <a:gd name="connsiteX3166" fmla="*/ 1438351 w 1742503"/>
              <a:gd name="connsiteY3166" fmla="*/ 908029 h 1217944"/>
              <a:gd name="connsiteX3167" fmla="*/ 1437780 w 1742503"/>
              <a:gd name="connsiteY3167" fmla="*/ 884217 h 1217944"/>
              <a:gd name="connsiteX3168" fmla="*/ 1441685 w 1742503"/>
              <a:gd name="connsiteY3168" fmla="*/ 873835 h 1217944"/>
              <a:gd name="connsiteX3169" fmla="*/ 1441780 w 1742503"/>
              <a:gd name="connsiteY3169" fmla="*/ 834306 h 1217944"/>
              <a:gd name="connsiteX3170" fmla="*/ 1382916 w 1742503"/>
              <a:gd name="connsiteY3170" fmla="*/ 881264 h 1217944"/>
              <a:gd name="connsiteX3171" fmla="*/ 1371486 w 1742503"/>
              <a:gd name="connsiteY3171" fmla="*/ 881264 h 1217944"/>
              <a:gd name="connsiteX3172" fmla="*/ 1371486 w 1742503"/>
              <a:gd name="connsiteY3172" fmla="*/ 883455 h 1217944"/>
              <a:gd name="connsiteX3173" fmla="*/ 1382630 w 1742503"/>
              <a:gd name="connsiteY3173" fmla="*/ 887455 h 1217944"/>
              <a:gd name="connsiteX3174" fmla="*/ 1382630 w 1742503"/>
              <a:gd name="connsiteY3174" fmla="*/ 888979 h 1217944"/>
              <a:gd name="connsiteX3175" fmla="*/ 1371486 w 1742503"/>
              <a:gd name="connsiteY3175" fmla="*/ 888979 h 1217944"/>
              <a:gd name="connsiteX3176" fmla="*/ 1371486 w 1742503"/>
              <a:gd name="connsiteY3176" fmla="*/ 890408 h 1217944"/>
              <a:gd name="connsiteX3177" fmla="*/ 1382249 w 1742503"/>
              <a:gd name="connsiteY3177" fmla="*/ 894504 h 1217944"/>
              <a:gd name="connsiteX3178" fmla="*/ 1382249 w 1742503"/>
              <a:gd name="connsiteY3178" fmla="*/ 895933 h 1217944"/>
              <a:gd name="connsiteX3179" fmla="*/ 1371867 w 1742503"/>
              <a:gd name="connsiteY3179" fmla="*/ 895933 h 1217944"/>
              <a:gd name="connsiteX3180" fmla="*/ 1371867 w 1742503"/>
              <a:gd name="connsiteY3180" fmla="*/ 897743 h 1217944"/>
              <a:gd name="connsiteX3181" fmla="*/ 1381963 w 1742503"/>
              <a:gd name="connsiteY3181" fmla="*/ 901934 h 1217944"/>
              <a:gd name="connsiteX3182" fmla="*/ 1381963 w 1742503"/>
              <a:gd name="connsiteY3182" fmla="*/ 902981 h 1217944"/>
              <a:gd name="connsiteX3183" fmla="*/ 1373105 w 1742503"/>
              <a:gd name="connsiteY3183" fmla="*/ 902981 h 1217944"/>
              <a:gd name="connsiteX3184" fmla="*/ 1371772 w 1742503"/>
              <a:gd name="connsiteY3184" fmla="*/ 905648 h 1217944"/>
              <a:gd name="connsiteX3185" fmla="*/ 1382725 w 1742503"/>
              <a:gd name="connsiteY3185" fmla="*/ 911935 h 1217944"/>
              <a:gd name="connsiteX3186" fmla="*/ 1373200 w 1742503"/>
              <a:gd name="connsiteY3186" fmla="*/ 913078 h 1217944"/>
              <a:gd name="connsiteX3187" fmla="*/ 1373200 w 1742503"/>
              <a:gd name="connsiteY3187" fmla="*/ 914888 h 1217944"/>
              <a:gd name="connsiteX3188" fmla="*/ 1382725 w 1742503"/>
              <a:gd name="connsiteY3188" fmla="*/ 919269 h 1217944"/>
              <a:gd name="connsiteX3189" fmla="*/ 1373200 w 1742503"/>
              <a:gd name="connsiteY3189" fmla="*/ 920317 h 1217944"/>
              <a:gd name="connsiteX3190" fmla="*/ 1373200 w 1742503"/>
              <a:gd name="connsiteY3190" fmla="*/ 922317 h 1217944"/>
              <a:gd name="connsiteX3191" fmla="*/ 1383392 w 1742503"/>
              <a:gd name="connsiteY3191" fmla="*/ 924317 h 1217944"/>
              <a:gd name="connsiteX3192" fmla="*/ 1383392 w 1742503"/>
              <a:gd name="connsiteY3192" fmla="*/ 926032 h 1217944"/>
              <a:gd name="connsiteX3193" fmla="*/ 1373867 w 1742503"/>
              <a:gd name="connsiteY3193" fmla="*/ 926889 h 1217944"/>
              <a:gd name="connsiteX3194" fmla="*/ 1381678 w 1742503"/>
              <a:gd name="connsiteY3194" fmla="*/ 929366 h 1217944"/>
              <a:gd name="connsiteX3195" fmla="*/ 1381678 w 1742503"/>
              <a:gd name="connsiteY3195" fmla="*/ 930794 h 1217944"/>
              <a:gd name="connsiteX3196" fmla="*/ 1369200 w 1742503"/>
              <a:gd name="connsiteY3196" fmla="*/ 930794 h 1217944"/>
              <a:gd name="connsiteX3197" fmla="*/ 1372629 w 1742503"/>
              <a:gd name="connsiteY3197" fmla="*/ 941081 h 1217944"/>
              <a:gd name="connsiteX3198" fmla="*/ 1371486 w 1742503"/>
              <a:gd name="connsiteY3198" fmla="*/ 941081 h 1217944"/>
              <a:gd name="connsiteX3199" fmla="*/ 1366914 w 1742503"/>
              <a:gd name="connsiteY3199" fmla="*/ 935366 h 1217944"/>
              <a:gd name="connsiteX3200" fmla="*/ 1365295 w 1742503"/>
              <a:gd name="connsiteY3200" fmla="*/ 936033 h 1217944"/>
              <a:gd name="connsiteX3201" fmla="*/ 1369390 w 1742503"/>
              <a:gd name="connsiteY3201" fmla="*/ 950320 h 1217944"/>
              <a:gd name="connsiteX3202" fmla="*/ 1363961 w 1742503"/>
              <a:gd name="connsiteY3202" fmla="*/ 945177 h 1217944"/>
              <a:gd name="connsiteX3203" fmla="*/ 1362913 w 1742503"/>
              <a:gd name="connsiteY3203" fmla="*/ 948225 h 1217944"/>
              <a:gd name="connsiteX3204" fmla="*/ 1375010 w 1742503"/>
              <a:gd name="connsiteY3204" fmla="*/ 960703 h 1217944"/>
              <a:gd name="connsiteX3205" fmla="*/ 1383678 w 1742503"/>
              <a:gd name="connsiteY3205" fmla="*/ 958988 h 1217944"/>
              <a:gd name="connsiteX3206" fmla="*/ 1387583 w 1742503"/>
              <a:gd name="connsiteY3206" fmla="*/ 959941 h 1217944"/>
              <a:gd name="connsiteX3207" fmla="*/ 1394155 w 1742503"/>
              <a:gd name="connsiteY3207" fmla="*/ 959941 h 1217944"/>
              <a:gd name="connsiteX3208" fmla="*/ 1407490 w 1742503"/>
              <a:gd name="connsiteY3208" fmla="*/ 954226 h 1217944"/>
              <a:gd name="connsiteX3209" fmla="*/ 1404823 w 1742503"/>
              <a:gd name="connsiteY3209" fmla="*/ 943939 h 1217944"/>
              <a:gd name="connsiteX3210" fmla="*/ 1394060 w 1742503"/>
              <a:gd name="connsiteY3210" fmla="*/ 943082 h 1217944"/>
              <a:gd name="connsiteX3211" fmla="*/ 1388155 w 1742503"/>
              <a:gd name="connsiteY3211" fmla="*/ 936509 h 1217944"/>
              <a:gd name="connsiteX3212" fmla="*/ 1386059 w 1742503"/>
              <a:gd name="connsiteY3212" fmla="*/ 937557 h 1217944"/>
              <a:gd name="connsiteX3213" fmla="*/ 1388250 w 1742503"/>
              <a:gd name="connsiteY3213" fmla="*/ 926889 h 1217944"/>
              <a:gd name="connsiteX3214" fmla="*/ 1390536 w 1742503"/>
              <a:gd name="connsiteY3214" fmla="*/ 932128 h 1217944"/>
              <a:gd name="connsiteX3215" fmla="*/ 1392631 w 1742503"/>
              <a:gd name="connsiteY3215" fmla="*/ 932128 h 1217944"/>
              <a:gd name="connsiteX3216" fmla="*/ 1407300 w 1742503"/>
              <a:gd name="connsiteY3216" fmla="*/ 831258 h 1217944"/>
              <a:gd name="connsiteX3217" fmla="*/ 1405204 w 1742503"/>
              <a:gd name="connsiteY3217" fmla="*/ 831258 h 1217944"/>
              <a:gd name="connsiteX3218" fmla="*/ 1403109 w 1742503"/>
              <a:gd name="connsiteY3218" fmla="*/ 836878 h 1217944"/>
              <a:gd name="connsiteX3219" fmla="*/ 1398251 w 1742503"/>
              <a:gd name="connsiteY3219" fmla="*/ 830115 h 1217944"/>
              <a:gd name="connsiteX3220" fmla="*/ 1396537 w 1742503"/>
              <a:gd name="connsiteY3220" fmla="*/ 830972 h 1217944"/>
              <a:gd name="connsiteX3221" fmla="*/ 1398156 w 1742503"/>
              <a:gd name="connsiteY3221" fmla="*/ 843164 h 1217944"/>
              <a:gd name="connsiteX3222" fmla="*/ 1390726 w 1742503"/>
              <a:gd name="connsiteY3222" fmla="*/ 833639 h 1217944"/>
              <a:gd name="connsiteX3223" fmla="*/ 1388345 w 1742503"/>
              <a:gd name="connsiteY3223" fmla="*/ 835353 h 1217944"/>
              <a:gd name="connsiteX3224" fmla="*/ 1391298 w 1742503"/>
              <a:gd name="connsiteY3224" fmla="*/ 844878 h 1217944"/>
              <a:gd name="connsiteX3225" fmla="*/ 1392346 w 1742503"/>
              <a:gd name="connsiteY3225" fmla="*/ 860404 h 1217944"/>
              <a:gd name="connsiteX3226" fmla="*/ 1388536 w 1742503"/>
              <a:gd name="connsiteY3226" fmla="*/ 881264 h 1217944"/>
              <a:gd name="connsiteX3227" fmla="*/ 1372819 w 1742503"/>
              <a:gd name="connsiteY3227" fmla="*/ 873549 h 1217944"/>
              <a:gd name="connsiteX3228" fmla="*/ 1372819 w 1742503"/>
              <a:gd name="connsiteY3228" fmla="*/ 861833 h 1217944"/>
              <a:gd name="connsiteX3229" fmla="*/ 1382725 w 1742503"/>
              <a:gd name="connsiteY3229" fmla="*/ 880883 h 1217944"/>
              <a:gd name="connsiteX3230" fmla="*/ 839991 w 1742503"/>
              <a:gd name="connsiteY3230" fmla="*/ 893361 h 1217944"/>
              <a:gd name="connsiteX3231" fmla="*/ 838943 w 1742503"/>
              <a:gd name="connsiteY3231" fmla="*/ 894218 h 1217944"/>
              <a:gd name="connsiteX3232" fmla="*/ 831418 w 1742503"/>
              <a:gd name="connsiteY3232" fmla="*/ 888218 h 1217944"/>
              <a:gd name="connsiteX3233" fmla="*/ 831418 w 1742503"/>
              <a:gd name="connsiteY3233" fmla="*/ 896504 h 1217944"/>
              <a:gd name="connsiteX3234" fmla="*/ 838657 w 1742503"/>
              <a:gd name="connsiteY3234" fmla="*/ 899076 h 1217944"/>
              <a:gd name="connsiteX3235" fmla="*/ 854755 w 1742503"/>
              <a:gd name="connsiteY3235" fmla="*/ 899076 h 1217944"/>
              <a:gd name="connsiteX3236" fmla="*/ 857803 w 1742503"/>
              <a:gd name="connsiteY3236" fmla="*/ 884312 h 1217944"/>
              <a:gd name="connsiteX3237" fmla="*/ 854469 w 1742503"/>
              <a:gd name="connsiteY3237" fmla="*/ 858404 h 1217944"/>
              <a:gd name="connsiteX3238" fmla="*/ 856469 w 1742503"/>
              <a:gd name="connsiteY3238" fmla="*/ 855356 h 1217944"/>
              <a:gd name="connsiteX3239" fmla="*/ 858565 w 1742503"/>
              <a:gd name="connsiteY3239" fmla="*/ 862309 h 1217944"/>
              <a:gd name="connsiteX3240" fmla="*/ 855898 w 1742503"/>
              <a:gd name="connsiteY3240" fmla="*/ 838021 h 1217944"/>
              <a:gd name="connsiteX3241" fmla="*/ 864565 w 1742503"/>
              <a:gd name="connsiteY3241" fmla="*/ 820780 h 1217944"/>
              <a:gd name="connsiteX3242" fmla="*/ 871804 w 1742503"/>
              <a:gd name="connsiteY3242" fmla="*/ 831448 h 1217944"/>
              <a:gd name="connsiteX3243" fmla="*/ 873424 w 1742503"/>
              <a:gd name="connsiteY3243" fmla="*/ 830210 h 1217944"/>
              <a:gd name="connsiteX3244" fmla="*/ 873424 w 1742503"/>
              <a:gd name="connsiteY3244" fmla="*/ 804683 h 1217944"/>
              <a:gd name="connsiteX3245" fmla="*/ 863899 w 1742503"/>
              <a:gd name="connsiteY3245" fmla="*/ 812398 h 1217944"/>
              <a:gd name="connsiteX3246" fmla="*/ 854374 w 1742503"/>
              <a:gd name="connsiteY3246" fmla="*/ 818304 h 1217944"/>
              <a:gd name="connsiteX3247" fmla="*/ 854374 w 1742503"/>
              <a:gd name="connsiteY3247" fmla="*/ 804207 h 1217944"/>
              <a:gd name="connsiteX3248" fmla="*/ 849040 w 1742503"/>
              <a:gd name="connsiteY3248" fmla="*/ 788967 h 1217944"/>
              <a:gd name="connsiteX3249" fmla="*/ 843610 w 1742503"/>
              <a:gd name="connsiteY3249" fmla="*/ 784490 h 1217944"/>
              <a:gd name="connsiteX3250" fmla="*/ 832942 w 1742503"/>
              <a:gd name="connsiteY3250" fmla="*/ 803540 h 1217944"/>
              <a:gd name="connsiteX3251" fmla="*/ 844753 w 1742503"/>
              <a:gd name="connsiteY3251" fmla="*/ 800301 h 1217944"/>
              <a:gd name="connsiteX3252" fmla="*/ 841420 w 1742503"/>
              <a:gd name="connsiteY3252" fmla="*/ 818018 h 1217944"/>
              <a:gd name="connsiteX3253" fmla="*/ 848659 w 1742503"/>
              <a:gd name="connsiteY3253" fmla="*/ 815256 h 1217944"/>
              <a:gd name="connsiteX3254" fmla="*/ 846468 w 1742503"/>
              <a:gd name="connsiteY3254" fmla="*/ 848689 h 1217944"/>
              <a:gd name="connsiteX3255" fmla="*/ 849706 w 1742503"/>
              <a:gd name="connsiteY3255" fmla="*/ 858214 h 1217944"/>
              <a:gd name="connsiteX3256" fmla="*/ 846754 w 1742503"/>
              <a:gd name="connsiteY3256" fmla="*/ 859166 h 1217944"/>
              <a:gd name="connsiteX3257" fmla="*/ 837229 w 1742503"/>
              <a:gd name="connsiteY3257" fmla="*/ 824591 h 1217944"/>
              <a:gd name="connsiteX3258" fmla="*/ 834657 w 1742503"/>
              <a:gd name="connsiteY3258" fmla="*/ 832687 h 1217944"/>
              <a:gd name="connsiteX3259" fmla="*/ 832085 w 1742503"/>
              <a:gd name="connsiteY3259" fmla="*/ 832687 h 1217944"/>
              <a:gd name="connsiteX3260" fmla="*/ 829704 w 1742503"/>
              <a:gd name="connsiteY3260" fmla="*/ 815351 h 1217944"/>
              <a:gd name="connsiteX3261" fmla="*/ 828847 w 1742503"/>
              <a:gd name="connsiteY3261" fmla="*/ 842592 h 1217944"/>
              <a:gd name="connsiteX3262" fmla="*/ 830466 w 1742503"/>
              <a:gd name="connsiteY3262" fmla="*/ 844402 h 1217944"/>
              <a:gd name="connsiteX3263" fmla="*/ 841991 w 1742503"/>
              <a:gd name="connsiteY3263" fmla="*/ 866024 h 1217944"/>
              <a:gd name="connsiteX3264" fmla="*/ 842753 w 1742503"/>
              <a:gd name="connsiteY3264" fmla="*/ 868025 h 1217944"/>
              <a:gd name="connsiteX3265" fmla="*/ 849421 w 1742503"/>
              <a:gd name="connsiteY3265" fmla="*/ 864881 h 1217944"/>
              <a:gd name="connsiteX3266" fmla="*/ 845706 w 1742503"/>
              <a:gd name="connsiteY3266" fmla="*/ 892789 h 1217944"/>
              <a:gd name="connsiteX3267" fmla="*/ 829037 w 1742503"/>
              <a:gd name="connsiteY3267" fmla="*/ 849069 h 1217944"/>
              <a:gd name="connsiteX3268" fmla="*/ 829799 w 1742503"/>
              <a:gd name="connsiteY3268" fmla="*/ 858594 h 1217944"/>
              <a:gd name="connsiteX3269" fmla="*/ 826846 w 1742503"/>
              <a:gd name="connsiteY3269" fmla="*/ 859166 h 1217944"/>
              <a:gd name="connsiteX3270" fmla="*/ 822084 w 1742503"/>
              <a:gd name="connsiteY3270" fmla="*/ 836306 h 1217944"/>
              <a:gd name="connsiteX3271" fmla="*/ 819417 w 1742503"/>
              <a:gd name="connsiteY3271" fmla="*/ 836306 h 1217944"/>
              <a:gd name="connsiteX3272" fmla="*/ 819417 w 1742503"/>
              <a:gd name="connsiteY3272" fmla="*/ 864881 h 1217944"/>
              <a:gd name="connsiteX3273" fmla="*/ 824846 w 1742503"/>
              <a:gd name="connsiteY3273" fmla="*/ 864881 h 1217944"/>
              <a:gd name="connsiteX3274" fmla="*/ 823513 w 1742503"/>
              <a:gd name="connsiteY3274" fmla="*/ 883931 h 1217944"/>
              <a:gd name="connsiteX3275" fmla="*/ 826561 w 1742503"/>
              <a:gd name="connsiteY3275" fmla="*/ 887169 h 1217944"/>
              <a:gd name="connsiteX3276" fmla="*/ 828561 w 1742503"/>
              <a:gd name="connsiteY3276" fmla="*/ 883264 h 1217944"/>
              <a:gd name="connsiteX3277" fmla="*/ 827037 w 1742503"/>
              <a:gd name="connsiteY3277" fmla="*/ 873263 h 1217944"/>
              <a:gd name="connsiteX3278" fmla="*/ 831228 w 1742503"/>
              <a:gd name="connsiteY3278" fmla="*/ 866215 h 1217944"/>
              <a:gd name="connsiteX3279" fmla="*/ 833038 w 1742503"/>
              <a:gd name="connsiteY3279" fmla="*/ 881550 h 1217944"/>
              <a:gd name="connsiteX3280" fmla="*/ 839515 w 1742503"/>
              <a:gd name="connsiteY3280" fmla="*/ 893361 h 1217944"/>
              <a:gd name="connsiteX3281" fmla="*/ 621678 w 1742503"/>
              <a:gd name="connsiteY3281" fmla="*/ 976133 h 1217944"/>
              <a:gd name="connsiteX3282" fmla="*/ 618725 w 1742503"/>
              <a:gd name="connsiteY3282" fmla="*/ 978324 h 1217944"/>
              <a:gd name="connsiteX3283" fmla="*/ 626631 w 1742503"/>
              <a:gd name="connsiteY3283" fmla="*/ 994231 h 1217944"/>
              <a:gd name="connsiteX3284" fmla="*/ 630346 w 1742503"/>
              <a:gd name="connsiteY3284" fmla="*/ 978228 h 1217944"/>
              <a:gd name="connsiteX3285" fmla="*/ 623297 w 1742503"/>
              <a:gd name="connsiteY3285" fmla="*/ 961846 h 1217944"/>
              <a:gd name="connsiteX3286" fmla="*/ 633870 w 1742503"/>
              <a:gd name="connsiteY3286" fmla="*/ 962893 h 1217944"/>
              <a:gd name="connsiteX3287" fmla="*/ 627202 w 1742503"/>
              <a:gd name="connsiteY3287" fmla="*/ 944605 h 1217944"/>
              <a:gd name="connsiteX3288" fmla="*/ 625964 w 1742503"/>
              <a:gd name="connsiteY3288" fmla="*/ 899076 h 1217944"/>
              <a:gd name="connsiteX3289" fmla="*/ 624154 w 1742503"/>
              <a:gd name="connsiteY3289" fmla="*/ 874692 h 1217944"/>
              <a:gd name="connsiteX3290" fmla="*/ 615677 w 1742503"/>
              <a:gd name="connsiteY3290" fmla="*/ 853451 h 1217944"/>
              <a:gd name="connsiteX3291" fmla="*/ 617106 w 1742503"/>
              <a:gd name="connsiteY3291" fmla="*/ 870311 h 1217944"/>
              <a:gd name="connsiteX3292" fmla="*/ 611105 w 1742503"/>
              <a:gd name="connsiteY3292" fmla="*/ 877550 h 1217944"/>
              <a:gd name="connsiteX3293" fmla="*/ 604723 w 1742503"/>
              <a:gd name="connsiteY3293" fmla="*/ 888694 h 1217944"/>
              <a:gd name="connsiteX3294" fmla="*/ 608438 w 1742503"/>
              <a:gd name="connsiteY3294" fmla="*/ 877168 h 1217944"/>
              <a:gd name="connsiteX3295" fmla="*/ 594817 w 1742503"/>
              <a:gd name="connsiteY3295" fmla="*/ 874787 h 1217944"/>
              <a:gd name="connsiteX3296" fmla="*/ 597389 w 1742503"/>
              <a:gd name="connsiteY3296" fmla="*/ 879931 h 1217944"/>
              <a:gd name="connsiteX3297" fmla="*/ 600913 w 1742503"/>
              <a:gd name="connsiteY3297" fmla="*/ 891170 h 1217944"/>
              <a:gd name="connsiteX3298" fmla="*/ 603009 w 1742503"/>
              <a:gd name="connsiteY3298" fmla="*/ 904410 h 1217944"/>
              <a:gd name="connsiteX3299" fmla="*/ 619392 w 1742503"/>
              <a:gd name="connsiteY3299" fmla="*/ 929937 h 1217944"/>
              <a:gd name="connsiteX3300" fmla="*/ 611010 w 1742503"/>
              <a:gd name="connsiteY3300" fmla="*/ 929937 h 1217944"/>
              <a:gd name="connsiteX3301" fmla="*/ 614629 w 1742503"/>
              <a:gd name="connsiteY3301" fmla="*/ 950511 h 1217944"/>
              <a:gd name="connsiteX3302" fmla="*/ 612153 w 1742503"/>
              <a:gd name="connsiteY3302" fmla="*/ 951845 h 1217944"/>
              <a:gd name="connsiteX3303" fmla="*/ 599580 w 1742503"/>
              <a:gd name="connsiteY3303" fmla="*/ 935747 h 1217944"/>
              <a:gd name="connsiteX3304" fmla="*/ 603580 w 1742503"/>
              <a:gd name="connsiteY3304" fmla="*/ 960988 h 1217944"/>
              <a:gd name="connsiteX3305" fmla="*/ 611772 w 1742503"/>
              <a:gd name="connsiteY3305" fmla="*/ 979372 h 1217944"/>
              <a:gd name="connsiteX3306" fmla="*/ 615201 w 1742503"/>
              <a:gd name="connsiteY3306" fmla="*/ 978419 h 1217944"/>
              <a:gd name="connsiteX3307" fmla="*/ 615201 w 1742503"/>
              <a:gd name="connsiteY3307" fmla="*/ 954511 h 1217944"/>
              <a:gd name="connsiteX3308" fmla="*/ 630060 w 1742503"/>
              <a:gd name="connsiteY3308" fmla="*/ 985467 h 1217944"/>
              <a:gd name="connsiteX3309" fmla="*/ 629012 w 1742503"/>
              <a:gd name="connsiteY3309" fmla="*/ 986706 h 1217944"/>
              <a:gd name="connsiteX3310" fmla="*/ 1448257 w 1742503"/>
              <a:gd name="connsiteY3310" fmla="*/ 822019 h 1217944"/>
              <a:gd name="connsiteX3311" fmla="*/ 1448829 w 1742503"/>
              <a:gd name="connsiteY3311" fmla="*/ 824685 h 1217944"/>
              <a:gd name="connsiteX3312" fmla="*/ 1464450 w 1742503"/>
              <a:gd name="connsiteY3312" fmla="*/ 824685 h 1217944"/>
              <a:gd name="connsiteX3313" fmla="*/ 1453020 w 1742503"/>
              <a:gd name="connsiteY3313" fmla="*/ 830686 h 1217944"/>
              <a:gd name="connsiteX3314" fmla="*/ 1461973 w 1742503"/>
              <a:gd name="connsiteY3314" fmla="*/ 833449 h 1217944"/>
              <a:gd name="connsiteX3315" fmla="*/ 1453115 w 1742503"/>
              <a:gd name="connsiteY3315" fmla="*/ 839544 h 1217944"/>
              <a:gd name="connsiteX3316" fmla="*/ 1459021 w 1742503"/>
              <a:gd name="connsiteY3316" fmla="*/ 842783 h 1217944"/>
              <a:gd name="connsiteX3317" fmla="*/ 1448162 w 1742503"/>
              <a:gd name="connsiteY3317" fmla="*/ 852880 h 1217944"/>
              <a:gd name="connsiteX3318" fmla="*/ 1461116 w 1742503"/>
              <a:gd name="connsiteY3318" fmla="*/ 852117 h 1217944"/>
              <a:gd name="connsiteX3319" fmla="*/ 1461116 w 1742503"/>
              <a:gd name="connsiteY3319" fmla="*/ 853832 h 1217944"/>
              <a:gd name="connsiteX3320" fmla="*/ 1452734 w 1742503"/>
              <a:gd name="connsiteY3320" fmla="*/ 857357 h 1217944"/>
              <a:gd name="connsiteX3321" fmla="*/ 1452734 w 1742503"/>
              <a:gd name="connsiteY3321" fmla="*/ 858690 h 1217944"/>
              <a:gd name="connsiteX3322" fmla="*/ 1460164 w 1742503"/>
              <a:gd name="connsiteY3322" fmla="*/ 859261 h 1217944"/>
              <a:gd name="connsiteX3323" fmla="*/ 1460164 w 1742503"/>
              <a:gd name="connsiteY3323" fmla="*/ 860786 h 1217944"/>
              <a:gd name="connsiteX3324" fmla="*/ 1449877 w 1742503"/>
              <a:gd name="connsiteY3324" fmla="*/ 864405 h 1217944"/>
              <a:gd name="connsiteX3325" fmla="*/ 1447495 w 1742503"/>
              <a:gd name="connsiteY3325" fmla="*/ 856880 h 1217944"/>
              <a:gd name="connsiteX3326" fmla="*/ 1445305 w 1742503"/>
              <a:gd name="connsiteY3326" fmla="*/ 856880 h 1217944"/>
              <a:gd name="connsiteX3327" fmla="*/ 1447495 w 1742503"/>
              <a:gd name="connsiteY3327" fmla="*/ 869929 h 1217944"/>
              <a:gd name="connsiteX3328" fmla="*/ 1459878 w 1742503"/>
              <a:gd name="connsiteY3328" fmla="*/ 866691 h 1217944"/>
              <a:gd name="connsiteX3329" fmla="*/ 1440828 w 1742503"/>
              <a:gd name="connsiteY3329" fmla="*/ 895266 h 1217944"/>
              <a:gd name="connsiteX3330" fmla="*/ 1447114 w 1742503"/>
              <a:gd name="connsiteY3330" fmla="*/ 909077 h 1217944"/>
              <a:gd name="connsiteX3331" fmla="*/ 1454544 w 1742503"/>
              <a:gd name="connsiteY3331" fmla="*/ 918602 h 1217944"/>
              <a:gd name="connsiteX3332" fmla="*/ 1454544 w 1742503"/>
              <a:gd name="connsiteY3332" fmla="*/ 934318 h 1217944"/>
              <a:gd name="connsiteX3333" fmla="*/ 1462450 w 1742503"/>
              <a:gd name="connsiteY3333" fmla="*/ 908791 h 1217944"/>
              <a:gd name="connsiteX3334" fmla="*/ 1465117 w 1742503"/>
              <a:gd name="connsiteY3334" fmla="*/ 926889 h 1217944"/>
              <a:gd name="connsiteX3335" fmla="*/ 1470832 w 1742503"/>
              <a:gd name="connsiteY3335" fmla="*/ 933080 h 1217944"/>
              <a:gd name="connsiteX3336" fmla="*/ 1473499 w 1742503"/>
              <a:gd name="connsiteY3336" fmla="*/ 925746 h 1217944"/>
              <a:gd name="connsiteX3337" fmla="*/ 1469593 w 1742503"/>
              <a:gd name="connsiteY3337" fmla="*/ 905363 h 1217944"/>
              <a:gd name="connsiteX3338" fmla="*/ 1475975 w 1742503"/>
              <a:gd name="connsiteY3338" fmla="*/ 909267 h 1217944"/>
              <a:gd name="connsiteX3339" fmla="*/ 1474832 w 1742503"/>
              <a:gd name="connsiteY3339" fmla="*/ 903172 h 1217944"/>
              <a:gd name="connsiteX3340" fmla="*/ 1469593 w 1742503"/>
              <a:gd name="connsiteY3340" fmla="*/ 856118 h 1217944"/>
              <a:gd name="connsiteX3341" fmla="*/ 1474451 w 1742503"/>
              <a:gd name="connsiteY3341" fmla="*/ 822304 h 1217944"/>
              <a:gd name="connsiteX3342" fmla="*/ 1469593 w 1742503"/>
              <a:gd name="connsiteY3342" fmla="*/ 810398 h 1217944"/>
              <a:gd name="connsiteX3343" fmla="*/ 1455811 w 1742503"/>
              <a:gd name="connsiteY3343" fmla="*/ 814608 h 1217944"/>
              <a:gd name="connsiteX3344" fmla="*/ 1455496 w 1742503"/>
              <a:gd name="connsiteY3344" fmla="*/ 815256 h 1217944"/>
              <a:gd name="connsiteX3345" fmla="*/ 1467879 w 1742503"/>
              <a:gd name="connsiteY3345" fmla="*/ 815256 h 1217944"/>
              <a:gd name="connsiteX3346" fmla="*/ 1467879 w 1742503"/>
              <a:gd name="connsiteY3346" fmla="*/ 816685 h 1217944"/>
              <a:gd name="connsiteX3347" fmla="*/ 766648 w 1742503"/>
              <a:gd name="connsiteY3347" fmla="*/ 713529 h 1217944"/>
              <a:gd name="connsiteX3348" fmla="*/ 763505 w 1742503"/>
              <a:gd name="connsiteY3348" fmla="*/ 713529 h 1217944"/>
              <a:gd name="connsiteX3349" fmla="*/ 757123 w 1742503"/>
              <a:gd name="connsiteY3349" fmla="*/ 743247 h 1217944"/>
              <a:gd name="connsiteX3350" fmla="*/ 755409 w 1742503"/>
              <a:gd name="connsiteY3350" fmla="*/ 734579 h 1217944"/>
              <a:gd name="connsiteX3351" fmla="*/ 760267 w 1742503"/>
              <a:gd name="connsiteY3351" fmla="*/ 683525 h 1217944"/>
              <a:gd name="connsiteX3352" fmla="*/ 763029 w 1742503"/>
              <a:gd name="connsiteY3352" fmla="*/ 664475 h 1217944"/>
              <a:gd name="connsiteX3353" fmla="*/ 760076 w 1742503"/>
              <a:gd name="connsiteY3353" fmla="*/ 647425 h 1217944"/>
              <a:gd name="connsiteX3354" fmla="*/ 756457 w 1742503"/>
              <a:gd name="connsiteY3354" fmla="*/ 685525 h 1217944"/>
              <a:gd name="connsiteX3355" fmla="*/ 749980 w 1742503"/>
              <a:gd name="connsiteY3355" fmla="*/ 721911 h 1217944"/>
              <a:gd name="connsiteX3356" fmla="*/ 739883 w 1742503"/>
              <a:gd name="connsiteY3356" fmla="*/ 727054 h 1217944"/>
              <a:gd name="connsiteX3357" fmla="*/ 746074 w 1742503"/>
              <a:gd name="connsiteY3357" fmla="*/ 747819 h 1217944"/>
              <a:gd name="connsiteX3358" fmla="*/ 758647 w 1742503"/>
              <a:gd name="connsiteY3358" fmla="*/ 762868 h 1217944"/>
              <a:gd name="connsiteX3359" fmla="*/ 737692 w 1742503"/>
              <a:gd name="connsiteY3359" fmla="*/ 745914 h 1217944"/>
              <a:gd name="connsiteX3360" fmla="*/ 750075 w 1742503"/>
              <a:gd name="connsiteY3360" fmla="*/ 784871 h 1217944"/>
              <a:gd name="connsiteX3361" fmla="*/ 746360 w 1742503"/>
              <a:gd name="connsiteY3361" fmla="*/ 797444 h 1217944"/>
              <a:gd name="connsiteX3362" fmla="*/ 753028 w 1742503"/>
              <a:gd name="connsiteY3362" fmla="*/ 806969 h 1217944"/>
              <a:gd name="connsiteX3363" fmla="*/ 759028 w 1742503"/>
              <a:gd name="connsiteY3363" fmla="*/ 784586 h 1217944"/>
              <a:gd name="connsiteX3364" fmla="*/ 768553 w 1742503"/>
              <a:gd name="connsiteY3364" fmla="*/ 748485 h 1217944"/>
              <a:gd name="connsiteX3365" fmla="*/ 772078 w 1742503"/>
              <a:gd name="connsiteY3365" fmla="*/ 744009 h 1217944"/>
              <a:gd name="connsiteX3366" fmla="*/ 766648 w 1742503"/>
              <a:gd name="connsiteY3366" fmla="*/ 713148 h 1217944"/>
              <a:gd name="connsiteX3367" fmla="*/ 599104 w 1742503"/>
              <a:gd name="connsiteY3367" fmla="*/ 149649 h 1217944"/>
              <a:gd name="connsiteX3368" fmla="*/ 596437 w 1742503"/>
              <a:gd name="connsiteY3368" fmla="*/ 152411 h 1217944"/>
              <a:gd name="connsiteX3369" fmla="*/ 565576 w 1742503"/>
              <a:gd name="connsiteY3369" fmla="*/ 153173 h 1217944"/>
              <a:gd name="connsiteX3370" fmla="*/ 592150 w 1742503"/>
              <a:gd name="connsiteY3370" fmla="*/ 153173 h 1217944"/>
              <a:gd name="connsiteX3371" fmla="*/ 601675 w 1742503"/>
              <a:gd name="connsiteY3371" fmla="*/ 170128 h 1217944"/>
              <a:gd name="connsiteX3372" fmla="*/ 615963 w 1742503"/>
              <a:gd name="connsiteY3372" fmla="*/ 159841 h 1217944"/>
              <a:gd name="connsiteX3373" fmla="*/ 617201 w 1742503"/>
              <a:gd name="connsiteY3373" fmla="*/ 161555 h 1217944"/>
              <a:gd name="connsiteX3374" fmla="*/ 610343 w 1742503"/>
              <a:gd name="connsiteY3374" fmla="*/ 167842 h 1217944"/>
              <a:gd name="connsiteX3375" fmla="*/ 615677 w 1742503"/>
              <a:gd name="connsiteY3375" fmla="*/ 170032 h 1217944"/>
              <a:gd name="connsiteX3376" fmla="*/ 606819 w 1742503"/>
              <a:gd name="connsiteY3376" fmla="*/ 176986 h 1217944"/>
              <a:gd name="connsiteX3377" fmla="*/ 607867 w 1742503"/>
              <a:gd name="connsiteY3377" fmla="*/ 178319 h 1217944"/>
              <a:gd name="connsiteX3378" fmla="*/ 615487 w 1742503"/>
              <a:gd name="connsiteY3378" fmla="*/ 175462 h 1217944"/>
              <a:gd name="connsiteX3379" fmla="*/ 598723 w 1742503"/>
              <a:gd name="connsiteY3379" fmla="*/ 214514 h 1217944"/>
              <a:gd name="connsiteX3380" fmla="*/ 609676 w 1742503"/>
              <a:gd name="connsiteY3380" fmla="*/ 202608 h 1217944"/>
              <a:gd name="connsiteX3381" fmla="*/ 619201 w 1742503"/>
              <a:gd name="connsiteY3381" fmla="*/ 194321 h 1217944"/>
              <a:gd name="connsiteX3382" fmla="*/ 617487 w 1742503"/>
              <a:gd name="connsiteY3382" fmla="*/ 192035 h 1217944"/>
              <a:gd name="connsiteX3383" fmla="*/ 612629 w 1742503"/>
              <a:gd name="connsiteY3383" fmla="*/ 192797 h 1217944"/>
              <a:gd name="connsiteX3384" fmla="*/ 622154 w 1742503"/>
              <a:gd name="connsiteY3384" fmla="*/ 171652 h 1217944"/>
              <a:gd name="connsiteX3385" fmla="*/ 638632 w 1742503"/>
              <a:gd name="connsiteY3385" fmla="*/ 150506 h 1217944"/>
              <a:gd name="connsiteX3386" fmla="*/ 639394 w 1742503"/>
              <a:gd name="connsiteY3386" fmla="*/ 159269 h 1217944"/>
              <a:gd name="connsiteX3387" fmla="*/ 635489 w 1742503"/>
              <a:gd name="connsiteY3387" fmla="*/ 166127 h 1217944"/>
              <a:gd name="connsiteX3388" fmla="*/ 642538 w 1742503"/>
              <a:gd name="connsiteY3388" fmla="*/ 165651 h 1217944"/>
              <a:gd name="connsiteX3389" fmla="*/ 649681 w 1742503"/>
              <a:gd name="connsiteY3389" fmla="*/ 149173 h 1217944"/>
              <a:gd name="connsiteX3390" fmla="*/ 643776 w 1742503"/>
              <a:gd name="connsiteY3390" fmla="*/ 141648 h 1217944"/>
              <a:gd name="connsiteX3391" fmla="*/ 637585 w 1742503"/>
              <a:gd name="connsiteY3391" fmla="*/ 143553 h 1217944"/>
              <a:gd name="connsiteX3392" fmla="*/ 630060 w 1742503"/>
              <a:gd name="connsiteY3392" fmla="*/ 138695 h 1217944"/>
              <a:gd name="connsiteX3393" fmla="*/ 630060 w 1742503"/>
              <a:gd name="connsiteY3393" fmla="*/ 145934 h 1217944"/>
              <a:gd name="connsiteX3394" fmla="*/ 622535 w 1742503"/>
              <a:gd name="connsiteY3394" fmla="*/ 148315 h 1217944"/>
              <a:gd name="connsiteX3395" fmla="*/ 608152 w 1742503"/>
              <a:gd name="connsiteY3395" fmla="*/ 138790 h 1217944"/>
              <a:gd name="connsiteX3396" fmla="*/ 609391 w 1742503"/>
              <a:gd name="connsiteY3396" fmla="*/ 145267 h 1217944"/>
              <a:gd name="connsiteX3397" fmla="*/ 605485 w 1742503"/>
              <a:gd name="connsiteY3397" fmla="*/ 134504 h 1217944"/>
              <a:gd name="connsiteX3398" fmla="*/ 603295 w 1742503"/>
              <a:gd name="connsiteY3398" fmla="*/ 124503 h 1217944"/>
              <a:gd name="connsiteX3399" fmla="*/ 601009 w 1742503"/>
              <a:gd name="connsiteY3399" fmla="*/ 124503 h 1217944"/>
              <a:gd name="connsiteX3400" fmla="*/ 602723 w 1742503"/>
              <a:gd name="connsiteY3400" fmla="*/ 147554 h 1217944"/>
              <a:gd name="connsiteX3401" fmla="*/ 583673 w 1742503"/>
              <a:gd name="connsiteY3401" fmla="*/ 131837 h 1217944"/>
              <a:gd name="connsiteX3402" fmla="*/ 591103 w 1742503"/>
              <a:gd name="connsiteY3402" fmla="*/ 142315 h 1217944"/>
              <a:gd name="connsiteX3403" fmla="*/ 588150 w 1742503"/>
              <a:gd name="connsiteY3403" fmla="*/ 142315 h 1217944"/>
              <a:gd name="connsiteX3404" fmla="*/ 589960 w 1742503"/>
              <a:gd name="connsiteY3404" fmla="*/ 141076 h 1217944"/>
              <a:gd name="connsiteX3405" fmla="*/ 888759 w 1742503"/>
              <a:gd name="connsiteY3405" fmla="*/ 625899 h 1217944"/>
              <a:gd name="connsiteX3406" fmla="*/ 884758 w 1742503"/>
              <a:gd name="connsiteY3406" fmla="*/ 623041 h 1217944"/>
              <a:gd name="connsiteX3407" fmla="*/ 870471 w 1742503"/>
              <a:gd name="connsiteY3407" fmla="*/ 611897 h 1217944"/>
              <a:gd name="connsiteX3408" fmla="*/ 843801 w 1742503"/>
              <a:gd name="connsiteY3408" fmla="*/ 622851 h 1217944"/>
              <a:gd name="connsiteX3409" fmla="*/ 802939 w 1742503"/>
              <a:gd name="connsiteY3409" fmla="*/ 653426 h 1217944"/>
              <a:gd name="connsiteX3410" fmla="*/ 802939 w 1742503"/>
              <a:gd name="connsiteY3410" fmla="*/ 655522 h 1217944"/>
              <a:gd name="connsiteX3411" fmla="*/ 820750 w 1742503"/>
              <a:gd name="connsiteY3411" fmla="*/ 660951 h 1217944"/>
              <a:gd name="connsiteX3412" fmla="*/ 821798 w 1742503"/>
              <a:gd name="connsiteY3412" fmla="*/ 654378 h 1217944"/>
              <a:gd name="connsiteX3413" fmla="*/ 833419 w 1742503"/>
              <a:gd name="connsiteY3413" fmla="*/ 660665 h 1217944"/>
              <a:gd name="connsiteX3414" fmla="*/ 829323 w 1742503"/>
              <a:gd name="connsiteY3414" fmla="*/ 653521 h 1217944"/>
              <a:gd name="connsiteX3415" fmla="*/ 830847 w 1742503"/>
              <a:gd name="connsiteY3415" fmla="*/ 652569 h 1217944"/>
              <a:gd name="connsiteX3416" fmla="*/ 840372 w 1742503"/>
              <a:gd name="connsiteY3416" fmla="*/ 662094 h 1217944"/>
              <a:gd name="connsiteX3417" fmla="*/ 842277 w 1742503"/>
              <a:gd name="connsiteY3417" fmla="*/ 660094 h 1217944"/>
              <a:gd name="connsiteX3418" fmla="*/ 837419 w 1742503"/>
              <a:gd name="connsiteY3418" fmla="*/ 653141 h 1217944"/>
              <a:gd name="connsiteX3419" fmla="*/ 839134 w 1742503"/>
              <a:gd name="connsiteY3419" fmla="*/ 651712 h 1217944"/>
              <a:gd name="connsiteX3420" fmla="*/ 844849 w 1742503"/>
              <a:gd name="connsiteY3420" fmla="*/ 660094 h 1217944"/>
              <a:gd name="connsiteX3421" fmla="*/ 848373 w 1742503"/>
              <a:gd name="connsiteY3421" fmla="*/ 658284 h 1217944"/>
              <a:gd name="connsiteX3422" fmla="*/ 845134 w 1742503"/>
              <a:gd name="connsiteY3422" fmla="*/ 648759 h 1217944"/>
              <a:gd name="connsiteX3423" fmla="*/ 846754 w 1742503"/>
              <a:gd name="connsiteY3423" fmla="*/ 647711 h 1217944"/>
              <a:gd name="connsiteX3424" fmla="*/ 851992 w 1742503"/>
              <a:gd name="connsiteY3424" fmla="*/ 654760 h 1217944"/>
              <a:gd name="connsiteX3425" fmla="*/ 854469 w 1742503"/>
              <a:gd name="connsiteY3425" fmla="*/ 654760 h 1217944"/>
              <a:gd name="connsiteX3426" fmla="*/ 853135 w 1742503"/>
              <a:gd name="connsiteY3426" fmla="*/ 641996 h 1217944"/>
              <a:gd name="connsiteX3427" fmla="*/ 859803 w 1742503"/>
              <a:gd name="connsiteY3427" fmla="*/ 647997 h 1217944"/>
              <a:gd name="connsiteX3428" fmla="*/ 855993 w 1742503"/>
              <a:gd name="connsiteY3428" fmla="*/ 643710 h 1217944"/>
              <a:gd name="connsiteX3429" fmla="*/ 868090 w 1742503"/>
              <a:gd name="connsiteY3429" fmla="*/ 638091 h 1217944"/>
              <a:gd name="connsiteX3430" fmla="*/ 865327 w 1742503"/>
              <a:gd name="connsiteY3430" fmla="*/ 631423 h 1217944"/>
              <a:gd name="connsiteX3431" fmla="*/ 876662 w 1742503"/>
              <a:gd name="connsiteY3431" fmla="*/ 633138 h 1217944"/>
              <a:gd name="connsiteX3432" fmla="*/ 876662 w 1742503"/>
              <a:gd name="connsiteY3432" fmla="*/ 630852 h 1217944"/>
              <a:gd name="connsiteX3433" fmla="*/ 872566 w 1742503"/>
              <a:gd name="connsiteY3433" fmla="*/ 625994 h 1217944"/>
              <a:gd name="connsiteX3434" fmla="*/ 888854 w 1742503"/>
              <a:gd name="connsiteY3434" fmla="*/ 627899 h 1217944"/>
              <a:gd name="connsiteX3435" fmla="*/ 896474 w 1742503"/>
              <a:gd name="connsiteY3435" fmla="*/ 607992 h 1217944"/>
              <a:gd name="connsiteX3436" fmla="*/ 893712 w 1742503"/>
              <a:gd name="connsiteY3436" fmla="*/ 607135 h 1217944"/>
              <a:gd name="connsiteX3437" fmla="*/ 429844 w 1742503"/>
              <a:gd name="connsiteY3437" fmla="*/ 875454 h 1217944"/>
              <a:gd name="connsiteX3438" fmla="*/ 434607 w 1742503"/>
              <a:gd name="connsiteY3438" fmla="*/ 875454 h 1217944"/>
              <a:gd name="connsiteX3439" fmla="*/ 430606 w 1742503"/>
              <a:gd name="connsiteY3439" fmla="*/ 855928 h 1217944"/>
              <a:gd name="connsiteX3440" fmla="*/ 431845 w 1742503"/>
              <a:gd name="connsiteY3440" fmla="*/ 854880 h 1217944"/>
              <a:gd name="connsiteX3441" fmla="*/ 449180 w 1742503"/>
              <a:gd name="connsiteY3441" fmla="*/ 879264 h 1217944"/>
              <a:gd name="connsiteX3442" fmla="*/ 451180 w 1742503"/>
              <a:gd name="connsiteY3442" fmla="*/ 877930 h 1217944"/>
              <a:gd name="connsiteX3443" fmla="*/ 443275 w 1742503"/>
              <a:gd name="connsiteY3443" fmla="*/ 863357 h 1217944"/>
              <a:gd name="connsiteX3444" fmla="*/ 428892 w 1742503"/>
              <a:gd name="connsiteY3444" fmla="*/ 811446 h 1217944"/>
              <a:gd name="connsiteX3445" fmla="*/ 427177 w 1742503"/>
              <a:gd name="connsiteY3445" fmla="*/ 806778 h 1217944"/>
              <a:gd name="connsiteX3446" fmla="*/ 419272 w 1742503"/>
              <a:gd name="connsiteY3446" fmla="*/ 777251 h 1217944"/>
              <a:gd name="connsiteX3447" fmla="*/ 419272 w 1742503"/>
              <a:gd name="connsiteY3447" fmla="*/ 769727 h 1217944"/>
              <a:gd name="connsiteX3448" fmla="*/ 416890 w 1742503"/>
              <a:gd name="connsiteY3448" fmla="*/ 803636 h 1217944"/>
              <a:gd name="connsiteX3449" fmla="*/ 409937 w 1742503"/>
              <a:gd name="connsiteY3449" fmla="*/ 801540 h 1217944"/>
              <a:gd name="connsiteX3450" fmla="*/ 415843 w 1742503"/>
              <a:gd name="connsiteY3450" fmla="*/ 823162 h 1217944"/>
              <a:gd name="connsiteX3451" fmla="*/ 417938 w 1742503"/>
              <a:gd name="connsiteY3451" fmla="*/ 822686 h 1217944"/>
              <a:gd name="connsiteX3452" fmla="*/ 420034 w 1742503"/>
              <a:gd name="connsiteY3452" fmla="*/ 809446 h 1217944"/>
              <a:gd name="connsiteX3453" fmla="*/ 422224 w 1742503"/>
              <a:gd name="connsiteY3453" fmla="*/ 809446 h 1217944"/>
              <a:gd name="connsiteX3454" fmla="*/ 424320 w 1742503"/>
              <a:gd name="connsiteY3454" fmla="*/ 843164 h 1217944"/>
              <a:gd name="connsiteX3455" fmla="*/ 413080 w 1742503"/>
              <a:gd name="connsiteY3455" fmla="*/ 824114 h 1217944"/>
              <a:gd name="connsiteX3456" fmla="*/ 405937 w 1742503"/>
              <a:gd name="connsiteY3456" fmla="*/ 804492 h 1217944"/>
              <a:gd name="connsiteX3457" fmla="*/ 386315 w 1742503"/>
              <a:gd name="connsiteY3457" fmla="*/ 826210 h 1217944"/>
              <a:gd name="connsiteX3458" fmla="*/ 386315 w 1742503"/>
              <a:gd name="connsiteY3458" fmla="*/ 842879 h 1217944"/>
              <a:gd name="connsiteX3459" fmla="*/ 399079 w 1742503"/>
              <a:gd name="connsiteY3459" fmla="*/ 828305 h 1217944"/>
              <a:gd name="connsiteX3460" fmla="*/ 399079 w 1742503"/>
              <a:gd name="connsiteY3460" fmla="*/ 849927 h 1217944"/>
              <a:gd name="connsiteX3461" fmla="*/ 402412 w 1742503"/>
              <a:gd name="connsiteY3461" fmla="*/ 849927 h 1217944"/>
              <a:gd name="connsiteX3462" fmla="*/ 404222 w 1742503"/>
              <a:gd name="connsiteY3462" fmla="*/ 821352 h 1217944"/>
              <a:gd name="connsiteX3463" fmla="*/ 416033 w 1742503"/>
              <a:gd name="connsiteY3463" fmla="*/ 838307 h 1217944"/>
              <a:gd name="connsiteX3464" fmla="*/ 425558 w 1742503"/>
              <a:gd name="connsiteY3464" fmla="*/ 869168 h 1217944"/>
              <a:gd name="connsiteX3465" fmla="*/ 430606 w 1742503"/>
              <a:gd name="connsiteY3465" fmla="*/ 865929 h 1217944"/>
              <a:gd name="connsiteX3466" fmla="*/ 1038301 w 1742503"/>
              <a:gd name="connsiteY3466" fmla="*/ 523029 h 1217944"/>
              <a:gd name="connsiteX3467" fmla="*/ 1039825 w 1742503"/>
              <a:gd name="connsiteY3467" fmla="*/ 521505 h 1217944"/>
              <a:gd name="connsiteX3468" fmla="*/ 1029634 w 1742503"/>
              <a:gd name="connsiteY3468" fmla="*/ 510075 h 1217944"/>
              <a:gd name="connsiteX3469" fmla="*/ 1015441 w 1742503"/>
              <a:gd name="connsiteY3469" fmla="*/ 501788 h 1217944"/>
              <a:gd name="connsiteX3470" fmla="*/ 1035634 w 1742503"/>
              <a:gd name="connsiteY3470" fmla="*/ 508265 h 1217944"/>
              <a:gd name="connsiteX3471" fmla="*/ 1036968 w 1742503"/>
              <a:gd name="connsiteY3471" fmla="*/ 506169 h 1217944"/>
              <a:gd name="connsiteX3472" fmla="*/ 1016965 w 1742503"/>
              <a:gd name="connsiteY3472" fmla="*/ 490930 h 1217944"/>
              <a:gd name="connsiteX3473" fmla="*/ 1017632 w 1742503"/>
              <a:gd name="connsiteY3473" fmla="*/ 489691 h 1217944"/>
              <a:gd name="connsiteX3474" fmla="*/ 1023919 w 1742503"/>
              <a:gd name="connsiteY3474" fmla="*/ 491216 h 1217944"/>
              <a:gd name="connsiteX3475" fmla="*/ 982580 w 1742503"/>
              <a:gd name="connsiteY3475" fmla="*/ 478928 h 1217944"/>
              <a:gd name="connsiteX3476" fmla="*/ 975913 w 1742503"/>
              <a:gd name="connsiteY3476" fmla="*/ 501598 h 1217944"/>
              <a:gd name="connsiteX3477" fmla="*/ 975913 w 1742503"/>
              <a:gd name="connsiteY3477" fmla="*/ 486739 h 1217944"/>
              <a:gd name="connsiteX3478" fmla="*/ 977056 w 1742503"/>
              <a:gd name="connsiteY3478" fmla="*/ 486739 h 1217944"/>
              <a:gd name="connsiteX3479" fmla="*/ 979913 w 1742503"/>
              <a:gd name="connsiteY3479" fmla="*/ 495216 h 1217944"/>
              <a:gd name="connsiteX3480" fmla="*/ 981151 w 1742503"/>
              <a:gd name="connsiteY3480" fmla="*/ 485691 h 1217944"/>
              <a:gd name="connsiteX3481" fmla="*/ 1009726 w 1742503"/>
              <a:gd name="connsiteY3481" fmla="*/ 496168 h 1217944"/>
              <a:gd name="connsiteX3482" fmla="*/ 997915 w 1742503"/>
              <a:gd name="connsiteY3482" fmla="*/ 498550 h 1217944"/>
              <a:gd name="connsiteX3483" fmla="*/ 993058 w 1742503"/>
              <a:gd name="connsiteY3483" fmla="*/ 504741 h 1217944"/>
              <a:gd name="connsiteX3484" fmla="*/ 993058 w 1742503"/>
              <a:gd name="connsiteY3484" fmla="*/ 517886 h 1217944"/>
              <a:gd name="connsiteX3485" fmla="*/ 1020775 w 1742503"/>
              <a:gd name="connsiteY3485" fmla="*/ 521219 h 1217944"/>
              <a:gd name="connsiteX3486" fmla="*/ 1037158 w 1742503"/>
              <a:gd name="connsiteY3486" fmla="*/ 541603 h 1217944"/>
              <a:gd name="connsiteX3487" fmla="*/ 1028872 w 1742503"/>
              <a:gd name="connsiteY3487" fmla="*/ 514933 h 1217944"/>
              <a:gd name="connsiteX3488" fmla="*/ 711975 w 1742503"/>
              <a:gd name="connsiteY3488" fmla="*/ 874120 h 1217944"/>
              <a:gd name="connsiteX3489" fmla="*/ 709117 w 1742503"/>
              <a:gd name="connsiteY3489" fmla="*/ 874120 h 1217944"/>
              <a:gd name="connsiteX3490" fmla="*/ 707879 w 1742503"/>
              <a:gd name="connsiteY3490" fmla="*/ 866120 h 1217944"/>
              <a:gd name="connsiteX3491" fmla="*/ 709498 w 1742503"/>
              <a:gd name="connsiteY3491" fmla="*/ 845641 h 1217944"/>
              <a:gd name="connsiteX3492" fmla="*/ 707403 w 1742503"/>
              <a:gd name="connsiteY3492" fmla="*/ 839354 h 1217944"/>
              <a:gd name="connsiteX3493" fmla="*/ 698449 w 1742503"/>
              <a:gd name="connsiteY3493" fmla="*/ 842021 h 1217944"/>
              <a:gd name="connsiteX3494" fmla="*/ 695687 w 1742503"/>
              <a:gd name="connsiteY3494" fmla="*/ 848879 h 1217944"/>
              <a:gd name="connsiteX3495" fmla="*/ 694068 w 1742503"/>
              <a:gd name="connsiteY3495" fmla="*/ 882884 h 1217944"/>
              <a:gd name="connsiteX3496" fmla="*/ 693592 w 1742503"/>
              <a:gd name="connsiteY3496" fmla="*/ 888884 h 1217944"/>
              <a:gd name="connsiteX3497" fmla="*/ 704307 w 1742503"/>
              <a:gd name="connsiteY3497" fmla="*/ 915935 h 1217944"/>
              <a:gd name="connsiteX3498" fmla="*/ 706069 w 1742503"/>
              <a:gd name="connsiteY3498" fmla="*/ 916602 h 1217944"/>
              <a:gd name="connsiteX3499" fmla="*/ 703117 w 1742503"/>
              <a:gd name="connsiteY3499" fmla="*/ 891075 h 1217944"/>
              <a:gd name="connsiteX3500" fmla="*/ 706450 w 1742503"/>
              <a:gd name="connsiteY3500" fmla="*/ 904696 h 1217944"/>
              <a:gd name="connsiteX3501" fmla="*/ 712832 w 1742503"/>
              <a:gd name="connsiteY3501" fmla="*/ 917459 h 1217944"/>
              <a:gd name="connsiteX3502" fmla="*/ 716261 w 1742503"/>
              <a:gd name="connsiteY3502" fmla="*/ 892694 h 1217944"/>
              <a:gd name="connsiteX3503" fmla="*/ 728263 w 1742503"/>
              <a:gd name="connsiteY3503" fmla="*/ 921841 h 1217944"/>
              <a:gd name="connsiteX3504" fmla="*/ 719976 w 1742503"/>
              <a:gd name="connsiteY3504" fmla="*/ 883741 h 1217944"/>
              <a:gd name="connsiteX3505" fmla="*/ 708070 w 1742503"/>
              <a:gd name="connsiteY3505" fmla="*/ 891837 h 1217944"/>
              <a:gd name="connsiteX3506" fmla="*/ 706831 w 1742503"/>
              <a:gd name="connsiteY3506" fmla="*/ 889741 h 1217944"/>
              <a:gd name="connsiteX3507" fmla="*/ 713880 w 1742503"/>
              <a:gd name="connsiteY3507" fmla="*/ 859357 h 1217944"/>
              <a:gd name="connsiteX3508" fmla="*/ 938956 w 1742503"/>
              <a:gd name="connsiteY3508" fmla="*/ 773632 h 1217944"/>
              <a:gd name="connsiteX3509" fmla="*/ 940956 w 1742503"/>
              <a:gd name="connsiteY3509" fmla="*/ 771060 h 1217944"/>
              <a:gd name="connsiteX3510" fmla="*/ 912857 w 1742503"/>
              <a:gd name="connsiteY3510" fmla="*/ 723435 h 1217944"/>
              <a:gd name="connsiteX3511" fmla="*/ 906475 w 1742503"/>
              <a:gd name="connsiteY3511" fmla="*/ 718291 h 1217944"/>
              <a:gd name="connsiteX3512" fmla="*/ 904761 w 1742503"/>
              <a:gd name="connsiteY3512" fmla="*/ 730769 h 1217944"/>
              <a:gd name="connsiteX3513" fmla="*/ 898474 w 1742503"/>
              <a:gd name="connsiteY3513" fmla="*/ 744676 h 1217944"/>
              <a:gd name="connsiteX3514" fmla="*/ 891997 w 1742503"/>
              <a:gd name="connsiteY3514" fmla="*/ 755915 h 1217944"/>
              <a:gd name="connsiteX3515" fmla="*/ 899427 w 1742503"/>
              <a:gd name="connsiteY3515" fmla="*/ 754772 h 1217944"/>
              <a:gd name="connsiteX3516" fmla="*/ 900856 w 1742503"/>
              <a:gd name="connsiteY3516" fmla="*/ 780966 h 1217944"/>
              <a:gd name="connsiteX3517" fmla="*/ 908952 w 1742503"/>
              <a:gd name="connsiteY3517" fmla="*/ 777060 h 1217944"/>
              <a:gd name="connsiteX3518" fmla="*/ 910952 w 1742503"/>
              <a:gd name="connsiteY3518" fmla="*/ 783347 h 1217944"/>
              <a:gd name="connsiteX3519" fmla="*/ 919429 w 1742503"/>
              <a:gd name="connsiteY3519" fmla="*/ 796587 h 1217944"/>
              <a:gd name="connsiteX3520" fmla="*/ 910381 w 1742503"/>
              <a:gd name="connsiteY3520" fmla="*/ 750010 h 1217944"/>
              <a:gd name="connsiteX3521" fmla="*/ 924287 w 1742503"/>
              <a:gd name="connsiteY3521" fmla="*/ 777823 h 1217944"/>
              <a:gd name="connsiteX3522" fmla="*/ 928192 w 1742503"/>
              <a:gd name="connsiteY3522" fmla="*/ 764297 h 1217944"/>
              <a:gd name="connsiteX3523" fmla="*/ 657492 w 1742503"/>
              <a:gd name="connsiteY3523" fmla="*/ 260901 h 1217944"/>
              <a:gd name="connsiteX3524" fmla="*/ 654730 w 1742503"/>
              <a:gd name="connsiteY3524" fmla="*/ 252709 h 1217944"/>
              <a:gd name="connsiteX3525" fmla="*/ 665779 w 1742503"/>
              <a:gd name="connsiteY3525" fmla="*/ 248804 h 1217944"/>
              <a:gd name="connsiteX3526" fmla="*/ 665112 w 1742503"/>
              <a:gd name="connsiteY3526" fmla="*/ 246613 h 1217944"/>
              <a:gd name="connsiteX3527" fmla="*/ 660254 w 1742503"/>
              <a:gd name="connsiteY3527" fmla="*/ 245947 h 1217944"/>
              <a:gd name="connsiteX3528" fmla="*/ 660254 w 1742503"/>
              <a:gd name="connsiteY3528" fmla="*/ 239184 h 1217944"/>
              <a:gd name="connsiteX3529" fmla="*/ 667493 w 1742503"/>
              <a:gd name="connsiteY3529" fmla="*/ 230516 h 1217944"/>
              <a:gd name="connsiteX3530" fmla="*/ 669874 w 1742503"/>
              <a:gd name="connsiteY3530" fmla="*/ 213276 h 1217944"/>
              <a:gd name="connsiteX3531" fmla="*/ 680638 w 1742503"/>
              <a:gd name="connsiteY3531" fmla="*/ 191940 h 1217944"/>
              <a:gd name="connsiteX3532" fmla="*/ 695116 w 1742503"/>
              <a:gd name="connsiteY3532" fmla="*/ 165365 h 1217944"/>
              <a:gd name="connsiteX3533" fmla="*/ 686543 w 1742503"/>
              <a:gd name="connsiteY3533" fmla="*/ 167080 h 1217944"/>
              <a:gd name="connsiteX3534" fmla="*/ 694354 w 1742503"/>
              <a:gd name="connsiteY3534" fmla="*/ 156221 h 1217944"/>
              <a:gd name="connsiteX3535" fmla="*/ 701878 w 1742503"/>
              <a:gd name="connsiteY3535" fmla="*/ 140791 h 1217944"/>
              <a:gd name="connsiteX3536" fmla="*/ 683876 w 1742503"/>
              <a:gd name="connsiteY3536" fmla="*/ 164698 h 1217944"/>
              <a:gd name="connsiteX3537" fmla="*/ 664826 w 1742503"/>
              <a:gd name="connsiteY3537" fmla="*/ 201560 h 1217944"/>
              <a:gd name="connsiteX3538" fmla="*/ 657682 w 1742503"/>
              <a:gd name="connsiteY3538" fmla="*/ 199941 h 1217944"/>
              <a:gd name="connsiteX3539" fmla="*/ 642919 w 1742503"/>
              <a:gd name="connsiteY3539" fmla="*/ 220039 h 1217944"/>
              <a:gd name="connsiteX3540" fmla="*/ 661397 w 1742503"/>
              <a:gd name="connsiteY3540" fmla="*/ 217276 h 1217944"/>
              <a:gd name="connsiteX3541" fmla="*/ 644062 w 1742503"/>
              <a:gd name="connsiteY3541" fmla="*/ 257758 h 1217944"/>
              <a:gd name="connsiteX3542" fmla="*/ 641776 w 1742503"/>
              <a:gd name="connsiteY3542" fmla="*/ 263758 h 1217944"/>
              <a:gd name="connsiteX3543" fmla="*/ 644062 w 1742503"/>
              <a:gd name="connsiteY3543" fmla="*/ 264616 h 1217944"/>
              <a:gd name="connsiteX3544" fmla="*/ 648634 w 1742503"/>
              <a:gd name="connsiteY3544" fmla="*/ 256138 h 1217944"/>
              <a:gd name="connsiteX3545" fmla="*/ 649586 w 1742503"/>
              <a:gd name="connsiteY3545" fmla="*/ 270140 h 1217944"/>
              <a:gd name="connsiteX3546" fmla="*/ 746551 w 1742503"/>
              <a:gd name="connsiteY3546" fmla="*/ 227468 h 1217944"/>
              <a:gd name="connsiteX3547" fmla="*/ 752456 w 1742503"/>
              <a:gd name="connsiteY3547" fmla="*/ 251471 h 1217944"/>
              <a:gd name="connsiteX3548" fmla="*/ 752456 w 1742503"/>
              <a:gd name="connsiteY3548" fmla="*/ 281380 h 1217944"/>
              <a:gd name="connsiteX3549" fmla="*/ 756552 w 1742503"/>
              <a:gd name="connsiteY3549" fmla="*/ 254329 h 1217944"/>
              <a:gd name="connsiteX3550" fmla="*/ 760743 w 1742503"/>
              <a:gd name="connsiteY3550" fmla="*/ 259377 h 1217944"/>
              <a:gd name="connsiteX3551" fmla="*/ 766267 w 1742503"/>
              <a:gd name="connsiteY3551" fmla="*/ 263187 h 1217944"/>
              <a:gd name="connsiteX3552" fmla="*/ 769220 w 1742503"/>
              <a:gd name="connsiteY3552" fmla="*/ 257662 h 1217944"/>
              <a:gd name="connsiteX3553" fmla="*/ 766267 w 1742503"/>
              <a:gd name="connsiteY3553" fmla="*/ 251376 h 1217944"/>
              <a:gd name="connsiteX3554" fmla="*/ 756742 w 1742503"/>
              <a:gd name="connsiteY3554" fmla="*/ 235660 h 1217944"/>
              <a:gd name="connsiteX3555" fmla="*/ 750075 w 1742503"/>
              <a:gd name="connsiteY3555" fmla="*/ 214133 h 1217944"/>
              <a:gd name="connsiteX3556" fmla="*/ 747789 w 1742503"/>
              <a:gd name="connsiteY3556" fmla="*/ 204132 h 1217944"/>
              <a:gd name="connsiteX3557" fmla="*/ 718357 w 1742503"/>
              <a:gd name="connsiteY3557" fmla="*/ 234993 h 1217944"/>
              <a:gd name="connsiteX3558" fmla="*/ 720357 w 1742503"/>
              <a:gd name="connsiteY3558" fmla="*/ 252614 h 1217944"/>
              <a:gd name="connsiteX3559" fmla="*/ 723119 w 1742503"/>
              <a:gd name="connsiteY3559" fmla="*/ 252614 h 1217944"/>
              <a:gd name="connsiteX3560" fmla="*/ 726358 w 1742503"/>
              <a:gd name="connsiteY3560" fmla="*/ 231945 h 1217944"/>
              <a:gd name="connsiteX3561" fmla="*/ 730644 w 1742503"/>
              <a:gd name="connsiteY3561" fmla="*/ 236993 h 1217944"/>
              <a:gd name="connsiteX3562" fmla="*/ 732644 w 1742503"/>
              <a:gd name="connsiteY3562" fmla="*/ 236993 h 1217944"/>
              <a:gd name="connsiteX3563" fmla="*/ 731692 w 1742503"/>
              <a:gd name="connsiteY3563" fmla="*/ 221848 h 1217944"/>
              <a:gd name="connsiteX3564" fmla="*/ 746265 w 1742503"/>
              <a:gd name="connsiteY3564" fmla="*/ 227468 h 1217944"/>
              <a:gd name="connsiteX3565" fmla="*/ 777793 w 1742503"/>
              <a:gd name="connsiteY3565" fmla="*/ 221182 h 1217944"/>
              <a:gd name="connsiteX3566" fmla="*/ 779983 w 1742503"/>
              <a:gd name="connsiteY3566" fmla="*/ 222039 h 1217944"/>
              <a:gd name="connsiteX3567" fmla="*/ 784174 w 1742503"/>
              <a:gd name="connsiteY3567" fmla="*/ 213276 h 1217944"/>
              <a:gd name="connsiteX3568" fmla="*/ 792842 w 1742503"/>
              <a:gd name="connsiteY3568" fmla="*/ 213276 h 1217944"/>
              <a:gd name="connsiteX3569" fmla="*/ 790556 w 1742503"/>
              <a:gd name="connsiteY3569" fmla="*/ 193369 h 1217944"/>
              <a:gd name="connsiteX3570" fmla="*/ 787794 w 1742503"/>
              <a:gd name="connsiteY3570" fmla="*/ 176033 h 1217944"/>
              <a:gd name="connsiteX3571" fmla="*/ 789413 w 1742503"/>
              <a:gd name="connsiteY3571" fmla="*/ 168794 h 1217944"/>
              <a:gd name="connsiteX3572" fmla="*/ 778555 w 1742503"/>
              <a:gd name="connsiteY3572" fmla="*/ 173271 h 1217944"/>
              <a:gd name="connsiteX3573" fmla="*/ 769696 w 1742503"/>
              <a:gd name="connsiteY3573" fmla="*/ 192321 h 1217944"/>
              <a:gd name="connsiteX3574" fmla="*/ 778364 w 1742503"/>
              <a:gd name="connsiteY3574" fmla="*/ 174128 h 1217944"/>
              <a:gd name="connsiteX3575" fmla="*/ 759314 w 1742503"/>
              <a:gd name="connsiteY3575" fmla="*/ 214419 h 1217944"/>
              <a:gd name="connsiteX3576" fmla="*/ 758266 w 1742503"/>
              <a:gd name="connsiteY3576" fmla="*/ 206323 h 1217944"/>
              <a:gd name="connsiteX3577" fmla="*/ 756361 w 1742503"/>
              <a:gd name="connsiteY3577" fmla="*/ 206323 h 1217944"/>
              <a:gd name="connsiteX3578" fmla="*/ 755123 w 1742503"/>
              <a:gd name="connsiteY3578" fmla="*/ 225373 h 1217944"/>
              <a:gd name="connsiteX3579" fmla="*/ 770935 w 1742503"/>
              <a:gd name="connsiteY3579" fmla="*/ 207751 h 1217944"/>
              <a:gd name="connsiteX3580" fmla="*/ 765696 w 1742503"/>
              <a:gd name="connsiteY3580" fmla="*/ 229849 h 1217944"/>
              <a:gd name="connsiteX3581" fmla="*/ 768458 w 1742503"/>
              <a:gd name="connsiteY3581" fmla="*/ 230707 h 1217944"/>
              <a:gd name="connsiteX3582" fmla="*/ 772744 w 1742503"/>
              <a:gd name="connsiteY3582" fmla="*/ 219086 h 1217944"/>
              <a:gd name="connsiteX3583" fmla="*/ 778174 w 1742503"/>
              <a:gd name="connsiteY3583" fmla="*/ 209561 h 1217944"/>
              <a:gd name="connsiteX3584" fmla="*/ 668827 w 1742503"/>
              <a:gd name="connsiteY3584" fmla="*/ 93547 h 1217944"/>
              <a:gd name="connsiteX3585" fmla="*/ 669779 w 1742503"/>
              <a:gd name="connsiteY3585" fmla="*/ 96690 h 1217944"/>
              <a:gd name="connsiteX3586" fmla="*/ 673303 w 1742503"/>
              <a:gd name="connsiteY3586" fmla="*/ 98786 h 1217944"/>
              <a:gd name="connsiteX3587" fmla="*/ 707212 w 1742503"/>
              <a:gd name="connsiteY3587" fmla="*/ 108311 h 1217944"/>
              <a:gd name="connsiteX3588" fmla="*/ 722357 w 1742503"/>
              <a:gd name="connsiteY3588" fmla="*/ 106405 h 1217944"/>
              <a:gd name="connsiteX3589" fmla="*/ 696354 w 1742503"/>
              <a:gd name="connsiteY3589" fmla="*/ 77164 h 1217944"/>
              <a:gd name="connsiteX3590" fmla="*/ 678761 w 1742503"/>
              <a:gd name="connsiteY3590" fmla="*/ 79764 h 1217944"/>
              <a:gd name="connsiteX3591" fmla="*/ 677304 w 1742503"/>
              <a:gd name="connsiteY3591" fmla="*/ 82307 h 1217944"/>
              <a:gd name="connsiteX3592" fmla="*/ 685305 w 1742503"/>
              <a:gd name="connsiteY3592" fmla="*/ 86879 h 1217944"/>
              <a:gd name="connsiteX3593" fmla="*/ 794080 w 1742503"/>
              <a:gd name="connsiteY3593" fmla="*/ 805541 h 1217944"/>
              <a:gd name="connsiteX3594" fmla="*/ 801129 w 1742503"/>
              <a:gd name="connsiteY3594" fmla="*/ 839259 h 1217944"/>
              <a:gd name="connsiteX3595" fmla="*/ 797605 w 1742503"/>
              <a:gd name="connsiteY3595" fmla="*/ 821733 h 1217944"/>
              <a:gd name="connsiteX3596" fmla="*/ 801129 w 1742503"/>
              <a:gd name="connsiteY3596" fmla="*/ 809826 h 1217944"/>
              <a:gd name="connsiteX3597" fmla="*/ 806253 w 1742503"/>
              <a:gd name="connsiteY3597" fmla="*/ 800968 h 1217944"/>
              <a:gd name="connsiteX3598" fmla="*/ 804748 w 1742503"/>
              <a:gd name="connsiteY3598" fmla="*/ 798111 h 1217944"/>
              <a:gd name="connsiteX3599" fmla="*/ 798081 w 1742503"/>
              <a:gd name="connsiteY3599" fmla="*/ 761154 h 1217944"/>
              <a:gd name="connsiteX3600" fmla="*/ 795700 w 1742503"/>
              <a:gd name="connsiteY3600" fmla="*/ 753629 h 1217944"/>
              <a:gd name="connsiteX3601" fmla="*/ 793795 w 1742503"/>
              <a:gd name="connsiteY3601" fmla="*/ 754105 h 1217944"/>
              <a:gd name="connsiteX3602" fmla="*/ 788937 w 1742503"/>
              <a:gd name="connsiteY3602" fmla="*/ 767631 h 1217944"/>
              <a:gd name="connsiteX3603" fmla="*/ 777412 w 1742503"/>
              <a:gd name="connsiteY3603" fmla="*/ 764011 h 1217944"/>
              <a:gd name="connsiteX3604" fmla="*/ 1537602 w 1742503"/>
              <a:gd name="connsiteY3604" fmla="*/ 512837 h 1217944"/>
              <a:gd name="connsiteX3605" fmla="*/ 1548460 w 1742503"/>
              <a:gd name="connsiteY3605" fmla="*/ 501217 h 1217944"/>
              <a:gd name="connsiteX3606" fmla="*/ 1550175 w 1742503"/>
              <a:gd name="connsiteY3606" fmla="*/ 486072 h 1217944"/>
              <a:gd name="connsiteX3607" fmla="*/ 1551794 w 1742503"/>
              <a:gd name="connsiteY3607" fmla="*/ 486072 h 1217944"/>
              <a:gd name="connsiteX3608" fmla="*/ 1553128 w 1742503"/>
              <a:gd name="connsiteY3608" fmla="*/ 497788 h 1217944"/>
              <a:gd name="connsiteX3609" fmla="*/ 1567701 w 1742503"/>
              <a:gd name="connsiteY3609" fmla="*/ 469213 h 1217944"/>
              <a:gd name="connsiteX3610" fmla="*/ 1566748 w 1742503"/>
              <a:gd name="connsiteY3610" fmla="*/ 483500 h 1217944"/>
              <a:gd name="connsiteX3611" fmla="*/ 1576273 w 1742503"/>
              <a:gd name="connsiteY3611" fmla="*/ 455497 h 1217944"/>
              <a:gd name="connsiteX3612" fmla="*/ 1550937 w 1742503"/>
              <a:gd name="connsiteY3612" fmla="*/ 478452 h 1217944"/>
              <a:gd name="connsiteX3613" fmla="*/ 1537316 w 1742503"/>
              <a:gd name="connsiteY3613" fmla="*/ 512837 h 1217944"/>
              <a:gd name="connsiteX3614" fmla="*/ 809987 w 1742503"/>
              <a:gd name="connsiteY3614" fmla="*/ 779537 h 1217944"/>
              <a:gd name="connsiteX3615" fmla="*/ 817417 w 1742503"/>
              <a:gd name="connsiteY3615" fmla="*/ 811351 h 1217944"/>
              <a:gd name="connsiteX3616" fmla="*/ 813130 w 1742503"/>
              <a:gd name="connsiteY3616" fmla="*/ 844402 h 1217944"/>
              <a:gd name="connsiteX3617" fmla="*/ 824941 w 1742503"/>
              <a:gd name="connsiteY3617" fmla="*/ 813827 h 1217944"/>
              <a:gd name="connsiteX3618" fmla="*/ 816750 w 1742503"/>
              <a:gd name="connsiteY3618" fmla="*/ 787824 h 1217944"/>
              <a:gd name="connsiteX3619" fmla="*/ 809701 w 1742503"/>
              <a:gd name="connsiteY3619" fmla="*/ 780013 h 1217944"/>
              <a:gd name="connsiteX3620" fmla="*/ 1414920 w 1742503"/>
              <a:gd name="connsiteY3620" fmla="*/ 307192 h 1217944"/>
              <a:gd name="connsiteX3621" fmla="*/ 1406252 w 1742503"/>
              <a:gd name="connsiteY3621" fmla="*/ 306621 h 1217944"/>
              <a:gd name="connsiteX3622" fmla="*/ 1359199 w 1742503"/>
              <a:gd name="connsiteY3622" fmla="*/ 337291 h 1217944"/>
              <a:gd name="connsiteX3623" fmla="*/ 1374343 w 1742503"/>
              <a:gd name="connsiteY3623" fmla="*/ 333291 h 1217944"/>
              <a:gd name="connsiteX3624" fmla="*/ 1388345 w 1742503"/>
              <a:gd name="connsiteY3624" fmla="*/ 327576 h 1217944"/>
              <a:gd name="connsiteX3625" fmla="*/ 1411396 w 1742503"/>
              <a:gd name="connsiteY3625" fmla="*/ 311955 h 1217944"/>
              <a:gd name="connsiteX3626" fmla="*/ 1414634 w 1742503"/>
              <a:gd name="connsiteY3626" fmla="*/ 307669 h 1217944"/>
              <a:gd name="connsiteX3627" fmla="*/ 1393108 w 1742503"/>
              <a:gd name="connsiteY3627" fmla="*/ 383392 h 1217944"/>
              <a:gd name="connsiteX3628" fmla="*/ 1391393 w 1742503"/>
              <a:gd name="connsiteY3628" fmla="*/ 382345 h 1217944"/>
              <a:gd name="connsiteX3629" fmla="*/ 1369676 w 1742503"/>
              <a:gd name="connsiteY3629" fmla="*/ 404824 h 1217944"/>
              <a:gd name="connsiteX3630" fmla="*/ 1369676 w 1742503"/>
              <a:gd name="connsiteY3630" fmla="*/ 413206 h 1217944"/>
              <a:gd name="connsiteX3631" fmla="*/ 1375010 w 1742503"/>
              <a:gd name="connsiteY3631" fmla="*/ 414444 h 1217944"/>
              <a:gd name="connsiteX3632" fmla="*/ 1373581 w 1742503"/>
              <a:gd name="connsiteY3632" fmla="*/ 429779 h 1217944"/>
              <a:gd name="connsiteX3633" fmla="*/ 1379963 w 1742503"/>
              <a:gd name="connsiteY3633" fmla="*/ 408348 h 1217944"/>
              <a:gd name="connsiteX3634" fmla="*/ 1382440 w 1742503"/>
              <a:gd name="connsiteY3634" fmla="*/ 408348 h 1217944"/>
              <a:gd name="connsiteX3635" fmla="*/ 1389583 w 1742503"/>
              <a:gd name="connsiteY3635" fmla="*/ 417206 h 1217944"/>
              <a:gd name="connsiteX3636" fmla="*/ 1401966 w 1742503"/>
              <a:gd name="connsiteY3636" fmla="*/ 405586 h 1217944"/>
              <a:gd name="connsiteX3637" fmla="*/ 1395203 w 1742503"/>
              <a:gd name="connsiteY3637" fmla="*/ 407110 h 1217944"/>
              <a:gd name="connsiteX3638" fmla="*/ 1394346 w 1742503"/>
              <a:gd name="connsiteY3638" fmla="*/ 405681 h 1217944"/>
              <a:gd name="connsiteX3639" fmla="*/ 1405204 w 1742503"/>
              <a:gd name="connsiteY3639" fmla="*/ 397299 h 1217944"/>
              <a:gd name="connsiteX3640" fmla="*/ 1386821 w 1742503"/>
              <a:gd name="connsiteY3640" fmla="*/ 402442 h 1217944"/>
              <a:gd name="connsiteX3641" fmla="*/ 364408 w 1742503"/>
              <a:gd name="connsiteY3641" fmla="*/ 801635 h 1217944"/>
              <a:gd name="connsiteX3642" fmla="*/ 356597 w 1742503"/>
              <a:gd name="connsiteY3642" fmla="*/ 837163 h 1217944"/>
              <a:gd name="connsiteX3643" fmla="*/ 359931 w 1742503"/>
              <a:gd name="connsiteY3643" fmla="*/ 834116 h 1217944"/>
              <a:gd name="connsiteX3644" fmla="*/ 366503 w 1742503"/>
              <a:gd name="connsiteY3644" fmla="*/ 828400 h 1217944"/>
              <a:gd name="connsiteX3645" fmla="*/ 365836 w 1742503"/>
              <a:gd name="connsiteY3645" fmla="*/ 836116 h 1217944"/>
              <a:gd name="connsiteX3646" fmla="*/ 375361 w 1742503"/>
              <a:gd name="connsiteY3646" fmla="*/ 870501 h 1217944"/>
              <a:gd name="connsiteX3647" fmla="*/ 368408 w 1742503"/>
              <a:gd name="connsiteY3647" fmla="*/ 844688 h 1217944"/>
              <a:gd name="connsiteX3648" fmla="*/ 376314 w 1742503"/>
              <a:gd name="connsiteY3648" fmla="*/ 849927 h 1217944"/>
              <a:gd name="connsiteX3649" fmla="*/ 384791 w 1742503"/>
              <a:gd name="connsiteY3649" fmla="*/ 841926 h 1217944"/>
              <a:gd name="connsiteX3650" fmla="*/ 364503 w 1742503"/>
              <a:gd name="connsiteY3650" fmla="*/ 802111 h 1217944"/>
              <a:gd name="connsiteX3651" fmla="*/ 208483 w 1742503"/>
              <a:gd name="connsiteY3651" fmla="*/ 792872 h 1217944"/>
              <a:gd name="connsiteX3652" fmla="*/ 204197 w 1742503"/>
              <a:gd name="connsiteY3652" fmla="*/ 813637 h 1217944"/>
              <a:gd name="connsiteX3653" fmla="*/ 212389 w 1742503"/>
              <a:gd name="connsiteY3653" fmla="*/ 796301 h 1217944"/>
              <a:gd name="connsiteX3654" fmla="*/ 221152 w 1742503"/>
              <a:gd name="connsiteY3654" fmla="*/ 762201 h 1217944"/>
              <a:gd name="connsiteX3655" fmla="*/ 214865 w 1742503"/>
              <a:gd name="connsiteY3655" fmla="*/ 751915 h 1217944"/>
              <a:gd name="connsiteX3656" fmla="*/ 202864 w 1742503"/>
              <a:gd name="connsiteY3656" fmla="*/ 757916 h 1217944"/>
              <a:gd name="connsiteX3657" fmla="*/ 210865 w 1742503"/>
              <a:gd name="connsiteY3657" fmla="*/ 764011 h 1217944"/>
              <a:gd name="connsiteX3658" fmla="*/ 202864 w 1742503"/>
              <a:gd name="connsiteY3658" fmla="*/ 770965 h 1217944"/>
              <a:gd name="connsiteX3659" fmla="*/ 202006 w 1742503"/>
              <a:gd name="connsiteY3659" fmla="*/ 775441 h 1217944"/>
              <a:gd name="connsiteX3660" fmla="*/ 210293 w 1742503"/>
              <a:gd name="connsiteY3660" fmla="*/ 773346 h 1217944"/>
              <a:gd name="connsiteX3661" fmla="*/ 208579 w 1742503"/>
              <a:gd name="connsiteY3661" fmla="*/ 793348 h 1217944"/>
              <a:gd name="connsiteX3662" fmla="*/ 938860 w 1742503"/>
              <a:gd name="connsiteY3662" fmla="*/ 893170 h 1217944"/>
              <a:gd name="connsiteX3663" fmla="*/ 918001 w 1742503"/>
              <a:gd name="connsiteY3663" fmla="*/ 900505 h 1217944"/>
              <a:gd name="connsiteX3664" fmla="*/ 919715 w 1742503"/>
              <a:gd name="connsiteY3664" fmla="*/ 917173 h 1217944"/>
              <a:gd name="connsiteX3665" fmla="*/ 923335 w 1742503"/>
              <a:gd name="connsiteY3665" fmla="*/ 912982 h 1217944"/>
              <a:gd name="connsiteX3666" fmla="*/ 927145 w 1742503"/>
              <a:gd name="connsiteY3666" fmla="*/ 924603 h 1217944"/>
              <a:gd name="connsiteX3667" fmla="*/ 929526 w 1742503"/>
              <a:gd name="connsiteY3667" fmla="*/ 923841 h 1217944"/>
              <a:gd name="connsiteX3668" fmla="*/ 930097 w 1742503"/>
              <a:gd name="connsiteY3668" fmla="*/ 912697 h 1217944"/>
              <a:gd name="connsiteX3669" fmla="*/ 932860 w 1742503"/>
              <a:gd name="connsiteY3669" fmla="*/ 920602 h 1217944"/>
              <a:gd name="connsiteX3670" fmla="*/ 933907 w 1742503"/>
              <a:gd name="connsiteY3670" fmla="*/ 927746 h 1217944"/>
              <a:gd name="connsiteX3671" fmla="*/ 936479 w 1742503"/>
              <a:gd name="connsiteY3671" fmla="*/ 927746 h 1217944"/>
              <a:gd name="connsiteX3672" fmla="*/ 934955 w 1742503"/>
              <a:gd name="connsiteY3672" fmla="*/ 913078 h 1217944"/>
              <a:gd name="connsiteX3673" fmla="*/ 936765 w 1742503"/>
              <a:gd name="connsiteY3673" fmla="*/ 913078 h 1217944"/>
              <a:gd name="connsiteX3674" fmla="*/ 939527 w 1742503"/>
              <a:gd name="connsiteY3674" fmla="*/ 929366 h 1217944"/>
              <a:gd name="connsiteX3675" fmla="*/ 942480 w 1742503"/>
              <a:gd name="connsiteY3675" fmla="*/ 928889 h 1217944"/>
              <a:gd name="connsiteX3676" fmla="*/ 938765 w 1742503"/>
              <a:gd name="connsiteY3676" fmla="*/ 904410 h 1217944"/>
              <a:gd name="connsiteX3677" fmla="*/ 945147 w 1742503"/>
              <a:gd name="connsiteY3677" fmla="*/ 911459 h 1217944"/>
              <a:gd name="connsiteX3678" fmla="*/ 948576 w 1742503"/>
              <a:gd name="connsiteY3678" fmla="*/ 919935 h 1217944"/>
              <a:gd name="connsiteX3679" fmla="*/ 938956 w 1742503"/>
              <a:gd name="connsiteY3679" fmla="*/ 893647 h 1217944"/>
              <a:gd name="connsiteX3680" fmla="*/ 809130 w 1742503"/>
              <a:gd name="connsiteY3680" fmla="*/ 199274 h 1217944"/>
              <a:gd name="connsiteX3681" fmla="*/ 807796 w 1742503"/>
              <a:gd name="connsiteY3681" fmla="*/ 197560 h 1217944"/>
              <a:gd name="connsiteX3682" fmla="*/ 796843 w 1742503"/>
              <a:gd name="connsiteY3682" fmla="*/ 204037 h 1217944"/>
              <a:gd name="connsiteX3683" fmla="*/ 785794 w 1742503"/>
              <a:gd name="connsiteY3683" fmla="*/ 228992 h 1217944"/>
              <a:gd name="connsiteX3684" fmla="*/ 792080 w 1742503"/>
              <a:gd name="connsiteY3684" fmla="*/ 244804 h 1217944"/>
              <a:gd name="connsiteX3685" fmla="*/ 792556 w 1742503"/>
              <a:gd name="connsiteY3685" fmla="*/ 254995 h 1217944"/>
              <a:gd name="connsiteX3686" fmla="*/ 795509 w 1742503"/>
              <a:gd name="connsiteY3686" fmla="*/ 259282 h 1217944"/>
              <a:gd name="connsiteX3687" fmla="*/ 799033 w 1742503"/>
              <a:gd name="connsiteY3687" fmla="*/ 258139 h 1217944"/>
              <a:gd name="connsiteX3688" fmla="*/ 799033 w 1742503"/>
              <a:gd name="connsiteY3688" fmla="*/ 253567 h 1217944"/>
              <a:gd name="connsiteX3689" fmla="*/ 796271 w 1742503"/>
              <a:gd name="connsiteY3689" fmla="*/ 247852 h 1217944"/>
              <a:gd name="connsiteX3690" fmla="*/ 794461 w 1742503"/>
              <a:gd name="connsiteY3690" fmla="*/ 231850 h 1217944"/>
              <a:gd name="connsiteX3691" fmla="*/ 802177 w 1742503"/>
              <a:gd name="connsiteY3691" fmla="*/ 226230 h 1217944"/>
              <a:gd name="connsiteX3692" fmla="*/ 802177 w 1742503"/>
              <a:gd name="connsiteY3692" fmla="*/ 214133 h 1217944"/>
              <a:gd name="connsiteX3693" fmla="*/ 809225 w 1742503"/>
              <a:gd name="connsiteY3693" fmla="*/ 199750 h 1217944"/>
              <a:gd name="connsiteX3694" fmla="*/ 781126 w 1742503"/>
              <a:gd name="connsiteY3694" fmla="*/ 790872 h 1217944"/>
              <a:gd name="connsiteX3695" fmla="*/ 772268 w 1742503"/>
              <a:gd name="connsiteY3695" fmla="*/ 748391 h 1217944"/>
              <a:gd name="connsiteX3696" fmla="*/ 771030 w 1742503"/>
              <a:gd name="connsiteY3696" fmla="*/ 789920 h 1217944"/>
              <a:gd name="connsiteX3697" fmla="*/ 766553 w 1742503"/>
              <a:gd name="connsiteY3697" fmla="*/ 792968 h 1217944"/>
              <a:gd name="connsiteX3698" fmla="*/ 763219 w 1742503"/>
              <a:gd name="connsiteY3698" fmla="*/ 801350 h 1217944"/>
              <a:gd name="connsiteX3699" fmla="*/ 771601 w 1742503"/>
              <a:gd name="connsiteY3699" fmla="*/ 815160 h 1217944"/>
              <a:gd name="connsiteX3700" fmla="*/ 781222 w 1742503"/>
              <a:gd name="connsiteY3700" fmla="*/ 791348 h 1217944"/>
              <a:gd name="connsiteX3701" fmla="*/ 928764 w 1742503"/>
              <a:gd name="connsiteY3701" fmla="*/ 888694 h 1217944"/>
              <a:gd name="connsiteX3702" fmla="*/ 914857 w 1742503"/>
              <a:gd name="connsiteY3702" fmla="*/ 884884 h 1217944"/>
              <a:gd name="connsiteX3703" fmla="*/ 918382 w 1742503"/>
              <a:gd name="connsiteY3703" fmla="*/ 893361 h 1217944"/>
              <a:gd name="connsiteX3704" fmla="*/ 931240 w 1742503"/>
              <a:gd name="connsiteY3704" fmla="*/ 896504 h 1217944"/>
              <a:gd name="connsiteX3705" fmla="*/ 936003 w 1742503"/>
              <a:gd name="connsiteY3705" fmla="*/ 888979 h 1217944"/>
              <a:gd name="connsiteX3706" fmla="*/ 926478 w 1742503"/>
              <a:gd name="connsiteY3706" fmla="*/ 853642 h 1217944"/>
              <a:gd name="connsiteX3707" fmla="*/ 911028 w 1742503"/>
              <a:gd name="connsiteY3707" fmla="*/ 844831 h 1217944"/>
              <a:gd name="connsiteX3708" fmla="*/ 910000 w 1742503"/>
              <a:gd name="connsiteY3708" fmla="*/ 845164 h 1217944"/>
              <a:gd name="connsiteX3709" fmla="*/ 916858 w 1742503"/>
              <a:gd name="connsiteY3709" fmla="*/ 851451 h 1217944"/>
              <a:gd name="connsiteX3710" fmla="*/ 913619 w 1742503"/>
              <a:gd name="connsiteY3710" fmla="*/ 853927 h 1217944"/>
              <a:gd name="connsiteX3711" fmla="*/ 917048 w 1742503"/>
              <a:gd name="connsiteY3711" fmla="*/ 868501 h 1217944"/>
              <a:gd name="connsiteX3712" fmla="*/ 919525 w 1742503"/>
              <a:gd name="connsiteY3712" fmla="*/ 874120 h 1217944"/>
              <a:gd name="connsiteX3713" fmla="*/ 920382 w 1742503"/>
              <a:gd name="connsiteY3713" fmla="*/ 882407 h 1217944"/>
              <a:gd name="connsiteX3714" fmla="*/ 924097 w 1742503"/>
              <a:gd name="connsiteY3714" fmla="*/ 867358 h 1217944"/>
              <a:gd name="connsiteX3715" fmla="*/ 920572 w 1742503"/>
              <a:gd name="connsiteY3715" fmla="*/ 852689 h 1217944"/>
              <a:gd name="connsiteX3716" fmla="*/ 922954 w 1742503"/>
              <a:gd name="connsiteY3716" fmla="*/ 852022 h 1217944"/>
              <a:gd name="connsiteX3717" fmla="*/ 926668 w 1742503"/>
              <a:gd name="connsiteY3717" fmla="*/ 869263 h 1217944"/>
              <a:gd name="connsiteX3718" fmla="*/ 928859 w 1742503"/>
              <a:gd name="connsiteY3718" fmla="*/ 889170 h 1217944"/>
              <a:gd name="connsiteX3719" fmla="*/ 463372 w 1742503"/>
              <a:gd name="connsiteY3719" fmla="*/ 837354 h 1217944"/>
              <a:gd name="connsiteX3720" fmla="*/ 464325 w 1742503"/>
              <a:gd name="connsiteY3720" fmla="*/ 829067 h 1217944"/>
              <a:gd name="connsiteX3721" fmla="*/ 466135 w 1742503"/>
              <a:gd name="connsiteY3721" fmla="*/ 803350 h 1217944"/>
              <a:gd name="connsiteX3722" fmla="*/ 457467 w 1742503"/>
              <a:gd name="connsiteY3722" fmla="*/ 780775 h 1217944"/>
              <a:gd name="connsiteX3723" fmla="*/ 459658 w 1742503"/>
              <a:gd name="connsiteY3723" fmla="*/ 818875 h 1217944"/>
              <a:gd name="connsiteX3724" fmla="*/ 463468 w 1742503"/>
              <a:gd name="connsiteY3724" fmla="*/ 837830 h 1217944"/>
              <a:gd name="connsiteX3725" fmla="*/ 852278 w 1742503"/>
              <a:gd name="connsiteY3725" fmla="*/ 207942 h 1217944"/>
              <a:gd name="connsiteX3726" fmla="*/ 846563 w 1742503"/>
              <a:gd name="connsiteY3726" fmla="*/ 207942 h 1217944"/>
              <a:gd name="connsiteX3727" fmla="*/ 841420 w 1742503"/>
              <a:gd name="connsiteY3727" fmla="*/ 207370 h 1217944"/>
              <a:gd name="connsiteX3728" fmla="*/ 851421 w 1742503"/>
              <a:gd name="connsiteY3728" fmla="*/ 202417 h 1217944"/>
              <a:gd name="connsiteX3729" fmla="*/ 849802 w 1742503"/>
              <a:gd name="connsiteY3729" fmla="*/ 194512 h 1217944"/>
              <a:gd name="connsiteX3730" fmla="*/ 851040 w 1742503"/>
              <a:gd name="connsiteY3730" fmla="*/ 193369 h 1217944"/>
              <a:gd name="connsiteX3731" fmla="*/ 858088 w 1742503"/>
              <a:gd name="connsiteY3731" fmla="*/ 200036 h 1217944"/>
              <a:gd name="connsiteX3732" fmla="*/ 856088 w 1742503"/>
              <a:gd name="connsiteY3732" fmla="*/ 186130 h 1217944"/>
              <a:gd name="connsiteX3733" fmla="*/ 843610 w 1742503"/>
              <a:gd name="connsiteY3733" fmla="*/ 187654 h 1217944"/>
              <a:gd name="connsiteX3734" fmla="*/ 847611 w 1742503"/>
              <a:gd name="connsiteY3734" fmla="*/ 164032 h 1217944"/>
              <a:gd name="connsiteX3735" fmla="*/ 838086 w 1742503"/>
              <a:gd name="connsiteY3735" fmla="*/ 191940 h 1217944"/>
              <a:gd name="connsiteX3736" fmla="*/ 838086 w 1742503"/>
              <a:gd name="connsiteY3736" fmla="*/ 199560 h 1217944"/>
              <a:gd name="connsiteX3737" fmla="*/ 852373 w 1742503"/>
              <a:gd name="connsiteY3737" fmla="*/ 208418 h 1217944"/>
              <a:gd name="connsiteX3738" fmla="*/ 1168318 w 1742503"/>
              <a:gd name="connsiteY3738" fmla="*/ 686573 h 1217944"/>
              <a:gd name="connsiteX3739" fmla="*/ 1137742 w 1742503"/>
              <a:gd name="connsiteY3739" fmla="*/ 678286 h 1217944"/>
              <a:gd name="connsiteX3740" fmla="*/ 1134790 w 1742503"/>
              <a:gd name="connsiteY3740" fmla="*/ 686383 h 1217944"/>
              <a:gd name="connsiteX3741" fmla="*/ 1106215 w 1742503"/>
              <a:gd name="connsiteY3741" fmla="*/ 692574 h 1217944"/>
              <a:gd name="connsiteX3742" fmla="*/ 1117740 w 1742503"/>
              <a:gd name="connsiteY3742" fmla="*/ 696669 h 1217944"/>
              <a:gd name="connsiteX3743" fmla="*/ 1125550 w 1742503"/>
              <a:gd name="connsiteY3743" fmla="*/ 697527 h 1217944"/>
              <a:gd name="connsiteX3744" fmla="*/ 1138028 w 1742503"/>
              <a:gd name="connsiteY3744" fmla="*/ 697527 h 1217944"/>
              <a:gd name="connsiteX3745" fmla="*/ 1153106 w 1742503"/>
              <a:gd name="connsiteY3745" fmla="*/ 694631 h 1217944"/>
              <a:gd name="connsiteX3746" fmla="*/ 1153268 w 1742503"/>
              <a:gd name="connsiteY3746" fmla="*/ 694384 h 1217944"/>
              <a:gd name="connsiteX3747" fmla="*/ 1139838 w 1742503"/>
              <a:gd name="connsiteY3747" fmla="*/ 686478 h 1217944"/>
              <a:gd name="connsiteX3748" fmla="*/ 1140600 w 1742503"/>
              <a:gd name="connsiteY3748" fmla="*/ 685145 h 1217944"/>
              <a:gd name="connsiteX3749" fmla="*/ 1159650 w 1742503"/>
              <a:gd name="connsiteY3749" fmla="*/ 689336 h 1217944"/>
              <a:gd name="connsiteX3750" fmla="*/ 1158221 w 1742503"/>
              <a:gd name="connsiteY3750" fmla="*/ 698289 h 1217944"/>
              <a:gd name="connsiteX3751" fmla="*/ 1168442 w 1742503"/>
              <a:gd name="connsiteY3751" fmla="*/ 687554 h 1217944"/>
              <a:gd name="connsiteX3752" fmla="*/ 1168413 w 1742503"/>
              <a:gd name="connsiteY3752" fmla="*/ 687050 h 1217944"/>
              <a:gd name="connsiteX3753" fmla="*/ 801891 w 1742503"/>
              <a:gd name="connsiteY3753" fmla="*/ 894218 h 1217944"/>
              <a:gd name="connsiteX3754" fmla="*/ 781793 w 1742503"/>
              <a:gd name="connsiteY3754" fmla="*/ 871167 h 1217944"/>
              <a:gd name="connsiteX3755" fmla="*/ 778936 w 1742503"/>
              <a:gd name="connsiteY3755" fmla="*/ 859357 h 1217944"/>
              <a:gd name="connsiteX3756" fmla="*/ 768172 w 1742503"/>
              <a:gd name="connsiteY3756" fmla="*/ 844784 h 1217944"/>
              <a:gd name="connsiteX3757" fmla="*/ 762553 w 1742503"/>
              <a:gd name="connsiteY3757" fmla="*/ 842688 h 1217944"/>
              <a:gd name="connsiteX3758" fmla="*/ 760457 w 1742503"/>
              <a:gd name="connsiteY3758" fmla="*/ 847355 h 1217944"/>
              <a:gd name="connsiteX3759" fmla="*/ 762743 w 1742503"/>
              <a:gd name="connsiteY3759" fmla="*/ 858309 h 1217944"/>
              <a:gd name="connsiteX3760" fmla="*/ 779126 w 1742503"/>
              <a:gd name="connsiteY3760" fmla="*/ 863071 h 1217944"/>
              <a:gd name="connsiteX3761" fmla="*/ 777316 w 1742503"/>
              <a:gd name="connsiteY3761" fmla="*/ 867643 h 1217944"/>
              <a:gd name="connsiteX3762" fmla="*/ 776364 w 1742503"/>
              <a:gd name="connsiteY3762" fmla="*/ 892503 h 1217944"/>
              <a:gd name="connsiteX3763" fmla="*/ 793033 w 1742503"/>
              <a:gd name="connsiteY3763" fmla="*/ 902028 h 1217944"/>
              <a:gd name="connsiteX3764" fmla="*/ 797795 w 1742503"/>
              <a:gd name="connsiteY3764" fmla="*/ 899457 h 1217944"/>
              <a:gd name="connsiteX3765" fmla="*/ 801986 w 1742503"/>
              <a:gd name="connsiteY3765" fmla="*/ 894695 h 1217944"/>
              <a:gd name="connsiteX3766" fmla="*/ 1188225 w 1742503"/>
              <a:gd name="connsiteY3766" fmla="*/ 596752 h 1217944"/>
              <a:gd name="connsiteX3767" fmla="*/ 1192797 w 1742503"/>
              <a:gd name="connsiteY3767" fmla="*/ 577702 h 1217944"/>
              <a:gd name="connsiteX3768" fmla="*/ 1185177 w 1742503"/>
              <a:gd name="connsiteY3768" fmla="*/ 571701 h 1217944"/>
              <a:gd name="connsiteX3769" fmla="*/ 1181367 w 1742503"/>
              <a:gd name="connsiteY3769" fmla="*/ 577417 h 1217944"/>
              <a:gd name="connsiteX3770" fmla="*/ 1181367 w 1742503"/>
              <a:gd name="connsiteY3770" fmla="*/ 600848 h 1217944"/>
              <a:gd name="connsiteX3771" fmla="*/ 1194702 w 1742503"/>
              <a:gd name="connsiteY3771" fmla="*/ 596467 h 1217944"/>
              <a:gd name="connsiteX3772" fmla="*/ 1204227 w 1742503"/>
              <a:gd name="connsiteY3772" fmla="*/ 589323 h 1217944"/>
              <a:gd name="connsiteX3773" fmla="*/ 1211942 w 1742503"/>
              <a:gd name="connsiteY3773" fmla="*/ 577131 h 1217944"/>
              <a:gd name="connsiteX3774" fmla="*/ 1216705 w 1742503"/>
              <a:gd name="connsiteY3774" fmla="*/ 565129 h 1217944"/>
              <a:gd name="connsiteX3775" fmla="*/ 557194 w 1742503"/>
              <a:gd name="connsiteY3775" fmla="*/ 759630 h 1217944"/>
              <a:gd name="connsiteX3776" fmla="*/ 567385 w 1742503"/>
              <a:gd name="connsiteY3776" fmla="*/ 742485 h 1217944"/>
              <a:gd name="connsiteX3777" fmla="*/ 559003 w 1742503"/>
              <a:gd name="connsiteY3777" fmla="*/ 732960 h 1217944"/>
              <a:gd name="connsiteX3778" fmla="*/ 555193 w 1742503"/>
              <a:gd name="connsiteY3778" fmla="*/ 727531 h 1217944"/>
              <a:gd name="connsiteX3779" fmla="*/ 557479 w 1742503"/>
              <a:gd name="connsiteY3779" fmla="*/ 725150 h 1217944"/>
              <a:gd name="connsiteX3780" fmla="*/ 569195 w 1742503"/>
              <a:gd name="connsiteY3780" fmla="*/ 733722 h 1217944"/>
              <a:gd name="connsiteX3781" fmla="*/ 559670 w 1742503"/>
              <a:gd name="connsiteY3781" fmla="*/ 704385 h 1217944"/>
              <a:gd name="connsiteX3782" fmla="*/ 557575 w 1742503"/>
              <a:gd name="connsiteY3782" fmla="*/ 759630 h 1217944"/>
              <a:gd name="connsiteX3783" fmla="*/ 59608 w 1742503"/>
              <a:gd name="connsiteY3783" fmla="*/ 887932 h 1217944"/>
              <a:gd name="connsiteX3784" fmla="*/ 55702 w 1742503"/>
              <a:gd name="connsiteY3784" fmla="*/ 900885 h 1217944"/>
              <a:gd name="connsiteX3785" fmla="*/ 77229 w 1742503"/>
              <a:gd name="connsiteY3785" fmla="*/ 925841 h 1217944"/>
              <a:gd name="connsiteX3786" fmla="*/ 83230 w 1742503"/>
              <a:gd name="connsiteY3786" fmla="*/ 933938 h 1217944"/>
              <a:gd name="connsiteX3787" fmla="*/ 86944 w 1742503"/>
              <a:gd name="connsiteY3787" fmla="*/ 963369 h 1217944"/>
              <a:gd name="connsiteX3788" fmla="*/ 90183 w 1742503"/>
              <a:gd name="connsiteY3788" fmla="*/ 959845 h 1217944"/>
              <a:gd name="connsiteX3789" fmla="*/ 71133 w 1742503"/>
              <a:gd name="connsiteY3789" fmla="*/ 912220 h 1217944"/>
              <a:gd name="connsiteX3790" fmla="*/ 59988 w 1742503"/>
              <a:gd name="connsiteY3790" fmla="*/ 887932 h 1217944"/>
              <a:gd name="connsiteX3791" fmla="*/ 1515313 w 1742503"/>
              <a:gd name="connsiteY3791" fmla="*/ 652855 h 1217944"/>
              <a:gd name="connsiteX3792" fmla="*/ 1514742 w 1742503"/>
              <a:gd name="connsiteY3792" fmla="*/ 651712 h 1217944"/>
              <a:gd name="connsiteX3793" fmla="*/ 1497406 w 1742503"/>
              <a:gd name="connsiteY3793" fmla="*/ 653807 h 1217944"/>
              <a:gd name="connsiteX3794" fmla="*/ 1492263 w 1742503"/>
              <a:gd name="connsiteY3794" fmla="*/ 649807 h 1217944"/>
              <a:gd name="connsiteX3795" fmla="*/ 1476356 w 1742503"/>
              <a:gd name="connsiteY3795" fmla="*/ 644568 h 1217944"/>
              <a:gd name="connsiteX3796" fmla="*/ 1482452 w 1742503"/>
              <a:gd name="connsiteY3796" fmla="*/ 651140 h 1217944"/>
              <a:gd name="connsiteX3797" fmla="*/ 1481309 w 1742503"/>
              <a:gd name="connsiteY3797" fmla="*/ 652283 h 1217944"/>
              <a:gd name="connsiteX3798" fmla="*/ 1474356 w 1742503"/>
              <a:gd name="connsiteY3798" fmla="*/ 647807 h 1217944"/>
              <a:gd name="connsiteX3799" fmla="*/ 1483881 w 1742503"/>
              <a:gd name="connsiteY3799" fmla="*/ 665428 h 1217944"/>
              <a:gd name="connsiteX3800" fmla="*/ 1067638 w 1742503"/>
              <a:gd name="connsiteY3800" fmla="*/ 570845 h 1217944"/>
              <a:gd name="connsiteX3801" fmla="*/ 1065067 w 1742503"/>
              <a:gd name="connsiteY3801" fmla="*/ 575797 h 1217944"/>
              <a:gd name="connsiteX3802" fmla="*/ 1066210 w 1742503"/>
              <a:gd name="connsiteY3802" fmla="*/ 576941 h 1217944"/>
              <a:gd name="connsiteX3803" fmla="*/ 1073734 w 1742503"/>
              <a:gd name="connsiteY3803" fmla="*/ 572940 h 1217944"/>
              <a:gd name="connsiteX3804" fmla="*/ 1073734 w 1742503"/>
              <a:gd name="connsiteY3804" fmla="*/ 558843 h 1217944"/>
              <a:gd name="connsiteX3805" fmla="*/ 1079830 w 1742503"/>
              <a:gd name="connsiteY3805" fmla="*/ 569320 h 1217944"/>
              <a:gd name="connsiteX3806" fmla="*/ 1077068 w 1742503"/>
              <a:gd name="connsiteY3806" fmla="*/ 559224 h 1217944"/>
              <a:gd name="connsiteX3807" fmla="*/ 1080592 w 1742503"/>
              <a:gd name="connsiteY3807" fmla="*/ 558271 h 1217944"/>
              <a:gd name="connsiteX3808" fmla="*/ 1085545 w 1742503"/>
              <a:gd name="connsiteY3808" fmla="*/ 548746 h 1217944"/>
              <a:gd name="connsiteX3809" fmla="*/ 1082688 w 1742503"/>
              <a:gd name="connsiteY3809" fmla="*/ 545413 h 1217944"/>
              <a:gd name="connsiteX3810" fmla="*/ 1076211 w 1742503"/>
              <a:gd name="connsiteY3810" fmla="*/ 548651 h 1217944"/>
              <a:gd name="connsiteX3811" fmla="*/ 1076211 w 1742503"/>
              <a:gd name="connsiteY3811" fmla="*/ 553794 h 1217944"/>
              <a:gd name="connsiteX3812" fmla="*/ 1074496 w 1742503"/>
              <a:gd name="connsiteY3812" fmla="*/ 554557 h 1217944"/>
              <a:gd name="connsiteX3813" fmla="*/ 1064971 w 1742503"/>
              <a:gd name="connsiteY3813" fmla="*/ 541031 h 1217944"/>
              <a:gd name="connsiteX3814" fmla="*/ 1063066 w 1742503"/>
              <a:gd name="connsiteY3814" fmla="*/ 542365 h 1217944"/>
              <a:gd name="connsiteX3815" fmla="*/ 1067543 w 1742503"/>
              <a:gd name="connsiteY3815" fmla="*/ 558557 h 1217944"/>
              <a:gd name="connsiteX3816" fmla="*/ 1066495 w 1742503"/>
              <a:gd name="connsiteY3816" fmla="*/ 559128 h 1217944"/>
              <a:gd name="connsiteX3817" fmla="*/ 1058399 w 1742503"/>
              <a:gd name="connsiteY3817" fmla="*/ 546937 h 1217944"/>
              <a:gd name="connsiteX3818" fmla="*/ 1051922 w 1742503"/>
              <a:gd name="connsiteY3818" fmla="*/ 555986 h 1217944"/>
              <a:gd name="connsiteX3819" fmla="*/ 1061447 w 1742503"/>
              <a:gd name="connsiteY3819" fmla="*/ 561986 h 1217944"/>
              <a:gd name="connsiteX3820" fmla="*/ 1068019 w 1742503"/>
              <a:gd name="connsiteY3820" fmla="*/ 570845 h 1217944"/>
              <a:gd name="connsiteX3821" fmla="*/ 1121264 w 1742503"/>
              <a:gd name="connsiteY3821" fmla="*/ 600943 h 1217944"/>
              <a:gd name="connsiteX3822" fmla="*/ 1139266 w 1742503"/>
              <a:gd name="connsiteY3822" fmla="*/ 617707 h 1217944"/>
              <a:gd name="connsiteX3823" fmla="*/ 1137838 w 1742503"/>
              <a:gd name="connsiteY3823" fmla="*/ 619613 h 1217944"/>
              <a:gd name="connsiteX3824" fmla="*/ 1131361 w 1742503"/>
              <a:gd name="connsiteY3824" fmla="*/ 618565 h 1217944"/>
              <a:gd name="connsiteX3825" fmla="*/ 1126598 w 1742503"/>
              <a:gd name="connsiteY3825" fmla="*/ 620755 h 1217944"/>
              <a:gd name="connsiteX3826" fmla="*/ 1127074 w 1742503"/>
              <a:gd name="connsiteY3826" fmla="*/ 627042 h 1217944"/>
              <a:gd name="connsiteX3827" fmla="*/ 1132313 w 1742503"/>
              <a:gd name="connsiteY3827" fmla="*/ 627042 h 1217944"/>
              <a:gd name="connsiteX3828" fmla="*/ 1137076 w 1742503"/>
              <a:gd name="connsiteY3828" fmla="*/ 609707 h 1217944"/>
              <a:gd name="connsiteX3829" fmla="*/ 1128789 w 1742503"/>
              <a:gd name="connsiteY3829" fmla="*/ 597895 h 1217944"/>
              <a:gd name="connsiteX3830" fmla="*/ 1124217 w 1742503"/>
              <a:gd name="connsiteY3830" fmla="*/ 597895 h 1217944"/>
              <a:gd name="connsiteX3831" fmla="*/ 1124979 w 1742503"/>
              <a:gd name="connsiteY3831" fmla="*/ 590466 h 1217944"/>
              <a:gd name="connsiteX3832" fmla="*/ 1107262 w 1742503"/>
              <a:gd name="connsiteY3832" fmla="*/ 619517 h 1217944"/>
              <a:gd name="connsiteX3833" fmla="*/ 1120788 w 1742503"/>
              <a:gd name="connsiteY3833" fmla="*/ 613612 h 1217944"/>
              <a:gd name="connsiteX3834" fmla="*/ 1121550 w 1742503"/>
              <a:gd name="connsiteY3834" fmla="*/ 600943 h 1217944"/>
              <a:gd name="connsiteX3835" fmla="*/ 792747 w 1742503"/>
              <a:gd name="connsiteY3835" fmla="*/ 859738 h 1217944"/>
              <a:gd name="connsiteX3836" fmla="*/ 774268 w 1742503"/>
              <a:gd name="connsiteY3836" fmla="*/ 822781 h 1217944"/>
              <a:gd name="connsiteX3837" fmla="*/ 778840 w 1742503"/>
              <a:gd name="connsiteY3837" fmla="*/ 830115 h 1217944"/>
              <a:gd name="connsiteX3838" fmla="*/ 784841 w 1742503"/>
              <a:gd name="connsiteY3838" fmla="*/ 835259 h 1217944"/>
              <a:gd name="connsiteX3839" fmla="*/ 784270 w 1742503"/>
              <a:gd name="connsiteY3839" fmla="*/ 837068 h 1217944"/>
              <a:gd name="connsiteX3840" fmla="*/ 775316 w 1742503"/>
              <a:gd name="connsiteY3840" fmla="*/ 835449 h 1217944"/>
              <a:gd name="connsiteX3841" fmla="*/ 788384 w 1742503"/>
              <a:gd name="connsiteY3841" fmla="*/ 859004 h 1217944"/>
              <a:gd name="connsiteX3842" fmla="*/ 793128 w 1742503"/>
              <a:gd name="connsiteY3842" fmla="*/ 859738 h 1217944"/>
              <a:gd name="connsiteX3843" fmla="*/ 1654950 w 1742503"/>
              <a:gd name="connsiteY3843" fmla="*/ 509408 h 1217944"/>
              <a:gd name="connsiteX3844" fmla="*/ 1670095 w 1742503"/>
              <a:gd name="connsiteY3844" fmla="*/ 490358 h 1217944"/>
              <a:gd name="connsiteX3845" fmla="*/ 1679620 w 1742503"/>
              <a:gd name="connsiteY3845" fmla="*/ 473213 h 1217944"/>
              <a:gd name="connsiteX3846" fmla="*/ 1677238 w 1742503"/>
              <a:gd name="connsiteY3846" fmla="*/ 459878 h 1217944"/>
              <a:gd name="connsiteX3847" fmla="*/ 1166984 w 1742503"/>
              <a:gd name="connsiteY3847" fmla="*/ 513504 h 1217944"/>
              <a:gd name="connsiteX3848" fmla="*/ 1164412 w 1742503"/>
              <a:gd name="connsiteY3848" fmla="*/ 512742 h 1217944"/>
              <a:gd name="connsiteX3849" fmla="*/ 1151554 w 1742503"/>
              <a:gd name="connsiteY3849" fmla="*/ 539793 h 1217944"/>
              <a:gd name="connsiteX3850" fmla="*/ 1151554 w 1742503"/>
              <a:gd name="connsiteY3850" fmla="*/ 544365 h 1217944"/>
              <a:gd name="connsiteX3851" fmla="*/ 1154411 w 1742503"/>
              <a:gd name="connsiteY3851" fmla="*/ 550461 h 1217944"/>
              <a:gd name="connsiteX3852" fmla="*/ 1175366 w 1742503"/>
              <a:gd name="connsiteY3852" fmla="*/ 536173 h 1217944"/>
              <a:gd name="connsiteX3853" fmla="*/ 1176128 w 1742503"/>
              <a:gd name="connsiteY3853" fmla="*/ 524076 h 1217944"/>
              <a:gd name="connsiteX3854" fmla="*/ 1169937 w 1742503"/>
              <a:gd name="connsiteY3854" fmla="*/ 529125 h 1217944"/>
              <a:gd name="connsiteX3855" fmla="*/ 1171366 w 1742503"/>
              <a:gd name="connsiteY3855" fmla="*/ 523696 h 1217944"/>
              <a:gd name="connsiteX3856" fmla="*/ 1166032 w 1742503"/>
              <a:gd name="connsiteY3856" fmla="*/ 523124 h 1217944"/>
              <a:gd name="connsiteX3857" fmla="*/ 1359675 w 1742503"/>
              <a:gd name="connsiteY3857" fmla="*/ 174414 h 1217944"/>
              <a:gd name="connsiteX3858" fmla="*/ 1345006 w 1742503"/>
              <a:gd name="connsiteY3858" fmla="*/ 145839 h 1217944"/>
              <a:gd name="connsiteX3859" fmla="*/ 1333100 w 1742503"/>
              <a:gd name="connsiteY3859" fmla="*/ 160698 h 1217944"/>
              <a:gd name="connsiteX3860" fmla="*/ 1348150 w 1742503"/>
              <a:gd name="connsiteY3860" fmla="*/ 160698 h 1217944"/>
              <a:gd name="connsiteX3861" fmla="*/ 1344054 w 1742503"/>
              <a:gd name="connsiteY3861" fmla="*/ 193559 h 1217944"/>
              <a:gd name="connsiteX3862" fmla="*/ 1356341 w 1742503"/>
              <a:gd name="connsiteY3862" fmla="*/ 183558 h 1217944"/>
              <a:gd name="connsiteX3863" fmla="*/ 1353960 w 1742503"/>
              <a:gd name="connsiteY3863" fmla="*/ 177271 h 1217944"/>
              <a:gd name="connsiteX3864" fmla="*/ 923906 w 1742503"/>
              <a:gd name="connsiteY3864" fmla="*/ 728483 h 1217944"/>
              <a:gd name="connsiteX3865" fmla="*/ 926478 w 1742503"/>
              <a:gd name="connsiteY3865" fmla="*/ 702956 h 1217944"/>
              <a:gd name="connsiteX3866" fmla="*/ 903332 w 1742503"/>
              <a:gd name="connsiteY3866" fmla="*/ 676286 h 1217944"/>
              <a:gd name="connsiteX3867" fmla="*/ 899427 w 1742503"/>
              <a:gd name="connsiteY3867" fmla="*/ 680001 h 1217944"/>
              <a:gd name="connsiteX3868" fmla="*/ 912667 w 1742503"/>
              <a:gd name="connsiteY3868" fmla="*/ 711243 h 1217944"/>
              <a:gd name="connsiteX3869" fmla="*/ 923144 w 1742503"/>
              <a:gd name="connsiteY3869" fmla="*/ 707338 h 1217944"/>
              <a:gd name="connsiteX3870" fmla="*/ 923906 w 1742503"/>
              <a:gd name="connsiteY3870" fmla="*/ 728483 h 1217944"/>
              <a:gd name="connsiteX3871" fmla="*/ 593293 w 1742503"/>
              <a:gd name="connsiteY3871" fmla="*/ 891932 h 1217944"/>
              <a:gd name="connsiteX3872" fmla="*/ 591865 w 1742503"/>
              <a:gd name="connsiteY3872" fmla="*/ 917840 h 1217944"/>
              <a:gd name="connsiteX3873" fmla="*/ 595389 w 1742503"/>
              <a:gd name="connsiteY3873" fmla="*/ 932699 h 1217944"/>
              <a:gd name="connsiteX3874" fmla="*/ 597199 w 1742503"/>
              <a:gd name="connsiteY3874" fmla="*/ 932128 h 1217944"/>
              <a:gd name="connsiteX3875" fmla="*/ 599294 w 1742503"/>
              <a:gd name="connsiteY3875" fmla="*/ 921555 h 1217944"/>
              <a:gd name="connsiteX3876" fmla="*/ 601294 w 1742503"/>
              <a:gd name="connsiteY3876" fmla="*/ 921555 h 1217944"/>
              <a:gd name="connsiteX3877" fmla="*/ 605962 w 1742503"/>
              <a:gd name="connsiteY3877" fmla="*/ 934700 h 1217944"/>
              <a:gd name="connsiteX3878" fmla="*/ 593293 w 1742503"/>
              <a:gd name="connsiteY3878" fmla="*/ 891932 h 1217944"/>
              <a:gd name="connsiteX3879" fmla="*/ 863518 w 1742503"/>
              <a:gd name="connsiteY3879" fmla="*/ 890694 h 1217944"/>
              <a:gd name="connsiteX3880" fmla="*/ 865518 w 1742503"/>
              <a:gd name="connsiteY3880" fmla="*/ 890694 h 1217944"/>
              <a:gd name="connsiteX3881" fmla="*/ 866851 w 1742503"/>
              <a:gd name="connsiteY3881" fmla="*/ 869263 h 1217944"/>
              <a:gd name="connsiteX3882" fmla="*/ 869423 w 1742503"/>
              <a:gd name="connsiteY3882" fmla="*/ 867453 h 1217944"/>
              <a:gd name="connsiteX3883" fmla="*/ 870566 w 1742503"/>
              <a:gd name="connsiteY3883" fmla="*/ 874216 h 1217944"/>
              <a:gd name="connsiteX3884" fmla="*/ 878091 w 1742503"/>
              <a:gd name="connsiteY3884" fmla="*/ 861166 h 1217944"/>
              <a:gd name="connsiteX3885" fmla="*/ 881996 w 1742503"/>
              <a:gd name="connsiteY3885" fmla="*/ 857642 h 1217944"/>
              <a:gd name="connsiteX3886" fmla="*/ 885330 w 1742503"/>
              <a:gd name="connsiteY3886" fmla="*/ 851261 h 1217944"/>
              <a:gd name="connsiteX3887" fmla="*/ 880282 w 1742503"/>
              <a:gd name="connsiteY3887" fmla="*/ 841164 h 1217944"/>
              <a:gd name="connsiteX3888" fmla="*/ 875233 w 1742503"/>
              <a:gd name="connsiteY3888" fmla="*/ 850689 h 1217944"/>
              <a:gd name="connsiteX3889" fmla="*/ 868090 w 1742503"/>
              <a:gd name="connsiteY3889" fmla="*/ 861642 h 1217944"/>
              <a:gd name="connsiteX3890" fmla="*/ 861422 w 1742503"/>
              <a:gd name="connsiteY3890" fmla="*/ 879645 h 1217944"/>
              <a:gd name="connsiteX3891" fmla="*/ 863518 w 1742503"/>
              <a:gd name="connsiteY3891" fmla="*/ 890408 h 1217944"/>
              <a:gd name="connsiteX3892" fmla="*/ 804748 w 1742503"/>
              <a:gd name="connsiteY3892" fmla="*/ 844784 h 1217944"/>
              <a:gd name="connsiteX3893" fmla="*/ 801796 w 1742503"/>
              <a:gd name="connsiteY3893" fmla="*/ 860500 h 1217944"/>
              <a:gd name="connsiteX3894" fmla="*/ 799891 w 1742503"/>
              <a:gd name="connsiteY3894" fmla="*/ 873930 h 1217944"/>
              <a:gd name="connsiteX3895" fmla="*/ 814273 w 1742503"/>
              <a:gd name="connsiteY3895" fmla="*/ 884693 h 1217944"/>
              <a:gd name="connsiteX3896" fmla="*/ 816940 w 1742503"/>
              <a:gd name="connsiteY3896" fmla="*/ 882598 h 1217944"/>
              <a:gd name="connsiteX3897" fmla="*/ 809320 w 1742503"/>
              <a:gd name="connsiteY3897" fmla="*/ 860404 h 1217944"/>
              <a:gd name="connsiteX3898" fmla="*/ 804748 w 1742503"/>
              <a:gd name="connsiteY3898" fmla="*/ 844784 h 1217944"/>
              <a:gd name="connsiteX3899" fmla="*/ 14173 w 1742503"/>
              <a:gd name="connsiteY3899" fmla="*/ 785442 h 1217944"/>
              <a:gd name="connsiteX3900" fmla="*/ 16555 w 1742503"/>
              <a:gd name="connsiteY3900" fmla="*/ 786967 h 1217944"/>
              <a:gd name="connsiteX3901" fmla="*/ 22079 w 1742503"/>
              <a:gd name="connsiteY3901" fmla="*/ 777442 h 1217944"/>
              <a:gd name="connsiteX3902" fmla="*/ 7030 w 1742503"/>
              <a:gd name="connsiteY3902" fmla="*/ 718482 h 1217944"/>
              <a:gd name="connsiteX3903" fmla="*/ 5982 w 1742503"/>
              <a:gd name="connsiteY3903" fmla="*/ 734484 h 1217944"/>
              <a:gd name="connsiteX3904" fmla="*/ 10363 w 1742503"/>
              <a:gd name="connsiteY3904" fmla="*/ 746009 h 1217944"/>
              <a:gd name="connsiteX3905" fmla="*/ 10363 w 1742503"/>
              <a:gd name="connsiteY3905" fmla="*/ 770584 h 1217944"/>
              <a:gd name="connsiteX3906" fmla="*/ 16174 w 1742503"/>
              <a:gd name="connsiteY3906" fmla="*/ 767059 h 1217944"/>
              <a:gd name="connsiteX3907" fmla="*/ 652348 w 1742503"/>
              <a:gd name="connsiteY3907" fmla="*/ 191178 h 1217944"/>
              <a:gd name="connsiteX3908" fmla="*/ 637680 w 1742503"/>
              <a:gd name="connsiteY3908" fmla="*/ 205561 h 1217944"/>
              <a:gd name="connsiteX3909" fmla="*/ 621392 w 1742503"/>
              <a:gd name="connsiteY3909" fmla="*/ 212228 h 1217944"/>
              <a:gd name="connsiteX3910" fmla="*/ 622630 w 1742503"/>
              <a:gd name="connsiteY3910" fmla="*/ 215086 h 1217944"/>
              <a:gd name="connsiteX3911" fmla="*/ 632822 w 1742503"/>
              <a:gd name="connsiteY3911" fmla="*/ 212609 h 1217944"/>
              <a:gd name="connsiteX3912" fmla="*/ 643585 w 1742503"/>
              <a:gd name="connsiteY3912" fmla="*/ 208799 h 1217944"/>
              <a:gd name="connsiteX3913" fmla="*/ 653682 w 1742503"/>
              <a:gd name="connsiteY3913" fmla="*/ 202132 h 1217944"/>
              <a:gd name="connsiteX3914" fmla="*/ 656730 w 1742503"/>
              <a:gd name="connsiteY3914" fmla="*/ 194512 h 1217944"/>
              <a:gd name="connsiteX3915" fmla="*/ 668446 w 1742503"/>
              <a:gd name="connsiteY3915" fmla="*/ 193845 h 1217944"/>
              <a:gd name="connsiteX3916" fmla="*/ 668446 w 1742503"/>
              <a:gd name="connsiteY3916" fmla="*/ 190797 h 1217944"/>
              <a:gd name="connsiteX3917" fmla="*/ 639871 w 1742503"/>
              <a:gd name="connsiteY3917" fmla="*/ 187749 h 1217944"/>
              <a:gd name="connsiteX3918" fmla="*/ 1099261 w 1742503"/>
              <a:gd name="connsiteY3918" fmla="*/ 619803 h 1217944"/>
              <a:gd name="connsiteX3919" fmla="*/ 1101738 w 1742503"/>
              <a:gd name="connsiteY3919" fmla="*/ 619803 h 1217944"/>
              <a:gd name="connsiteX3920" fmla="*/ 1096975 w 1742503"/>
              <a:gd name="connsiteY3920" fmla="*/ 591800 h 1217944"/>
              <a:gd name="connsiteX3921" fmla="*/ 1105834 w 1742503"/>
              <a:gd name="connsiteY3921" fmla="*/ 591800 h 1217944"/>
              <a:gd name="connsiteX3922" fmla="*/ 1104881 w 1742503"/>
              <a:gd name="connsiteY3922" fmla="*/ 577226 h 1217944"/>
              <a:gd name="connsiteX3923" fmla="*/ 1106977 w 1742503"/>
              <a:gd name="connsiteY3923" fmla="*/ 577226 h 1217944"/>
              <a:gd name="connsiteX3924" fmla="*/ 1110977 w 1742503"/>
              <a:gd name="connsiteY3924" fmla="*/ 589513 h 1217944"/>
              <a:gd name="connsiteX3925" fmla="*/ 1113454 w 1742503"/>
              <a:gd name="connsiteY3925" fmla="*/ 588466 h 1217944"/>
              <a:gd name="connsiteX3926" fmla="*/ 1101833 w 1742503"/>
              <a:gd name="connsiteY3926" fmla="*/ 570273 h 1217944"/>
              <a:gd name="connsiteX3927" fmla="*/ 1102500 w 1742503"/>
              <a:gd name="connsiteY3927" fmla="*/ 585608 h 1217944"/>
              <a:gd name="connsiteX3928" fmla="*/ 1092975 w 1742503"/>
              <a:gd name="connsiteY3928" fmla="*/ 591323 h 1217944"/>
              <a:gd name="connsiteX3929" fmla="*/ 1095166 w 1742503"/>
              <a:gd name="connsiteY3929" fmla="*/ 612945 h 1217944"/>
              <a:gd name="connsiteX3930" fmla="*/ 1099071 w 1742503"/>
              <a:gd name="connsiteY3930" fmla="*/ 619993 h 1217944"/>
              <a:gd name="connsiteX3931" fmla="*/ 1390250 w 1742503"/>
              <a:gd name="connsiteY3931" fmla="*/ 542079 h 1217944"/>
              <a:gd name="connsiteX3932" fmla="*/ 1387774 w 1742503"/>
              <a:gd name="connsiteY3932" fmla="*/ 540555 h 1217944"/>
              <a:gd name="connsiteX3933" fmla="*/ 1356532 w 1742503"/>
              <a:gd name="connsiteY3933" fmla="*/ 570082 h 1217944"/>
              <a:gd name="connsiteX3934" fmla="*/ 1366057 w 1742503"/>
              <a:gd name="connsiteY3934" fmla="*/ 575512 h 1217944"/>
              <a:gd name="connsiteX3935" fmla="*/ 1390060 w 1742503"/>
              <a:gd name="connsiteY3935" fmla="*/ 542270 h 1217944"/>
              <a:gd name="connsiteX3936" fmla="*/ 345643 w 1742503"/>
              <a:gd name="connsiteY3936" fmla="*/ 824591 h 1217944"/>
              <a:gd name="connsiteX3937" fmla="*/ 343262 w 1742503"/>
              <a:gd name="connsiteY3937" fmla="*/ 823733 h 1217944"/>
              <a:gd name="connsiteX3938" fmla="*/ 337452 w 1742503"/>
              <a:gd name="connsiteY3938" fmla="*/ 834306 h 1217944"/>
              <a:gd name="connsiteX3939" fmla="*/ 345358 w 1742503"/>
              <a:gd name="connsiteY3939" fmla="*/ 843831 h 1217944"/>
              <a:gd name="connsiteX3940" fmla="*/ 349263 w 1742503"/>
              <a:gd name="connsiteY3940" fmla="*/ 851356 h 1217944"/>
              <a:gd name="connsiteX3941" fmla="*/ 351930 w 1742503"/>
              <a:gd name="connsiteY3941" fmla="*/ 852975 h 1217944"/>
              <a:gd name="connsiteX3942" fmla="*/ 359359 w 1742503"/>
              <a:gd name="connsiteY3942" fmla="*/ 855356 h 1217944"/>
              <a:gd name="connsiteX3943" fmla="*/ 356311 w 1742503"/>
              <a:gd name="connsiteY3943" fmla="*/ 845164 h 1217944"/>
              <a:gd name="connsiteX3944" fmla="*/ 348787 w 1742503"/>
              <a:gd name="connsiteY3944" fmla="*/ 835639 h 1217944"/>
              <a:gd name="connsiteX3945" fmla="*/ 345453 w 1742503"/>
              <a:gd name="connsiteY3945" fmla="*/ 824781 h 1217944"/>
              <a:gd name="connsiteX3946" fmla="*/ 486804 w 1742503"/>
              <a:gd name="connsiteY3946" fmla="*/ 901648 h 1217944"/>
              <a:gd name="connsiteX3947" fmla="*/ 490804 w 1742503"/>
              <a:gd name="connsiteY3947" fmla="*/ 899552 h 1217944"/>
              <a:gd name="connsiteX3948" fmla="*/ 483280 w 1742503"/>
              <a:gd name="connsiteY3948" fmla="*/ 884788 h 1217944"/>
              <a:gd name="connsiteX3949" fmla="*/ 481184 w 1742503"/>
              <a:gd name="connsiteY3949" fmla="*/ 877740 h 1217944"/>
              <a:gd name="connsiteX3950" fmla="*/ 466420 w 1742503"/>
              <a:gd name="connsiteY3950" fmla="*/ 856213 h 1217944"/>
              <a:gd name="connsiteX3951" fmla="*/ 471659 w 1742503"/>
              <a:gd name="connsiteY3951" fmla="*/ 871549 h 1217944"/>
              <a:gd name="connsiteX3952" fmla="*/ 469659 w 1742503"/>
              <a:gd name="connsiteY3952" fmla="*/ 877454 h 1217944"/>
              <a:gd name="connsiteX3953" fmla="*/ 474898 w 1742503"/>
              <a:gd name="connsiteY3953" fmla="*/ 876692 h 1217944"/>
              <a:gd name="connsiteX3954" fmla="*/ 1131742 w 1742503"/>
              <a:gd name="connsiteY3954" fmla="*/ 565511 h 1217944"/>
              <a:gd name="connsiteX3955" fmla="*/ 1144886 w 1742503"/>
              <a:gd name="connsiteY3955" fmla="*/ 541127 h 1217944"/>
              <a:gd name="connsiteX3956" fmla="*/ 1139362 w 1742503"/>
              <a:gd name="connsiteY3956" fmla="*/ 542270 h 1217944"/>
              <a:gd name="connsiteX3957" fmla="*/ 1140600 w 1742503"/>
              <a:gd name="connsiteY3957" fmla="*/ 528458 h 1217944"/>
              <a:gd name="connsiteX3958" fmla="*/ 1127932 w 1742503"/>
              <a:gd name="connsiteY3958" fmla="*/ 545413 h 1217944"/>
              <a:gd name="connsiteX3959" fmla="*/ 1131551 w 1742503"/>
              <a:gd name="connsiteY3959" fmla="*/ 565701 h 1217944"/>
              <a:gd name="connsiteX3960" fmla="*/ 1646092 w 1742503"/>
              <a:gd name="connsiteY3960" fmla="*/ 317861 h 1217944"/>
              <a:gd name="connsiteX3961" fmla="*/ 1668761 w 1742503"/>
              <a:gd name="connsiteY3961" fmla="*/ 317384 h 1217944"/>
              <a:gd name="connsiteX3962" fmla="*/ 1666761 w 1742503"/>
              <a:gd name="connsiteY3962" fmla="*/ 301382 h 1217944"/>
              <a:gd name="connsiteX3963" fmla="*/ 1659331 w 1742503"/>
              <a:gd name="connsiteY3963" fmla="*/ 303192 h 1217944"/>
              <a:gd name="connsiteX3964" fmla="*/ 1659331 w 1742503"/>
              <a:gd name="connsiteY3964" fmla="*/ 304811 h 1217944"/>
              <a:gd name="connsiteX3965" fmla="*/ 1663903 w 1742503"/>
              <a:gd name="connsiteY3965" fmla="*/ 304240 h 1217944"/>
              <a:gd name="connsiteX3966" fmla="*/ 1655426 w 1742503"/>
              <a:gd name="connsiteY3966" fmla="*/ 310621 h 1217944"/>
              <a:gd name="connsiteX3967" fmla="*/ 1645425 w 1742503"/>
              <a:gd name="connsiteY3967" fmla="*/ 318337 h 1217944"/>
              <a:gd name="connsiteX3968" fmla="*/ 426892 w 1742503"/>
              <a:gd name="connsiteY3968" fmla="*/ 801444 h 1217944"/>
              <a:gd name="connsiteX3969" fmla="*/ 428606 w 1742503"/>
              <a:gd name="connsiteY3969" fmla="*/ 758010 h 1217944"/>
              <a:gd name="connsiteX3970" fmla="*/ 431940 w 1742503"/>
              <a:gd name="connsiteY3970" fmla="*/ 791348 h 1217944"/>
              <a:gd name="connsiteX3971" fmla="*/ 425082 w 1742503"/>
              <a:gd name="connsiteY3971" fmla="*/ 791348 h 1217944"/>
              <a:gd name="connsiteX3972" fmla="*/ 736359 w 1742503"/>
              <a:gd name="connsiteY3972" fmla="*/ 1042808 h 1217944"/>
              <a:gd name="connsiteX3973" fmla="*/ 742264 w 1742503"/>
              <a:gd name="connsiteY3973" fmla="*/ 1047761 h 1217944"/>
              <a:gd name="connsiteX3974" fmla="*/ 736359 w 1742503"/>
              <a:gd name="connsiteY3974" fmla="*/ 1057858 h 1217944"/>
              <a:gd name="connsiteX3975" fmla="*/ 741121 w 1742503"/>
              <a:gd name="connsiteY3975" fmla="*/ 1063477 h 1217944"/>
              <a:gd name="connsiteX3976" fmla="*/ 741121 w 1742503"/>
              <a:gd name="connsiteY3976" fmla="*/ 1069002 h 1217944"/>
              <a:gd name="connsiteX3977" fmla="*/ 745312 w 1742503"/>
              <a:gd name="connsiteY3977" fmla="*/ 1067668 h 1217944"/>
              <a:gd name="connsiteX3978" fmla="*/ 741312 w 1742503"/>
              <a:gd name="connsiteY3978" fmla="*/ 1034712 h 1217944"/>
              <a:gd name="connsiteX3979" fmla="*/ 1306621 w 1742503"/>
              <a:gd name="connsiteY3979" fmla="*/ 228040 h 1217944"/>
              <a:gd name="connsiteX3980" fmla="*/ 1325194 w 1742503"/>
              <a:gd name="connsiteY3980" fmla="*/ 207847 h 1217944"/>
              <a:gd name="connsiteX3981" fmla="*/ 1326337 w 1742503"/>
              <a:gd name="connsiteY3981" fmla="*/ 203846 h 1217944"/>
              <a:gd name="connsiteX3982" fmla="*/ 1330147 w 1742503"/>
              <a:gd name="connsiteY3982" fmla="*/ 189559 h 1217944"/>
              <a:gd name="connsiteX3983" fmla="*/ 1325718 w 1742503"/>
              <a:gd name="connsiteY3983" fmla="*/ 177843 h 1217944"/>
              <a:gd name="connsiteX3984" fmla="*/ 1325004 w 1742503"/>
              <a:gd name="connsiteY3984" fmla="*/ 177557 h 1217944"/>
              <a:gd name="connsiteX3985" fmla="*/ 1303763 w 1742503"/>
              <a:gd name="connsiteY3985" fmla="*/ 217086 h 1217944"/>
              <a:gd name="connsiteX3986" fmla="*/ 808749 w 1742503"/>
              <a:gd name="connsiteY3986" fmla="*/ 492930 h 1217944"/>
              <a:gd name="connsiteX3987" fmla="*/ 787889 w 1742503"/>
              <a:gd name="connsiteY3987" fmla="*/ 469118 h 1217944"/>
              <a:gd name="connsiteX3988" fmla="*/ 795509 w 1742503"/>
              <a:gd name="connsiteY3988" fmla="*/ 498836 h 1217944"/>
              <a:gd name="connsiteX3989" fmla="*/ 796176 w 1742503"/>
              <a:gd name="connsiteY3989" fmla="*/ 490549 h 1217944"/>
              <a:gd name="connsiteX3990" fmla="*/ 801891 w 1742503"/>
              <a:gd name="connsiteY3990" fmla="*/ 498836 h 1217944"/>
              <a:gd name="connsiteX3991" fmla="*/ 680733 w 1742503"/>
              <a:gd name="connsiteY3991" fmla="*/ 1019282 h 1217944"/>
              <a:gd name="connsiteX3992" fmla="*/ 671208 w 1742503"/>
              <a:gd name="connsiteY3992" fmla="*/ 1001565 h 1217944"/>
              <a:gd name="connsiteX3993" fmla="*/ 662921 w 1742503"/>
              <a:gd name="connsiteY3993" fmla="*/ 997660 h 1217944"/>
              <a:gd name="connsiteX3994" fmla="*/ 645014 w 1742503"/>
              <a:gd name="connsiteY3994" fmla="*/ 982896 h 1217944"/>
              <a:gd name="connsiteX3995" fmla="*/ 661492 w 1742503"/>
              <a:gd name="connsiteY3995" fmla="*/ 1006042 h 1217944"/>
              <a:gd name="connsiteX3996" fmla="*/ 1336910 w 1742503"/>
              <a:gd name="connsiteY3996" fmla="*/ 162031 h 1217944"/>
              <a:gd name="connsiteX3997" fmla="*/ 1332719 w 1742503"/>
              <a:gd name="connsiteY3997" fmla="*/ 180034 h 1217944"/>
              <a:gd name="connsiteX3998" fmla="*/ 1333672 w 1742503"/>
              <a:gd name="connsiteY3998" fmla="*/ 188130 h 1217944"/>
              <a:gd name="connsiteX3999" fmla="*/ 1329862 w 1742503"/>
              <a:gd name="connsiteY3999" fmla="*/ 207180 h 1217944"/>
              <a:gd name="connsiteX4000" fmla="*/ 1332433 w 1742503"/>
              <a:gd name="connsiteY4000" fmla="*/ 208132 h 1217944"/>
              <a:gd name="connsiteX4001" fmla="*/ 1341292 w 1742503"/>
              <a:gd name="connsiteY4001" fmla="*/ 186511 h 1217944"/>
              <a:gd name="connsiteX4002" fmla="*/ 1335672 w 1742503"/>
              <a:gd name="connsiteY4002" fmla="*/ 184511 h 1217944"/>
              <a:gd name="connsiteX4003" fmla="*/ 1336910 w 1742503"/>
              <a:gd name="connsiteY4003" fmla="*/ 162603 h 1217944"/>
              <a:gd name="connsiteX4004" fmla="*/ 379457 w 1742503"/>
              <a:gd name="connsiteY4004" fmla="*/ 833163 h 1217944"/>
              <a:gd name="connsiteX4005" fmla="*/ 382029 w 1742503"/>
              <a:gd name="connsiteY4005" fmla="*/ 833163 h 1217944"/>
              <a:gd name="connsiteX4006" fmla="*/ 393459 w 1742503"/>
              <a:gd name="connsiteY4006" fmla="*/ 808303 h 1217944"/>
              <a:gd name="connsiteX4007" fmla="*/ 378886 w 1742503"/>
              <a:gd name="connsiteY4007" fmla="*/ 804969 h 1217944"/>
              <a:gd name="connsiteX4008" fmla="*/ 375552 w 1742503"/>
              <a:gd name="connsiteY4008" fmla="*/ 821543 h 1217944"/>
              <a:gd name="connsiteX4009" fmla="*/ 379457 w 1742503"/>
              <a:gd name="connsiteY4009" fmla="*/ 833734 h 1217944"/>
              <a:gd name="connsiteX4010" fmla="*/ 352216 w 1742503"/>
              <a:gd name="connsiteY4010" fmla="*/ 710385 h 1217944"/>
              <a:gd name="connsiteX4011" fmla="*/ 348663 w 1742503"/>
              <a:gd name="connsiteY4011" fmla="*/ 731236 h 1217944"/>
              <a:gd name="connsiteX4012" fmla="*/ 350882 w 1742503"/>
              <a:gd name="connsiteY4012" fmla="*/ 733722 h 1217944"/>
              <a:gd name="connsiteX4013" fmla="*/ 347167 w 1742503"/>
              <a:gd name="connsiteY4013" fmla="*/ 764297 h 1217944"/>
              <a:gd name="connsiteX4014" fmla="*/ 353168 w 1742503"/>
              <a:gd name="connsiteY4014" fmla="*/ 732865 h 1217944"/>
              <a:gd name="connsiteX4015" fmla="*/ 352216 w 1742503"/>
              <a:gd name="connsiteY4015" fmla="*/ 710957 h 1217944"/>
              <a:gd name="connsiteX4016" fmla="*/ 681590 w 1742503"/>
              <a:gd name="connsiteY4016" fmla="*/ 346245 h 1217944"/>
              <a:gd name="connsiteX4017" fmla="*/ 706260 w 1742503"/>
              <a:gd name="connsiteY4017" fmla="*/ 312431 h 1217944"/>
              <a:gd name="connsiteX4018" fmla="*/ 703688 w 1742503"/>
              <a:gd name="connsiteY4018" fmla="*/ 299858 h 1217944"/>
              <a:gd name="connsiteX4019" fmla="*/ 695687 w 1742503"/>
              <a:gd name="connsiteY4019" fmla="*/ 310336 h 1217944"/>
              <a:gd name="connsiteX4020" fmla="*/ 681876 w 1742503"/>
              <a:gd name="connsiteY4020" fmla="*/ 329386 h 1217944"/>
              <a:gd name="connsiteX4021" fmla="*/ 681590 w 1742503"/>
              <a:gd name="connsiteY4021" fmla="*/ 346816 h 1217944"/>
              <a:gd name="connsiteX4022" fmla="*/ 1388917 w 1742503"/>
              <a:gd name="connsiteY4022" fmla="*/ 970895 h 1217944"/>
              <a:gd name="connsiteX4023" fmla="*/ 1387583 w 1742503"/>
              <a:gd name="connsiteY4023" fmla="*/ 970895 h 1217944"/>
              <a:gd name="connsiteX4024" fmla="*/ 1387583 w 1742503"/>
              <a:gd name="connsiteY4024" fmla="*/ 989945 h 1217944"/>
              <a:gd name="connsiteX4025" fmla="*/ 1403776 w 1742503"/>
              <a:gd name="connsiteY4025" fmla="*/ 990707 h 1217944"/>
              <a:gd name="connsiteX4026" fmla="*/ 1395298 w 1742503"/>
              <a:gd name="connsiteY4026" fmla="*/ 964608 h 1217944"/>
              <a:gd name="connsiteX4027" fmla="*/ 1392727 w 1742503"/>
              <a:gd name="connsiteY4027" fmla="*/ 964608 h 1217944"/>
              <a:gd name="connsiteX4028" fmla="*/ 1391774 w 1742503"/>
              <a:gd name="connsiteY4028" fmla="*/ 977848 h 1217944"/>
              <a:gd name="connsiteX4029" fmla="*/ 742741 w 1742503"/>
              <a:gd name="connsiteY4029" fmla="*/ 201941 h 1217944"/>
              <a:gd name="connsiteX4030" fmla="*/ 756171 w 1742503"/>
              <a:gd name="connsiteY4030" fmla="*/ 179081 h 1217944"/>
              <a:gd name="connsiteX4031" fmla="*/ 753980 w 1742503"/>
              <a:gd name="connsiteY4031" fmla="*/ 176700 h 1217944"/>
              <a:gd name="connsiteX4032" fmla="*/ 735978 w 1742503"/>
              <a:gd name="connsiteY4032" fmla="*/ 179938 h 1217944"/>
              <a:gd name="connsiteX4033" fmla="*/ 617201 w 1742503"/>
              <a:gd name="connsiteY4033" fmla="*/ 738008 h 1217944"/>
              <a:gd name="connsiteX4034" fmla="*/ 619392 w 1742503"/>
              <a:gd name="connsiteY4034" fmla="*/ 738008 h 1217944"/>
              <a:gd name="connsiteX4035" fmla="*/ 622154 w 1742503"/>
              <a:gd name="connsiteY4035" fmla="*/ 720387 h 1217944"/>
              <a:gd name="connsiteX4036" fmla="*/ 616344 w 1742503"/>
              <a:gd name="connsiteY4036" fmla="*/ 703528 h 1217944"/>
              <a:gd name="connsiteX4037" fmla="*/ 613486 w 1742503"/>
              <a:gd name="connsiteY4037" fmla="*/ 716691 h 1217944"/>
              <a:gd name="connsiteX4038" fmla="*/ 615296 w 1742503"/>
              <a:gd name="connsiteY4038" fmla="*/ 718767 h 1217944"/>
              <a:gd name="connsiteX4039" fmla="*/ 617201 w 1742503"/>
              <a:gd name="connsiteY4039" fmla="*/ 738008 h 1217944"/>
              <a:gd name="connsiteX4040" fmla="*/ 700831 w 1742503"/>
              <a:gd name="connsiteY4040" fmla="*/ 287380 h 1217944"/>
              <a:gd name="connsiteX4041" fmla="*/ 708451 w 1742503"/>
              <a:gd name="connsiteY4041" fmla="*/ 270902 h 1217944"/>
              <a:gd name="connsiteX4042" fmla="*/ 701497 w 1742503"/>
              <a:gd name="connsiteY4042" fmla="*/ 272236 h 1217944"/>
              <a:gd name="connsiteX4043" fmla="*/ 681781 w 1742503"/>
              <a:gd name="connsiteY4043" fmla="*/ 311383 h 1217944"/>
              <a:gd name="connsiteX4044" fmla="*/ 694258 w 1742503"/>
              <a:gd name="connsiteY4044" fmla="*/ 306526 h 1217944"/>
              <a:gd name="connsiteX4045" fmla="*/ 692449 w 1742503"/>
              <a:gd name="connsiteY4045" fmla="*/ 305192 h 1217944"/>
              <a:gd name="connsiteX4046" fmla="*/ 698164 w 1742503"/>
              <a:gd name="connsiteY4046" fmla="*/ 287571 h 1217944"/>
              <a:gd name="connsiteX4047" fmla="*/ 700831 w 1742503"/>
              <a:gd name="connsiteY4047" fmla="*/ 287571 h 1217944"/>
              <a:gd name="connsiteX4048" fmla="*/ 1091356 w 1742503"/>
              <a:gd name="connsiteY4048" fmla="*/ 147839 h 1217944"/>
              <a:gd name="connsiteX4049" fmla="*/ 1089927 w 1742503"/>
              <a:gd name="connsiteY4049" fmla="*/ 147268 h 1217944"/>
              <a:gd name="connsiteX4050" fmla="*/ 1093070 w 1742503"/>
              <a:gd name="connsiteY4050" fmla="*/ 139076 h 1217944"/>
              <a:gd name="connsiteX4051" fmla="*/ 1091165 w 1742503"/>
              <a:gd name="connsiteY4051" fmla="*/ 138029 h 1217944"/>
              <a:gd name="connsiteX4052" fmla="*/ 1087927 w 1742503"/>
              <a:gd name="connsiteY4052" fmla="*/ 141076 h 1217944"/>
              <a:gd name="connsiteX4053" fmla="*/ 1084402 w 1742503"/>
              <a:gd name="connsiteY4053" fmla="*/ 180320 h 1217944"/>
              <a:gd name="connsiteX4054" fmla="*/ 1091641 w 1742503"/>
              <a:gd name="connsiteY4054" fmla="*/ 174986 h 1217944"/>
              <a:gd name="connsiteX4055" fmla="*/ 1094023 w 1742503"/>
              <a:gd name="connsiteY4055" fmla="*/ 166222 h 1217944"/>
              <a:gd name="connsiteX4056" fmla="*/ 1092880 w 1742503"/>
              <a:gd name="connsiteY4056" fmla="*/ 153649 h 1217944"/>
              <a:gd name="connsiteX4057" fmla="*/ 1091641 w 1742503"/>
              <a:gd name="connsiteY4057" fmla="*/ 147934 h 1217944"/>
              <a:gd name="connsiteX4058" fmla="*/ 454800 w 1742503"/>
              <a:gd name="connsiteY4058" fmla="*/ 906982 h 1217944"/>
              <a:gd name="connsiteX4059" fmla="*/ 456514 w 1742503"/>
              <a:gd name="connsiteY4059" fmla="*/ 894599 h 1217944"/>
              <a:gd name="connsiteX4060" fmla="*/ 439084 w 1742503"/>
              <a:gd name="connsiteY4060" fmla="*/ 870501 h 1217944"/>
              <a:gd name="connsiteX4061" fmla="*/ 454800 w 1742503"/>
              <a:gd name="connsiteY4061" fmla="*/ 906982 h 1217944"/>
              <a:gd name="connsiteX4062" fmla="*/ 1403585 w 1742503"/>
              <a:gd name="connsiteY4062" fmla="*/ 913935 h 1217944"/>
              <a:gd name="connsiteX4063" fmla="*/ 1439780 w 1742503"/>
              <a:gd name="connsiteY4063" fmla="*/ 925079 h 1217944"/>
              <a:gd name="connsiteX4064" fmla="*/ 1430255 w 1742503"/>
              <a:gd name="connsiteY4064" fmla="*/ 917269 h 1217944"/>
              <a:gd name="connsiteX4065" fmla="*/ 1403299 w 1742503"/>
              <a:gd name="connsiteY4065" fmla="*/ 913935 h 1217944"/>
              <a:gd name="connsiteX4066" fmla="*/ 27794 w 1742503"/>
              <a:gd name="connsiteY4066" fmla="*/ 830686 h 1217944"/>
              <a:gd name="connsiteX4067" fmla="*/ 27794 w 1742503"/>
              <a:gd name="connsiteY4067" fmla="*/ 808112 h 1217944"/>
              <a:gd name="connsiteX4068" fmla="*/ 25508 w 1742503"/>
              <a:gd name="connsiteY4068" fmla="*/ 785347 h 1217944"/>
              <a:gd name="connsiteX4069" fmla="*/ 22841 w 1742503"/>
              <a:gd name="connsiteY4069" fmla="*/ 785347 h 1217944"/>
              <a:gd name="connsiteX4070" fmla="*/ 27509 w 1742503"/>
              <a:gd name="connsiteY4070" fmla="*/ 830686 h 1217944"/>
              <a:gd name="connsiteX4071" fmla="*/ 515855 w 1742503"/>
              <a:gd name="connsiteY4071" fmla="*/ 860500 h 1217944"/>
              <a:gd name="connsiteX4072" fmla="*/ 531952 w 1742503"/>
              <a:gd name="connsiteY4072" fmla="*/ 867358 h 1217944"/>
              <a:gd name="connsiteX4073" fmla="*/ 519379 w 1742503"/>
              <a:gd name="connsiteY4073" fmla="*/ 840973 h 1217944"/>
              <a:gd name="connsiteX4074" fmla="*/ 517570 w 1742503"/>
              <a:gd name="connsiteY4074" fmla="*/ 850498 h 1217944"/>
              <a:gd name="connsiteX4075" fmla="*/ 515569 w 1742503"/>
              <a:gd name="connsiteY4075" fmla="*/ 860500 h 1217944"/>
              <a:gd name="connsiteX4076" fmla="*/ 1187272 w 1742503"/>
              <a:gd name="connsiteY4076" fmla="*/ 653521 h 1217944"/>
              <a:gd name="connsiteX4077" fmla="*/ 1194416 w 1742503"/>
              <a:gd name="connsiteY4077" fmla="*/ 615421 h 1217944"/>
              <a:gd name="connsiteX4078" fmla="*/ 1190035 w 1742503"/>
              <a:gd name="connsiteY4078" fmla="*/ 621994 h 1217944"/>
              <a:gd name="connsiteX4079" fmla="*/ 1186987 w 1742503"/>
              <a:gd name="connsiteY4079" fmla="*/ 653521 h 1217944"/>
              <a:gd name="connsiteX4080" fmla="*/ 1061352 w 1742503"/>
              <a:gd name="connsiteY4080" fmla="*/ 133075 h 1217944"/>
              <a:gd name="connsiteX4081" fmla="*/ 1058399 w 1742503"/>
              <a:gd name="connsiteY4081" fmla="*/ 133647 h 1217944"/>
              <a:gd name="connsiteX4082" fmla="*/ 1060495 w 1742503"/>
              <a:gd name="connsiteY4082" fmla="*/ 156697 h 1217944"/>
              <a:gd name="connsiteX4083" fmla="*/ 1065829 w 1742503"/>
              <a:gd name="connsiteY4083" fmla="*/ 161079 h 1217944"/>
              <a:gd name="connsiteX4084" fmla="*/ 1068972 w 1742503"/>
              <a:gd name="connsiteY4084" fmla="*/ 158031 h 1217944"/>
              <a:gd name="connsiteX4085" fmla="*/ 1061066 w 1742503"/>
              <a:gd name="connsiteY4085" fmla="*/ 133075 h 1217944"/>
              <a:gd name="connsiteX4086" fmla="*/ 1291666 w 1742503"/>
              <a:gd name="connsiteY4086" fmla="*/ 633233 h 1217944"/>
              <a:gd name="connsiteX4087" fmla="*/ 1295095 w 1742503"/>
              <a:gd name="connsiteY4087" fmla="*/ 635519 h 1217944"/>
              <a:gd name="connsiteX4088" fmla="*/ 1297953 w 1742503"/>
              <a:gd name="connsiteY4088" fmla="*/ 630947 h 1217944"/>
              <a:gd name="connsiteX4089" fmla="*/ 1305763 w 1742503"/>
              <a:gd name="connsiteY4089" fmla="*/ 625042 h 1217944"/>
              <a:gd name="connsiteX4090" fmla="*/ 1309288 w 1742503"/>
              <a:gd name="connsiteY4090" fmla="*/ 623708 h 1217944"/>
              <a:gd name="connsiteX4091" fmla="*/ 1307764 w 1742503"/>
              <a:gd name="connsiteY4091" fmla="*/ 605325 h 1217944"/>
              <a:gd name="connsiteX4092" fmla="*/ 197625 w 1742503"/>
              <a:gd name="connsiteY4092" fmla="*/ 748771 h 1217944"/>
              <a:gd name="connsiteX4093" fmla="*/ 198577 w 1742503"/>
              <a:gd name="connsiteY4093" fmla="*/ 748771 h 1217944"/>
              <a:gd name="connsiteX4094" fmla="*/ 213627 w 1742503"/>
              <a:gd name="connsiteY4094" fmla="*/ 709624 h 1217944"/>
              <a:gd name="connsiteX4095" fmla="*/ 199149 w 1742503"/>
              <a:gd name="connsiteY4095" fmla="*/ 725816 h 1217944"/>
              <a:gd name="connsiteX4096" fmla="*/ 199911 w 1742503"/>
              <a:gd name="connsiteY4096" fmla="*/ 737246 h 1217944"/>
              <a:gd name="connsiteX4097" fmla="*/ 432035 w 1742503"/>
              <a:gd name="connsiteY4097" fmla="*/ 661904 h 1217944"/>
              <a:gd name="connsiteX4098" fmla="*/ 443465 w 1742503"/>
              <a:gd name="connsiteY4098" fmla="*/ 638853 h 1217944"/>
              <a:gd name="connsiteX4099" fmla="*/ 432321 w 1742503"/>
              <a:gd name="connsiteY4099" fmla="*/ 661808 h 1217944"/>
              <a:gd name="connsiteX4100" fmla="*/ 557670 w 1742503"/>
              <a:gd name="connsiteY4100" fmla="*/ 182034 h 1217944"/>
              <a:gd name="connsiteX4101" fmla="*/ 579292 w 1742503"/>
              <a:gd name="connsiteY4101" fmla="*/ 173842 h 1217944"/>
              <a:gd name="connsiteX4102" fmla="*/ 594532 w 1742503"/>
              <a:gd name="connsiteY4102" fmla="*/ 186892 h 1217944"/>
              <a:gd name="connsiteX4103" fmla="*/ 583102 w 1742503"/>
              <a:gd name="connsiteY4103" fmla="*/ 171937 h 1217944"/>
              <a:gd name="connsiteX4104" fmla="*/ 557956 w 1742503"/>
              <a:gd name="connsiteY4104" fmla="*/ 182034 h 1217944"/>
              <a:gd name="connsiteX4105" fmla="*/ 833895 w 1742503"/>
              <a:gd name="connsiteY4105" fmla="*/ 225563 h 1217944"/>
              <a:gd name="connsiteX4106" fmla="*/ 829799 w 1742503"/>
              <a:gd name="connsiteY4106" fmla="*/ 216038 h 1217944"/>
              <a:gd name="connsiteX4107" fmla="*/ 822274 w 1742503"/>
              <a:gd name="connsiteY4107" fmla="*/ 220515 h 1217944"/>
              <a:gd name="connsiteX4108" fmla="*/ 814464 w 1742503"/>
              <a:gd name="connsiteY4108" fmla="*/ 224039 h 1217944"/>
              <a:gd name="connsiteX4109" fmla="*/ 823989 w 1742503"/>
              <a:gd name="connsiteY4109" fmla="*/ 238231 h 1217944"/>
              <a:gd name="connsiteX4110" fmla="*/ 821989 w 1742503"/>
              <a:gd name="connsiteY4110" fmla="*/ 228135 h 1217944"/>
              <a:gd name="connsiteX4111" fmla="*/ 329070 w 1742503"/>
              <a:gd name="connsiteY4111" fmla="*/ 892313 h 1217944"/>
              <a:gd name="connsiteX4112" fmla="*/ 331261 w 1742503"/>
              <a:gd name="connsiteY4112" fmla="*/ 891170 h 1217944"/>
              <a:gd name="connsiteX4113" fmla="*/ 313830 w 1742503"/>
              <a:gd name="connsiteY4113" fmla="*/ 857738 h 1217944"/>
              <a:gd name="connsiteX4114" fmla="*/ 312973 w 1742503"/>
              <a:gd name="connsiteY4114" fmla="*/ 866596 h 1217944"/>
              <a:gd name="connsiteX4115" fmla="*/ 326879 w 1742503"/>
              <a:gd name="connsiteY4115" fmla="*/ 890122 h 1217944"/>
              <a:gd name="connsiteX4116" fmla="*/ 329546 w 1742503"/>
              <a:gd name="connsiteY4116" fmla="*/ 892503 h 1217944"/>
              <a:gd name="connsiteX4117" fmla="*/ 434321 w 1742503"/>
              <a:gd name="connsiteY4117" fmla="*/ 1125866 h 1217944"/>
              <a:gd name="connsiteX4118" fmla="*/ 468802 w 1742503"/>
              <a:gd name="connsiteY4118" fmla="*/ 1134058 h 1217944"/>
              <a:gd name="connsiteX4119" fmla="*/ 434797 w 1742503"/>
              <a:gd name="connsiteY4119" fmla="*/ 1126057 h 1217944"/>
              <a:gd name="connsiteX4120" fmla="*/ 1552461 w 1742503"/>
              <a:gd name="connsiteY4120" fmla="*/ 557033 h 1217944"/>
              <a:gd name="connsiteX4121" fmla="*/ 1560557 w 1742503"/>
              <a:gd name="connsiteY4121" fmla="*/ 553985 h 1217944"/>
              <a:gd name="connsiteX4122" fmla="*/ 1553794 w 1742503"/>
              <a:gd name="connsiteY4122" fmla="*/ 529792 h 1217944"/>
              <a:gd name="connsiteX4123" fmla="*/ 1553794 w 1742503"/>
              <a:gd name="connsiteY4123" fmla="*/ 548842 h 1217944"/>
              <a:gd name="connsiteX4124" fmla="*/ 890569 w 1742503"/>
              <a:gd name="connsiteY4124" fmla="*/ 765154 h 1217944"/>
              <a:gd name="connsiteX4125" fmla="*/ 904094 w 1742503"/>
              <a:gd name="connsiteY4125" fmla="*/ 794872 h 1217944"/>
              <a:gd name="connsiteX4126" fmla="*/ 488137 w 1742503"/>
              <a:gd name="connsiteY4126" fmla="*/ 861833 h 1217944"/>
              <a:gd name="connsiteX4127" fmla="*/ 470707 w 1742503"/>
              <a:gd name="connsiteY4127" fmla="*/ 834782 h 1217944"/>
              <a:gd name="connsiteX4128" fmla="*/ 488137 w 1742503"/>
              <a:gd name="connsiteY4128" fmla="*/ 861833 h 1217944"/>
              <a:gd name="connsiteX4129" fmla="*/ 1290047 w 1742503"/>
              <a:gd name="connsiteY4129" fmla="*/ 213276 h 1217944"/>
              <a:gd name="connsiteX4130" fmla="*/ 1287380 w 1742503"/>
              <a:gd name="connsiteY4130" fmla="*/ 208609 h 1217944"/>
              <a:gd name="connsiteX4131" fmla="*/ 1289285 w 1742503"/>
              <a:gd name="connsiteY4131" fmla="*/ 197750 h 1217944"/>
              <a:gd name="connsiteX4132" fmla="*/ 1294619 w 1742503"/>
              <a:gd name="connsiteY4132" fmla="*/ 183653 h 1217944"/>
              <a:gd name="connsiteX4133" fmla="*/ 1299382 w 1742503"/>
              <a:gd name="connsiteY4133" fmla="*/ 175366 h 1217944"/>
              <a:gd name="connsiteX4134" fmla="*/ 1284046 w 1742503"/>
              <a:gd name="connsiteY4134" fmla="*/ 182605 h 1217944"/>
              <a:gd name="connsiteX4135" fmla="*/ 1284046 w 1742503"/>
              <a:gd name="connsiteY4135" fmla="*/ 217848 h 1217944"/>
              <a:gd name="connsiteX4136" fmla="*/ 236868 w 1742503"/>
              <a:gd name="connsiteY4136" fmla="*/ 808207 h 1217944"/>
              <a:gd name="connsiteX4137" fmla="*/ 233725 w 1742503"/>
              <a:gd name="connsiteY4137" fmla="*/ 808207 h 1217944"/>
              <a:gd name="connsiteX4138" fmla="*/ 234487 w 1742503"/>
              <a:gd name="connsiteY4138" fmla="*/ 822114 h 1217944"/>
              <a:gd name="connsiteX4139" fmla="*/ 235249 w 1742503"/>
              <a:gd name="connsiteY4139" fmla="*/ 825638 h 1217944"/>
              <a:gd name="connsiteX4140" fmla="*/ 237630 w 1742503"/>
              <a:gd name="connsiteY4140" fmla="*/ 844688 h 1217944"/>
              <a:gd name="connsiteX4141" fmla="*/ 236868 w 1742503"/>
              <a:gd name="connsiteY4141" fmla="*/ 808207 h 1217944"/>
              <a:gd name="connsiteX4142" fmla="*/ 915715 w 1742503"/>
              <a:gd name="connsiteY4142" fmla="*/ 590466 h 1217944"/>
              <a:gd name="connsiteX4143" fmla="*/ 906190 w 1742503"/>
              <a:gd name="connsiteY4143" fmla="*/ 602848 h 1217944"/>
              <a:gd name="connsiteX4144" fmla="*/ 926668 w 1742503"/>
              <a:gd name="connsiteY4144" fmla="*/ 593323 h 1217944"/>
              <a:gd name="connsiteX4145" fmla="*/ 917143 w 1742503"/>
              <a:gd name="connsiteY4145" fmla="*/ 578655 h 1217944"/>
              <a:gd name="connsiteX4146" fmla="*/ 657016 w 1742503"/>
              <a:gd name="connsiteY4146" fmla="*/ 224230 h 1217944"/>
              <a:gd name="connsiteX4147" fmla="*/ 642442 w 1742503"/>
              <a:gd name="connsiteY4147" fmla="*/ 221277 h 1217944"/>
              <a:gd name="connsiteX4148" fmla="*/ 640061 w 1742503"/>
              <a:gd name="connsiteY4148" fmla="*/ 250804 h 1217944"/>
              <a:gd name="connsiteX4149" fmla="*/ 567481 w 1742503"/>
              <a:gd name="connsiteY4149" fmla="*/ 835449 h 1217944"/>
              <a:gd name="connsiteX4150" fmla="*/ 569957 w 1742503"/>
              <a:gd name="connsiteY4150" fmla="*/ 863357 h 1217944"/>
              <a:gd name="connsiteX4151" fmla="*/ 566052 w 1742503"/>
              <a:gd name="connsiteY4151" fmla="*/ 850784 h 1217944"/>
              <a:gd name="connsiteX4152" fmla="*/ 573100 w 1742503"/>
              <a:gd name="connsiteY4152" fmla="*/ 853260 h 1217944"/>
              <a:gd name="connsiteX4153" fmla="*/ 579101 w 1742503"/>
              <a:gd name="connsiteY4153" fmla="*/ 853260 h 1217944"/>
              <a:gd name="connsiteX4154" fmla="*/ 1164412 w 1742503"/>
              <a:gd name="connsiteY4154" fmla="*/ 702099 h 1217944"/>
              <a:gd name="connsiteX4155" fmla="*/ 1190130 w 1742503"/>
              <a:gd name="connsiteY4155" fmla="*/ 700860 h 1217944"/>
              <a:gd name="connsiteX4156" fmla="*/ 1179652 w 1742503"/>
              <a:gd name="connsiteY4156" fmla="*/ 689812 h 1217944"/>
              <a:gd name="connsiteX4157" fmla="*/ 1164412 w 1742503"/>
              <a:gd name="connsiteY4157" fmla="*/ 702003 h 1217944"/>
              <a:gd name="connsiteX4158" fmla="*/ 723214 w 1742503"/>
              <a:gd name="connsiteY4158" fmla="*/ 880883 h 1217944"/>
              <a:gd name="connsiteX4159" fmla="*/ 731787 w 1742503"/>
              <a:gd name="connsiteY4159" fmla="*/ 892218 h 1217944"/>
              <a:gd name="connsiteX4160" fmla="*/ 723691 w 1742503"/>
              <a:gd name="connsiteY4160" fmla="*/ 866310 h 1217944"/>
              <a:gd name="connsiteX4161" fmla="*/ 735121 w 1742503"/>
              <a:gd name="connsiteY4161" fmla="*/ 874406 h 1217944"/>
              <a:gd name="connsiteX4162" fmla="*/ 735121 w 1742503"/>
              <a:gd name="connsiteY4162" fmla="*/ 876978 h 1217944"/>
              <a:gd name="connsiteX4163" fmla="*/ 806653 w 1742503"/>
              <a:gd name="connsiteY4163" fmla="*/ 886408 h 1217944"/>
              <a:gd name="connsiteX4164" fmla="*/ 821074 w 1742503"/>
              <a:gd name="connsiteY4164" fmla="*/ 902248 h 1217944"/>
              <a:gd name="connsiteX4165" fmla="*/ 826656 w 1742503"/>
              <a:gd name="connsiteY4165" fmla="*/ 901457 h 1217944"/>
              <a:gd name="connsiteX4166" fmla="*/ 806653 w 1742503"/>
              <a:gd name="connsiteY4166" fmla="*/ 886217 h 1217944"/>
              <a:gd name="connsiteX4167" fmla="*/ 1422159 w 1742503"/>
              <a:gd name="connsiteY4167" fmla="*/ 797730 h 1217944"/>
              <a:gd name="connsiteX4168" fmla="*/ 1420159 w 1742503"/>
              <a:gd name="connsiteY4168" fmla="*/ 795730 h 1217944"/>
              <a:gd name="connsiteX4169" fmla="*/ 1391584 w 1742503"/>
              <a:gd name="connsiteY4169" fmla="*/ 818304 h 1217944"/>
              <a:gd name="connsiteX4170" fmla="*/ 1422349 w 1742503"/>
              <a:gd name="connsiteY4170" fmla="*/ 804683 h 1217944"/>
              <a:gd name="connsiteX4171" fmla="*/ 1406728 w 1742503"/>
              <a:gd name="connsiteY4171" fmla="*/ 814208 h 1217944"/>
              <a:gd name="connsiteX4172" fmla="*/ 1405871 w 1742503"/>
              <a:gd name="connsiteY4172" fmla="*/ 812970 h 1217944"/>
              <a:gd name="connsiteX4173" fmla="*/ 223152 w 1742503"/>
              <a:gd name="connsiteY4173" fmla="*/ 778680 h 1217944"/>
              <a:gd name="connsiteX4174" fmla="*/ 225438 w 1742503"/>
              <a:gd name="connsiteY4174" fmla="*/ 822781 h 1217944"/>
              <a:gd name="connsiteX4175" fmla="*/ 223152 w 1742503"/>
              <a:gd name="connsiteY4175" fmla="*/ 778109 h 1217944"/>
              <a:gd name="connsiteX4176" fmla="*/ 656254 w 1742503"/>
              <a:gd name="connsiteY4176" fmla="*/ 126884 h 1217944"/>
              <a:gd name="connsiteX4177" fmla="*/ 657873 w 1742503"/>
              <a:gd name="connsiteY4177" fmla="*/ 130313 h 1217944"/>
              <a:gd name="connsiteX4178" fmla="*/ 673875 w 1742503"/>
              <a:gd name="connsiteY4178" fmla="*/ 120788 h 1217944"/>
              <a:gd name="connsiteX4179" fmla="*/ 674446 w 1742503"/>
              <a:gd name="connsiteY4179" fmla="*/ 113835 h 1217944"/>
              <a:gd name="connsiteX4180" fmla="*/ 668255 w 1742503"/>
              <a:gd name="connsiteY4180" fmla="*/ 116788 h 1217944"/>
              <a:gd name="connsiteX4181" fmla="*/ 671017 w 1742503"/>
              <a:gd name="connsiteY4181" fmla="*/ 112501 h 1217944"/>
              <a:gd name="connsiteX4182" fmla="*/ 676447 w 1742503"/>
              <a:gd name="connsiteY4182" fmla="*/ 108977 h 1217944"/>
              <a:gd name="connsiteX4183" fmla="*/ 661683 w 1742503"/>
              <a:gd name="connsiteY4183" fmla="*/ 113263 h 1217944"/>
              <a:gd name="connsiteX4184" fmla="*/ 666160 w 1742503"/>
              <a:gd name="connsiteY4184" fmla="*/ 119645 h 1217944"/>
              <a:gd name="connsiteX4185" fmla="*/ 154477 w 1742503"/>
              <a:gd name="connsiteY4185" fmla="*/ 896504 h 1217944"/>
              <a:gd name="connsiteX4186" fmla="*/ 154477 w 1742503"/>
              <a:gd name="connsiteY4186" fmla="*/ 885646 h 1217944"/>
              <a:gd name="connsiteX4187" fmla="*/ 140475 w 1742503"/>
              <a:gd name="connsiteY4187" fmla="*/ 871358 h 1217944"/>
              <a:gd name="connsiteX4188" fmla="*/ 154477 w 1742503"/>
              <a:gd name="connsiteY4188" fmla="*/ 895933 h 1217944"/>
              <a:gd name="connsiteX4189" fmla="*/ 784746 w 1742503"/>
              <a:gd name="connsiteY4189" fmla="*/ 762297 h 1217944"/>
              <a:gd name="connsiteX4190" fmla="*/ 779793 w 1742503"/>
              <a:gd name="connsiteY4190" fmla="*/ 736294 h 1217944"/>
              <a:gd name="connsiteX4191" fmla="*/ 784746 w 1742503"/>
              <a:gd name="connsiteY4191" fmla="*/ 761725 h 1217944"/>
              <a:gd name="connsiteX4192" fmla="*/ 1546746 w 1742503"/>
              <a:gd name="connsiteY4192" fmla="*/ 510742 h 1217944"/>
              <a:gd name="connsiteX4193" fmla="*/ 1528934 w 1742503"/>
              <a:gd name="connsiteY4193" fmla="*/ 538555 h 1217944"/>
              <a:gd name="connsiteX4194" fmla="*/ 1546936 w 1742503"/>
              <a:gd name="connsiteY4194" fmla="*/ 510170 h 1217944"/>
              <a:gd name="connsiteX4195" fmla="*/ 402412 w 1742503"/>
              <a:gd name="connsiteY4195" fmla="*/ 904982 h 1217944"/>
              <a:gd name="connsiteX4196" fmla="*/ 400984 w 1742503"/>
              <a:gd name="connsiteY4196" fmla="*/ 904982 h 1217944"/>
              <a:gd name="connsiteX4197" fmla="*/ 404127 w 1742503"/>
              <a:gd name="connsiteY4197" fmla="*/ 917078 h 1217944"/>
              <a:gd name="connsiteX4198" fmla="*/ 416509 w 1742503"/>
              <a:gd name="connsiteY4198" fmla="*/ 934223 h 1217944"/>
              <a:gd name="connsiteX4199" fmla="*/ 423367 w 1742503"/>
              <a:gd name="connsiteY4199" fmla="*/ 935938 h 1217944"/>
              <a:gd name="connsiteX4200" fmla="*/ 423844 w 1742503"/>
              <a:gd name="connsiteY4200" fmla="*/ 933938 h 1217944"/>
              <a:gd name="connsiteX4201" fmla="*/ 513379 w 1742503"/>
              <a:gd name="connsiteY4201" fmla="*/ 864024 h 1217944"/>
              <a:gd name="connsiteX4202" fmla="*/ 506044 w 1742503"/>
              <a:gd name="connsiteY4202" fmla="*/ 854499 h 1217944"/>
              <a:gd name="connsiteX4203" fmla="*/ 506044 w 1742503"/>
              <a:gd name="connsiteY4203" fmla="*/ 873549 h 1217944"/>
              <a:gd name="connsiteX4204" fmla="*/ 521380 w 1742503"/>
              <a:gd name="connsiteY4204" fmla="*/ 885932 h 1217944"/>
              <a:gd name="connsiteX4205" fmla="*/ 506806 w 1742503"/>
              <a:gd name="connsiteY4205" fmla="*/ 869168 h 1217944"/>
              <a:gd name="connsiteX4206" fmla="*/ 679590 w 1742503"/>
              <a:gd name="connsiteY4206" fmla="*/ 994992 h 1217944"/>
              <a:gd name="connsiteX4207" fmla="*/ 700545 w 1742503"/>
              <a:gd name="connsiteY4207" fmla="*/ 1020234 h 1217944"/>
              <a:gd name="connsiteX4208" fmla="*/ 679780 w 1742503"/>
              <a:gd name="connsiteY4208" fmla="*/ 994421 h 1217944"/>
              <a:gd name="connsiteX4209" fmla="*/ 240773 w 1742503"/>
              <a:gd name="connsiteY4209" fmla="*/ 1025663 h 1217944"/>
              <a:gd name="connsiteX4210" fmla="*/ 242678 w 1742503"/>
              <a:gd name="connsiteY4210" fmla="*/ 1023282 h 1217944"/>
              <a:gd name="connsiteX4211" fmla="*/ 207436 w 1742503"/>
              <a:gd name="connsiteY4211" fmla="*/ 998231 h 1217944"/>
              <a:gd name="connsiteX4212" fmla="*/ 204959 w 1742503"/>
              <a:gd name="connsiteY4212" fmla="*/ 1001660 h 1217944"/>
              <a:gd name="connsiteX4213" fmla="*/ 242583 w 1742503"/>
              <a:gd name="connsiteY4213" fmla="*/ 807731 h 1217944"/>
              <a:gd name="connsiteX4214" fmla="*/ 235725 w 1742503"/>
              <a:gd name="connsiteY4214" fmla="*/ 780490 h 1217944"/>
              <a:gd name="connsiteX4215" fmla="*/ 232772 w 1742503"/>
              <a:gd name="connsiteY4215" fmla="*/ 752676 h 1217944"/>
              <a:gd name="connsiteX4216" fmla="*/ 242773 w 1742503"/>
              <a:gd name="connsiteY4216" fmla="*/ 807160 h 1217944"/>
              <a:gd name="connsiteX4217" fmla="*/ 779888 w 1742503"/>
              <a:gd name="connsiteY4217" fmla="*/ 820971 h 1217944"/>
              <a:gd name="connsiteX4218" fmla="*/ 781793 w 1742503"/>
              <a:gd name="connsiteY4218" fmla="*/ 820971 h 1217944"/>
              <a:gd name="connsiteX4219" fmla="*/ 786651 w 1742503"/>
              <a:gd name="connsiteY4219" fmla="*/ 801064 h 1217944"/>
              <a:gd name="connsiteX4220" fmla="*/ 781126 w 1742503"/>
              <a:gd name="connsiteY4220" fmla="*/ 797159 h 1217944"/>
              <a:gd name="connsiteX4221" fmla="*/ 775221 w 1742503"/>
              <a:gd name="connsiteY4221" fmla="*/ 806684 h 1217944"/>
              <a:gd name="connsiteX4222" fmla="*/ 780079 w 1742503"/>
              <a:gd name="connsiteY4222" fmla="*/ 820400 h 1217944"/>
              <a:gd name="connsiteX4223" fmla="*/ 219818 w 1742503"/>
              <a:gd name="connsiteY4223" fmla="*/ 749914 h 1217944"/>
              <a:gd name="connsiteX4224" fmla="*/ 214579 w 1742503"/>
              <a:gd name="connsiteY4224" fmla="*/ 726864 h 1217944"/>
              <a:gd name="connsiteX4225" fmla="*/ 211627 w 1742503"/>
              <a:gd name="connsiteY4225" fmla="*/ 726864 h 1217944"/>
              <a:gd name="connsiteX4226" fmla="*/ 206197 w 1742503"/>
              <a:gd name="connsiteY4226" fmla="*/ 748105 h 1217944"/>
              <a:gd name="connsiteX4227" fmla="*/ 1043445 w 1742503"/>
              <a:gd name="connsiteY4227" fmla="*/ 499883 h 1217944"/>
              <a:gd name="connsiteX4228" fmla="*/ 1052303 w 1742503"/>
              <a:gd name="connsiteY4228" fmla="*/ 523220 h 1217944"/>
              <a:gd name="connsiteX4229" fmla="*/ 1059161 w 1742503"/>
              <a:gd name="connsiteY4229" fmla="*/ 522362 h 1217944"/>
              <a:gd name="connsiteX4230" fmla="*/ 1055256 w 1742503"/>
              <a:gd name="connsiteY4230" fmla="*/ 506551 h 1217944"/>
              <a:gd name="connsiteX4231" fmla="*/ 1043569 w 1742503"/>
              <a:gd name="connsiteY4231" fmla="*/ 499845 h 1217944"/>
              <a:gd name="connsiteX4232" fmla="*/ 1043445 w 1742503"/>
              <a:gd name="connsiteY4232" fmla="*/ 499883 h 1217944"/>
              <a:gd name="connsiteX4233" fmla="*/ 920477 w 1742503"/>
              <a:gd name="connsiteY4233" fmla="*/ 214133 h 1217944"/>
              <a:gd name="connsiteX4234" fmla="*/ 922287 w 1742503"/>
              <a:gd name="connsiteY4234" fmla="*/ 215848 h 1217944"/>
              <a:gd name="connsiteX4235" fmla="*/ 930859 w 1742503"/>
              <a:gd name="connsiteY4235" fmla="*/ 205846 h 1217944"/>
              <a:gd name="connsiteX4236" fmla="*/ 926383 w 1742503"/>
              <a:gd name="connsiteY4236" fmla="*/ 179843 h 1217944"/>
              <a:gd name="connsiteX4237" fmla="*/ 923525 w 1742503"/>
              <a:gd name="connsiteY4237" fmla="*/ 179843 h 1217944"/>
              <a:gd name="connsiteX4238" fmla="*/ 923525 w 1742503"/>
              <a:gd name="connsiteY4238" fmla="*/ 192512 h 1217944"/>
              <a:gd name="connsiteX4239" fmla="*/ 920477 w 1742503"/>
              <a:gd name="connsiteY4239" fmla="*/ 214133 h 1217944"/>
              <a:gd name="connsiteX4240" fmla="*/ 1460545 w 1742503"/>
              <a:gd name="connsiteY4240" fmla="*/ 660570 h 1217944"/>
              <a:gd name="connsiteX4241" fmla="*/ 1469498 w 1742503"/>
              <a:gd name="connsiteY4241" fmla="*/ 679620 h 1217944"/>
              <a:gd name="connsiteX4242" fmla="*/ 1460545 w 1742503"/>
              <a:gd name="connsiteY4242" fmla="*/ 660951 h 1217944"/>
              <a:gd name="connsiteX4243" fmla="*/ 1508170 w 1742503"/>
              <a:gd name="connsiteY4243" fmla="*/ 404538 h 1217944"/>
              <a:gd name="connsiteX4244" fmla="*/ 1512932 w 1742503"/>
              <a:gd name="connsiteY4244" fmla="*/ 397680 h 1217944"/>
              <a:gd name="connsiteX4245" fmla="*/ 1512075 w 1742503"/>
              <a:gd name="connsiteY4245" fmla="*/ 391965 h 1217944"/>
              <a:gd name="connsiteX4246" fmla="*/ 1507122 w 1742503"/>
              <a:gd name="connsiteY4246" fmla="*/ 394727 h 1217944"/>
              <a:gd name="connsiteX4247" fmla="*/ 1503788 w 1742503"/>
              <a:gd name="connsiteY4247" fmla="*/ 427303 h 1217944"/>
              <a:gd name="connsiteX4248" fmla="*/ 1508265 w 1742503"/>
              <a:gd name="connsiteY4248" fmla="*/ 404633 h 1217944"/>
              <a:gd name="connsiteX4249" fmla="*/ 1504264 w 1742503"/>
              <a:gd name="connsiteY4249" fmla="*/ 532078 h 1217944"/>
              <a:gd name="connsiteX4250" fmla="*/ 1507122 w 1742503"/>
              <a:gd name="connsiteY4250" fmla="*/ 531030 h 1217944"/>
              <a:gd name="connsiteX4251" fmla="*/ 1488072 w 1742503"/>
              <a:gd name="connsiteY4251" fmla="*/ 483977 h 1217944"/>
              <a:gd name="connsiteX4252" fmla="*/ 1504360 w 1742503"/>
              <a:gd name="connsiteY4252" fmla="*/ 532459 h 1217944"/>
              <a:gd name="connsiteX4253" fmla="*/ 1385107 w 1742503"/>
              <a:gd name="connsiteY4253" fmla="*/ 488644 h 1217944"/>
              <a:gd name="connsiteX4254" fmla="*/ 1360532 w 1742503"/>
              <a:gd name="connsiteY4254" fmla="*/ 517219 h 1217944"/>
              <a:gd name="connsiteX4255" fmla="*/ 1363390 w 1742503"/>
              <a:gd name="connsiteY4255" fmla="*/ 519124 h 1217944"/>
              <a:gd name="connsiteX4256" fmla="*/ 1372438 w 1742503"/>
              <a:gd name="connsiteY4256" fmla="*/ 503217 h 1217944"/>
              <a:gd name="connsiteX4257" fmla="*/ 1385202 w 1742503"/>
              <a:gd name="connsiteY4257" fmla="*/ 489025 h 1217944"/>
              <a:gd name="connsiteX4258" fmla="*/ 733406 w 1742503"/>
              <a:gd name="connsiteY4258" fmla="*/ 254329 h 1217944"/>
              <a:gd name="connsiteX4259" fmla="*/ 738359 w 1742503"/>
              <a:gd name="connsiteY4259" fmla="*/ 250900 h 1217944"/>
              <a:gd name="connsiteX4260" fmla="*/ 745503 w 1742503"/>
              <a:gd name="connsiteY4260" fmla="*/ 237184 h 1217944"/>
              <a:gd name="connsiteX4261" fmla="*/ 734359 w 1742503"/>
              <a:gd name="connsiteY4261" fmla="*/ 249566 h 1217944"/>
              <a:gd name="connsiteX4262" fmla="*/ 732739 w 1742503"/>
              <a:gd name="connsiteY4262" fmla="*/ 248328 h 1217944"/>
              <a:gd name="connsiteX4263" fmla="*/ 736264 w 1742503"/>
              <a:gd name="connsiteY4263" fmla="*/ 237946 h 1217944"/>
              <a:gd name="connsiteX4264" fmla="*/ 733501 w 1742503"/>
              <a:gd name="connsiteY4264" fmla="*/ 254710 h 1217944"/>
              <a:gd name="connsiteX4265" fmla="*/ 1026300 w 1742503"/>
              <a:gd name="connsiteY4265" fmla="*/ 166508 h 1217944"/>
              <a:gd name="connsiteX4266" fmla="*/ 1029253 w 1742503"/>
              <a:gd name="connsiteY4266" fmla="*/ 132218 h 1217944"/>
              <a:gd name="connsiteX4267" fmla="*/ 1023538 w 1742503"/>
              <a:gd name="connsiteY4267" fmla="*/ 138124 h 1217944"/>
              <a:gd name="connsiteX4268" fmla="*/ 1026300 w 1742503"/>
              <a:gd name="connsiteY4268" fmla="*/ 166508 h 1217944"/>
              <a:gd name="connsiteX4269" fmla="*/ 1388250 w 1742503"/>
              <a:gd name="connsiteY4269" fmla="*/ 463402 h 1217944"/>
              <a:gd name="connsiteX4270" fmla="*/ 1396918 w 1742503"/>
              <a:gd name="connsiteY4270" fmla="*/ 469308 h 1217944"/>
              <a:gd name="connsiteX4271" fmla="*/ 1402252 w 1742503"/>
              <a:gd name="connsiteY4271" fmla="*/ 465403 h 1217944"/>
              <a:gd name="connsiteX4272" fmla="*/ 1397680 w 1742503"/>
              <a:gd name="connsiteY4272" fmla="*/ 447876 h 1217944"/>
              <a:gd name="connsiteX4273" fmla="*/ 582149 w 1742503"/>
              <a:gd name="connsiteY4273" fmla="*/ 811065 h 1217944"/>
              <a:gd name="connsiteX4274" fmla="*/ 584626 w 1742503"/>
              <a:gd name="connsiteY4274" fmla="*/ 810398 h 1217944"/>
              <a:gd name="connsiteX4275" fmla="*/ 578149 w 1742503"/>
              <a:gd name="connsiteY4275" fmla="*/ 780775 h 1217944"/>
              <a:gd name="connsiteX4276" fmla="*/ 575005 w 1742503"/>
              <a:gd name="connsiteY4276" fmla="*/ 781633 h 1217944"/>
              <a:gd name="connsiteX4277" fmla="*/ 36652 w 1742503"/>
              <a:gd name="connsiteY4277" fmla="*/ 799730 h 1217944"/>
              <a:gd name="connsiteX4278" fmla="*/ 50273 w 1742503"/>
              <a:gd name="connsiteY4278" fmla="*/ 829639 h 1217944"/>
              <a:gd name="connsiteX4279" fmla="*/ 673780 w 1742503"/>
              <a:gd name="connsiteY4279" fmla="*/ 837830 h 1217944"/>
              <a:gd name="connsiteX4280" fmla="*/ 682543 w 1742503"/>
              <a:gd name="connsiteY4280" fmla="*/ 828305 h 1217944"/>
              <a:gd name="connsiteX4281" fmla="*/ 669589 w 1742503"/>
              <a:gd name="connsiteY4281" fmla="*/ 818780 h 1217944"/>
              <a:gd name="connsiteX4282" fmla="*/ 98088 w 1742503"/>
              <a:gd name="connsiteY4282" fmla="*/ 928508 h 1217944"/>
              <a:gd name="connsiteX4283" fmla="*/ 115043 w 1742503"/>
              <a:gd name="connsiteY4283" fmla="*/ 950035 h 1217944"/>
              <a:gd name="connsiteX4284" fmla="*/ 98088 w 1742503"/>
              <a:gd name="connsiteY4284" fmla="*/ 928508 h 1217944"/>
              <a:gd name="connsiteX4285" fmla="*/ 1559700 w 1742503"/>
              <a:gd name="connsiteY4285" fmla="*/ 513218 h 1217944"/>
              <a:gd name="connsiteX4286" fmla="*/ 1574559 w 1742503"/>
              <a:gd name="connsiteY4286" fmla="*/ 483119 h 1217944"/>
              <a:gd name="connsiteX4287" fmla="*/ 1559700 w 1742503"/>
              <a:gd name="connsiteY4287" fmla="*/ 513218 h 1217944"/>
              <a:gd name="connsiteX4288" fmla="*/ 392602 w 1742503"/>
              <a:gd name="connsiteY4288" fmla="*/ 906029 h 1217944"/>
              <a:gd name="connsiteX4289" fmla="*/ 370694 w 1742503"/>
              <a:gd name="connsiteY4289" fmla="*/ 872787 h 1217944"/>
              <a:gd name="connsiteX4290" fmla="*/ 392221 w 1742503"/>
              <a:gd name="connsiteY4290" fmla="*/ 906029 h 1217944"/>
              <a:gd name="connsiteX4291" fmla="*/ 189338 w 1742503"/>
              <a:gd name="connsiteY4291" fmla="*/ 940128 h 1217944"/>
              <a:gd name="connsiteX4292" fmla="*/ 187052 w 1742503"/>
              <a:gd name="connsiteY4292" fmla="*/ 942700 h 1217944"/>
              <a:gd name="connsiteX4293" fmla="*/ 227819 w 1742503"/>
              <a:gd name="connsiteY4293" fmla="*/ 971275 h 1217944"/>
              <a:gd name="connsiteX4294" fmla="*/ 230010 w 1742503"/>
              <a:gd name="connsiteY4294" fmla="*/ 968418 h 1217944"/>
              <a:gd name="connsiteX4295" fmla="*/ 909809 w 1742503"/>
              <a:gd name="connsiteY4295" fmla="*/ 188701 h 1217944"/>
              <a:gd name="connsiteX4296" fmla="*/ 913810 w 1742503"/>
              <a:gd name="connsiteY4296" fmla="*/ 188701 h 1217944"/>
              <a:gd name="connsiteX4297" fmla="*/ 908761 w 1742503"/>
              <a:gd name="connsiteY4297" fmla="*/ 155173 h 1217944"/>
              <a:gd name="connsiteX4298" fmla="*/ 906475 w 1742503"/>
              <a:gd name="connsiteY4298" fmla="*/ 155173 h 1217944"/>
              <a:gd name="connsiteX4299" fmla="*/ 264300 w 1742503"/>
              <a:gd name="connsiteY4299" fmla="*/ 946415 h 1217944"/>
              <a:gd name="connsiteX4300" fmla="*/ 234772 w 1742503"/>
              <a:gd name="connsiteY4300" fmla="*/ 922793 h 1217944"/>
              <a:gd name="connsiteX4301" fmla="*/ 232201 w 1742503"/>
              <a:gd name="connsiteY4301" fmla="*/ 926032 h 1217944"/>
              <a:gd name="connsiteX4302" fmla="*/ 256680 w 1742503"/>
              <a:gd name="connsiteY4302" fmla="*/ 945082 h 1217944"/>
              <a:gd name="connsiteX4303" fmla="*/ 248107 w 1742503"/>
              <a:gd name="connsiteY4303" fmla="*/ 947749 h 1217944"/>
              <a:gd name="connsiteX4304" fmla="*/ 248679 w 1742503"/>
              <a:gd name="connsiteY4304" fmla="*/ 949749 h 1217944"/>
              <a:gd name="connsiteX4305" fmla="*/ 235725 w 1742503"/>
              <a:gd name="connsiteY4305" fmla="*/ 947558 h 1217944"/>
              <a:gd name="connsiteX4306" fmla="*/ 237439 w 1742503"/>
              <a:gd name="connsiteY4306" fmla="*/ 945653 h 1217944"/>
              <a:gd name="connsiteX4307" fmla="*/ 200006 w 1742503"/>
              <a:gd name="connsiteY4307" fmla="*/ 916316 h 1217944"/>
              <a:gd name="connsiteX4308" fmla="*/ 204388 w 1742503"/>
              <a:gd name="connsiteY4308" fmla="*/ 913363 h 1217944"/>
              <a:gd name="connsiteX4309" fmla="*/ 197530 w 1742503"/>
              <a:gd name="connsiteY4309" fmla="*/ 914507 h 1217944"/>
              <a:gd name="connsiteX4310" fmla="*/ 195529 w 1742503"/>
              <a:gd name="connsiteY4310" fmla="*/ 916983 h 1217944"/>
              <a:gd name="connsiteX4311" fmla="*/ 445275 w 1742503"/>
              <a:gd name="connsiteY4311" fmla="*/ 973847 h 1217944"/>
              <a:gd name="connsiteX4312" fmla="*/ 436798 w 1742503"/>
              <a:gd name="connsiteY4312" fmla="*/ 964322 h 1217944"/>
              <a:gd name="connsiteX4313" fmla="*/ 422510 w 1742503"/>
              <a:gd name="connsiteY4313" fmla="*/ 971847 h 1217944"/>
              <a:gd name="connsiteX4314" fmla="*/ 445275 w 1742503"/>
              <a:gd name="connsiteY4314" fmla="*/ 973847 h 1217944"/>
              <a:gd name="connsiteX4315" fmla="*/ 892950 w 1742503"/>
              <a:gd name="connsiteY4315" fmla="*/ 200798 h 1217944"/>
              <a:gd name="connsiteX4316" fmla="*/ 903046 w 1742503"/>
              <a:gd name="connsiteY4316" fmla="*/ 198417 h 1217944"/>
              <a:gd name="connsiteX4317" fmla="*/ 900284 w 1742503"/>
              <a:gd name="connsiteY4317" fmla="*/ 176795 h 1217944"/>
              <a:gd name="connsiteX4318" fmla="*/ 898760 w 1742503"/>
              <a:gd name="connsiteY4318" fmla="*/ 176795 h 1217944"/>
              <a:gd name="connsiteX4319" fmla="*/ 1547127 w 1742503"/>
              <a:gd name="connsiteY4319" fmla="*/ 523315 h 1217944"/>
              <a:gd name="connsiteX4320" fmla="*/ 1559033 w 1742503"/>
              <a:gd name="connsiteY4320" fmla="*/ 498454 h 1217944"/>
              <a:gd name="connsiteX4321" fmla="*/ 1546746 w 1742503"/>
              <a:gd name="connsiteY4321" fmla="*/ 523315 h 1217944"/>
              <a:gd name="connsiteX4322" fmla="*/ 416033 w 1742503"/>
              <a:gd name="connsiteY4322" fmla="*/ 628090 h 1217944"/>
              <a:gd name="connsiteX4323" fmla="*/ 415366 w 1742503"/>
              <a:gd name="connsiteY4323" fmla="*/ 640472 h 1217944"/>
              <a:gd name="connsiteX4324" fmla="*/ 432607 w 1742503"/>
              <a:gd name="connsiteY4324" fmla="*/ 620375 h 1217944"/>
              <a:gd name="connsiteX4325" fmla="*/ 424510 w 1742503"/>
              <a:gd name="connsiteY4325" fmla="*/ 625423 h 1217944"/>
              <a:gd name="connsiteX4326" fmla="*/ 415652 w 1742503"/>
              <a:gd name="connsiteY4326" fmla="*/ 628090 h 1217944"/>
              <a:gd name="connsiteX4327" fmla="*/ 144761 w 1742503"/>
              <a:gd name="connsiteY4327" fmla="*/ 921745 h 1217944"/>
              <a:gd name="connsiteX4328" fmla="*/ 166478 w 1742503"/>
              <a:gd name="connsiteY4328" fmla="*/ 940795 h 1217944"/>
              <a:gd name="connsiteX4329" fmla="*/ 165621 w 1742503"/>
              <a:gd name="connsiteY4329" fmla="*/ 931270 h 1217944"/>
              <a:gd name="connsiteX4330" fmla="*/ 149428 w 1742503"/>
              <a:gd name="connsiteY4330" fmla="*/ 916602 h 1217944"/>
              <a:gd name="connsiteX4331" fmla="*/ 1149172 w 1742503"/>
              <a:gd name="connsiteY4331" fmla="*/ 670666 h 1217944"/>
              <a:gd name="connsiteX4332" fmla="*/ 1161364 w 1742503"/>
              <a:gd name="connsiteY4332" fmla="*/ 669809 h 1217944"/>
              <a:gd name="connsiteX4333" fmla="*/ 1157554 w 1742503"/>
              <a:gd name="connsiteY4333" fmla="*/ 650759 h 1217944"/>
              <a:gd name="connsiteX4334" fmla="*/ 1151839 w 1742503"/>
              <a:gd name="connsiteY4334" fmla="*/ 653617 h 1217944"/>
              <a:gd name="connsiteX4335" fmla="*/ 1145648 w 1742503"/>
              <a:gd name="connsiteY4335" fmla="*/ 657046 h 1217944"/>
              <a:gd name="connsiteX4336" fmla="*/ 1153078 w 1742503"/>
              <a:gd name="connsiteY4336" fmla="*/ 661522 h 1217944"/>
              <a:gd name="connsiteX4337" fmla="*/ 959625 w 1742503"/>
              <a:gd name="connsiteY4337" fmla="*/ 209275 h 1217944"/>
              <a:gd name="connsiteX4338" fmla="*/ 959625 w 1742503"/>
              <a:gd name="connsiteY4338" fmla="*/ 180700 h 1217944"/>
              <a:gd name="connsiteX4339" fmla="*/ 955434 w 1742503"/>
              <a:gd name="connsiteY4339" fmla="*/ 195369 h 1217944"/>
              <a:gd name="connsiteX4340" fmla="*/ 954577 w 1742503"/>
              <a:gd name="connsiteY4340" fmla="*/ 206989 h 1217944"/>
              <a:gd name="connsiteX4341" fmla="*/ 957720 w 1742503"/>
              <a:gd name="connsiteY4341" fmla="*/ 195750 h 1217944"/>
              <a:gd name="connsiteX4342" fmla="*/ 960196 w 1742503"/>
              <a:gd name="connsiteY4342" fmla="*/ 196226 h 1217944"/>
              <a:gd name="connsiteX4343" fmla="*/ 1123169 w 1742503"/>
              <a:gd name="connsiteY4343" fmla="*/ 656284 h 1217944"/>
              <a:gd name="connsiteX4344" fmla="*/ 1117168 w 1742503"/>
              <a:gd name="connsiteY4344" fmla="*/ 681239 h 1217944"/>
              <a:gd name="connsiteX4345" fmla="*/ 1123169 w 1742503"/>
              <a:gd name="connsiteY4345" fmla="*/ 679620 h 1217944"/>
              <a:gd name="connsiteX4346" fmla="*/ 1159650 w 1742503"/>
              <a:gd name="connsiteY4346" fmla="*/ 623708 h 1217944"/>
              <a:gd name="connsiteX4347" fmla="*/ 1177938 w 1742503"/>
              <a:gd name="connsiteY4347" fmla="*/ 609801 h 1217944"/>
              <a:gd name="connsiteX4348" fmla="*/ 1159650 w 1742503"/>
              <a:gd name="connsiteY4348" fmla="*/ 623708 h 1217944"/>
              <a:gd name="connsiteX4349" fmla="*/ 389077 w 1742503"/>
              <a:gd name="connsiteY4349" fmla="*/ 950987 h 1217944"/>
              <a:gd name="connsiteX4350" fmla="*/ 397555 w 1742503"/>
              <a:gd name="connsiteY4350" fmla="*/ 969275 h 1217944"/>
              <a:gd name="connsiteX4351" fmla="*/ 408127 w 1742503"/>
              <a:gd name="connsiteY4351" fmla="*/ 960512 h 1217944"/>
              <a:gd name="connsiteX4352" fmla="*/ 405556 w 1742503"/>
              <a:gd name="connsiteY4352" fmla="*/ 957274 h 1217944"/>
              <a:gd name="connsiteX4353" fmla="*/ 404508 w 1742503"/>
              <a:gd name="connsiteY4353" fmla="*/ 963560 h 1217944"/>
              <a:gd name="connsiteX4354" fmla="*/ 402127 w 1742503"/>
              <a:gd name="connsiteY4354" fmla="*/ 965179 h 1217944"/>
              <a:gd name="connsiteX4355" fmla="*/ 1097833 w 1742503"/>
              <a:gd name="connsiteY4355" fmla="*/ 795920 h 1217944"/>
              <a:gd name="connsiteX4356" fmla="*/ 1095451 w 1742503"/>
              <a:gd name="connsiteY4356" fmla="*/ 795349 h 1217944"/>
              <a:gd name="connsiteX4357" fmla="*/ 1089736 w 1742503"/>
              <a:gd name="connsiteY4357" fmla="*/ 816209 h 1217944"/>
              <a:gd name="connsiteX4358" fmla="*/ 1102500 w 1742503"/>
              <a:gd name="connsiteY4358" fmla="*/ 816209 h 1217944"/>
              <a:gd name="connsiteX4359" fmla="*/ 1102500 w 1742503"/>
              <a:gd name="connsiteY4359" fmla="*/ 799349 h 1217944"/>
              <a:gd name="connsiteX4360" fmla="*/ 1101071 w 1742503"/>
              <a:gd name="connsiteY4360" fmla="*/ 799349 h 1217944"/>
              <a:gd name="connsiteX4361" fmla="*/ 1098499 w 1742503"/>
              <a:gd name="connsiteY4361" fmla="*/ 814970 h 1217944"/>
              <a:gd name="connsiteX4362" fmla="*/ 1096404 w 1742503"/>
              <a:gd name="connsiteY4362" fmla="*/ 814970 h 1217944"/>
              <a:gd name="connsiteX4363" fmla="*/ 490423 w 1742503"/>
              <a:gd name="connsiteY4363" fmla="*/ 872120 h 1217944"/>
              <a:gd name="connsiteX4364" fmla="*/ 488709 w 1742503"/>
              <a:gd name="connsiteY4364" fmla="*/ 873073 h 1217944"/>
              <a:gd name="connsiteX4365" fmla="*/ 498234 w 1742503"/>
              <a:gd name="connsiteY4365" fmla="*/ 889361 h 1217944"/>
              <a:gd name="connsiteX4366" fmla="*/ 499186 w 1742503"/>
              <a:gd name="connsiteY4366" fmla="*/ 888313 h 1217944"/>
              <a:gd name="connsiteX4367" fmla="*/ 494138 w 1742503"/>
              <a:gd name="connsiteY4367" fmla="*/ 863167 h 1217944"/>
              <a:gd name="connsiteX4368" fmla="*/ 483280 w 1742503"/>
              <a:gd name="connsiteY4368" fmla="*/ 868691 h 1217944"/>
              <a:gd name="connsiteX4369" fmla="*/ 483946 w 1742503"/>
              <a:gd name="connsiteY4369" fmla="*/ 870691 h 1217944"/>
              <a:gd name="connsiteX4370" fmla="*/ 116186 w 1742503"/>
              <a:gd name="connsiteY4370" fmla="*/ 969942 h 1217944"/>
              <a:gd name="connsiteX4371" fmla="*/ 114376 w 1742503"/>
              <a:gd name="connsiteY4371" fmla="*/ 970895 h 1217944"/>
              <a:gd name="connsiteX4372" fmla="*/ 118282 w 1742503"/>
              <a:gd name="connsiteY4372" fmla="*/ 979086 h 1217944"/>
              <a:gd name="connsiteX4373" fmla="*/ 130474 w 1742503"/>
              <a:gd name="connsiteY4373" fmla="*/ 976609 h 1217944"/>
              <a:gd name="connsiteX4374" fmla="*/ 113424 w 1742503"/>
              <a:gd name="connsiteY4374" fmla="*/ 955654 h 1217944"/>
              <a:gd name="connsiteX4375" fmla="*/ 111138 w 1742503"/>
              <a:gd name="connsiteY4375" fmla="*/ 957369 h 1217944"/>
              <a:gd name="connsiteX4376" fmla="*/ 122092 w 1742503"/>
              <a:gd name="connsiteY4376" fmla="*/ 973466 h 1217944"/>
              <a:gd name="connsiteX4377" fmla="*/ 121044 w 1742503"/>
              <a:gd name="connsiteY4377" fmla="*/ 974133 h 1217944"/>
              <a:gd name="connsiteX4378" fmla="*/ 434416 w 1742503"/>
              <a:gd name="connsiteY4378" fmla="*/ 920888 h 1217944"/>
              <a:gd name="connsiteX4379" fmla="*/ 424891 w 1742503"/>
              <a:gd name="connsiteY4379" fmla="*/ 896885 h 1217944"/>
              <a:gd name="connsiteX4380" fmla="*/ 434607 w 1742503"/>
              <a:gd name="connsiteY4380" fmla="*/ 921269 h 1217944"/>
              <a:gd name="connsiteX4381" fmla="*/ 1076306 w 1742503"/>
              <a:gd name="connsiteY4381" fmla="*/ 180891 h 1217944"/>
              <a:gd name="connsiteX4382" fmla="*/ 1078402 w 1742503"/>
              <a:gd name="connsiteY4382" fmla="*/ 214514 h 1217944"/>
              <a:gd name="connsiteX4383" fmla="*/ 1076497 w 1742503"/>
              <a:gd name="connsiteY4383" fmla="*/ 181272 h 1217944"/>
              <a:gd name="connsiteX4384" fmla="*/ 472802 w 1742503"/>
              <a:gd name="connsiteY4384" fmla="*/ 936700 h 1217944"/>
              <a:gd name="connsiteX4385" fmla="*/ 476898 w 1742503"/>
              <a:gd name="connsiteY4385" fmla="*/ 951463 h 1217944"/>
              <a:gd name="connsiteX4386" fmla="*/ 477946 w 1742503"/>
              <a:gd name="connsiteY4386" fmla="*/ 960036 h 1217944"/>
              <a:gd name="connsiteX4387" fmla="*/ 485566 w 1742503"/>
              <a:gd name="connsiteY4387" fmla="*/ 954511 h 1217944"/>
              <a:gd name="connsiteX4388" fmla="*/ 477184 w 1742503"/>
              <a:gd name="connsiteY4388" fmla="*/ 943748 h 1217944"/>
              <a:gd name="connsiteX4389" fmla="*/ 472993 w 1742503"/>
              <a:gd name="connsiteY4389" fmla="*/ 937081 h 1217944"/>
              <a:gd name="connsiteX4390" fmla="*/ 895712 w 1742503"/>
              <a:gd name="connsiteY4390" fmla="*/ 167556 h 1217944"/>
              <a:gd name="connsiteX4391" fmla="*/ 883139 w 1742503"/>
              <a:gd name="connsiteY4391" fmla="*/ 189368 h 1217944"/>
              <a:gd name="connsiteX4392" fmla="*/ 523094 w 1742503"/>
              <a:gd name="connsiteY4392" fmla="*/ 838211 h 1217944"/>
              <a:gd name="connsiteX4393" fmla="*/ 539953 w 1742503"/>
              <a:gd name="connsiteY4393" fmla="*/ 858976 h 1217944"/>
              <a:gd name="connsiteX4394" fmla="*/ 523285 w 1742503"/>
              <a:gd name="connsiteY4394" fmla="*/ 838592 h 1217944"/>
              <a:gd name="connsiteX4395" fmla="*/ 641109 w 1742503"/>
              <a:gd name="connsiteY4395" fmla="*/ 993659 h 1217944"/>
              <a:gd name="connsiteX4396" fmla="*/ 639013 w 1742503"/>
              <a:gd name="connsiteY4396" fmla="*/ 994231 h 1217944"/>
              <a:gd name="connsiteX4397" fmla="*/ 638061 w 1742503"/>
              <a:gd name="connsiteY4397" fmla="*/ 1003756 h 1217944"/>
              <a:gd name="connsiteX4398" fmla="*/ 651777 w 1742503"/>
              <a:gd name="connsiteY4398" fmla="*/ 1020425 h 1217944"/>
              <a:gd name="connsiteX4399" fmla="*/ 656444 w 1742503"/>
              <a:gd name="connsiteY4399" fmla="*/ 1022425 h 1217944"/>
              <a:gd name="connsiteX4400" fmla="*/ 224200 w 1742503"/>
              <a:gd name="connsiteY4400" fmla="*/ 1045475 h 1217944"/>
              <a:gd name="connsiteX4401" fmla="*/ 246583 w 1742503"/>
              <a:gd name="connsiteY4401" fmla="*/ 1059953 h 1217944"/>
              <a:gd name="connsiteX4402" fmla="*/ 555193 w 1742503"/>
              <a:gd name="connsiteY4402" fmla="*/ 822686 h 1217944"/>
              <a:gd name="connsiteX4403" fmla="*/ 550145 w 1742503"/>
              <a:gd name="connsiteY4403" fmla="*/ 838688 h 1217944"/>
              <a:gd name="connsiteX4404" fmla="*/ 556146 w 1742503"/>
              <a:gd name="connsiteY4404" fmla="*/ 840497 h 1217944"/>
              <a:gd name="connsiteX4405" fmla="*/ 555384 w 1742503"/>
              <a:gd name="connsiteY4405" fmla="*/ 823066 h 1217944"/>
              <a:gd name="connsiteX4406" fmla="*/ 748360 w 1742503"/>
              <a:gd name="connsiteY4406" fmla="*/ 991278 h 1217944"/>
              <a:gd name="connsiteX4407" fmla="*/ 747694 w 1742503"/>
              <a:gd name="connsiteY4407" fmla="*/ 988420 h 1217944"/>
              <a:gd name="connsiteX4408" fmla="*/ 738169 w 1742503"/>
              <a:gd name="connsiteY4408" fmla="*/ 988420 h 1217944"/>
              <a:gd name="connsiteX4409" fmla="*/ 731025 w 1742503"/>
              <a:gd name="connsiteY4409" fmla="*/ 981182 h 1217944"/>
              <a:gd name="connsiteX4410" fmla="*/ 728453 w 1742503"/>
              <a:gd name="connsiteY4410" fmla="*/ 982229 h 1217944"/>
              <a:gd name="connsiteX4411" fmla="*/ 733692 w 1742503"/>
              <a:gd name="connsiteY4411" fmla="*/ 1000041 h 1217944"/>
              <a:gd name="connsiteX4412" fmla="*/ 740931 w 1742503"/>
              <a:gd name="connsiteY4412" fmla="*/ 994516 h 1217944"/>
              <a:gd name="connsiteX4413" fmla="*/ 748551 w 1742503"/>
              <a:gd name="connsiteY4413" fmla="*/ 991659 h 1217944"/>
              <a:gd name="connsiteX4414" fmla="*/ 758647 w 1742503"/>
              <a:gd name="connsiteY4414" fmla="*/ 176414 h 1217944"/>
              <a:gd name="connsiteX4415" fmla="*/ 752075 w 1742503"/>
              <a:gd name="connsiteY4415" fmla="*/ 202037 h 1217944"/>
              <a:gd name="connsiteX4416" fmla="*/ 758838 w 1742503"/>
              <a:gd name="connsiteY4416" fmla="*/ 176795 h 1217944"/>
              <a:gd name="connsiteX4417" fmla="*/ 773792 w 1742503"/>
              <a:gd name="connsiteY4417" fmla="*/ 674000 h 1217944"/>
              <a:gd name="connsiteX4418" fmla="*/ 764267 w 1742503"/>
              <a:gd name="connsiteY4418" fmla="*/ 697718 h 1217944"/>
              <a:gd name="connsiteX4419" fmla="*/ 767601 w 1742503"/>
              <a:gd name="connsiteY4419" fmla="*/ 698956 h 1217944"/>
              <a:gd name="connsiteX4420" fmla="*/ 774935 w 1742503"/>
              <a:gd name="connsiteY4420" fmla="*/ 681239 h 1217944"/>
              <a:gd name="connsiteX4421" fmla="*/ 777602 w 1742503"/>
              <a:gd name="connsiteY4421" fmla="*/ 682096 h 1217944"/>
              <a:gd name="connsiteX4422" fmla="*/ 773602 w 1742503"/>
              <a:gd name="connsiteY4422" fmla="*/ 697527 h 1217944"/>
              <a:gd name="connsiteX4423" fmla="*/ 773983 w 1742503"/>
              <a:gd name="connsiteY4423" fmla="*/ 674381 h 1217944"/>
              <a:gd name="connsiteX4424" fmla="*/ 893331 w 1742503"/>
              <a:gd name="connsiteY4424" fmla="*/ 838401 h 1217944"/>
              <a:gd name="connsiteX4425" fmla="*/ 892664 w 1742503"/>
              <a:gd name="connsiteY4425" fmla="*/ 814684 h 1217944"/>
              <a:gd name="connsiteX4426" fmla="*/ 889902 w 1742503"/>
              <a:gd name="connsiteY4426" fmla="*/ 823542 h 1217944"/>
              <a:gd name="connsiteX4427" fmla="*/ 893521 w 1742503"/>
              <a:gd name="connsiteY4427" fmla="*/ 838783 h 1217944"/>
              <a:gd name="connsiteX4428" fmla="*/ 707022 w 1742503"/>
              <a:gd name="connsiteY4428" fmla="*/ 135457 h 1217944"/>
              <a:gd name="connsiteX4429" fmla="*/ 699116 w 1742503"/>
              <a:gd name="connsiteY4429" fmla="*/ 167270 h 1217944"/>
              <a:gd name="connsiteX4430" fmla="*/ 701212 w 1742503"/>
              <a:gd name="connsiteY4430" fmla="*/ 167746 h 1217944"/>
              <a:gd name="connsiteX4431" fmla="*/ 707212 w 1742503"/>
              <a:gd name="connsiteY4431" fmla="*/ 135838 h 1217944"/>
              <a:gd name="connsiteX4432" fmla="*/ 1201084 w 1742503"/>
              <a:gd name="connsiteY4432" fmla="*/ 618755 h 1217944"/>
              <a:gd name="connsiteX4433" fmla="*/ 1214228 w 1742503"/>
              <a:gd name="connsiteY4433" fmla="*/ 611230 h 1217944"/>
              <a:gd name="connsiteX4434" fmla="*/ 1204703 w 1742503"/>
              <a:gd name="connsiteY4434" fmla="*/ 606087 h 1217944"/>
              <a:gd name="connsiteX4435" fmla="*/ 1214228 w 1742503"/>
              <a:gd name="connsiteY4435" fmla="*/ 600182 h 1217944"/>
              <a:gd name="connsiteX4436" fmla="*/ 1201274 w 1742503"/>
              <a:gd name="connsiteY4436" fmla="*/ 619136 h 1217944"/>
              <a:gd name="connsiteX4437" fmla="*/ 1342244 w 1742503"/>
              <a:gd name="connsiteY4437" fmla="*/ 656855 h 1217944"/>
              <a:gd name="connsiteX4438" fmla="*/ 1309383 w 1742503"/>
              <a:gd name="connsiteY4438" fmla="*/ 675905 h 1217944"/>
              <a:gd name="connsiteX4439" fmla="*/ 1342435 w 1742503"/>
              <a:gd name="connsiteY4439" fmla="*/ 657332 h 1217944"/>
              <a:gd name="connsiteX4440" fmla="*/ 279159 w 1742503"/>
              <a:gd name="connsiteY4440" fmla="*/ 864310 h 1217944"/>
              <a:gd name="connsiteX4441" fmla="*/ 283255 w 1742503"/>
              <a:gd name="connsiteY4441" fmla="*/ 894599 h 1217944"/>
              <a:gd name="connsiteX4442" fmla="*/ 1101166 w 1742503"/>
              <a:gd name="connsiteY4442" fmla="*/ 175843 h 1217944"/>
              <a:gd name="connsiteX4443" fmla="*/ 1102690 w 1742503"/>
              <a:gd name="connsiteY4443" fmla="*/ 199846 h 1217944"/>
              <a:gd name="connsiteX4444" fmla="*/ 1422159 w 1742503"/>
              <a:gd name="connsiteY4444" fmla="*/ 413111 h 1217944"/>
              <a:gd name="connsiteX4445" fmla="*/ 1423778 w 1742503"/>
              <a:gd name="connsiteY4445" fmla="*/ 413872 h 1217944"/>
              <a:gd name="connsiteX4446" fmla="*/ 1427683 w 1742503"/>
              <a:gd name="connsiteY4446" fmla="*/ 406157 h 1217944"/>
              <a:gd name="connsiteX4447" fmla="*/ 1425397 w 1742503"/>
              <a:gd name="connsiteY4447" fmla="*/ 375296 h 1217944"/>
              <a:gd name="connsiteX4448" fmla="*/ 1424064 w 1742503"/>
              <a:gd name="connsiteY4448" fmla="*/ 375296 h 1217944"/>
              <a:gd name="connsiteX4449" fmla="*/ 1165460 w 1742503"/>
              <a:gd name="connsiteY4449" fmla="*/ 591894 h 1217944"/>
              <a:gd name="connsiteX4450" fmla="*/ 1173652 w 1742503"/>
              <a:gd name="connsiteY4450" fmla="*/ 601419 h 1217944"/>
              <a:gd name="connsiteX4451" fmla="*/ 1176033 w 1742503"/>
              <a:gd name="connsiteY4451" fmla="*/ 577893 h 1217944"/>
              <a:gd name="connsiteX4452" fmla="*/ 1173366 w 1742503"/>
              <a:gd name="connsiteY4452" fmla="*/ 577131 h 1217944"/>
              <a:gd name="connsiteX4453" fmla="*/ 840086 w 1742503"/>
              <a:gd name="connsiteY4453" fmla="*/ 906219 h 1217944"/>
              <a:gd name="connsiteX4454" fmla="*/ 868661 w 1742503"/>
              <a:gd name="connsiteY4454" fmla="*/ 901743 h 1217944"/>
              <a:gd name="connsiteX4455" fmla="*/ 854755 w 1742503"/>
              <a:gd name="connsiteY4455" fmla="*/ 903648 h 1217944"/>
              <a:gd name="connsiteX4456" fmla="*/ 1021061 w 1742503"/>
              <a:gd name="connsiteY4456" fmla="*/ 165175 h 1217944"/>
              <a:gd name="connsiteX4457" fmla="*/ 1016203 w 1742503"/>
              <a:gd name="connsiteY4457" fmla="*/ 183653 h 1217944"/>
              <a:gd name="connsiteX4458" fmla="*/ 1018013 w 1742503"/>
              <a:gd name="connsiteY4458" fmla="*/ 184225 h 1217944"/>
              <a:gd name="connsiteX4459" fmla="*/ 1019918 w 1742503"/>
              <a:gd name="connsiteY4459" fmla="*/ 177271 h 1217944"/>
              <a:gd name="connsiteX4460" fmla="*/ 1025824 w 1742503"/>
              <a:gd name="connsiteY4460" fmla="*/ 184511 h 1217944"/>
              <a:gd name="connsiteX4461" fmla="*/ 1027729 w 1742503"/>
              <a:gd name="connsiteY4461" fmla="*/ 183558 h 1217944"/>
              <a:gd name="connsiteX4462" fmla="*/ 1087736 w 1742503"/>
              <a:gd name="connsiteY4462" fmla="*/ 574273 h 1217944"/>
              <a:gd name="connsiteX4463" fmla="*/ 1081164 w 1742503"/>
              <a:gd name="connsiteY4463" fmla="*/ 591323 h 1217944"/>
              <a:gd name="connsiteX4464" fmla="*/ 1084783 w 1742503"/>
              <a:gd name="connsiteY4464" fmla="*/ 595991 h 1217944"/>
              <a:gd name="connsiteX4465" fmla="*/ 1087450 w 1742503"/>
              <a:gd name="connsiteY4465" fmla="*/ 595419 h 1217944"/>
              <a:gd name="connsiteX4466" fmla="*/ 1087736 w 1742503"/>
              <a:gd name="connsiteY4466" fmla="*/ 575226 h 1217944"/>
              <a:gd name="connsiteX4467" fmla="*/ 309925 w 1742503"/>
              <a:gd name="connsiteY4467" fmla="*/ 950702 h 1217944"/>
              <a:gd name="connsiteX4468" fmla="*/ 307162 w 1742503"/>
              <a:gd name="connsiteY4468" fmla="*/ 950702 h 1217944"/>
              <a:gd name="connsiteX4469" fmla="*/ 308496 w 1742503"/>
              <a:gd name="connsiteY4469" fmla="*/ 961560 h 1217944"/>
              <a:gd name="connsiteX4470" fmla="*/ 323545 w 1742503"/>
              <a:gd name="connsiteY4470" fmla="*/ 964227 h 1217944"/>
              <a:gd name="connsiteX4471" fmla="*/ 324593 w 1742503"/>
              <a:gd name="connsiteY4471" fmla="*/ 960322 h 1217944"/>
              <a:gd name="connsiteX4472" fmla="*/ 316592 w 1742503"/>
              <a:gd name="connsiteY4472" fmla="*/ 957559 h 1217944"/>
              <a:gd name="connsiteX4473" fmla="*/ 309925 w 1742503"/>
              <a:gd name="connsiteY4473" fmla="*/ 951654 h 1217944"/>
              <a:gd name="connsiteX4474" fmla="*/ 1390822 w 1742503"/>
              <a:gd name="connsiteY4474" fmla="*/ 563605 h 1217944"/>
              <a:gd name="connsiteX4475" fmla="*/ 1393870 w 1742503"/>
              <a:gd name="connsiteY4475" fmla="*/ 564748 h 1217944"/>
              <a:gd name="connsiteX4476" fmla="*/ 1403395 w 1742503"/>
              <a:gd name="connsiteY4476" fmla="*/ 538841 h 1217944"/>
              <a:gd name="connsiteX4477" fmla="*/ 769792 w 1742503"/>
              <a:gd name="connsiteY4477" fmla="*/ 830972 h 1217944"/>
              <a:gd name="connsiteX4478" fmla="*/ 759314 w 1742503"/>
              <a:gd name="connsiteY4478" fmla="*/ 812684 h 1217944"/>
              <a:gd name="connsiteX4479" fmla="*/ 769792 w 1742503"/>
              <a:gd name="connsiteY4479" fmla="*/ 831925 h 1217944"/>
              <a:gd name="connsiteX4480" fmla="*/ 369742 w 1742503"/>
              <a:gd name="connsiteY4480" fmla="*/ 891170 h 1217944"/>
              <a:gd name="connsiteX4481" fmla="*/ 379267 w 1742503"/>
              <a:gd name="connsiteY4481" fmla="*/ 914601 h 1217944"/>
              <a:gd name="connsiteX4482" fmla="*/ 370123 w 1742503"/>
              <a:gd name="connsiteY4482" fmla="*/ 892123 h 1217944"/>
              <a:gd name="connsiteX4483" fmla="*/ 745217 w 1742503"/>
              <a:gd name="connsiteY4483" fmla="*/ 72878 h 1217944"/>
              <a:gd name="connsiteX4484" fmla="*/ 763600 w 1742503"/>
              <a:gd name="connsiteY4484" fmla="*/ 72878 h 1217944"/>
              <a:gd name="connsiteX4485" fmla="*/ 745598 w 1742503"/>
              <a:gd name="connsiteY4485" fmla="*/ 73830 h 1217944"/>
              <a:gd name="connsiteX4486" fmla="*/ 451942 w 1742503"/>
              <a:gd name="connsiteY4486" fmla="*/ 829639 h 1217944"/>
              <a:gd name="connsiteX4487" fmla="*/ 458610 w 1742503"/>
              <a:gd name="connsiteY4487" fmla="*/ 850213 h 1217944"/>
              <a:gd name="connsiteX4488" fmla="*/ 452323 w 1742503"/>
              <a:gd name="connsiteY4488" fmla="*/ 830591 h 1217944"/>
              <a:gd name="connsiteX4489" fmla="*/ 1351388 w 1742503"/>
              <a:gd name="connsiteY4489" fmla="*/ 554271 h 1217944"/>
              <a:gd name="connsiteX4490" fmla="*/ 1365295 w 1742503"/>
              <a:gd name="connsiteY4490" fmla="*/ 533316 h 1217944"/>
              <a:gd name="connsiteX4491" fmla="*/ 1351769 w 1742503"/>
              <a:gd name="connsiteY4491" fmla="*/ 555223 h 1217944"/>
              <a:gd name="connsiteX4492" fmla="*/ 105613 w 1742503"/>
              <a:gd name="connsiteY4492" fmla="*/ 1138534 h 1217944"/>
              <a:gd name="connsiteX4493" fmla="*/ 122282 w 1742503"/>
              <a:gd name="connsiteY4493" fmla="*/ 1141963 h 1217944"/>
              <a:gd name="connsiteX4494" fmla="*/ 122949 w 1742503"/>
              <a:gd name="connsiteY4494" fmla="*/ 1140439 h 1217944"/>
              <a:gd name="connsiteX4495" fmla="*/ 110376 w 1742503"/>
              <a:gd name="connsiteY4495" fmla="*/ 1126628 h 1217944"/>
              <a:gd name="connsiteX4496" fmla="*/ 110376 w 1742503"/>
              <a:gd name="connsiteY4496" fmla="*/ 1133105 h 1217944"/>
              <a:gd name="connsiteX4497" fmla="*/ 107042 w 1742503"/>
              <a:gd name="connsiteY4497" fmla="*/ 1130819 h 1217944"/>
              <a:gd name="connsiteX4498" fmla="*/ 868375 w 1742503"/>
              <a:gd name="connsiteY4498" fmla="*/ 896028 h 1217944"/>
              <a:gd name="connsiteX4499" fmla="*/ 871614 w 1742503"/>
              <a:gd name="connsiteY4499" fmla="*/ 897933 h 1217944"/>
              <a:gd name="connsiteX4500" fmla="*/ 876757 w 1742503"/>
              <a:gd name="connsiteY4500" fmla="*/ 888408 h 1217944"/>
              <a:gd name="connsiteX4501" fmla="*/ 878186 w 1742503"/>
              <a:gd name="connsiteY4501" fmla="*/ 878407 h 1217944"/>
              <a:gd name="connsiteX4502" fmla="*/ 881044 w 1742503"/>
              <a:gd name="connsiteY4502" fmla="*/ 870691 h 1217944"/>
              <a:gd name="connsiteX4503" fmla="*/ 877234 w 1742503"/>
              <a:gd name="connsiteY4503" fmla="*/ 869548 h 1217944"/>
              <a:gd name="connsiteX4504" fmla="*/ 1407586 w 1742503"/>
              <a:gd name="connsiteY4504" fmla="*/ 354532 h 1217944"/>
              <a:gd name="connsiteX4505" fmla="*/ 1405014 w 1742503"/>
              <a:gd name="connsiteY4505" fmla="*/ 353389 h 1217944"/>
              <a:gd name="connsiteX4506" fmla="*/ 1391393 w 1742503"/>
              <a:gd name="connsiteY4506" fmla="*/ 375487 h 1217944"/>
              <a:gd name="connsiteX4507" fmla="*/ 1393679 w 1742503"/>
              <a:gd name="connsiteY4507" fmla="*/ 376915 h 1217944"/>
              <a:gd name="connsiteX4508" fmla="*/ 1407967 w 1742503"/>
              <a:gd name="connsiteY4508" fmla="*/ 355484 h 1217944"/>
              <a:gd name="connsiteX4509" fmla="*/ 191624 w 1742503"/>
              <a:gd name="connsiteY4509" fmla="*/ 741628 h 1217944"/>
              <a:gd name="connsiteX4510" fmla="*/ 193815 w 1742503"/>
              <a:gd name="connsiteY4510" fmla="*/ 777823 h 1217944"/>
              <a:gd name="connsiteX4511" fmla="*/ 1449972 w 1742503"/>
              <a:gd name="connsiteY4511" fmla="*/ 571035 h 1217944"/>
              <a:gd name="connsiteX4512" fmla="*/ 1444924 w 1742503"/>
              <a:gd name="connsiteY4512" fmla="*/ 585894 h 1217944"/>
              <a:gd name="connsiteX4513" fmla="*/ 1454925 w 1742503"/>
              <a:gd name="connsiteY4513" fmla="*/ 588275 h 1217944"/>
              <a:gd name="connsiteX4514" fmla="*/ 330975 w 1742503"/>
              <a:gd name="connsiteY4514" fmla="*/ 920317 h 1217944"/>
              <a:gd name="connsiteX4515" fmla="*/ 333356 w 1742503"/>
              <a:gd name="connsiteY4515" fmla="*/ 920317 h 1217944"/>
              <a:gd name="connsiteX4516" fmla="*/ 329927 w 1742503"/>
              <a:gd name="connsiteY4516" fmla="*/ 902791 h 1217944"/>
              <a:gd name="connsiteX4517" fmla="*/ 325069 w 1742503"/>
              <a:gd name="connsiteY4517" fmla="*/ 900791 h 1217944"/>
              <a:gd name="connsiteX4518" fmla="*/ 323831 w 1742503"/>
              <a:gd name="connsiteY4518" fmla="*/ 905743 h 1217944"/>
              <a:gd name="connsiteX4519" fmla="*/ 330975 w 1742503"/>
              <a:gd name="connsiteY4519" fmla="*/ 920317 h 1217944"/>
              <a:gd name="connsiteX4520" fmla="*/ 1218800 w 1742503"/>
              <a:gd name="connsiteY4520" fmla="*/ 701909 h 1217944"/>
              <a:gd name="connsiteX4521" fmla="*/ 1236707 w 1742503"/>
              <a:gd name="connsiteY4521" fmla="*/ 695622 h 1217944"/>
              <a:gd name="connsiteX4522" fmla="*/ 1397013 w 1742503"/>
              <a:gd name="connsiteY4522" fmla="*/ 378058 h 1217944"/>
              <a:gd name="connsiteX4523" fmla="*/ 1413586 w 1742503"/>
              <a:gd name="connsiteY4523" fmla="*/ 372439 h 1217944"/>
              <a:gd name="connsiteX4524" fmla="*/ 1413586 w 1742503"/>
              <a:gd name="connsiteY4524" fmla="*/ 363676 h 1217944"/>
              <a:gd name="connsiteX4525" fmla="*/ 1522362 w 1742503"/>
              <a:gd name="connsiteY4525" fmla="*/ 415016 h 1217944"/>
              <a:gd name="connsiteX4526" fmla="*/ 1525886 w 1742503"/>
              <a:gd name="connsiteY4526" fmla="*/ 391108 h 1217944"/>
              <a:gd name="connsiteX4527" fmla="*/ 1516361 w 1742503"/>
              <a:gd name="connsiteY4527" fmla="*/ 400633 h 1217944"/>
              <a:gd name="connsiteX4528" fmla="*/ 1522648 w 1742503"/>
              <a:gd name="connsiteY4528" fmla="*/ 415110 h 1217944"/>
              <a:gd name="connsiteX4529" fmla="*/ 1119454 w 1742503"/>
              <a:gd name="connsiteY4529" fmla="*/ 216800 h 1217944"/>
              <a:gd name="connsiteX4530" fmla="*/ 1121836 w 1742503"/>
              <a:gd name="connsiteY4530" fmla="*/ 216800 h 1217944"/>
              <a:gd name="connsiteX4531" fmla="*/ 1123645 w 1742503"/>
              <a:gd name="connsiteY4531" fmla="*/ 206513 h 1217944"/>
              <a:gd name="connsiteX4532" fmla="*/ 1126122 w 1742503"/>
              <a:gd name="connsiteY4532" fmla="*/ 194607 h 1217944"/>
              <a:gd name="connsiteX4533" fmla="*/ 1123169 w 1742503"/>
              <a:gd name="connsiteY4533" fmla="*/ 192607 h 1217944"/>
              <a:gd name="connsiteX4534" fmla="*/ 1120883 w 1742503"/>
              <a:gd name="connsiteY4534" fmla="*/ 195464 h 1217944"/>
              <a:gd name="connsiteX4535" fmla="*/ 1119740 w 1742503"/>
              <a:gd name="connsiteY4535" fmla="*/ 216895 h 1217944"/>
              <a:gd name="connsiteX4536" fmla="*/ 462229 w 1742503"/>
              <a:gd name="connsiteY4536" fmla="*/ 878788 h 1217944"/>
              <a:gd name="connsiteX4537" fmla="*/ 468706 w 1742503"/>
              <a:gd name="connsiteY4537" fmla="*/ 906029 h 1217944"/>
              <a:gd name="connsiteX4538" fmla="*/ 471088 w 1742503"/>
              <a:gd name="connsiteY4538" fmla="*/ 905458 h 1217944"/>
              <a:gd name="connsiteX4539" fmla="*/ 468897 w 1742503"/>
              <a:gd name="connsiteY4539" fmla="*/ 890980 h 1217944"/>
              <a:gd name="connsiteX4540" fmla="*/ 462515 w 1742503"/>
              <a:gd name="connsiteY4540" fmla="*/ 878883 h 1217944"/>
              <a:gd name="connsiteX4541" fmla="*/ 421843 w 1742503"/>
              <a:gd name="connsiteY4541" fmla="*/ 878788 h 1217944"/>
              <a:gd name="connsiteX4542" fmla="*/ 432607 w 1742503"/>
              <a:gd name="connsiteY4542" fmla="*/ 899742 h 1217944"/>
              <a:gd name="connsiteX4543" fmla="*/ 422129 w 1742503"/>
              <a:gd name="connsiteY4543" fmla="*/ 878788 h 1217944"/>
              <a:gd name="connsiteX4544" fmla="*/ 194767 w 1742503"/>
              <a:gd name="connsiteY4544" fmla="*/ 920793 h 1217944"/>
              <a:gd name="connsiteX4545" fmla="*/ 192481 w 1742503"/>
              <a:gd name="connsiteY4545" fmla="*/ 923746 h 1217944"/>
              <a:gd name="connsiteX4546" fmla="*/ 223723 w 1742503"/>
              <a:gd name="connsiteY4546" fmla="*/ 946225 h 1217944"/>
              <a:gd name="connsiteX4547" fmla="*/ 225152 w 1742503"/>
              <a:gd name="connsiteY4547" fmla="*/ 944129 h 1217944"/>
              <a:gd name="connsiteX4548" fmla="*/ 230105 w 1742503"/>
              <a:gd name="connsiteY4548" fmla="*/ 730293 h 1217944"/>
              <a:gd name="connsiteX4549" fmla="*/ 225247 w 1742503"/>
              <a:gd name="connsiteY4549" fmla="*/ 729435 h 1217944"/>
              <a:gd name="connsiteX4550" fmla="*/ 222866 w 1742503"/>
              <a:gd name="connsiteY4550" fmla="*/ 752867 h 1217944"/>
              <a:gd name="connsiteX4551" fmla="*/ 226486 w 1742503"/>
              <a:gd name="connsiteY4551" fmla="*/ 753439 h 1217944"/>
              <a:gd name="connsiteX4552" fmla="*/ 595294 w 1742503"/>
              <a:gd name="connsiteY4552" fmla="*/ 176986 h 1217944"/>
              <a:gd name="connsiteX4553" fmla="*/ 598246 w 1742503"/>
              <a:gd name="connsiteY4553" fmla="*/ 176986 h 1217944"/>
              <a:gd name="connsiteX4554" fmla="*/ 598246 w 1742503"/>
              <a:gd name="connsiteY4554" fmla="*/ 169366 h 1217944"/>
              <a:gd name="connsiteX4555" fmla="*/ 583673 w 1742503"/>
              <a:gd name="connsiteY4555" fmla="*/ 164317 h 1217944"/>
              <a:gd name="connsiteX4556" fmla="*/ 354025 w 1742503"/>
              <a:gd name="connsiteY4556" fmla="*/ 951940 h 1217944"/>
              <a:gd name="connsiteX4557" fmla="*/ 350501 w 1742503"/>
              <a:gd name="connsiteY4557" fmla="*/ 935080 h 1217944"/>
              <a:gd name="connsiteX4558" fmla="*/ 354311 w 1742503"/>
              <a:gd name="connsiteY4558" fmla="*/ 951845 h 1217944"/>
              <a:gd name="connsiteX4559" fmla="*/ 370504 w 1742503"/>
              <a:gd name="connsiteY4559" fmla="*/ 962703 h 1217944"/>
              <a:gd name="connsiteX4560" fmla="*/ 361836 w 1742503"/>
              <a:gd name="connsiteY4560" fmla="*/ 950320 h 1217944"/>
              <a:gd name="connsiteX4561" fmla="*/ 359645 w 1742503"/>
              <a:gd name="connsiteY4561" fmla="*/ 950892 h 1217944"/>
              <a:gd name="connsiteX4562" fmla="*/ 358597 w 1742503"/>
              <a:gd name="connsiteY4562" fmla="*/ 967846 h 1217944"/>
              <a:gd name="connsiteX4563" fmla="*/ 416224 w 1742503"/>
              <a:gd name="connsiteY4563" fmla="*/ 901362 h 1217944"/>
              <a:gd name="connsiteX4564" fmla="*/ 410032 w 1742503"/>
              <a:gd name="connsiteY4564" fmla="*/ 881645 h 1217944"/>
              <a:gd name="connsiteX4565" fmla="*/ 363074 w 1742503"/>
              <a:gd name="connsiteY4565" fmla="*/ 891837 h 1217944"/>
              <a:gd name="connsiteX4566" fmla="*/ 356407 w 1742503"/>
              <a:gd name="connsiteY4566" fmla="*/ 869168 h 1217944"/>
              <a:gd name="connsiteX4567" fmla="*/ 352882 w 1742503"/>
              <a:gd name="connsiteY4567" fmla="*/ 870691 h 1217944"/>
              <a:gd name="connsiteX4568" fmla="*/ 179527 w 1742503"/>
              <a:gd name="connsiteY4568" fmla="*/ 916316 h 1217944"/>
              <a:gd name="connsiteX4569" fmla="*/ 179527 w 1742503"/>
              <a:gd name="connsiteY4569" fmla="*/ 903553 h 1217944"/>
              <a:gd name="connsiteX4570" fmla="*/ 173146 w 1742503"/>
              <a:gd name="connsiteY4570" fmla="*/ 903553 h 1217944"/>
              <a:gd name="connsiteX4571" fmla="*/ 179813 w 1742503"/>
              <a:gd name="connsiteY4571" fmla="*/ 916507 h 1217944"/>
              <a:gd name="connsiteX4572" fmla="*/ 1235850 w 1742503"/>
              <a:gd name="connsiteY4572" fmla="*/ 664856 h 1217944"/>
              <a:gd name="connsiteX4573" fmla="*/ 1231659 w 1742503"/>
              <a:gd name="connsiteY4573" fmla="*/ 683049 h 1217944"/>
              <a:gd name="connsiteX4574" fmla="*/ 1238326 w 1742503"/>
              <a:gd name="connsiteY4574" fmla="*/ 674381 h 1217944"/>
              <a:gd name="connsiteX4575" fmla="*/ 1235850 w 1742503"/>
              <a:gd name="connsiteY4575" fmla="*/ 664856 h 1217944"/>
              <a:gd name="connsiteX4576" fmla="*/ 205721 w 1742503"/>
              <a:gd name="connsiteY4576" fmla="*/ 901838 h 1217944"/>
              <a:gd name="connsiteX4577" fmla="*/ 219151 w 1742503"/>
              <a:gd name="connsiteY4577" fmla="*/ 917745 h 1217944"/>
              <a:gd name="connsiteX4578" fmla="*/ 205721 w 1742503"/>
              <a:gd name="connsiteY4578" fmla="*/ 901838 h 1217944"/>
              <a:gd name="connsiteX4579" fmla="*/ 608724 w 1742503"/>
              <a:gd name="connsiteY4579" fmla="*/ 733626 h 1217944"/>
              <a:gd name="connsiteX4580" fmla="*/ 610057 w 1742503"/>
              <a:gd name="connsiteY4580" fmla="*/ 731722 h 1217944"/>
              <a:gd name="connsiteX4581" fmla="*/ 604819 w 1742503"/>
              <a:gd name="connsiteY4581" fmla="*/ 716386 h 1217944"/>
              <a:gd name="connsiteX4582" fmla="*/ 599199 w 1742503"/>
              <a:gd name="connsiteY4582" fmla="*/ 725911 h 1217944"/>
              <a:gd name="connsiteX4583" fmla="*/ 608724 w 1742503"/>
              <a:gd name="connsiteY4583" fmla="*/ 733626 h 1217944"/>
              <a:gd name="connsiteX4584" fmla="*/ 684067 w 1742503"/>
              <a:gd name="connsiteY4584" fmla="*/ 293191 h 1217944"/>
              <a:gd name="connsiteX4585" fmla="*/ 669198 w 1742503"/>
              <a:gd name="connsiteY4585" fmla="*/ 301925 h 1217944"/>
              <a:gd name="connsiteX4586" fmla="*/ 668827 w 1742503"/>
              <a:gd name="connsiteY4586" fmla="*/ 304335 h 1217944"/>
              <a:gd name="connsiteX4587" fmla="*/ 684067 w 1742503"/>
              <a:gd name="connsiteY4587" fmla="*/ 293191 h 1217944"/>
              <a:gd name="connsiteX4588" fmla="*/ 1307478 w 1742503"/>
              <a:gd name="connsiteY4588" fmla="*/ 211466 h 1217944"/>
              <a:gd name="connsiteX4589" fmla="*/ 1312431 w 1742503"/>
              <a:gd name="connsiteY4589" fmla="*/ 195655 h 1217944"/>
              <a:gd name="connsiteX4590" fmla="*/ 1297000 w 1742503"/>
              <a:gd name="connsiteY4590" fmla="*/ 201655 h 1217944"/>
              <a:gd name="connsiteX4591" fmla="*/ 764553 w 1742503"/>
              <a:gd name="connsiteY4591" fmla="*/ 599324 h 1217944"/>
              <a:gd name="connsiteX4592" fmla="*/ 769125 w 1742503"/>
              <a:gd name="connsiteY4592" fmla="*/ 618374 h 1217944"/>
              <a:gd name="connsiteX4593" fmla="*/ 764362 w 1742503"/>
              <a:gd name="connsiteY4593" fmla="*/ 599324 h 1217944"/>
              <a:gd name="connsiteX4594" fmla="*/ 187624 w 1742503"/>
              <a:gd name="connsiteY4594" fmla="*/ 931937 h 1217944"/>
              <a:gd name="connsiteX4595" fmla="*/ 186195 w 1742503"/>
              <a:gd name="connsiteY4595" fmla="*/ 933938 h 1217944"/>
              <a:gd name="connsiteX4596" fmla="*/ 220485 w 1742503"/>
              <a:gd name="connsiteY4596" fmla="*/ 958035 h 1217944"/>
              <a:gd name="connsiteX4597" fmla="*/ 221818 w 1742503"/>
              <a:gd name="connsiteY4597" fmla="*/ 956131 h 1217944"/>
              <a:gd name="connsiteX4598" fmla="*/ 1040683 w 1742503"/>
              <a:gd name="connsiteY4598" fmla="*/ 167365 h 1217944"/>
              <a:gd name="connsiteX4599" fmla="*/ 1039825 w 1742503"/>
              <a:gd name="connsiteY4599" fmla="*/ 180415 h 1217944"/>
              <a:gd name="connsiteX4600" fmla="*/ 1046874 w 1742503"/>
              <a:gd name="connsiteY4600" fmla="*/ 183272 h 1217944"/>
              <a:gd name="connsiteX4601" fmla="*/ 1050589 w 1742503"/>
              <a:gd name="connsiteY4601" fmla="*/ 180034 h 1217944"/>
              <a:gd name="connsiteX4602" fmla="*/ 1493025 w 1742503"/>
              <a:gd name="connsiteY4602" fmla="*/ 627328 h 1217944"/>
              <a:gd name="connsiteX4603" fmla="*/ 1509027 w 1742503"/>
              <a:gd name="connsiteY4603" fmla="*/ 629994 h 1217944"/>
              <a:gd name="connsiteX4604" fmla="*/ 1493025 w 1742503"/>
              <a:gd name="connsiteY4604" fmla="*/ 627328 h 1217944"/>
              <a:gd name="connsiteX4605" fmla="*/ 1332243 w 1742503"/>
              <a:gd name="connsiteY4605" fmla="*/ 239851 h 1217944"/>
              <a:gd name="connsiteX4606" fmla="*/ 1336910 w 1742503"/>
              <a:gd name="connsiteY4606" fmla="*/ 240803 h 1217944"/>
              <a:gd name="connsiteX4607" fmla="*/ 1339768 w 1742503"/>
              <a:gd name="connsiteY4607" fmla="*/ 217562 h 1217944"/>
              <a:gd name="connsiteX4608" fmla="*/ 1336053 w 1742503"/>
              <a:gd name="connsiteY4608" fmla="*/ 216991 h 1217944"/>
              <a:gd name="connsiteX4609" fmla="*/ 1193273 w 1742503"/>
              <a:gd name="connsiteY4609" fmla="*/ 192988 h 1217944"/>
              <a:gd name="connsiteX4610" fmla="*/ 1195083 w 1742503"/>
              <a:gd name="connsiteY4610" fmla="*/ 192988 h 1217944"/>
              <a:gd name="connsiteX4611" fmla="*/ 1200417 w 1742503"/>
              <a:gd name="connsiteY4611" fmla="*/ 180796 h 1217944"/>
              <a:gd name="connsiteX4612" fmla="*/ 1191482 w 1742503"/>
              <a:gd name="connsiteY4612" fmla="*/ 197560 h 1217944"/>
              <a:gd name="connsiteX4613" fmla="*/ 1193845 w 1742503"/>
              <a:gd name="connsiteY4613" fmla="*/ 202037 h 1217944"/>
              <a:gd name="connsiteX4614" fmla="*/ 448609 w 1742503"/>
              <a:gd name="connsiteY4614" fmla="*/ 941653 h 1217944"/>
              <a:gd name="connsiteX4615" fmla="*/ 450895 w 1742503"/>
              <a:gd name="connsiteY4615" fmla="*/ 941653 h 1217944"/>
              <a:gd name="connsiteX4616" fmla="*/ 448799 w 1742503"/>
              <a:gd name="connsiteY4616" fmla="*/ 926222 h 1217944"/>
              <a:gd name="connsiteX4617" fmla="*/ 438703 w 1742503"/>
              <a:gd name="connsiteY4617" fmla="*/ 926984 h 1217944"/>
              <a:gd name="connsiteX4618" fmla="*/ 41510 w 1742503"/>
              <a:gd name="connsiteY4618" fmla="*/ 873359 h 1217944"/>
              <a:gd name="connsiteX4619" fmla="*/ 38176 w 1742503"/>
              <a:gd name="connsiteY4619" fmla="*/ 874216 h 1217944"/>
              <a:gd name="connsiteX4620" fmla="*/ 46749 w 1742503"/>
              <a:gd name="connsiteY4620" fmla="*/ 901552 h 1217944"/>
              <a:gd name="connsiteX4621" fmla="*/ 49892 w 1742503"/>
              <a:gd name="connsiteY4621" fmla="*/ 900600 h 1217944"/>
              <a:gd name="connsiteX4622" fmla="*/ 1200036 w 1742503"/>
              <a:gd name="connsiteY4622" fmla="*/ 654284 h 1217944"/>
              <a:gd name="connsiteX4623" fmla="*/ 1205370 w 1742503"/>
              <a:gd name="connsiteY4623" fmla="*/ 667428 h 1217944"/>
              <a:gd name="connsiteX4624" fmla="*/ 1210609 w 1742503"/>
              <a:gd name="connsiteY4624" fmla="*/ 665047 h 1217944"/>
              <a:gd name="connsiteX4625" fmla="*/ 1200131 w 1742503"/>
              <a:gd name="connsiteY4625" fmla="*/ 654760 h 1217944"/>
              <a:gd name="connsiteX4626" fmla="*/ 1513027 w 1742503"/>
              <a:gd name="connsiteY4626" fmla="*/ 733150 h 1217944"/>
              <a:gd name="connsiteX4627" fmla="*/ 1514837 w 1742503"/>
              <a:gd name="connsiteY4627" fmla="*/ 733150 h 1217944"/>
              <a:gd name="connsiteX4628" fmla="*/ 1515790 w 1742503"/>
              <a:gd name="connsiteY4628" fmla="*/ 727245 h 1217944"/>
              <a:gd name="connsiteX4629" fmla="*/ 1509408 w 1742503"/>
              <a:gd name="connsiteY4629" fmla="*/ 720387 h 1217944"/>
              <a:gd name="connsiteX4630" fmla="*/ 1506646 w 1742503"/>
              <a:gd name="connsiteY4630" fmla="*/ 727626 h 1217944"/>
              <a:gd name="connsiteX4631" fmla="*/ 1505217 w 1742503"/>
              <a:gd name="connsiteY4631" fmla="*/ 734008 h 1217944"/>
              <a:gd name="connsiteX4632" fmla="*/ 1511313 w 1742503"/>
              <a:gd name="connsiteY4632" fmla="*/ 728483 h 1217944"/>
              <a:gd name="connsiteX4633" fmla="*/ 1124217 w 1742503"/>
              <a:gd name="connsiteY4633" fmla="*/ 152125 h 1217944"/>
              <a:gd name="connsiteX4634" fmla="*/ 1117740 w 1742503"/>
              <a:gd name="connsiteY4634" fmla="*/ 167461 h 1217944"/>
              <a:gd name="connsiteX4635" fmla="*/ 1124312 w 1742503"/>
              <a:gd name="connsiteY4635" fmla="*/ 152125 h 1217944"/>
              <a:gd name="connsiteX4636" fmla="*/ 1279474 w 1742503"/>
              <a:gd name="connsiteY4636" fmla="*/ 200989 h 1217944"/>
              <a:gd name="connsiteX4637" fmla="*/ 1280998 w 1742503"/>
              <a:gd name="connsiteY4637" fmla="*/ 191464 h 1217944"/>
              <a:gd name="connsiteX4638" fmla="*/ 1276712 w 1742503"/>
              <a:gd name="connsiteY4638" fmla="*/ 186225 h 1217944"/>
              <a:gd name="connsiteX4639" fmla="*/ 1271854 w 1742503"/>
              <a:gd name="connsiteY4639" fmla="*/ 188130 h 1217944"/>
              <a:gd name="connsiteX4640" fmla="*/ 1273569 w 1742503"/>
              <a:gd name="connsiteY4640" fmla="*/ 194416 h 1217944"/>
              <a:gd name="connsiteX4641" fmla="*/ 1279570 w 1742503"/>
              <a:gd name="connsiteY4641" fmla="*/ 200989 h 1217944"/>
              <a:gd name="connsiteX4642" fmla="*/ 1381297 w 1742503"/>
              <a:gd name="connsiteY4642" fmla="*/ 483405 h 1217944"/>
              <a:gd name="connsiteX4643" fmla="*/ 1384440 w 1742503"/>
              <a:gd name="connsiteY4643" fmla="*/ 485310 h 1217944"/>
              <a:gd name="connsiteX4644" fmla="*/ 1395489 w 1742503"/>
              <a:gd name="connsiteY4644" fmla="*/ 474928 h 1217944"/>
              <a:gd name="connsiteX4645" fmla="*/ 1387964 w 1742503"/>
              <a:gd name="connsiteY4645" fmla="*/ 473118 h 1217944"/>
              <a:gd name="connsiteX4646" fmla="*/ 1381392 w 1742503"/>
              <a:gd name="connsiteY4646" fmla="*/ 483405 h 1217944"/>
              <a:gd name="connsiteX4647" fmla="*/ 675970 w 1742503"/>
              <a:gd name="connsiteY4647" fmla="*/ 159555 h 1217944"/>
              <a:gd name="connsiteX4648" fmla="*/ 678161 w 1742503"/>
              <a:gd name="connsiteY4648" fmla="*/ 140029 h 1217944"/>
              <a:gd name="connsiteX4649" fmla="*/ 676066 w 1742503"/>
              <a:gd name="connsiteY4649" fmla="*/ 159174 h 1217944"/>
              <a:gd name="connsiteX4650" fmla="*/ 815416 w 1742503"/>
              <a:gd name="connsiteY4650" fmla="*/ 936509 h 1217944"/>
              <a:gd name="connsiteX4651" fmla="*/ 816274 w 1742503"/>
              <a:gd name="connsiteY4651" fmla="*/ 932795 h 1217944"/>
              <a:gd name="connsiteX4652" fmla="*/ 795128 w 1742503"/>
              <a:gd name="connsiteY4652" fmla="*/ 925555 h 1217944"/>
              <a:gd name="connsiteX4653" fmla="*/ 793795 w 1742503"/>
              <a:gd name="connsiteY4653" fmla="*/ 929651 h 1217944"/>
              <a:gd name="connsiteX4654" fmla="*/ 520808 w 1742503"/>
              <a:gd name="connsiteY4654" fmla="*/ 920317 h 1217944"/>
              <a:gd name="connsiteX4655" fmla="*/ 516236 w 1742503"/>
              <a:gd name="connsiteY4655" fmla="*/ 921745 h 1217944"/>
              <a:gd name="connsiteX4656" fmla="*/ 522904 w 1742503"/>
              <a:gd name="connsiteY4656" fmla="*/ 941748 h 1217944"/>
              <a:gd name="connsiteX4657" fmla="*/ 526333 w 1742503"/>
              <a:gd name="connsiteY4657" fmla="*/ 940700 h 1217944"/>
              <a:gd name="connsiteX4658" fmla="*/ 54083 w 1742503"/>
              <a:gd name="connsiteY4658" fmla="*/ 837640 h 1217944"/>
              <a:gd name="connsiteX4659" fmla="*/ 59988 w 1742503"/>
              <a:gd name="connsiteY4659" fmla="*/ 855452 h 1217944"/>
              <a:gd name="connsiteX4660" fmla="*/ 351454 w 1742503"/>
              <a:gd name="connsiteY4660" fmla="*/ 907839 h 1217944"/>
              <a:gd name="connsiteX4661" fmla="*/ 355645 w 1742503"/>
              <a:gd name="connsiteY4661" fmla="*/ 906125 h 1217944"/>
              <a:gd name="connsiteX4662" fmla="*/ 344977 w 1742503"/>
              <a:gd name="connsiteY4662" fmla="*/ 885074 h 1217944"/>
              <a:gd name="connsiteX4663" fmla="*/ 345929 w 1742503"/>
              <a:gd name="connsiteY4663" fmla="*/ 895457 h 1217944"/>
              <a:gd name="connsiteX4664" fmla="*/ 348310 w 1742503"/>
              <a:gd name="connsiteY4664" fmla="*/ 899838 h 1217944"/>
              <a:gd name="connsiteX4665" fmla="*/ 351549 w 1742503"/>
              <a:gd name="connsiteY4665" fmla="*/ 907458 h 1217944"/>
              <a:gd name="connsiteX4666" fmla="*/ 821512 w 1742503"/>
              <a:gd name="connsiteY4666" fmla="*/ 213562 h 1217944"/>
              <a:gd name="connsiteX4667" fmla="*/ 831037 w 1742503"/>
              <a:gd name="connsiteY4667" fmla="*/ 198703 h 1217944"/>
              <a:gd name="connsiteX4668" fmla="*/ 526237 w 1742503"/>
              <a:gd name="connsiteY4668" fmla="*/ 921555 h 1217944"/>
              <a:gd name="connsiteX4669" fmla="*/ 523380 w 1742503"/>
              <a:gd name="connsiteY4669" fmla="*/ 902505 h 1217944"/>
              <a:gd name="connsiteX4670" fmla="*/ 526523 w 1742503"/>
              <a:gd name="connsiteY4670" fmla="*/ 921174 h 1217944"/>
              <a:gd name="connsiteX4671" fmla="*/ 582530 w 1742503"/>
              <a:gd name="connsiteY4671" fmla="*/ 169080 h 1217944"/>
              <a:gd name="connsiteX4672" fmla="*/ 561004 w 1742503"/>
              <a:gd name="connsiteY4672" fmla="*/ 171366 h 1217944"/>
              <a:gd name="connsiteX4673" fmla="*/ 1072401 w 1742503"/>
              <a:gd name="connsiteY4673" fmla="*/ 159555 h 1217944"/>
              <a:gd name="connsiteX4674" fmla="*/ 1074973 w 1742503"/>
              <a:gd name="connsiteY4674" fmla="*/ 174890 h 1217944"/>
              <a:gd name="connsiteX4675" fmla="*/ 1072687 w 1742503"/>
              <a:gd name="connsiteY4675" fmla="*/ 159650 h 1217944"/>
              <a:gd name="connsiteX4676" fmla="*/ 1407300 w 1742503"/>
              <a:gd name="connsiteY4676" fmla="*/ 967560 h 1217944"/>
              <a:gd name="connsiteX4677" fmla="*/ 1410919 w 1742503"/>
              <a:gd name="connsiteY4677" fmla="*/ 986134 h 1217944"/>
              <a:gd name="connsiteX4678" fmla="*/ 1407300 w 1742503"/>
              <a:gd name="connsiteY4678" fmla="*/ 967560 h 1217944"/>
              <a:gd name="connsiteX4679" fmla="*/ 682257 w 1742503"/>
              <a:gd name="connsiteY4679" fmla="*/ 1199209 h 1217944"/>
              <a:gd name="connsiteX4680" fmla="*/ 682924 w 1742503"/>
              <a:gd name="connsiteY4680" fmla="*/ 1195875 h 1217944"/>
              <a:gd name="connsiteX4681" fmla="*/ 655968 w 1742503"/>
              <a:gd name="connsiteY4681" fmla="*/ 1195875 h 1217944"/>
              <a:gd name="connsiteX4682" fmla="*/ 563766 w 1742503"/>
              <a:gd name="connsiteY4682" fmla="*/ 785633 h 1217944"/>
              <a:gd name="connsiteX4683" fmla="*/ 563766 w 1742503"/>
              <a:gd name="connsiteY4683" fmla="*/ 764393 h 1217944"/>
              <a:gd name="connsiteX4684" fmla="*/ 426225 w 1742503"/>
              <a:gd name="connsiteY4684" fmla="*/ 1138058 h 1217944"/>
              <a:gd name="connsiteX4685" fmla="*/ 446799 w 1742503"/>
              <a:gd name="connsiteY4685" fmla="*/ 1141202 h 1217944"/>
              <a:gd name="connsiteX4686" fmla="*/ 881901 w 1742503"/>
              <a:gd name="connsiteY4686" fmla="*/ 566558 h 1217944"/>
              <a:gd name="connsiteX4687" fmla="*/ 879043 w 1742503"/>
              <a:gd name="connsiteY4687" fmla="*/ 568177 h 1217944"/>
              <a:gd name="connsiteX4688" fmla="*/ 888568 w 1742503"/>
              <a:gd name="connsiteY4688" fmla="*/ 582846 h 1217944"/>
              <a:gd name="connsiteX4689" fmla="*/ 891426 w 1742503"/>
              <a:gd name="connsiteY4689" fmla="*/ 581036 h 1217944"/>
              <a:gd name="connsiteX4690" fmla="*/ 881901 w 1742503"/>
              <a:gd name="connsiteY4690" fmla="*/ 566558 h 1217944"/>
              <a:gd name="connsiteX4691" fmla="*/ 1118597 w 1742503"/>
              <a:gd name="connsiteY4691" fmla="*/ 536269 h 1217944"/>
              <a:gd name="connsiteX4692" fmla="*/ 1115454 w 1742503"/>
              <a:gd name="connsiteY4692" fmla="*/ 536269 h 1217944"/>
              <a:gd name="connsiteX4693" fmla="*/ 1112501 w 1742503"/>
              <a:gd name="connsiteY4693" fmla="*/ 548080 h 1217944"/>
              <a:gd name="connsiteX4694" fmla="*/ 1123931 w 1742503"/>
              <a:gd name="connsiteY4694" fmla="*/ 548651 h 1217944"/>
              <a:gd name="connsiteX4695" fmla="*/ 913714 w 1742503"/>
              <a:gd name="connsiteY4695" fmla="*/ 197464 h 1217944"/>
              <a:gd name="connsiteX4696" fmla="*/ 906190 w 1742503"/>
              <a:gd name="connsiteY4696" fmla="*/ 200798 h 1217944"/>
              <a:gd name="connsiteX4697" fmla="*/ 910571 w 1742503"/>
              <a:gd name="connsiteY4697" fmla="*/ 215181 h 1217944"/>
              <a:gd name="connsiteX4698" fmla="*/ 912571 w 1742503"/>
              <a:gd name="connsiteY4698" fmla="*/ 214609 h 1217944"/>
              <a:gd name="connsiteX4699" fmla="*/ 796366 w 1742503"/>
              <a:gd name="connsiteY4699" fmla="*/ 906696 h 1217944"/>
              <a:gd name="connsiteX4700" fmla="*/ 815416 w 1742503"/>
              <a:gd name="connsiteY4700" fmla="*/ 909458 h 1217944"/>
              <a:gd name="connsiteX4701" fmla="*/ 815416 w 1742503"/>
              <a:gd name="connsiteY4701" fmla="*/ 906696 h 1217944"/>
              <a:gd name="connsiteX4702" fmla="*/ 1582560 w 1742503"/>
              <a:gd name="connsiteY4702" fmla="*/ 653426 h 1217944"/>
              <a:gd name="connsiteX4703" fmla="*/ 1565986 w 1742503"/>
              <a:gd name="connsiteY4703" fmla="*/ 662094 h 1217944"/>
              <a:gd name="connsiteX4704" fmla="*/ 1582560 w 1742503"/>
              <a:gd name="connsiteY4704" fmla="*/ 652950 h 1217944"/>
              <a:gd name="connsiteX4705" fmla="*/ 249822 w 1742503"/>
              <a:gd name="connsiteY4705" fmla="*/ 849165 h 1217944"/>
              <a:gd name="connsiteX4706" fmla="*/ 260299 w 1742503"/>
              <a:gd name="connsiteY4706" fmla="*/ 871167 h 1217944"/>
              <a:gd name="connsiteX4707" fmla="*/ 1116597 w 1742503"/>
              <a:gd name="connsiteY4707" fmla="*/ 174223 h 1217944"/>
              <a:gd name="connsiteX4708" fmla="*/ 1113454 w 1742503"/>
              <a:gd name="connsiteY4708" fmla="*/ 174223 h 1217944"/>
              <a:gd name="connsiteX4709" fmla="*/ 1116597 w 1742503"/>
              <a:gd name="connsiteY4709" fmla="*/ 193273 h 1217944"/>
              <a:gd name="connsiteX4710" fmla="*/ 922287 w 1742503"/>
              <a:gd name="connsiteY4710" fmla="*/ 574940 h 1217944"/>
              <a:gd name="connsiteX4711" fmla="*/ 920382 w 1742503"/>
              <a:gd name="connsiteY4711" fmla="*/ 576845 h 1217944"/>
              <a:gd name="connsiteX4712" fmla="*/ 928383 w 1742503"/>
              <a:gd name="connsiteY4712" fmla="*/ 591418 h 1217944"/>
              <a:gd name="connsiteX4713" fmla="*/ 932383 w 1742503"/>
              <a:gd name="connsiteY4713" fmla="*/ 592561 h 1217944"/>
              <a:gd name="connsiteX4714" fmla="*/ 932383 w 1742503"/>
              <a:gd name="connsiteY4714" fmla="*/ 589037 h 1217944"/>
              <a:gd name="connsiteX4715" fmla="*/ 922668 w 1742503"/>
              <a:gd name="connsiteY4715" fmla="*/ 574464 h 1217944"/>
              <a:gd name="connsiteX4716" fmla="*/ 1158221 w 1742503"/>
              <a:gd name="connsiteY4716" fmla="*/ 519885 h 1217944"/>
              <a:gd name="connsiteX4717" fmla="*/ 1146791 w 1742503"/>
              <a:gd name="connsiteY4717" fmla="*/ 525601 h 1217944"/>
              <a:gd name="connsiteX4718" fmla="*/ 1144410 w 1742503"/>
              <a:gd name="connsiteY4718" fmla="*/ 531792 h 1217944"/>
              <a:gd name="connsiteX4719" fmla="*/ 1150887 w 1742503"/>
              <a:gd name="connsiteY4719" fmla="*/ 531125 h 1217944"/>
              <a:gd name="connsiteX4720" fmla="*/ 1158602 w 1742503"/>
              <a:gd name="connsiteY4720" fmla="*/ 519409 h 1217944"/>
              <a:gd name="connsiteX4721" fmla="*/ 527095 w 1742503"/>
              <a:gd name="connsiteY4721" fmla="*/ 899838 h 1217944"/>
              <a:gd name="connsiteX4722" fmla="*/ 527095 w 1742503"/>
              <a:gd name="connsiteY4722" fmla="*/ 884693 h 1217944"/>
              <a:gd name="connsiteX4723" fmla="*/ 711022 w 1742503"/>
              <a:gd name="connsiteY4723" fmla="*/ 164032 h 1217944"/>
              <a:gd name="connsiteX4724" fmla="*/ 714166 w 1742503"/>
              <a:gd name="connsiteY4724" fmla="*/ 165365 h 1217944"/>
              <a:gd name="connsiteX4725" fmla="*/ 718452 w 1742503"/>
              <a:gd name="connsiteY4725" fmla="*/ 147363 h 1217944"/>
              <a:gd name="connsiteX4726" fmla="*/ 994105 w 1742503"/>
              <a:gd name="connsiteY4726" fmla="*/ 832020 h 1217944"/>
              <a:gd name="connsiteX4727" fmla="*/ 986866 w 1742503"/>
              <a:gd name="connsiteY4727" fmla="*/ 851832 h 1217944"/>
              <a:gd name="connsiteX4728" fmla="*/ 994486 w 1742503"/>
              <a:gd name="connsiteY4728" fmla="*/ 831544 h 1217944"/>
              <a:gd name="connsiteX4729" fmla="*/ 677113 w 1742503"/>
              <a:gd name="connsiteY4729" fmla="*/ 323385 h 1217944"/>
              <a:gd name="connsiteX4730" fmla="*/ 675494 w 1742503"/>
              <a:gd name="connsiteY4730" fmla="*/ 322051 h 1217944"/>
              <a:gd name="connsiteX4731" fmla="*/ 669493 w 1742503"/>
              <a:gd name="connsiteY4731" fmla="*/ 326242 h 1217944"/>
              <a:gd name="connsiteX4732" fmla="*/ 670160 w 1742503"/>
              <a:gd name="connsiteY4732" fmla="*/ 335767 h 1217944"/>
              <a:gd name="connsiteX4733" fmla="*/ 674161 w 1742503"/>
              <a:gd name="connsiteY4733" fmla="*/ 335767 h 1217944"/>
              <a:gd name="connsiteX4734" fmla="*/ 485756 w 1742503"/>
              <a:gd name="connsiteY4734" fmla="*/ 928317 h 1217944"/>
              <a:gd name="connsiteX4735" fmla="*/ 488518 w 1742503"/>
              <a:gd name="connsiteY4735" fmla="*/ 927556 h 1217944"/>
              <a:gd name="connsiteX4736" fmla="*/ 479660 w 1742503"/>
              <a:gd name="connsiteY4736" fmla="*/ 911744 h 1217944"/>
              <a:gd name="connsiteX4737" fmla="*/ 567957 w 1742503"/>
              <a:gd name="connsiteY4737" fmla="*/ 105834 h 1217944"/>
              <a:gd name="connsiteX4738" fmla="*/ 587007 w 1742503"/>
              <a:gd name="connsiteY4738" fmla="*/ 91546 h 1217944"/>
              <a:gd name="connsiteX4739" fmla="*/ 579482 w 1742503"/>
              <a:gd name="connsiteY4739" fmla="*/ 99071 h 1217944"/>
              <a:gd name="connsiteX4740" fmla="*/ 568338 w 1742503"/>
              <a:gd name="connsiteY4740" fmla="*/ 105358 h 1217944"/>
              <a:gd name="connsiteX4741" fmla="*/ 386982 w 1742503"/>
              <a:gd name="connsiteY4741" fmla="*/ 848784 h 1217944"/>
              <a:gd name="connsiteX4742" fmla="*/ 385839 w 1742503"/>
              <a:gd name="connsiteY4742" fmla="*/ 850784 h 1217944"/>
              <a:gd name="connsiteX4743" fmla="*/ 392983 w 1742503"/>
              <a:gd name="connsiteY4743" fmla="*/ 862881 h 1217944"/>
              <a:gd name="connsiteX4744" fmla="*/ 396412 w 1742503"/>
              <a:gd name="connsiteY4744" fmla="*/ 861642 h 1217944"/>
              <a:gd name="connsiteX4745" fmla="*/ 393459 w 1742503"/>
              <a:gd name="connsiteY4745" fmla="*/ 850403 h 1217944"/>
              <a:gd name="connsiteX4746" fmla="*/ 386982 w 1742503"/>
              <a:gd name="connsiteY4746" fmla="*/ 848022 h 1217944"/>
              <a:gd name="connsiteX4747" fmla="*/ 900475 w 1742503"/>
              <a:gd name="connsiteY4747" fmla="*/ 573797 h 1217944"/>
              <a:gd name="connsiteX4748" fmla="*/ 897712 w 1742503"/>
              <a:gd name="connsiteY4748" fmla="*/ 574845 h 1217944"/>
              <a:gd name="connsiteX4749" fmla="*/ 904951 w 1742503"/>
              <a:gd name="connsiteY4749" fmla="*/ 592371 h 1217944"/>
              <a:gd name="connsiteX4750" fmla="*/ 900475 w 1742503"/>
              <a:gd name="connsiteY4750" fmla="*/ 573035 h 1217944"/>
              <a:gd name="connsiteX4751" fmla="*/ 1213466 w 1742503"/>
              <a:gd name="connsiteY4751" fmla="*/ 657332 h 1217944"/>
              <a:gd name="connsiteX4752" fmla="*/ 1222991 w 1742503"/>
              <a:gd name="connsiteY4752" fmla="*/ 660189 h 1217944"/>
              <a:gd name="connsiteX4753" fmla="*/ 1222991 w 1742503"/>
              <a:gd name="connsiteY4753" fmla="*/ 645330 h 1217944"/>
              <a:gd name="connsiteX4754" fmla="*/ 787032 w 1742503"/>
              <a:gd name="connsiteY4754" fmla="*/ 738104 h 1217944"/>
              <a:gd name="connsiteX4755" fmla="*/ 791699 w 1742503"/>
              <a:gd name="connsiteY4755" fmla="*/ 719054 h 1217944"/>
              <a:gd name="connsiteX4756" fmla="*/ 787032 w 1742503"/>
              <a:gd name="connsiteY4756" fmla="*/ 737341 h 1217944"/>
              <a:gd name="connsiteX4757" fmla="*/ 1408348 w 1742503"/>
              <a:gd name="connsiteY4757" fmla="*/ 492073 h 1217944"/>
              <a:gd name="connsiteX4758" fmla="*/ 1419587 w 1742503"/>
              <a:gd name="connsiteY4758" fmla="*/ 476547 h 1217944"/>
              <a:gd name="connsiteX4759" fmla="*/ 1417587 w 1742503"/>
              <a:gd name="connsiteY4759" fmla="*/ 475118 h 1217944"/>
              <a:gd name="connsiteX4760" fmla="*/ 1404061 w 1742503"/>
              <a:gd name="connsiteY4760" fmla="*/ 486262 h 1217944"/>
              <a:gd name="connsiteX4761" fmla="*/ 65322 w 1742503"/>
              <a:gd name="connsiteY4761" fmla="*/ 877168 h 1217944"/>
              <a:gd name="connsiteX4762" fmla="*/ 56845 w 1742503"/>
              <a:gd name="connsiteY4762" fmla="*/ 858690 h 1217944"/>
              <a:gd name="connsiteX4763" fmla="*/ 54940 w 1742503"/>
              <a:gd name="connsiteY4763" fmla="*/ 859261 h 1217944"/>
              <a:gd name="connsiteX4764" fmla="*/ 61703 w 1742503"/>
              <a:gd name="connsiteY4764" fmla="*/ 881835 h 1217944"/>
              <a:gd name="connsiteX4765" fmla="*/ 1345292 w 1742503"/>
              <a:gd name="connsiteY4765" fmla="*/ 199941 h 1217944"/>
              <a:gd name="connsiteX4766" fmla="*/ 1343292 w 1742503"/>
              <a:gd name="connsiteY4766" fmla="*/ 202227 h 1217944"/>
              <a:gd name="connsiteX4767" fmla="*/ 1349483 w 1742503"/>
              <a:gd name="connsiteY4767" fmla="*/ 207180 h 1217944"/>
              <a:gd name="connsiteX4768" fmla="*/ 1355865 w 1742503"/>
              <a:gd name="connsiteY4768" fmla="*/ 215467 h 1217944"/>
              <a:gd name="connsiteX4769" fmla="*/ 1355198 w 1742503"/>
              <a:gd name="connsiteY4769" fmla="*/ 221563 h 1217944"/>
              <a:gd name="connsiteX4770" fmla="*/ 1357389 w 1742503"/>
              <a:gd name="connsiteY4770" fmla="*/ 221563 h 1217944"/>
              <a:gd name="connsiteX4771" fmla="*/ 1359199 w 1742503"/>
              <a:gd name="connsiteY4771" fmla="*/ 199941 h 1217944"/>
              <a:gd name="connsiteX4772" fmla="*/ 1345673 w 1742503"/>
              <a:gd name="connsiteY4772" fmla="*/ 199179 h 1217944"/>
              <a:gd name="connsiteX4773" fmla="*/ 1028395 w 1742503"/>
              <a:gd name="connsiteY4773" fmla="*/ 191559 h 1217944"/>
              <a:gd name="connsiteX4774" fmla="*/ 1027443 w 1742503"/>
              <a:gd name="connsiteY4774" fmla="*/ 207466 h 1217944"/>
              <a:gd name="connsiteX4775" fmla="*/ 1033253 w 1742503"/>
              <a:gd name="connsiteY4775" fmla="*/ 209275 h 1217944"/>
              <a:gd name="connsiteX4776" fmla="*/ 1322718 w 1742503"/>
              <a:gd name="connsiteY4776" fmla="*/ 676572 h 1217944"/>
              <a:gd name="connsiteX4777" fmla="*/ 1323956 w 1742503"/>
              <a:gd name="connsiteY4777" fmla="*/ 680096 h 1217944"/>
              <a:gd name="connsiteX4778" fmla="*/ 1343006 w 1742503"/>
              <a:gd name="connsiteY4778" fmla="*/ 670571 h 1217944"/>
              <a:gd name="connsiteX4779" fmla="*/ 1341387 w 1742503"/>
              <a:gd name="connsiteY4779" fmla="*/ 667142 h 1217944"/>
              <a:gd name="connsiteX4780" fmla="*/ 1284618 w 1742503"/>
              <a:gd name="connsiteY4780" fmla="*/ 659713 h 1217944"/>
              <a:gd name="connsiteX4781" fmla="*/ 1288428 w 1742503"/>
              <a:gd name="connsiteY4781" fmla="*/ 672857 h 1217944"/>
              <a:gd name="connsiteX4782" fmla="*/ 1290523 w 1742503"/>
              <a:gd name="connsiteY4782" fmla="*/ 672857 h 1217944"/>
              <a:gd name="connsiteX4783" fmla="*/ 1291666 w 1742503"/>
              <a:gd name="connsiteY4783" fmla="*/ 656570 h 1217944"/>
              <a:gd name="connsiteX4784" fmla="*/ 1289190 w 1742503"/>
              <a:gd name="connsiteY4784" fmla="*/ 655807 h 1217944"/>
              <a:gd name="connsiteX4785" fmla="*/ 1106596 w 1742503"/>
              <a:gd name="connsiteY4785" fmla="*/ 689050 h 1217944"/>
              <a:gd name="connsiteX4786" fmla="*/ 1111072 w 1742503"/>
              <a:gd name="connsiteY4786" fmla="*/ 669047 h 1217944"/>
              <a:gd name="connsiteX4787" fmla="*/ 1106596 w 1742503"/>
              <a:gd name="connsiteY4787" fmla="*/ 688288 h 1217944"/>
              <a:gd name="connsiteX4788" fmla="*/ 734454 w 1742503"/>
              <a:gd name="connsiteY4788" fmla="*/ 111073 h 1217944"/>
              <a:gd name="connsiteX4789" fmla="*/ 737692 w 1742503"/>
              <a:gd name="connsiteY4789" fmla="*/ 112597 h 1217944"/>
              <a:gd name="connsiteX4790" fmla="*/ 747217 w 1742503"/>
              <a:gd name="connsiteY4790" fmla="*/ 95166 h 1217944"/>
              <a:gd name="connsiteX4791" fmla="*/ 743503 w 1742503"/>
              <a:gd name="connsiteY4791" fmla="*/ 93261 h 1217944"/>
              <a:gd name="connsiteX4792" fmla="*/ 1051732 w 1742503"/>
              <a:gd name="connsiteY4792" fmla="*/ 543793 h 1217944"/>
              <a:gd name="connsiteX4793" fmla="*/ 1060018 w 1742503"/>
              <a:gd name="connsiteY4793" fmla="*/ 535221 h 1217944"/>
              <a:gd name="connsiteX4794" fmla="*/ 1054494 w 1742503"/>
              <a:gd name="connsiteY4794" fmla="*/ 532173 h 1217944"/>
              <a:gd name="connsiteX4795" fmla="*/ 1051732 w 1742503"/>
              <a:gd name="connsiteY4795" fmla="*/ 543032 h 1217944"/>
              <a:gd name="connsiteX4796" fmla="*/ 778650 w 1742503"/>
              <a:gd name="connsiteY4796" fmla="*/ 225468 h 1217944"/>
              <a:gd name="connsiteX4797" fmla="*/ 770077 w 1742503"/>
              <a:gd name="connsiteY4797" fmla="*/ 242518 h 1217944"/>
              <a:gd name="connsiteX4798" fmla="*/ 778650 w 1742503"/>
              <a:gd name="connsiteY4798" fmla="*/ 225468 h 1217944"/>
              <a:gd name="connsiteX4799" fmla="*/ 1007250 w 1742503"/>
              <a:gd name="connsiteY4799" fmla="*/ 203941 h 1217944"/>
              <a:gd name="connsiteX4800" fmla="*/ 1008012 w 1742503"/>
              <a:gd name="connsiteY4800" fmla="*/ 191940 h 1217944"/>
              <a:gd name="connsiteX4801" fmla="*/ 1006488 w 1742503"/>
              <a:gd name="connsiteY4801" fmla="*/ 187368 h 1217944"/>
              <a:gd name="connsiteX4802" fmla="*/ 1001344 w 1742503"/>
              <a:gd name="connsiteY4802" fmla="*/ 188225 h 1217944"/>
              <a:gd name="connsiteX4803" fmla="*/ 1001344 w 1742503"/>
              <a:gd name="connsiteY4803" fmla="*/ 193273 h 1217944"/>
              <a:gd name="connsiteX4804" fmla="*/ 1007250 w 1742503"/>
              <a:gd name="connsiteY4804" fmla="*/ 203941 h 1217944"/>
              <a:gd name="connsiteX4805" fmla="*/ 885330 w 1742503"/>
              <a:gd name="connsiteY4805" fmla="*/ 746866 h 1217944"/>
              <a:gd name="connsiteX4806" fmla="*/ 883234 w 1742503"/>
              <a:gd name="connsiteY4806" fmla="*/ 746866 h 1217944"/>
              <a:gd name="connsiteX4807" fmla="*/ 878281 w 1742503"/>
              <a:gd name="connsiteY4807" fmla="*/ 767821 h 1217944"/>
              <a:gd name="connsiteX4808" fmla="*/ 882853 w 1742503"/>
              <a:gd name="connsiteY4808" fmla="*/ 768584 h 1217944"/>
              <a:gd name="connsiteX4809" fmla="*/ 1054303 w 1742503"/>
              <a:gd name="connsiteY4809" fmla="*/ 193273 h 1217944"/>
              <a:gd name="connsiteX4810" fmla="*/ 1051160 w 1742503"/>
              <a:gd name="connsiteY4810" fmla="*/ 188225 h 1217944"/>
              <a:gd name="connsiteX4811" fmla="*/ 1048493 w 1742503"/>
              <a:gd name="connsiteY4811" fmla="*/ 188797 h 1217944"/>
              <a:gd name="connsiteX4812" fmla="*/ 1050017 w 1742503"/>
              <a:gd name="connsiteY4812" fmla="*/ 204513 h 1217944"/>
              <a:gd name="connsiteX4813" fmla="*/ 1058971 w 1742503"/>
              <a:gd name="connsiteY4813" fmla="*/ 190225 h 1217944"/>
              <a:gd name="connsiteX4814" fmla="*/ 1057732 w 1742503"/>
              <a:gd name="connsiteY4814" fmla="*/ 189463 h 1217944"/>
              <a:gd name="connsiteX4815" fmla="*/ 718928 w 1742503"/>
              <a:gd name="connsiteY4815" fmla="*/ 277474 h 1217944"/>
              <a:gd name="connsiteX4816" fmla="*/ 720833 w 1742503"/>
              <a:gd name="connsiteY4816" fmla="*/ 279951 h 1217944"/>
              <a:gd name="connsiteX4817" fmla="*/ 729787 w 1742503"/>
              <a:gd name="connsiteY4817" fmla="*/ 280427 h 1217944"/>
              <a:gd name="connsiteX4818" fmla="*/ 731596 w 1742503"/>
              <a:gd name="connsiteY4818" fmla="*/ 260806 h 1217944"/>
              <a:gd name="connsiteX4819" fmla="*/ 550907 w 1742503"/>
              <a:gd name="connsiteY4819" fmla="*/ 196131 h 1217944"/>
              <a:gd name="connsiteX4820" fmla="*/ 569100 w 1742503"/>
              <a:gd name="connsiteY4820" fmla="*/ 196131 h 1217944"/>
              <a:gd name="connsiteX4821" fmla="*/ 550812 w 1742503"/>
              <a:gd name="connsiteY4821" fmla="*/ 195940 h 1217944"/>
              <a:gd name="connsiteX4822" fmla="*/ 1062019 w 1742503"/>
              <a:gd name="connsiteY4822" fmla="*/ 177081 h 1217944"/>
              <a:gd name="connsiteX4823" fmla="*/ 1059923 w 1742503"/>
              <a:gd name="connsiteY4823" fmla="*/ 162003 h 1217944"/>
              <a:gd name="connsiteX4824" fmla="*/ 1059828 w 1742503"/>
              <a:gd name="connsiteY4824" fmla="*/ 161936 h 1217944"/>
              <a:gd name="connsiteX4825" fmla="*/ 1053351 w 1742503"/>
              <a:gd name="connsiteY4825" fmla="*/ 163555 h 1217944"/>
              <a:gd name="connsiteX4826" fmla="*/ 1052303 w 1742503"/>
              <a:gd name="connsiteY4826" fmla="*/ 169842 h 1217944"/>
              <a:gd name="connsiteX4827" fmla="*/ 1054399 w 1742503"/>
              <a:gd name="connsiteY4827" fmla="*/ 169842 h 1217944"/>
              <a:gd name="connsiteX4828" fmla="*/ 1056875 w 1742503"/>
              <a:gd name="connsiteY4828" fmla="*/ 163651 h 1217944"/>
              <a:gd name="connsiteX4829" fmla="*/ 1059256 w 1742503"/>
              <a:gd name="connsiteY4829" fmla="*/ 163651 h 1217944"/>
              <a:gd name="connsiteX4830" fmla="*/ 482899 w 1742503"/>
              <a:gd name="connsiteY4830" fmla="*/ 1142821 h 1217944"/>
              <a:gd name="connsiteX4831" fmla="*/ 482899 w 1742503"/>
              <a:gd name="connsiteY4831" fmla="*/ 1140916 h 1217944"/>
              <a:gd name="connsiteX4832" fmla="*/ 461277 w 1742503"/>
              <a:gd name="connsiteY4832" fmla="*/ 1139487 h 1217944"/>
              <a:gd name="connsiteX4833" fmla="*/ 461277 w 1742503"/>
              <a:gd name="connsiteY4833" fmla="*/ 1142821 h 1217944"/>
              <a:gd name="connsiteX4834" fmla="*/ 178099 w 1742503"/>
              <a:gd name="connsiteY4834" fmla="*/ 840783 h 1217944"/>
              <a:gd name="connsiteX4835" fmla="*/ 185147 w 1742503"/>
              <a:gd name="connsiteY4835" fmla="*/ 855642 h 1217944"/>
              <a:gd name="connsiteX4836" fmla="*/ 187814 w 1742503"/>
              <a:gd name="connsiteY4836" fmla="*/ 853737 h 1217944"/>
              <a:gd name="connsiteX4837" fmla="*/ 1082974 w 1742503"/>
              <a:gd name="connsiteY4837" fmla="*/ 815542 h 1217944"/>
              <a:gd name="connsiteX4838" fmla="*/ 1086212 w 1742503"/>
              <a:gd name="connsiteY4838" fmla="*/ 816494 h 1217944"/>
              <a:gd name="connsiteX4839" fmla="*/ 1092880 w 1742503"/>
              <a:gd name="connsiteY4839" fmla="*/ 792110 h 1217944"/>
              <a:gd name="connsiteX4840" fmla="*/ 1090213 w 1742503"/>
              <a:gd name="connsiteY4840" fmla="*/ 791348 h 1217944"/>
              <a:gd name="connsiteX4841" fmla="*/ 1083450 w 1742503"/>
              <a:gd name="connsiteY4841" fmla="*/ 815637 h 1217944"/>
              <a:gd name="connsiteX4842" fmla="*/ 690258 w 1742503"/>
              <a:gd name="connsiteY4842" fmla="*/ 268521 h 1217944"/>
              <a:gd name="connsiteX4843" fmla="*/ 685114 w 1742503"/>
              <a:gd name="connsiteY4843" fmla="*/ 285571 h 1217944"/>
              <a:gd name="connsiteX4844" fmla="*/ 690544 w 1742503"/>
              <a:gd name="connsiteY4844" fmla="*/ 268616 h 1217944"/>
              <a:gd name="connsiteX4845" fmla="*/ 970388 w 1742503"/>
              <a:gd name="connsiteY4845" fmla="*/ 811446 h 1217944"/>
              <a:gd name="connsiteX4846" fmla="*/ 973055 w 1742503"/>
              <a:gd name="connsiteY4846" fmla="*/ 812779 h 1217944"/>
              <a:gd name="connsiteX4847" fmla="*/ 983247 w 1742503"/>
              <a:gd name="connsiteY4847" fmla="*/ 793729 h 1217944"/>
              <a:gd name="connsiteX4848" fmla="*/ 980199 w 1742503"/>
              <a:gd name="connsiteY4848" fmla="*/ 792110 h 1217944"/>
              <a:gd name="connsiteX4849" fmla="*/ 844087 w 1742503"/>
              <a:gd name="connsiteY4849" fmla="*/ 772489 h 1217944"/>
              <a:gd name="connsiteX4850" fmla="*/ 856288 w 1742503"/>
              <a:gd name="connsiteY4850" fmla="*/ 766774 h 1217944"/>
              <a:gd name="connsiteX4851" fmla="*/ 856850 w 1742503"/>
              <a:gd name="connsiteY4851" fmla="*/ 763726 h 1217944"/>
              <a:gd name="connsiteX4852" fmla="*/ 853612 w 1742503"/>
              <a:gd name="connsiteY4852" fmla="*/ 756201 h 1217944"/>
              <a:gd name="connsiteX4853" fmla="*/ 851802 w 1742503"/>
              <a:gd name="connsiteY4853" fmla="*/ 757344 h 1217944"/>
              <a:gd name="connsiteX4854" fmla="*/ 853802 w 1742503"/>
              <a:gd name="connsiteY4854" fmla="*/ 763344 h 1217944"/>
              <a:gd name="connsiteX4855" fmla="*/ 876567 w 1742503"/>
              <a:gd name="connsiteY4855" fmla="*/ 212323 h 1217944"/>
              <a:gd name="connsiteX4856" fmla="*/ 879710 w 1742503"/>
              <a:gd name="connsiteY4856" fmla="*/ 213562 h 1217944"/>
              <a:gd name="connsiteX4857" fmla="*/ 887044 w 1742503"/>
              <a:gd name="connsiteY4857" fmla="*/ 207942 h 1217944"/>
              <a:gd name="connsiteX4858" fmla="*/ 881996 w 1742503"/>
              <a:gd name="connsiteY4858" fmla="*/ 200893 h 1217944"/>
              <a:gd name="connsiteX4859" fmla="*/ 879234 w 1742503"/>
              <a:gd name="connsiteY4859" fmla="*/ 200893 h 1217944"/>
              <a:gd name="connsiteX4860" fmla="*/ 744265 w 1742503"/>
              <a:gd name="connsiteY4860" fmla="*/ 278998 h 1217944"/>
              <a:gd name="connsiteX4861" fmla="*/ 744265 w 1742503"/>
              <a:gd name="connsiteY4861" fmla="*/ 264044 h 1217944"/>
              <a:gd name="connsiteX4862" fmla="*/ 734740 w 1742503"/>
              <a:gd name="connsiteY4862" fmla="*/ 267568 h 1217944"/>
              <a:gd name="connsiteX4863" fmla="*/ 1102786 w 1742503"/>
              <a:gd name="connsiteY4863" fmla="*/ 624375 h 1217944"/>
              <a:gd name="connsiteX4864" fmla="*/ 1097261 w 1742503"/>
              <a:gd name="connsiteY4864" fmla="*/ 636567 h 1217944"/>
              <a:gd name="connsiteX4865" fmla="*/ 1104214 w 1742503"/>
              <a:gd name="connsiteY4865" fmla="*/ 634281 h 1217944"/>
              <a:gd name="connsiteX4866" fmla="*/ 243916 w 1742503"/>
              <a:gd name="connsiteY4866" fmla="*/ 866120 h 1217944"/>
              <a:gd name="connsiteX4867" fmla="*/ 246869 w 1742503"/>
              <a:gd name="connsiteY4867" fmla="*/ 866120 h 1217944"/>
              <a:gd name="connsiteX4868" fmla="*/ 248393 w 1742503"/>
              <a:gd name="connsiteY4868" fmla="*/ 842783 h 1217944"/>
              <a:gd name="connsiteX4869" fmla="*/ 240487 w 1742503"/>
              <a:gd name="connsiteY4869" fmla="*/ 839354 h 1217944"/>
              <a:gd name="connsiteX4870" fmla="*/ 35033 w 1742503"/>
              <a:gd name="connsiteY4870" fmla="*/ 863071 h 1217944"/>
              <a:gd name="connsiteX4871" fmla="*/ 32709 w 1742503"/>
              <a:gd name="connsiteY4871" fmla="*/ 845717 h 1217944"/>
              <a:gd name="connsiteX4872" fmla="*/ 29699 w 1742503"/>
              <a:gd name="connsiteY4872" fmla="*/ 844021 h 1217944"/>
              <a:gd name="connsiteX4873" fmla="*/ 1660855 w 1742503"/>
              <a:gd name="connsiteY4873" fmla="*/ 326147 h 1217944"/>
              <a:gd name="connsiteX4874" fmla="*/ 1672666 w 1742503"/>
              <a:gd name="connsiteY4874" fmla="*/ 333958 h 1217944"/>
              <a:gd name="connsiteX4875" fmla="*/ 1674571 w 1742503"/>
              <a:gd name="connsiteY4875" fmla="*/ 332148 h 1217944"/>
              <a:gd name="connsiteX4876" fmla="*/ 1669142 w 1742503"/>
              <a:gd name="connsiteY4876" fmla="*/ 325480 h 1217944"/>
              <a:gd name="connsiteX4877" fmla="*/ 1671619 w 1742503"/>
              <a:gd name="connsiteY4877" fmla="*/ 321289 h 1217944"/>
              <a:gd name="connsiteX4878" fmla="*/ 1670285 w 1742503"/>
              <a:gd name="connsiteY4878" fmla="*/ 319956 h 1217944"/>
              <a:gd name="connsiteX4879" fmla="*/ 784555 w 1742503"/>
              <a:gd name="connsiteY4879" fmla="*/ 280904 h 1217944"/>
              <a:gd name="connsiteX4880" fmla="*/ 783317 w 1742503"/>
              <a:gd name="connsiteY4880" fmla="*/ 259948 h 1217944"/>
              <a:gd name="connsiteX4881" fmla="*/ 775888 w 1742503"/>
              <a:gd name="connsiteY4881" fmla="*/ 260806 h 1217944"/>
              <a:gd name="connsiteX4882" fmla="*/ 109423 w 1742503"/>
              <a:gd name="connsiteY4882" fmla="*/ 927175 h 1217944"/>
              <a:gd name="connsiteX4883" fmla="*/ 106280 w 1742503"/>
              <a:gd name="connsiteY4883" fmla="*/ 929175 h 1217944"/>
              <a:gd name="connsiteX4884" fmla="*/ 116758 w 1742503"/>
              <a:gd name="connsiteY4884" fmla="*/ 941938 h 1217944"/>
              <a:gd name="connsiteX4885" fmla="*/ 119996 w 1742503"/>
              <a:gd name="connsiteY4885" fmla="*/ 939367 h 1217944"/>
              <a:gd name="connsiteX4886" fmla="*/ 717880 w 1742503"/>
              <a:gd name="connsiteY4886" fmla="*/ 1109483 h 1217944"/>
              <a:gd name="connsiteX4887" fmla="*/ 725691 w 1742503"/>
              <a:gd name="connsiteY4887" fmla="*/ 1119770 h 1217944"/>
              <a:gd name="connsiteX4888" fmla="*/ 721119 w 1742503"/>
              <a:gd name="connsiteY4888" fmla="*/ 1119770 h 1217944"/>
              <a:gd name="connsiteX4889" fmla="*/ 719404 w 1742503"/>
              <a:gd name="connsiteY4889" fmla="*/ 1121580 h 1217944"/>
              <a:gd name="connsiteX4890" fmla="*/ 726072 w 1742503"/>
              <a:gd name="connsiteY4890" fmla="*/ 1128247 h 1217944"/>
              <a:gd name="connsiteX4891" fmla="*/ 717880 w 1742503"/>
              <a:gd name="connsiteY4891" fmla="*/ 1109483 h 1217944"/>
              <a:gd name="connsiteX4892" fmla="*/ 976484 w 1742503"/>
              <a:gd name="connsiteY4892" fmla="*/ 826591 h 1217944"/>
              <a:gd name="connsiteX4893" fmla="*/ 980104 w 1742503"/>
              <a:gd name="connsiteY4893" fmla="*/ 828020 h 1217944"/>
              <a:gd name="connsiteX4894" fmla="*/ 987152 w 1742503"/>
              <a:gd name="connsiteY4894" fmla="*/ 809826 h 1217944"/>
              <a:gd name="connsiteX4895" fmla="*/ 984199 w 1742503"/>
              <a:gd name="connsiteY4895" fmla="*/ 808684 h 1217944"/>
              <a:gd name="connsiteX4896" fmla="*/ 534810 w 1742503"/>
              <a:gd name="connsiteY4896" fmla="*/ 104596 h 1217944"/>
              <a:gd name="connsiteX4897" fmla="*/ 536715 w 1742503"/>
              <a:gd name="connsiteY4897" fmla="*/ 104596 h 1217944"/>
              <a:gd name="connsiteX4898" fmla="*/ 535286 w 1742503"/>
              <a:gd name="connsiteY4898" fmla="*/ 90880 h 1217944"/>
              <a:gd name="connsiteX4899" fmla="*/ 528428 w 1742503"/>
              <a:gd name="connsiteY4899" fmla="*/ 87260 h 1217944"/>
              <a:gd name="connsiteX4900" fmla="*/ 1337767 w 1742503"/>
              <a:gd name="connsiteY4900" fmla="*/ 761821 h 1217944"/>
              <a:gd name="connsiteX4901" fmla="*/ 1355865 w 1742503"/>
              <a:gd name="connsiteY4901" fmla="*/ 756296 h 1217944"/>
              <a:gd name="connsiteX4902" fmla="*/ 1355008 w 1742503"/>
              <a:gd name="connsiteY4902" fmla="*/ 753725 h 1217944"/>
              <a:gd name="connsiteX4903" fmla="*/ 1337767 w 1742503"/>
              <a:gd name="connsiteY4903" fmla="*/ 761916 h 1217944"/>
              <a:gd name="connsiteX4904" fmla="*/ 1380630 w 1742503"/>
              <a:gd name="connsiteY4904" fmla="*/ 838021 h 1217944"/>
              <a:gd name="connsiteX4905" fmla="*/ 1388917 w 1742503"/>
              <a:gd name="connsiteY4905" fmla="*/ 857071 h 1217944"/>
              <a:gd name="connsiteX4906" fmla="*/ 1380630 w 1742503"/>
              <a:gd name="connsiteY4906" fmla="*/ 838211 h 1217944"/>
              <a:gd name="connsiteX4907" fmla="*/ 505759 w 1742503"/>
              <a:gd name="connsiteY4907" fmla="*/ 909458 h 1217944"/>
              <a:gd name="connsiteX4908" fmla="*/ 494329 w 1742503"/>
              <a:gd name="connsiteY4908" fmla="*/ 896504 h 1217944"/>
              <a:gd name="connsiteX4909" fmla="*/ 1536649 w 1742503"/>
              <a:gd name="connsiteY4909" fmla="*/ 667618 h 1217944"/>
              <a:gd name="connsiteX4910" fmla="*/ 1533887 w 1742503"/>
              <a:gd name="connsiteY4910" fmla="*/ 666571 h 1217944"/>
              <a:gd name="connsiteX4911" fmla="*/ 1531601 w 1742503"/>
              <a:gd name="connsiteY4911" fmla="*/ 678953 h 1217944"/>
              <a:gd name="connsiteX4912" fmla="*/ 599485 w 1742503"/>
              <a:gd name="connsiteY4912" fmla="*/ 111358 h 1217944"/>
              <a:gd name="connsiteX4913" fmla="*/ 589102 w 1742503"/>
              <a:gd name="connsiteY4913" fmla="*/ 123550 h 1217944"/>
              <a:gd name="connsiteX4914" fmla="*/ 595579 w 1742503"/>
              <a:gd name="connsiteY4914" fmla="*/ 129551 h 1217944"/>
              <a:gd name="connsiteX4915" fmla="*/ 670351 w 1742503"/>
              <a:gd name="connsiteY4915" fmla="*/ 103357 h 1217944"/>
              <a:gd name="connsiteX4916" fmla="*/ 664255 w 1742503"/>
              <a:gd name="connsiteY4916" fmla="*/ 99071 h 1217944"/>
              <a:gd name="connsiteX4917" fmla="*/ 654253 w 1742503"/>
              <a:gd name="connsiteY4917" fmla="*/ 110215 h 1217944"/>
              <a:gd name="connsiteX4918" fmla="*/ 655111 w 1742503"/>
              <a:gd name="connsiteY4918" fmla="*/ 111644 h 1217944"/>
              <a:gd name="connsiteX4919" fmla="*/ 442989 w 1742503"/>
              <a:gd name="connsiteY4919" fmla="*/ 831639 h 1217944"/>
              <a:gd name="connsiteX4920" fmla="*/ 440131 w 1742503"/>
              <a:gd name="connsiteY4920" fmla="*/ 832782 h 1217944"/>
              <a:gd name="connsiteX4921" fmla="*/ 447180 w 1742503"/>
              <a:gd name="connsiteY4921" fmla="*/ 848879 h 1217944"/>
              <a:gd name="connsiteX4922" fmla="*/ 449466 w 1742503"/>
              <a:gd name="connsiteY4922" fmla="*/ 847832 h 1217944"/>
              <a:gd name="connsiteX4923" fmla="*/ 442989 w 1742503"/>
              <a:gd name="connsiteY4923" fmla="*/ 831639 h 1217944"/>
              <a:gd name="connsiteX4924" fmla="*/ 1512837 w 1742503"/>
              <a:gd name="connsiteY4924" fmla="*/ 459307 h 1217944"/>
              <a:gd name="connsiteX4925" fmla="*/ 1517123 w 1742503"/>
              <a:gd name="connsiteY4925" fmla="*/ 461783 h 1217944"/>
              <a:gd name="connsiteX4926" fmla="*/ 1524362 w 1742503"/>
              <a:gd name="connsiteY4926" fmla="*/ 446353 h 1217944"/>
              <a:gd name="connsiteX4927" fmla="*/ 1521981 w 1742503"/>
              <a:gd name="connsiteY4927" fmla="*/ 445114 h 1217944"/>
              <a:gd name="connsiteX4928" fmla="*/ 1270807 w 1742503"/>
              <a:gd name="connsiteY4928" fmla="*/ 667238 h 1217944"/>
              <a:gd name="connsiteX4929" fmla="*/ 1272902 w 1742503"/>
              <a:gd name="connsiteY4929" fmla="*/ 668285 h 1217944"/>
              <a:gd name="connsiteX4930" fmla="*/ 1280522 w 1742503"/>
              <a:gd name="connsiteY4930" fmla="*/ 664570 h 1217944"/>
              <a:gd name="connsiteX4931" fmla="*/ 1276617 w 1742503"/>
              <a:gd name="connsiteY4931" fmla="*/ 655617 h 1217944"/>
              <a:gd name="connsiteX4932" fmla="*/ 1274140 w 1742503"/>
              <a:gd name="connsiteY4932" fmla="*/ 655617 h 1217944"/>
              <a:gd name="connsiteX4933" fmla="*/ 1496263 w 1742503"/>
              <a:gd name="connsiteY4933" fmla="*/ 406538 h 1217944"/>
              <a:gd name="connsiteX4934" fmla="*/ 1499978 w 1742503"/>
              <a:gd name="connsiteY4934" fmla="*/ 391584 h 1217944"/>
              <a:gd name="connsiteX4935" fmla="*/ 789889 w 1742503"/>
              <a:gd name="connsiteY4935" fmla="*/ 871358 h 1217944"/>
              <a:gd name="connsiteX4936" fmla="*/ 786937 w 1742503"/>
              <a:gd name="connsiteY4936" fmla="*/ 872120 h 1217944"/>
              <a:gd name="connsiteX4937" fmla="*/ 794271 w 1742503"/>
              <a:gd name="connsiteY4937" fmla="*/ 887646 h 1217944"/>
              <a:gd name="connsiteX4938" fmla="*/ 798176 w 1742503"/>
              <a:gd name="connsiteY4938" fmla="*/ 885646 h 1217944"/>
              <a:gd name="connsiteX4939" fmla="*/ 326117 w 1742503"/>
              <a:gd name="connsiteY4939" fmla="*/ 957655 h 1217944"/>
              <a:gd name="connsiteX4940" fmla="*/ 323545 w 1742503"/>
              <a:gd name="connsiteY4940" fmla="*/ 943558 h 1217944"/>
              <a:gd name="connsiteX4941" fmla="*/ 320878 w 1742503"/>
              <a:gd name="connsiteY4941" fmla="*/ 944510 h 1217944"/>
              <a:gd name="connsiteX4942" fmla="*/ 387172 w 1742503"/>
              <a:gd name="connsiteY4942" fmla="*/ 872882 h 1217944"/>
              <a:gd name="connsiteX4943" fmla="*/ 384505 w 1742503"/>
              <a:gd name="connsiteY4943" fmla="*/ 856785 h 1217944"/>
              <a:gd name="connsiteX4944" fmla="*/ 382315 w 1742503"/>
              <a:gd name="connsiteY4944" fmla="*/ 857547 h 1217944"/>
              <a:gd name="connsiteX4945" fmla="*/ 1400632 w 1742503"/>
              <a:gd name="connsiteY4945" fmla="*/ 421207 h 1217944"/>
              <a:gd name="connsiteX4946" fmla="*/ 1407871 w 1742503"/>
              <a:gd name="connsiteY4946" fmla="*/ 403871 h 1217944"/>
              <a:gd name="connsiteX4947" fmla="*/ 639585 w 1742503"/>
              <a:gd name="connsiteY4947" fmla="*/ 978514 h 1217944"/>
              <a:gd name="connsiteX4948" fmla="*/ 645014 w 1742503"/>
              <a:gd name="connsiteY4948" fmla="*/ 973466 h 1217944"/>
              <a:gd name="connsiteX4949" fmla="*/ 636061 w 1742503"/>
              <a:gd name="connsiteY4949" fmla="*/ 964989 h 1217944"/>
              <a:gd name="connsiteX4950" fmla="*/ 633298 w 1742503"/>
              <a:gd name="connsiteY4950" fmla="*/ 966704 h 1217944"/>
              <a:gd name="connsiteX4951" fmla="*/ 811035 w 1742503"/>
              <a:gd name="connsiteY4951" fmla="*/ 688002 h 1217944"/>
              <a:gd name="connsiteX4952" fmla="*/ 807892 w 1742503"/>
              <a:gd name="connsiteY4952" fmla="*/ 689145 h 1217944"/>
              <a:gd name="connsiteX4953" fmla="*/ 816750 w 1742503"/>
              <a:gd name="connsiteY4953" fmla="*/ 703052 h 1217944"/>
              <a:gd name="connsiteX4954" fmla="*/ 693877 w 1742503"/>
              <a:gd name="connsiteY4954" fmla="*/ 216610 h 1217944"/>
              <a:gd name="connsiteX4955" fmla="*/ 695973 w 1742503"/>
              <a:gd name="connsiteY4955" fmla="*/ 217753 h 1217944"/>
              <a:gd name="connsiteX4956" fmla="*/ 701116 w 1742503"/>
              <a:gd name="connsiteY4956" fmla="*/ 203370 h 1217944"/>
              <a:gd name="connsiteX4957" fmla="*/ 1521600 w 1742503"/>
              <a:gd name="connsiteY4957" fmla="*/ 708195 h 1217944"/>
              <a:gd name="connsiteX4958" fmla="*/ 1526172 w 1742503"/>
              <a:gd name="connsiteY4958" fmla="*/ 709147 h 1217944"/>
              <a:gd name="connsiteX4959" fmla="*/ 1528172 w 1742503"/>
              <a:gd name="connsiteY4959" fmla="*/ 701623 h 1217944"/>
              <a:gd name="connsiteX4960" fmla="*/ 1522457 w 1742503"/>
              <a:gd name="connsiteY4960" fmla="*/ 699051 h 1217944"/>
              <a:gd name="connsiteX4961" fmla="*/ 247726 w 1742503"/>
              <a:gd name="connsiteY4961" fmla="*/ 1072717 h 1217944"/>
              <a:gd name="connsiteX4962" fmla="*/ 261728 w 1742503"/>
              <a:gd name="connsiteY4962" fmla="*/ 1082242 h 1217944"/>
              <a:gd name="connsiteX4963" fmla="*/ 765886 w 1742503"/>
              <a:gd name="connsiteY4963" fmla="*/ 836973 h 1217944"/>
              <a:gd name="connsiteX4964" fmla="*/ 755218 w 1742503"/>
              <a:gd name="connsiteY4964" fmla="*/ 824781 h 1217944"/>
              <a:gd name="connsiteX4965" fmla="*/ 765696 w 1742503"/>
              <a:gd name="connsiteY4965" fmla="*/ 836973 h 1217944"/>
              <a:gd name="connsiteX4966" fmla="*/ 1535030 w 1742503"/>
              <a:gd name="connsiteY4966" fmla="*/ 382345 h 1217944"/>
              <a:gd name="connsiteX4967" fmla="*/ 1535030 w 1742503"/>
              <a:gd name="connsiteY4967" fmla="*/ 368629 h 1217944"/>
              <a:gd name="connsiteX4968" fmla="*/ 790556 w 1742503"/>
              <a:gd name="connsiteY4968" fmla="*/ 969656 h 1217944"/>
              <a:gd name="connsiteX4969" fmla="*/ 791604 w 1742503"/>
              <a:gd name="connsiteY4969" fmla="*/ 965275 h 1217944"/>
              <a:gd name="connsiteX4970" fmla="*/ 780269 w 1742503"/>
              <a:gd name="connsiteY4970" fmla="*/ 962798 h 1217944"/>
              <a:gd name="connsiteX4971" fmla="*/ 779602 w 1742503"/>
              <a:gd name="connsiteY4971" fmla="*/ 967275 h 1217944"/>
              <a:gd name="connsiteX4972" fmla="*/ 790366 w 1742503"/>
              <a:gd name="connsiteY4972" fmla="*/ 969656 h 1217944"/>
              <a:gd name="connsiteX4973" fmla="*/ 1485881 w 1742503"/>
              <a:gd name="connsiteY4973" fmla="*/ 776299 h 1217944"/>
              <a:gd name="connsiteX4974" fmla="*/ 1482452 w 1742503"/>
              <a:gd name="connsiteY4974" fmla="*/ 765821 h 1217944"/>
              <a:gd name="connsiteX4975" fmla="*/ 1480642 w 1742503"/>
              <a:gd name="connsiteY4975" fmla="*/ 765821 h 1217944"/>
              <a:gd name="connsiteX4976" fmla="*/ 1478547 w 1742503"/>
              <a:gd name="connsiteY4976" fmla="*/ 781633 h 121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</a:cxnLst>
            <a:rect l="l" t="t" r="r" b="b"/>
            <a:pathLst>
              <a:path w="1742503" h="1217944">
                <a:moveTo>
                  <a:pt x="347072" y="1103482"/>
                </a:moveTo>
                <a:lnTo>
                  <a:pt x="397936" y="1111674"/>
                </a:lnTo>
                <a:lnTo>
                  <a:pt x="373552" y="1114150"/>
                </a:lnTo>
                <a:cubicBezTo>
                  <a:pt x="374123" y="1115103"/>
                  <a:pt x="374599" y="1116436"/>
                  <a:pt x="374790" y="1116436"/>
                </a:cubicBezTo>
                <a:cubicBezTo>
                  <a:pt x="388220" y="1113388"/>
                  <a:pt x="397364" y="1122628"/>
                  <a:pt x="407651" y="1128152"/>
                </a:cubicBezTo>
                <a:cubicBezTo>
                  <a:pt x="414966" y="1132696"/>
                  <a:pt x="423548" y="1134772"/>
                  <a:pt x="432130" y="1134058"/>
                </a:cubicBezTo>
                <a:cubicBezTo>
                  <a:pt x="427654" y="1120437"/>
                  <a:pt x="413842" y="1128819"/>
                  <a:pt x="406318" y="1123199"/>
                </a:cubicBezTo>
                <a:lnTo>
                  <a:pt x="406318" y="1120247"/>
                </a:lnTo>
                <a:lnTo>
                  <a:pt x="423844" y="1120247"/>
                </a:lnTo>
                <a:cubicBezTo>
                  <a:pt x="428130" y="1120247"/>
                  <a:pt x="432416" y="1120247"/>
                  <a:pt x="436607" y="1120247"/>
                </a:cubicBezTo>
                <a:cubicBezTo>
                  <a:pt x="446132" y="1120247"/>
                  <a:pt x="456229" y="1118913"/>
                  <a:pt x="466420" y="1120247"/>
                </a:cubicBezTo>
                <a:cubicBezTo>
                  <a:pt x="496996" y="1123104"/>
                  <a:pt x="527761" y="1123771"/>
                  <a:pt x="558432" y="1125294"/>
                </a:cubicBezTo>
                <a:cubicBezTo>
                  <a:pt x="560480" y="1125580"/>
                  <a:pt x="562499" y="1126085"/>
                  <a:pt x="564433" y="1126819"/>
                </a:cubicBezTo>
                <a:lnTo>
                  <a:pt x="564433" y="1129867"/>
                </a:lnTo>
                <a:cubicBezTo>
                  <a:pt x="550145" y="1128819"/>
                  <a:pt x="535858" y="1127390"/>
                  <a:pt x="521665" y="1126819"/>
                </a:cubicBezTo>
                <a:cubicBezTo>
                  <a:pt x="507473" y="1126247"/>
                  <a:pt x="493090" y="1126819"/>
                  <a:pt x="477850" y="1126819"/>
                </a:cubicBezTo>
                <a:cubicBezTo>
                  <a:pt x="485947" y="1141392"/>
                  <a:pt x="500139" y="1133105"/>
                  <a:pt x="510235" y="1138820"/>
                </a:cubicBezTo>
                <a:lnTo>
                  <a:pt x="497186" y="1140153"/>
                </a:lnTo>
                <a:cubicBezTo>
                  <a:pt x="500520" y="1144821"/>
                  <a:pt x="518617" y="1149678"/>
                  <a:pt x="523475" y="1145773"/>
                </a:cubicBezTo>
                <a:cubicBezTo>
                  <a:pt x="528333" y="1141868"/>
                  <a:pt x="533000" y="1143583"/>
                  <a:pt x="537953" y="1145011"/>
                </a:cubicBezTo>
                <a:lnTo>
                  <a:pt x="547478" y="1147679"/>
                </a:lnTo>
                <a:cubicBezTo>
                  <a:pt x="544049" y="1152822"/>
                  <a:pt x="547478" y="1154727"/>
                  <a:pt x="551383" y="1157204"/>
                </a:cubicBezTo>
                <a:cubicBezTo>
                  <a:pt x="575291" y="1173110"/>
                  <a:pt x="602056" y="1169491"/>
                  <a:pt x="628345" y="1169014"/>
                </a:cubicBezTo>
                <a:cubicBezTo>
                  <a:pt x="637870" y="1169014"/>
                  <a:pt x="647395" y="1164443"/>
                  <a:pt x="656254" y="1169014"/>
                </a:cubicBezTo>
                <a:lnTo>
                  <a:pt x="656254" y="1172253"/>
                </a:lnTo>
                <a:lnTo>
                  <a:pt x="591103" y="1175301"/>
                </a:lnTo>
                <a:lnTo>
                  <a:pt x="590626" y="1176920"/>
                </a:lnTo>
                <a:lnTo>
                  <a:pt x="604533" y="1186445"/>
                </a:lnTo>
                <a:lnTo>
                  <a:pt x="604533" y="1188064"/>
                </a:lnTo>
                <a:cubicBezTo>
                  <a:pt x="600466" y="1187436"/>
                  <a:pt x="596494" y="1186283"/>
                  <a:pt x="592722" y="1184636"/>
                </a:cubicBezTo>
                <a:cubicBezTo>
                  <a:pt x="576310" y="1175748"/>
                  <a:pt x="557470" y="1172406"/>
                  <a:pt x="539001" y="1175111"/>
                </a:cubicBezTo>
                <a:cubicBezTo>
                  <a:pt x="533619" y="1175682"/>
                  <a:pt x="528190" y="1175682"/>
                  <a:pt x="522808" y="1175111"/>
                </a:cubicBezTo>
                <a:cubicBezTo>
                  <a:pt x="520427" y="1175111"/>
                  <a:pt x="518236" y="1172539"/>
                  <a:pt x="515950" y="1171110"/>
                </a:cubicBezTo>
                <a:lnTo>
                  <a:pt x="517093" y="1168157"/>
                </a:lnTo>
                <a:lnTo>
                  <a:pt x="553765" y="1168157"/>
                </a:lnTo>
                <a:cubicBezTo>
                  <a:pt x="549707" y="1160642"/>
                  <a:pt x="541144" y="1156756"/>
                  <a:pt x="532810" y="1158632"/>
                </a:cubicBezTo>
                <a:cubicBezTo>
                  <a:pt x="520903" y="1162061"/>
                  <a:pt x="509664" y="1157013"/>
                  <a:pt x="498139" y="1158632"/>
                </a:cubicBezTo>
                <a:cubicBezTo>
                  <a:pt x="493671" y="1159318"/>
                  <a:pt x="489357" y="1160775"/>
                  <a:pt x="485375" y="1162918"/>
                </a:cubicBezTo>
                <a:cubicBezTo>
                  <a:pt x="476326" y="1162918"/>
                  <a:pt x="467468" y="1152727"/>
                  <a:pt x="457372" y="1162918"/>
                </a:cubicBezTo>
                <a:cubicBezTo>
                  <a:pt x="430130" y="1150917"/>
                  <a:pt x="401746" y="1161490"/>
                  <a:pt x="373742" y="1160252"/>
                </a:cubicBezTo>
                <a:cubicBezTo>
                  <a:pt x="391935" y="1152346"/>
                  <a:pt x="411842" y="1154918"/>
                  <a:pt x="430892" y="1150727"/>
                </a:cubicBezTo>
                <a:cubicBezTo>
                  <a:pt x="427749" y="1149678"/>
                  <a:pt x="424606" y="1148441"/>
                  <a:pt x="421367" y="1147679"/>
                </a:cubicBezTo>
                <a:cubicBezTo>
                  <a:pt x="416414" y="1146631"/>
                  <a:pt x="411366" y="1146059"/>
                  <a:pt x="406413" y="1144821"/>
                </a:cubicBezTo>
                <a:cubicBezTo>
                  <a:pt x="400488" y="1142125"/>
                  <a:pt x="394383" y="1139859"/>
                  <a:pt x="388125" y="1138058"/>
                </a:cubicBezTo>
                <a:cubicBezTo>
                  <a:pt x="375361" y="1136725"/>
                  <a:pt x="362503" y="1136725"/>
                  <a:pt x="350025" y="1135868"/>
                </a:cubicBezTo>
                <a:cubicBezTo>
                  <a:pt x="346463" y="1135401"/>
                  <a:pt x="342929" y="1134696"/>
                  <a:pt x="339452" y="1133772"/>
                </a:cubicBezTo>
                <a:lnTo>
                  <a:pt x="339452" y="1131486"/>
                </a:lnTo>
                <a:lnTo>
                  <a:pt x="386506" y="1131486"/>
                </a:lnTo>
                <a:cubicBezTo>
                  <a:pt x="375571" y="1124638"/>
                  <a:pt x="364065" y="1118741"/>
                  <a:pt x="352120" y="1113865"/>
                </a:cubicBezTo>
                <a:lnTo>
                  <a:pt x="350596" y="1116818"/>
                </a:lnTo>
                <a:lnTo>
                  <a:pt x="370694" y="1127486"/>
                </a:lnTo>
                <a:lnTo>
                  <a:pt x="369837" y="1129200"/>
                </a:lnTo>
                <a:cubicBezTo>
                  <a:pt x="361645" y="1125485"/>
                  <a:pt x="353454" y="1122056"/>
                  <a:pt x="345358" y="1118246"/>
                </a:cubicBezTo>
                <a:cubicBezTo>
                  <a:pt x="328784" y="1110531"/>
                  <a:pt x="310782" y="1111578"/>
                  <a:pt x="293256" y="1109769"/>
                </a:cubicBezTo>
                <a:cubicBezTo>
                  <a:pt x="288303" y="1109769"/>
                  <a:pt x="281731" y="1110245"/>
                  <a:pt x="282302" y="1102244"/>
                </a:cubicBezTo>
                <a:cubicBezTo>
                  <a:pt x="276587" y="1099482"/>
                  <a:pt x="268586" y="1104530"/>
                  <a:pt x="264205" y="1094624"/>
                </a:cubicBezTo>
                <a:lnTo>
                  <a:pt x="281921" y="1095863"/>
                </a:lnTo>
                <a:lnTo>
                  <a:pt x="281921" y="1094148"/>
                </a:lnTo>
                <a:lnTo>
                  <a:pt x="226009" y="1094148"/>
                </a:lnTo>
                <a:cubicBezTo>
                  <a:pt x="228867" y="1086147"/>
                  <a:pt x="235534" y="1090243"/>
                  <a:pt x="239535" y="1088814"/>
                </a:cubicBezTo>
                <a:cubicBezTo>
                  <a:pt x="236963" y="1083575"/>
                  <a:pt x="234391" y="1078146"/>
                  <a:pt x="231534" y="1072907"/>
                </a:cubicBezTo>
                <a:cubicBezTo>
                  <a:pt x="230791" y="1071479"/>
                  <a:pt x="229476" y="1070440"/>
                  <a:pt x="227914" y="1070050"/>
                </a:cubicBezTo>
                <a:cubicBezTo>
                  <a:pt x="219723" y="1069097"/>
                  <a:pt x="218389" y="1063573"/>
                  <a:pt x="218389" y="1056715"/>
                </a:cubicBezTo>
                <a:cubicBezTo>
                  <a:pt x="217342" y="1029664"/>
                  <a:pt x="206007" y="1006137"/>
                  <a:pt x="193815" y="982801"/>
                </a:cubicBezTo>
                <a:cubicBezTo>
                  <a:pt x="188195" y="971942"/>
                  <a:pt x="182480" y="961084"/>
                  <a:pt x="176289" y="950511"/>
                </a:cubicBezTo>
                <a:cubicBezTo>
                  <a:pt x="174955" y="948320"/>
                  <a:pt x="171622" y="947367"/>
                  <a:pt x="169240" y="945844"/>
                </a:cubicBezTo>
                <a:cubicBezTo>
                  <a:pt x="168040" y="948453"/>
                  <a:pt x="166707" y="950997"/>
                  <a:pt x="165240" y="953464"/>
                </a:cubicBezTo>
                <a:cubicBezTo>
                  <a:pt x="163144" y="956321"/>
                  <a:pt x="160573" y="958988"/>
                  <a:pt x="158191" y="961655"/>
                </a:cubicBezTo>
                <a:lnTo>
                  <a:pt x="151810" y="967751"/>
                </a:lnTo>
                <a:lnTo>
                  <a:pt x="148095" y="965941"/>
                </a:lnTo>
                <a:cubicBezTo>
                  <a:pt x="138570" y="975466"/>
                  <a:pt x="129997" y="986420"/>
                  <a:pt x="115900" y="990325"/>
                </a:cubicBezTo>
                <a:cubicBezTo>
                  <a:pt x="114376" y="990325"/>
                  <a:pt x="112852" y="993659"/>
                  <a:pt x="112376" y="995564"/>
                </a:cubicBezTo>
                <a:cubicBezTo>
                  <a:pt x="106575" y="1014033"/>
                  <a:pt x="104061" y="1033379"/>
                  <a:pt x="104947" y="1052714"/>
                </a:cubicBezTo>
                <a:cubicBezTo>
                  <a:pt x="106328" y="1063010"/>
                  <a:pt x="110185" y="1072812"/>
                  <a:pt x="116186" y="1081289"/>
                </a:cubicBezTo>
                <a:cubicBezTo>
                  <a:pt x="120663" y="1088147"/>
                  <a:pt x="122282" y="1097005"/>
                  <a:pt x="126568" y="1103959"/>
                </a:cubicBezTo>
                <a:cubicBezTo>
                  <a:pt x="131655" y="1111817"/>
                  <a:pt x="137427" y="1119208"/>
                  <a:pt x="143809" y="1126057"/>
                </a:cubicBezTo>
                <a:cubicBezTo>
                  <a:pt x="144856" y="1127200"/>
                  <a:pt x="148666" y="1126057"/>
                  <a:pt x="151048" y="1126057"/>
                </a:cubicBezTo>
                <a:cubicBezTo>
                  <a:pt x="155439" y="1124199"/>
                  <a:pt x="160049" y="1122885"/>
                  <a:pt x="164764" y="1122152"/>
                </a:cubicBezTo>
                <a:cubicBezTo>
                  <a:pt x="180194" y="1122152"/>
                  <a:pt x="195529" y="1123295"/>
                  <a:pt x="210960" y="1124152"/>
                </a:cubicBezTo>
                <a:cubicBezTo>
                  <a:pt x="213208" y="1124275"/>
                  <a:pt x="215360" y="1125076"/>
                  <a:pt x="217151" y="1126438"/>
                </a:cubicBezTo>
                <a:lnTo>
                  <a:pt x="177051" y="1126438"/>
                </a:lnTo>
                <a:lnTo>
                  <a:pt x="177051" y="1127200"/>
                </a:lnTo>
                <a:lnTo>
                  <a:pt x="193243" y="1130057"/>
                </a:lnTo>
                <a:lnTo>
                  <a:pt x="193243" y="1131867"/>
                </a:lnTo>
                <a:cubicBezTo>
                  <a:pt x="178956" y="1132629"/>
                  <a:pt x="164668" y="1133010"/>
                  <a:pt x="150286" y="1134248"/>
                </a:cubicBezTo>
                <a:cubicBezTo>
                  <a:pt x="135903" y="1135486"/>
                  <a:pt x="136760" y="1136153"/>
                  <a:pt x="135903" y="1149488"/>
                </a:cubicBezTo>
                <a:cubicBezTo>
                  <a:pt x="118596" y="1150555"/>
                  <a:pt x="101365" y="1146478"/>
                  <a:pt x="86373" y="1137772"/>
                </a:cubicBezTo>
                <a:cubicBezTo>
                  <a:pt x="85592" y="1137391"/>
                  <a:pt x="85011" y="1136696"/>
                  <a:pt x="84754" y="1135868"/>
                </a:cubicBezTo>
                <a:cubicBezTo>
                  <a:pt x="83611" y="1125200"/>
                  <a:pt x="74657" y="1122913"/>
                  <a:pt x="67228" y="1118532"/>
                </a:cubicBezTo>
                <a:cubicBezTo>
                  <a:pt x="64799" y="1116312"/>
                  <a:pt x="63684" y="1113007"/>
                  <a:pt x="64275" y="1109769"/>
                </a:cubicBezTo>
                <a:cubicBezTo>
                  <a:pt x="66590" y="1100387"/>
                  <a:pt x="66590" y="1090576"/>
                  <a:pt x="64275" y="1081194"/>
                </a:cubicBezTo>
                <a:cubicBezTo>
                  <a:pt x="62884" y="1069583"/>
                  <a:pt x="63494" y="1057829"/>
                  <a:pt x="66085" y="1046428"/>
                </a:cubicBezTo>
                <a:cubicBezTo>
                  <a:pt x="68704" y="1028978"/>
                  <a:pt x="68894" y="1011252"/>
                  <a:pt x="66656" y="993754"/>
                </a:cubicBezTo>
                <a:cubicBezTo>
                  <a:pt x="64913" y="984563"/>
                  <a:pt x="63675" y="975276"/>
                  <a:pt x="62941" y="965941"/>
                </a:cubicBezTo>
                <a:cubicBezTo>
                  <a:pt x="64065" y="959350"/>
                  <a:pt x="66085" y="952940"/>
                  <a:pt x="68942" y="946891"/>
                </a:cubicBezTo>
                <a:cubicBezTo>
                  <a:pt x="58084" y="943082"/>
                  <a:pt x="56464" y="932604"/>
                  <a:pt x="52940" y="923936"/>
                </a:cubicBezTo>
                <a:cubicBezTo>
                  <a:pt x="46177" y="907648"/>
                  <a:pt x="39796" y="891170"/>
                  <a:pt x="33890" y="874502"/>
                </a:cubicBezTo>
                <a:cubicBezTo>
                  <a:pt x="30366" y="863738"/>
                  <a:pt x="28747" y="852404"/>
                  <a:pt x="26175" y="840783"/>
                </a:cubicBezTo>
                <a:cubicBezTo>
                  <a:pt x="18269" y="843831"/>
                  <a:pt x="15602" y="839259"/>
                  <a:pt x="15126" y="833544"/>
                </a:cubicBezTo>
                <a:cubicBezTo>
                  <a:pt x="13888" y="819351"/>
                  <a:pt x="12935" y="804969"/>
                  <a:pt x="12554" y="790872"/>
                </a:cubicBezTo>
                <a:cubicBezTo>
                  <a:pt x="12459" y="785833"/>
                  <a:pt x="11430" y="780861"/>
                  <a:pt x="9506" y="776204"/>
                </a:cubicBezTo>
                <a:cubicBezTo>
                  <a:pt x="3277" y="763468"/>
                  <a:pt x="276" y="749410"/>
                  <a:pt x="743" y="735246"/>
                </a:cubicBezTo>
                <a:cubicBezTo>
                  <a:pt x="1105" y="725464"/>
                  <a:pt x="943" y="715672"/>
                  <a:pt x="267" y="705909"/>
                </a:cubicBezTo>
                <a:cubicBezTo>
                  <a:pt x="267" y="697718"/>
                  <a:pt x="1315" y="689431"/>
                  <a:pt x="1981" y="681239"/>
                </a:cubicBezTo>
                <a:cubicBezTo>
                  <a:pt x="2458" y="676191"/>
                  <a:pt x="6077" y="670952"/>
                  <a:pt x="934" y="666285"/>
                </a:cubicBezTo>
                <a:cubicBezTo>
                  <a:pt x="934" y="666285"/>
                  <a:pt x="934" y="664666"/>
                  <a:pt x="934" y="663809"/>
                </a:cubicBezTo>
                <a:cubicBezTo>
                  <a:pt x="6553" y="640663"/>
                  <a:pt x="4744" y="615231"/>
                  <a:pt x="21412" y="595324"/>
                </a:cubicBezTo>
                <a:cubicBezTo>
                  <a:pt x="21888" y="594752"/>
                  <a:pt x="21412" y="593704"/>
                  <a:pt x="21888" y="592466"/>
                </a:cubicBezTo>
                <a:lnTo>
                  <a:pt x="14840" y="587989"/>
                </a:lnTo>
                <a:lnTo>
                  <a:pt x="19793" y="579227"/>
                </a:lnTo>
                <a:cubicBezTo>
                  <a:pt x="32595" y="556366"/>
                  <a:pt x="52254" y="538107"/>
                  <a:pt x="75991" y="527029"/>
                </a:cubicBezTo>
                <a:cubicBezTo>
                  <a:pt x="73705" y="527029"/>
                  <a:pt x="71419" y="526268"/>
                  <a:pt x="69133" y="525601"/>
                </a:cubicBezTo>
                <a:cubicBezTo>
                  <a:pt x="66847" y="524934"/>
                  <a:pt x="65037" y="524363"/>
                  <a:pt x="64656" y="523220"/>
                </a:cubicBezTo>
                <a:cubicBezTo>
                  <a:pt x="64580" y="521400"/>
                  <a:pt x="65275" y="519638"/>
                  <a:pt x="66561" y="518362"/>
                </a:cubicBezTo>
                <a:cubicBezTo>
                  <a:pt x="71895" y="512837"/>
                  <a:pt x="77324" y="507218"/>
                  <a:pt x="83134" y="502074"/>
                </a:cubicBezTo>
                <a:cubicBezTo>
                  <a:pt x="85430" y="500435"/>
                  <a:pt x="88068" y="499331"/>
                  <a:pt x="90850" y="498836"/>
                </a:cubicBezTo>
                <a:lnTo>
                  <a:pt x="130188" y="487501"/>
                </a:lnTo>
                <a:cubicBezTo>
                  <a:pt x="132960" y="486567"/>
                  <a:pt x="135665" y="485453"/>
                  <a:pt x="138284" y="484167"/>
                </a:cubicBezTo>
                <a:cubicBezTo>
                  <a:pt x="135998" y="483443"/>
                  <a:pt x="133798" y="482491"/>
                  <a:pt x="131712" y="481309"/>
                </a:cubicBezTo>
                <a:cubicBezTo>
                  <a:pt x="130455" y="480299"/>
                  <a:pt x="129664" y="478823"/>
                  <a:pt x="129521" y="477214"/>
                </a:cubicBezTo>
                <a:cubicBezTo>
                  <a:pt x="129521" y="476451"/>
                  <a:pt x="131426" y="474642"/>
                  <a:pt x="132379" y="474737"/>
                </a:cubicBezTo>
                <a:cubicBezTo>
                  <a:pt x="150857" y="476833"/>
                  <a:pt x="165049" y="463974"/>
                  <a:pt x="181909" y="460545"/>
                </a:cubicBezTo>
                <a:cubicBezTo>
                  <a:pt x="188214" y="459593"/>
                  <a:pt x="194586" y="459145"/>
                  <a:pt x="200959" y="459211"/>
                </a:cubicBezTo>
                <a:lnTo>
                  <a:pt x="220009" y="458354"/>
                </a:lnTo>
                <a:cubicBezTo>
                  <a:pt x="221437" y="458354"/>
                  <a:pt x="222771" y="457592"/>
                  <a:pt x="224200" y="457592"/>
                </a:cubicBezTo>
                <a:cubicBezTo>
                  <a:pt x="238678" y="457592"/>
                  <a:pt x="252775" y="456735"/>
                  <a:pt x="267348" y="456354"/>
                </a:cubicBezTo>
                <a:cubicBezTo>
                  <a:pt x="289494" y="456935"/>
                  <a:pt x="311601" y="458745"/>
                  <a:pt x="333547" y="461783"/>
                </a:cubicBezTo>
                <a:cubicBezTo>
                  <a:pt x="338042" y="462307"/>
                  <a:pt x="342576" y="462307"/>
                  <a:pt x="347072" y="461783"/>
                </a:cubicBezTo>
                <a:cubicBezTo>
                  <a:pt x="358550" y="460097"/>
                  <a:pt x="370142" y="464031"/>
                  <a:pt x="378219" y="472356"/>
                </a:cubicBezTo>
                <a:cubicBezTo>
                  <a:pt x="381095" y="474166"/>
                  <a:pt x="384362" y="475271"/>
                  <a:pt x="387744" y="475595"/>
                </a:cubicBezTo>
                <a:cubicBezTo>
                  <a:pt x="389992" y="475785"/>
                  <a:pt x="392259" y="475785"/>
                  <a:pt x="394507" y="475595"/>
                </a:cubicBezTo>
                <a:cubicBezTo>
                  <a:pt x="405651" y="476166"/>
                  <a:pt x="416128" y="481024"/>
                  <a:pt x="428035" y="476547"/>
                </a:cubicBezTo>
                <a:cubicBezTo>
                  <a:pt x="436036" y="474413"/>
                  <a:pt x="444532" y="477309"/>
                  <a:pt x="449561" y="483881"/>
                </a:cubicBezTo>
                <a:cubicBezTo>
                  <a:pt x="454419" y="487205"/>
                  <a:pt x="459791" y="489720"/>
                  <a:pt x="465468" y="491310"/>
                </a:cubicBezTo>
                <a:cubicBezTo>
                  <a:pt x="465468" y="479500"/>
                  <a:pt x="471850" y="481785"/>
                  <a:pt x="477755" y="483500"/>
                </a:cubicBezTo>
                <a:cubicBezTo>
                  <a:pt x="483661" y="485215"/>
                  <a:pt x="487280" y="488929"/>
                  <a:pt x="492709" y="482071"/>
                </a:cubicBezTo>
                <a:cubicBezTo>
                  <a:pt x="493852" y="480452"/>
                  <a:pt x="499758" y="481405"/>
                  <a:pt x="503187" y="482071"/>
                </a:cubicBezTo>
                <a:cubicBezTo>
                  <a:pt x="513683" y="485872"/>
                  <a:pt x="525113" y="486272"/>
                  <a:pt x="535858" y="483214"/>
                </a:cubicBezTo>
                <a:cubicBezTo>
                  <a:pt x="539734" y="482224"/>
                  <a:pt x="543792" y="482224"/>
                  <a:pt x="547669" y="483214"/>
                </a:cubicBezTo>
                <a:cubicBezTo>
                  <a:pt x="562528" y="486167"/>
                  <a:pt x="577291" y="490454"/>
                  <a:pt x="592341" y="492739"/>
                </a:cubicBezTo>
                <a:cubicBezTo>
                  <a:pt x="605200" y="494549"/>
                  <a:pt x="618439" y="493597"/>
                  <a:pt x="631489" y="494835"/>
                </a:cubicBezTo>
                <a:cubicBezTo>
                  <a:pt x="645043" y="495921"/>
                  <a:pt x="658502" y="497921"/>
                  <a:pt x="671779" y="500835"/>
                </a:cubicBezTo>
                <a:cubicBezTo>
                  <a:pt x="693106" y="505998"/>
                  <a:pt x="715385" y="505674"/>
                  <a:pt x="736549" y="499883"/>
                </a:cubicBezTo>
                <a:cubicBezTo>
                  <a:pt x="738778" y="499407"/>
                  <a:pt x="741083" y="499407"/>
                  <a:pt x="743312" y="499883"/>
                </a:cubicBezTo>
                <a:cubicBezTo>
                  <a:pt x="750742" y="501121"/>
                  <a:pt x="757790" y="503884"/>
                  <a:pt x="765029" y="497788"/>
                </a:cubicBezTo>
                <a:cubicBezTo>
                  <a:pt x="767506" y="495787"/>
                  <a:pt x="773125" y="497788"/>
                  <a:pt x="780174" y="497788"/>
                </a:cubicBezTo>
                <a:cubicBezTo>
                  <a:pt x="775983" y="482262"/>
                  <a:pt x="772268" y="467975"/>
                  <a:pt x="768363" y="453782"/>
                </a:cubicBezTo>
                <a:cubicBezTo>
                  <a:pt x="767144" y="450896"/>
                  <a:pt x="766210" y="447896"/>
                  <a:pt x="765601" y="444828"/>
                </a:cubicBezTo>
                <a:cubicBezTo>
                  <a:pt x="765029" y="432351"/>
                  <a:pt x="756076" y="427017"/>
                  <a:pt x="746551" y="421873"/>
                </a:cubicBezTo>
                <a:cubicBezTo>
                  <a:pt x="728986" y="412786"/>
                  <a:pt x="714928" y="398156"/>
                  <a:pt x="706546" y="380249"/>
                </a:cubicBezTo>
                <a:cubicBezTo>
                  <a:pt x="704288" y="376325"/>
                  <a:pt x="701507" y="372734"/>
                  <a:pt x="698259" y="369581"/>
                </a:cubicBezTo>
                <a:cubicBezTo>
                  <a:pt x="694258" y="365200"/>
                  <a:pt x="690067" y="360913"/>
                  <a:pt x="685686" y="356341"/>
                </a:cubicBezTo>
                <a:lnTo>
                  <a:pt x="696354" y="357104"/>
                </a:lnTo>
                <a:lnTo>
                  <a:pt x="696354" y="354722"/>
                </a:lnTo>
                <a:lnTo>
                  <a:pt x="689305" y="353484"/>
                </a:lnTo>
                <a:lnTo>
                  <a:pt x="697021" y="344912"/>
                </a:lnTo>
                <a:lnTo>
                  <a:pt x="695782" y="343387"/>
                </a:lnTo>
                <a:cubicBezTo>
                  <a:pt x="694392" y="344178"/>
                  <a:pt x="693087" y="345102"/>
                  <a:pt x="691877" y="346150"/>
                </a:cubicBezTo>
                <a:cubicBezTo>
                  <a:pt x="688419" y="351493"/>
                  <a:pt x="681276" y="353017"/>
                  <a:pt x="675932" y="349550"/>
                </a:cubicBezTo>
                <a:cubicBezTo>
                  <a:pt x="673589" y="348026"/>
                  <a:pt x="671875" y="345702"/>
                  <a:pt x="671113" y="343006"/>
                </a:cubicBezTo>
                <a:cubicBezTo>
                  <a:pt x="667131" y="335587"/>
                  <a:pt x="660226" y="330157"/>
                  <a:pt x="652063" y="328052"/>
                </a:cubicBezTo>
                <a:cubicBezTo>
                  <a:pt x="647262" y="325480"/>
                  <a:pt x="642938" y="322099"/>
                  <a:pt x="639299" y="318051"/>
                </a:cubicBezTo>
                <a:cubicBezTo>
                  <a:pt x="631489" y="310431"/>
                  <a:pt x="623869" y="302811"/>
                  <a:pt x="616630" y="294715"/>
                </a:cubicBezTo>
                <a:cubicBezTo>
                  <a:pt x="613001" y="290809"/>
                  <a:pt x="610105" y="286294"/>
                  <a:pt x="608057" y="281380"/>
                </a:cubicBezTo>
                <a:cubicBezTo>
                  <a:pt x="604628" y="272903"/>
                  <a:pt x="601390" y="264901"/>
                  <a:pt x="591484" y="261568"/>
                </a:cubicBezTo>
                <a:cubicBezTo>
                  <a:pt x="588531" y="260615"/>
                  <a:pt x="586245" y="256805"/>
                  <a:pt x="584245" y="253757"/>
                </a:cubicBezTo>
                <a:cubicBezTo>
                  <a:pt x="580816" y="248423"/>
                  <a:pt x="578053" y="248042"/>
                  <a:pt x="571291" y="250423"/>
                </a:cubicBezTo>
                <a:cubicBezTo>
                  <a:pt x="557289" y="255567"/>
                  <a:pt x="543192" y="263282"/>
                  <a:pt x="527095" y="258234"/>
                </a:cubicBezTo>
                <a:cubicBezTo>
                  <a:pt x="514674" y="253710"/>
                  <a:pt x="506854" y="241394"/>
                  <a:pt x="508045" y="228230"/>
                </a:cubicBezTo>
                <a:cubicBezTo>
                  <a:pt x="511226" y="208342"/>
                  <a:pt x="516360" y="188816"/>
                  <a:pt x="523380" y="169937"/>
                </a:cubicBezTo>
                <a:cubicBezTo>
                  <a:pt x="526628" y="159012"/>
                  <a:pt x="527466" y="147506"/>
                  <a:pt x="525856" y="136219"/>
                </a:cubicBezTo>
                <a:cubicBezTo>
                  <a:pt x="523228" y="126703"/>
                  <a:pt x="519351" y="117569"/>
                  <a:pt x="514331" y="109072"/>
                </a:cubicBezTo>
                <a:cubicBezTo>
                  <a:pt x="508607" y="110987"/>
                  <a:pt x="502787" y="112606"/>
                  <a:pt x="496900" y="113930"/>
                </a:cubicBezTo>
                <a:cubicBezTo>
                  <a:pt x="494614" y="113930"/>
                  <a:pt x="491947" y="112311"/>
                  <a:pt x="489471" y="111358"/>
                </a:cubicBezTo>
                <a:cubicBezTo>
                  <a:pt x="490509" y="108920"/>
                  <a:pt x="491719" y="106567"/>
                  <a:pt x="493090" y="104310"/>
                </a:cubicBezTo>
                <a:cubicBezTo>
                  <a:pt x="493948" y="103072"/>
                  <a:pt x="495853" y="102691"/>
                  <a:pt x="497281" y="101833"/>
                </a:cubicBezTo>
                <a:cubicBezTo>
                  <a:pt x="496043" y="104024"/>
                  <a:pt x="494900" y="106215"/>
                  <a:pt x="493471" y="108691"/>
                </a:cubicBezTo>
                <a:cubicBezTo>
                  <a:pt x="502844" y="107177"/>
                  <a:pt x="509302" y="98481"/>
                  <a:pt x="508045" y="89070"/>
                </a:cubicBezTo>
                <a:lnTo>
                  <a:pt x="496996" y="102119"/>
                </a:lnTo>
                <a:cubicBezTo>
                  <a:pt x="500910" y="94032"/>
                  <a:pt x="504378" y="85727"/>
                  <a:pt x="507378" y="77259"/>
                </a:cubicBezTo>
                <a:cubicBezTo>
                  <a:pt x="512426" y="60686"/>
                  <a:pt x="523666" y="47922"/>
                  <a:pt x="532429" y="33634"/>
                </a:cubicBezTo>
                <a:cubicBezTo>
                  <a:pt x="533962" y="32034"/>
                  <a:pt x="535772" y="30710"/>
                  <a:pt x="537763" y="29729"/>
                </a:cubicBezTo>
                <a:cubicBezTo>
                  <a:pt x="547288" y="23443"/>
                  <a:pt x="556813" y="17442"/>
                  <a:pt x="566338" y="10679"/>
                </a:cubicBezTo>
                <a:cubicBezTo>
                  <a:pt x="573443" y="5069"/>
                  <a:pt x="582244" y="2040"/>
                  <a:pt x="591293" y="2107"/>
                </a:cubicBezTo>
                <a:cubicBezTo>
                  <a:pt x="602818" y="2107"/>
                  <a:pt x="614248" y="678"/>
                  <a:pt x="625774" y="-179"/>
                </a:cubicBezTo>
                <a:cubicBezTo>
                  <a:pt x="642090" y="-1437"/>
                  <a:pt x="658463" y="1421"/>
                  <a:pt x="673399" y="8107"/>
                </a:cubicBezTo>
                <a:cubicBezTo>
                  <a:pt x="680638" y="11346"/>
                  <a:pt x="688448" y="13537"/>
                  <a:pt x="695878" y="16585"/>
                </a:cubicBezTo>
                <a:cubicBezTo>
                  <a:pt x="698849" y="18213"/>
                  <a:pt x="701659" y="20128"/>
                  <a:pt x="704260" y="22300"/>
                </a:cubicBezTo>
                <a:cubicBezTo>
                  <a:pt x="716652" y="29148"/>
                  <a:pt x="726929" y="39264"/>
                  <a:pt x="733978" y="51541"/>
                </a:cubicBezTo>
                <a:cubicBezTo>
                  <a:pt x="737540" y="56628"/>
                  <a:pt x="742998" y="60057"/>
                  <a:pt x="749122" y="61066"/>
                </a:cubicBezTo>
                <a:cubicBezTo>
                  <a:pt x="760362" y="62971"/>
                  <a:pt x="769982" y="70591"/>
                  <a:pt x="782555" y="68210"/>
                </a:cubicBezTo>
                <a:cubicBezTo>
                  <a:pt x="808463" y="63353"/>
                  <a:pt x="835324" y="66400"/>
                  <a:pt x="861136" y="59162"/>
                </a:cubicBezTo>
                <a:cubicBezTo>
                  <a:pt x="871042" y="57152"/>
                  <a:pt x="881063" y="55713"/>
                  <a:pt x="891140" y="54875"/>
                </a:cubicBezTo>
                <a:cubicBezTo>
                  <a:pt x="899427" y="53732"/>
                  <a:pt x="907618" y="51732"/>
                  <a:pt x="916000" y="51065"/>
                </a:cubicBezTo>
                <a:cubicBezTo>
                  <a:pt x="924382" y="50398"/>
                  <a:pt x="934003" y="51065"/>
                  <a:pt x="942956" y="50113"/>
                </a:cubicBezTo>
                <a:cubicBezTo>
                  <a:pt x="952957" y="49084"/>
                  <a:pt x="962882" y="47426"/>
                  <a:pt x="972674" y="45160"/>
                </a:cubicBezTo>
                <a:cubicBezTo>
                  <a:pt x="983914" y="42588"/>
                  <a:pt x="994963" y="36492"/>
                  <a:pt x="1006012" y="36778"/>
                </a:cubicBezTo>
                <a:cubicBezTo>
                  <a:pt x="1019166" y="36654"/>
                  <a:pt x="1032301" y="35768"/>
                  <a:pt x="1045350" y="34111"/>
                </a:cubicBezTo>
                <a:cubicBezTo>
                  <a:pt x="1054875" y="33253"/>
                  <a:pt x="1065067" y="34111"/>
                  <a:pt x="1075068" y="34111"/>
                </a:cubicBezTo>
                <a:cubicBezTo>
                  <a:pt x="1088974" y="33253"/>
                  <a:pt x="1101833" y="29062"/>
                  <a:pt x="1115168" y="27348"/>
                </a:cubicBezTo>
                <a:cubicBezTo>
                  <a:pt x="1125436" y="26767"/>
                  <a:pt x="1135742" y="27186"/>
                  <a:pt x="1145934" y="28586"/>
                </a:cubicBezTo>
                <a:cubicBezTo>
                  <a:pt x="1150363" y="28681"/>
                  <a:pt x="1154792" y="29062"/>
                  <a:pt x="1159174" y="29729"/>
                </a:cubicBezTo>
                <a:cubicBezTo>
                  <a:pt x="1168699" y="31348"/>
                  <a:pt x="1177462" y="33730"/>
                  <a:pt x="1186606" y="35158"/>
                </a:cubicBezTo>
                <a:cubicBezTo>
                  <a:pt x="1199617" y="36349"/>
                  <a:pt x="1212561" y="38226"/>
                  <a:pt x="1225372" y="40778"/>
                </a:cubicBezTo>
                <a:cubicBezTo>
                  <a:pt x="1237488" y="44826"/>
                  <a:pt x="1249356" y="49598"/>
                  <a:pt x="1260901" y="55066"/>
                </a:cubicBezTo>
                <a:cubicBezTo>
                  <a:pt x="1266711" y="57352"/>
                  <a:pt x="1272712" y="58971"/>
                  <a:pt x="1278522" y="61162"/>
                </a:cubicBezTo>
                <a:cubicBezTo>
                  <a:pt x="1281522" y="62009"/>
                  <a:pt x="1284361" y="63362"/>
                  <a:pt x="1286904" y="65162"/>
                </a:cubicBezTo>
                <a:cubicBezTo>
                  <a:pt x="1298524" y="75354"/>
                  <a:pt x="1309859" y="85831"/>
                  <a:pt x="1321289" y="96214"/>
                </a:cubicBezTo>
                <a:cubicBezTo>
                  <a:pt x="1321794" y="96499"/>
                  <a:pt x="1322194" y="96928"/>
                  <a:pt x="1322432" y="97452"/>
                </a:cubicBezTo>
                <a:cubicBezTo>
                  <a:pt x="1322432" y="110978"/>
                  <a:pt x="1331957" y="120503"/>
                  <a:pt x="1337291" y="131837"/>
                </a:cubicBezTo>
                <a:cubicBezTo>
                  <a:pt x="1338196" y="133914"/>
                  <a:pt x="1339310" y="135895"/>
                  <a:pt x="1340625" y="137743"/>
                </a:cubicBezTo>
                <a:cubicBezTo>
                  <a:pt x="1350150" y="150316"/>
                  <a:pt x="1359675" y="162793"/>
                  <a:pt x="1369200" y="175176"/>
                </a:cubicBezTo>
                <a:cubicBezTo>
                  <a:pt x="1375486" y="183463"/>
                  <a:pt x="1375296" y="185939"/>
                  <a:pt x="1368628" y="193654"/>
                </a:cubicBezTo>
                <a:cubicBezTo>
                  <a:pt x="1366704" y="196274"/>
                  <a:pt x="1365304" y="199255"/>
                  <a:pt x="1364533" y="202417"/>
                </a:cubicBezTo>
                <a:cubicBezTo>
                  <a:pt x="1362151" y="210228"/>
                  <a:pt x="1360151" y="218134"/>
                  <a:pt x="1357865" y="225944"/>
                </a:cubicBezTo>
                <a:cubicBezTo>
                  <a:pt x="1355579" y="233755"/>
                  <a:pt x="1353198" y="241470"/>
                  <a:pt x="1350721" y="249185"/>
                </a:cubicBezTo>
                <a:cubicBezTo>
                  <a:pt x="1349855" y="251262"/>
                  <a:pt x="1348769" y="253243"/>
                  <a:pt x="1347483" y="255091"/>
                </a:cubicBezTo>
                <a:cubicBezTo>
                  <a:pt x="1357008" y="255091"/>
                  <a:pt x="1365580" y="255091"/>
                  <a:pt x="1374439" y="255091"/>
                </a:cubicBezTo>
                <a:cubicBezTo>
                  <a:pt x="1379163" y="254538"/>
                  <a:pt x="1383954" y="254929"/>
                  <a:pt x="1388536" y="256234"/>
                </a:cubicBezTo>
                <a:cubicBezTo>
                  <a:pt x="1398947" y="260425"/>
                  <a:pt x="1410396" y="261253"/>
                  <a:pt x="1421302" y="258615"/>
                </a:cubicBezTo>
                <a:cubicBezTo>
                  <a:pt x="1430312" y="256386"/>
                  <a:pt x="1438685" y="252119"/>
                  <a:pt x="1445781" y="246137"/>
                </a:cubicBezTo>
                <a:cubicBezTo>
                  <a:pt x="1452448" y="241279"/>
                  <a:pt x="1461402" y="239279"/>
                  <a:pt x="1467784" y="234136"/>
                </a:cubicBezTo>
                <a:cubicBezTo>
                  <a:pt x="1486834" y="219277"/>
                  <a:pt x="1508646" y="218991"/>
                  <a:pt x="1530458" y="216610"/>
                </a:cubicBezTo>
                <a:cubicBezTo>
                  <a:pt x="1538983" y="215991"/>
                  <a:pt x="1547556" y="215991"/>
                  <a:pt x="1556080" y="216610"/>
                </a:cubicBezTo>
                <a:cubicBezTo>
                  <a:pt x="1559319" y="217200"/>
                  <a:pt x="1562510" y="218067"/>
                  <a:pt x="1565605" y="219181"/>
                </a:cubicBezTo>
                <a:cubicBezTo>
                  <a:pt x="1569796" y="220039"/>
                  <a:pt x="1573987" y="220515"/>
                  <a:pt x="1578178" y="221087"/>
                </a:cubicBezTo>
                <a:cubicBezTo>
                  <a:pt x="1579893" y="221087"/>
                  <a:pt x="1581988" y="220229"/>
                  <a:pt x="1583227" y="221087"/>
                </a:cubicBezTo>
                <a:cubicBezTo>
                  <a:pt x="1596943" y="228449"/>
                  <a:pt x="1610627" y="235879"/>
                  <a:pt x="1624279" y="243375"/>
                </a:cubicBezTo>
                <a:cubicBezTo>
                  <a:pt x="1626623" y="244823"/>
                  <a:pt x="1628851" y="246442"/>
                  <a:pt x="1630947" y="248233"/>
                </a:cubicBezTo>
                <a:cubicBezTo>
                  <a:pt x="1633709" y="250328"/>
                  <a:pt x="1637424" y="251852"/>
                  <a:pt x="1638757" y="254614"/>
                </a:cubicBezTo>
                <a:cubicBezTo>
                  <a:pt x="1641008" y="261006"/>
                  <a:pt x="1646485" y="265720"/>
                  <a:pt x="1653140" y="266997"/>
                </a:cubicBezTo>
                <a:cubicBezTo>
                  <a:pt x="1656646" y="268940"/>
                  <a:pt x="1658938" y="272521"/>
                  <a:pt x="1659236" y="276522"/>
                </a:cubicBezTo>
                <a:cubicBezTo>
                  <a:pt x="1658597" y="283437"/>
                  <a:pt x="1661773" y="290152"/>
                  <a:pt x="1667523" y="294048"/>
                </a:cubicBezTo>
                <a:cubicBezTo>
                  <a:pt x="1674180" y="299068"/>
                  <a:pt x="1677779" y="307173"/>
                  <a:pt x="1677048" y="315479"/>
                </a:cubicBezTo>
                <a:cubicBezTo>
                  <a:pt x="1675654" y="329719"/>
                  <a:pt x="1684140" y="343073"/>
                  <a:pt x="1697622" y="347864"/>
                </a:cubicBezTo>
                <a:cubicBezTo>
                  <a:pt x="1709623" y="352246"/>
                  <a:pt x="1721053" y="358342"/>
                  <a:pt x="1732674" y="363771"/>
                </a:cubicBezTo>
                <a:cubicBezTo>
                  <a:pt x="1735341" y="365104"/>
                  <a:pt x="1737817" y="366914"/>
                  <a:pt x="1742770" y="370057"/>
                </a:cubicBezTo>
                <a:cubicBezTo>
                  <a:pt x="1738182" y="373629"/>
                  <a:pt x="1733117" y="376553"/>
                  <a:pt x="1727721" y="378725"/>
                </a:cubicBezTo>
                <a:cubicBezTo>
                  <a:pt x="1716055" y="381344"/>
                  <a:pt x="1704259" y="383345"/>
                  <a:pt x="1692383" y="384726"/>
                </a:cubicBezTo>
                <a:cubicBezTo>
                  <a:pt x="1687335" y="385393"/>
                  <a:pt x="1685239" y="387012"/>
                  <a:pt x="1685716" y="392155"/>
                </a:cubicBezTo>
                <a:cubicBezTo>
                  <a:pt x="1686192" y="397299"/>
                  <a:pt x="1685716" y="400156"/>
                  <a:pt x="1685716" y="404062"/>
                </a:cubicBezTo>
                <a:cubicBezTo>
                  <a:pt x="1686573" y="424731"/>
                  <a:pt x="1688002" y="445305"/>
                  <a:pt x="1688192" y="465879"/>
                </a:cubicBezTo>
                <a:cubicBezTo>
                  <a:pt x="1687659" y="472870"/>
                  <a:pt x="1686185" y="479757"/>
                  <a:pt x="1683811" y="486358"/>
                </a:cubicBezTo>
                <a:cubicBezTo>
                  <a:pt x="1680953" y="496740"/>
                  <a:pt x="1677429" y="506932"/>
                  <a:pt x="1674762" y="517314"/>
                </a:cubicBezTo>
                <a:cubicBezTo>
                  <a:pt x="1672095" y="527696"/>
                  <a:pt x="1670761" y="537031"/>
                  <a:pt x="1668475" y="546841"/>
                </a:cubicBezTo>
                <a:cubicBezTo>
                  <a:pt x="1664951" y="561891"/>
                  <a:pt x="1667809" y="578369"/>
                  <a:pt x="1657807" y="591990"/>
                </a:cubicBezTo>
                <a:cubicBezTo>
                  <a:pt x="1656283" y="594086"/>
                  <a:pt x="1656569" y="597419"/>
                  <a:pt x="1655617" y="600086"/>
                </a:cubicBezTo>
                <a:cubicBezTo>
                  <a:pt x="1653331" y="605801"/>
                  <a:pt x="1650949" y="611516"/>
                  <a:pt x="1648473" y="617136"/>
                </a:cubicBezTo>
                <a:cubicBezTo>
                  <a:pt x="1646966" y="619536"/>
                  <a:pt x="1645660" y="622051"/>
                  <a:pt x="1644568" y="624660"/>
                </a:cubicBezTo>
                <a:cubicBezTo>
                  <a:pt x="1642622" y="635071"/>
                  <a:pt x="1635408" y="643730"/>
                  <a:pt x="1625518" y="647521"/>
                </a:cubicBezTo>
                <a:cubicBezTo>
                  <a:pt x="1623308" y="648616"/>
                  <a:pt x="1621701" y="650645"/>
                  <a:pt x="1621136" y="653045"/>
                </a:cubicBezTo>
                <a:cubicBezTo>
                  <a:pt x="1619326" y="661427"/>
                  <a:pt x="1613135" y="665332"/>
                  <a:pt x="1606753" y="670000"/>
                </a:cubicBezTo>
                <a:cubicBezTo>
                  <a:pt x="1600274" y="675305"/>
                  <a:pt x="1594368" y="681277"/>
                  <a:pt x="1589132" y="687811"/>
                </a:cubicBezTo>
                <a:cubicBezTo>
                  <a:pt x="1578178" y="699813"/>
                  <a:pt x="1571701" y="715815"/>
                  <a:pt x="1556842" y="724388"/>
                </a:cubicBezTo>
                <a:cubicBezTo>
                  <a:pt x="1554737" y="725359"/>
                  <a:pt x="1552909" y="726836"/>
                  <a:pt x="1551508" y="728674"/>
                </a:cubicBezTo>
                <a:cubicBezTo>
                  <a:pt x="1543412" y="742866"/>
                  <a:pt x="1529410" y="750486"/>
                  <a:pt x="1516933" y="759725"/>
                </a:cubicBezTo>
                <a:cubicBezTo>
                  <a:pt x="1510741" y="764202"/>
                  <a:pt x="1503217" y="766869"/>
                  <a:pt x="1496549" y="770965"/>
                </a:cubicBezTo>
                <a:cubicBezTo>
                  <a:pt x="1494187" y="772536"/>
                  <a:pt x="1492463" y="774898"/>
                  <a:pt x="1491691" y="777632"/>
                </a:cubicBezTo>
                <a:cubicBezTo>
                  <a:pt x="1486072" y="799635"/>
                  <a:pt x="1480547" y="821733"/>
                  <a:pt x="1475499" y="844307"/>
                </a:cubicBezTo>
                <a:cubicBezTo>
                  <a:pt x="1470289" y="869034"/>
                  <a:pt x="1473642" y="894799"/>
                  <a:pt x="1485024" y="917364"/>
                </a:cubicBezTo>
                <a:cubicBezTo>
                  <a:pt x="1488072" y="924032"/>
                  <a:pt x="1489310" y="928604"/>
                  <a:pt x="1480833" y="931080"/>
                </a:cubicBezTo>
                <a:cubicBezTo>
                  <a:pt x="1479880" y="931080"/>
                  <a:pt x="1479214" y="932509"/>
                  <a:pt x="1478547" y="933366"/>
                </a:cubicBezTo>
                <a:cubicBezTo>
                  <a:pt x="1473022" y="940986"/>
                  <a:pt x="1466355" y="945463"/>
                  <a:pt x="1458163" y="941367"/>
                </a:cubicBezTo>
                <a:cubicBezTo>
                  <a:pt x="1457020" y="943939"/>
                  <a:pt x="1456449" y="947177"/>
                  <a:pt x="1455115" y="947558"/>
                </a:cubicBezTo>
                <a:cubicBezTo>
                  <a:pt x="1441523" y="948453"/>
                  <a:pt x="1428055" y="944577"/>
                  <a:pt x="1417015" y="936604"/>
                </a:cubicBezTo>
                <a:cubicBezTo>
                  <a:pt x="1422159" y="936604"/>
                  <a:pt x="1427398" y="936604"/>
                  <a:pt x="1432541" y="937557"/>
                </a:cubicBezTo>
                <a:cubicBezTo>
                  <a:pt x="1437685" y="938509"/>
                  <a:pt x="1443685" y="939652"/>
                  <a:pt x="1449591" y="940795"/>
                </a:cubicBezTo>
                <a:cubicBezTo>
                  <a:pt x="1441399" y="932318"/>
                  <a:pt x="1427302" y="928794"/>
                  <a:pt x="1403871" y="929746"/>
                </a:cubicBezTo>
                <a:cubicBezTo>
                  <a:pt x="1407014" y="934794"/>
                  <a:pt x="1409300" y="939271"/>
                  <a:pt x="1412253" y="942891"/>
                </a:cubicBezTo>
                <a:cubicBezTo>
                  <a:pt x="1415625" y="946415"/>
                  <a:pt x="1416701" y="951549"/>
                  <a:pt x="1415015" y="956131"/>
                </a:cubicBezTo>
                <a:cubicBezTo>
                  <a:pt x="1414415" y="960760"/>
                  <a:pt x="1415072" y="965465"/>
                  <a:pt x="1416920" y="969752"/>
                </a:cubicBezTo>
                <a:cubicBezTo>
                  <a:pt x="1418158" y="973752"/>
                  <a:pt x="1420730" y="977371"/>
                  <a:pt x="1422254" y="981372"/>
                </a:cubicBezTo>
                <a:cubicBezTo>
                  <a:pt x="1423778" y="985372"/>
                  <a:pt x="1423588" y="989373"/>
                  <a:pt x="1418063" y="991468"/>
                </a:cubicBezTo>
                <a:cubicBezTo>
                  <a:pt x="1414634" y="992802"/>
                  <a:pt x="1412348" y="997184"/>
                  <a:pt x="1408538" y="998422"/>
                </a:cubicBezTo>
                <a:cubicBezTo>
                  <a:pt x="1403680" y="999965"/>
                  <a:pt x="1398575" y="1000613"/>
                  <a:pt x="1393489" y="1000326"/>
                </a:cubicBezTo>
                <a:cubicBezTo>
                  <a:pt x="1387374" y="999241"/>
                  <a:pt x="1381201" y="998479"/>
                  <a:pt x="1375010" y="998041"/>
                </a:cubicBezTo>
                <a:cubicBezTo>
                  <a:pt x="1351960" y="999755"/>
                  <a:pt x="1330528" y="991659"/>
                  <a:pt x="1308335" y="986896"/>
                </a:cubicBezTo>
                <a:cubicBezTo>
                  <a:pt x="1303296" y="984934"/>
                  <a:pt x="1298582" y="982239"/>
                  <a:pt x="1294333" y="978895"/>
                </a:cubicBezTo>
                <a:lnTo>
                  <a:pt x="1295476" y="975942"/>
                </a:lnTo>
                <a:lnTo>
                  <a:pt x="1358818" y="983944"/>
                </a:lnTo>
                <a:cubicBezTo>
                  <a:pt x="1349293" y="962513"/>
                  <a:pt x="1355960" y="943558"/>
                  <a:pt x="1359580" y="924317"/>
                </a:cubicBezTo>
                <a:cubicBezTo>
                  <a:pt x="1363456" y="898333"/>
                  <a:pt x="1363132" y="871901"/>
                  <a:pt x="1358627" y="846022"/>
                </a:cubicBezTo>
                <a:cubicBezTo>
                  <a:pt x="1358246" y="843183"/>
                  <a:pt x="1358056" y="840316"/>
                  <a:pt x="1358056" y="837449"/>
                </a:cubicBezTo>
                <a:cubicBezTo>
                  <a:pt x="1359132" y="830572"/>
                  <a:pt x="1355112" y="823905"/>
                  <a:pt x="1348531" y="821638"/>
                </a:cubicBezTo>
                <a:cubicBezTo>
                  <a:pt x="1339996" y="816599"/>
                  <a:pt x="1332367" y="810160"/>
                  <a:pt x="1325956" y="802588"/>
                </a:cubicBezTo>
                <a:cubicBezTo>
                  <a:pt x="1324051" y="800683"/>
                  <a:pt x="1324337" y="796682"/>
                  <a:pt x="1323194" y="793920"/>
                </a:cubicBezTo>
                <a:cubicBezTo>
                  <a:pt x="1317708" y="783052"/>
                  <a:pt x="1313060" y="771774"/>
                  <a:pt x="1309288" y="760202"/>
                </a:cubicBezTo>
                <a:cubicBezTo>
                  <a:pt x="1305573" y="745057"/>
                  <a:pt x="1292905" y="732770"/>
                  <a:pt x="1295476" y="715625"/>
                </a:cubicBezTo>
                <a:cubicBezTo>
                  <a:pt x="1296143" y="711243"/>
                  <a:pt x="1293571" y="708290"/>
                  <a:pt x="1287856" y="707623"/>
                </a:cubicBezTo>
                <a:cubicBezTo>
                  <a:pt x="1277512" y="706395"/>
                  <a:pt x="1267025" y="707804"/>
                  <a:pt x="1257376" y="711719"/>
                </a:cubicBezTo>
                <a:cubicBezTo>
                  <a:pt x="1256395" y="712262"/>
                  <a:pt x="1255338" y="712653"/>
                  <a:pt x="1254233" y="712862"/>
                </a:cubicBezTo>
                <a:cubicBezTo>
                  <a:pt x="1243851" y="712862"/>
                  <a:pt x="1233469" y="712100"/>
                  <a:pt x="1223182" y="711434"/>
                </a:cubicBezTo>
                <a:cubicBezTo>
                  <a:pt x="1209561" y="710481"/>
                  <a:pt x="1195369" y="706385"/>
                  <a:pt x="1182415" y="708766"/>
                </a:cubicBezTo>
                <a:cubicBezTo>
                  <a:pt x="1169461" y="711148"/>
                  <a:pt x="1157173" y="704195"/>
                  <a:pt x="1144315" y="705718"/>
                </a:cubicBezTo>
                <a:cubicBezTo>
                  <a:pt x="1139543" y="705157"/>
                  <a:pt x="1134923" y="703709"/>
                  <a:pt x="1130694" y="701432"/>
                </a:cubicBezTo>
                <a:cubicBezTo>
                  <a:pt x="1124598" y="710957"/>
                  <a:pt x="1116216" y="704004"/>
                  <a:pt x="1108215" y="702194"/>
                </a:cubicBezTo>
                <a:lnTo>
                  <a:pt x="1108215" y="704671"/>
                </a:lnTo>
                <a:lnTo>
                  <a:pt x="1121359" y="709338"/>
                </a:lnTo>
                <a:lnTo>
                  <a:pt x="1109548" y="709338"/>
                </a:lnTo>
                <a:cubicBezTo>
                  <a:pt x="1114120" y="722768"/>
                  <a:pt x="1118311" y="735913"/>
                  <a:pt x="1123074" y="748867"/>
                </a:cubicBezTo>
                <a:cubicBezTo>
                  <a:pt x="1125236" y="753801"/>
                  <a:pt x="1127684" y="758601"/>
                  <a:pt x="1130408" y="763250"/>
                </a:cubicBezTo>
                <a:cubicBezTo>
                  <a:pt x="1137085" y="772536"/>
                  <a:pt x="1137276" y="785005"/>
                  <a:pt x="1130884" y="794491"/>
                </a:cubicBezTo>
                <a:cubicBezTo>
                  <a:pt x="1123360" y="804779"/>
                  <a:pt x="1116121" y="815351"/>
                  <a:pt x="1108024" y="825067"/>
                </a:cubicBezTo>
                <a:cubicBezTo>
                  <a:pt x="1104767" y="827705"/>
                  <a:pt x="1100776" y="829276"/>
                  <a:pt x="1096594" y="829543"/>
                </a:cubicBezTo>
                <a:cubicBezTo>
                  <a:pt x="1090108" y="831086"/>
                  <a:pt x="1083421" y="831601"/>
                  <a:pt x="1076782" y="831068"/>
                </a:cubicBezTo>
                <a:cubicBezTo>
                  <a:pt x="1068172" y="830125"/>
                  <a:pt x="1059809" y="827600"/>
                  <a:pt x="1052113" y="823638"/>
                </a:cubicBezTo>
                <a:cubicBezTo>
                  <a:pt x="1033539" y="813065"/>
                  <a:pt x="1016299" y="800301"/>
                  <a:pt x="994963" y="794491"/>
                </a:cubicBezTo>
                <a:lnTo>
                  <a:pt x="984199" y="791348"/>
                </a:lnTo>
                <a:cubicBezTo>
                  <a:pt x="989343" y="817732"/>
                  <a:pt x="997344" y="840688"/>
                  <a:pt x="1018680" y="855928"/>
                </a:cubicBezTo>
                <a:lnTo>
                  <a:pt x="1007059" y="872310"/>
                </a:lnTo>
                <a:lnTo>
                  <a:pt x="1008774" y="874692"/>
                </a:lnTo>
                <a:lnTo>
                  <a:pt x="1024204" y="868882"/>
                </a:lnTo>
                <a:cubicBezTo>
                  <a:pt x="1025728" y="868882"/>
                  <a:pt x="1027157" y="866786"/>
                  <a:pt x="1028395" y="866976"/>
                </a:cubicBezTo>
                <a:cubicBezTo>
                  <a:pt x="1047445" y="869834"/>
                  <a:pt x="1067353" y="872882"/>
                  <a:pt x="1086688" y="877168"/>
                </a:cubicBezTo>
                <a:cubicBezTo>
                  <a:pt x="1070972" y="880502"/>
                  <a:pt x="1056018" y="868501"/>
                  <a:pt x="1039063" y="876311"/>
                </a:cubicBezTo>
                <a:lnTo>
                  <a:pt x="1048017" y="881550"/>
                </a:lnTo>
                <a:lnTo>
                  <a:pt x="1048017" y="882693"/>
                </a:lnTo>
                <a:cubicBezTo>
                  <a:pt x="1031158" y="881359"/>
                  <a:pt x="1014203" y="880312"/>
                  <a:pt x="997344" y="878693"/>
                </a:cubicBezTo>
                <a:cubicBezTo>
                  <a:pt x="991057" y="878121"/>
                  <a:pt x="982866" y="878216"/>
                  <a:pt x="979056" y="874502"/>
                </a:cubicBezTo>
                <a:cubicBezTo>
                  <a:pt x="975246" y="870787"/>
                  <a:pt x="979056" y="862119"/>
                  <a:pt x="976484" y="856880"/>
                </a:cubicBezTo>
                <a:cubicBezTo>
                  <a:pt x="972055" y="848565"/>
                  <a:pt x="970417" y="839049"/>
                  <a:pt x="971817" y="829734"/>
                </a:cubicBezTo>
                <a:cubicBezTo>
                  <a:pt x="972865" y="822590"/>
                  <a:pt x="962959" y="814017"/>
                  <a:pt x="958387" y="806778"/>
                </a:cubicBezTo>
                <a:lnTo>
                  <a:pt x="934860" y="825828"/>
                </a:lnTo>
                <a:cubicBezTo>
                  <a:pt x="929897" y="830029"/>
                  <a:pt x="928516" y="837116"/>
                  <a:pt x="931526" y="842879"/>
                </a:cubicBezTo>
                <a:cubicBezTo>
                  <a:pt x="936651" y="853966"/>
                  <a:pt x="940604" y="865548"/>
                  <a:pt x="943337" y="877454"/>
                </a:cubicBezTo>
                <a:cubicBezTo>
                  <a:pt x="945318" y="887141"/>
                  <a:pt x="949205" y="896333"/>
                  <a:pt x="954767" y="904505"/>
                </a:cubicBezTo>
                <a:cubicBezTo>
                  <a:pt x="957406" y="909677"/>
                  <a:pt x="962882" y="912754"/>
                  <a:pt x="968674" y="912316"/>
                </a:cubicBezTo>
                <a:cubicBezTo>
                  <a:pt x="983818" y="912316"/>
                  <a:pt x="998963" y="913554"/>
                  <a:pt x="1014013" y="914411"/>
                </a:cubicBezTo>
                <a:cubicBezTo>
                  <a:pt x="1016927" y="914678"/>
                  <a:pt x="1019823" y="915125"/>
                  <a:pt x="1022680" y="915744"/>
                </a:cubicBezTo>
                <a:lnTo>
                  <a:pt x="1022680" y="918412"/>
                </a:lnTo>
                <a:cubicBezTo>
                  <a:pt x="1019823" y="918412"/>
                  <a:pt x="1016965" y="919079"/>
                  <a:pt x="1014108" y="918983"/>
                </a:cubicBezTo>
                <a:cubicBezTo>
                  <a:pt x="998487" y="918412"/>
                  <a:pt x="982771" y="917840"/>
                  <a:pt x="967054" y="917078"/>
                </a:cubicBezTo>
                <a:cubicBezTo>
                  <a:pt x="962292" y="917078"/>
                  <a:pt x="959911" y="917936"/>
                  <a:pt x="961720" y="925555"/>
                </a:cubicBezTo>
                <a:cubicBezTo>
                  <a:pt x="976008" y="925555"/>
                  <a:pt x="991438" y="928984"/>
                  <a:pt x="1004107" y="924603"/>
                </a:cubicBezTo>
                <a:cubicBezTo>
                  <a:pt x="1016775" y="920221"/>
                  <a:pt x="1029157" y="924603"/>
                  <a:pt x="1041349" y="925746"/>
                </a:cubicBezTo>
                <a:cubicBezTo>
                  <a:pt x="1054637" y="926851"/>
                  <a:pt x="1067810" y="929147"/>
                  <a:pt x="1080688" y="932604"/>
                </a:cubicBezTo>
                <a:cubicBezTo>
                  <a:pt x="1061638" y="930699"/>
                  <a:pt x="1042588" y="928508"/>
                  <a:pt x="1024109" y="927079"/>
                </a:cubicBezTo>
                <a:cubicBezTo>
                  <a:pt x="1018747" y="927251"/>
                  <a:pt x="1013413" y="927984"/>
                  <a:pt x="1008202" y="929270"/>
                </a:cubicBezTo>
                <a:cubicBezTo>
                  <a:pt x="1007631" y="929270"/>
                  <a:pt x="1007155" y="929842"/>
                  <a:pt x="1006583" y="929842"/>
                </a:cubicBezTo>
                <a:cubicBezTo>
                  <a:pt x="988390" y="930509"/>
                  <a:pt x="970102" y="931080"/>
                  <a:pt x="951910" y="931556"/>
                </a:cubicBezTo>
                <a:cubicBezTo>
                  <a:pt x="950329" y="931299"/>
                  <a:pt x="948814" y="930746"/>
                  <a:pt x="947433" y="929937"/>
                </a:cubicBezTo>
                <a:cubicBezTo>
                  <a:pt x="946099" y="939462"/>
                  <a:pt x="939337" y="939462"/>
                  <a:pt x="931907" y="938985"/>
                </a:cubicBezTo>
                <a:lnTo>
                  <a:pt x="881901" y="932890"/>
                </a:lnTo>
                <a:cubicBezTo>
                  <a:pt x="880710" y="932537"/>
                  <a:pt x="879558" y="932061"/>
                  <a:pt x="878472" y="931461"/>
                </a:cubicBezTo>
                <a:lnTo>
                  <a:pt x="878948" y="928984"/>
                </a:lnTo>
                <a:lnTo>
                  <a:pt x="915048" y="932413"/>
                </a:lnTo>
                <a:lnTo>
                  <a:pt x="916191" y="929651"/>
                </a:lnTo>
                <a:cubicBezTo>
                  <a:pt x="913886" y="928098"/>
                  <a:pt x="911390" y="926841"/>
                  <a:pt x="908761" y="925936"/>
                </a:cubicBezTo>
                <a:cubicBezTo>
                  <a:pt x="897150" y="924269"/>
                  <a:pt x="885635" y="921945"/>
                  <a:pt x="874281" y="918983"/>
                </a:cubicBezTo>
                <a:cubicBezTo>
                  <a:pt x="885901" y="915459"/>
                  <a:pt x="897427" y="920698"/>
                  <a:pt x="908952" y="920507"/>
                </a:cubicBezTo>
                <a:cubicBezTo>
                  <a:pt x="909523" y="917354"/>
                  <a:pt x="909942" y="914173"/>
                  <a:pt x="910190" y="910982"/>
                </a:cubicBezTo>
                <a:cubicBezTo>
                  <a:pt x="910190" y="908220"/>
                  <a:pt x="910190" y="903457"/>
                  <a:pt x="909238" y="902886"/>
                </a:cubicBezTo>
                <a:cubicBezTo>
                  <a:pt x="900475" y="898981"/>
                  <a:pt x="904666" y="892123"/>
                  <a:pt x="903999" y="886026"/>
                </a:cubicBezTo>
                <a:cubicBezTo>
                  <a:pt x="902704" y="877911"/>
                  <a:pt x="900760" y="869920"/>
                  <a:pt x="898189" y="862119"/>
                </a:cubicBezTo>
                <a:lnTo>
                  <a:pt x="895998" y="862119"/>
                </a:lnTo>
                <a:cubicBezTo>
                  <a:pt x="893969" y="867949"/>
                  <a:pt x="892312" y="873892"/>
                  <a:pt x="891045" y="879931"/>
                </a:cubicBezTo>
                <a:cubicBezTo>
                  <a:pt x="889140" y="891170"/>
                  <a:pt x="886949" y="901457"/>
                  <a:pt x="875233" y="907268"/>
                </a:cubicBezTo>
                <a:cubicBezTo>
                  <a:pt x="870661" y="909554"/>
                  <a:pt x="868661" y="916793"/>
                  <a:pt x="864089" y="918792"/>
                </a:cubicBezTo>
                <a:cubicBezTo>
                  <a:pt x="854440" y="922860"/>
                  <a:pt x="846849" y="930661"/>
                  <a:pt x="843039" y="940414"/>
                </a:cubicBezTo>
                <a:cubicBezTo>
                  <a:pt x="842629" y="941510"/>
                  <a:pt x="841810" y="942396"/>
                  <a:pt x="840753" y="942891"/>
                </a:cubicBezTo>
                <a:cubicBezTo>
                  <a:pt x="831228" y="947177"/>
                  <a:pt x="821703" y="951082"/>
                  <a:pt x="812178" y="955654"/>
                </a:cubicBezTo>
                <a:cubicBezTo>
                  <a:pt x="808959" y="957236"/>
                  <a:pt x="806301" y="959760"/>
                  <a:pt x="804558" y="962893"/>
                </a:cubicBezTo>
                <a:cubicBezTo>
                  <a:pt x="801500" y="971075"/>
                  <a:pt x="794166" y="976905"/>
                  <a:pt x="785508" y="978038"/>
                </a:cubicBezTo>
                <a:cubicBezTo>
                  <a:pt x="769220" y="979848"/>
                  <a:pt x="761695" y="992707"/>
                  <a:pt x="753409" y="1004232"/>
                </a:cubicBezTo>
                <a:cubicBezTo>
                  <a:pt x="751570" y="1007051"/>
                  <a:pt x="750761" y="1010414"/>
                  <a:pt x="751123" y="1013757"/>
                </a:cubicBezTo>
                <a:cubicBezTo>
                  <a:pt x="752742" y="1025473"/>
                  <a:pt x="755504" y="1037093"/>
                  <a:pt x="757028" y="1048809"/>
                </a:cubicBezTo>
                <a:cubicBezTo>
                  <a:pt x="757990" y="1054676"/>
                  <a:pt x="757695" y="1060687"/>
                  <a:pt x="756171" y="1066430"/>
                </a:cubicBezTo>
                <a:cubicBezTo>
                  <a:pt x="751885" y="1080337"/>
                  <a:pt x="746646" y="1093957"/>
                  <a:pt x="741217" y="1107388"/>
                </a:cubicBezTo>
                <a:cubicBezTo>
                  <a:pt x="734073" y="1123875"/>
                  <a:pt x="734635" y="1142688"/>
                  <a:pt x="742741" y="1158727"/>
                </a:cubicBezTo>
                <a:cubicBezTo>
                  <a:pt x="748837" y="1171300"/>
                  <a:pt x="749027" y="1171205"/>
                  <a:pt x="737597" y="1178920"/>
                </a:cubicBezTo>
                <a:cubicBezTo>
                  <a:pt x="738997" y="1180978"/>
                  <a:pt x="740559" y="1182921"/>
                  <a:pt x="742264" y="1184731"/>
                </a:cubicBezTo>
                <a:cubicBezTo>
                  <a:pt x="748360" y="1190255"/>
                  <a:pt x="751218" y="1195780"/>
                  <a:pt x="743693" y="1202257"/>
                </a:cubicBezTo>
                <a:cubicBezTo>
                  <a:pt x="742922" y="1203086"/>
                  <a:pt x="742512" y="1204181"/>
                  <a:pt x="742550" y="1205305"/>
                </a:cubicBezTo>
                <a:cubicBezTo>
                  <a:pt x="742550" y="1214354"/>
                  <a:pt x="737978" y="1218830"/>
                  <a:pt x="728548" y="1217116"/>
                </a:cubicBezTo>
                <a:cubicBezTo>
                  <a:pt x="715785" y="1214734"/>
                  <a:pt x="703402" y="1210353"/>
                  <a:pt x="690448" y="1208067"/>
                </a:cubicBezTo>
                <a:cubicBezTo>
                  <a:pt x="676161" y="1205591"/>
                  <a:pt x="661873" y="1204447"/>
                  <a:pt x="647205" y="1202828"/>
                </a:cubicBezTo>
                <a:cubicBezTo>
                  <a:pt x="642347" y="1202257"/>
                  <a:pt x="637680" y="1202828"/>
                  <a:pt x="632727" y="1201590"/>
                </a:cubicBezTo>
                <a:cubicBezTo>
                  <a:pt x="630155" y="1200657"/>
                  <a:pt x="627764" y="1199266"/>
                  <a:pt x="625678" y="1197494"/>
                </a:cubicBezTo>
                <a:lnTo>
                  <a:pt x="626536" y="1195494"/>
                </a:lnTo>
                <a:lnTo>
                  <a:pt x="609105" y="1192541"/>
                </a:lnTo>
                <a:lnTo>
                  <a:pt x="609105" y="1188827"/>
                </a:lnTo>
                <a:lnTo>
                  <a:pt x="677399" y="1188827"/>
                </a:lnTo>
                <a:cubicBezTo>
                  <a:pt x="679971" y="1172729"/>
                  <a:pt x="679971" y="1172729"/>
                  <a:pt x="662921" y="1171015"/>
                </a:cubicBezTo>
                <a:lnTo>
                  <a:pt x="662921" y="1164157"/>
                </a:lnTo>
                <a:lnTo>
                  <a:pt x="616725" y="1164157"/>
                </a:lnTo>
                <a:lnTo>
                  <a:pt x="615487" y="1161871"/>
                </a:lnTo>
                <a:cubicBezTo>
                  <a:pt x="617677" y="1160632"/>
                  <a:pt x="619868" y="1158442"/>
                  <a:pt x="622059" y="1158347"/>
                </a:cubicBezTo>
                <a:cubicBezTo>
                  <a:pt x="634632" y="1158347"/>
                  <a:pt x="647205" y="1158347"/>
                  <a:pt x="658159" y="1158347"/>
                </a:cubicBezTo>
                <a:cubicBezTo>
                  <a:pt x="662350" y="1152632"/>
                  <a:pt x="665874" y="1148059"/>
                  <a:pt x="669112" y="1143297"/>
                </a:cubicBezTo>
                <a:cubicBezTo>
                  <a:pt x="670560" y="1141220"/>
                  <a:pt x="671627" y="1138897"/>
                  <a:pt x="672256" y="1136439"/>
                </a:cubicBezTo>
                <a:cubicBezTo>
                  <a:pt x="675589" y="1121980"/>
                  <a:pt x="677952" y="1107311"/>
                  <a:pt x="679304" y="1092528"/>
                </a:cubicBezTo>
                <a:cubicBezTo>
                  <a:pt x="678704" y="1080175"/>
                  <a:pt x="676980" y="1067897"/>
                  <a:pt x="674161" y="1055857"/>
                </a:cubicBezTo>
                <a:cubicBezTo>
                  <a:pt x="674161" y="1054048"/>
                  <a:pt x="672922" y="1052238"/>
                  <a:pt x="672637" y="1050333"/>
                </a:cubicBezTo>
                <a:cubicBezTo>
                  <a:pt x="670827" y="1038426"/>
                  <a:pt x="667588" y="1036045"/>
                  <a:pt x="656063" y="1034235"/>
                </a:cubicBezTo>
                <a:cubicBezTo>
                  <a:pt x="651329" y="1032902"/>
                  <a:pt x="647072" y="1030264"/>
                  <a:pt x="643776" y="1026616"/>
                </a:cubicBezTo>
                <a:cubicBezTo>
                  <a:pt x="639394" y="1022615"/>
                  <a:pt x="636823" y="1018043"/>
                  <a:pt x="629679" y="1015948"/>
                </a:cubicBezTo>
                <a:cubicBezTo>
                  <a:pt x="624440" y="1014424"/>
                  <a:pt x="621678" y="1004708"/>
                  <a:pt x="617677" y="998707"/>
                </a:cubicBezTo>
                <a:cubicBezTo>
                  <a:pt x="616249" y="996421"/>
                  <a:pt x="615010" y="992707"/>
                  <a:pt x="613105" y="992230"/>
                </a:cubicBezTo>
                <a:cubicBezTo>
                  <a:pt x="602342" y="989563"/>
                  <a:pt x="598532" y="981086"/>
                  <a:pt x="594722" y="972323"/>
                </a:cubicBezTo>
                <a:lnTo>
                  <a:pt x="590245" y="962132"/>
                </a:lnTo>
                <a:cubicBezTo>
                  <a:pt x="577672" y="976895"/>
                  <a:pt x="561670" y="978514"/>
                  <a:pt x="544430" y="979277"/>
                </a:cubicBezTo>
                <a:cubicBezTo>
                  <a:pt x="543382" y="979277"/>
                  <a:pt x="541763" y="979277"/>
                  <a:pt x="541382" y="978228"/>
                </a:cubicBezTo>
                <a:cubicBezTo>
                  <a:pt x="535477" y="968132"/>
                  <a:pt x="529762" y="973657"/>
                  <a:pt x="523189" y="978228"/>
                </a:cubicBezTo>
                <a:cubicBezTo>
                  <a:pt x="514493" y="985477"/>
                  <a:pt x="502625" y="987620"/>
                  <a:pt x="491947" y="983848"/>
                </a:cubicBezTo>
                <a:cubicBezTo>
                  <a:pt x="489823" y="983068"/>
                  <a:pt x="487499" y="983068"/>
                  <a:pt x="485375" y="983848"/>
                </a:cubicBezTo>
                <a:cubicBezTo>
                  <a:pt x="471783" y="989897"/>
                  <a:pt x="457000" y="992764"/>
                  <a:pt x="442132" y="992230"/>
                </a:cubicBezTo>
                <a:cubicBezTo>
                  <a:pt x="440417" y="992230"/>
                  <a:pt x="438512" y="993373"/>
                  <a:pt x="436702" y="994040"/>
                </a:cubicBezTo>
                <a:lnTo>
                  <a:pt x="434607" y="992230"/>
                </a:lnTo>
                <a:lnTo>
                  <a:pt x="442798" y="981563"/>
                </a:lnTo>
                <a:lnTo>
                  <a:pt x="409747" y="983563"/>
                </a:lnTo>
                <a:cubicBezTo>
                  <a:pt x="405079" y="983563"/>
                  <a:pt x="401079" y="983563"/>
                  <a:pt x="402031" y="979277"/>
                </a:cubicBezTo>
                <a:lnTo>
                  <a:pt x="388125" y="976133"/>
                </a:lnTo>
                <a:cubicBezTo>
                  <a:pt x="386772" y="975905"/>
                  <a:pt x="385382" y="975905"/>
                  <a:pt x="384029" y="976133"/>
                </a:cubicBezTo>
                <a:cubicBezTo>
                  <a:pt x="376695" y="978419"/>
                  <a:pt x="372790" y="976133"/>
                  <a:pt x="374504" y="966037"/>
                </a:cubicBezTo>
                <a:cubicBezTo>
                  <a:pt x="365646" y="970323"/>
                  <a:pt x="358502" y="973657"/>
                  <a:pt x="351549" y="977371"/>
                </a:cubicBezTo>
                <a:cubicBezTo>
                  <a:pt x="342691" y="982134"/>
                  <a:pt x="342024" y="982039"/>
                  <a:pt x="341071" y="974609"/>
                </a:cubicBezTo>
                <a:cubicBezTo>
                  <a:pt x="336976" y="972514"/>
                  <a:pt x="334309" y="970799"/>
                  <a:pt x="331546" y="969656"/>
                </a:cubicBezTo>
                <a:cubicBezTo>
                  <a:pt x="329784" y="969085"/>
                  <a:pt x="327879" y="969085"/>
                  <a:pt x="326117" y="969656"/>
                </a:cubicBezTo>
                <a:cubicBezTo>
                  <a:pt x="313525" y="975247"/>
                  <a:pt x="298761" y="971961"/>
                  <a:pt x="289732" y="961560"/>
                </a:cubicBezTo>
                <a:cubicBezTo>
                  <a:pt x="285283" y="957426"/>
                  <a:pt x="280073" y="954187"/>
                  <a:pt x="274396" y="952035"/>
                </a:cubicBezTo>
                <a:cubicBezTo>
                  <a:pt x="272491" y="951273"/>
                  <a:pt x="269443" y="953083"/>
                  <a:pt x="266872" y="953654"/>
                </a:cubicBezTo>
                <a:cubicBezTo>
                  <a:pt x="262233" y="955445"/>
                  <a:pt x="257356" y="956531"/>
                  <a:pt x="252394" y="956892"/>
                </a:cubicBezTo>
                <a:cubicBezTo>
                  <a:pt x="238963" y="956036"/>
                  <a:pt x="233915" y="961465"/>
                  <a:pt x="236582" y="974514"/>
                </a:cubicBezTo>
                <a:cubicBezTo>
                  <a:pt x="238582" y="984039"/>
                  <a:pt x="239059" y="994136"/>
                  <a:pt x="241440" y="1003661"/>
                </a:cubicBezTo>
                <a:cubicBezTo>
                  <a:pt x="243421" y="1009204"/>
                  <a:pt x="246079" y="1014481"/>
                  <a:pt x="249346" y="1019376"/>
                </a:cubicBezTo>
                <a:cubicBezTo>
                  <a:pt x="254489" y="1028901"/>
                  <a:pt x="259537" y="1037760"/>
                  <a:pt x="265157" y="1046713"/>
                </a:cubicBezTo>
                <a:cubicBezTo>
                  <a:pt x="270777" y="1055667"/>
                  <a:pt x="275920" y="1062049"/>
                  <a:pt x="281254" y="1069764"/>
                </a:cubicBezTo>
                <a:cubicBezTo>
                  <a:pt x="282778" y="1071859"/>
                  <a:pt x="283921" y="1074241"/>
                  <a:pt x="285350" y="1076432"/>
                </a:cubicBezTo>
                <a:cubicBezTo>
                  <a:pt x="283159" y="1077575"/>
                  <a:pt x="281064" y="1078813"/>
                  <a:pt x="278873" y="1079861"/>
                </a:cubicBezTo>
                <a:cubicBezTo>
                  <a:pt x="276682" y="1080908"/>
                  <a:pt x="275349" y="1081194"/>
                  <a:pt x="273539" y="1081860"/>
                </a:cubicBezTo>
                <a:lnTo>
                  <a:pt x="272682" y="1084432"/>
                </a:lnTo>
                <a:cubicBezTo>
                  <a:pt x="276320" y="1086852"/>
                  <a:pt x="280254" y="1088766"/>
                  <a:pt x="284398" y="1090147"/>
                </a:cubicBezTo>
                <a:cubicBezTo>
                  <a:pt x="292684" y="1091862"/>
                  <a:pt x="301447" y="1091957"/>
                  <a:pt x="309734" y="1093862"/>
                </a:cubicBezTo>
                <a:cubicBezTo>
                  <a:pt x="322307" y="1096815"/>
                  <a:pt x="334690" y="1100720"/>
                  <a:pt x="347072" y="1104245"/>
                </a:cubicBezTo>
                <a:lnTo>
                  <a:pt x="324117" y="1104245"/>
                </a:lnTo>
                <a:lnTo>
                  <a:pt x="324117" y="1106435"/>
                </a:lnTo>
                <a:cubicBezTo>
                  <a:pt x="330880" y="1107102"/>
                  <a:pt x="337642" y="1108054"/>
                  <a:pt x="344405" y="1108436"/>
                </a:cubicBezTo>
                <a:cubicBezTo>
                  <a:pt x="345262" y="1107864"/>
                  <a:pt x="346215" y="1105007"/>
                  <a:pt x="347072" y="1103482"/>
                </a:cubicBezTo>
                <a:close/>
                <a:moveTo>
                  <a:pt x="687591" y="140029"/>
                </a:moveTo>
                <a:cubicBezTo>
                  <a:pt x="691210" y="136886"/>
                  <a:pt x="694925" y="133837"/>
                  <a:pt x="698354" y="130504"/>
                </a:cubicBezTo>
                <a:cubicBezTo>
                  <a:pt x="699440" y="129027"/>
                  <a:pt x="700278" y="127389"/>
                  <a:pt x="700831" y="125646"/>
                </a:cubicBezTo>
                <a:cubicBezTo>
                  <a:pt x="698926" y="125646"/>
                  <a:pt x="696449" y="125074"/>
                  <a:pt x="695306" y="125646"/>
                </a:cubicBezTo>
                <a:cubicBezTo>
                  <a:pt x="691563" y="128770"/>
                  <a:pt x="688058" y="132180"/>
                  <a:pt x="684829" y="135838"/>
                </a:cubicBezTo>
                <a:cubicBezTo>
                  <a:pt x="684829" y="135838"/>
                  <a:pt x="686829" y="138124"/>
                  <a:pt x="687877" y="139362"/>
                </a:cubicBezTo>
                <a:lnTo>
                  <a:pt x="677494" y="158412"/>
                </a:lnTo>
                <a:lnTo>
                  <a:pt x="680257" y="159936"/>
                </a:lnTo>
                <a:cubicBezTo>
                  <a:pt x="683781" y="154316"/>
                  <a:pt x="687400" y="148792"/>
                  <a:pt x="690734" y="143077"/>
                </a:cubicBezTo>
                <a:cubicBezTo>
                  <a:pt x="691020" y="142981"/>
                  <a:pt x="688734" y="141172"/>
                  <a:pt x="687591" y="140029"/>
                </a:cubicBezTo>
                <a:close/>
                <a:moveTo>
                  <a:pt x="1506169" y="645616"/>
                </a:moveTo>
                <a:cubicBezTo>
                  <a:pt x="1502264" y="643139"/>
                  <a:pt x="1498359" y="640472"/>
                  <a:pt x="1494263" y="638282"/>
                </a:cubicBezTo>
                <a:cubicBezTo>
                  <a:pt x="1492349" y="637700"/>
                  <a:pt x="1490358" y="637415"/>
                  <a:pt x="1488358" y="637424"/>
                </a:cubicBezTo>
                <a:cubicBezTo>
                  <a:pt x="1489101" y="640091"/>
                  <a:pt x="1490710" y="642434"/>
                  <a:pt x="1492930" y="644092"/>
                </a:cubicBezTo>
                <a:lnTo>
                  <a:pt x="1498168" y="648378"/>
                </a:lnTo>
                <a:cubicBezTo>
                  <a:pt x="1502359" y="651807"/>
                  <a:pt x="1504741" y="650188"/>
                  <a:pt x="1505979" y="645520"/>
                </a:cubicBezTo>
                <a:cubicBezTo>
                  <a:pt x="1506550" y="643710"/>
                  <a:pt x="1508074" y="640853"/>
                  <a:pt x="1507598" y="640377"/>
                </a:cubicBezTo>
                <a:cubicBezTo>
                  <a:pt x="1503026" y="636662"/>
                  <a:pt x="1498073" y="633329"/>
                  <a:pt x="1493120" y="629900"/>
                </a:cubicBezTo>
                <a:lnTo>
                  <a:pt x="1492358" y="631233"/>
                </a:lnTo>
                <a:cubicBezTo>
                  <a:pt x="1496930" y="636091"/>
                  <a:pt x="1501597" y="640853"/>
                  <a:pt x="1506169" y="645616"/>
                </a:cubicBezTo>
                <a:close/>
                <a:moveTo>
                  <a:pt x="159525" y="849260"/>
                </a:moveTo>
                <a:lnTo>
                  <a:pt x="165716" y="852213"/>
                </a:lnTo>
                <a:cubicBezTo>
                  <a:pt x="172574" y="843259"/>
                  <a:pt x="161335" y="841545"/>
                  <a:pt x="160001" y="835925"/>
                </a:cubicBezTo>
                <a:lnTo>
                  <a:pt x="169526" y="840878"/>
                </a:lnTo>
                <a:lnTo>
                  <a:pt x="171526" y="838878"/>
                </a:lnTo>
                <a:cubicBezTo>
                  <a:pt x="169355" y="836296"/>
                  <a:pt x="167031" y="833849"/>
                  <a:pt x="164573" y="831544"/>
                </a:cubicBezTo>
                <a:cubicBezTo>
                  <a:pt x="163525" y="830686"/>
                  <a:pt x="161525" y="831068"/>
                  <a:pt x="159906" y="830877"/>
                </a:cubicBezTo>
                <a:lnTo>
                  <a:pt x="159906" y="836306"/>
                </a:lnTo>
                <a:cubicBezTo>
                  <a:pt x="152476" y="840688"/>
                  <a:pt x="156763" y="845069"/>
                  <a:pt x="159906" y="849546"/>
                </a:cubicBezTo>
                <a:lnTo>
                  <a:pt x="155239" y="849546"/>
                </a:lnTo>
                <a:cubicBezTo>
                  <a:pt x="155239" y="850975"/>
                  <a:pt x="155239" y="852880"/>
                  <a:pt x="156191" y="853832"/>
                </a:cubicBezTo>
                <a:cubicBezTo>
                  <a:pt x="158668" y="856690"/>
                  <a:pt x="161430" y="859166"/>
                  <a:pt x="164097" y="861833"/>
                </a:cubicBezTo>
                <a:lnTo>
                  <a:pt x="166288" y="860214"/>
                </a:lnTo>
                <a:close/>
                <a:moveTo>
                  <a:pt x="178575" y="866405"/>
                </a:moveTo>
                <a:lnTo>
                  <a:pt x="186195" y="869548"/>
                </a:lnTo>
                <a:cubicBezTo>
                  <a:pt x="187719" y="860023"/>
                  <a:pt x="180480" y="856404"/>
                  <a:pt x="174765" y="852022"/>
                </a:cubicBezTo>
                <a:cubicBezTo>
                  <a:pt x="168478" y="859547"/>
                  <a:pt x="178194" y="861547"/>
                  <a:pt x="178861" y="866786"/>
                </a:cubicBezTo>
                <a:lnTo>
                  <a:pt x="172574" y="863834"/>
                </a:lnTo>
                <a:lnTo>
                  <a:pt x="170574" y="865929"/>
                </a:lnTo>
                <a:lnTo>
                  <a:pt x="183147" y="879264"/>
                </a:lnTo>
                <a:lnTo>
                  <a:pt x="186195" y="876883"/>
                </a:lnTo>
                <a:close/>
                <a:moveTo>
                  <a:pt x="1516075" y="508551"/>
                </a:moveTo>
                <a:cubicBezTo>
                  <a:pt x="1518428" y="502017"/>
                  <a:pt x="1517047" y="494711"/>
                  <a:pt x="1512456" y="489501"/>
                </a:cubicBezTo>
                <a:cubicBezTo>
                  <a:pt x="1507408" y="477880"/>
                  <a:pt x="1502931" y="466355"/>
                  <a:pt x="1497311" y="454830"/>
                </a:cubicBezTo>
                <a:cubicBezTo>
                  <a:pt x="1496168" y="452258"/>
                  <a:pt x="1494644" y="449972"/>
                  <a:pt x="1493311" y="447591"/>
                </a:cubicBezTo>
                <a:cubicBezTo>
                  <a:pt x="1506627" y="462698"/>
                  <a:pt x="1515923" y="480909"/>
                  <a:pt x="1520362" y="500550"/>
                </a:cubicBezTo>
                <a:lnTo>
                  <a:pt x="1523695" y="500550"/>
                </a:lnTo>
                <a:lnTo>
                  <a:pt x="1526172" y="489977"/>
                </a:lnTo>
                <a:cubicBezTo>
                  <a:pt x="1532458" y="495883"/>
                  <a:pt x="1535697" y="488929"/>
                  <a:pt x="1538459" y="486167"/>
                </a:cubicBezTo>
                <a:cubicBezTo>
                  <a:pt x="1555223" y="469689"/>
                  <a:pt x="1571606" y="452734"/>
                  <a:pt x="1588084" y="435970"/>
                </a:cubicBezTo>
                <a:cubicBezTo>
                  <a:pt x="1580522" y="444295"/>
                  <a:pt x="1577816" y="455935"/>
                  <a:pt x="1580941" y="466736"/>
                </a:cubicBezTo>
                <a:cubicBezTo>
                  <a:pt x="1592868" y="460364"/>
                  <a:pt x="1597986" y="445962"/>
                  <a:pt x="1592752" y="433494"/>
                </a:cubicBezTo>
                <a:lnTo>
                  <a:pt x="1587799" y="436256"/>
                </a:lnTo>
                <a:cubicBezTo>
                  <a:pt x="1589608" y="433113"/>
                  <a:pt x="1591799" y="430065"/>
                  <a:pt x="1593323" y="426731"/>
                </a:cubicBezTo>
                <a:cubicBezTo>
                  <a:pt x="1597228" y="418730"/>
                  <a:pt x="1607515" y="413587"/>
                  <a:pt x="1602848" y="402538"/>
                </a:cubicBezTo>
                <a:lnTo>
                  <a:pt x="1608087" y="404347"/>
                </a:lnTo>
                <a:cubicBezTo>
                  <a:pt x="1608754" y="411682"/>
                  <a:pt x="1609325" y="418825"/>
                  <a:pt x="1609992" y="425969"/>
                </a:cubicBezTo>
                <a:lnTo>
                  <a:pt x="1612183" y="425969"/>
                </a:lnTo>
                <a:lnTo>
                  <a:pt x="1616374" y="419397"/>
                </a:lnTo>
                <a:cubicBezTo>
                  <a:pt x="1608468" y="440543"/>
                  <a:pt x="1608468" y="440543"/>
                  <a:pt x="1611611" y="447210"/>
                </a:cubicBezTo>
                <a:cubicBezTo>
                  <a:pt x="1619136" y="434732"/>
                  <a:pt x="1628756" y="396442"/>
                  <a:pt x="1620184" y="383583"/>
                </a:cubicBezTo>
                <a:lnTo>
                  <a:pt x="1628947" y="377296"/>
                </a:lnTo>
                <a:cubicBezTo>
                  <a:pt x="1621502" y="372143"/>
                  <a:pt x="1615049" y="365695"/>
                  <a:pt x="1609897" y="358246"/>
                </a:cubicBezTo>
                <a:cubicBezTo>
                  <a:pt x="1609325" y="357389"/>
                  <a:pt x="1606658" y="358246"/>
                  <a:pt x="1606182" y="358246"/>
                </a:cubicBezTo>
                <a:lnTo>
                  <a:pt x="1606182" y="341482"/>
                </a:lnTo>
                <a:lnTo>
                  <a:pt x="1611802" y="343483"/>
                </a:lnTo>
                <a:cubicBezTo>
                  <a:pt x="1612824" y="348207"/>
                  <a:pt x="1614524" y="352769"/>
                  <a:pt x="1616850" y="357008"/>
                </a:cubicBezTo>
                <a:cubicBezTo>
                  <a:pt x="1623162" y="365628"/>
                  <a:pt x="1632352" y="371715"/>
                  <a:pt x="1642758" y="374153"/>
                </a:cubicBezTo>
                <a:cubicBezTo>
                  <a:pt x="1672000" y="382821"/>
                  <a:pt x="1699908" y="376534"/>
                  <a:pt x="1728483" y="370057"/>
                </a:cubicBezTo>
                <a:cubicBezTo>
                  <a:pt x="1729054" y="370057"/>
                  <a:pt x="1729435" y="369010"/>
                  <a:pt x="1728483" y="370057"/>
                </a:cubicBezTo>
                <a:lnTo>
                  <a:pt x="1703051" y="357008"/>
                </a:lnTo>
                <a:cubicBezTo>
                  <a:pt x="1702384" y="356532"/>
                  <a:pt x="1701432" y="356437"/>
                  <a:pt x="1700765" y="355961"/>
                </a:cubicBezTo>
                <a:cubicBezTo>
                  <a:pt x="1690669" y="350626"/>
                  <a:pt x="1680382" y="345673"/>
                  <a:pt x="1670666" y="339768"/>
                </a:cubicBezTo>
                <a:cubicBezTo>
                  <a:pt x="1657903" y="331957"/>
                  <a:pt x="1645996" y="322147"/>
                  <a:pt x="1629518" y="324433"/>
                </a:cubicBezTo>
                <a:cubicBezTo>
                  <a:pt x="1629518" y="324433"/>
                  <a:pt x="1629518" y="324433"/>
                  <a:pt x="1629518" y="323766"/>
                </a:cubicBezTo>
                <a:cubicBezTo>
                  <a:pt x="1630280" y="316527"/>
                  <a:pt x="1645234" y="322718"/>
                  <a:pt x="1641424" y="311193"/>
                </a:cubicBezTo>
                <a:cubicBezTo>
                  <a:pt x="1646187" y="307669"/>
                  <a:pt x="1655331" y="307954"/>
                  <a:pt x="1653426" y="296905"/>
                </a:cubicBezTo>
                <a:lnTo>
                  <a:pt x="1636757" y="306430"/>
                </a:lnTo>
                <a:lnTo>
                  <a:pt x="1653902" y="292524"/>
                </a:lnTo>
                <a:lnTo>
                  <a:pt x="1660284" y="300715"/>
                </a:lnTo>
                <a:lnTo>
                  <a:pt x="1662570" y="299096"/>
                </a:lnTo>
                <a:cubicBezTo>
                  <a:pt x="1658569" y="291953"/>
                  <a:pt x="1651045" y="285856"/>
                  <a:pt x="1654950" y="276236"/>
                </a:cubicBezTo>
                <a:cubicBezTo>
                  <a:pt x="1655046" y="275084"/>
                  <a:pt x="1654541" y="273969"/>
                  <a:pt x="1653616" y="273283"/>
                </a:cubicBezTo>
                <a:cubicBezTo>
                  <a:pt x="1642567" y="270616"/>
                  <a:pt x="1637805" y="260329"/>
                  <a:pt x="1629804" y="254233"/>
                </a:cubicBezTo>
                <a:cubicBezTo>
                  <a:pt x="1620363" y="247556"/>
                  <a:pt x="1610355" y="241727"/>
                  <a:pt x="1599895" y="236803"/>
                </a:cubicBezTo>
                <a:cubicBezTo>
                  <a:pt x="1591132" y="232136"/>
                  <a:pt x="1582941" y="224325"/>
                  <a:pt x="1571320" y="230802"/>
                </a:cubicBezTo>
                <a:cubicBezTo>
                  <a:pt x="1570654" y="230802"/>
                  <a:pt x="1569225" y="230802"/>
                  <a:pt x="1568939" y="230802"/>
                </a:cubicBezTo>
                <a:cubicBezTo>
                  <a:pt x="1559986" y="221277"/>
                  <a:pt x="1548365" y="231659"/>
                  <a:pt x="1537602" y="226611"/>
                </a:cubicBezTo>
                <a:cubicBezTo>
                  <a:pt x="1531411" y="223754"/>
                  <a:pt x="1521028" y="231183"/>
                  <a:pt x="1511408" y="230707"/>
                </a:cubicBezTo>
                <a:cubicBezTo>
                  <a:pt x="1505312" y="230707"/>
                  <a:pt x="1499026" y="234993"/>
                  <a:pt x="1492358" y="235755"/>
                </a:cubicBezTo>
                <a:cubicBezTo>
                  <a:pt x="1479118" y="237279"/>
                  <a:pt x="1471022" y="252043"/>
                  <a:pt x="1456354" y="249376"/>
                </a:cubicBezTo>
                <a:cubicBezTo>
                  <a:pt x="1456354" y="249376"/>
                  <a:pt x="1455306" y="249852"/>
                  <a:pt x="1454925" y="250328"/>
                </a:cubicBezTo>
                <a:lnTo>
                  <a:pt x="1432541" y="280237"/>
                </a:lnTo>
                <a:cubicBezTo>
                  <a:pt x="1432541" y="280237"/>
                  <a:pt x="1432541" y="281380"/>
                  <a:pt x="1432065" y="281856"/>
                </a:cubicBezTo>
                <a:cubicBezTo>
                  <a:pt x="1430731" y="284142"/>
                  <a:pt x="1429303" y="286428"/>
                  <a:pt x="1427779" y="288619"/>
                </a:cubicBezTo>
                <a:cubicBezTo>
                  <a:pt x="1424159" y="293953"/>
                  <a:pt x="1420159" y="299096"/>
                  <a:pt x="1416920" y="304716"/>
                </a:cubicBezTo>
                <a:cubicBezTo>
                  <a:pt x="1416063" y="306145"/>
                  <a:pt x="1417682" y="309002"/>
                  <a:pt x="1418158" y="311193"/>
                </a:cubicBezTo>
                <a:lnTo>
                  <a:pt x="1416349" y="310240"/>
                </a:lnTo>
                <a:lnTo>
                  <a:pt x="1406824" y="329290"/>
                </a:lnTo>
                <a:cubicBezTo>
                  <a:pt x="1409776" y="330433"/>
                  <a:pt x="1412348" y="330814"/>
                  <a:pt x="1412443" y="331481"/>
                </a:cubicBezTo>
                <a:cubicBezTo>
                  <a:pt x="1413205" y="338054"/>
                  <a:pt x="1408729" y="346245"/>
                  <a:pt x="1418730" y="349864"/>
                </a:cubicBezTo>
                <a:cubicBezTo>
                  <a:pt x="1419778" y="349864"/>
                  <a:pt x="1419587" y="354151"/>
                  <a:pt x="1420063" y="356341"/>
                </a:cubicBezTo>
                <a:cubicBezTo>
                  <a:pt x="1420825" y="360437"/>
                  <a:pt x="1421778" y="364628"/>
                  <a:pt x="1422635" y="368724"/>
                </a:cubicBezTo>
                <a:lnTo>
                  <a:pt x="1424731" y="368724"/>
                </a:lnTo>
                <a:cubicBezTo>
                  <a:pt x="1425007" y="366924"/>
                  <a:pt x="1425007" y="365095"/>
                  <a:pt x="1424731" y="363295"/>
                </a:cubicBezTo>
                <a:cubicBezTo>
                  <a:pt x="1423302" y="356246"/>
                  <a:pt x="1421397" y="349103"/>
                  <a:pt x="1432732" y="349483"/>
                </a:cubicBezTo>
                <a:lnTo>
                  <a:pt x="1432732" y="347959"/>
                </a:lnTo>
                <a:cubicBezTo>
                  <a:pt x="1420921" y="344912"/>
                  <a:pt x="1420730" y="344721"/>
                  <a:pt x="1421302" y="337577"/>
                </a:cubicBezTo>
                <a:lnTo>
                  <a:pt x="1430827" y="339958"/>
                </a:lnTo>
                <a:cubicBezTo>
                  <a:pt x="1438151" y="340682"/>
                  <a:pt x="1443514" y="347207"/>
                  <a:pt x="1442790" y="354541"/>
                </a:cubicBezTo>
                <a:cubicBezTo>
                  <a:pt x="1442771" y="354693"/>
                  <a:pt x="1442752" y="354855"/>
                  <a:pt x="1442733" y="355008"/>
                </a:cubicBezTo>
                <a:cubicBezTo>
                  <a:pt x="1443200" y="360294"/>
                  <a:pt x="1444000" y="365543"/>
                  <a:pt x="1445114" y="370724"/>
                </a:cubicBezTo>
                <a:lnTo>
                  <a:pt x="1447876" y="370724"/>
                </a:lnTo>
                <a:lnTo>
                  <a:pt x="1448734" y="351674"/>
                </a:lnTo>
                <a:cubicBezTo>
                  <a:pt x="1455020" y="357294"/>
                  <a:pt x="1459021" y="364723"/>
                  <a:pt x="1467022" y="358628"/>
                </a:cubicBezTo>
                <a:lnTo>
                  <a:pt x="1473880" y="374439"/>
                </a:lnTo>
                <a:cubicBezTo>
                  <a:pt x="1473880" y="367200"/>
                  <a:pt x="1471213" y="359961"/>
                  <a:pt x="1478833" y="357675"/>
                </a:cubicBezTo>
                <a:cubicBezTo>
                  <a:pt x="1491596" y="358151"/>
                  <a:pt x="1490834" y="368914"/>
                  <a:pt x="1494454" y="376725"/>
                </a:cubicBezTo>
                <a:cubicBezTo>
                  <a:pt x="1494416" y="374201"/>
                  <a:pt x="1494158" y="371686"/>
                  <a:pt x="1493692" y="369200"/>
                </a:cubicBezTo>
                <a:cubicBezTo>
                  <a:pt x="1493692" y="367200"/>
                  <a:pt x="1494549" y="363485"/>
                  <a:pt x="1495311" y="363390"/>
                </a:cubicBezTo>
                <a:cubicBezTo>
                  <a:pt x="1501597" y="362914"/>
                  <a:pt x="1504264" y="353865"/>
                  <a:pt x="1511884" y="356818"/>
                </a:cubicBezTo>
                <a:cubicBezTo>
                  <a:pt x="1513027" y="356818"/>
                  <a:pt x="1516647" y="354341"/>
                  <a:pt x="1516552" y="354151"/>
                </a:cubicBezTo>
                <a:cubicBezTo>
                  <a:pt x="1513599" y="347769"/>
                  <a:pt x="1520266" y="349198"/>
                  <a:pt x="1522362" y="347102"/>
                </a:cubicBezTo>
                <a:cubicBezTo>
                  <a:pt x="1529982" y="339387"/>
                  <a:pt x="1537792" y="331862"/>
                  <a:pt x="1545889" y="323861"/>
                </a:cubicBezTo>
                <a:lnTo>
                  <a:pt x="1554556" y="337482"/>
                </a:lnTo>
                <a:lnTo>
                  <a:pt x="1556176" y="336720"/>
                </a:lnTo>
                <a:lnTo>
                  <a:pt x="1553318" y="325576"/>
                </a:lnTo>
                <a:lnTo>
                  <a:pt x="1561224" y="322909"/>
                </a:lnTo>
                <a:lnTo>
                  <a:pt x="1557414" y="312526"/>
                </a:lnTo>
                <a:lnTo>
                  <a:pt x="1573892" y="315193"/>
                </a:lnTo>
                <a:cubicBezTo>
                  <a:pt x="1580998" y="306783"/>
                  <a:pt x="1591456" y="301934"/>
                  <a:pt x="1602467" y="301954"/>
                </a:cubicBezTo>
                <a:lnTo>
                  <a:pt x="1590561" y="317861"/>
                </a:lnTo>
                <a:lnTo>
                  <a:pt x="1608468" y="308336"/>
                </a:lnTo>
                <a:lnTo>
                  <a:pt x="1608468" y="309097"/>
                </a:lnTo>
                <a:lnTo>
                  <a:pt x="1603705" y="314241"/>
                </a:lnTo>
                <a:lnTo>
                  <a:pt x="1608944" y="318241"/>
                </a:lnTo>
                <a:lnTo>
                  <a:pt x="1607420" y="315765"/>
                </a:lnTo>
                <a:lnTo>
                  <a:pt x="1616945" y="305383"/>
                </a:lnTo>
                <a:lnTo>
                  <a:pt x="1619517" y="307478"/>
                </a:lnTo>
                <a:lnTo>
                  <a:pt x="1613135" y="303859"/>
                </a:lnTo>
                <a:cubicBezTo>
                  <a:pt x="1615135" y="302239"/>
                  <a:pt x="1617517" y="301478"/>
                  <a:pt x="1618660" y="302335"/>
                </a:cubicBezTo>
                <a:cubicBezTo>
                  <a:pt x="1625232" y="307764"/>
                  <a:pt x="1628185" y="303382"/>
                  <a:pt x="1631804" y="299382"/>
                </a:cubicBezTo>
                <a:cubicBezTo>
                  <a:pt x="1629899" y="291667"/>
                  <a:pt x="1618945" y="301382"/>
                  <a:pt x="1618279" y="288619"/>
                </a:cubicBezTo>
                <a:lnTo>
                  <a:pt x="1638281" y="295477"/>
                </a:lnTo>
                <a:lnTo>
                  <a:pt x="1621136" y="310431"/>
                </a:lnTo>
                <a:lnTo>
                  <a:pt x="1624375" y="314336"/>
                </a:lnTo>
                <a:lnTo>
                  <a:pt x="1635805" y="307478"/>
                </a:lnTo>
                <a:cubicBezTo>
                  <a:pt x="1627518" y="314336"/>
                  <a:pt x="1622755" y="327100"/>
                  <a:pt x="1608182" y="323480"/>
                </a:cubicBezTo>
                <a:cubicBezTo>
                  <a:pt x="1606849" y="323480"/>
                  <a:pt x="1604944" y="325290"/>
                  <a:pt x="1603324" y="326338"/>
                </a:cubicBezTo>
                <a:cubicBezTo>
                  <a:pt x="1601705" y="327386"/>
                  <a:pt x="1601419" y="328338"/>
                  <a:pt x="1600276" y="328719"/>
                </a:cubicBezTo>
                <a:cubicBezTo>
                  <a:pt x="1594466" y="330529"/>
                  <a:pt x="1588561" y="332148"/>
                  <a:pt x="1582750" y="333862"/>
                </a:cubicBezTo>
                <a:lnTo>
                  <a:pt x="1585513" y="344435"/>
                </a:lnTo>
                <a:cubicBezTo>
                  <a:pt x="1583798" y="343768"/>
                  <a:pt x="1583417" y="342625"/>
                  <a:pt x="1582560" y="341959"/>
                </a:cubicBezTo>
                <a:cubicBezTo>
                  <a:pt x="1581703" y="341292"/>
                  <a:pt x="1578178" y="338911"/>
                  <a:pt x="1575988" y="337387"/>
                </a:cubicBezTo>
                <a:cubicBezTo>
                  <a:pt x="1575111" y="340254"/>
                  <a:pt x="1574816" y="343264"/>
                  <a:pt x="1575130" y="346245"/>
                </a:cubicBezTo>
                <a:cubicBezTo>
                  <a:pt x="1576654" y="351103"/>
                  <a:pt x="1579893" y="355294"/>
                  <a:pt x="1581798" y="360056"/>
                </a:cubicBezTo>
                <a:cubicBezTo>
                  <a:pt x="1582227" y="362066"/>
                  <a:pt x="1582227" y="364142"/>
                  <a:pt x="1581798" y="366152"/>
                </a:cubicBezTo>
                <a:lnTo>
                  <a:pt x="1570654" y="343102"/>
                </a:lnTo>
                <a:cubicBezTo>
                  <a:pt x="1559319" y="346054"/>
                  <a:pt x="1567701" y="352627"/>
                  <a:pt x="1566367" y="357580"/>
                </a:cubicBezTo>
                <a:lnTo>
                  <a:pt x="1561224" y="350531"/>
                </a:lnTo>
                <a:cubicBezTo>
                  <a:pt x="1551699" y="355579"/>
                  <a:pt x="1559605" y="361675"/>
                  <a:pt x="1559319" y="369105"/>
                </a:cubicBezTo>
                <a:lnTo>
                  <a:pt x="1552366" y="355484"/>
                </a:lnTo>
                <a:cubicBezTo>
                  <a:pt x="1539888" y="363962"/>
                  <a:pt x="1553985" y="371867"/>
                  <a:pt x="1551032" y="379582"/>
                </a:cubicBezTo>
                <a:lnTo>
                  <a:pt x="1546174" y="376534"/>
                </a:lnTo>
                <a:lnTo>
                  <a:pt x="1543222" y="359389"/>
                </a:lnTo>
                <a:cubicBezTo>
                  <a:pt x="1535602" y="366533"/>
                  <a:pt x="1541317" y="371296"/>
                  <a:pt x="1541888" y="376058"/>
                </a:cubicBezTo>
                <a:cubicBezTo>
                  <a:pt x="1543441" y="376182"/>
                  <a:pt x="1545003" y="376182"/>
                  <a:pt x="1546555" y="376058"/>
                </a:cubicBezTo>
                <a:cubicBezTo>
                  <a:pt x="1544841" y="380249"/>
                  <a:pt x="1540459" y="384916"/>
                  <a:pt x="1547794" y="385583"/>
                </a:cubicBezTo>
                <a:lnTo>
                  <a:pt x="1536459" y="402062"/>
                </a:lnTo>
                <a:lnTo>
                  <a:pt x="1535792" y="397585"/>
                </a:lnTo>
                <a:lnTo>
                  <a:pt x="1526267" y="400347"/>
                </a:lnTo>
                <a:cubicBezTo>
                  <a:pt x="1523314" y="416778"/>
                  <a:pt x="1524591" y="433694"/>
                  <a:pt x="1529982" y="449496"/>
                </a:cubicBezTo>
                <a:cubicBezTo>
                  <a:pt x="1532554" y="456259"/>
                  <a:pt x="1531696" y="459973"/>
                  <a:pt x="1524076" y="461974"/>
                </a:cubicBezTo>
                <a:cubicBezTo>
                  <a:pt x="1519314" y="463212"/>
                  <a:pt x="1514551" y="466736"/>
                  <a:pt x="1519028" y="472356"/>
                </a:cubicBezTo>
                <a:cubicBezTo>
                  <a:pt x="1523505" y="477976"/>
                  <a:pt x="1522838" y="483405"/>
                  <a:pt x="1525696" y="488453"/>
                </a:cubicBezTo>
                <a:cubicBezTo>
                  <a:pt x="1524057" y="486072"/>
                  <a:pt x="1522686" y="483519"/>
                  <a:pt x="1521600" y="480833"/>
                </a:cubicBezTo>
                <a:cubicBezTo>
                  <a:pt x="1519219" y="474432"/>
                  <a:pt x="1516285" y="468251"/>
                  <a:pt x="1512837" y="462355"/>
                </a:cubicBezTo>
                <a:cubicBezTo>
                  <a:pt x="1504655" y="451954"/>
                  <a:pt x="1500988" y="438714"/>
                  <a:pt x="1502645" y="425588"/>
                </a:cubicBezTo>
                <a:cubicBezTo>
                  <a:pt x="1502988" y="419244"/>
                  <a:pt x="1502988" y="412882"/>
                  <a:pt x="1502645" y="406538"/>
                </a:cubicBezTo>
                <a:cubicBezTo>
                  <a:pt x="1489977" y="418730"/>
                  <a:pt x="1498740" y="431684"/>
                  <a:pt x="1497311" y="443305"/>
                </a:cubicBezTo>
                <a:lnTo>
                  <a:pt x="1495025" y="443305"/>
                </a:lnTo>
                <a:lnTo>
                  <a:pt x="1492739" y="409110"/>
                </a:lnTo>
                <a:lnTo>
                  <a:pt x="1491977" y="409110"/>
                </a:lnTo>
                <a:cubicBezTo>
                  <a:pt x="1490929" y="421873"/>
                  <a:pt x="1489786" y="434732"/>
                  <a:pt x="1488643" y="447210"/>
                </a:cubicBezTo>
                <a:cubicBezTo>
                  <a:pt x="1486243" y="434275"/>
                  <a:pt x="1485186" y="421121"/>
                  <a:pt x="1485500" y="407967"/>
                </a:cubicBezTo>
                <a:cubicBezTo>
                  <a:pt x="1486443" y="401052"/>
                  <a:pt x="1488196" y="394270"/>
                  <a:pt x="1490739" y="387774"/>
                </a:cubicBezTo>
                <a:lnTo>
                  <a:pt x="1469117" y="387774"/>
                </a:lnTo>
                <a:lnTo>
                  <a:pt x="1480642" y="380916"/>
                </a:lnTo>
                <a:cubicBezTo>
                  <a:pt x="1469974" y="378154"/>
                  <a:pt x="1464640" y="395394"/>
                  <a:pt x="1452067" y="385964"/>
                </a:cubicBezTo>
                <a:lnTo>
                  <a:pt x="1430827" y="389298"/>
                </a:lnTo>
                <a:cubicBezTo>
                  <a:pt x="1440923" y="402633"/>
                  <a:pt x="1428636" y="412539"/>
                  <a:pt x="1428731" y="426064"/>
                </a:cubicBezTo>
                <a:lnTo>
                  <a:pt x="1433113" y="416539"/>
                </a:lnTo>
                <a:lnTo>
                  <a:pt x="1435970" y="417302"/>
                </a:lnTo>
                <a:cubicBezTo>
                  <a:pt x="1433779" y="433017"/>
                  <a:pt x="1432160" y="448829"/>
                  <a:pt x="1429493" y="464927"/>
                </a:cubicBezTo>
                <a:cubicBezTo>
                  <a:pt x="1425112" y="490454"/>
                  <a:pt x="1419968" y="515790"/>
                  <a:pt x="1415396" y="541127"/>
                </a:cubicBezTo>
                <a:cubicBezTo>
                  <a:pt x="1414729" y="544936"/>
                  <a:pt x="1417396" y="549223"/>
                  <a:pt x="1418635" y="554080"/>
                </a:cubicBezTo>
                <a:cubicBezTo>
                  <a:pt x="1417835" y="555757"/>
                  <a:pt x="1417311" y="557567"/>
                  <a:pt x="1417111" y="559414"/>
                </a:cubicBezTo>
                <a:cubicBezTo>
                  <a:pt x="1416787" y="562691"/>
                  <a:pt x="1417377" y="565987"/>
                  <a:pt x="1418825" y="568939"/>
                </a:cubicBezTo>
                <a:cubicBezTo>
                  <a:pt x="1423378" y="575931"/>
                  <a:pt x="1428445" y="582589"/>
                  <a:pt x="1433970" y="588847"/>
                </a:cubicBezTo>
                <a:cubicBezTo>
                  <a:pt x="1434922" y="589895"/>
                  <a:pt x="1439304" y="587894"/>
                  <a:pt x="1442161" y="587323"/>
                </a:cubicBezTo>
                <a:cubicBezTo>
                  <a:pt x="1440285" y="585494"/>
                  <a:pt x="1438247" y="583837"/>
                  <a:pt x="1436065" y="582369"/>
                </a:cubicBezTo>
                <a:cubicBezTo>
                  <a:pt x="1432960" y="581093"/>
                  <a:pt x="1429779" y="580017"/>
                  <a:pt x="1426540" y="579131"/>
                </a:cubicBezTo>
                <a:cubicBezTo>
                  <a:pt x="1429398" y="578141"/>
                  <a:pt x="1432379" y="577531"/>
                  <a:pt x="1435399" y="577321"/>
                </a:cubicBezTo>
                <a:cubicBezTo>
                  <a:pt x="1436637" y="577321"/>
                  <a:pt x="1437399" y="574654"/>
                  <a:pt x="1438351" y="573130"/>
                </a:cubicBezTo>
                <a:cubicBezTo>
                  <a:pt x="1440256" y="573130"/>
                  <a:pt x="1442638" y="574083"/>
                  <a:pt x="1443971" y="573130"/>
                </a:cubicBezTo>
                <a:cubicBezTo>
                  <a:pt x="1449877" y="569035"/>
                  <a:pt x="1449972" y="563034"/>
                  <a:pt x="1444733" y="553128"/>
                </a:cubicBezTo>
                <a:cubicBezTo>
                  <a:pt x="1436732" y="557224"/>
                  <a:pt x="1436827" y="557129"/>
                  <a:pt x="1438447" y="565796"/>
                </a:cubicBezTo>
                <a:cubicBezTo>
                  <a:pt x="1438685" y="568301"/>
                  <a:pt x="1438685" y="570816"/>
                  <a:pt x="1438447" y="573321"/>
                </a:cubicBezTo>
                <a:lnTo>
                  <a:pt x="1430350" y="555795"/>
                </a:lnTo>
                <a:lnTo>
                  <a:pt x="1447591" y="546270"/>
                </a:lnTo>
                <a:lnTo>
                  <a:pt x="1451115" y="565320"/>
                </a:lnTo>
                <a:cubicBezTo>
                  <a:pt x="1453877" y="563319"/>
                  <a:pt x="1454353" y="560748"/>
                  <a:pt x="1455782" y="558938"/>
                </a:cubicBezTo>
                <a:cubicBezTo>
                  <a:pt x="1458040" y="556138"/>
                  <a:pt x="1460707" y="553700"/>
                  <a:pt x="1463688" y="551699"/>
                </a:cubicBezTo>
                <a:cubicBezTo>
                  <a:pt x="1464259" y="551699"/>
                  <a:pt x="1468450" y="554557"/>
                  <a:pt x="1468260" y="554843"/>
                </a:cubicBezTo>
                <a:cubicBezTo>
                  <a:pt x="1467174" y="557995"/>
                  <a:pt x="1465345" y="560834"/>
                  <a:pt x="1462926" y="563129"/>
                </a:cubicBezTo>
                <a:cubicBezTo>
                  <a:pt x="1452448" y="570368"/>
                  <a:pt x="1451305" y="574369"/>
                  <a:pt x="1458259" y="586656"/>
                </a:cubicBezTo>
                <a:cubicBezTo>
                  <a:pt x="1463593" y="582846"/>
                  <a:pt x="1468831" y="579131"/>
                  <a:pt x="1473975" y="575131"/>
                </a:cubicBezTo>
                <a:cubicBezTo>
                  <a:pt x="1479118" y="571130"/>
                  <a:pt x="1483500" y="567320"/>
                  <a:pt x="1488358" y="563415"/>
                </a:cubicBezTo>
                <a:lnTo>
                  <a:pt x="1490739" y="565987"/>
                </a:lnTo>
                <a:cubicBezTo>
                  <a:pt x="1484862" y="572997"/>
                  <a:pt x="1478499" y="579588"/>
                  <a:pt x="1471689" y="585704"/>
                </a:cubicBezTo>
                <a:cubicBezTo>
                  <a:pt x="1464050" y="590875"/>
                  <a:pt x="1456020" y="595457"/>
                  <a:pt x="1447686" y="599420"/>
                </a:cubicBezTo>
                <a:cubicBezTo>
                  <a:pt x="1455211" y="598753"/>
                  <a:pt x="1464069" y="600372"/>
                  <a:pt x="1469593" y="596848"/>
                </a:cubicBezTo>
                <a:cubicBezTo>
                  <a:pt x="1480566" y="589513"/>
                  <a:pt x="1490472" y="580703"/>
                  <a:pt x="1499026" y="570654"/>
                </a:cubicBezTo>
                <a:cubicBezTo>
                  <a:pt x="1503512" y="564758"/>
                  <a:pt x="1505522" y="557338"/>
                  <a:pt x="1504645" y="549985"/>
                </a:cubicBezTo>
                <a:cubicBezTo>
                  <a:pt x="1502169" y="538412"/>
                  <a:pt x="1498626" y="527096"/>
                  <a:pt x="1494073" y="516171"/>
                </a:cubicBezTo>
                <a:cubicBezTo>
                  <a:pt x="1493501" y="514551"/>
                  <a:pt x="1491120" y="513409"/>
                  <a:pt x="1488834" y="511503"/>
                </a:cubicBezTo>
                <a:cubicBezTo>
                  <a:pt x="1490167" y="523029"/>
                  <a:pt x="1491310" y="533221"/>
                  <a:pt x="1492453" y="543413"/>
                </a:cubicBezTo>
                <a:cubicBezTo>
                  <a:pt x="1487310" y="514837"/>
                  <a:pt x="1478928" y="486262"/>
                  <a:pt x="1487596" y="454639"/>
                </a:cubicBezTo>
                <a:cubicBezTo>
                  <a:pt x="1489977" y="458640"/>
                  <a:pt x="1491501" y="460926"/>
                  <a:pt x="1492644" y="463307"/>
                </a:cubicBezTo>
                <a:cubicBezTo>
                  <a:pt x="1496549" y="471594"/>
                  <a:pt x="1500550" y="479786"/>
                  <a:pt x="1503788" y="488263"/>
                </a:cubicBezTo>
                <a:cubicBezTo>
                  <a:pt x="1505407" y="492263"/>
                  <a:pt x="1507408" y="492549"/>
                  <a:pt x="1510646" y="491120"/>
                </a:cubicBezTo>
                <a:cubicBezTo>
                  <a:pt x="1505407" y="498454"/>
                  <a:pt x="1508170" y="507408"/>
                  <a:pt x="1515885" y="508551"/>
                </a:cubicBezTo>
                <a:cubicBezTo>
                  <a:pt x="1511027" y="513980"/>
                  <a:pt x="1511408" y="521695"/>
                  <a:pt x="1517695" y="533792"/>
                </a:cubicBezTo>
                <a:cubicBezTo>
                  <a:pt x="1519247" y="528944"/>
                  <a:pt x="1520181" y="523924"/>
                  <a:pt x="1520457" y="518838"/>
                </a:cubicBezTo>
                <a:cubicBezTo>
                  <a:pt x="1520838" y="515123"/>
                  <a:pt x="1517885" y="511885"/>
                  <a:pt x="1516171" y="508551"/>
                </a:cubicBezTo>
                <a:close/>
                <a:moveTo>
                  <a:pt x="1153744" y="576083"/>
                </a:moveTo>
                <a:lnTo>
                  <a:pt x="1160888" y="569702"/>
                </a:lnTo>
                <a:lnTo>
                  <a:pt x="1149744" y="561700"/>
                </a:lnTo>
                <a:lnTo>
                  <a:pt x="1150887" y="559795"/>
                </a:lnTo>
                <a:lnTo>
                  <a:pt x="1158221" y="560748"/>
                </a:lnTo>
                <a:cubicBezTo>
                  <a:pt x="1156792" y="558271"/>
                  <a:pt x="1154316" y="555986"/>
                  <a:pt x="1153173" y="556462"/>
                </a:cubicBezTo>
                <a:cubicBezTo>
                  <a:pt x="1149811" y="558367"/>
                  <a:pt x="1146620" y="560567"/>
                  <a:pt x="1143648" y="563034"/>
                </a:cubicBezTo>
                <a:cubicBezTo>
                  <a:pt x="1145362" y="564682"/>
                  <a:pt x="1146991" y="566434"/>
                  <a:pt x="1148506" y="568273"/>
                </a:cubicBezTo>
                <a:cubicBezTo>
                  <a:pt x="1150506" y="570845"/>
                  <a:pt x="1152220" y="573511"/>
                  <a:pt x="1154030" y="576083"/>
                </a:cubicBezTo>
                <a:cubicBezTo>
                  <a:pt x="1146629" y="572759"/>
                  <a:pt x="1138066" y="573330"/>
                  <a:pt x="1131170" y="577607"/>
                </a:cubicBezTo>
                <a:cubicBezTo>
                  <a:pt x="1130218" y="578084"/>
                  <a:pt x="1130408" y="581322"/>
                  <a:pt x="1130027" y="583227"/>
                </a:cubicBezTo>
                <a:cubicBezTo>
                  <a:pt x="1133294" y="582779"/>
                  <a:pt x="1136390" y="581465"/>
                  <a:pt x="1138981" y="579417"/>
                </a:cubicBezTo>
                <a:cubicBezTo>
                  <a:pt x="1140314" y="578464"/>
                  <a:pt x="1141743" y="577607"/>
                  <a:pt x="1143172" y="576750"/>
                </a:cubicBezTo>
                <a:cubicBezTo>
                  <a:pt x="1146886" y="583989"/>
                  <a:pt x="1150125" y="576083"/>
                  <a:pt x="1153744" y="576083"/>
                </a:cubicBezTo>
                <a:close/>
                <a:moveTo>
                  <a:pt x="1283570" y="627709"/>
                </a:moveTo>
                <a:cubicBezTo>
                  <a:pt x="1276807" y="634662"/>
                  <a:pt x="1276807" y="634662"/>
                  <a:pt x="1281665" y="644473"/>
                </a:cubicBezTo>
                <a:lnTo>
                  <a:pt x="1289857" y="627423"/>
                </a:lnTo>
                <a:lnTo>
                  <a:pt x="1283284" y="627899"/>
                </a:lnTo>
                <a:cubicBezTo>
                  <a:pt x="1284713" y="626185"/>
                  <a:pt x="1287380" y="624375"/>
                  <a:pt x="1287190" y="622851"/>
                </a:cubicBezTo>
                <a:cubicBezTo>
                  <a:pt x="1286751" y="618813"/>
                  <a:pt x="1285389" y="614935"/>
                  <a:pt x="1283189" y="611516"/>
                </a:cubicBezTo>
                <a:cubicBezTo>
                  <a:pt x="1282427" y="610468"/>
                  <a:pt x="1275760" y="608373"/>
                  <a:pt x="1275379" y="614850"/>
                </a:cubicBezTo>
                <a:lnTo>
                  <a:pt x="1264615" y="619136"/>
                </a:lnTo>
                <a:lnTo>
                  <a:pt x="1268711" y="600658"/>
                </a:lnTo>
                <a:lnTo>
                  <a:pt x="1280998" y="594371"/>
                </a:lnTo>
                <a:lnTo>
                  <a:pt x="1276141" y="585894"/>
                </a:lnTo>
                <a:lnTo>
                  <a:pt x="1282141" y="580560"/>
                </a:lnTo>
                <a:cubicBezTo>
                  <a:pt x="1269473" y="582751"/>
                  <a:pt x="1256900" y="602277"/>
                  <a:pt x="1256043" y="619232"/>
                </a:cubicBezTo>
                <a:cubicBezTo>
                  <a:pt x="1255186" y="636186"/>
                  <a:pt x="1259186" y="649330"/>
                  <a:pt x="1265568" y="651426"/>
                </a:cubicBezTo>
                <a:lnTo>
                  <a:pt x="1264044" y="628566"/>
                </a:lnTo>
                <a:lnTo>
                  <a:pt x="1264711" y="628566"/>
                </a:lnTo>
                <a:lnTo>
                  <a:pt x="1266901" y="636186"/>
                </a:lnTo>
                <a:lnTo>
                  <a:pt x="1269664" y="636186"/>
                </a:lnTo>
                <a:cubicBezTo>
                  <a:pt x="1270426" y="632471"/>
                  <a:pt x="1271188" y="628661"/>
                  <a:pt x="1272235" y="624851"/>
                </a:cubicBezTo>
                <a:cubicBezTo>
                  <a:pt x="1273283" y="621041"/>
                  <a:pt x="1274236" y="618565"/>
                  <a:pt x="1275188" y="615326"/>
                </a:cubicBezTo>
                <a:cubicBezTo>
                  <a:pt x="1275779" y="618603"/>
                  <a:pt x="1276741" y="621794"/>
                  <a:pt x="1278046" y="624851"/>
                </a:cubicBezTo>
                <a:cubicBezTo>
                  <a:pt x="1278998" y="626756"/>
                  <a:pt x="1281760" y="627042"/>
                  <a:pt x="1283475" y="627899"/>
                </a:cubicBezTo>
                <a:close/>
                <a:moveTo>
                  <a:pt x="441274" y="693241"/>
                </a:moveTo>
                <a:lnTo>
                  <a:pt x="435559" y="698670"/>
                </a:lnTo>
                <a:lnTo>
                  <a:pt x="441370" y="706004"/>
                </a:lnTo>
                <a:lnTo>
                  <a:pt x="449466" y="700384"/>
                </a:lnTo>
                <a:lnTo>
                  <a:pt x="441179" y="693431"/>
                </a:lnTo>
                <a:lnTo>
                  <a:pt x="432797" y="670190"/>
                </a:lnTo>
                <a:cubicBezTo>
                  <a:pt x="427368" y="673686"/>
                  <a:pt x="425749" y="680906"/>
                  <a:pt x="429178" y="686383"/>
                </a:cubicBezTo>
                <a:cubicBezTo>
                  <a:pt x="431559" y="690383"/>
                  <a:pt x="437179" y="691241"/>
                  <a:pt x="441274" y="693431"/>
                </a:cubicBezTo>
                <a:close/>
                <a:moveTo>
                  <a:pt x="1345006" y="583322"/>
                </a:moveTo>
                <a:lnTo>
                  <a:pt x="1353579" y="561986"/>
                </a:lnTo>
                <a:lnTo>
                  <a:pt x="1351293" y="560748"/>
                </a:lnTo>
                <a:cubicBezTo>
                  <a:pt x="1348054" y="563225"/>
                  <a:pt x="1343006" y="565129"/>
                  <a:pt x="1341768" y="568273"/>
                </a:cubicBezTo>
                <a:cubicBezTo>
                  <a:pt x="1340787" y="573711"/>
                  <a:pt x="1340625" y="579264"/>
                  <a:pt x="1341292" y="584751"/>
                </a:cubicBezTo>
                <a:lnTo>
                  <a:pt x="1345102" y="583132"/>
                </a:lnTo>
                <a:lnTo>
                  <a:pt x="1340434" y="592657"/>
                </a:lnTo>
                <a:lnTo>
                  <a:pt x="1354150" y="598372"/>
                </a:lnTo>
                <a:lnTo>
                  <a:pt x="1357103" y="576750"/>
                </a:lnTo>
                <a:lnTo>
                  <a:pt x="1354150" y="575607"/>
                </a:lnTo>
                <a:close/>
                <a:moveTo>
                  <a:pt x="48940" y="857642"/>
                </a:moveTo>
                <a:cubicBezTo>
                  <a:pt x="45606" y="847546"/>
                  <a:pt x="48463" y="834782"/>
                  <a:pt x="36557" y="828591"/>
                </a:cubicBezTo>
                <a:cubicBezTo>
                  <a:pt x="38367" y="835925"/>
                  <a:pt x="39796" y="843450"/>
                  <a:pt x="42272" y="850689"/>
                </a:cubicBezTo>
                <a:cubicBezTo>
                  <a:pt x="43225" y="853356"/>
                  <a:pt x="46844" y="855166"/>
                  <a:pt x="49225" y="857357"/>
                </a:cubicBezTo>
                <a:lnTo>
                  <a:pt x="41605" y="861642"/>
                </a:lnTo>
                <a:lnTo>
                  <a:pt x="49416" y="887169"/>
                </a:lnTo>
                <a:lnTo>
                  <a:pt x="56560" y="884217"/>
                </a:lnTo>
                <a:close/>
                <a:moveTo>
                  <a:pt x="583387" y="190892"/>
                </a:moveTo>
                <a:lnTo>
                  <a:pt x="594627" y="201560"/>
                </a:lnTo>
                <a:cubicBezTo>
                  <a:pt x="586245" y="180700"/>
                  <a:pt x="586245" y="180415"/>
                  <a:pt x="566814" y="182034"/>
                </a:cubicBezTo>
                <a:cubicBezTo>
                  <a:pt x="562147" y="182034"/>
                  <a:pt x="554431" y="179653"/>
                  <a:pt x="554146" y="190702"/>
                </a:cubicBezTo>
                <a:lnTo>
                  <a:pt x="575386" y="186225"/>
                </a:lnTo>
                <a:lnTo>
                  <a:pt x="576625" y="181939"/>
                </a:lnTo>
                <a:lnTo>
                  <a:pt x="583673" y="191464"/>
                </a:lnTo>
                <a:lnTo>
                  <a:pt x="572719" y="190702"/>
                </a:lnTo>
                <a:lnTo>
                  <a:pt x="591769" y="215943"/>
                </a:lnTo>
                <a:lnTo>
                  <a:pt x="594055" y="215371"/>
                </a:lnTo>
                <a:cubicBezTo>
                  <a:pt x="593027" y="210790"/>
                  <a:pt x="591731" y="206266"/>
                  <a:pt x="590150" y="201846"/>
                </a:cubicBezTo>
                <a:cubicBezTo>
                  <a:pt x="588217" y="197941"/>
                  <a:pt x="585959" y="194216"/>
                  <a:pt x="583387" y="190702"/>
                </a:cubicBezTo>
                <a:close/>
                <a:moveTo>
                  <a:pt x="1529982" y="606277"/>
                </a:moveTo>
                <a:cubicBezTo>
                  <a:pt x="1529315" y="607802"/>
                  <a:pt x="1527791" y="609707"/>
                  <a:pt x="1528267" y="610944"/>
                </a:cubicBezTo>
                <a:cubicBezTo>
                  <a:pt x="1531192" y="618355"/>
                  <a:pt x="1537269" y="624089"/>
                  <a:pt x="1544841" y="626566"/>
                </a:cubicBezTo>
                <a:lnTo>
                  <a:pt x="1563891" y="615041"/>
                </a:lnTo>
                <a:lnTo>
                  <a:pt x="1544841" y="610944"/>
                </a:lnTo>
                <a:lnTo>
                  <a:pt x="1543031" y="614659"/>
                </a:lnTo>
                <a:lnTo>
                  <a:pt x="1550556" y="618088"/>
                </a:lnTo>
                <a:lnTo>
                  <a:pt x="1547698" y="621327"/>
                </a:lnTo>
                <a:lnTo>
                  <a:pt x="1529887" y="605992"/>
                </a:lnTo>
                <a:lnTo>
                  <a:pt x="1543031" y="609040"/>
                </a:lnTo>
                <a:lnTo>
                  <a:pt x="1544174" y="605706"/>
                </a:lnTo>
                <a:lnTo>
                  <a:pt x="1532649" y="599705"/>
                </a:lnTo>
                <a:close/>
                <a:moveTo>
                  <a:pt x="667874" y="172318"/>
                </a:moveTo>
                <a:cubicBezTo>
                  <a:pt x="661207" y="176605"/>
                  <a:pt x="664064" y="181843"/>
                  <a:pt x="665683" y="187558"/>
                </a:cubicBezTo>
                <a:cubicBezTo>
                  <a:pt x="675208" y="185654"/>
                  <a:pt x="675780" y="185558"/>
                  <a:pt x="679114" y="170223"/>
                </a:cubicBezTo>
                <a:lnTo>
                  <a:pt x="673113" y="169175"/>
                </a:lnTo>
                <a:lnTo>
                  <a:pt x="675113" y="167842"/>
                </a:lnTo>
                <a:lnTo>
                  <a:pt x="672732" y="160984"/>
                </a:lnTo>
                <a:lnTo>
                  <a:pt x="667493" y="172699"/>
                </a:lnTo>
                <a:cubicBezTo>
                  <a:pt x="671017" y="165556"/>
                  <a:pt x="663683" y="163746"/>
                  <a:pt x="659587" y="158793"/>
                </a:cubicBezTo>
                <a:lnTo>
                  <a:pt x="665874" y="159745"/>
                </a:lnTo>
                <a:lnTo>
                  <a:pt x="669017" y="138219"/>
                </a:lnTo>
                <a:lnTo>
                  <a:pt x="667303" y="137076"/>
                </a:lnTo>
                <a:lnTo>
                  <a:pt x="653968" y="157936"/>
                </a:lnTo>
                <a:lnTo>
                  <a:pt x="657778" y="159079"/>
                </a:lnTo>
                <a:lnTo>
                  <a:pt x="651301" y="164508"/>
                </a:lnTo>
                <a:lnTo>
                  <a:pt x="651777" y="165556"/>
                </a:lnTo>
                <a:lnTo>
                  <a:pt x="659492" y="163079"/>
                </a:lnTo>
                <a:lnTo>
                  <a:pt x="655301" y="173747"/>
                </a:lnTo>
                <a:close/>
                <a:moveTo>
                  <a:pt x="950100" y="739723"/>
                </a:moveTo>
                <a:lnTo>
                  <a:pt x="955053" y="734865"/>
                </a:lnTo>
                <a:cubicBezTo>
                  <a:pt x="960196" y="710195"/>
                  <a:pt x="960196" y="710195"/>
                  <a:pt x="952100" y="701813"/>
                </a:cubicBezTo>
                <a:lnTo>
                  <a:pt x="954672" y="712577"/>
                </a:lnTo>
                <a:cubicBezTo>
                  <a:pt x="946385" y="714005"/>
                  <a:pt x="943528" y="731627"/>
                  <a:pt x="950290" y="739913"/>
                </a:cubicBezTo>
                <a:lnTo>
                  <a:pt x="945623" y="738675"/>
                </a:lnTo>
                <a:lnTo>
                  <a:pt x="943432" y="740485"/>
                </a:lnTo>
                <a:lnTo>
                  <a:pt x="956958" y="761535"/>
                </a:lnTo>
                <a:lnTo>
                  <a:pt x="959149" y="760487"/>
                </a:lnTo>
                <a:close/>
                <a:moveTo>
                  <a:pt x="718261" y="207561"/>
                </a:moveTo>
                <a:lnTo>
                  <a:pt x="724643" y="196988"/>
                </a:lnTo>
                <a:cubicBezTo>
                  <a:pt x="730739" y="199370"/>
                  <a:pt x="732930" y="196988"/>
                  <a:pt x="733216" y="187463"/>
                </a:cubicBezTo>
                <a:lnTo>
                  <a:pt x="725977" y="193750"/>
                </a:lnTo>
                <a:lnTo>
                  <a:pt x="729691" y="174700"/>
                </a:lnTo>
                <a:lnTo>
                  <a:pt x="717690" y="191464"/>
                </a:lnTo>
                <a:lnTo>
                  <a:pt x="713118" y="197369"/>
                </a:lnTo>
                <a:cubicBezTo>
                  <a:pt x="712165" y="194893"/>
                  <a:pt x="711022" y="192416"/>
                  <a:pt x="710165" y="189749"/>
                </a:cubicBezTo>
                <a:cubicBezTo>
                  <a:pt x="710022" y="188606"/>
                  <a:pt x="710022" y="187463"/>
                  <a:pt x="710165" y="186320"/>
                </a:cubicBezTo>
                <a:lnTo>
                  <a:pt x="707212" y="186320"/>
                </a:lnTo>
                <a:lnTo>
                  <a:pt x="711118" y="211466"/>
                </a:lnTo>
                <a:lnTo>
                  <a:pt x="719023" y="196417"/>
                </a:lnTo>
                <a:lnTo>
                  <a:pt x="721024" y="197274"/>
                </a:lnTo>
                <a:cubicBezTo>
                  <a:pt x="720357" y="200703"/>
                  <a:pt x="719595" y="204227"/>
                  <a:pt x="718928" y="207751"/>
                </a:cubicBezTo>
                <a:cubicBezTo>
                  <a:pt x="718928" y="213276"/>
                  <a:pt x="708736" y="216038"/>
                  <a:pt x="714451" y="224515"/>
                </a:cubicBezTo>
                <a:cubicBezTo>
                  <a:pt x="717404" y="221944"/>
                  <a:pt x="719785" y="219943"/>
                  <a:pt x="721976" y="217848"/>
                </a:cubicBezTo>
                <a:cubicBezTo>
                  <a:pt x="724167" y="215753"/>
                  <a:pt x="724167" y="213752"/>
                  <a:pt x="725596" y="213466"/>
                </a:cubicBezTo>
                <a:cubicBezTo>
                  <a:pt x="734359" y="211847"/>
                  <a:pt x="733692" y="204704"/>
                  <a:pt x="735121" y="198798"/>
                </a:cubicBezTo>
                <a:cubicBezTo>
                  <a:pt x="730530" y="202017"/>
                  <a:pt x="726167" y="205551"/>
                  <a:pt x="722071" y="209371"/>
                </a:cubicBezTo>
                <a:cubicBezTo>
                  <a:pt x="722071" y="209371"/>
                  <a:pt x="719785" y="208228"/>
                  <a:pt x="718452" y="207561"/>
                </a:cubicBezTo>
                <a:close/>
                <a:moveTo>
                  <a:pt x="942480" y="730960"/>
                </a:moveTo>
                <a:cubicBezTo>
                  <a:pt x="939975" y="728131"/>
                  <a:pt x="937956" y="724911"/>
                  <a:pt x="936479" y="721435"/>
                </a:cubicBezTo>
                <a:cubicBezTo>
                  <a:pt x="935060" y="715148"/>
                  <a:pt x="934012" y="708795"/>
                  <a:pt x="933336" y="702385"/>
                </a:cubicBezTo>
                <a:lnTo>
                  <a:pt x="936955" y="703528"/>
                </a:lnTo>
                <a:cubicBezTo>
                  <a:pt x="937298" y="701546"/>
                  <a:pt x="937298" y="699508"/>
                  <a:pt x="936955" y="697527"/>
                </a:cubicBezTo>
                <a:cubicBezTo>
                  <a:pt x="933907" y="690955"/>
                  <a:pt x="930478" y="684573"/>
                  <a:pt x="927430" y="678477"/>
                </a:cubicBezTo>
                <a:lnTo>
                  <a:pt x="930193" y="677048"/>
                </a:lnTo>
                <a:lnTo>
                  <a:pt x="936670" y="684668"/>
                </a:lnTo>
                <a:lnTo>
                  <a:pt x="938860" y="679811"/>
                </a:lnTo>
                <a:lnTo>
                  <a:pt x="944575" y="685907"/>
                </a:lnTo>
                <a:lnTo>
                  <a:pt x="946957" y="680667"/>
                </a:lnTo>
                <a:cubicBezTo>
                  <a:pt x="956482" y="690192"/>
                  <a:pt x="965530" y="685335"/>
                  <a:pt x="974484" y="681430"/>
                </a:cubicBezTo>
                <a:lnTo>
                  <a:pt x="974960" y="684097"/>
                </a:lnTo>
                <a:lnTo>
                  <a:pt x="958672" y="693622"/>
                </a:lnTo>
                <a:lnTo>
                  <a:pt x="968197" y="700384"/>
                </a:lnTo>
                <a:cubicBezTo>
                  <a:pt x="966388" y="708195"/>
                  <a:pt x="964006" y="716958"/>
                  <a:pt x="962101" y="725911"/>
                </a:cubicBezTo>
                <a:cubicBezTo>
                  <a:pt x="960577" y="733246"/>
                  <a:pt x="959815" y="740580"/>
                  <a:pt x="968293" y="744961"/>
                </a:cubicBezTo>
                <a:cubicBezTo>
                  <a:pt x="974770" y="731055"/>
                  <a:pt x="976103" y="714863"/>
                  <a:pt x="985914" y="702385"/>
                </a:cubicBezTo>
                <a:cubicBezTo>
                  <a:pt x="983904" y="710348"/>
                  <a:pt x="981285" y="718148"/>
                  <a:pt x="978103" y="725721"/>
                </a:cubicBezTo>
                <a:cubicBezTo>
                  <a:pt x="971626" y="741913"/>
                  <a:pt x="967531" y="757344"/>
                  <a:pt x="978103" y="774489"/>
                </a:cubicBezTo>
                <a:cubicBezTo>
                  <a:pt x="980932" y="780442"/>
                  <a:pt x="986285" y="784805"/>
                  <a:pt x="992677" y="786395"/>
                </a:cubicBezTo>
                <a:cubicBezTo>
                  <a:pt x="1013079" y="791862"/>
                  <a:pt x="1032405" y="800749"/>
                  <a:pt x="1049827" y="812684"/>
                </a:cubicBezTo>
                <a:cubicBezTo>
                  <a:pt x="1057580" y="816942"/>
                  <a:pt x="1065638" y="820637"/>
                  <a:pt x="1073925" y="823733"/>
                </a:cubicBezTo>
                <a:lnTo>
                  <a:pt x="1075068" y="821447"/>
                </a:lnTo>
                <a:lnTo>
                  <a:pt x="1061352" y="809160"/>
                </a:lnTo>
                <a:lnTo>
                  <a:pt x="1058494" y="812494"/>
                </a:lnTo>
                <a:lnTo>
                  <a:pt x="1054303" y="799445"/>
                </a:lnTo>
                <a:lnTo>
                  <a:pt x="1052208" y="799445"/>
                </a:lnTo>
                <a:lnTo>
                  <a:pt x="1050970" y="807636"/>
                </a:lnTo>
                <a:cubicBezTo>
                  <a:pt x="1042778" y="802683"/>
                  <a:pt x="1035444" y="798111"/>
                  <a:pt x="1027729" y="793539"/>
                </a:cubicBezTo>
                <a:cubicBezTo>
                  <a:pt x="1022052" y="786043"/>
                  <a:pt x="1019861" y="776470"/>
                  <a:pt x="1021728" y="767250"/>
                </a:cubicBezTo>
                <a:cubicBezTo>
                  <a:pt x="1028014" y="773632"/>
                  <a:pt x="1020490" y="785538"/>
                  <a:pt x="1031253" y="791158"/>
                </a:cubicBezTo>
                <a:cubicBezTo>
                  <a:pt x="1029948" y="785186"/>
                  <a:pt x="1029434" y="779070"/>
                  <a:pt x="1029729" y="772965"/>
                </a:cubicBezTo>
                <a:cubicBezTo>
                  <a:pt x="1032129" y="762449"/>
                  <a:pt x="1035158" y="752077"/>
                  <a:pt x="1038778" y="741913"/>
                </a:cubicBezTo>
                <a:cubicBezTo>
                  <a:pt x="1040778" y="735532"/>
                  <a:pt x="1043350" y="729245"/>
                  <a:pt x="1045731" y="722863"/>
                </a:cubicBezTo>
                <a:cubicBezTo>
                  <a:pt x="1042397" y="746295"/>
                  <a:pt x="1028586" y="767726"/>
                  <a:pt x="1035634" y="792301"/>
                </a:cubicBezTo>
                <a:cubicBezTo>
                  <a:pt x="1041607" y="774775"/>
                  <a:pt x="1047541" y="757315"/>
                  <a:pt x="1053446" y="739913"/>
                </a:cubicBezTo>
                <a:lnTo>
                  <a:pt x="1056208" y="740866"/>
                </a:lnTo>
                <a:cubicBezTo>
                  <a:pt x="1054018" y="747057"/>
                  <a:pt x="1051732" y="753248"/>
                  <a:pt x="1049636" y="759916"/>
                </a:cubicBezTo>
                <a:cubicBezTo>
                  <a:pt x="1045350" y="772584"/>
                  <a:pt x="1038587" y="785252"/>
                  <a:pt x="1048207" y="798016"/>
                </a:cubicBezTo>
                <a:cubicBezTo>
                  <a:pt x="1051922" y="787728"/>
                  <a:pt x="1055923" y="776489"/>
                  <a:pt x="1060018" y="765345"/>
                </a:cubicBezTo>
                <a:lnTo>
                  <a:pt x="1062876" y="757154"/>
                </a:lnTo>
                <a:lnTo>
                  <a:pt x="1064876" y="757916"/>
                </a:lnTo>
                <a:lnTo>
                  <a:pt x="1052494" y="797063"/>
                </a:lnTo>
                <a:cubicBezTo>
                  <a:pt x="1063828" y="793063"/>
                  <a:pt x="1063828" y="793063"/>
                  <a:pt x="1066686" y="784966"/>
                </a:cubicBezTo>
                <a:cubicBezTo>
                  <a:pt x="1068191" y="781594"/>
                  <a:pt x="1069362" y="778080"/>
                  <a:pt x="1070210" y="774489"/>
                </a:cubicBezTo>
                <a:cubicBezTo>
                  <a:pt x="1072782" y="758773"/>
                  <a:pt x="1077068" y="743151"/>
                  <a:pt x="1070877" y="726864"/>
                </a:cubicBezTo>
                <a:lnTo>
                  <a:pt x="1067543" y="740580"/>
                </a:lnTo>
                <a:cubicBezTo>
                  <a:pt x="1066591" y="724388"/>
                  <a:pt x="1066876" y="723435"/>
                  <a:pt x="1073544" y="722387"/>
                </a:cubicBezTo>
                <a:lnTo>
                  <a:pt x="1081831" y="753629"/>
                </a:lnTo>
                <a:lnTo>
                  <a:pt x="1078592" y="750200"/>
                </a:lnTo>
                <a:cubicBezTo>
                  <a:pt x="1074877" y="763726"/>
                  <a:pt x="1071067" y="777823"/>
                  <a:pt x="1067067" y="791919"/>
                </a:cubicBezTo>
                <a:cubicBezTo>
                  <a:pt x="1063543" y="803921"/>
                  <a:pt x="1063447" y="803826"/>
                  <a:pt x="1076592" y="809160"/>
                </a:cubicBezTo>
                <a:cubicBezTo>
                  <a:pt x="1079164" y="799635"/>
                  <a:pt x="1081164" y="790110"/>
                  <a:pt x="1084402" y="781251"/>
                </a:cubicBezTo>
                <a:cubicBezTo>
                  <a:pt x="1085450" y="778394"/>
                  <a:pt x="1089832" y="776775"/>
                  <a:pt x="1092594" y="774584"/>
                </a:cubicBezTo>
                <a:lnTo>
                  <a:pt x="1096499" y="780871"/>
                </a:lnTo>
                <a:cubicBezTo>
                  <a:pt x="1098099" y="783690"/>
                  <a:pt x="1099852" y="786424"/>
                  <a:pt x="1101738" y="789062"/>
                </a:cubicBezTo>
                <a:cubicBezTo>
                  <a:pt x="1105262" y="793729"/>
                  <a:pt x="1110310" y="797635"/>
                  <a:pt x="1106024" y="804683"/>
                </a:cubicBezTo>
                <a:cubicBezTo>
                  <a:pt x="1104881" y="806493"/>
                  <a:pt x="1106024" y="809732"/>
                  <a:pt x="1106024" y="812303"/>
                </a:cubicBezTo>
                <a:lnTo>
                  <a:pt x="1104881" y="809826"/>
                </a:lnTo>
                <a:cubicBezTo>
                  <a:pt x="1109148" y="807531"/>
                  <a:pt x="1113197" y="804855"/>
                  <a:pt x="1116978" y="801826"/>
                </a:cubicBezTo>
                <a:cubicBezTo>
                  <a:pt x="1119569" y="798625"/>
                  <a:pt x="1121988" y="795291"/>
                  <a:pt x="1124217" y="791825"/>
                </a:cubicBezTo>
                <a:cubicBezTo>
                  <a:pt x="1129827" y="783700"/>
                  <a:pt x="1130303" y="773089"/>
                  <a:pt x="1125455" y="764488"/>
                </a:cubicBezTo>
                <a:cubicBezTo>
                  <a:pt x="1121283" y="758859"/>
                  <a:pt x="1117911" y="752667"/>
                  <a:pt x="1115454" y="746104"/>
                </a:cubicBezTo>
                <a:cubicBezTo>
                  <a:pt x="1108405" y="725054"/>
                  <a:pt x="1102881" y="703432"/>
                  <a:pt x="1095166" y="682668"/>
                </a:cubicBezTo>
                <a:cubicBezTo>
                  <a:pt x="1083869" y="656627"/>
                  <a:pt x="1067257" y="633233"/>
                  <a:pt x="1046398" y="613992"/>
                </a:cubicBezTo>
                <a:cubicBezTo>
                  <a:pt x="1054303" y="609325"/>
                  <a:pt x="1055161" y="621708"/>
                  <a:pt x="1060304" y="620565"/>
                </a:cubicBezTo>
                <a:cubicBezTo>
                  <a:pt x="1061171" y="613955"/>
                  <a:pt x="1061171" y="607268"/>
                  <a:pt x="1060304" y="600658"/>
                </a:cubicBezTo>
                <a:cubicBezTo>
                  <a:pt x="1057590" y="593495"/>
                  <a:pt x="1054142" y="586637"/>
                  <a:pt x="1050017" y="580179"/>
                </a:cubicBezTo>
                <a:cubicBezTo>
                  <a:pt x="1045350" y="570654"/>
                  <a:pt x="1040492" y="561891"/>
                  <a:pt x="1035539" y="551604"/>
                </a:cubicBezTo>
                <a:lnTo>
                  <a:pt x="1019251" y="539602"/>
                </a:lnTo>
                <a:lnTo>
                  <a:pt x="1019251" y="537221"/>
                </a:lnTo>
                <a:lnTo>
                  <a:pt x="1032872" y="536078"/>
                </a:lnTo>
                <a:cubicBezTo>
                  <a:pt x="1020871" y="521695"/>
                  <a:pt x="1004297" y="517886"/>
                  <a:pt x="992486" y="526553"/>
                </a:cubicBezTo>
                <a:cubicBezTo>
                  <a:pt x="995725" y="543984"/>
                  <a:pt x="1009822" y="546461"/>
                  <a:pt x="1024490" y="548556"/>
                </a:cubicBezTo>
                <a:cubicBezTo>
                  <a:pt x="1018251" y="552851"/>
                  <a:pt x="1009917" y="552461"/>
                  <a:pt x="1004107" y="547604"/>
                </a:cubicBezTo>
                <a:cubicBezTo>
                  <a:pt x="998649" y="544155"/>
                  <a:pt x="992915" y="541155"/>
                  <a:pt x="986962" y="538650"/>
                </a:cubicBezTo>
                <a:lnTo>
                  <a:pt x="983723" y="529887"/>
                </a:lnTo>
                <a:lnTo>
                  <a:pt x="971817" y="540841"/>
                </a:lnTo>
                <a:lnTo>
                  <a:pt x="973817" y="547032"/>
                </a:lnTo>
                <a:lnTo>
                  <a:pt x="971817" y="547889"/>
                </a:lnTo>
                <a:lnTo>
                  <a:pt x="956672" y="520171"/>
                </a:lnTo>
                <a:lnTo>
                  <a:pt x="971341" y="524172"/>
                </a:lnTo>
                <a:cubicBezTo>
                  <a:pt x="974579" y="509789"/>
                  <a:pt x="973055" y="504360"/>
                  <a:pt x="963149" y="500931"/>
                </a:cubicBezTo>
                <a:cubicBezTo>
                  <a:pt x="946957" y="495311"/>
                  <a:pt x="930574" y="490454"/>
                  <a:pt x="914286" y="485405"/>
                </a:cubicBezTo>
                <a:cubicBezTo>
                  <a:pt x="912609" y="485215"/>
                  <a:pt x="910914" y="485215"/>
                  <a:pt x="909238" y="485405"/>
                </a:cubicBezTo>
                <a:cubicBezTo>
                  <a:pt x="904932" y="485834"/>
                  <a:pt x="900589" y="485834"/>
                  <a:pt x="896284" y="485405"/>
                </a:cubicBezTo>
                <a:cubicBezTo>
                  <a:pt x="889235" y="484557"/>
                  <a:pt x="882120" y="486139"/>
                  <a:pt x="876091" y="489882"/>
                </a:cubicBezTo>
                <a:lnTo>
                  <a:pt x="874186" y="493502"/>
                </a:lnTo>
                <a:lnTo>
                  <a:pt x="884473" y="498169"/>
                </a:lnTo>
                <a:lnTo>
                  <a:pt x="882282" y="500835"/>
                </a:lnTo>
                <a:cubicBezTo>
                  <a:pt x="879272" y="499140"/>
                  <a:pt x="876072" y="497797"/>
                  <a:pt x="872757" y="496835"/>
                </a:cubicBezTo>
                <a:cubicBezTo>
                  <a:pt x="867775" y="494978"/>
                  <a:pt x="862422" y="494321"/>
                  <a:pt x="857136" y="494930"/>
                </a:cubicBezTo>
                <a:cubicBezTo>
                  <a:pt x="847135" y="498169"/>
                  <a:pt x="838086" y="503598"/>
                  <a:pt x="828561" y="507789"/>
                </a:cubicBezTo>
                <a:cubicBezTo>
                  <a:pt x="825551" y="509094"/>
                  <a:pt x="822312" y="509770"/>
                  <a:pt x="819036" y="509789"/>
                </a:cubicBezTo>
                <a:cubicBezTo>
                  <a:pt x="810749" y="509789"/>
                  <a:pt x="802558" y="509122"/>
                  <a:pt x="794366" y="508170"/>
                </a:cubicBezTo>
                <a:cubicBezTo>
                  <a:pt x="789699" y="507503"/>
                  <a:pt x="784841" y="504360"/>
                  <a:pt x="780555" y="504646"/>
                </a:cubicBezTo>
                <a:cubicBezTo>
                  <a:pt x="774078" y="505608"/>
                  <a:pt x="767696" y="507179"/>
                  <a:pt x="761505" y="509313"/>
                </a:cubicBezTo>
                <a:lnTo>
                  <a:pt x="761505" y="519981"/>
                </a:lnTo>
                <a:cubicBezTo>
                  <a:pt x="756628" y="510961"/>
                  <a:pt x="746351" y="506293"/>
                  <a:pt x="736359" y="508551"/>
                </a:cubicBezTo>
                <a:cubicBezTo>
                  <a:pt x="725634" y="510151"/>
                  <a:pt x="714813" y="511142"/>
                  <a:pt x="703974" y="511503"/>
                </a:cubicBezTo>
                <a:cubicBezTo>
                  <a:pt x="693496" y="511503"/>
                  <a:pt x="682924" y="510170"/>
                  <a:pt x="672446" y="509408"/>
                </a:cubicBezTo>
                <a:cubicBezTo>
                  <a:pt x="671579" y="509227"/>
                  <a:pt x="670779" y="508798"/>
                  <a:pt x="670160" y="508170"/>
                </a:cubicBezTo>
                <a:cubicBezTo>
                  <a:pt x="661673" y="500235"/>
                  <a:pt x="649415" y="497797"/>
                  <a:pt x="638537" y="501884"/>
                </a:cubicBezTo>
                <a:cubicBezTo>
                  <a:pt x="637089" y="502160"/>
                  <a:pt x="635603" y="502160"/>
                  <a:pt x="634156" y="501884"/>
                </a:cubicBezTo>
                <a:cubicBezTo>
                  <a:pt x="627593" y="499979"/>
                  <a:pt x="620792" y="499016"/>
                  <a:pt x="613963" y="499026"/>
                </a:cubicBezTo>
                <a:cubicBezTo>
                  <a:pt x="600780" y="501778"/>
                  <a:pt x="587083" y="500655"/>
                  <a:pt x="574529" y="495787"/>
                </a:cubicBezTo>
                <a:cubicBezTo>
                  <a:pt x="567966" y="493025"/>
                  <a:pt x="561137" y="490949"/>
                  <a:pt x="554146" y="489596"/>
                </a:cubicBezTo>
                <a:cubicBezTo>
                  <a:pt x="547964" y="489025"/>
                  <a:pt x="541754" y="489025"/>
                  <a:pt x="535572" y="489596"/>
                </a:cubicBezTo>
                <a:cubicBezTo>
                  <a:pt x="532029" y="490044"/>
                  <a:pt x="528466" y="490291"/>
                  <a:pt x="524904" y="490358"/>
                </a:cubicBezTo>
                <a:cubicBezTo>
                  <a:pt x="516998" y="489787"/>
                  <a:pt x="507854" y="485882"/>
                  <a:pt x="501472" y="488644"/>
                </a:cubicBezTo>
                <a:cubicBezTo>
                  <a:pt x="495634" y="491053"/>
                  <a:pt x="489157" y="491425"/>
                  <a:pt x="483089" y="489691"/>
                </a:cubicBezTo>
                <a:cubicBezTo>
                  <a:pt x="480708" y="489691"/>
                  <a:pt x="478231" y="488929"/>
                  <a:pt x="475088" y="488453"/>
                </a:cubicBezTo>
                <a:lnTo>
                  <a:pt x="478708" y="503979"/>
                </a:lnTo>
                <a:cubicBezTo>
                  <a:pt x="473583" y="499779"/>
                  <a:pt x="466020" y="500522"/>
                  <a:pt x="461820" y="505646"/>
                </a:cubicBezTo>
                <a:cubicBezTo>
                  <a:pt x="461486" y="506055"/>
                  <a:pt x="461172" y="506484"/>
                  <a:pt x="460896" y="506932"/>
                </a:cubicBezTo>
                <a:cubicBezTo>
                  <a:pt x="455848" y="513504"/>
                  <a:pt x="450228" y="519600"/>
                  <a:pt x="444703" y="525982"/>
                </a:cubicBezTo>
                <a:cubicBezTo>
                  <a:pt x="442703" y="528267"/>
                  <a:pt x="440417" y="530268"/>
                  <a:pt x="438226" y="532363"/>
                </a:cubicBezTo>
                <a:lnTo>
                  <a:pt x="436512" y="530649"/>
                </a:lnTo>
                <a:lnTo>
                  <a:pt x="467849" y="495311"/>
                </a:lnTo>
                <a:cubicBezTo>
                  <a:pt x="468516" y="495311"/>
                  <a:pt x="467849" y="495311"/>
                  <a:pt x="467087" y="495311"/>
                </a:cubicBezTo>
                <a:cubicBezTo>
                  <a:pt x="457943" y="496025"/>
                  <a:pt x="449018" y="492301"/>
                  <a:pt x="443084" y="485310"/>
                </a:cubicBezTo>
                <a:cubicBezTo>
                  <a:pt x="438284" y="480071"/>
                  <a:pt x="430149" y="479719"/>
                  <a:pt x="424920" y="484520"/>
                </a:cubicBezTo>
                <a:cubicBezTo>
                  <a:pt x="423967" y="485386"/>
                  <a:pt x="423158" y="486396"/>
                  <a:pt x="422510" y="487501"/>
                </a:cubicBezTo>
                <a:cubicBezTo>
                  <a:pt x="409080" y="484167"/>
                  <a:pt x="395935" y="477309"/>
                  <a:pt x="381267" y="485691"/>
                </a:cubicBezTo>
                <a:cubicBezTo>
                  <a:pt x="375266" y="470546"/>
                  <a:pt x="363074" y="467212"/>
                  <a:pt x="348120" y="467498"/>
                </a:cubicBezTo>
                <a:cubicBezTo>
                  <a:pt x="329737" y="467498"/>
                  <a:pt x="311353" y="462355"/>
                  <a:pt x="293637" y="468260"/>
                </a:cubicBezTo>
                <a:cubicBezTo>
                  <a:pt x="290503" y="464945"/>
                  <a:pt x="286407" y="462707"/>
                  <a:pt x="281921" y="461879"/>
                </a:cubicBezTo>
                <a:cubicBezTo>
                  <a:pt x="264014" y="461879"/>
                  <a:pt x="246202" y="462735"/>
                  <a:pt x="228391" y="463307"/>
                </a:cubicBezTo>
                <a:cubicBezTo>
                  <a:pt x="227248" y="463307"/>
                  <a:pt x="226200" y="463974"/>
                  <a:pt x="225057" y="464069"/>
                </a:cubicBezTo>
                <a:cubicBezTo>
                  <a:pt x="215056" y="464069"/>
                  <a:pt x="205054" y="464069"/>
                  <a:pt x="195053" y="465307"/>
                </a:cubicBezTo>
                <a:cubicBezTo>
                  <a:pt x="188395" y="465460"/>
                  <a:pt x="181785" y="466555"/>
                  <a:pt x="175432" y="468546"/>
                </a:cubicBezTo>
                <a:cubicBezTo>
                  <a:pt x="166697" y="472089"/>
                  <a:pt x="158201" y="476194"/>
                  <a:pt x="150000" y="480833"/>
                </a:cubicBezTo>
                <a:cubicBezTo>
                  <a:pt x="148762" y="482738"/>
                  <a:pt x="147809" y="486834"/>
                  <a:pt x="145618" y="487691"/>
                </a:cubicBezTo>
                <a:cubicBezTo>
                  <a:pt x="136322" y="491358"/>
                  <a:pt x="126768" y="494349"/>
                  <a:pt x="117043" y="496644"/>
                </a:cubicBezTo>
                <a:cubicBezTo>
                  <a:pt x="101051" y="500388"/>
                  <a:pt x="86344" y="508341"/>
                  <a:pt x="74467" y="519695"/>
                </a:cubicBezTo>
                <a:lnTo>
                  <a:pt x="89040" y="528077"/>
                </a:lnTo>
                <a:cubicBezTo>
                  <a:pt x="79677" y="532335"/>
                  <a:pt x="70638" y="537269"/>
                  <a:pt x="61989" y="542841"/>
                </a:cubicBezTo>
                <a:cubicBezTo>
                  <a:pt x="53007" y="550423"/>
                  <a:pt x="44510" y="558567"/>
                  <a:pt x="36557" y="567225"/>
                </a:cubicBezTo>
                <a:cubicBezTo>
                  <a:pt x="35795" y="567987"/>
                  <a:pt x="36557" y="569797"/>
                  <a:pt x="35890" y="571035"/>
                </a:cubicBezTo>
                <a:cubicBezTo>
                  <a:pt x="35481" y="575197"/>
                  <a:pt x="34547" y="579293"/>
                  <a:pt x="33128" y="583227"/>
                </a:cubicBezTo>
                <a:cubicBezTo>
                  <a:pt x="25318" y="599324"/>
                  <a:pt x="16936" y="615135"/>
                  <a:pt x="8935" y="630852"/>
                </a:cubicBezTo>
                <a:cubicBezTo>
                  <a:pt x="8144" y="633186"/>
                  <a:pt x="7696" y="635624"/>
                  <a:pt x="7601" y="638091"/>
                </a:cubicBezTo>
                <a:lnTo>
                  <a:pt x="8554" y="638091"/>
                </a:lnTo>
                <a:lnTo>
                  <a:pt x="15602" y="625518"/>
                </a:lnTo>
                <a:lnTo>
                  <a:pt x="18174" y="626756"/>
                </a:lnTo>
                <a:cubicBezTo>
                  <a:pt x="16650" y="631519"/>
                  <a:pt x="15030" y="636281"/>
                  <a:pt x="13507" y="640948"/>
                </a:cubicBezTo>
                <a:cubicBezTo>
                  <a:pt x="12840" y="642854"/>
                  <a:pt x="11316" y="645997"/>
                  <a:pt x="11887" y="646473"/>
                </a:cubicBezTo>
                <a:cubicBezTo>
                  <a:pt x="18079" y="651712"/>
                  <a:pt x="11887" y="655998"/>
                  <a:pt x="11125" y="660761"/>
                </a:cubicBezTo>
                <a:cubicBezTo>
                  <a:pt x="9506" y="667904"/>
                  <a:pt x="6839" y="674857"/>
                  <a:pt x="5029" y="682001"/>
                </a:cubicBezTo>
                <a:cubicBezTo>
                  <a:pt x="3601" y="687430"/>
                  <a:pt x="3029" y="694288"/>
                  <a:pt x="10268" y="694765"/>
                </a:cubicBezTo>
                <a:cubicBezTo>
                  <a:pt x="17507" y="695241"/>
                  <a:pt x="15221" y="687907"/>
                  <a:pt x="16174" y="683525"/>
                </a:cubicBezTo>
                <a:cubicBezTo>
                  <a:pt x="18650" y="671142"/>
                  <a:pt x="21222" y="658855"/>
                  <a:pt x="24175" y="644282"/>
                </a:cubicBezTo>
                <a:cubicBezTo>
                  <a:pt x="28747" y="653807"/>
                  <a:pt x="18269" y="664856"/>
                  <a:pt x="32271" y="668285"/>
                </a:cubicBezTo>
                <a:cubicBezTo>
                  <a:pt x="28556" y="688478"/>
                  <a:pt x="30080" y="700289"/>
                  <a:pt x="37414" y="707909"/>
                </a:cubicBezTo>
                <a:lnTo>
                  <a:pt x="38938" y="699241"/>
                </a:lnTo>
                <a:lnTo>
                  <a:pt x="40367" y="699241"/>
                </a:lnTo>
                <a:lnTo>
                  <a:pt x="45034" y="713624"/>
                </a:lnTo>
                <a:cubicBezTo>
                  <a:pt x="45558" y="709614"/>
                  <a:pt x="45872" y="705575"/>
                  <a:pt x="45987" y="701527"/>
                </a:cubicBezTo>
                <a:cubicBezTo>
                  <a:pt x="48273" y="693298"/>
                  <a:pt x="48273" y="684611"/>
                  <a:pt x="45987" y="676382"/>
                </a:cubicBezTo>
                <a:cubicBezTo>
                  <a:pt x="43539" y="671724"/>
                  <a:pt x="45339" y="665961"/>
                  <a:pt x="49997" y="663523"/>
                </a:cubicBezTo>
                <a:cubicBezTo>
                  <a:pt x="50511" y="663246"/>
                  <a:pt x="51054" y="663027"/>
                  <a:pt x="51607" y="662856"/>
                </a:cubicBezTo>
                <a:lnTo>
                  <a:pt x="51607" y="681906"/>
                </a:lnTo>
                <a:lnTo>
                  <a:pt x="53416" y="681906"/>
                </a:lnTo>
                <a:lnTo>
                  <a:pt x="63989" y="665618"/>
                </a:lnTo>
                <a:lnTo>
                  <a:pt x="65989" y="666475"/>
                </a:lnTo>
                <a:cubicBezTo>
                  <a:pt x="65361" y="669219"/>
                  <a:pt x="64465" y="671905"/>
                  <a:pt x="63322" y="674477"/>
                </a:cubicBezTo>
                <a:cubicBezTo>
                  <a:pt x="60465" y="679715"/>
                  <a:pt x="57226" y="684763"/>
                  <a:pt x="53797" y="689812"/>
                </a:cubicBezTo>
                <a:cubicBezTo>
                  <a:pt x="47901" y="697975"/>
                  <a:pt x="47901" y="708986"/>
                  <a:pt x="53797" y="717148"/>
                </a:cubicBezTo>
                <a:cubicBezTo>
                  <a:pt x="45606" y="717720"/>
                  <a:pt x="37795" y="718101"/>
                  <a:pt x="33795" y="711052"/>
                </a:cubicBezTo>
                <a:cubicBezTo>
                  <a:pt x="27346" y="702556"/>
                  <a:pt x="24317" y="691955"/>
                  <a:pt x="25318" y="681334"/>
                </a:cubicBezTo>
                <a:cubicBezTo>
                  <a:pt x="25518" y="676420"/>
                  <a:pt x="24975" y="671505"/>
                  <a:pt x="23698" y="666761"/>
                </a:cubicBezTo>
                <a:lnTo>
                  <a:pt x="21317" y="666761"/>
                </a:lnTo>
                <a:cubicBezTo>
                  <a:pt x="14364" y="702766"/>
                  <a:pt x="12840" y="727626"/>
                  <a:pt x="18269" y="737627"/>
                </a:cubicBezTo>
                <a:cubicBezTo>
                  <a:pt x="19079" y="730598"/>
                  <a:pt x="19079" y="723511"/>
                  <a:pt x="18269" y="716482"/>
                </a:cubicBezTo>
                <a:cubicBezTo>
                  <a:pt x="16345" y="709195"/>
                  <a:pt x="19812" y="701556"/>
                  <a:pt x="26556" y="698194"/>
                </a:cubicBezTo>
                <a:cubicBezTo>
                  <a:pt x="25032" y="701146"/>
                  <a:pt x="23317" y="702956"/>
                  <a:pt x="23222" y="704861"/>
                </a:cubicBezTo>
                <a:cubicBezTo>
                  <a:pt x="23032" y="709509"/>
                  <a:pt x="23222" y="714157"/>
                  <a:pt x="23794" y="718767"/>
                </a:cubicBezTo>
                <a:cubicBezTo>
                  <a:pt x="24479" y="720825"/>
                  <a:pt x="25375" y="722797"/>
                  <a:pt x="26461" y="724673"/>
                </a:cubicBezTo>
                <a:cubicBezTo>
                  <a:pt x="27889" y="727912"/>
                  <a:pt x="28366" y="732007"/>
                  <a:pt x="30652" y="734198"/>
                </a:cubicBezTo>
                <a:cubicBezTo>
                  <a:pt x="32938" y="736389"/>
                  <a:pt x="36081" y="733341"/>
                  <a:pt x="39415" y="732674"/>
                </a:cubicBezTo>
                <a:cubicBezTo>
                  <a:pt x="41224" y="738675"/>
                  <a:pt x="37414" y="747724"/>
                  <a:pt x="47225" y="751724"/>
                </a:cubicBezTo>
                <a:cubicBezTo>
                  <a:pt x="49606" y="744390"/>
                  <a:pt x="42939" y="735722"/>
                  <a:pt x="53797" y="729245"/>
                </a:cubicBezTo>
                <a:cubicBezTo>
                  <a:pt x="52369" y="739818"/>
                  <a:pt x="49225" y="748962"/>
                  <a:pt x="60941" y="755248"/>
                </a:cubicBezTo>
                <a:cubicBezTo>
                  <a:pt x="52750" y="755248"/>
                  <a:pt x="46368" y="757058"/>
                  <a:pt x="41891" y="754772"/>
                </a:cubicBezTo>
                <a:cubicBezTo>
                  <a:pt x="37414" y="752486"/>
                  <a:pt x="35128" y="746200"/>
                  <a:pt x="30842" y="740294"/>
                </a:cubicBezTo>
                <a:lnTo>
                  <a:pt x="32652" y="753629"/>
                </a:lnTo>
                <a:lnTo>
                  <a:pt x="29318" y="754105"/>
                </a:lnTo>
                <a:lnTo>
                  <a:pt x="25794" y="735055"/>
                </a:lnTo>
                <a:lnTo>
                  <a:pt x="23032" y="735055"/>
                </a:lnTo>
                <a:lnTo>
                  <a:pt x="21222" y="758773"/>
                </a:lnTo>
                <a:lnTo>
                  <a:pt x="35700" y="755820"/>
                </a:lnTo>
                <a:lnTo>
                  <a:pt x="32938" y="771726"/>
                </a:lnTo>
                <a:lnTo>
                  <a:pt x="35605" y="771726"/>
                </a:lnTo>
                <a:cubicBezTo>
                  <a:pt x="35548" y="769584"/>
                  <a:pt x="35738" y="767441"/>
                  <a:pt x="36176" y="765345"/>
                </a:cubicBezTo>
                <a:cubicBezTo>
                  <a:pt x="36824" y="764221"/>
                  <a:pt x="37948" y="763450"/>
                  <a:pt x="39224" y="763250"/>
                </a:cubicBezTo>
                <a:cubicBezTo>
                  <a:pt x="39891" y="763250"/>
                  <a:pt x="41510" y="764202"/>
                  <a:pt x="41701" y="764964"/>
                </a:cubicBezTo>
                <a:cubicBezTo>
                  <a:pt x="43320" y="771822"/>
                  <a:pt x="44749" y="778680"/>
                  <a:pt x="46559" y="787348"/>
                </a:cubicBezTo>
                <a:lnTo>
                  <a:pt x="36176" y="777823"/>
                </a:lnTo>
                <a:lnTo>
                  <a:pt x="34652" y="778775"/>
                </a:lnTo>
                <a:lnTo>
                  <a:pt x="40748" y="799635"/>
                </a:lnTo>
                <a:lnTo>
                  <a:pt x="45320" y="797063"/>
                </a:lnTo>
                <a:cubicBezTo>
                  <a:pt x="47701" y="806588"/>
                  <a:pt x="49702" y="815351"/>
                  <a:pt x="52178" y="824114"/>
                </a:cubicBezTo>
                <a:cubicBezTo>
                  <a:pt x="55893" y="837449"/>
                  <a:pt x="69418" y="845927"/>
                  <a:pt x="71228" y="860500"/>
                </a:cubicBezTo>
                <a:cubicBezTo>
                  <a:pt x="71228" y="860500"/>
                  <a:pt x="72180" y="860500"/>
                  <a:pt x="72657" y="860500"/>
                </a:cubicBezTo>
                <a:lnTo>
                  <a:pt x="78372" y="853546"/>
                </a:lnTo>
                <a:lnTo>
                  <a:pt x="86944" y="870882"/>
                </a:lnTo>
                <a:lnTo>
                  <a:pt x="79038" y="868596"/>
                </a:lnTo>
                <a:cubicBezTo>
                  <a:pt x="78229" y="871120"/>
                  <a:pt x="77905" y="873768"/>
                  <a:pt x="78086" y="876407"/>
                </a:cubicBezTo>
                <a:cubicBezTo>
                  <a:pt x="79705" y="881835"/>
                  <a:pt x="82372" y="886884"/>
                  <a:pt x="84372" y="892218"/>
                </a:cubicBezTo>
                <a:cubicBezTo>
                  <a:pt x="84792" y="894028"/>
                  <a:pt x="85011" y="895885"/>
                  <a:pt x="85039" y="897743"/>
                </a:cubicBezTo>
                <a:lnTo>
                  <a:pt x="82468" y="898504"/>
                </a:lnTo>
                <a:cubicBezTo>
                  <a:pt x="80563" y="894790"/>
                  <a:pt x="78467" y="891266"/>
                  <a:pt x="76848" y="887455"/>
                </a:cubicBezTo>
                <a:cubicBezTo>
                  <a:pt x="75229" y="883645"/>
                  <a:pt x="74181" y="879454"/>
                  <a:pt x="72752" y="875073"/>
                </a:cubicBezTo>
                <a:cubicBezTo>
                  <a:pt x="71609" y="875930"/>
                  <a:pt x="71228" y="876025"/>
                  <a:pt x="71133" y="876216"/>
                </a:cubicBezTo>
                <a:cubicBezTo>
                  <a:pt x="64561" y="887836"/>
                  <a:pt x="64751" y="889551"/>
                  <a:pt x="73609" y="898695"/>
                </a:cubicBezTo>
                <a:cubicBezTo>
                  <a:pt x="74571" y="900095"/>
                  <a:pt x="75372" y="901591"/>
                  <a:pt x="75991" y="903172"/>
                </a:cubicBezTo>
                <a:cubicBezTo>
                  <a:pt x="78562" y="907363"/>
                  <a:pt x="80944" y="911553"/>
                  <a:pt x="83801" y="915459"/>
                </a:cubicBezTo>
                <a:cubicBezTo>
                  <a:pt x="84754" y="916697"/>
                  <a:pt x="87135" y="916888"/>
                  <a:pt x="88754" y="917650"/>
                </a:cubicBezTo>
                <a:lnTo>
                  <a:pt x="91040" y="916316"/>
                </a:lnTo>
                <a:cubicBezTo>
                  <a:pt x="83515" y="907458"/>
                  <a:pt x="86944" y="898886"/>
                  <a:pt x="89897" y="888884"/>
                </a:cubicBezTo>
                <a:cubicBezTo>
                  <a:pt x="95993" y="900791"/>
                  <a:pt x="89897" y="915650"/>
                  <a:pt x="104280" y="925079"/>
                </a:cubicBezTo>
                <a:lnTo>
                  <a:pt x="99898" y="905267"/>
                </a:lnTo>
                <a:lnTo>
                  <a:pt x="102851" y="903362"/>
                </a:lnTo>
                <a:cubicBezTo>
                  <a:pt x="103908" y="915154"/>
                  <a:pt x="111166" y="925498"/>
                  <a:pt x="121901" y="930509"/>
                </a:cubicBezTo>
                <a:lnTo>
                  <a:pt x="123901" y="928889"/>
                </a:lnTo>
                <a:lnTo>
                  <a:pt x="111233" y="914316"/>
                </a:lnTo>
                <a:lnTo>
                  <a:pt x="121996" y="914316"/>
                </a:lnTo>
                <a:lnTo>
                  <a:pt x="115329" y="904791"/>
                </a:lnTo>
                <a:lnTo>
                  <a:pt x="116472" y="904029"/>
                </a:lnTo>
                <a:lnTo>
                  <a:pt x="124854" y="909839"/>
                </a:lnTo>
                <a:lnTo>
                  <a:pt x="125902" y="908696"/>
                </a:lnTo>
                <a:lnTo>
                  <a:pt x="122092" y="902505"/>
                </a:lnTo>
                <a:lnTo>
                  <a:pt x="123806" y="900885"/>
                </a:lnTo>
                <a:cubicBezTo>
                  <a:pt x="126759" y="903077"/>
                  <a:pt x="129807" y="905267"/>
                  <a:pt x="132664" y="907648"/>
                </a:cubicBezTo>
                <a:cubicBezTo>
                  <a:pt x="135522" y="910030"/>
                  <a:pt x="138665" y="912887"/>
                  <a:pt x="142666" y="916507"/>
                </a:cubicBezTo>
                <a:cubicBezTo>
                  <a:pt x="142666" y="904982"/>
                  <a:pt x="129331" y="894123"/>
                  <a:pt x="121901" y="897933"/>
                </a:cubicBezTo>
                <a:lnTo>
                  <a:pt x="122568" y="883264"/>
                </a:lnTo>
                <a:lnTo>
                  <a:pt x="135998" y="898600"/>
                </a:lnTo>
                <a:cubicBezTo>
                  <a:pt x="135998" y="889837"/>
                  <a:pt x="131998" y="882121"/>
                  <a:pt x="132379" y="874502"/>
                </a:cubicBezTo>
                <a:cubicBezTo>
                  <a:pt x="133788" y="866748"/>
                  <a:pt x="136322" y="859233"/>
                  <a:pt x="139903" y="852213"/>
                </a:cubicBezTo>
                <a:cubicBezTo>
                  <a:pt x="143523" y="858023"/>
                  <a:pt x="135617" y="866310"/>
                  <a:pt x="147428" y="868025"/>
                </a:cubicBezTo>
                <a:lnTo>
                  <a:pt x="148190" y="856499"/>
                </a:lnTo>
                <a:lnTo>
                  <a:pt x="163430" y="872501"/>
                </a:lnTo>
                <a:lnTo>
                  <a:pt x="152381" y="866120"/>
                </a:lnTo>
                <a:cubicBezTo>
                  <a:pt x="153019" y="869596"/>
                  <a:pt x="154077" y="872987"/>
                  <a:pt x="155524" y="876216"/>
                </a:cubicBezTo>
                <a:cubicBezTo>
                  <a:pt x="156477" y="877644"/>
                  <a:pt x="159525" y="877835"/>
                  <a:pt x="161620" y="878502"/>
                </a:cubicBezTo>
                <a:lnTo>
                  <a:pt x="163144" y="872216"/>
                </a:lnTo>
                <a:lnTo>
                  <a:pt x="173908" y="876311"/>
                </a:lnTo>
                <a:cubicBezTo>
                  <a:pt x="173955" y="877702"/>
                  <a:pt x="174317" y="879073"/>
                  <a:pt x="174955" y="880312"/>
                </a:cubicBezTo>
                <a:cubicBezTo>
                  <a:pt x="176203" y="881778"/>
                  <a:pt x="177765" y="882960"/>
                  <a:pt x="179527" y="883741"/>
                </a:cubicBezTo>
                <a:cubicBezTo>
                  <a:pt x="179527" y="883741"/>
                  <a:pt x="181623" y="882121"/>
                  <a:pt x="181528" y="881359"/>
                </a:cubicBezTo>
                <a:cubicBezTo>
                  <a:pt x="181480" y="879769"/>
                  <a:pt x="180880" y="878254"/>
                  <a:pt x="179813" y="877073"/>
                </a:cubicBezTo>
                <a:cubicBezTo>
                  <a:pt x="173022" y="869091"/>
                  <a:pt x="165316" y="861929"/>
                  <a:pt x="156858" y="855737"/>
                </a:cubicBezTo>
                <a:cubicBezTo>
                  <a:pt x="148762" y="850879"/>
                  <a:pt x="150476" y="846212"/>
                  <a:pt x="151048" y="839164"/>
                </a:cubicBezTo>
                <a:cubicBezTo>
                  <a:pt x="152191" y="826400"/>
                  <a:pt x="151048" y="813541"/>
                  <a:pt x="151048" y="801064"/>
                </a:cubicBezTo>
                <a:lnTo>
                  <a:pt x="150190" y="801064"/>
                </a:lnTo>
                <a:lnTo>
                  <a:pt x="140665" y="832211"/>
                </a:lnTo>
                <a:lnTo>
                  <a:pt x="138094" y="831544"/>
                </a:lnTo>
                <a:lnTo>
                  <a:pt x="144190" y="790110"/>
                </a:lnTo>
                <a:cubicBezTo>
                  <a:pt x="154667" y="785919"/>
                  <a:pt x="145904" y="773727"/>
                  <a:pt x="150381" y="766012"/>
                </a:cubicBezTo>
                <a:lnTo>
                  <a:pt x="153429" y="766012"/>
                </a:lnTo>
                <a:lnTo>
                  <a:pt x="152095" y="787824"/>
                </a:lnTo>
                <a:lnTo>
                  <a:pt x="154858" y="787824"/>
                </a:lnTo>
                <a:lnTo>
                  <a:pt x="162859" y="754201"/>
                </a:lnTo>
                <a:cubicBezTo>
                  <a:pt x="163325" y="751677"/>
                  <a:pt x="164154" y="749238"/>
                  <a:pt x="165335" y="746962"/>
                </a:cubicBezTo>
                <a:cubicBezTo>
                  <a:pt x="166097" y="745723"/>
                  <a:pt x="168383" y="745533"/>
                  <a:pt x="170002" y="744866"/>
                </a:cubicBezTo>
                <a:cubicBezTo>
                  <a:pt x="162440" y="764421"/>
                  <a:pt x="160982" y="785805"/>
                  <a:pt x="165811" y="806207"/>
                </a:cubicBezTo>
                <a:lnTo>
                  <a:pt x="163049" y="806207"/>
                </a:lnTo>
                <a:lnTo>
                  <a:pt x="159334" y="781442"/>
                </a:lnTo>
                <a:cubicBezTo>
                  <a:pt x="154858" y="788777"/>
                  <a:pt x="154858" y="788777"/>
                  <a:pt x="157810" y="817447"/>
                </a:cubicBezTo>
                <a:lnTo>
                  <a:pt x="165335" y="815160"/>
                </a:lnTo>
                <a:lnTo>
                  <a:pt x="162001" y="823542"/>
                </a:lnTo>
                <a:lnTo>
                  <a:pt x="170002" y="828020"/>
                </a:lnTo>
                <a:cubicBezTo>
                  <a:pt x="170002" y="816399"/>
                  <a:pt x="170002" y="806112"/>
                  <a:pt x="170002" y="795920"/>
                </a:cubicBezTo>
                <a:cubicBezTo>
                  <a:pt x="170002" y="782394"/>
                  <a:pt x="171717" y="768869"/>
                  <a:pt x="172193" y="755344"/>
                </a:cubicBezTo>
                <a:cubicBezTo>
                  <a:pt x="171803" y="751715"/>
                  <a:pt x="171003" y="748133"/>
                  <a:pt x="169812" y="744676"/>
                </a:cubicBezTo>
                <a:cubicBezTo>
                  <a:pt x="171431" y="736484"/>
                  <a:pt x="170288" y="724388"/>
                  <a:pt x="175241" y="720863"/>
                </a:cubicBezTo>
                <a:cubicBezTo>
                  <a:pt x="183242" y="715243"/>
                  <a:pt x="183814" y="707719"/>
                  <a:pt x="187338" y="700956"/>
                </a:cubicBezTo>
                <a:cubicBezTo>
                  <a:pt x="188357" y="699194"/>
                  <a:pt x="189510" y="697508"/>
                  <a:pt x="190767" y="695908"/>
                </a:cubicBezTo>
                <a:lnTo>
                  <a:pt x="192672" y="696765"/>
                </a:lnTo>
                <a:lnTo>
                  <a:pt x="187624" y="715815"/>
                </a:lnTo>
                <a:lnTo>
                  <a:pt x="190005" y="716863"/>
                </a:lnTo>
                <a:cubicBezTo>
                  <a:pt x="191662" y="715043"/>
                  <a:pt x="193043" y="712986"/>
                  <a:pt x="194101" y="710767"/>
                </a:cubicBezTo>
                <a:cubicBezTo>
                  <a:pt x="196863" y="701813"/>
                  <a:pt x="199244" y="692669"/>
                  <a:pt x="202006" y="683716"/>
                </a:cubicBezTo>
                <a:cubicBezTo>
                  <a:pt x="202864" y="681658"/>
                  <a:pt x="203949" y="679715"/>
                  <a:pt x="205245" y="677905"/>
                </a:cubicBezTo>
                <a:lnTo>
                  <a:pt x="206959" y="678763"/>
                </a:lnTo>
                <a:lnTo>
                  <a:pt x="201244" y="701146"/>
                </a:lnTo>
                <a:lnTo>
                  <a:pt x="209531" y="701718"/>
                </a:lnTo>
                <a:lnTo>
                  <a:pt x="210674" y="680287"/>
                </a:lnTo>
                <a:lnTo>
                  <a:pt x="213436" y="680287"/>
                </a:lnTo>
                <a:cubicBezTo>
                  <a:pt x="213436" y="687526"/>
                  <a:pt x="213436" y="694765"/>
                  <a:pt x="214579" y="701909"/>
                </a:cubicBezTo>
                <a:cubicBezTo>
                  <a:pt x="215722" y="709052"/>
                  <a:pt x="217056" y="716482"/>
                  <a:pt x="218389" y="723816"/>
                </a:cubicBezTo>
                <a:lnTo>
                  <a:pt x="221628" y="723816"/>
                </a:lnTo>
                <a:cubicBezTo>
                  <a:pt x="221628" y="719816"/>
                  <a:pt x="221628" y="715815"/>
                  <a:pt x="221628" y="711814"/>
                </a:cubicBezTo>
                <a:cubicBezTo>
                  <a:pt x="221628" y="701718"/>
                  <a:pt x="221628" y="691621"/>
                  <a:pt x="222295" y="681620"/>
                </a:cubicBezTo>
                <a:cubicBezTo>
                  <a:pt x="222295" y="678096"/>
                  <a:pt x="225247" y="674191"/>
                  <a:pt x="224390" y="671142"/>
                </a:cubicBezTo>
                <a:cubicBezTo>
                  <a:pt x="222295" y="663332"/>
                  <a:pt x="224390" y="659332"/>
                  <a:pt x="232963" y="659236"/>
                </a:cubicBezTo>
                <a:cubicBezTo>
                  <a:pt x="229915" y="647997"/>
                  <a:pt x="224009" y="661141"/>
                  <a:pt x="219818" y="654569"/>
                </a:cubicBezTo>
                <a:lnTo>
                  <a:pt x="219818" y="680858"/>
                </a:lnTo>
                <a:cubicBezTo>
                  <a:pt x="217056" y="679277"/>
                  <a:pt x="215275" y="676410"/>
                  <a:pt x="215056" y="673238"/>
                </a:cubicBezTo>
                <a:cubicBezTo>
                  <a:pt x="216770" y="660284"/>
                  <a:pt x="218770" y="647330"/>
                  <a:pt x="221342" y="634567"/>
                </a:cubicBezTo>
                <a:cubicBezTo>
                  <a:pt x="221818" y="632376"/>
                  <a:pt x="226009" y="630947"/>
                  <a:pt x="228486" y="629233"/>
                </a:cubicBezTo>
                <a:lnTo>
                  <a:pt x="230867" y="632186"/>
                </a:lnTo>
                <a:lnTo>
                  <a:pt x="223914" y="635043"/>
                </a:lnTo>
                <a:lnTo>
                  <a:pt x="225247" y="636757"/>
                </a:lnTo>
                <a:lnTo>
                  <a:pt x="235820" y="637329"/>
                </a:lnTo>
                <a:cubicBezTo>
                  <a:pt x="230762" y="642587"/>
                  <a:pt x="230515" y="650826"/>
                  <a:pt x="235249" y="656379"/>
                </a:cubicBezTo>
                <a:lnTo>
                  <a:pt x="246774" y="656379"/>
                </a:lnTo>
                <a:cubicBezTo>
                  <a:pt x="242392" y="634281"/>
                  <a:pt x="247536" y="616088"/>
                  <a:pt x="261157" y="610088"/>
                </a:cubicBezTo>
                <a:cubicBezTo>
                  <a:pt x="247060" y="625137"/>
                  <a:pt x="247917" y="643139"/>
                  <a:pt x="251632" y="661522"/>
                </a:cubicBezTo>
                <a:cubicBezTo>
                  <a:pt x="242678" y="661522"/>
                  <a:pt x="236582" y="671047"/>
                  <a:pt x="236296" y="685621"/>
                </a:cubicBezTo>
                <a:cubicBezTo>
                  <a:pt x="236296" y="695908"/>
                  <a:pt x="237535" y="706194"/>
                  <a:pt x="238201" y="716482"/>
                </a:cubicBezTo>
                <a:cubicBezTo>
                  <a:pt x="235172" y="711871"/>
                  <a:pt x="233134" y="706680"/>
                  <a:pt x="232201" y="701242"/>
                </a:cubicBezTo>
                <a:cubicBezTo>
                  <a:pt x="231486" y="695650"/>
                  <a:pt x="231105" y="690021"/>
                  <a:pt x="231058" y="684382"/>
                </a:cubicBezTo>
                <a:lnTo>
                  <a:pt x="228676" y="684382"/>
                </a:lnTo>
                <a:cubicBezTo>
                  <a:pt x="227019" y="692088"/>
                  <a:pt x="225781" y="699880"/>
                  <a:pt x="224962" y="707719"/>
                </a:cubicBezTo>
                <a:cubicBezTo>
                  <a:pt x="224200" y="720006"/>
                  <a:pt x="226200" y="721816"/>
                  <a:pt x="238582" y="722006"/>
                </a:cubicBezTo>
                <a:cubicBezTo>
                  <a:pt x="226486" y="736865"/>
                  <a:pt x="234201" y="748295"/>
                  <a:pt x="246488" y="760106"/>
                </a:cubicBezTo>
                <a:lnTo>
                  <a:pt x="237535" y="758582"/>
                </a:lnTo>
                <a:cubicBezTo>
                  <a:pt x="233248" y="775156"/>
                  <a:pt x="247822" y="786681"/>
                  <a:pt x="247060" y="802207"/>
                </a:cubicBezTo>
                <a:lnTo>
                  <a:pt x="241916" y="792682"/>
                </a:lnTo>
                <a:cubicBezTo>
                  <a:pt x="244012" y="811732"/>
                  <a:pt x="248488" y="823733"/>
                  <a:pt x="255442" y="829925"/>
                </a:cubicBezTo>
                <a:lnTo>
                  <a:pt x="258299" y="821733"/>
                </a:lnTo>
                <a:lnTo>
                  <a:pt x="260109" y="821733"/>
                </a:lnTo>
                <a:lnTo>
                  <a:pt x="261823" y="850308"/>
                </a:lnTo>
                <a:cubicBezTo>
                  <a:pt x="273444" y="844784"/>
                  <a:pt x="258680" y="836116"/>
                  <a:pt x="265824" y="830401"/>
                </a:cubicBezTo>
                <a:lnTo>
                  <a:pt x="289827" y="868501"/>
                </a:lnTo>
                <a:lnTo>
                  <a:pt x="289160" y="855356"/>
                </a:lnTo>
                <a:lnTo>
                  <a:pt x="294685" y="853356"/>
                </a:lnTo>
                <a:lnTo>
                  <a:pt x="302590" y="877168"/>
                </a:lnTo>
                <a:lnTo>
                  <a:pt x="305734" y="876121"/>
                </a:lnTo>
                <a:cubicBezTo>
                  <a:pt x="299380" y="852880"/>
                  <a:pt x="292751" y="829639"/>
                  <a:pt x="285826" y="806398"/>
                </a:cubicBezTo>
                <a:lnTo>
                  <a:pt x="287065" y="806398"/>
                </a:lnTo>
                <a:lnTo>
                  <a:pt x="304781" y="852308"/>
                </a:lnTo>
                <a:cubicBezTo>
                  <a:pt x="309353" y="846117"/>
                  <a:pt x="309448" y="841736"/>
                  <a:pt x="304781" y="836973"/>
                </a:cubicBezTo>
                <a:cubicBezTo>
                  <a:pt x="301752" y="833591"/>
                  <a:pt x="299304" y="829725"/>
                  <a:pt x="297542" y="825543"/>
                </a:cubicBezTo>
                <a:cubicBezTo>
                  <a:pt x="293256" y="816018"/>
                  <a:pt x="295447" y="812684"/>
                  <a:pt x="304972" y="810017"/>
                </a:cubicBezTo>
                <a:lnTo>
                  <a:pt x="306210" y="827638"/>
                </a:lnTo>
                <a:lnTo>
                  <a:pt x="301257" y="826877"/>
                </a:lnTo>
                <a:lnTo>
                  <a:pt x="310020" y="839068"/>
                </a:lnTo>
                <a:lnTo>
                  <a:pt x="316211" y="831734"/>
                </a:lnTo>
                <a:lnTo>
                  <a:pt x="317449" y="832496"/>
                </a:lnTo>
                <a:lnTo>
                  <a:pt x="311830" y="849832"/>
                </a:lnTo>
                <a:lnTo>
                  <a:pt x="313354" y="850498"/>
                </a:lnTo>
                <a:lnTo>
                  <a:pt x="327165" y="827638"/>
                </a:lnTo>
                <a:lnTo>
                  <a:pt x="329260" y="828972"/>
                </a:lnTo>
                <a:lnTo>
                  <a:pt x="317640" y="852117"/>
                </a:lnTo>
                <a:lnTo>
                  <a:pt x="331165" y="851356"/>
                </a:lnTo>
                <a:cubicBezTo>
                  <a:pt x="324688" y="838497"/>
                  <a:pt x="332975" y="829163"/>
                  <a:pt x="339357" y="822114"/>
                </a:cubicBezTo>
                <a:cubicBezTo>
                  <a:pt x="337261" y="808398"/>
                  <a:pt x="335737" y="796587"/>
                  <a:pt x="333547" y="784966"/>
                </a:cubicBezTo>
                <a:cubicBezTo>
                  <a:pt x="331927" y="776870"/>
                  <a:pt x="332689" y="771250"/>
                  <a:pt x="343072" y="772203"/>
                </a:cubicBezTo>
                <a:lnTo>
                  <a:pt x="337833" y="745343"/>
                </a:lnTo>
                <a:cubicBezTo>
                  <a:pt x="324593" y="750391"/>
                  <a:pt x="332023" y="760392"/>
                  <a:pt x="330975" y="769917"/>
                </a:cubicBezTo>
                <a:lnTo>
                  <a:pt x="326498" y="762868"/>
                </a:lnTo>
                <a:lnTo>
                  <a:pt x="325069" y="763344"/>
                </a:lnTo>
                <a:lnTo>
                  <a:pt x="328498" y="783347"/>
                </a:lnTo>
                <a:cubicBezTo>
                  <a:pt x="320878" y="795825"/>
                  <a:pt x="323545" y="807255"/>
                  <a:pt x="328498" y="819923"/>
                </a:cubicBezTo>
                <a:lnTo>
                  <a:pt x="316021" y="808207"/>
                </a:lnTo>
                <a:lnTo>
                  <a:pt x="314687" y="809541"/>
                </a:lnTo>
                <a:lnTo>
                  <a:pt x="324212" y="822400"/>
                </a:lnTo>
                <a:cubicBezTo>
                  <a:pt x="316402" y="817066"/>
                  <a:pt x="308782" y="811160"/>
                  <a:pt x="309353" y="800968"/>
                </a:cubicBezTo>
                <a:cubicBezTo>
                  <a:pt x="310334" y="793129"/>
                  <a:pt x="311830" y="785366"/>
                  <a:pt x="313830" y="777727"/>
                </a:cubicBezTo>
                <a:lnTo>
                  <a:pt x="313830" y="778299"/>
                </a:lnTo>
                <a:lnTo>
                  <a:pt x="320497" y="774679"/>
                </a:lnTo>
                <a:lnTo>
                  <a:pt x="321926" y="776299"/>
                </a:lnTo>
                <a:cubicBezTo>
                  <a:pt x="316992" y="785424"/>
                  <a:pt x="316497" y="796301"/>
                  <a:pt x="320593" y="805826"/>
                </a:cubicBezTo>
                <a:cubicBezTo>
                  <a:pt x="322126" y="794520"/>
                  <a:pt x="322955" y="783137"/>
                  <a:pt x="323069" y="771726"/>
                </a:cubicBezTo>
                <a:cubicBezTo>
                  <a:pt x="323069" y="757820"/>
                  <a:pt x="320974" y="743914"/>
                  <a:pt x="320212" y="730007"/>
                </a:cubicBezTo>
                <a:cubicBezTo>
                  <a:pt x="320516" y="727797"/>
                  <a:pt x="321231" y="725673"/>
                  <a:pt x="322307" y="723721"/>
                </a:cubicBezTo>
                <a:lnTo>
                  <a:pt x="324688" y="724388"/>
                </a:lnTo>
                <a:lnTo>
                  <a:pt x="324688" y="745628"/>
                </a:lnTo>
                <a:cubicBezTo>
                  <a:pt x="333737" y="735341"/>
                  <a:pt x="330118" y="724197"/>
                  <a:pt x="330308" y="713720"/>
                </a:cubicBezTo>
                <a:cubicBezTo>
                  <a:pt x="330203" y="705451"/>
                  <a:pt x="336709" y="698594"/>
                  <a:pt x="344977" y="698289"/>
                </a:cubicBezTo>
                <a:cubicBezTo>
                  <a:pt x="347358" y="698289"/>
                  <a:pt x="349739" y="698765"/>
                  <a:pt x="352216" y="699051"/>
                </a:cubicBezTo>
                <a:lnTo>
                  <a:pt x="339547" y="672667"/>
                </a:lnTo>
                <a:lnTo>
                  <a:pt x="341738" y="670952"/>
                </a:lnTo>
                <a:cubicBezTo>
                  <a:pt x="343548" y="672476"/>
                  <a:pt x="346120" y="673714"/>
                  <a:pt x="346882" y="675620"/>
                </a:cubicBezTo>
                <a:cubicBezTo>
                  <a:pt x="349168" y="680858"/>
                  <a:pt x="350120" y="686764"/>
                  <a:pt x="352692" y="691812"/>
                </a:cubicBezTo>
                <a:cubicBezTo>
                  <a:pt x="356978" y="700384"/>
                  <a:pt x="356978" y="701337"/>
                  <a:pt x="347739" y="702766"/>
                </a:cubicBezTo>
                <a:cubicBezTo>
                  <a:pt x="338500" y="704195"/>
                  <a:pt x="334023" y="708957"/>
                  <a:pt x="335166" y="718577"/>
                </a:cubicBezTo>
                <a:cubicBezTo>
                  <a:pt x="336318" y="726007"/>
                  <a:pt x="337938" y="733360"/>
                  <a:pt x="340024" y="740580"/>
                </a:cubicBezTo>
                <a:lnTo>
                  <a:pt x="342976" y="740580"/>
                </a:lnTo>
                <a:cubicBezTo>
                  <a:pt x="342995" y="736941"/>
                  <a:pt x="342681" y="733303"/>
                  <a:pt x="342024" y="729721"/>
                </a:cubicBezTo>
                <a:cubicBezTo>
                  <a:pt x="338595" y="716863"/>
                  <a:pt x="339357" y="712195"/>
                  <a:pt x="346977" y="707719"/>
                </a:cubicBezTo>
                <a:cubicBezTo>
                  <a:pt x="351358" y="705147"/>
                  <a:pt x="356502" y="705242"/>
                  <a:pt x="356502" y="710957"/>
                </a:cubicBezTo>
                <a:cubicBezTo>
                  <a:pt x="357359" y="720053"/>
                  <a:pt x="357359" y="729198"/>
                  <a:pt x="356502" y="738294"/>
                </a:cubicBezTo>
                <a:cubicBezTo>
                  <a:pt x="355740" y="747152"/>
                  <a:pt x="353549" y="756011"/>
                  <a:pt x="352216" y="764869"/>
                </a:cubicBezTo>
                <a:cubicBezTo>
                  <a:pt x="351454" y="769727"/>
                  <a:pt x="350977" y="774394"/>
                  <a:pt x="350311" y="779918"/>
                </a:cubicBezTo>
                <a:lnTo>
                  <a:pt x="339738" y="776966"/>
                </a:lnTo>
                <a:lnTo>
                  <a:pt x="338690" y="786491"/>
                </a:lnTo>
                <a:lnTo>
                  <a:pt x="340214" y="786491"/>
                </a:lnTo>
                <a:lnTo>
                  <a:pt x="344500" y="776966"/>
                </a:lnTo>
                <a:lnTo>
                  <a:pt x="348406" y="803445"/>
                </a:lnTo>
                <a:cubicBezTo>
                  <a:pt x="357931" y="804397"/>
                  <a:pt x="360217" y="799825"/>
                  <a:pt x="358883" y="792110"/>
                </a:cubicBezTo>
                <a:cubicBezTo>
                  <a:pt x="357550" y="784395"/>
                  <a:pt x="356311" y="773918"/>
                  <a:pt x="355073" y="764773"/>
                </a:cubicBezTo>
                <a:lnTo>
                  <a:pt x="357645" y="764202"/>
                </a:lnTo>
                <a:lnTo>
                  <a:pt x="361264" y="776108"/>
                </a:lnTo>
                <a:cubicBezTo>
                  <a:pt x="363217" y="773089"/>
                  <a:pt x="364122" y="769507"/>
                  <a:pt x="363836" y="765916"/>
                </a:cubicBezTo>
                <a:cubicBezTo>
                  <a:pt x="361417" y="754210"/>
                  <a:pt x="362341" y="742066"/>
                  <a:pt x="366503" y="730864"/>
                </a:cubicBezTo>
                <a:cubicBezTo>
                  <a:pt x="367408" y="728531"/>
                  <a:pt x="367608" y="725978"/>
                  <a:pt x="367075" y="723530"/>
                </a:cubicBezTo>
                <a:cubicBezTo>
                  <a:pt x="363169" y="706100"/>
                  <a:pt x="371837" y="691241"/>
                  <a:pt x="376600" y="675905"/>
                </a:cubicBezTo>
                <a:cubicBezTo>
                  <a:pt x="378800" y="669847"/>
                  <a:pt x="381372" y="663923"/>
                  <a:pt x="384315" y="658189"/>
                </a:cubicBezTo>
                <a:cubicBezTo>
                  <a:pt x="389430" y="649302"/>
                  <a:pt x="392240" y="639291"/>
                  <a:pt x="392506" y="629042"/>
                </a:cubicBezTo>
                <a:lnTo>
                  <a:pt x="393840" y="628471"/>
                </a:lnTo>
                <a:cubicBezTo>
                  <a:pt x="394411" y="629518"/>
                  <a:pt x="395745" y="630661"/>
                  <a:pt x="395650" y="631614"/>
                </a:cubicBezTo>
                <a:cubicBezTo>
                  <a:pt x="394602" y="642187"/>
                  <a:pt x="393459" y="652664"/>
                  <a:pt x="392125" y="663046"/>
                </a:cubicBezTo>
                <a:cubicBezTo>
                  <a:pt x="392125" y="664570"/>
                  <a:pt x="390506" y="665809"/>
                  <a:pt x="389744" y="667238"/>
                </a:cubicBezTo>
                <a:cubicBezTo>
                  <a:pt x="388211" y="669523"/>
                  <a:pt x="387115" y="672076"/>
                  <a:pt x="386506" y="674762"/>
                </a:cubicBezTo>
                <a:cubicBezTo>
                  <a:pt x="386506" y="677048"/>
                  <a:pt x="387934" y="679429"/>
                  <a:pt x="389268" y="683239"/>
                </a:cubicBezTo>
                <a:lnTo>
                  <a:pt x="380791" y="678382"/>
                </a:lnTo>
                <a:cubicBezTo>
                  <a:pt x="379228" y="681097"/>
                  <a:pt x="378171" y="684059"/>
                  <a:pt x="377647" y="687144"/>
                </a:cubicBezTo>
                <a:cubicBezTo>
                  <a:pt x="377647" y="689907"/>
                  <a:pt x="380791" y="692955"/>
                  <a:pt x="380410" y="695526"/>
                </a:cubicBezTo>
                <a:cubicBezTo>
                  <a:pt x="378790" y="705051"/>
                  <a:pt x="376314" y="713910"/>
                  <a:pt x="374123" y="723149"/>
                </a:cubicBezTo>
                <a:lnTo>
                  <a:pt x="371361" y="712386"/>
                </a:lnTo>
                <a:lnTo>
                  <a:pt x="368408" y="713243"/>
                </a:lnTo>
                <a:lnTo>
                  <a:pt x="377933" y="752296"/>
                </a:lnTo>
                <a:cubicBezTo>
                  <a:pt x="368408" y="764297"/>
                  <a:pt x="379362" y="778203"/>
                  <a:pt x="380410" y="794777"/>
                </a:cubicBezTo>
                <a:cubicBezTo>
                  <a:pt x="373171" y="782300"/>
                  <a:pt x="369846" y="767926"/>
                  <a:pt x="370885" y="753534"/>
                </a:cubicBezTo>
                <a:cubicBezTo>
                  <a:pt x="370885" y="748105"/>
                  <a:pt x="370218" y="742580"/>
                  <a:pt x="369932" y="737056"/>
                </a:cubicBezTo>
                <a:lnTo>
                  <a:pt x="366503" y="737056"/>
                </a:lnTo>
                <a:cubicBezTo>
                  <a:pt x="367170" y="759820"/>
                  <a:pt x="363741" y="782680"/>
                  <a:pt x="368980" y="803731"/>
                </a:cubicBezTo>
                <a:lnTo>
                  <a:pt x="389744" y="800016"/>
                </a:lnTo>
                <a:cubicBezTo>
                  <a:pt x="377457" y="791443"/>
                  <a:pt x="382124" y="777537"/>
                  <a:pt x="378886" y="765821"/>
                </a:cubicBezTo>
                <a:lnTo>
                  <a:pt x="382029" y="764583"/>
                </a:lnTo>
                <a:lnTo>
                  <a:pt x="386791" y="776775"/>
                </a:lnTo>
                <a:lnTo>
                  <a:pt x="388506" y="776775"/>
                </a:lnTo>
                <a:lnTo>
                  <a:pt x="388506" y="758582"/>
                </a:lnTo>
                <a:lnTo>
                  <a:pt x="391173" y="758582"/>
                </a:lnTo>
                <a:lnTo>
                  <a:pt x="399841" y="801921"/>
                </a:lnTo>
                <a:cubicBezTo>
                  <a:pt x="407537" y="799006"/>
                  <a:pt x="411975" y="790929"/>
                  <a:pt x="410318" y="782871"/>
                </a:cubicBezTo>
                <a:cubicBezTo>
                  <a:pt x="409585" y="769564"/>
                  <a:pt x="418357" y="757601"/>
                  <a:pt x="431273" y="754296"/>
                </a:cubicBezTo>
                <a:cubicBezTo>
                  <a:pt x="438950" y="753029"/>
                  <a:pt x="444151" y="745780"/>
                  <a:pt x="442894" y="738104"/>
                </a:cubicBezTo>
                <a:cubicBezTo>
                  <a:pt x="442751" y="733646"/>
                  <a:pt x="443227" y="729188"/>
                  <a:pt x="444322" y="724864"/>
                </a:cubicBezTo>
                <a:cubicBezTo>
                  <a:pt x="446799" y="715339"/>
                  <a:pt x="451371" y="714482"/>
                  <a:pt x="461372" y="723340"/>
                </a:cubicBezTo>
                <a:cubicBezTo>
                  <a:pt x="451180" y="717625"/>
                  <a:pt x="448418" y="723340"/>
                  <a:pt x="447942" y="728579"/>
                </a:cubicBezTo>
                <a:cubicBezTo>
                  <a:pt x="447647" y="735884"/>
                  <a:pt x="447866" y="743209"/>
                  <a:pt x="448609" y="750486"/>
                </a:cubicBezTo>
                <a:cubicBezTo>
                  <a:pt x="448609" y="752391"/>
                  <a:pt x="449942" y="754486"/>
                  <a:pt x="449656" y="756201"/>
                </a:cubicBezTo>
                <a:cubicBezTo>
                  <a:pt x="448609" y="762678"/>
                  <a:pt x="447085" y="769060"/>
                  <a:pt x="445656" y="775251"/>
                </a:cubicBezTo>
                <a:cubicBezTo>
                  <a:pt x="445237" y="778003"/>
                  <a:pt x="444570" y="780718"/>
                  <a:pt x="443656" y="783347"/>
                </a:cubicBezTo>
                <a:cubicBezTo>
                  <a:pt x="441751" y="788110"/>
                  <a:pt x="439369" y="792872"/>
                  <a:pt x="437464" y="797253"/>
                </a:cubicBezTo>
                <a:cubicBezTo>
                  <a:pt x="436607" y="799159"/>
                  <a:pt x="437464" y="802207"/>
                  <a:pt x="435750" y="803350"/>
                </a:cubicBezTo>
                <a:cubicBezTo>
                  <a:pt x="428892" y="809350"/>
                  <a:pt x="432511" y="815637"/>
                  <a:pt x="433178" y="822400"/>
                </a:cubicBezTo>
                <a:lnTo>
                  <a:pt x="446037" y="811827"/>
                </a:lnTo>
                <a:cubicBezTo>
                  <a:pt x="445932" y="803750"/>
                  <a:pt x="446570" y="795682"/>
                  <a:pt x="447942" y="787728"/>
                </a:cubicBezTo>
                <a:cubicBezTo>
                  <a:pt x="449752" y="781061"/>
                  <a:pt x="444227" y="771155"/>
                  <a:pt x="455562" y="767917"/>
                </a:cubicBezTo>
                <a:cubicBezTo>
                  <a:pt x="456324" y="767917"/>
                  <a:pt x="456324" y="764773"/>
                  <a:pt x="456514" y="763154"/>
                </a:cubicBezTo>
                <a:cubicBezTo>
                  <a:pt x="457143" y="759192"/>
                  <a:pt x="457400" y="755172"/>
                  <a:pt x="457276" y="751153"/>
                </a:cubicBezTo>
                <a:cubicBezTo>
                  <a:pt x="456543" y="747333"/>
                  <a:pt x="459039" y="743637"/>
                  <a:pt x="462868" y="742895"/>
                </a:cubicBezTo>
                <a:cubicBezTo>
                  <a:pt x="463287" y="742818"/>
                  <a:pt x="463706" y="742771"/>
                  <a:pt x="464134" y="742771"/>
                </a:cubicBezTo>
                <a:cubicBezTo>
                  <a:pt x="457753" y="756201"/>
                  <a:pt x="459753" y="779347"/>
                  <a:pt x="467659" y="785252"/>
                </a:cubicBezTo>
                <a:cubicBezTo>
                  <a:pt x="464420" y="766202"/>
                  <a:pt x="465658" y="752772"/>
                  <a:pt x="472040" y="749724"/>
                </a:cubicBezTo>
                <a:lnTo>
                  <a:pt x="472040" y="782585"/>
                </a:lnTo>
                <a:cubicBezTo>
                  <a:pt x="481565" y="779823"/>
                  <a:pt x="480994" y="774298"/>
                  <a:pt x="479851" y="768393"/>
                </a:cubicBezTo>
                <a:lnTo>
                  <a:pt x="470326" y="720768"/>
                </a:lnTo>
                <a:cubicBezTo>
                  <a:pt x="468363" y="727702"/>
                  <a:pt x="467154" y="734817"/>
                  <a:pt x="466706" y="742009"/>
                </a:cubicBezTo>
                <a:cubicBezTo>
                  <a:pt x="466706" y="742009"/>
                  <a:pt x="465087" y="742009"/>
                  <a:pt x="464230" y="742485"/>
                </a:cubicBezTo>
                <a:cubicBezTo>
                  <a:pt x="463277" y="730388"/>
                  <a:pt x="461372" y="718387"/>
                  <a:pt x="471945" y="708481"/>
                </a:cubicBezTo>
                <a:cubicBezTo>
                  <a:pt x="474231" y="706290"/>
                  <a:pt x="472612" y="699622"/>
                  <a:pt x="471945" y="695050"/>
                </a:cubicBezTo>
                <a:cubicBezTo>
                  <a:pt x="471945" y="693241"/>
                  <a:pt x="470040" y="691335"/>
                  <a:pt x="470135" y="689621"/>
                </a:cubicBezTo>
                <a:cubicBezTo>
                  <a:pt x="471088" y="680096"/>
                  <a:pt x="464896" y="677810"/>
                  <a:pt x="456324" y="677048"/>
                </a:cubicBezTo>
                <a:lnTo>
                  <a:pt x="456324" y="696098"/>
                </a:lnTo>
                <a:lnTo>
                  <a:pt x="453085" y="696098"/>
                </a:lnTo>
                <a:lnTo>
                  <a:pt x="448609" y="670952"/>
                </a:lnTo>
                <a:cubicBezTo>
                  <a:pt x="442074" y="675181"/>
                  <a:pt x="440198" y="683906"/>
                  <a:pt x="444418" y="690440"/>
                </a:cubicBezTo>
                <a:cubicBezTo>
                  <a:pt x="445084" y="691478"/>
                  <a:pt x="445884" y="692412"/>
                  <a:pt x="446799" y="693241"/>
                </a:cubicBezTo>
                <a:cubicBezTo>
                  <a:pt x="450133" y="697336"/>
                  <a:pt x="452990" y="701718"/>
                  <a:pt x="457181" y="707433"/>
                </a:cubicBezTo>
                <a:cubicBezTo>
                  <a:pt x="444132" y="704957"/>
                  <a:pt x="443084" y="713053"/>
                  <a:pt x="441274" y="721149"/>
                </a:cubicBezTo>
                <a:cubicBezTo>
                  <a:pt x="439465" y="729245"/>
                  <a:pt x="436798" y="735818"/>
                  <a:pt x="434512" y="743151"/>
                </a:cubicBezTo>
                <a:lnTo>
                  <a:pt x="431940" y="742295"/>
                </a:lnTo>
                <a:cubicBezTo>
                  <a:pt x="433083" y="737341"/>
                  <a:pt x="434702" y="732770"/>
                  <a:pt x="435369" y="727531"/>
                </a:cubicBezTo>
                <a:cubicBezTo>
                  <a:pt x="436617" y="715072"/>
                  <a:pt x="433226" y="702594"/>
                  <a:pt x="425844" y="692478"/>
                </a:cubicBezTo>
                <a:cubicBezTo>
                  <a:pt x="423986" y="689355"/>
                  <a:pt x="423120" y="685725"/>
                  <a:pt x="423367" y="682096"/>
                </a:cubicBezTo>
                <a:cubicBezTo>
                  <a:pt x="424034" y="676096"/>
                  <a:pt x="426606" y="670286"/>
                  <a:pt x="427082" y="664189"/>
                </a:cubicBezTo>
                <a:cubicBezTo>
                  <a:pt x="427749" y="655522"/>
                  <a:pt x="427082" y="646663"/>
                  <a:pt x="427082" y="638091"/>
                </a:cubicBezTo>
                <a:cubicBezTo>
                  <a:pt x="416700" y="642949"/>
                  <a:pt x="414604" y="653235"/>
                  <a:pt x="414795" y="664856"/>
                </a:cubicBezTo>
                <a:lnTo>
                  <a:pt x="412414" y="664856"/>
                </a:lnTo>
                <a:lnTo>
                  <a:pt x="409366" y="652950"/>
                </a:lnTo>
                <a:lnTo>
                  <a:pt x="407365" y="653426"/>
                </a:lnTo>
                <a:lnTo>
                  <a:pt x="409842" y="679334"/>
                </a:lnTo>
                <a:lnTo>
                  <a:pt x="419367" y="673810"/>
                </a:lnTo>
                <a:lnTo>
                  <a:pt x="416319" y="709242"/>
                </a:lnTo>
                <a:cubicBezTo>
                  <a:pt x="421462" y="705433"/>
                  <a:pt x="418605" y="696384"/>
                  <a:pt x="426320" y="698956"/>
                </a:cubicBezTo>
                <a:cubicBezTo>
                  <a:pt x="426939" y="708281"/>
                  <a:pt x="426939" y="717634"/>
                  <a:pt x="426320" y="726959"/>
                </a:cubicBezTo>
                <a:cubicBezTo>
                  <a:pt x="424549" y="736018"/>
                  <a:pt x="422234" y="744952"/>
                  <a:pt x="419367" y="753725"/>
                </a:cubicBezTo>
                <a:lnTo>
                  <a:pt x="416986" y="753153"/>
                </a:lnTo>
                <a:cubicBezTo>
                  <a:pt x="415843" y="747914"/>
                  <a:pt x="422415" y="740866"/>
                  <a:pt x="413747" y="737246"/>
                </a:cubicBezTo>
                <a:cubicBezTo>
                  <a:pt x="413747" y="737246"/>
                  <a:pt x="413747" y="735627"/>
                  <a:pt x="413747" y="734769"/>
                </a:cubicBezTo>
                <a:cubicBezTo>
                  <a:pt x="416890" y="724045"/>
                  <a:pt x="416890" y="712634"/>
                  <a:pt x="413747" y="701909"/>
                </a:cubicBezTo>
                <a:cubicBezTo>
                  <a:pt x="412928" y="696860"/>
                  <a:pt x="412928" y="691717"/>
                  <a:pt x="413747" y="686668"/>
                </a:cubicBezTo>
                <a:cubicBezTo>
                  <a:pt x="402793" y="692098"/>
                  <a:pt x="402508" y="701623"/>
                  <a:pt x="402984" y="711434"/>
                </a:cubicBezTo>
                <a:cubicBezTo>
                  <a:pt x="402974" y="713939"/>
                  <a:pt x="402527" y="716425"/>
                  <a:pt x="401650" y="718767"/>
                </a:cubicBezTo>
                <a:cubicBezTo>
                  <a:pt x="400603" y="721625"/>
                  <a:pt x="398126" y="724388"/>
                  <a:pt x="398126" y="727245"/>
                </a:cubicBezTo>
                <a:cubicBezTo>
                  <a:pt x="398317" y="733969"/>
                  <a:pt x="398888" y="740685"/>
                  <a:pt x="399841" y="747342"/>
                </a:cubicBezTo>
                <a:cubicBezTo>
                  <a:pt x="399841" y="750391"/>
                  <a:pt x="401269" y="753248"/>
                  <a:pt x="402317" y="757725"/>
                </a:cubicBezTo>
                <a:lnTo>
                  <a:pt x="408318" y="743057"/>
                </a:lnTo>
                <a:lnTo>
                  <a:pt x="411175" y="744294"/>
                </a:lnTo>
                <a:cubicBezTo>
                  <a:pt x="410013" y="747038"/>
                  <a:pt x="409089" y="749876"/>
                  <a:pt x="408413" y="752772"/>
                </a:cubicBezTo>
                <a:cubicBezTo>
                  <a:pt x="407651" y="757154"/>
                  <a:pt x="405651" y="762297"/>
                  <a:pt x="407270" y="766107"/>
                </a:cubicBezTo>
                <a:cubicBezTo>
                  <a:pt x="411652" y="775632"/>
                  <a:pt x="404984" y="780013"/>
                  <a:pt x="400698" y="786491"/>
                </a:cubicBezTo>
                <a:cubicBezTo>
                  <a:pt x="407746" y="769631"/>
                  <a:pt x="396602" y="756772"/>
                  <a:pt x="392125" y="742485"/>
                </a:cubicBezTo>
                <a:lnTo>
                  <a:pt x="389935" y="749628"/>
                </a:lnTo>
                <a:cubicBezTo>
                  <a:pt x="388706" y="748190"/>
                  <a:pt x="388001" y="746381"/>
                  <a:pt x="387934" y="744485"/>
                </a:cubicBezTo>
                <a:cubicBezTo>
                  <a:pt x="387172" y="730960"/>
                  <a:pt x="386506" y="717434"/>
                  <a:pt x="385744" y="704004"/>
                </a:cubicBezTo>
                <a:cubicBezTo>
                  <a:pt x="386134" y="697708"/>
                  <a:pt x="388468" y="691688"/>
                  <a:pt x="392411" y="686764"/>
                </a:cubicBezTo>
                <a:lnTo>
                  <a:pt x="394888" y="687430"/>
                </a:lnTo>
                <a:lnTo>
                  <a:pt x="394888" y="711814"/>
                </a:lnTo>
                <a:lnTo>
                  <a:pt x="398317" y="711814"/>
                </a:lnTo>
                <a:cubicBezTo>
                  <a:pt x="398888" y="707528"/>
                  <a:pt x="399364" y="703147"/>
                  <a:pt x="400126" y="698765"/>
                </a:cubicBezTo>
                <a:cubicBezTo>
                  <a:pt x="400888" y="694384"/>
                  <a:pt x="396412" y="686954"/>
                  <a:pt x="406508" y="687526"/>
                </a:cubicBezTo>
                <a:cubicBezTo>
                  <a:pt x="407270" y="687526"/>
                  <a:pt x="409270" y="683525"/>
                  <a:pt x="408889" y="681810"/>
                </a:cubicBezTo>
                <a:cubicBezTo>
                  <a:pt x="407270" y="673810"/>
                  <a:pt x="404984" y="665904"/>
                  <a:pt x="402889" y="657998"/>
                </a:cubicBezTo>
                <a:lnTo>
                  <a:pt x="401936" y="657998"/>
                </a:lnTo>
                <a:lnTo>
                  <a:pt x="400412" y="678858"/>
                </a:lnTo>
                <a:cubicBezTo>
                  <a:pt x="392506" y="661713"/>
                  <a:pt x="396793" y="648759"/>
                  <a:pt x="409366" y="647140"/>
                </a:cubicBezTo>
                <a:lnTo>
                  <a:pt x="409366" y="630376"/>
                </a:lnTo>
                <a:lnTo>
                  <a:pt x="403936" y="637900"/>
                </a:lnTo>
                <a:lnTo>
                  <a:pt x="402222" y="636948"/>
                </a:lnTo>
                <a:lnTo>
                  <a:pt x="406032" y="627423"/>
                </a:lnTo>
                <a:lnTo>
                  <a:pt x="404222" y="628280"/>
                </a:lnTo>
                <a:lnTo>
                  <a:pt x="396412" y="611802"/>
                </a:lnTo>
                <a:lnTo>
                  <a:pt x="393649" y="624375"/>
                </a:lnTo>
                <a:lnTo>
                  <a:pt x="391363" y="623804"/>
                </a:lnTo>
                <a:cubicBezTo>
                  <a:pt x="391935" y="608925"/>
                  <a:pt x="395402" y="594305"/>
                  <a:pt x="401555" y="580750"/>
                </a:cubicBezTo>
                <a:lnTo>
                  <a:pt x="401555" y="580750"/>
                </a:lnTo>
                <a:cubicBezTo>
                  <a:pt x="403651" y="577417"/>
                  <a:pt x="405841" y="574083"/>
                  <a:pt x="407651" y="570654"/>
                </a:cubicBezTo>
                <a:cubicBezTo>
                  <a:pt x="408899" y="568082"/>
                  <a:pt x="410013" y="565444"/>
                  <a:pt x="410985" y="562748"/>
                </a:cubicBezTo>
                <a:lnTo>
                  <a:pt x="413366" y="563701"/>
                </a:lnTo>
                <a:lnTo>
                  <a:pt x="409937" y="579988"/>
                </a:lnTo>
                <a:cubicBezTo>
                  <a:pt x="419462" y="574750"/>
                  <a:pt x="428987" y="573797"/>
                  <a:pt x="432702" y="563319"/>
                </a:cubicBezTo>
                <a:cubicBezTo>
                  <a:pt x="432702" y="561986"/>
                  <a:pt x="436607" y="561605"/>
                  <a:pt x="440512" y="559986"/>
                </a:cubicBezTo>
                <a:cubicBezTo>
                  <a:pt x="436607" y="567320"/>
                  <a:pt x="433845" y="571607"/>
                  <a:pt x="431940" y="576179"/>
                </a:cubicBezTo>
                <a:cubicBezTo>
                  <a:pt x="430273" y="580826"/>
                  <a:pt x="428873" y="585561"/>
                  <a:pt x="427749" y="590371"/>
                </a:cubicBezTo>
                <a:lnTo>
                  <a:pt x="425844" y="590371"/>
                </a:lnTo>
                <a:lnTo>
                  <a:pt x="426892" y="576845"/>
                </a:lnTo>
                <a:cubicBezTo>
                  <a:pt x="402698" y="586370"/>
                  <a:pt x="396126" y="614088"/>
                  <a:pt x="407842" y="623327"/>
                </a:cubicBezTo>
                <a:cubicBezTo>
                  <a:pt x="410413" y="617803"/>
                  <a:pt x="412985" y="612469"/>
                  <a:pt x="415366" y="607039"/>
                </a:cubicBezTo>
                <a:cubicBezTo>
                  <a:pt x="419938" y="596562"/>
                  <a:pt x="419938" y="596562"/>
                  <a:pt x="427368" y="597514"/>
                </a:cubicBezTo>
                <a:lnTo>
                  <a:pt x="420605" y="605801"/>
                </a:lnTo>
                <a:lnTo>
                  <a:pt x="430606" y="608182"/>
                </a:lnTo>
                <a:lnTo>
                  <a:pt x="423082" y="616278"/>
                </a:lnTo>
                <a:lnTo>
                  <a:pt x="424891" y="618184"/>
                </a:lnTo>
                <a:cubicBezTo>
                  <a:pt x="429273" y="617612"/>
                  <a:pt x="432797" y="619232"/>
                  <a:pt x="436893" y="612945"/>
                </a:cubicBezTo>
                <a:cubicBezTo>
                  <a:pt x="440989" y="606659"/>
                  <a:pt x="437750" y="603420"/>
                  <a:pt x="439084" y="598848"/>
                </a:cubicBezTo>
                <a:cubicBezTo>
                  <a:pt x="441560" y="589895"/>
                  <a:pt x="443846" y="581036"/>
                  <a:pt x="446227" y="572083"/>
                </a:cubicBezTo>
                <a:cubicBezTo>
                  <a:pt x="448704" y="573797"/>
                  <a:pt x="449752" y="575988"/>
                  <a:pt x="449275" y="577702"/>
                </a:cubicBezTo>
                <a:cubicBezTo>
                  <a:pt x="448418" y="581608"/>
                  <a:pt x="446037" y="585227"/>
                  <a:pt x="445561" y="589037"/>
                </a:cubicBezTo>
                <a:cubicBezTo>
                  <a:pt x="445675" y="593123"/>
                  <a:pt x="446246" y="597181"/>
                  <a:pt x="447275" y="601134"/>
                </a:cubicBezTo>
                <a:cubicBezTo>
                  <a:pt x="439179" y="607706"/>
                  <a:pt x="445180" y="619041"/>
                  <a:pt x="444227" y="630757"/>
                </a:cubicBezTo>
                <a:lnTo>
                  <a:pt x="438036" y="621232"/>
                </a:lnTo>
                <a:lnTo>
                  <a:pt x="435750" y="633233"/>
                </a:lnTo>
                <a:lnTo>
                  <a:pt x="448990" y="637234"/>
                </a:lnTo>
                <a:cubicBezTo>
                  <a:pt x="451371" y="629614"/>
                  <a:pt x="453562" y="622375"/>
                  <a:pt x="455848" y="615231"/>
                </a:cubicBezTo>
                <a:cubicBezTo>
                  <a:pt x="456924" y="611097"/>
                  <a:pt x="458334" y="607049"/>
                  <a:pt x="460039" y="603134"/>
                </a:cubicBezTo>
                <a:cubicBezTo>
                  <a:pt x="461715" y="600782"/>
                  <a:pt x="463734" y="598696"/>
                  <a:pt x="466039" y="596943"/>
                </a:cubicBezTo>
                <a:cubicBezTo>
                  <a:pt x="458515" y="612088"/>
                  <a:pt x="456514" y="619803"/>
                  <a:pt x="460705" y="628280"/>
                </a:cubicBezTo>
                <a:cubicBezTo>
                  <a:pt x="464706" y="621994"/>
                  <a:pt x="462229" y="612278"/>
                  <a:pt x="470230" y="609230"/>
                </a:cubicBezTo>
                <a:lnTo>
                  <a:pt x="463849" y="634757"/>
                </a:lnTo>
                <a:cubicBezTo>
                  <a:pt x="459819" y="634757"/>
                  <a:pt x="455819" y="635471"/>
                  <a:pt x="452038" y="636853"/>
                </a:cubicBezTo>
                <a:cubicBezTo>
                  <a:pt x="449752" y="638282"/>
                  <a:pt x="449466" y="643139"/>
                  <a:pt x="448132" y="646949"/>
                </a:cubicBezTo>
                <a:lnTo>
                  <a:pt x="455562" y="646282"/>
                </a:lnTo>
                <a:lnTo>
                  <a:pt x="456419" y="647901"/>
                </a:lnTo>
                <a:lnTo>
                  <a:pt x="443656" y="658284"/>
                </a:lnTo>
                <a:lnTo>
                  <a:pt x="469849" y="677905"/>
                </a:lnTo>
                <a:cubicBezTo>
                  <a:pt x="471088" y="675334"/>
                  <a:pt x="472516" y="673810"/>
                  <a:pt x="472516" y="672381"/>
                </a:cubicBezTo>
                <a:cubicBezTo>
                  <a:pt x="471754" y="659141"/>
                  <a:pt x="481089" y="650283"/>
                  <a:pt x="487090" y="640377"/>
                </a:cubicBezTo>
                <a:cubicBezTo>
                  <a:pt x="493700" y="630423"/>
                  <a:pt x="501158" y="621051"/>
                  <a:pt x="509378" y="612373"/>
                </a:cubicBezTo>
                <a:cubicBezTo>
                  <a:pt x="510997" y="610468"/>
                  <a:pt x="514426" y="609897"/>
                  <a:pt x="516998" y="608754"/>
                </a:cubicBezTo>
                <a:lnTo>
                  <a:pt x="517760" y="610944"/>
                </a:lnTo>
                <a:cubicBezTo>
                  <a:pt x="509264" y="617269"/>
                  <a:pt x="506921" y="628985"/>
                  <a:pt x="512331" y="638091"/>
                </a:cubicBezTo>
                <a:cubicBezTo>
                  <a:pt x="514045" y="635710"/>
                  <a:pt x="515188" y="631995"/>
                  <a:pt x="517474" y="631138"/>
                </a:cubicBezTo>
                <a:cubicBezTo>
                  <a:pt x="529190" y="626852"/>
                  <a:pt x="529095" y="617231"/>
                  <a:pt x="529190" y="607516"/>
                </a:cubicBezTo>
                <a:cubicBezTo>
                  <a:pt x="529190" y="605820"/>
                  <a:pt x="529381" y="604124"/>
                  <a:pt x="529762" y="602468"/>
                </a:cubicBezTo>
                <a:cubicBezTo>
                  <a:pt x="531857" y="592943"/>
                  <a:pt x="535858" y="591894"/>
                  <a:pt x="543192" y="598657"/>
                </a:cubicBezTo>
                <a:lnTo>
                  <a:pt x="534429" y="599800"/>
                </a:lnTo>
                <a:lnTo>
                  <a:pt x="532048" y="620946"/>
                </a:lnTo>
                <a:lnTo>
                  <a:pt x="538429" y="622089"/>
                </a:lnTo>
                <a:lnTo>
                  <a:pt x="528904" y="630661"/>
                </a:lnTo>
                <a:lnTo>
                  <a:pt x="527476" y="631709"/>
                </a:lnTo>
                <a:cubicBezTo>
                  <a:pt x="524466" y="632795"/>
                  <a:pt x="521637" y="634328"/>
                  <a:pt x="519094" y="636281"/>
                </a:cubicBezTo>
                <a:cubicBezTo>
                  <a:pt x="509711" y="645168"/>
                  <a:pt x="506235" y="658636"/>
                  <a:pt x="510140" y="670952"/>
                </a:cubicBezTo>
                <a:cubicBezTo>
                  <a:pt x="507397" y="666981"/>
                  <a:pt x="505778" y="662342"/>
                  <a:pt x="505473" y="657522"/>
                </a:cubicBezTo>
                <a:cubicBezTo>
                  <a:pt x="504997" y="647140"/>
                  <a:pt x="505473" y="636757"/>
                  <a:pt x="505473" y="626375"/>
                </a:cubicBezTo>
                <a:lnTo>
                  <a:pt x="502806" y="626375"/>
                </a:lnTo>
                <a:cubicBezTo>
                  <a:pt x="492147" y="640482"/>
                  <a:pt x="483013" y="655684"/>
                  <a:pt x="475564" y="671714"/>
                </a:cubicBezTo>
                <a:lnTo>
                  <a:pt x="502425" y="673428"/>
                </a:lnTo>
                <a:lnTo>
                  <a:pt x="503663" y="675715"/>
                </a:lnTo>
                <a:cubicBezTo>
                  <a:pt x="493567" y="674477"/>
                  <a:pt x="493186" y="679429"/>
                  <a:pt x="494900" y="686001"/>
                </a:cubicBezTo>
                <a:cubicBezTo>
                  <a:pt x="495243" y="687640"/>
                  <a:pt x="494929" y="689345"/>
                  <a:pt x="494043" y="690764"/>
                </a:cubicBezTo>
                <a:cubicBezTo>
                  <a:pt x="487766" y="697346"/>
                  <a:pt x="487766" y="707709"/>
                  <a:pt x="494043" y="714291"/>
                </a:cubicBezTo>
                <a:cubicBezTo>
                  <a:pt x="488423" y="716577"/>
                  <a:pt x="486423" y="716101"/>
                  <a:pt x="486137" y="710100"/>
                </a:cubicBezTo>
                <a:cubicBezTo>
                  <a:pt x="485566" y="701337"/>
                  <a:pt x="486804" y="692478"/>
                  <a:pt x="486804" y="683716"/>
                </a:cubicBezTo>
                <a:cubicBezTo>
                  <a:pt x="486375" y="681297"/>
                  <a:pt x="485499" y="678972"/>
                  <a:pt x="484232" y="676858"/>
                </a:cubicBezTo>
                <a:cubicBezTo>
                  <a:pt x="482803" y="678668"/>
                  <a:pt x="480136" y="680382"/>
                  <a:pt x="480136" y="682192"/>
                </a:cubicBezTo>
                <a:cubicBezTo>
                  <a:pt x="480136" y="687716"/>
                  <a:pt x="481184" y="693145"/>
                  <a:pt x="481470" y="698670"/>
                </a:cubicBezTo>
                <a:cubicBezTo>
                  <a:pt x="481327" y="701585"/>
                  <a:pt x="480975" y="704480"/>
                  <a:pt x="480422" y="707338"/>
                </a:cubicBezTo>
                <a:lnTo>
                  <a:pt x="484327" y="712862"/>
                </a:lnTo>
                <a:cubicBezTo>
                  <a:pt x="473564" y="713529"/>
                  <a:pt x="476612" y="720387"/>
                  <a:pt x="476136" y="725244"/>
                </a:cubicBezTo>
                <a:lnTo>
                  <a:pt x="487852" y="721720"/>
                </a:lnTo>
                <a:lnTo>
                  <a:pt x="488995" y="724007"/>
                </a:lnTo>
                <a:cubicBezTo>
                  <a:pt x="476231" y="731150"/>
                  <a:pt x="482041" y="743057"/>
                  <a:pt x="482422" y="752582"/>
                </a:cubicBezTo>
                <a:cubicBezTo>
                  <a:pt x="483089" y="762392"/>
                  <a:pt x="484299" y="772146"/>
                  <a:pt x="486042" y="781823"/>
                </a:cubicBezTo>
                <a:cubicBezTo>
                  <a:pt x="482137" y="784490"/>
                  <a:pt x="478993" y="785442"/>
                  <a:pt x="478422" y="787252"/>
                </a:cubicBezTo>
                <a:cubicBezTo>
                  <a:pt x="477888" y="791929"/>
                  <a:pt x="477088" y="796568"/>
                  <a:pt x="476041" y="801159"/>
                </a:cubicBezTo>
                <a:cubicBezTo>
                  <a:pt x="471164" y="811036"/>
                  <a:pt x="471564" y="822686"/>
                  <a:pt x="477088" y="832211"/>
                </a:cubicBezTo>
                <a:lnTo>
                  <a:pt x="488518" y="818018"/>
                </a:lnTo>
                <a:cubicBezTo>
                  <a:pt x="486613" y="808493"/>
                  <a:pt x="486613" y="808493"/>
                  <a:pt x="493852" y="806017"/>
                </a:cubicBezTo>
                <a:lnTo>
                  <a:pt x="493852" y="817447"/>
                </a:lnTo>
                <a:lnTo>
                  <a:pt x="496900" y="817447"/>
                </a:lnTo>
                <a:lnTo>
                  <a:pt x="493376" y="787348"/>
                </a:lnTo>
                <a:lnTo>
                  <a:pt x="497853" y="787348"/>
                </a:lnTo>
                <a:lnTo>
                  <a:pt x="497853" y="787348"/>
                </a:lnTo>
                <a:cubicBezTo>
                  <a:pt x="501901" y="798616"/>
                  <a:pt x="501901" y="810941"/>
                  <a:pt x="497853" y="822209"/>
                </a:cubicBezTo>
                <a:lnTo>
                  <a:pt x="511759" y="818495"/>
                </a:lnTo>
                <a:cubicBezTo>
                  <a:pt x="505473" y="827067"/>
                  <a:pt x="499186" y="834687"/>
                  <a:pt x="502234" y="845831"/>
                </a:cubicBezTo>
                <a:lnTo>
                  <a:pt x="485375" y="829734"/>
                </a:lnTo>
                <a:cubicBezTo>
                  <a:pt x="480898" y="841259"/>
                  <a:pt x="484327" y="847070"/>
                  <a:pt x="501949" y="857071"/>
                </a:cubicBezTo>
                <a:lnTo>
                  <a:pt x="501949" y="845545"/>
                </a:lnTo>
                <a:lnTo>
                  <a:pt x="508330" y="847926"/>
                </a:lnTo>
                <a:cubicBezTo>
                  <a:pt x="509092" y="845888"/>
                  <a:pt x="509664" y="843783"/>
                  <a:pt x="510045" y="841640"/>
                </a:cubicBezTo>
                <a:cubicBezTo>
                  <a:pt x="510045" y="838021"/>
                  <a:pt x="510045" y="834306"/>
                  <a:pt x="510045" y="830591"/>
                </a:cubicBezTo>
                <a:cubicBezTo>
                  <a:pt x="510226" y="829200"/>
                  <a:pt x="510645" y="827839"/>
                  <a:pt x="511283" y="826591"/>
                </a:cubicBezTo>
                <a:cubicBezTo>
                  <a:pt x="512550" y="824428"/>
                  <a:pt x="513579" y="822123"/>
                  <a:pt x="514331" y="819733"/>
                </a:cubicBezTo>
                <a:cubicBezTo>
                  <a:pt x="515093" y="813351"/>
                  <a:pt x="515379" y="806969"/>
                  <a:pt x="515760" y="800683"/>
                </a:cubicBezTo>
                <a:lnTo>
                  <a:pt x="518332" y="800683"/>
                </a:lnTo>
                <a:lnTo>
                  <a:pt x="522332" y="832401"/>
                </a:lnTo>
                <a:cubicBezTo>
                  <a:pt x="532429" y="818399"/>
                  <a:pt x="522332" y="806112"/>
                  <a:pt x="522904" y="793063"/>
                </a:cubicBezTo>
                <a:cubicBezTo>
                  <a:pt x="538239" y="797920"/>
                  <a:pt x="534048" y="812970"/>
                  <a:pt x="539953" y="823352"/>
                </a:cubicBezTo>
                <a:cubicBezTo>
                  <a:pt x="546240" y="814494"/>
                  <a:pt x="539953" y="808303"/>
                  <a:pt x="538810" y="801730"/>
                </a:cubicBezTo>
                <a:cubicBezTo>
                  <a:pt x="537372" y="795263"/>
                  <a:pt x="535496" y="788891"/>
                  <a:pt x="533191" y="782680"/>
                </a:cubicBezTo>
                <a:lnTo>
                  <a:pt x="536715" y="781633"/>
                </a:lnTo>
                <a:lnTo>
                  <a:pt x="548145" y="822019"/>
                </a:lnTo>
                <a:lnTo>
                  <a:pt x="551479" y="821066"/>
                </a:lnTo>
                <a:cubicBezTo>
                  <a:pt x="550431" y="817542"/>
                  <a:pt x="548050" y="813732"/>
                  <a:pt x="548716" y="810589"/>
                </a:cubicBezTo>
                <a:cubicBezTo>
                  <a:pt x="549383" y="807445"/>
                  <a:pt x="553003" y="803826"/>
                  <a:pt x="556051" y="799445"/>
                </a:cubicBezTo>
                <a:lnTo>
                  <a:pt x="543763" y="774775"/>
                </a:lnTo>
                <a:lnTo>
                  <a:pt x="546049" y="773536"/>
                </a:lnTo>
                <a:cubicBezTo>
                  <a:pt x="555574" y="777727"/>
                  <a:pt x="552241" y="790396"/>
                  <a:pt x="559956" y="795825"/>
                </a:cubicBezTo>
                <a:cubicBezTo>
                  <a:pt x="559784" y="793548"/>
                  <a:pt x="559203" y="791319"/>
                  <a:pt x="558241" y="789253"/>
                </a:cubicBezTo>
                <a:cubicBezTo>
                  <a:pt x="554908" y="780585"/>
                  <a:pt x="548716" y="771822"/>
                  <a:pt x="548716" y="763440"/>
                </a:cubicBezTo>
                <a:cubicBezTo>
                  <a:pt x="548850" y="753829"/>
                  <a:pt x="545192" y="744552"/>
                  <a:pt x="538525" y="737627"/>
                </a:cubicBezTo>
                <a:lnTo>
                  <a:pt x="538525" y="781633"/>
                </a:lnTo>
                <a:lnTo>
                  <a:pt x="532143" y="771536"/>
                </a:lnTo>
                <a:lnTo>
                  <a:pt x="529000" y="785347"/>
                </a:lnTo>
                <a:lnTo>
                  <a:pt x="526618" y="785347"/>
                </a:lnTo>
                <a:cubicBezTo>
                  <a:pt x="526523" y="778042"/>
                  <a:pt x="527323" y="770746"/>
                  <a:pt x="529000" y="763630"/>
                </a:cubicBezTo>
                <a:cubicBezTo>
                  <a:pt x="532143" y="754105"/>
                  <a:pt x="521951" y="751629"/>
                  <a:pt x="523475" y="744009"/>
                </a:cubicBezTo>
                <a:lnTo>
                  <a:pt x="520237" y="744580"/>
                </a:lnTo>
                <a:lnTo>
                  <a:pt x="523285" y="780966"/>
                </a:lnTo>
                <a:cubicBezTo>
                  <a:pt x="517817" y="767240"/>
                  <a:pt x="516398" y="752229"/>
                  <a:pt x="519189" y="737722"/>
                </a:cubicBezTo>
                <a:cubicBezTo>
                  <a:pt x="519189" y="734675"/>
                  <a:pt x="519951" y="731722"/>
                  <a:pt x="520332" y="729055"/>
                </a:cubicBezTo>
                <a:lnTo>
                  <a:pt x="529857" y="724292"/>
                </a:lnTo>
                <a:lnTo>
                  <a:pt x="528809" y="738675"/>
                </a:lnTo>
                <a:lnTo>
                  <a:pt x="531286" y="738675"/>
                </a:lnTo>
                <a:cubicBezTo>
                  <a:pt x="539572" y="726864"/>
                  <a:pt x="530238" y="718101"/>
                  <a:pt x="526714" y="708481"/>
                </a:cubicBezTo>
                <a:lnTo>
                  <a:pt x="515569" y="718767"/>
                </a:lnTo>
                <a:lnTo>
                  <a:pt x="515569" y="718767"/>
                </a:lnTo>
                <a:cubicBezTo>
                  <a:pt x="516941" y="715491"/>
                  <a:pt x="518532" y="712300"/>
                  <a:pt x="520332" y="709242"/>
                </a:cubicBezTo>
                <a:cubicBezTo>
                  <a:pt x="523094" y="705242"/>
                  <a:pt x="526428" y="701718"/>
                  <a:pt x="529000" y="698479"/>
                </a:cubicBezTo>
                <a:lnTo>
                  <a:pt x="534810" y="718101"/>
                </a:lnTo>
                <a:lnTo>
                  <a:pt x="544906" y="716291"/>
                </a:lnTo>
                <a:cubicBezTo>
                  <a:pt x="555098" y="706766"/>
                  <a:pt x="552145" y="694098"/>
                  <a:pt x="554431" y="682859"/>
                </a:cubicBezTo>
                <a:cubicBezTo>
                  <a:pt x="554431" y="682001"/>
                  <a:pt x="555670" y="681239"/>
                  <a:pt x="557860" y="678382"/>
                </a:cubicBezTo>
                <a:cubicBezTo>
                  <a:pt x="559575" y="698003"/>
                  <a:pt x="571672" y="710385"/>
                  <a:pt x="581101" y="724197"/>
                </a:cubicBezTo>
                <a:cubicBezTo>
                  <a:pt x="572624" y="727150"/>
                  <a:pt x="571576" y="730578"/>
                  <a:pt x="573386" y="741628"/>
                </a:cubicBezTo>
                <a:lnTo>
                  <a:pt x="580435" y="738008"/>
                </a:lnTo>
                <a:cubicBezTo>
                  <a:pt x="578244" y="749724"/>
                  <a:pt x="564814" y="758392"/>
                  <a:pt x="577006" y="771441"/>
                </a:cubicBezTo>
                <a:cubicBezTo>
                  <a:pt x="582340" y="778937"/>
                  <a:pt x="586664" y="787100"/>
                  <a:pt x="589864" y="795730"/>
                </a:cubicBezTo>
                <a:lnTo>
                  <a:pt x="595770" y="784490"/>
                </a:lnTo>
                <a:lnTo>
                  <a:pt x="596913" y="784966"/>
                </a:lnTo>
                <a:lnTo>
                  <a:pt x="594246" y="804016"/>
                </a:lnTo>
                <a:cubicBezTo>
                  <a:pt x="602914" y="792015"/>
                  <a:pt x="599675" y="781061"/>
                  <a:pt x="592150" y="769917"/>
                </a:cubicBezTo>
                <a:lnTo>
                  <a:pt x="585769" y="779442"/>
                </a:lnTo>
                <a:cubicBezTo>
                  <a:pt x="592150" y="763630"/>
                  <a:pt x="587007" y="748105"/>
                  <a:pt x="586721" y="732674"/>
                </a:cubicBezTo>
                <a:cubicBezTo>
                  <a:pt x="586721" y="727245"/>
                  <a:pt x="585292" y="721911"/>
                  <a:pt x="585102" y="716482"/>
                </a:cubicBezTo>
                <a:cubicBezTo>
                  <a:pt x="585102" y="714672"/>
                  <a:pt x="586721" y="712767"/>
                  <a:pt x="587674" y="710957"/>
                </a:cubicBezTo>
                <a:lnTo>
                  <a:pt x="589769" y="712005"/>
                </a:lnTo>
                <a:lnTo>
                  <a:pt x="590436" y="726578"/>
                </a:lnTo>
                <a:lnTo>
                  <a:pt x="592246" y="726578"/>
                </a:lnTo>
                <a:cubicBezTo>
                  <a:pt x="595865" y="718672"/>
                  <a:pt x="599485" y="710767"/>
                  <a:pt x="603485" y="702194"/>
                </a:cubicBezTo>
                <a:lnTo>
                  <a:pt x="607867" y="711719"/>
                </a:lnTo>
                <a:lnTo>
                  <a:pt x="614153" y="699241"/>
                </a:lnTo>
                <a:lnTo>
                  <a:pt x="628536" y="710767"/>
                </a:lnTo>
                <a:lnTo>
                  <a:pt x="628536" y="694098"/>
                </a:lnTo>
                <a:lnTo>
                  <a:pt x="636537" y="696098"/>
                </a:lnTo>
                <a:lnTo>
                  <a:pt x="642252" y="686573"/>
                </a:lnTo>
                <a:cubicBezTo>
                  <a:pt x="639204" y="701337"/>
                  <a:pt x="636156" y="716101"/>
                  <a:pt x="632727" y="731245"/>
                </a:cubicBezTo>
                <a:cubicBezTo>
                  <a:pt x="625964" y="733436"/>
                  <a:pt x="625774" y="733817"/>
                  <a:pt x="630060" y="744104"/>
                </a:cubicBezTo>
                <a:lnTo>
                  <a:pt x="624440" y="746581"/>
                </a:lnTo>
                <a:cubicBezTo>
                  <a:pt x="629203" y="755058"/>
                  <a:pt x="619487" y="768869"/>
                  <a:pt x="634918" y="772584"/>
                </a:cubicBezTo>
                <a:lnTo>
                  <a:pt x="637299" y="762011"/>
                </a:lnTo>
                <a:lnTo>
                  <a:pt x="639109" y="762011"/>
                </a:lnTo>
                <a:lnTo>
                  <a:pt x="639109" y="788967"/>
                </a:lnTo>
                <a:lnTo>
                  <a:pt x="636918" y="788967"/>
                </a:lnTo>
                <a:lnTo>
                  <a:pt x="633298" y="775441"/>
                </a:lnTo>
                <a:lnTo>
                  <a:pt x="626250" y="780395"/>
                </a:lnTo>
                <a:cubicBezTo>
                  <a:pt x="624688" y="778166"/>
                  <a:pt x="623383" y="775765"/>
                  <a:pt x="622345" y="773251"/>
                </a:cubicBezTo>
                <a:cubicBezTo>
                  <a:pt x="619582" y="763726"/>
                  <a:pt x="617296" y="754201"/>
                  <a:pt x="614439" y="744676"/>
                </a:cubicBezTo>
                <a:cubicBezTo>
                  <a:pt x="613715" y="742323"/>
                  <a:pt x="612115" y="740342"/>
                  <a:pt x="609962" y="739151"/>
                </a:cubicBezTo>
                <a:cubicBezTo>
                  <a:pt x="605085" y="737789"/>
                  <a:pt x="600123" y="736770"/>
                  <a:pt x="595103" y="736103"/>
                </a:cubicBezTo>
                <a:lnTo>
                  <a:pt x="595675" y="747724"/>
                </a:lnTo>
                <a:lnTo>
                  <a:pt x="606057" y="749152"/>
                </a:lnTo>
                <a:lnTo>
                  <a:pt x="596532" y="758010"/>
                </a:lnTo>
                <a:lnTo>
                  <a:pt x="610438" y="765154"/>
                </a:lnTo>
                <a:lnTo>
                  <a:pt x="609772" y="752105"/>
                </a:lnTo>
                <a:lnTo>
                  <a:pt x="612534" y="752105"/>
                </a:lnTo>
                <a:cubicBezTo>
                  <a:pt x="618535" y="759630"/>
                  <a:pt x="615106" y="768869"/>
                  <a:pt x="616344" y="777537"/>
                </a:cubicBezTo>
                <a:cubicBezTo>
                  <a:pt x="610534" y="773727"/>
                  <a:pt x="607962" y="763821"/>
                  <a:pt x="597294" y="771060"/>
                </a:cubicBezTo>
                <a:lnTo>
                  <a:pt x="605771" y="781823"/>
                </a:lnTo>
                <a:cubicBezTo>
                  <a:pt x="599675" y="802302"/>
                  <a:pt x="599199" y="808017"/>
                  <a:pt x="603390" y="816970"/>
                </a:cubicBezTo>
                <a:lnTo>
                  <a:pt x="597865" y="820685"/>
                </a:lnTo>
                <a:lnTo>
                  <a:pt x="605104" y="822209"/>
                </a:lnTo>
                <a:cubicBezTo>
                  <a:pt x="594532" y="834116"/>
                  <a:pt x="596437" y="844688"/>
                  <a:pt x="608533" y="854213"/>
                </a:cubicBezTo>
                <a:lnTo>
                  <a:pt x="605295" y="855832"/>
                </a:lnTo>
                <a:lnTo>
                  <a:pt x="597675" y="842783"/>
                </a:lnTo>
                <a:lnTo>
                  <a:pt x="595294" y="844593"/>
                </a:lnTo>
                <a:cubicBezTo>
                  <a:pt x="596541" y="846907"/>
                  <a:pt x="597656" y="849298"/>
                  <a:pt x="598627" y="851737"/>
                </a:cubicBezTo>
                <a:cubicBezTo>
                  <a:pt x="599580" y="854213"/>
                  <a:pt x="601294" y="857451"/>
                  <a:pt x="600532" y="859357"/>
                </a:cubicBezTo>
                <a:cubicBezTo>
                  <a:pt x="597294" y="866882"/>
                  <a:pt x="602628" y="869739"/>
                  <a:pt x="608152" y="875168"/>
                </a:cubicBezTo>
                <a:cubicBezTo>
                  <a:pt x="611867" y="856118"/>
                  <a:pt x="606152" y="834210"/>
                  <a:pt x="627202" y="823162"/>
                </a:cubicBezTo>
                <a:cubicBezTo>
                  <a:pt x="624183" y="821914"/>
                  <a:pt x="621335" y="820285"/>
                  <a:pt x="618725" y="818304"/>
                </a:cubicBezTo>
                <a:cubicBezTo>
                  <a:pt x="607962" y="806398"/>
                  <a:pt x="613486" y="792205"/>
                  <a:pt x="611867" y="779061"/>
                </a:cubicBezTo>
                <a:lnTo>
                  <a:pt x="614248" y="779061"/>
                </a:lnTo>
                <a:lnTo>
                  <a:pt x="618154" y="807636"/>
                </a:lnTo>
                <a:lnTo>
                  <a:pt x="619963" y="807636"/>
                </a:lnTo>
                <a:lnTo>
                  <a:pt x="623107" y="793253"/>
                </a:lnTo>
                <a:lnTo>
                  <a:pt x="625297" y="793253"/>
                </a:lnTo>
                <a:cubicBezTo>
                  <a:pt x="625297" y="798778"/>
                  <a:pt x="625297" y="804302"/>
                  <a:pt x="625297" y="809826"/>
                </a:cubicBezTo>
                <a:cubicBezTo>
                  <a:pt x="625297" y="811446"/>
                  <a:pt x="626059" y="814208"/>
                  <a:pt x="627012" y="814494"/>
                </a:cubicBezTo>
                <a:cubicBezTo>
                  <a:pt x="632822" y="816018"/>
                  <a:pt x="630060" y="823447"/>
                  <a:pt x="634822" y="825448"/>
                </a:cubicBezTo>
                <a:cubicBezTo>
                  <a:pt x="629869" y="834973"/>
                  <a:pt x="638918" y="829258"/>
                  <a:pt x="641776" y="831829"/>
                </a:cubicBezTo>
                <a:lnTo>
                  <a:pt x="639775" y="837925"/>
                </a:lnTo>
                <a:lnTo>
                  <a:pt x="625583" y="830401"/>
                </a:lnTo>
                <a:cubicBezTo>
                  <a:pt x="618868" y="835382"/>
                  <a:pt x="617458" y="844869"/>
                  <a:pt x="622440" y="851584"/>
                </a:cubicBezTo>
                <a:cubicBezTo>
                  <a:pt x="623735" y="853337"/>
                  <a:pt x="625393" y="854785"/>
                  <a:pt x="627298" y="855832"/>
                </a:cubicBezTo>
                <a:cubicBezTo>
                  <a:pt x="631679" y="876883"/>
                  <a:pt x="622345" y="898886"/>
                  <a:pt x="637489" y="917459"/>
                </a:cubicBezTo>
                <a:cubicBezTo>
                  <a:pt x="638566" y="910563"/>
                  <a:pt x="638975" y="903581"/>
                  <a:pt x="638728" y="896600"/>
                </a:cubicBezTo>
                <a:cubicBezTo>
                  <a:pt x="638728" y="882502"/>
                  <a:pt x="631012" y="868025"/>
                  <a:pt x="641966" y="854403"/>
                </a:cubicBezTo>
                <a:cubicBezTo>
                  <a:pt x="645471" y="847631"/>
                  <a:pt x="648062" y="840421"/>
                  <a:pt x="649681" y="832972"/>
                </a:cubicBezTo>
                <a:cubicBezTo>
                  <a:pt x="652091" y="828724"/>
                  <a:pt x="651758" y="823447"/>
                  <a:pt x="648824" y="819542"/>
                </a:cubicBezTo>
                <a:cubicBezTo>
                  <a:pt x="644443" y="813541"/>
                  <a:pt x="640918" y="806969"/>
                  <a:pt x="637013" y="800492"/>
                </a:cubicBezTo>
                <a:lnTo>
                  <a:pt x="639013" y="799159"/>
                </a:lnTo>
                <a:lnTo>
                  <a:pt x="646157" y="807064"/>
                </a:lnTo>
                <a:cubicBezTo>
                  <a:pt x="646919" y="802683"/>
                  <a:pt x="647300" y="799445"/>
                  <a:pt x="648157" y="796206"/>
                </a:cubicBezTo>
                <a:cubicBezTo>
                  <a:pt x="649015" y="792968"/>
                  <a:pt x="650253" y="790205"/>
                  <a:pt x="651396" y="787252"/>
                </a:cubicBezTo>
                <a:cubicBezTo>
                  <a:pt x="648919" y="804779"/>
                  <a:pt x="650539" y="812684"/>
                  <a:pt x="658444" y="815827"/>
                </a:cubicBezTo>
                <a:cubicBezTo>
                  <a:pt x="654158" y="828876"/>
                  <a:pt x="649586" y="841926"/>
                  <a:pt x="645681" y="855070"/>
                </a:cubicBezTo>
                <a:cubicBezTo>
                  <a:pt x="642738" y="860652"/>
                  <a:pt x="644033" y="867529"/>
                  <a:pt x="648824" y="871644"/>
                </a:cubicBezTo>
                <a:cubicBezTo>
                  <a:pt x="654834" y="865205"/>
                  <a:pt x="656939" y="856052"/>
                  <a:pt x="654349" y="847641"/>
                </a:cubicBezTo>
                <a:cubicBezTo>
                  <a:pt x="652691" y="840726"/>
                  <a:pt x="655749" y="833534"/>
                  <a:pt x="661873" y="829925"/>
                </a:cubicBezTo>
                <a:cubicBezTo>
                  <a:pt x="651777" y="850403"/>
                  <a:pt x="663397" y="859261"/>
                  <a:pt x="680923" y="865072"/>
                </a:cubicBezTo>
                <a:lnTo>
                  <a:pt x="678828" y="867739"/>
                </a:lnTo>
                <a:lnTo>
                  <a:pt x="659778" y="859261"/>
                </a:lnTo>
                <a:cubicBezTo>
                  <a:pt x="648919" y="874311"/>
                  <a:pt x="647776" y="879645"/>
                  <a:pt x="654253" y="884503"/>
                </a:cubicBezTo>
                <a:lnTo>
                  <a:pt x="663112" y="881169"/>
                </a:lnTo>
                <a:lnTo>
                  <a:pt x="664921" y="884122"/>
                </a:lnTo>
                <a:cubicBezTo>
                  <a:pt x="662702" y="885207"/>
                  <a:pt x="660702" y="886693"/>
                  <a:pt x="659016" y="888503"/>
                </a:cubicBezTo>
                <a:cubicBezTo>
                  <a:pt x="657968" y="890217"/>
                  <a:pt x="659016" y="893170"/>
                  <a:pt x="658159" y="895171"/>
                </a:cubicBezTo>
                <a:cubicBezTo>
                  <a:pt x="655625" y="902391"/>
                  <a:pt x="658578" y="910392"/>
                  <a:pt x="665207" y="914221"/>
                </a:cubicBezTo>
                <a:cubicBezTo>
                  <a:pt x="669493" y="915744"/>
                  <a:pt x="673303" y="915554"/>
                  <a:pt x="673303" y="909267"/>
                </a:cubicBezTo>
                <a:cubicBezTo>
                  <a:pt x="673303" y="902981"/>
                  <a:pt x="673303" y="895551"/>
                  <a:pt x="673303" y="888694"/>
                </a:cubicBezTo>
                <a:cubicBezTo>
                  <a:pt x="675932" y="896181"/>
                  <a:pt x="677694" y="903953"/>
                  <a:pt x="678542" y="911839"/>
                </a:cubicBezTo>
                <a:cubicBezTo>
                  <a:pt x="678656" y="920602"/>
                  <a:pt x="683162" y="928727"/>
                  <a:pt x="690544" y="933461"/>
                </a:cubicBezTo>
                <a:cubicBezTo>
                  <a:pt x="691620" y="930718"/>
                  <a:pt x="692258" y="927832"/>
                  <a:pt x="692449" y="924889"/>
                </a:cubicBezTo>
                <a:cubicBezTo>
                  <a:pt x="692630" y="918336"/>
                  <a:pt x="691325" y="911820"/>
                  <a:pt x="688639" y="905839"/>
                </a:cubicBezTo>
                <a:cubicBezTo>
                  <a:pt x="679685" y="892503"/>
                  <a:pt x="686543" y="879073"/>
                  <a:pt x="687210" y="865929"/>
                </a:cubicBezTo>
                <a:cubicBezTo>
                  <a:pt x="687210" y="862595"/>
                  <a:pt x="689496" y="859261"/>
                  <a:pt x="687210" y="856404"/>
                </a:cubicBezTo>
                <a:cubicBezTo>
                  <a:pt x="684924" y="853546"/>
                  <a:pt x="682162" y="848213"/>
                  <a:pt x="678637" y="846879"/>
                </a:cubicBezTo>
                <a:cubicBezTo>
                  <a:pt x="665969" y="842879"/>
                  <a:pt x="667207" y="832972"/>
                  <a:pt x="666731" y="823257"/>
                </a:cubicBezTo>
                <a:cubicBezTo>
                  <a:pt x="666703" y="818266"/>
                  <a:pt x="666188" y="813294"/>
                  <a:pt x="665207" y="808398"/>
                </a:cubicBezTo>
                <a:cubicBezTo>
                  <a:pt x="664559" y="797454"/>
                  <a:pt x="669693" y="786976"/>
                  <a:pt x="678733" y="780775"/>
                </a:cubicBezTo>
                <a:cubicBezTo>
                  <a:pt x="674599" y="787062"/>
                  <a:pt x="671598" y="794025"/>
                  <a:pt x="669874" y="801350"/>
                </a:cubicBezTo>
                <a:cubicBezTo>
                  <a:pt x="669874" y="806969"/>
                  <a:pt x="674827" y="813065"/>
                  <a:pt x="677590" y="818971"/>
                </a:cubicBezTo>
                <a:lnTo>
                  <a:pt x="680257" y="817732"/>
                </a:lnTo>
                <a:lnTo>
                  <a:pt x="678066" y="795825"/>
                </a:lnTo>
                <a:cubicBezTo>
                  <a:pt x="686257" y="809255"/>
                  <a:pt x="682066" y="827162"/>
                  <a:pt x="696354" y="837449"/>
                </a:cubicBezTo>
                <a:lnTo>
                  <a:pt x="708260" y="833354"/>
                </a:lnTo>
                <a:lnTo>
                  <a:pt x="706831" y="805731"/>
                </a:lnTo>
                <a:lnTo>
                  <a:pt x="702926" y="805731"/>
                </a:lnTo>
                <a:lnTo>
                  <a:pt x="701116" y="829734"/>
                </a:lnTo>
                <a:cubicBezTo>
                  <a:pt x="695878" y="822400"/>
                  <a:pt x="696354" y="805255"/>
                  <a:pt x="701116" y="801730"/>
                </a:cubicBezTo>
                <a:cubicBezTo>
                  <a:pt x="705879" y="798206"/>
                  <a:pt x="705307" y="795730"/>
                  <a:pt x="703498" y="792205"/>
                </a:cubicBezTo>
                <a:cubicBezTo>
                  <a:pt x="704965" y="794196"/>
                  <a:pt x="706155" y="796368"/>
                  <a:pt x="707022" y="798682"/>
                </a:cubicBezTo>
                <a:cubicBezTo>
                  <a:pt x="709784" y="809732"/>
                  <a:pt x="712261" y="820876"/>
                  <a:pt x="714832" y="832020"/>
                </a:cubicBezTo>
                <a:lnTo>
                  <a:pt x="717785" y="832020"/>
                </a:lnTo>
                <a:lnTo>
                  <a:pt x="721500" y="816018"/>
                </a:lnTo>
                <a:cubicBezTo>
                  <a:pt x="723157" y="817732"/>
                  <a:pt x="724110" y="820009"/>
                  <a:pt x="724167" y="822400"/>
                </a:cubicBezTo>
                <a:cubicBezTo>
                  <a:pt x="724167" y="828400"/>
                  <a:pt x="724167" y="834401"/>
                  <a:pt x="724167" y="840402"/>
                </a:cubicBezTo>
                <a:cubicBezTo>
                  <a:pt x="724167" y="843355"/>
                  <a:pt x="725215" y="848117"/>
                  <a:pt x="727024" y="848784"/>
                </a:cubicBezTo>
                <a:cubicBezTo>
                  <a:pt x="736549" y="852308"/>
                  <a:pt x="735406" y="865548"/>
                  <a:pt x="746646" y="866786"/>
                </a:cubicBezTo>
                <a:cubicBezTo>
                  <a:pt x="753028" y="861833"/>
                  <a:pt x="752361" y="855070"/>
                  <a:pt x="748360" y="847736"/>
                </a:cubicBezTo>
                <a:lnTo>
                  <a:pt x="751789" y="846974"/>
                </a:lnTo>
                <a:lnTo>
                  <a:pt x="733216" y="826591"/>
                </a:lnTo>
                <a:cubicBezTo>
                  <a:pt x="728453" y="842688"/>
                  <a:pt x="740836" y="849355"/>
                  <a:pt x="748551" y="858594"/>
                </a:cubicBezTo>
                <a:cubicBezTo>
                  <a:pt x="741979" y="858594"/>
                  <a:pt x="730930" y="847070"/>
                  <a:pt x="727882" y="839544"/>
                </a:cubicBezTo>
                <a:cubicBezTo>
                  <a:pt x="724834" y="832020"/>
                  <a:pt x="726643" y="825352"/>
                  <a:pt x="733692" y="822400"/>
                </a:cubicBezTo>
                <a:lnTo>
                  <a:pt x="735025" y="799540"/>
                </a:lnTo>
                <a:lnTo>
                  <a:pt x="737502" y="799540"/>
                </a:lnTo>
                <a:cubicBezTo>
                  <a:pt x="739216" y="811922"/>
                  <a:pt x="735787" y="825828"/>
                  <a:pt x="746551" y="835639"/>
                </a:cubicBezTo>
                <a:lnTo>
                  <a:pt x="751408" y="810684"/>
                </a:lnTo>
                <a:cubicBezTo>
                  <a:pt x="748065" y="805645"/>
                  <a:pt x="744341" y="800864"/>
                  <a:pt x="740264" y="796396"/>
                </a:cubicBezTo>
                <a:cubicBezTo>
                  <a:pt x="734073" y="790300"/>
                  <a:pt x="733501" y="786871"/>
                  <a:pt x="739121" y="780490"/>
                </a:cubicBezTo>
                <a:cubicBezTo>
                  <a:pt x="742931" y="776860"/>
                  <a:pt x="743065" y="770831"/>
                  <a:pt x="739435" y="767022"/>
                </a:cubicBezTo>
                <a:cubicBezTo>
                  <a:pt x="738445" y="765983"/>
                  <a:pt x="737226" y="765183"/>
                  <a:pt x="735883" y="764678"/>
                </a:cubicBezTo>
                <a:cubicBezTo>
                  <a:pt x="734930" y="752296"/>
                  <a:pt x="722548" y="744104"/>
                  <a:pt x="723119" y="730960"/>
                </a:cubicBezTo>
                <a:cubicBezTo>
                  <a:pt x="725396" y="731788"/>
                  <a:pt x="727272" y="733465"/>
                  <a:pt x="728358" y="735627"/>
                </a:cubicBezTo>
                <a:cubicBezTo>
                  <a:pt x="729444" y="738056"/>
                  <a:pt x="730396" y="740532"/>
                  <a:pt x="731215" y="743057"/>
                </a:cubicBezTo>
                <a:cubicBezTo>
                  <a:pt x="740264" y="735436"/>
                  <a:pt x="727977" y="717815"/>
                  <a:pt x="748170" y="715625"/>
                </a:cubicBezTo>
                <a:cubicBezTo>
                  <a:pt x="748170" y="706957"/>
                  <a:pt x="747313" y="698098"/>
                  <a:pt x="746932" y="689240"/>
                </a:cubicBezTo>
                <a:cubicBezTo>
                  <a:pt x="746932" y="687621"/>
                  <a:pt x="746932" y="684859"/>
                  <a:pt x="746932" y="684668"/>
                </a:cubicBezTo>
                <a:cubicBezTo>
                  <a:pt x="754075" y="682573"/>
                  <a:pt x="751218" y="676191"/>
                  <a:pt x="752170" y="671905"/>
                </a:cubicBezTo>
                <a:cubicBezTo>
                  <a:pt x="752532" y="664209"/>
                  <a:pt x="753552" y="656560"/>
                  <a:pt x="755218" y="649044"/>
                </a:cubicBezTo>
                <a:cubicBezTo>
                  <a:pt x="760076" y="637329"/>
                  <a:pt x="755218" y="627232"/>
                  <a:pt x="753885" y="616469"/>
                </a:cubicBezTo>
                <a:lnTo>
                  <a:pt x="750361" y="615898"/>
                </a:lnTo>
                <a:lnTo>
                  <a:pt x="742645" y="647616"/>
                </a:lnTo>
                <a:cubicBezTo>
                  <a:pt x="739674" y="633900"/>
                  <a:pt x="742998" y="619574"/>
                  <a:pt x="751694" y="608563"/>
                </a:cubicBezTo>
                <a:cubicBezTo>
                  <a:pt x="754523" y="605115"/>
                  <a:pt x="756638" y="601134"/>
                  <a:pt x="757885" y="596848"/>
                </a:cubicBezTo>
                <a:cubicBezTo>
                  <a:pt x="764267" y="576912"/>
                  <a:pt x="777402" y="559834"/>
                  <a:pt x="795033" y="548556"/>
                </a:cubicBezTo>
                <a:cubicBezTo>
                  <a:pt x="805844" y="541993"/>
                  <a:pt x="817340" y="536621"/>
                  <a:pt x="829323" y="532554"/>
                </a:cubicBezTo>
                <a:cubicBezTo>
                  <a:pt x="833133" y="530839"/>
                  <a:pt x="838086" y="530839"/>
                  <a:pt x="841134" y="528363"/>
                </a:cubicBezTo>
                <a:cubicBezTo>
                  <a:pt x="853231" y="518838"/>
                  <a:pt x="867232" y="518838"/>
                  <a:pt x="881615" y="518838"/>
                </a:cubicBezTo>
                <a:cubicBezTo>
                  <a:pt x="887044" y="518838"/>
                  <a:pt x="892474" y="518838"/>
                  <a:pt x="899998" y="518076"/>
                </a:cubicBezTo>
                <a:lnTo>
                  <a:pt x="885235" y="499026"/>
                </a:lnTo>
                <a:cubicBezTo>
                  <a:pt x="893807" y="497978"/>
                  <a:pt x="894760" y="504932"/>
                  <a:pt x="897903" y="507979"/>
                </a:cubicBezTo>
                <a:cubicBezTo>
                  <a:pt x="901046" y="511027"/>
                  <a:pt x="903046" y="515694"/>
                  <a:pt x="906475" y="516647"/>
                </a:cubicBezTo>
                <a:cubicBezTo>
                  <a:pt x="925230" y="520400"/>
                  <a:pt x="942404" y="529773"/>
                  <a:pt x="955720" y="543508"/>
                </a:cubicBezTo>
                <a:cubicBezTo>
                  <a:pt x="964864" y="551185"/>
                  <a:pt x="966064" y="564825"/>
                  <a:pt x="958387" y="573969"/>
                </a:cubicBezTo>
                <a:cubicBezTo>
                  <a:pt x="958053" y="574369"/>
                  <a:pt x="957701" y="574759"/>
                  <a:pt x="957339" y="575131"/>
                </a:cubicBezTo>
                <a:cubicBezTo>
                  <a:pt x="951719" y="581417"/>
                  <a:pt x="946004" y="587609"/>
                  <a:pt x="940003" y="593609"/>
                </a:cubicBezTo>
                <a:cubicBezTo>
                  <a:pt x="937555" y="595885"/>
                  <a:pt x="934793" y="597810"/>
                  <a:pt x="931812" y="599324"/>
                </a:cubicBezTo>
                <a:cubicBezTo>
                  <a:pt x="927621" y="601705"/>
                  <a:pt x="923144" y="603801"/>
                  <a:pt x="917620" y="606563"/>
                </a:cubicBezTo>
                <a:lnTo>
                  <a:pt x="940765" y="631233"/>
                </a:lnTo>
                <a:lnTo>
                  <a:pt x="932193" y="640758"/>
                </a:lnTo>
                <a:lnTo>
                  <a:pt x="929431" y="633519"/>
                </a:lnTo>
                <a:lnTo>
                  <a:pt x="929431" y="633519"/>
                </a:lnTo>
                <a:lnTo>
                  <a:pt x="937336" y="631709"/>
                </a:lnTo>
                <a:cubicBezTo>
                  <a:pt x="931374" y="624356"/>
                  <a:pt x="924773" y="617527"/>
                  <a:pt x="917620" y="611326"/>
                </a:cubicBezTo>
                <a:cubicBezTo>
                  <a:pt x="913619" y="608373"/>
                  <a:pt x="906856" y="609230"/>
                  <a:pt x="901332" y="608373"/>
                </a:cubicBezTo>
                <a:lnTo>
                  <a:pt x="902189" y="619232"/>
                </a:lnTo>
                <a:cubicBezTo>
                  <a:pt x="902189" y="620375"/>
                  <a:pt x="902189" y="621518"/>
                  <a:pt x="902189" y="622661"/>
                </a:cubicBezTo>
                <a:cubicBezTo>
                  <a:pt x="901341" y="627985"/>
                  <a:pt x="901570" y="633424"/>
                  <a:pt x="902856" y="638663"/>
                </a:cubicBezTo>
                <a:cubicBezTo>
                  <a:pt x="906685" y="644253"/>
                  <a:pt x="911267" y="649283"/>
                  <a:pt x="916477" y="653617"/>
                </a:cubicBezTo>
                <a:lnTo>
                  <a:pt x="902475" y="645806"/>
                </a:lnTo>
                <a:cubicBezTo>
                  <a:pt x="897874" y="649654"/>
                  <a:pt x="897255" y="656503"/>
                  <a:pt x="901103" y="661104"/>
                </a:cubicBezTo>
                <a:cubicBezTo>
                  <a:pt x="901513" y="661599"/>
                  <a:pt x="901980" y="662056"/>
                  <a:pt x="902475" y="662475"/>
                </a:cubicBezTo>
                <a:cubicBezTo>
                  <a:pt x="906799" y="666228"/>
                  <a:pt x="910904" y="670238"/>
                  <a:pt x="914762" y="674477"/>
                </a:cubicBezTo>
                <a:lnTo>
                  <a:pt x="905237" y="668571"/>
                </a:lnTo>
                <a:cubicBezTo>
                  <a:pt x="906380" y="680572"/>
                  <a:pt x="916381" y="682096"/>
                  <a:pt x="921715" y="687621"/>
                </a:cubicBezTo>
                <a:lnTo>
                  <a:pt x="924001" y="685716"/>
                </a:lnTo>
                <a:lnTo>
                  <a:pt x="914476" y="673905"/>
                </a:lnTo>
                <a:lnTo>
                  <a:pt x="921144" y="672191"/>
                </a:lnTo>
                <a:cubicBezTo>
                  <a:pt x="925144" y="681716"/>
                  <a:pt x="929335" y="692002"/>
                  <a:pt x="933431" y="702003"/>
                </a:cubicBezTo>
                <a:lnTo>
                  <a:pt x="925335" y="694479"/>
                </a:lnTo>
                <a:lnTo>
                  <a:pt x="921906" y="695908"/>
                </a:lnTo>
                <a:cubicBezTo>
                  <a:pt x="932574" y="702099"/>
                  <a:pt x="928002" y="710291"/>
                  <a:pt x="927240" y="717911"/>
                </a:cubicBezTo>
                <a:cubicBezTo>
                  <a:pt x="927240" y="722768"/>
                  <a:pt x="926573" y="727436"/>
                  <a:pt x="926192" y="732579"/>
                </a:cubicBezTo>
                <a:lnTo>
                  <a:pt x="928002" y="732579"/>
                </a:lnTo>
                <a:lnTo>
                  <a:pt x="930859" y="718863"/>
                </a:lnTo>
                <a:lnTo>
                  <a:pt x="932479" y="718863"/>
                </a:lnTo>
                <a:lnTo>
                  <a:pt x="931336" y="734960"/>
                </a:lnTo>
                <a:lnTo>
                  <a:pt x="933241" y="734960"/>
                </a:lnTo>
                <a:lnTo>
                  <a:pt x="936003" y="726293"/>
                </a:lnTo>
                <a:lnTo>
                  <a:pt x="938575" y="744485"/>
                </a:lnTo>
                <a:lnTo>
                  <a:pt x="940480" y="744485"/>
                </a:lnTo>
                <a:cubicBezTo>
                  <a:pt x="941051" y="739532"/>
                  <a:pt x="941623" y="734960"/>
                  <a:pt x="942289" y="729626"/>
                </a:cubicBezTo>
                <a:cubicBezTo>
                  <a:pt x="947814" y="716577"/>
                  <a:pt x="947338" y="710576"/>
                  <a:pt x="938289" y="703337"/>
                </a:cubicBezTo>
                <a:close/>
                <a:moveTo>
                  <a:pt x="1333005" y="599038"/>
                </a:moveTo>
                <a:cubicBezTo>
                  <a:pt x="1326433" y="609992"/>
                  <a:pt x="1329481" y="620660"/>
                  <a:pt x="1334529" y="633614"/>
                </a:cubicBezTo>
                <a:cubicBezTo>
                  <a:pt x="1336148" y="628947"/>
                  <a:pt x="1337101" y="626470"/>
                  <a:pt x="1337767" y="624089"/>
                </a:cubicBezTo>
                <a:cubicBezTo>
                  <a:pt x="1338491" y="618993"/>
                  <a:pt x="1339834" y="614002"/>
                  <a:pt x="1341768" y="609230"/>
                </a:cubicBezTo>
                <a:cubicBezTo>
                  <a:pt x="1345864" y="601705"/>
                  <a:pt x="1344911" y="598562"/>
                  <a:pt x="1335862" y="596085"/>
                </a:cubicBezTo>
                <a:lnTo>
                  <a:pt x="1335862" y="581417"/>
                </a:lnTo>
                <a:cubicBezTo>
                  <a:pt x="1322718" y="583418"/>
                  <a:pt x="1323004" y="598181"/>
                  <a:pt x="1313098" y="603325"/>
                </a:cubicBezTo>
                <a:lnTo>
                  <a:pt x="1319956" y="613897"/>
                </a:lnTo>
                <a:cubicBezTo>
                  <a:pt x="1318146" y="624566"/>
                  <a:pt x="1316431" y="635424"/>
                  <a:pt x="1305001" y="640282"/>
                </a:cubicBezTo>
                <a:lnTo>
                  <a:pt x="1302811" y="638853"/>
                </a:lnTo>
                <a:lnTo>
                  <a:pt x="1311288" y="627613"/>
                </a:lnTo>
                <a:lnTo>
                  <a:pt x="1309669" y="626280"/>
                </a:lnTo>
                <a:cubicBezTo>
                  <a:pt x="1305192" y="633233"/>
                  <a:pt x="1294524" y="634091"/>
                  <a:pt x="1292714" y="643710"/>
                </a:cubicBezTo>
                <a:lnTo>
                  <a:pt x="1294524" y="645520"/>
                </a:lnTo>
                <a:lnTo>
                  <a:pt x="1297858" y="637043"/>
                </a:lnTo>
                <a:lnTo>
                  <a:pt x="1302715" y="640758"/>
                </a:lnTo>
                <a:lnTo>
                  <a:pt x="1295381" y="655045"/>
                </a:lnTo>
                <a:cubicBezTo>
                  <a:pt x="1306240" y="658093"/>
                  <a:pt x="1302620" y="645520"/>
                  <a:pt x="1307383" y="643330"/>
                </a:cubicBezTo>
                <a:lnTo>
                  <a:pt x="1317955" y="649044"/>
                </a:lnTo>
                <a:lnTo>
                  <a:pt x="1311859" y="654188"/>
                </a:lnTo>
                <a:lnTo>
                  <a:pt x="1313002" y="656093"/>
                </a:lnTo>
                <a:lnTo>
                  <a:pt x="1332052" y="644568"/>
                </a:lnTo>
                <a:lnTo>
                  <a:pt x="1332910" y="646092"/>
                </a:lnTo>
                <a:lnTo>
                  <a:pt x="1320432" y="658284"/>
                </a:lnTo>
                <a:lnTo>
                  <a:pt x="1322146" y="659903"/>
                </a:lnTo>
                <a:lnTo>
                  <a:pt x="1356151" y="645902"/>
                </a:lnTo>
                <a:lnTo>
                  <a:pt x="1358341" y="648664"/>
                </a:lnTo>
                <a:cubicBezTo>
                  <a:pt x="1347483" y="651331"/>
                  <a:pt x="1347388" y="659141"/>
                  <a:pt x="1346816" y="667714"/>
                </a:cubicBezTo>
                <a:cubicBezTo>
                  <a:pt x="1346816" y="670286"/>
                  <a:pt x="1343578" y="673143"/>
                  <a:pt x="1341196" y="674953"/>
                </a:cubicBezTo>
                <a:cubicBezTo>
                  <a:pt x="1335672" y="679239"/>
                  <a:pt x="1329766" y="682953"/>
                  <a:pt x="1324051" y="686859"/>
                </a:cubicBezTo>
                <a:lnTo>
                  <a:pt x="1325290" y="688954"/>
                </a:lnTo>
                <a:lnTo>
                  <a:pt x="1362532" y="671047"/>
                </a:lnTo>
                <a:cubicBezTo>
                  <a:pt x="1359103" y="687335"/>
                  <a:pt x="1342911" y="678477"/>
                  <a:pt x="1335196" y="689050"/>
                </a:cubicBezTo>
                <a:lnTo>
                  <a:pt x="1346911" y="691907"/>
                </a:lnTo>
                <a:lnTo>
                  <a:pt x="1339768" y="696193"/>
                </a:lnTo>
                <a:lnTo>
                  <a:pt x="1346721" y="704004"/>
                </a:lnTo>
                <a:lnTo>
                  <a:pt x="1352436" y="697527"/>
                </a:lnTo>
                <a:lnTo>
                  <a:pt x="1355103" y="717434"/>
                </a:lnTo>
                <a:lnTo>
                  <a:pt x="1346816" y="712767"/>
                </a:lnTo>
                <a:lnTo>
                  <a:pt x="1345292" y="705814"/>
                </a:lnTo>
                <a:lnTo>
                  <a:pt x="1319289" y="719816"/>
                </a:lnTo>
                <a:lnTo>
                  <a:pt x="1320337" y="722387"/>
                </a:lnTo>
                <a:lnTo>
                  <a:pt x="1347102" y="712862"/>
                </a:lnTo>
                <a:lnTo>
                  <a:pt x="1335862" y="722387"/>
                </a:lnTo>
                <a:lnTo>
                  <a:pt x="1336529" y="723911"/>
                </a:lnTo>
                <a:lnTo>
                  <a:pt x="1347578" y="720673"/>
                </a:lnTo>
                <a:lnTo>
                  <a:pt x="1347578" y="721816"/>
                </a:lnTo>
                <a:lnTo>
                  <a:pt x="1329100" y="736675"/>
                </a:lnTo>
                <a:lnTo>
                  <a:pt x="1331195" y="739437"/>
                </a:lnTo>
                <a:lnTo>
                  <a:pt x="1353103" y="726007"/>
                </a:lnTo>
                <a:lnTo>
                  <a:pt x="1354246" y="727816"/>
                </a:lnTo>
                <a:lnTo>
                  <a:pt x="1347769" y="747533"/>
                </a:lnTo>
                <a:lnTo>
                  <a:pt x="1363675" y="751438"/>
                </a:lnTo>
                <a:cubicBezTo>
                  <a:pt x="1360608" y="754420"/>
                  <a:pt x="1357741" y="757601"/>
                  <a:pt x="1355103" y="760963"/>
                </a:cubicBezTo>
                <a:cubicBezTo>
                  <a:pt x="1353065" y="764202"/>
                  <a:pt x="1351255" y="767574"/>
                  <a:pt x="1349674" y="771060"/>
                </a:cubicBezTo>
                <a:lnTo>
                  <a:pt x="1350817" y="771632"/>
                </a:lnTo>
                <a:lnTo>
                  <a:pt x="1363390" y="761440"/>
                </a:lnTo>
                <a:lnTo>
                  <a:pt x="1364723" y="762964"/>
                </a:lnTo>
                <a:lnTo>
                  <a:pt x="1355198" y="771726"/>
                </a:lnTo>
                <a:lnTo>
                  <a:pt x="1359294" y="777918"/>
                </a:lnTo>
                <a:lnTo>
                  <a:pt x="1369962" y="771726"/>
                </a:lnTo>
                <a:lnTo>
                  <a:pt x="1371772" y="774108"/>
                </a:lnTo>
                <a:cubicBezTo>
                  <a:pt x="1367676" y="777632"/>
                  <a:pt x="1363771" y="781347"/>
                  <a:pt x="1359484" y="784586"/>
                </a:cubicBezTo>
                <a:cubicBezTo>
                  <a:pt x="1357722" y="785519"/>
                  <a:pt x="1355827" y="786195"/>
                  <a:pt x="1353865" y="786585"/>
                </a:cubicBezTo>
                <a:cubicBezTo>
                  <a:pt x="1353865" y="787824"/>
                  <a:pt x="1354627" y="790015"/>
                  <a:pt x="1355389" y="790110"/>
                </a:cubicBezTo>
                <a:cubicBezTo>
                  <a:pt x="1357551" y="790824"/>
                  <a:pt x="1359894" y="790824"/>
                  <a:pt x="1362056" y="790110"/>
                </a:cubicBezTo>
                <a:cubicBezTo>
                  <a:pt x="1372772" y="785062"/>
                  <a:pt x="1377734" y="772555"/>
                  <a:pt x="1373391" y="761535"/>
                </a:cubicBezTo>
                <a:cubicBezTo>
                  <a:pt x="1373134" y="759354"/>
                  <a:pt x="1373134" y="757144"/>
                  <a:pt x="1373391" y="754963"/>
                </a:cubicBezTo>
                <a:cubicBezTo>
                  <a:pt x="1379392" y="759439"/>
                  <a:pt x="1382916" y="766679"/>
                  <a:pt x="1390917" y="762011"/>
                </a:cubicBezTo>
                <a:cubicBezTo>
                  <a:pt x="1390917" y="762011"/>
                  <a:pt x="1393298" y="763059"/>
                  <a:pt x="1393298" y="763726"/>
                </a:cubicBezTo>
                <a:cubicBezTo>
                  <a:pt x="1393298" y="764393"/>
                  <a:pt x="1393298" y="767726"/>
                  <a:pt x="1391965" y="768107"/>
                </a:cubicBezTo>
                <a:cubicBezTo>
                  <a:pt x="1388536" y="769441"/>
                  <a:pt x="1384726" y="770107"/>
                  <a:pt x="1379773" y="771441"/>
                </a:cubicBezTo>
                <a:lnTo>
                  <a:pt x="1375867" y="787062"/>
                </a:lnTo>
                <a:lnTo>
                  <a:pt x="1384440" y="787538"/>
                </a:lnTo>
                <a:lnTo>
                  <a:pt x="1385773" y="790300"/>
                </a:lnTo>
                <a:lnTo>
                  <a:pt x="1371581" y="799825"/>
                </a:lnTo>
                <a:cubicBezTo>
                  <a:pt x="1383868" y="805731"/>
                  <a:pt x="1386821" y="792015"/>
                  <a:pt x="1395013" y="789538"/>
                </a:cubicBezTo>
                <a:lnTo>
                  <a:pt x="1397203" y="791919"/>
                </a:lnTo>
                <a:lnTo>
                  <a:pt x="1379201" y="803921"/>
                </a:lnTo>
                <a:lnTo>
                  <a:pt x="1382630" y="808112"/>
                </a:lnTo>
                <a:cubicBezTo>
                  <a:pt x="1392155" y="809160"/>
                  <a:pt x="1394727" y="797063"/>
                  <a:pt x="1403204" y="794682"/>
                </a:cubicBezTo>
                <a:lnTo>
                  <a:pt x="1401871" y="800207"/>
                </a:lnTo>
                <a:cubicBezTo>
                  <a:pt x="1403299" y="800207"/>
                  <a:pt x="1404728" y="800683"/>
                  <a:pt x="1405585" y="800207"/>
                </a:cubicBezTo>
                <a:cubicBezTo>
                  <a:pt x="1408538" y="798302"/>
                  <a:pt x="1411396" y="796110"/>
                  <a:pt x="1414253" y="793920"/>
                </a:cubicBezTo>
                <a:cubicBezTo>
                  <a:pt x="1411643" y="792243"/>
                  <a:pt x="1408938" y="790720"/>
                  <a:pt x="1406157" y="789348"/>
                </a:cubicBezTo>
                <a:cubicBezTo>
                  <a:pt x="1404109" y="788691"/>
                  <a:pt x="1402004" y="788243"/>
                  <a:pt x="1399870" y="788014"/>
                </a:cubicBezTo>
                <a:lnTo>
                  <a:pt x="1399870" y="785919"/>
                </a:lnTo>
                <a:cubicBezTo>
                  <a:pt x="1408252" y="783728"/>
                  <a:pt x="1418920" y="785919"/>
                  <a:pt x="1420540" y="773727"/>
                </a:cubicBezTo>
                <a:lnTo>
                  <a:pt x="1437685" y="777442"/>
                </a:lnTo>
                <a:lnTo>
                  <a:pt x="1437113" y="780775"/>
                </a:lnTo>
                <a:lnTo>
                  <a:pt x="1422349" y="780013"/>
                </a:lnTo>
                <a:lnTo>
                  <a:pt x="1418920" y="789538"/>
                </a:lnTo>
                <a:lnTo>
                  <a:pt x="1431493" y="792872"/>
                </a:lnTo>
                <a:lnTo>
                  <a:pt x="1423778" y="801064"/>
                </a:lnTo>
                <a:cubicBezTo>
                  <a:pt x="1436732" y="802016"/>
                  <a:pt x="1439590" y="792777"/>
                  <a:pt x="1443876" y="785062"/>
                </a:cubicBezTo>
                <a:cubicBezTo>
                  <a:pt x="1438637" y="779347"/>
                  <a:pt x="1438923" y="771441"/>
                  <a:pt x="1444543" y="770679"/>
                </a:cubicBezTo>
                <a:cubicBezTo>
                  <a:pt x="1454068" y="769536"/>
                  <a:pt x="1454734" y="761154"/>
                  <a:pt x="1459497" y="754296"/>
                </a:cubicBezTo>
                <a:lnTo>
                  <a:pt x="1446257" y="756106"/>
                </a:lnTo>
                <a:cubicBezTo>
                  <a:pt x="1454734" y="750962"/>
                  <a:pt x="1462831" y="747914"/>
                  <a:pt x="1461878" y="737913"/>
                </a:cubicBezTo>
                <a:cubicBezTo>
                  <a:pt x="1461878" y="736865"/>
                  <a:pt x="1463974" y="735055"/>
                  <a:pt x="1465402" y="734389"/>
                </a:cubicBezTo>
                <a:cubicBezTo>
                  <a:pt x="1469898" y="733293"/>
                  <a:pt x="1472660" y="728759"/>
                  <a:pt x="1471565" y="724264"/>
                </a:cubicBezTo>
                <a:cubicBezTo>
                  <a:pt x="1471336" y="723292"/>
                  <a:pt x="1470917" y="722359"/>
                  <a:pt x="1470355" y="721530"/>
                </a:cubicBezTo>
                <a:cubicBezTo>
                  <a:pt x="1469879" y="719120"/>
                  <a:pt x="1470470" y="716615"/>
                  <a:pt x="1471975" y="714672"/>
                </a:cubicBezTo>
                <a:cubicBezTo>
                  <a:pt x="1471975" y="714005"/>
                  <a:pt x="1475785" y="715243"/>
                  <a:pt x="1477880" y="715719"/>
                </a:cubicBezTo>
                <a:cubicBezTo>
                  <a:pt x="1479252" y="712814"/>
                  <a:pt x="1481824" y="710652"/>
                  <a:pt x="1484929" y="709814"/>
                </a:cubicBezTo>
                <a:cubicBezTo>
                  <a:pt x="1494454" y="707623"/>
                  <a:pt x="1495311" y="706957"/>
                  <a:pt x="1496168" y="699337"/>
                </a:cubicBezTo>
                <a:cubicBezTo>
                  <a:pt x="1485310" y="705623"/>
                  <a:pt x="1480452" y="704957"/>
                  <a:pt x="1471213" y="695908"/>
                </a:cubicBezTo>
                <a:cubicBezTo>
                  <a:pt x="1479023" y="682953"/>
                  <a:pt x="1482833" y="681430"/>
                  <a:pt x="1489024" y="688383"/>
                </a:cubicBezTo>
                <a:cubicBezTo>
                  <a:pt x="1490263" y="686478"/>
                  <a:pt x="1491215" y="683144"/>
                  <a:pt x="1492644" y="682953"/>
                </a:cubicBezTo>
                <a:cubicBezTo>
                  <a:pt x="1500645" y="681525"/>
                  <a:pt x="1504550" y="678191"/>
                  <a:pt x="1500359" y="668857"/>
                </a:cubicBezTo>
                <a:cubicBezTo>
                  <a:pt x="1502874" y="669657"/>
                  <a:pt x="1505255" y="670847"/>
                  <a:pt x="1507408" y="672381"/>
                </a:cubicBezTo>
                <a:cubicBezTo>
                  <a:pt x="1513504" y="676763"/>
                  <a:pt x="1532077" y="669619"/>
                  <a:pt x="1530268" y="662856"/>
                </a:cubicBezTo>
                <a:cubicBezTo>
                  <a:pt x="1527505" y="653331"/>
                  <a:pt x="1534078" y="652759"/>
                  <a:pt x="1539126" y="649711"/>
                </a:cubicBezTo>
                <a:cubicBezTo>
                  <a:pt x="1544174" y="646663"/>
                  <a:pt x="1548651" y="643710"/>
                  <a:pt x="1555509" y="639329"/>
                </a:cubicBezTo>
                <a:cubicBezTo>
                  <a:pt x="1553794" y="644759"/>
                  <a:pt x="1552175" y="648854"/>
                  <a:pt x="1551413" y="652283"/>
                </a:cubicBezTo>
                <a:cubicBezTo>
                  <a:pt x="1550651" y="655712"/>
                  <a:pt x="1549794" y="660856"/>
                  <a:pt x="1551413" y="662475"/>
                </a:cubicBezTo>
                <a:cubicBezTo>
                  <a:pt x="1555223" y="666285"/>
                  <a:pt x="1559128" y="664380"/>
                  <a:pt x="1560938" y="658951"/>
                </a:cubicBezTo>
                <a:cubicBezTo>
                  <a:pt x="1560938" y="658951"/>
                  <a:pt x="1561891" y="658951"/>
                  <a:pt x="1562367" y="658379"/>
                </a:cubicBezTo>
                <a:cubicBezTo>
                  <a:pt x="1576273" y="656855"/>
                  <a:pt x="1583608" y="642663"/>
                  <a:pt x="1597705" y="640377"/>
                </a:cubicBezTo>
                <a:cubicBezTo>
                  <a:pt x="1602848" y="639615"/>
                  <a:pt x="1607230" y="633042"/>
                  <a:pt x="1612183" y="628851"/>
                </a:cubicBezTo>
                <a:cubicBezTo>
                  <a:pt x="1613897" y="635710"/>
                  <a:pt x="1617802" y="630757"/>
                  <a:pt x="1620184" y="629614"/>
                </a:cubicBezTo>
                <a:lnTo>
                  <a:pt x="1624565" y="639139"/>
                </a:lnTo>
                <a:lnTo>
                  <a:pt x="1627042" y="639139"/>
                </a:lnTo>
                <a:lnTo>
                  <a:pt x="1628566" y="631804"/>
                </a:lnTo>
                <a:cubicBezTo>
                  <a:pt x="1636281" y="633614"/>
                  <a:pt x="1638091" y="631804"/>
                  <a:pt x="1637329" y="621422"/>
                </a:cubicBezTo>
                <a:lnTo>
                  <a:pt x="1634471" y="618565"/>
                </a:lnTo>
                <a:lnTo>
                  <a:pt x="1629709" y="629709"/>
                </a:lnTo>
                <a:lnTo>
                  <a:pt x="1627804" y="627804"/>
                </a:lnTo>
                <a:cubicBezTo>
                  <a:pt x="1632757" y="618279"/>
                  <a:pt x="1639996" y="609325"/>
                  <a:pt x="1636662" y="597419"/>
                </a:cubicBezTo>
                <a:lnTo>
                  <a:pt x="1627899" y="598086"/>
                </a:lnTo>
                <a:cubicBezTo>
                  <a:pt x="1640948" y="587799"/>
                  <a:pt x="1645901" y="574178"/>
                  <a:pt x="1639900" y="563129"/>
                </a:cubicBezTo>
                <a:cubicBezTo>
                  <a:pt x="1648274" y="560853"/>
                  <a:pt x="1653604" y="552651"/>
                  <a:pt x="1652283" y="544079"/>
                </a:cubicBezTo>
                <a:cubicBezTo>
                  <a:pt x="1659808" y="548460"/>
                  <a:pt x="1660760" y="551318"/>
                  <a:pt x="1654664" y="557319"/>
                </a:cubicBezTo>
                <a:cubicBezTo>
                  <a:pt x="1645139" y="566844"/>
                  <a:pt x="1648092" y="581893"/>
                  <a:pt x="1639519" y="591800"/>
                </a:cubicBezTo>
                <a:cubicBezTo>
                  <a:pt x="1639519" y="591800"/>
                  <a:pt x="1639519" y="593514"/>
                  <a:pt x="1639519" y="594276"/>
                </a:cubicBezTo>
                <a:cubicBezTo>
                  <a:pt x="1640758" y="599705"/>
                  <a:pt x="1642091" y="605134"/>
                  <a:pt x="1643806" y="612183"/>
                </a:cubicBezTo>
                <a:cubicBezTo>
                  <a:pt x="1645901" y="607325"/>
                  <a:pt x="1648282" y="602658"/>
                  <a:pt x="1649806" y="598086"/>
                </a:cubicBezTo>
                <a:cubicBezTo>
                  <a:pt x="1651330" y="593514"/>
                  <a:pt x="1650854" y="586084"/>
                  <a:pt x="1653997" y="582369"/>
                </a:cubicBezTo>
                <a:cubicBezTo>
                  <a:pt x="1658926" y="576759"/>
                  <a:pt x="1661184" y="569292"/>
                  <a:pt x="1660189" y="561891"/>
                </a:cubicBezTo>
                <a:cubicBezTo>
                  <a:pt x="1660265" y="559529"/>
                  <a:pt x="1660488" y="557176"/>
                  <a:pt x="1660855" y="554843"/>
                </a:cubicBezTo>
                <a:cubicBezTo>
                  <a:pt x="1660855" y="547889"/>
                  <a:pt x="1660855" y="540936"/>
                  <a:pt x="1660855" y="534173"/>
                </a:cubicBezTo>
                <a:lnTo>
                  <a:pt x="1645615" y="540174"/>
                </a:lnTo>
                <a:lnTo>
                  <a:pt x="1644568" y="537792"/>
                </a:lnTo>
                <a:cubicBezTo>
                  <a:pt x="1652854" y="533221"/>
                  <a:pt x="1661713" y="529030"/>
                  <a:pt x="1660760" y="517028"/>
                </a:cubicBezTo>
                <a:lnTo>
                  <a:pt x="1669428" y="517028"/>
                </a:lnTo>
                <a:lnTo>
                  <a:pt x="1670285" y="506455"/>
                </a:lnTo>
                <a:cubicBezTo>
                  <a:pt x="1664268" y="510199"/>
                  <a:pt x="1658623" y="514504"/>
                  <a:pt x="1653426" y="519314"/>
                </a:cubicBezTo>
                <a:cubicBezTo>
                  <a:pt x="1648742" y="525210"/>
                  <a:pt x="1644508" y="531449"/>
                  <a:pt x="1640758" y="537983"/>
                </a:cubicBezTo>
                <a:cubicBezTo>
                  <a:pt x="1645615" y="543508"/>
                  <a:pt x="1641710" y="549032"/>
                  <a:pt x="1636567" y="554080"/>
                </a:cubicBezTo>
                <a:cubicBezTo>
                  <a:pt x="1634376" y="556176"/>
                  <a:pt x="1631423" y="557509"/>
                  <a:pt x="1629042" y="559510"/>
                </a:cubicBezTo>
                <a:cubicBezTo>
                  <a:pt x="1626365" y="561577"/>
                  <a:pt x="1623993" y="564015"/>
                  <a:pt x="1621993" y="566749"/>
                </a:cubicBezTo>
                <a:cubicBezTo>
                  <a:pt x="1617655" y="573769"/>
                  <a:pt x="1609079" y="576922"/>
                  <a:pt x="1601229" y="574369"/>
                </a:cubicBezTo>
                <a:cubicBezTo>
                  <a:pt x="1606849" y="569987"/>
                  <a:pt x="1618945" y="572464"/>
                  <a:pt x="1617421" y="562082"/>
                </a:cubicBezTo>
                <a:lnTo>
                  <a:pt x="1638757" y="545127"/>
                </a:lnTo>
                <a:cubicBezTo>
                  <a:pt x="1634376" y="539698"/>
                  <a:pt x="1630090" y="535602"/>
                  <a:pt x="1636852" y="531887"/>
                </a:cubicBezTo>
                <a:cubicBezTo>
                  <a:pt x="1645788" y="527924"/>
                  <a:pt x="1650273" y="517838"/>
                  <a:pt x="1647235" y="508551"/>
                </a:cubicBezTo>
                <a:cubicBezTo>
                  <a:pt x="1651045" y="503598"/>
                  <a:pt x="1655521" y="500074"/>
                  <a:pt x="1656760" y="495787"/>
                </a:cubicBezTo>
                <a:cubicBezTo>
                  <a:pt x="1657998" y="491501"/>
                  <a:pt x="1654664" y="486929"/>
                  <a:pt x="1653235" y="481976"/>
                </a:cubicBezTo>
                <a:lnTo>
                  <a:pt x="1660474" y="483405"/>
                </a:lnTo>
                <a:cubicBezTo>
                  <a:pt x="1666349" y="477157"/>
                  <a:pt x="1667889" y="467993"/>
                  <a:pt x="1664380" y="460164"/>
                </a:cubicBezTo>
                <a:lnTo>
                  <a:pt x="1672285" y="467403"/>
                </a:lnTo>
                <a:cubicBezTo>
                  <a:pt x="1674781" y="461193"/>
                  <a:pt x="1676881" y="454830"/>
                  <a:pt x="1678572" y="448353"/>
                </a:cubicBezTo>
                <a:cubicBezTo>
                  <a:pt x="1680027" y="441657"/>
                  <a:pt x="1680730" y="434818"/>
                  <a:pt x="1680667" y="427970"/>
                </a:cubicBezTo>
                <a:cubicBezTo>
                  <a:pt x="1679931" y="424541"/>
                  <a:pt x="1678505" y="421302"/>
                  <a:pt x="1676476" y="418445"/>
                </a:cubicBezTo>
                <a:lnTo>
                  <a:pt x="1666951" y="424350"/>
                </a:lnTo>
                <a:lnTo>
                  <a:pt x="1668285" y="426636"/>
                </a:lnTo>
                <a:lnTo>
                  <a:pt x="1674476" y="425017"/>
                </a:lnTo>
                <a:cubicBezTo>
                  <a:pt x="1673506" y="429655"/>
                  <a:pt x="1672264" y="434237"/>
                  <a:pt x="1670761" y="438733"/>
                </a:cubicBezTo>
                <a:cubicBezTo>
                  <a:pt x="1669023" y="442495"/>
                  <a:pt x="1667018" y="446124"/>
                  <a:pt x="1664761" y="449591"/>
                </a:cubicBezTo>
                <a:lnTo>
                  <a:pt x="1662570" y="448258"/>
                </a:lnTo>
                <a:lnTo>
                  <a:pt x="1666666" y="435018"/>
                </a:lnTo>
                <a:lnTo>
                  <a:pt x="1664475" y="433970"/>
                </a:lnTo>
                <a:lnTo>
                  <a:pt x="1653997" y="446162"/>
                </a:lnTo>
                <a:lnTo>
                  <a:pt x="1652664" y="445114"/>
                </a:lnTo>
                <a:lnTo>
                  <a:pt x="1663808" y="426064"/>
                </a:lnTo>
                <a:lnTo>
                  <a:pt x="1662284" y="425207"/>
                </a:lnTo>
                <a:lnTo>
                  <a:pt x="1649425" y="431589"/>
                </a:lnTo>
                <a:cubicBezTo>
                  <a:pt x="1653997" y="428160"/>
                  <a:pt x="1658950" y="424731"/>
                  <a:pt x="1663141" y="421111"/>
                </a:cubicBezTo>
                <a:cubicBezTo>
                  <a:pt x="1665353" y="419168"/>
                  <a:pt x="1667452" y="417102"/>
                  <a:pt x="1669428" y="414920"/>
                </a:cubicBezTo>
                <a:lnTo>
                  <a:pt x="1667428" y="412825"/>
                </a:lnTo>
                <a:cubicBezTo>
                  <a:pt x="1662951" y="416349"/>
                  <a:pt x="1658950" y="421873"/>
                  <a:pt x="1653997" y="422921"/>
                </a:cubicBezTo>
                <a:cubicBezTo>
                  <a:pt x="1647330" y="424445"/>
                  <a:pt x="1647901" y="427112"/>
                  <a:pt x="1649425" y="431589"/>
                </a:cubicBezTo>
                <a:lnTo>
                  <a:pt x="1642091" y="437209"/>
                </a:lnTo>
                <a:lnTo>
                  <a:pt x="1644377" y="427684"/>
                </a:lnTo>
                <a:cubicBezTo>
                  <a:pt x="1640488" y="430055"/>
                  <a:pt x="1637223" y="433323"/>
                  <a:pt x="1634852" y="437209"/>
                </a:cubicBezTo>
                <a:cubicBezTo>
                  <a:pt x="1632185" y="441304"/>
                  <a:pt x="1629899" y="445686"/>
                  <a:pt x="1627042" y="450734"/>
                </a:cubicBezTo>
                <a:lnTo>
                  <a:pt x="1622946" y="441971"/>
                </a:lnTo>
                <a:cubicBezTo>
                  <a:pt x="1610087" y="452734"/>
                  <a:pt x="1603324" y="472737"/>
                  <a:pt x="1612564" y="476451"/>
                </a:cubicBezTo>
                <a:lnTo>
                  <a:pt x="1594657" y="496073"/>
                </a:lnTo>
                <a:cubicBezTo>
                  <a:pt x="1605706" y="476166"/>
                  <a:pt x="1606658" y="473594"/>
                  <a:pt x="1604944" y="464736"/>
                </a:cubicBezTo>
                <a:cubicBezTo>
                  <a:pt x="1594219" y="475661"/>
                  <a:pt x="1588113" y="490291"/>
                  <a:pt x="1587894" y="505598"/>
                </a:cubicBezTo>
                <a:lnTo>
                  <a:pt x="1581226" y="513599"/>
                </a:lnTo>
                <a:lnTo>
                  <a:pt x="1579988" y="512837"/>
                </a:lnTo>
                <a:lnTo>
                  <a:pt x="1588751" y="487119"/>
                </a:lnTo>
                <a:lnTo>
                  <a:pt x="1581988" y="492168"/>
                </a:lnTo>
                <a:cubicBezTo>
                  <a:pt x="1582646" y="490072"/>
                  <a:pt x="1583608" y="488082"/>
                  <a:pt x="1584846" y="486262"/>
                </a:cubicBezTo>
                <a:cubicBezTo>
                  <a:pt x="1590724" y="479186"/>
                  <a:pt x="1593626" y="470098"/>
                  <a:pt x="1592942" y="460926"/>
                </a:cubicBezTo>
                <a:cubicBezTo>
                  <a:pt x="1581655" y="468393"/>
                  <a:pt x="1575359" y="481452"/>
                  <a:pt x="1576559" y="494930"/>
                </a:cubicBezTo>
                <a:lnTo>
                  <a:pt x="1582274" y="491882"/>
                </a:lnTo>
                <a:cubicBezTo>
                  <a:pt x="1581436" y="493930"/>
                  <a:pt x="1580379" y="495873"/>
                  <a:pt x="1579131" y="497693"/>
                </a:cubicBezTo>
                <a:cubicBezTo>
                  <a:pt x="1567787" y="510390"/>
                  <a:pt x="1563034" y="527648"/>
                  <a:pt x="1566272" y="544365"/>
                </a:cubicBezTo>
                <a:cubicBezTo>
                  <a:pt x="1566939" y="550842"/>
                  <a:pt x="1567701" y="557319"/>
                  <a:pt x="1568368" y="563415"/>
                </a:cubicBezTo>
                <a:lnTo>
                  <a:pt x="1581226" y="562367"/>
                </a:lnTo>
                <a:lnTo>
                  <a:pt x="1582274" y="564844"/>
                </a:lnTo>
                <a:lnTo>
                  <a:pt x="1597895" y="542936"/>
                </a:lnTo>
                <a:cubicBezTo>
                  <a:pt x="1597877" y="552699"/>
                  <a:pt x="1592449" y="561653"/>
                  <a:pt x="1583798" y="566177"/>
                </a:cubicBezTo>
                <a:cubicBezTo>
                  <a:pt x="1574273" y="570654"/>
                  <a:pt x="1565320" y="566177"/>
                  <a:pt x="1558366" y="555700"/>
                </a:cubicBezTo>
                <a:cubicBezTo>
                  <a:pt x="1555509" y="571416"/>
                  <a:pt x="1570654" y="569797"/>
                  <a:pt x="1573797" y="577607"/>
                </a:cubicBezTo>
                <a:lnTo>
                  <a:pt x="1584655" y="573416"/>
                </a:lnTo>
                <a:lnTo>
                  <a:pt x="1586370" y="576559"/>
                </a:lnTo>
                <a:lnTo>
                  <a:pt x="1572368" y="585608"/>
                </a:lnTo>
                <a:cubicBezTo>
                  <a:pt x="1578750" y="592085"/>
                  <a:pt x="1580560" y="584465"/>
                  <a:pt x="1583512" y="582275"/>
                </a:cubicBezTo>
                <a:cubicBezTo>
                  <a:pt x="1587037" y="579274"/>
                  <a:pt x="1590411" y="576102"/>
                  <a:pt x="1593609" y="572750"/>
                </a:cubicBezTo>
                <a:lnTo>
                  <a:pt x="1596371" y="575892"/>
                </a:lnTo>
                <a:lnTo>
                  <a:pt x="1575130" y="593514"/>
                </a:lnTo>
                <a:cubicBezTo>
                  <a:pt x="1565605" y="585417"/>
                  <a:pt x="1564558" y="585037"/>
                  <a:pt x="1559890" y="590180"/>
                </a:cubicBezTo>
                <a:lnTo>
                  <a:pt x="1569415" y="596562"/>
                </a:lnTo>
                <a:lnTo>
                  <a:pt x="1575797" y="593228"/>
                </a:lnTo>
                <a:lnTo>
                  <a:pt x="1576369" y="602753"/>
                </a:lnTo>
                <a:lnTo>
                  <a:pt x="1569130" y="603515"/>
                </a:lnTo>
                <a:lnTo>
                  <a:pt x="1569130" y="604944"/>
                </a:lnTo>
                <a:lnTo>
                  <a:pt x="1574845" y="606182"/>
                </a:lnTo>
                <a:cubicBezTo>
                  <a:pt x="1570368" y="616660"/>
                  <a:pt x="1550080" y="631233"/>
                  <a:pt x="1543222" y="629994"/>
                </a:cubicBezTo>
                <a:lnTo>
                  <a:pt x="1537221" y="638948"/>
                </a:lnTo>
                <a:cubicBezTo>
                  <a:pt x="1535059" y="635434"/>
                  <a:pt x="1532430" y="632233"/>
                  <a:pt x="1529410" y="629423"/>
                </a:cubicBezTo>
                <a:cubicBezTo>
                  <a:pt x="1527220" y="627995"/>
                  <a:pt x="1523600" y="628566"/>
                  <a:pt x="1520552" y="628185"/>
                </a:cubicBezTo>
                <a:lnTo>
                  <a:pt x="1520552" y="630661"/>
                </a:lnTo>
                <a:lnTo>
                  <a:pt x="1530077" y="638567"/>
                </a:lnTo>
                <a:lnTo>
                  <a:pt x="1529315" y="639901"/>
                </a:lnTo>
                <a:lnTo>
                  <a:pt x="1518647" y="634376"/>
                </a:lnTo>
                <a:lnTo>
                  <a:pt x="1513980" y="643901"/>
                </a:lnTo>
                <a:cubicBezTo>
                  <a:pt x="1514894" y="643806"/>
                  <a:pt x="1515828" y="643806"/>
                  <a:pt x="1516742" y="643901"/>
                </a:cubicBezTo>
                <a:lnTo>
                  <a:pt x="1526267" y="647235"/>
                </a:lnTo>
                <a:cubicBezTo>
                  <a:pt x="1524457" y="649807"/>
                  <a:pt x="1523219" y="653426"/>
                  <a:pt x="1520647" y="654760"/>
                </a:cubicBezTo>
                <a:cubicBezTo>
                  <a:pt x="1513599" y="658569"/>
                  <a:pt x="1506074" y="661332"/>
                  <a:pt x="1498359" y="664285"/>
                </a:cubicBezTo>
                <a:cubicBezTo>
                  <a:pt x="1499978" y="670857"/>
                  <a:pt x="1493501" y="673810"/>
                  <a:pt x="1488262" y="675143"/>
                </a:cubicBezTo>
                <a:cubicBezTo>
                  <a:pt x="1479633" y="676172"/>
                  <a:pt x="1472022" y="681277"/>
                  <a:pt x="1467784" y="688859"/>
                </a:cubicBezTo>
                <a:cubicBezTo>
                  <a:pt x="1465593" y="684287"/>
                  <a:pt x="1464736" y="679334"/>
                  <a:pt x="1461688" y="676667"/>
                </a:cubicBezTo>
                <a:cubicBezTo>
                  <a:pt x="1457601" y="674410"/>
                  <a:pt x="1453153" y="672895"/>
                  <a:pt x="1448543" y="672191"/>
                </a:cubicBezTo>
                <a:lnTo>
                  <a:pt x="1449591" y="663618"/>
                </a:lnTo>
                <a:cubicBezTo>
                  <a:pt x="1445781" y="666857"/>
                  <a:pt x="1443114" y="668094"/>
                  <a:pt x="1442542" y="669904"/>
                </a:cubicBezTo>
                <a:cubicBezTo>
                  <a:pt x="1441971" y="671714"/>
                  <a:pt x="1444352" y="673714"/>
                  <a:pt x="1445971" y="675048"/>
                </a:cubicBezTo>
                <a:cubicBezTo>
                  <a:pt x="1451591" y="679715"/>
                  <a:pt x="1457592" y="684573"/>
                  <a:pt x="1463212" y="688859"/>
                </a:cubicBezTo>
                <a:cubicBezTo>
                  <a:pt x="1464164" y="689621"/>
                  <a:pt x="1464259" y="691717"/>
                  <a:pt x="1464355" y="693241"/>
                </a:cubicBezTo>
                <a:cubicBezTo>
                  <a:pt x="1464450" y="694765"/>
                  <a:pt x="1462259" y="694574"/>
                  <a:pt x="1461497" y="694288"/>
                </a:cubicBezTo>
                <a:cubicBezTo>
                  <a:pt x="1460735" y="694003"/>
                  <a:pt x="1460164" y="692574"/>
                  <a:pt x="1459497" y="691621"/>
                </a:cubicBezTo>
                <a:cubicBezTo>
                  <a:pt x="1458078" y="689383"/>
                  <a:pt x="1456382" y="687335"/>
                  <a:pt x="1454449" y="685525"/>
                </a:cubicBezTo>
                <a:cubicBezTo>
                  <a:pt x="1446543" y="679715"/>
                  <a:pt x="1438351" y="674191"/>
                  <a:pt x="1431017" y="669143"/>
                </a:cubicBezTo>
                <a:lnTo>
                  <a:pt x="1411967" y="667142"/>
                </a:lnTo>
                <a:cubicBezTo>
                  <a:pt x="1408538" y="658475"/>
                  <a:pt x="1409586" y="653712"/>
                  <a:pt x="1416063" y="650473"/>
                </a:cubicBezTo>
                <a:cubicBezTo>
                  <a:pt x="1417492" y="655998"/>
                  <a:pt x="1414920" y="664856"/>
                  <a:pt x="1426350" y="662760"/>
                </a:cubicBezTo>
                <a:cubicBezTo>
                  <a:pt x="1426350" y="659618"/>
                  <a:pt x="1426350" y="656188"/>
                  <a:pt x="1427493" y="653235"/>
                </a:cubicBezTo>
                <a:cubicBezTo>
                  <a:pt x="1428055" y="650959"/>
                  <a:pt x="1428779" y="648730"/>
                  <a:pt x="1429684" y="646568"/>
                </a:cubicBezTo>
                <a:lnTo>
                  <a:pt x="1436351" y="650473"/>
                </a:lnTo>
                <a:lnTo>
                  <a:pt x="1436351" y="640377"/>
                </a:lnTo>
                <a:lnTo>
                  <a:pt x="1428350" y="645044"/>
                </a:lnTo>
                <a:cubicBezTo>
                  <a:pt x="1423302" y="630090"/>
                  <a:pt x="1435780" y="622375"/>
                  <a:pt x="1440066" y="611421"/>
                </a:cubicBezTo>
                <a:cubicBezTo>
                  <a:pt x="1434532" y="616488"/>
                  <a:pt x="1429750" y="622327"/>
                  <a:pt x="1425874" y="628757"/>
                </a:cubicBezTo>
                <a:cubicBezTo>
                  <a:pt x="1421873" y="634948"/>
                  <a:pt x="1418063" y="641329"/>
                  <a:pt x="1414253" y="647807"/>
                </a:cubicBezTo>
                <a:lnTo>
                  <a:pt x="1411396" y="646282"/>
                </a:lnTo>
                <a:lnTo>
                  <a:pt x="1422159" y="621232"/>
                </a:lnTo>
                <a:lnTo>
                  <a:pt x="1419492" y="619232"/>
                </a:lnTo>
                <a:lnTo>
                  <a:pt x="1414444" y="628757"/>
                </a:lnTo>
                <a:lnTo>
                  <a:pt x="1412062" y="627232"/>
                </a:lnTo>
                <a:cubicBezTo>
                  <a:pt x="1412062" y="620851"/>
                  <a:pt x="1397203" y="618946"/>
                  <a:pt x="1409300" y="608182"/>
                </a:cubicBezTo>
                <a:lnTo>
                  <a:pt x="1406347" y="608182"/>
                </a:lnTo>
                <a:lnTo>
                  <a:pt x="1396822" y="614564"/>
                </a:lnTo>
                <a:lnTo>
                  <a:pt x="1405109" y="599229"/>
                </a:lnTo>
                <a:lnTo>
                  <a:pt x="1403871" y="597419"/>
                </a:lnTo>
                <a:lnTo>
                  <a:pt x="1392346" y="601515"/>
                </a:lnTo>
                <a:lnTo>
                  <a:pt x="1408252" y="572940"/>
                </a:lnTo>
                <a:cubicBezTo>
                  <a:pt x="1403395" y="576845"/>
                  <a:pt x="1399966" y="579417"/>
                  <a:pt x="1396918" y="582465"/>
                </a:cubicBezTo>
                <a:cubicBezTo>
                  <a:pt x="1393870" y="585513"/>
                  <a:pt x="1391298" y="588561"/>
                  <a:pt x="1388536" y="591990"/>
                </a:cubicBezTo>
                <a:cubicBezTo>
                  <a:pt x="1399013" y="572940"/>
                  <a:pt x="1399013" y="572940"/>
                  <a:pt x="1397394" y="565511"/>
                </a:cubicBezTo>
                <a:lnTo>
                  <a:pt x="1381201" y="596752"/>
                </a:lnTo>
                <a:lnTo>
                  <a:pt x="1379582" y="595991"/>
                </a:lnTo>
                <a:lnTo>
                  <a:pt x="1384345" y="576941"/>
                </a:lnTo>
                <a:cubicBezTo>
                  <a:pt x="1374715" y="583027"/>
                  <a:pt x="1369629" y="594257"/>
                  <a:pt x="1371391" y="605516"/>
                </a:cubicBezTo>
                <a:cubicBezTo>
                  <a:pt x="1371391" y="609230"/>
                  <a:pt x="1367676" y="613421"/>
                  <a:pt x="1365580" y="617422"/>
                </a:cubicBezTo>
                <a:lnTo>
                  <a:pt x="1362151" y="616184"/>
                </a:lnTo>
                <a:lnTo>
                  <a:pt x="1368914" y="581703"/>
                </a:lnTo>
                <a:cubicBezTo>
                  <a:pt x="1366790" y="581912"/>
                  <a:pt x="1364866" y="583065"/>
                  <a:pt x="1363675" y="584846"/>
                </a:cubicBezTo>
                <a:cubicBezTo>
                  <a:pt x="1360580" y="591094"/>
                  <a:pt x="1356979" y="597086"/>
                  <a:pt x="1352912" y="602753"/>
                </a:cubicBezTo>
                <a:cubicBezTo>
                  <a:pt x="1344359" y="610031"/>
                  <a:pt x="1342025" y="622270"/>
                  <a:pt x="1347292" y="632186"/>
                </a:cubicBezTo>
                <a:cubicBezTo>
                  <a:pt x="1347292" y="633042"/>
                  <a:pt x="1347292" y="634376"/>
                  <a:pt x="1347292" y="635424"/>
                </a:cubicBezTo>
                <a:cubicBezTo>
                  <a:pt x="1331671" y="634091"/>
                  <a:pt x="1331862" y="634091"/>
                  <a:pt x="1327576" y="620375"/>
                </a:cubicBezTo>
                <a:cubicBezTo>
                  <a:pt x="1326814" y="617707"/>
                  <a:pt x="1328242" y="611802"/>
                  <a:pt x="1321765" y="613516"/>
                </a:cubicBezTo>
                <a:close/>
                <a:moveTo>
                  <a:pt x="628155" y="117931"/>
                </a:moveTo>
                <a:lnTo>
                  <a:pt x="628155" y="110120"/>
                </a:lnTo>
                <a:cubicBezTo>
                  <a:pt x="623154" y="113692"/>
                  <a:pt x="618382" y="117569"/>
                  <a:pt x="613867" y="121741"/>
                </a:cubicBezTo>
                <a:cubicBezTo>
                  <a:pt x="612162" y="123969"/>
                  <a:pt x="611696" y="126903"/>
                  <a:pt x="612629" y="129551"/>
                </a:cubicBezTo>
                <a:cubicBezTo>
                  <a:pt x="617115" y="134104"/>
                  <a:pt x="621849" y="138390"/>
                  <a:pt x="626821" y="142410"/>
                </a:cubicBezTo>
                <a:cubicBezTo>
                  <a:pt x="628345" y="140791"/>
                  <a:pt x="629965" y="139076"/>
                  <a:pt x="631489" y="137171"/>
                </a:cubicBezTo>
                <a:cubicBezTo>
                  <a:pt x="633013" y="135266"/>
                  <a:pt x="633108" y="134695"/>
                  <a:pt x="632822" y="133742"/>
                </a:cubicBezTo>
                <a:cubicBezTo>
                  <a:pt x="632536" y="132790"/>
                  <a:pt x="630346" y="131170"/>
                  <a:pt x="630060" y="131361"/>
                </a:cubicBezTo>
                <a:cubicBezTo>
                  <a:pt x="623678" y="135838"/>
                  <a:pt x="621868" y="128122"/>
                  <a:pt x="617487" y="127646"/>
                </a:cubicBezTo>
                <a:lnTo>
                  <a:pt x="616439" y="125074"/>
                </a:lnTo>
                <a:lnTo>
                  <a:pt x="628060" y="117645"/>
                </a:lnTo>
                <a:lnTo>
                  <a:pt x="637585" y="115835"/>
                </a:lnTo>
                <a:cubicBezTo>
                  <a:pt x="636489" y="119397"/>
                  <a:pt x="635603" y="123027"/>
                  <a:pt x="634918" y="126694"/>
                </a:cubicBezTo>
                <a:cubicBezTo>
                  <a:pt x="634784" y="130132"/>
                  <a:pt x="634975" y="133580"/>
                  <a:pt x="635489" y="136981"/>
                </a:cubicBezTo>
                <a:lnTo>
                  <a:pt x="640347" y="131551"/>
                </a:lnTo>
                <a:lnTo>
                  <a:pt x="651682" y="140314"/>
                </a:lnTo>
                <a:cubicBezTo>
                  <a:pt x="651682" y="133361"/>
                  <a:pt x="651682" y="129265"/>
                  <a:pt x="650729" y="125170"/>
                </a:cubicBezTo>
                <a:cubicBezTo>
                  <a:pt x="649777" y="121074"/>
                  <a:pt x="650729" y="117931"/>
                  <a:pt x="648824" y="116407"/>
                </a:cubicBezTo>
                <a:cubicBezTo>
                  <a:pt x="645176" y="113711"/>
                  <a:pt x="641204" y="111473"/>
                  <a:pt x="637013" y="109739"/>
                </a:cubicBezTo>
                <a:close/>
                <a:moveTo>
                  <a:pt x="216484" y="994231"/>
                </a:moveTo>
                <a:lnTo>
                  <a:pt x="202387" y="987849"/>
                </a:lnTo>
                <a:lnTo>
                  <a:pt x="201530" y="989373"/>
                </a:lnTo>
                <a:lnTo>
                  <a:pt x="238201" y="1014519"/>
                </a:lnTo>
                <a:lnTo>
                  <a:pt x="242107" y="1010233"/>
                </a:lnTo>
                <a:cubicBezTo>
                  <a:pt x="239516" y="1009423"/>
                  <a:pt x="237030" y="1008337"/>
                  <a:pt x="234677" y="1006994"/>
                </a:cubicBezTo>
                <a:cubicBezTo>
                  <a:pt x="232363" y="1005137"/>
                  <a:pt x="230191" y="1003098"/>
                  <a:pt x="228200" y="1000898"/>
                </a:cubicBezTo>
                <a:lnTo>
                  <a:pt x="235058" y="1003470"/>
                </a:lnTo>
                <a:cubicBezTo>
                  <a:pt x="235944" y="994821"/>
                  <a:pt x="231019" y="986630"/>
                  <a:pt x="222961" y="983372"/>
                </a:cubicBezTo>
                <a:cubicBezTo>
                  <a:pt x="214294" y="978419"/>
                  <a:pt x="206388" y="972228"/>
                  <a:pt x="198101" y="966513"/>
                </a:cubicBezTo>
                <a:lnTo>
                  <a:pt x="230581" y="984706"/>
                </a:lnTo>
                <a:lnTo>
                  <a:pt x="232010" y="982515"/>
                </a:lnTo>
                <a:lnTo>
                  <a:pt x="185909" y="952130"/>
                </a:lnTo>
                <a:lnTo>
                  <a:pt x="183528" y="954797"/>
                </a:lnTo>
                <a:lnTo>
                  <a:pt x="197625" y="966608"/>
                </a:lnTo>
                <a:lnTo>
                  <a:pt x="190576" y="964132"/>
                </a:lnTo>
                <a:lnTo>
                  <a:pt x="189814" y="965656"/>
                </a:lnTo>
                <a:lnTo>
                  <a:pt x="230581" y="993183"/>
                </a:lnTo>
                <a:lnTo>
                  <a:pt x="229438" y="994992"/>
                </a:lnTo>
                <a:lnTo>
                  <a:pt x="196387" y="974419"/>
                </a:lnTo>
                <a:lnTo>
                  <a:pt x="194958" y="976419"/>
                </a:lnTo>
                <a:lnTo>
                  <a:pt x="202102" y="982705"/>
                </a:lnTo>
                <a:close/>
                <a:moveTo>
                  <a:pt x="257728" y="1055000"/>
                </a:moveTo>
                <a:cubicBezTo>
                  <a:pt x="258775" y="1053762"/>
                  <a:pt x="260966" y="1052047"/>
                  <a:pt x="260680" y="1051476"/>
                </a:cubicBezTo>
                <a:cubicBezTo>
                  <a:pt x="259109" y="1046180"/>
                  <a:pt x="256375" y="1041294"/>
                  <a:pt x="252679" y="1037188"/>
                </a:cubicBezTo>
                <a:cubicBezTo>
                  <a:pt x="240868" y="1027663"/>
                  <a:pt x="228105" y="1019948"/>
                  <a:pt x="215722" y="1011376"/>
                </a:cubicBezTo>
                <a:lnTo>
                  <a:pt x="213436" y="1014614"/>
                </a:lnTo>
                <a:cubicBezTo>
                  <a:pt x="222104" y="1027187"/>
                  <a:pt x="238773" y="1030616"/>
                  <a:pt x="248107" y="1042522"/>
                </a:cubicBezTo>
                <a:lnTo>
                  <a:pt x="231820" y="1032997"/>
                </a:lnTo>
                <a:lnTo>
                  <a:pt x="230296" y="1035284"/>
                </a:lnTo>
                <a:lnTo>
                  <a:pt x="258013" y="1055381"/>
                </a:lnTo>
                <a:cubicBezTo>
                  <a:pt x="254946" y="1054191"/>
                  <a:pt x="251965" y="1052829"/>
                  <a:pt x="249060" y="1051286"/>
                </a:cubicBezTo>
                <a:cubicBezTo>
                  <a:pt x="240678" y="1046428"/>
                  <a:pt x="232391" y="1041761"/>
                  <a:pt x="224009" y="1036331"/>
                </a:cubicBezTo>
                <a:lnTo>
                  <a:pt x="222009" y="1039760"/>
                </a:lnTo>
                <a:cubicBezTo>
                  <a:pt x="234868" y="1047380"/>
                  <a:pt x="245345" y="1058810"/>
                  <a:pt x="263252" y="1062906"/>
                </a:cubicBezTo>
                <a:close/>
                <a:moveTo>
                  <a:pt x="706736" y="1200257"/>
                </a:moveTo>
                <a:lnTo>
                  <a:pt x="699783" y="1187112"/>
                </a:lnTo>
                <a:lnTo>
                  <a:pt x="698640" y="1194922"/>
                </a:lnTo>
                <a:lnTo>
                  <a:pt x="690544" y="1184636"/>
                </a:lnTo>
                <a:cubicBezTo>
                  <a:pt x="690067" y="1196066"/>
                  <a:pt x="696163" y="1201780"/>
                  <a:pt x="706831" y="1200161"/>
                </a:cubicBezTo>
                <a:cubicBezTo>
                  <a:pt x="709498" y="1202257"/>
                  <a:pt x="711880" y="1205495"/>
                  <a:pt x="714832" y="1205972"/>
                </a:cubicBezTo>
                <a:cubicBezTo>
                  <a:pt x="720633" y="1206448"/>
                  <a:pt x="726462" y="1206448"/>
                  <a:pt x="732263" y="1205972"/>
                </a:cubicBezTo>
                <a:lnTo>
                  <a:pt x="716452" y="1175301"/>
                </a:lnTo>
                <a:lnTo>
                  <a:pt x="714451" y="1175777"/>
                </a:lnTo>
                <a:lnTo>
                  <a:pt x="717595" y="1190922"/>
                </a:lnTo>
                <a:lnTo>
                  <a:pt x="710737" y="1179397"/>
                </a:lnTo>
                <a:lnTo>
                  <a:pt x="708927" y="1179968"/>
                </a:lnTo>
                <a:lnTo>
                  <a:pt x="711784" y="1195494"/>
                </a:lnTo>
                <a:lnTo>
                  <a:pt x="710260" y="1195970"/>
                </a:lnTo>
                <a:lnTo>
                  <a:pt x="705212" y="1180825"/>
                </a:lnTo>
                <a:lnTo>
                  <a:pt x="704355" y="1180825"/>
                </a:lnTo>
                <a:cubicBezTo>
                  <a:pt x="704831" y="1187493"/>
                  <a:pt x="705593" y="1193779"/>
                  <a:pt x="706355" y="1200066"/>
                </a:cubicBezTo>
                <a:close/>
                <a:moveTo>
                  <a:pt x="580339" y="216800"/>
                </a:moveTo>
                <a:cubicBezTo>
                  <a:pt x="576720" y="212990"/>
                  <a:pt x="573291" y="208990"/>
                  <a:pt x="569481" y="205275"/>
                </a:cubicBezTo>
                <a:cubicBezTo>
                  <a:pt x="564680" y="198836"/>
                  <a:pt x="555879" y="196893"/>
                  <a:pt x="548812" y="200703"/>
                </a:cubicBezTo>
                <a:cubicBezTo>
                  <a:pt x="549383" y="215467"/>
                  <a:pt x="563004" y="220324"/>
                  <a:pt x="569005" y="230707"/>
                </a:cubicBezTo>
                <a:lnTo>
                  <a:pt x="572053" y="229468"/>
                </a:lnTo>
                <a:lnTo>
                  <a:pt x="567481" y="215562"/>
                </a:lnTo>
                <a:lnTo>
                  <a:pt x="568528" y="214895"/>
                </a:lnTo>
                <a:lnTo>
                  <a:pt x="581006" y="235374"/>
                </a:lnTo>
                <a:cubicBezTo>
                  <a:pt x="583254" y="233079"/>
                  <a:pt x="584340" y="229897"/>
                  <a:pt x="583959" y="226706"/>
                </a:cubicBezTo>
                <a:cubicBezTo>
                  <a:pt x="582987" y="223191"/>
                  <a:pt x="581673" y="219781"/>
                  <a:pt x="580054" y="216514"/>
                </a:cubicBezTo>
                <a:lnTo>
                  <a:pt x="588436" y="227182"/>
                </a:lnTo>
                <a:cubicBezTo>
                  <a:pt x="589102" y="210799"/>
                  <a:pt x="578911" y="197179"/>
                  <a:pt x="569386" y="199465"/>
                </a:cubicBezTo>
                <a:close/>
                <a:moveTo>
                  <a:pt x="1513789" y="552557"/>
                </a:moveTo>
                <a:cubicBezTo>
                  <a:pt x="1516133" y="551347"/>
                  <a:pt x="1518342" y="549870"/>
                  <a:pt x="1520362" y="548175"/>
                </a:cubicBezTo>
                <a:cubicBezTo>
                  <a:pt x="1529887" y="538650"/>
                  <a:pt x="1529887" y="525410"/>
                  <a:pt x="1533030" y="513504"/>
                </a:cubicBezTo>
                <a:cubicBezTo>
                  <a:pt x="1534135" y="507922"/>
                  <a:pt x="1534649" y="502236"/>
                  <a:pt x="1534554" y="496550"/>
                </a:cubicBezTo>
                <a:cubicBezTo>
                  <a:pt x="1531706" y="497730"/>
                  <a:pt x="1529020" y="499264"/>
                  <a:pt x="1526553" y="501121"/>
                </a:cubicBezTo>
                <a:cubicBezTo>
                  <a:pt x="1524305" y="503064"/>
                  <a:pt x="1522876" y="505789"/>
                  <a:pt x="1522552" y="508741"/>
                </a:cubicBezTo>
                <a:cubicBezTo>
                  <a:pt x="1522552" y="517409"/>
                  <a:pt x="1524362" y="526077"/>
                  <a:pt x="1525315" y="534744"/>
                </a:cubicBezTo>
                <a:cubicBezTo>
                  <a:pt x="1525315" y="534744"/>
                  <a:pt x="1524553" y="535411"/>
                  <a:pt x="1524172" y="535697"/>
                </a:cubicBezTo>
                <a:lnTo>
                  <a:pt x="1523029" y="532554"/>
                </a:lnTo>
                <a:cubicBezTo>
                  <a:pt x="1519885" y="539221"/>
                  <a:pt x="1516837" y="545889"/>
                  <a:pt x="1513504" y="552461"/>
                </a:cubicBezTo>
                <a:cubicBezTo>
                  <a:pt x="1514313" y="545755"/>
                  <a:pt x="1514313" y="538974"/>
                  <a:pt x="1513504" y="532268"/>
                </a:cubicBezTo>
                <a:cubicBezTo>
                  <a:pt x="1511818" y="520133"/>
                  <a:pt x="1508322" y="508313"/>
                  <a:pt x="1503121" y="497216"/>
                </a:cubicBezTo>
                <a:cubicBezTo>
                  <a:pt x="1498283" y="486758"/>
                  <a:pt x="1494482" y="475842"/>
                  <a:pt x="1491787" y="464641"/>
                </a:cubicBezTo>
                <a:lnTo>
                  <a:pt x="1487119" y="465879"/>
                </a:lnTo>
                <a:cubicBezTo>
                  <a:pt x="1487453" y="471651"/>
                  <a:pt x="1488443" y="477376"/>
                  <a:pt x="1490072" y="482928"/>
                </a:cubicBezTo>
                <a:cubicBezTo>
                  <a:pt x="1500740" y="507503"/>
                  <a:pt x="1512361" y="531697"/>
                  <a:pt x="1510360" y="559986"/>
                </a:cubicBezTo>
                <a:cubicBezTo>
                  <a:pt x="1511503" y="557033"/>
                  <a:pt x="1512075" y="554843"/>
                  <a:pt x="1513313" y="552366"/>
                </a:cubicBezTo>
                <a:close/>
                <a:moveTo>
                  <a:pt x="1335100" y="556081"/>
                </a:moveTo>
                <a:cubicBezTo>
                  <a:pt x="1327671" y="571892"/>
                  <a:pt x="1313288" y="582084"/>
                  <a:pt x="1302239" y="594847"/>
                </a:cubicBezTo>
                <a:cubicBezTo>
                  <a:pt x="1298096" y="599362"/>
                  <a:pt x="1296581" y="605706"/>
                  <a:pt x="1298239" y="611611"/>
                </a:cubicBezTo>
                <a:cubicBezTo>
                  <a:pt x="1307764" y="604563"/>
                  <a:pt x="1319575" y="599800"/>
                  <a:pt x="1313955" y="582275"/>
                </a:cubicBezTo>
                <a:lnTo>
                  <a:pt x="1322813" y="589132"/>
                </a:lnTo>
                <a:cubicBezTo>
                  <a:pt x="1327766" y="582465"/>
                  <a:pt x="1336148" y="576083"/>
                  <a:pt x="1336720" y="569130"/>
                </a:cubicBezTo>
                <a:cubicBezTo>
                  <a:pt x="1337291" y="562176"/>
                  <a:pt x="1352912" y="559605"/>
                  <a:pt x="1344721" y="548175"/>
                </a:cubicBezTo>
                <a:lnTo>
                  <a:pt x="1335862" y="555223"/>
                </a:lnTo>
                <a:cubicBezTo>
                  <a:pt x="1337577" y="548175"/>
                  <a:pt x="1348721" y="544079"/>
                  <a:pt x="1343101" y="534364"/>
                </a:cubicBezTo>
                <a:lnTo>
                  <a:pt x="1329481" y="547032"/>
                </a:lnTo>
                <a:lnTo>
                  <a:pt x="1333100" y="529506"/>
                </a:lnTo>
                <a:lnTo>
                  <a:pt x="1330338" y="528649"/>
                </a:lnTo>
                <a:cubicBezTo>
                  <a:pt x="1325861" y="533983"/>
                  <a:pt x="1327861" y="546556"/>
                  <a:pt x="1316241" y="542746"/>
                </a:cubicBezTo>
                <a:cubicBezTo>
                  <a:pt x="1317955" y="538459"/>
                  <a:pt x="1319575" y="533792"/>
                  <a:pt x="1321670" y="529410"/>
                </a:cubicBezTo>
                <a:cubicBezTo>
                  <a:pt x="1322813" y="526934"/>
                  <a:pt x="1325194" y="523029"/>
                  <a:pt x="1326718" y="523220"/>
                </a:cubicBezTo>
                <a:cubicBezTo>
                  <a:pt x="1336243" y="524076"/>
                  <a:pt x="1336243" y="517123"/>
                  <a:pt x="1337291" y="510932"/>
                </a:cubicBezTo>
                <a:cubicBezTo>
                  <a:pt x="1341358" y="512361"/>
                  <a:pt x="1345816" y="510218"/>
                  <a:pt x="1347245" y="506141"/>
                </a:cubicBezTo>
                <a:cubicBezTo>
                  <a:pt x="1347492" y="505446"/>
                  <a:pt x="1347635" y="504722"/>
                  <a:pt x="1347673" y="503979"/>
                </a:cubicBezTo>
                <a:cubicBezTo>
                  <a:pt x="1348245" y="501312"/>
                  <a:pt x="1346340" y="498169"/>
                  <a:pt x="1345197" y="494454"/>
                </a:cubicBezTo>
                <a:lnTo>
                  <a:pt x="1349197" y="492073"/>
                </a:lnTo>
                <a:cubicBezTo>
                  <a:pt x="1354436" y="504265"/>
                  <a:pt x="1353388" y="510360"/>
                  <a:pt x="1343578" y="524553"/>
                </a:cubicBezTo>
                <a:lnTo>
                  <a:pt x="1346245" y="524553"/>
                </a:lnTo>
                <a:lnTo>
                  <a:pt x="1351483" y="536269"/>
                </a:lnTo>
                <a:cubicBezTo>
                  <a:pt x="1351483" y="535507"/>
                  <a:pt x="1351483" y="536269"/>
                  <a:pt x="1351483" y="537126"/>
                </a:cubicBezTo>
                <a:cubicBezTo>
                  <a:pt x="1351483" y="539602"/>
                  <a:pt x="1350721" y="542079"/>
                  <a:pt x="1350340" y="544555"/>
                </a:cubicBezTo>
                <a:cubicBezTo>
                  <a:pt x="1352760" y="543784"/>
                  <a:pt x="1355065" y="542698"/>
                  <a:pt x="1357198" y="541317"/>
                </a:cubicBezTo>
                <a:cubicBezTo>
                  <a:pt x="1361580" y="537792"/>
                  <a:pt x="1365676" y="533888"/>
                  <a:pt x="1369867" y="530077"/>
                </a:cubicBezTo>
                <a:lnTo>
                  <a:pt x="1373772" y="535697"/>
                </a:lnTo>
                <a:cubicBezTo>
                  <a:pt x="1377963" y="529887"/>
                  <a:pt x="1378153" y="521124"/>
                  <a:pt x="1388631" y="523600"/>
                </a:cubicBezTo>
                <a:lnTo>
                  <a:pt x="1389298" y="521219"/>
                </a:lnTo>
                <a:lnTo>
                  <a:pt x="1384535" y="516457"/>
                </a:lnTo>
                <a:cubicBezTo>
                  <a:pt x="1386354" y="513704"/>
                  <a:pt x="1388431" y="511113"/>
                  <a:pt x="1390726" y="508741"/>
                </a:cubicBezTo>
                <a:cubicBezTo>
                  <a:pt x="1398442" y="501978"/>
                  <a:pt x="1400251" y="497121"/>
                  <a:pt x="1396251" y="490549"/>
                </a:cubicBezTo>
                <a:cubicBezTo>
                  <a:pt x="1394927" y="494063"/>
                  <a:pt x="1393336" y="497473"/>
                  <a:pt x="1391488" y="500741"/>
                </a:cubicBezTo>
                <a:cubicBezTo>
                  <a:pt x="1389964" y="503122"/>
                  <a:pt x="1387583" y="506455"/>
                  <a:pt x="1385488" y="506551"/>
                </a:cubicBezTo>
                <a:cubicBezTo>
                  <a:pt x="1378439" y="506551"/>
                  <a:pt x="1375963" y="511027"/>
                  <a:pt x="1372915" y="516076"/>
                </a:cubicBezTo>
                <a:cubicBezTo>
                  <a:pt x="1371581" y="518742"/>
                  <a:pt x="1368724" y="523505"/>
                  <a:pt x="1368057" y="523315"/>
                </a:cubicBezTo>
                <a:cubicBezTo>
                  <a:pt x="1361675" y="520838"/>
                  <a:pt x="1361389" y="525886"/>
                  <a:pt x="1359294" y="529220"/>
                </a:cubicBezTo>
                <a:cubicBezTo>
                  <a:pt x="1358627" y="530173"/>
                  <a:pt x="1356627" y="530268"/>
                  <a:pt x="1354341" y="531125"/>
                </a:cubicBezTo>
                <a:lnTo>
                  <a:pt x="1358913" y="501788"/>
                </a:lnTo>
                <a:cubicBezTo>
                  <a:pt x="1364533" y="505884"/>
                  <a:pt x="1368438" y="505693"/>
                  <a:pt x="1369486" y="499883"/>
                </a:cubicBezTo>
                <a:cubicBezTo>
                  <a:pt x="1379582" y="490358"/>
                  <a:pt x="1380820" y="487882"/>
                  <a:pt x="1376344" y="479119"/>
                </a:cubicBezTo>
                <a:cubicBezTo>
                  <a:pt x="1373772" y="487119"/>
                  <a:pt x="1371676" y="493597"/>
                  <a:pt x="1369676" y="500074"/>
                </a:cubicBezTo>
                <a:cubicBezTo>
                  <a:pt x="1368819" y="498359"/>
                  <a:pt x="1367200" y="496550"/>
                  <a:pt x="1367390" y="494930"/>
                </a:cubicBezTo>
                <a:cubicBezTo>
                  <a:pt x="1367962" y="489120"/>
                  <a:pt x="1369200" y="483310"/>
                  <a:pt x="1370248" y="476547"/>
                </a:cubicBezTo>
                <a:cubicBezTo>
                  <a:pt x="1371867" y="475690"/>
                  <a:pt x="1374629" y="472451"/>
                  <a:pt x="1377106" y="472737"/>
                </a:cubicBezTo>
                <a:cubicBezTo>
                  <a:pt x="1386631" y="473880"/>
                  <a:pt x="1386631" y="465688"/>
                  <a:pt x="1385392" y="461592"/>
                </a:cubicBezTo>
                <a:cubicBezTo>
                  <a:pt x="1383383" y="454182"/>
                  <a:pt x="1386631" y="446353"/>
                  <a:pt x="1393298" y="442542"/>
                </a:cubicBezTo>
                <a:cubicBezTo>
                  <a:pt x="1398251" y="438923"/>
                  <a:pt x="1398251" y="436066"/>
                  <a:pt x="1396727" y="432161"/>
                </a:cubicBezTo>
                <a:cubicBezTo>
                  <a:pt x="1387202" y="433780"/>
                  <a:pt x="1375391" y="428160"/>
                  <a:pt x="1368152" y="442542"/>
                </a:cubicBezTo>
                <a:lnTo>
                  <a:pt x="1368152" y="424635"/>
                </a:lnTo>
                <a:lnTo>
                  <a:pt x="1359580" y="431208"/>
                </a:lnTo>
                <a:lnTo>
                  <a:pt x="1355770" y="427017"/>
                </a:lnTo>
                <a:cubicBezTo>
                  <a:pt x="1360723" y="423016"/>
                  <a:pt x="1365961" y="419207"/>
                  <a:pt x="1365295" y="412444"/>
                </a:cubicBezTo>
                <a:lnTo>
                  <a:pt x="1361008" y="408634"/>
                </a:lnTo>
                <a:lnTo>
                  <a:pt x="1355008" y="422826"/>
                </a:lnTo>
                <a:lnTo>
                  <a:pt x="1353198" y="420254"/>
                </a:lnTo>
                <a:lnTo>
                  <a:pt x="1354531" y="396537"/>
                </a:lnTo>
                <a:cubicBezTo>
                  <a:pt x="1368724" y="393679"/>
                  <a:pt x="1396060" y="364628"/>
                  <a:pt x="1395870" y="352150"/>
                </a:cubicBezTo>
                <a:lnTo>
                  <a:pt x="1386345" y="359770"/>
                </a:lnTo>
                <a:cubicBezTo>
                  <a:pt x="1386964" y="354237"/>
                  <a:pt x="1389250" y="349017"/>
                  <a:pt x="1392917" y="344816"/>
                </a:cubicBezTo>
                <a:cubicBezTo>
                  <a:pt x="1399204" y="338625"/>
                  <a:pt x="1400061" y="352912"/>
                  <a:pt x="1407300" y="349388"/>
                </a:cubicBezTo>
                <a:cubicBezTo>
                  <a:pt x="1406243" y="346426"/>
                  <a:pt x="1404938" y="343559"/>
                  <a:pt x="1403395" y="340816"/>
                </a:cubicBezTo>
                <a:cubicBezTo>
                  <a:pt x="1401585" y="338149"/>
                  <a:pt x="1398918" y="333672"/>
                  <a:pt x="1397013" y="333862"/>
                </a:cubicBezTo>
                <a:cubicBezTo>
                  <a:pt x="1391107" y="334624"/>
                  <a:pt x="1382725" y="335291"/>
                  <a:pt x="1379963" y="339292"/>
                </a:cubicBezTo>
                <a:cubicBezTo>
                  <a:pt x="1373658" y="350131"/>
                  <a:pt x="1368181" y="361437"/>
                  <a:pt x="1363580" y="373105"/>
                </a:cubicBezTo>
                <a:lnTo>
                  <a:pt x="1378058" y="365771"/>
                </a:lnTo>
                <a:lnTo>
                  <a:pt x="1379582" y="367867"/>
                </a:lnTo>
                <a:lnTo>
                  <a:pt x="1356817" y="392060"/>
                </a:lnTo>
                <a:cubicBezTo>
                  <a:pt x="1357465" y="388146"/>
                  <a:pt x="1357465" y="384164"/>
                  <a:pt x="1356817" y="380249"/>
                </a:cubicBezTo>
                <a:cubicBezTo>
                  <a:pt x="1353808" y="375934"/>
                  <a:pt x="1354874" y="370000"/>
                  <a:pt x="1359189" y="366990"/>
                </a:cubicBezTo>
                <a:cubicBezTo>
                  <a:pt x="1359218" y="366962"/>
                  <a:pt x="1359256" y="366943"/>
                  <a:pt x="1359294" y="366914"/>
                </a:cubicBezTo>
                <a:cubicBezTo>
                  <a:pt x="1361970" y="363752"/>
                  <a:pt x="1364066" y="360142"/>
                  <a:pt x="1365485" y="356246"/>
                </a:cubicBezTo>
                <a:cubicBezTo>
                  <a:pt x="1366619" y="353589"/>
                  <a:pt x="1367990" y="351036"/>
                  <a:pt x="1369581" y="348626"/>
                </a:cubicBezTo>
                <a:cubicBezTo>
                  <a:pt x="1371686" y="346369"/>
                  <a:pt x="1373981" y="344292"/>
                  <a:pt x="1376439" y="342435"/>
                </a:cubicBezTo>
                <a:cubicBezTo>
                  <a:pt x="1371353" y="342311"/>
                  <a:pt x="1366266" y="342501"/>
                  <a:pt x="1361199" y="343006"/>
                </a:cubicBezTo>
                <a:cubicBezTo>
                  <a:pt x="1357932" y="342587"/>
                  <a:pt x="1354941" y="340959"/>
                  <a:pt x="1352817" y="338434"/>
                </a:cubicBezTo>
                <a:cubicBezTo>
                  <a:pt x="1351864" y="337196"/>
                  <a:pt x="1353579" y="332910"/>
                  <a:pt x="1355198" y="331005"/>
                </a:cubicBezTo>
                <a:cubicBezTo>
                  <a:pt x="1359580" y="325862"/>
                  <a:pt x="1364723" y="321480"/>
                  <a:pt x="1369200" y="316146"/>
                </a:cubicBezTo>
                <a:cubicBezTo>
                  <a:pt x="1375172" y="309621"/>
                  <a:pt x="1383030" y="305126"/>
                  <a:pt x="1391679" y="303287"/>
                </a:cubicBezTo>
                <a:cubicBezTo>
                  <a:pt x="1399642" y="300439"/>
                  <a:pt x="1407319" y="296867"/>
                  <a:pt x="1414634" y="292619"/>
                </a:cubicBezTo>
                <a:lnTo>
                  <a:pt x="1413777" y="291286"/>
                </a:lnTo>
                <a:lnTo>
                  <a:pt x="1404252" y="290333"/>
                </a:lnTo>
                <a:lnTo>
                  <a:pt x="1404252" y="288619"/>
                </a:lnTo>
                <a:lnTo>
                  <a:pt x="1411015" y="286428"/>
                </a:lnTo>
                <a:lnTo>
                  <a:pt x="1409205" y="281284"/>
                </a:lnTo>
                <a:lnTo>
                  <a:pt x="1418730" y="284999"/>
                </a:lnTo>
                <a:lnTo>
                  <a:pt x="1429779" y="265092"/>
                </a:lnTo>
                <a:cubicBezTo>
                  <a:pt x="1415015" y="263092"/>
                  <a:pt x="1404728" y="273474"/>
                  <a:pt x="1390726" y="278903"/>
                </a:cubicBezTo>
                <a:lnTo>
                  <a:pt x="1401109" y="266330"/>
                </a:lnTo>
                <a:cubicBezTo>
                  <a:pt x="1392727" y="263930"/>
                  <a:pt x="1383992" y="263025"/>
                  <a:pt x="1375296" y="263663"/>
                </a:cubicBezTo>
                <a:cubicBezTo>
                  <a:pt x="1366971" y="266121"/>
                  <a:pt x="1358075" y="265787"/>
                  <a:pt x="1349959" y="262711"/>
                </a:cubicBezTo>
                <a:cubicBezTo>
                  <a:pt x="1344149" y="260711"/>
                  <a:pt x="1337101" y="262044"/>
                  <a:pt x="1331576" y="259663"/>
                </a:cubicBezTo>
                <a:cubicBezTo>
                  <a:pt x="1323194" y="255662"/>
                  <a:pt x="1313784" y="254329"/>
                  <a:pt x="1304620" y="255853"/>
                </a:cubicBezTo>
                <a:cubicBezTo>
                  <a:pt x="1300144" y="256710"/>
                  <a:pt x="1292238" y="256424"/>
                  <a:pt x="1290904" y="253948"/>
                </a:cubicBezTo>
                <a:cubicBezTo>
                  <a:pt x="1287952" y="248423"/>
                  <a:pt x="1284618" y="249757"/>
                  <a:pt x="1280332" y="249757"/>
                </a:cubicBezTo>
                <a:cubicBezTo>
                  <a:pt x="1273969" y="249947"/>
                  <a:pt x="1267606" y="249690"/>
                  <a:pt x="1261282" y="248995"/>
                </a:cubicBezTo>
                <a:cubicBezTo>
                  <a:pt x="1251595" y="246299"/>
                  <a:pt x="1241613" y="244756"/>
                  <a:pt x="1231564" y="244423"/>
                </a:cubicBezTo>
                <a:cubicBezTo>
                  <a:pt x="1222039" y="245375"/>
                  <a:pt x="1211371" y="236612"/>
                  <a:pt x="1202989" y="248804"/>
                </a:cubicBezTo>
                <a:lnTo>
                  <a:pt x="1199655" y="240994"/>
                </a:lnTo>
                <a:cubicBezTo>
                  <a:pt x="1193397" y="244423"/>
                  <a:pt x="1185625" y="243299"/>
                  <a:pt x="1180605" y="238231"/>
                </a:cubicBezTo>
                <a:cubicBezTo>
                  <a:pt x="1179176" y="236612"/>
                  <a:pt x="1175271" y="237374"/>
                  <a:pt x="1172509" y="236803"/>
                </a:cubicBezTo>
                <a:cubicBezTo>
                  <a:pt x="1168318" y="235850"/>
                  <a:pt x="1164127" y="234993"/>
                  <a:pt x="1160031" y="233659"/>
                </a:cubicBezTo>
                <a:cubicBezTo>
                  <a:pt x="1156507" y="232021"/>
                  <a:pt x="1152878" y="230621"/>
                  <a:pt x="1149172" y="229468"/>
                </a:cubicBezTo>
                <a:cubicBezTo>
                  <a:pt x="1141362" y="228135"/>
                  <a:pt x="1133266" y="227849"/>
                  <a:pt x="1125360" y="226420"/>
                </a:cubicBezTo>
                <a:cubicBezTo>
                  <a:pt x="1117454" y="224992"/>
                  <a:pt x="1111930" y="221467"/>
                  <a:pt x="1104881" y="226420"/>
                </a:cubicBezTo>
                <a:cubicBezTo>
                  <a:pt x="1103014" y="227144"/>
                  <a:pt x="1100938" y="227144"/>
                  <a:pt x="1099071" y="226420"/>
                </a:cubicBezTo>
                <a:cubicBezTo>
                  <a:pt x="1088784" y="223849"/>
                  <a:pt x="1078497" y="220991"/>
                  <a:pt x="1068210" y="218515"/>
                </a:cubicBezTo>
                <a:cubicBezTo>
                  <a:pt x="1065971" y="218334"/>
                  <a:pt x="1063714" y="218524"/>
                  <a:pt x="1061542" y="219086"/>
                </a:cubicBezTo>
                <a:cubicBezTo>
                  <a:pt x="1053837" y="220639"/>
                  <a:pt x="1045845" y="219972"/>
                  <a:pt x="1038492" y="217181"/>
                </a:cubicBezTo>
                <a:cubicBezTo>
                  <a:pt x="1031043" y="214009"/>
                  <a:pt x="1022947" y="212638"/>
                  <a:pt x="1014870" y="213181"/>
                </a:cubicBezTo>
                <a:cubicBezTo>
                  <a:pt x="998849" y="215762"/>
                  <a:pt x="982590" y="216600"/>
                  <a:pt x="966388" y="215657"/>
                </a:cubicBezTo>
                <a:cubicBezTo>
                  <a:pt x="961720" y="214990"/>
                  <a:pt x="954958" y="220991"/>
                  <a:pt x="951719" y="219277"/>
                </a:cubicBezTo>
                <a:cubicBezTo>
                  <a:pt x="943147" y="214609"/>
                  <a:pt x="935812" y="220896"/>
                  <a:pt x="928002" y="219277"/>
                </a:cubicBezTo>
                <a:cubicBezTo>
                  <a:pt x="926059" y="219134"/>
                  <a:pt x="924173" y="219953"/>
                  <a:pt x="922954" y="221467"/>
                </a:cubicBezTo>
                <a:cubicBezTo>
                  <a:pt x="920620" y="226735"/>
                  <a:pt x="916315" y="230878"/>
                  <a:pt x="910952" y="232993"/>
                </a:cubicBezTo>
                <a:cubicBezTo>
                  <a:pt x="906666" y="234707"/>
                  <a:pt x="902951" y="237565"/>
                  <a:pt x="898665" y="238898"/>
                </a:cubicBezTo>
                <a:cubicBezTo>
                  <a:pt x="883615" y="243756"/>
                  <a:pt x="875043" y="259091"/>
                  <a:pt x="857898" y="261568"/>
                </a:cubicBezTo>
                <a:cubicBezTo>
                  <a:pt x="844753" y="263473"/>
                  <a:pt x="834847" y="274998"/>
                  <a:pt x="823513" y="281951"/>
                </a:cubicBezTo>
                <a:cubicBezTo>
                  <a:pt x="806653" y="292143"/>
                  <a:pt x="794938" y="308907"/>
                  <a:pt x="777031" y="319384"/>
                </a:cubicBezTo>
                <a:cubicBezTo>
                  <a:pt x="766553" y="325766"/>
                  <a:pt x="757981" y="335863"/>
                  <a:pt x="746074" y="340530"/>
                </a:cubicBezTo>
                <a:cubicBezTo>
                  <a:pt x="743988" y="341454"/>
                  <a:pt x="742255" y="343026"/>
                  <a:pt x="741121" y="345007"/>
                </a:cubicBezTo>
                <a:cubicBezTo>
                  <a:pt x="734549" y="355389"/>
                  <a:pt x="726929" y="365486"/>
                  <a:pt x="730358" y="379487"/>
                </a:cubicBezTo>
                <a:cubicBezTo>
                  <a:pt x="741026" y="377868"/>
                  <a:pt x="734740" y="369962"/>
                  <a:pt x="735406" y="363580"/>
                </a:cubicBezTo>
                <a:cubicBezTo>
                  <a:pt x="749599" y="366533"/>
                  <a:pt x="736930" y="377868"/>
                  <a:pt x="741598" y="383964"/>
                </a:cubicBezTo>
                <a:lnTo>
                  <a:pt x="747598" y="376249"/>
                </a:lnTo>
                <a:lnTo>
                  <a:pt x="748932" y="377106"/>
                </a:lnTo>
                <a:lnTo>
                  <a:pt x="745503" y="386631"/>
                </a:lnTo>
                <a:lnTo>
                  <a:pt x="755028" y="391108"/>
                </a:lnTo>
                <a:lnTo>
                  <a:pt x="758266" y="385393"/>
                </a:lnTo>
                <a:lnTo>
                  <a:pt x="760171" y="385393"/>
                </a:lnTo>
                <a:lnTo>
                  <a:pt x="761029" y="405871"/>
                </a:lnTo>
                <a:cubicBezTo>
                  <a:pt x="767791" y="401490"/>
                  <a:pt x="769125" y="403776"/>
                  <a:pt x="770077" y="420635"/>
                </a:cubicBezTo>
                <a:lnTo>
                  <a:pt x="765315" y="412729"/>
                </a:lnTo>
                <a:lnTo>
                  <a:pt x="764077" y="413301"/>
                </a:lnTo>
                <a:cubicBezTo>
                  <a:pt x="769506" y="427493"/>
                  <a:pt x="774840" y="441876"/>
                  <a:pt x="780269" y="455973"/>
                </a:cubicBezTo>
                <a:lnTo>
                  <a:pt x="781698" y="455020"/>
                </a:lnTo>
                <a:lnTo>
                  <a:pt x="783317" y="443305"/>
                </a:lnTo>
                <a:lnTo>
                  <a:pt x="798557" y="474737"/>
                </a:lnTo>
                <a:lnTo>
                  <a:pt x="801510" y="459116"/>
                </a:lnTo>
                <a:lnTo>
                  <a:pt x="812273" y="491692"/>
                </a:lnTo>
                <a:lnTo>
                  <a:pt x="814559" y="491120"/>
                </a:lnTo>
                <a:cubicBezTo>
                  <a:pt x="813769" y="487129"/>
                  <a:pt x="813254" y="483091"/>
                  <a:pt x="813035" y="479023"/>
                </a:cubicBezTo>
                <a:cubicBezTo>
                  <a:pt x="813292" y="475366"/>
                  <a:pt x="813835" y="471737"/>
                  <a:pt x="814654" y="468165"/>
                </a:cubicBezTo>
                <a:lnTo>
                  <a:pt x="818560" y="468165"/>
                </a:lnTo>
                <a:lnTo>
                  <a:pt x="818560" y="489501"/>
                </a:lnTo>
                <a:lnTo>
                  <a:pt x="831418" y="482928"/>
                </a:lnTo>
                <a:lnTo>
                  <a:pt x="831418" y="478833"/>
                </a:lnTo>
                <a:cubicBezTo>
                  <a:pt x="836562" y="483024"/>
                  <a:pt x="840277" y="489882"/>
                  <a:pt x="847897" y="483786"/>
                </a:cubicBezTo>
                <a:lnTo>
                  <a:pt x="842848" y="475023"/>
                </a:lnTo>
                <a:lnTo>
                  <a:pt x="837324" y="478833"/>
                </a:lnTo>
                <a:lnTo>
                  <a:pt x="837324" y="452639"/>
                </a:lnTo>
                <a:cubicBezTo>
                  <a:pt x="846849" y="458735"/>
                  <a:pt x="846849" y="458830"/>
                  <a:pt x="853231" y="471689"/>
                </a:cubicBezTo>
                <a:cubicBezTo>
                  <a:pt x="854755" y="474928"/>
                  <a:pt x="859327" y="479690"/>
                  <a:pt x="861232" y="479119"/>
                </a:cubicBezTo>
                <a:cubicBezTo>
                  <a:pt x="863137" y="478547"/>
                  <a:pt x="867042" y="473785"/>
                  <a:pt x="869804" y="470832"/>
                </a:cubicBezTo>
                <a:lnTo>
                  <a:pt x="866756" y="470261"/>
                </a:lnTo>
                <a:lnTo>
                  <a:pt x="861041" y="461592"/>
                </a:lnTo>
                <a:lnTo>
                  <a:pt x="863422" y="460069"/>
                </a:lnTo>
                <a:cubicBezTo>
                  <a:pt x="867709" y="464736"/>
                  <a:pt x="877043" y="466260"/>
                  <a:pt x="871804" y="476357"/>
                </a:cubicBezTo>
                <a:lnTo>
                  <a:pt x="901046" y="473594"/>
                </a:lnTo>
                <a:lnTo>
                  <a:pt x="899808" y="457211"/>
                </a:lnTo>
                <a:lnTo>
                  <a:pt x="902094" y="457211"/>
                </a:lnTo>
                <a:lnTo>
                  <a:pt x="907523" y="475213"/>
                </a:lnTo>
                <a:lnTo>
                  <a:pt x="918191" y="471117"/>
                </a:lnTo>
                <a:lnTo>
                  <a:pt x="914857" y="452734"/>
                </a:lnTo>
                <a:lnTo>
                  <a:pt x="917048" y="452163"/>
                </a:lnTo>
                <a:cubicBezTo>
                  <a:pt x="918239" y="454706"/>
                  <a:pt x="919201" y="457354"/>
                  <a:pt x="919906" y="460069"/>
                </a:cubicBezTo>
                <a:cubicBezTo>
                  <a:pt x="920401" y="463478"/>
                  <a:pt x="920658" y="466917"/>
                  <a:pt x="920668" y="470356"/>
                </a:cubicBezTo>
                <a:cubicBezTo>
                  <a:pt x="919944" y="475566"/>
                  <a:pt x="923573" y="480376"/>
                  <a:pt x="928783" y="481109"/>
                </a:cubicBezTo>
                <a:cubicBezTo>
                  <a:pt x="929631" y="481224"/>
                  <a:pt x="930488" y="481233"/>
                  <a:pt x="931336" y="481119"/>
                </a:cubicBezTo>
                <a:cubicBezTo>
                  <a:pt x="934003" y="481119"/>
                  <a:pt x="937241" y="475690"/>
                  <a:pt x="939051" y="471594"/>
                </a:cubicBezTo>
                <a:cubicBezTo>
                  <a:pt x="941042" y="466813"/>
                  <a:pt x="942632" y="461869"/>
                  <a:pt x="943813" y="456830"/>
                </a:cubicBezTo>
                <a:lnTo>
                  <a:pt x="946385" y="457592"/>
                </a:lnTo>
                <a:cubicBezTo>
                  <a:pt x="944814" y="462250"/>
                  <a:pt x="943604" y="467032"/>
                  <a:pt x="942766" y="471880"/>
                </a:cubicBezTo>
                <a:cubicBezTo>
                  <a:pt x="942766" y="475213"/>
                  <a:pt x="942766" y="480642"/>
                  <a:pt x="944671" y="481405"/>
                </a:cubicBezTo>
                <a:cubicBezTo>
                  <a:pt x="948204" y="482728"/>
                  <a:pt x="952091" y="482728"/>
                  <a:pt x="955624" y="481405"/>
                </a:cubicBezTo>
                <a:cubicBezTo>
                  <a:pt x="959358" y="480262"/>
                  <a:pt x="962673" y="478042"/>
                  <a:pt x="965149" y="475023"/>
                </a:cubicBezTo>
                <a:cubicBezTo>
                  <a:pt x="966854" y="470574"/>
                  <a:pt x="967816" y="465879"/>
                  <a:pt x="968007" y="461116"/>
                </a:cubicBezTo>
                <a:lnTo>
                  <a:pt x="973627" y="475595"/>
                </a:lnTo>
                <a:lnTo>
                  <a:pt x="983152" y="459973"/>
                </a:lnTo>
                <a:lnTo>
                  <a:pt x="987914" y="452544"/>
                </a:lnTo>
                <a:lnTo>
                  <a:pt x="990105" y="453973"/>
                </a:lnTo>
                <a:lnTo>
                  <a:pt x="986390" y="466260"/>
                </a:lnTo>
                <a:lnTo>
                  <a:pt x="997915" y="462831"/>
                </a:lnTo>
                <a:cubicBezTo>
                  <a:pt x="997249" y="461021"/>
                  <a:pt x="996772" y="459402"/>
                  <a:pt x="996106" y="457878"/>
                </a:cubicBezTo>
                <a:cubicBezTo>
                  <a:pt x="990505" y="446762"/>
                  <a:pt x="992534" y="433323"/>
                  <a:pt x="1001154" y="424350"/>
                </a:cubicBezTo>
                <a:cubicBezTo>
                  <a:pt x="1001725" y="423683"/>
                  <a:pt x="1003916" y="424350"/>
                  <a:pt x="1007917" y="424826"/>
                </a:cubicBezTo>
                <a:cubicBezTo>
                  <a:pt x="990772" y="438066"/>
                  <a:pt x="1001440" y="451020"/>
                  <a:pt x="1005345" y="463688"/>
                </a:cubicBezTo>
                <a:cubicBezTo>
                  <a:pt x="1005250" y="458945"/>
                  <a:pt x="1004183" y="454277"/>
                  <a:pt x="1002202" y="449972"/>
                </a:cubicBezTo>
                <a:cubicBezTo>
                  <a:pt x="998496" y="444352"/>
                  <a:pt x="1000049" y="436789"/>
                  <a:pt x="1005669" y="433084"/>
                </a:cubicBezTo>
                <a:cubicBezTo>
                  <a:pt x="1005754" y="433027"/>
                  <a:pt x="1005831" y="432970"/>
                  <a:pt x="1005916" y="432922"/>
                </a:cubicBezTo>
                <a:cubicBezTo>
                  <a:pt x="1011469" y="431113"/>
                  <a:pt x="1014508" y="425150"/>
                  <a:pt x="1012698" y="419597"/>
                </a:cubicBezTo>
                <a:cubicBezTo>
                  <a:pt x="1011927" y="417216"/>
                  <a:pt x="1010336" y="415187"/>
                  <a:pt x="1008202" y="413872"/>
                </a:cubicBezTo>
                <a:cubicBezTo>
                  <a:pt x="1010774" y="404347"/>
                  <a:pt x="1013251" y="394822"/>
                  <a:pt x="1016013" y="385297"/>
                </a:cubicBezTo>
                <a:cubicBezTo>
                  <a:pt x="1018499" y="375725"/>
                  <a:pt x="1024395" y="367400"/>
                  <a:pt x="1032586" y="361866"/>
                </a:cubicBezTo>
                <a:cubicBezTo>
                  <a:pt x="1026109" y="373010"/>
                  <a:pt x="1017442" y="382630"/>
                  <a:pt x="1018489" y="398251"/>
                </a:cubicBezTo>
                <a:cubicBezTo>
                  <a:pt x="1022299" y="394632"/>
                  <a:pt x="1024966" y="392346"/>
                  <a:pt x="1027252" y="389774"/>
                </a:cubicBezTo>
                <a:cubicBezTo>
                  <a:pt x="1029538" y="387203"/>
                  <a:pt x="1034301" y="381773"/>
                  <a:pt x="1037825" y="377773"/>
                </a:cubicBezTo>
                <a:lnTo>
                  <a:pt x="1039921" y="379487"/>
                </a:lnTo>
                <a:lnTo>
                  <a:pt x="1035730" y="396156"/>
                </a:lnTo>
                <a:lnTo>
                  <a:pt x="1034396" y="396156"/>
                </a:lnTo>
                <a:lnTo>
                  <a:pt x="1032967" y="391108"/>
                </a:lnTo>
                <a:cubicBezTo>
                  <a:pt x="1029015" y="393879"/>
                  <a:pt x="1025376" y="397070"/>
                  <a:pt x="1022109" y="400633"/>
                </a:cubicBezTo>
                <a:cubicBezTo>
                  <a:pt x="1019347" y="404252"/>
                  <a:pt x="1015537" y="410158"/>
                  <a:pt x="1016870" y="413111"/>
                </a:cubicBezTo>
                <a:cubicBezTo>
                  <a:pt x="1020966" y="421969"/>
                  <a:pt x="1016870" y="429208"/>
                  <a:pt x="1014870" y="437018"/>
                </a:cubicBezTo>
                <a:cubicBezTo>
                  <a:pt x="1012870" y="444828"/>
                  <a:pt x="1011250" y="449686"/>
                  <a:pt x="1009726" y="456068"/>
                </a:cubicBezTo>
                <a:cubicBezTo>
                  <a:pt x="1008202" y="462450"/>
                  <a:pt x="1008012" y="467689"/>
                  <a:pt x="1017251" y="468260"/>
                </a:cubicBezTo>
                <a:cubicBezTo>
                  <a:pt x="1014870" y="459973"/>
                  <a:pt x="1029062" y="452925"/>
                  <a:pt x="1017727" y="442733"/>
                </a:cubicBezTo>
                <a:cubicBezTo>
                  <a:pt x="1018299" y="441304"/>
                  <a:pt x="1019442" y="438447"/>
                  <a:pt x="1020394" y="435589"/>
                </a:cubicBezTo>
                <a:cubicBezTo>
                  <a:pt x="1023138" y="430008"/>
                  <a:pt x="1025004" y="424026"/>
                  <a:pt x="1025919" y="417873"/>
                </a:cubicBezTo>
                <a:cubicBezTo>
                  <a:pt x="1025919" y="406348"/>
                  <a:pt x="1025919" y="405014"/>
                  <a:pt x="1036587" y="403681"/>
                </a:cubicBezTo>
                <a:lnTo>
                  <a:pt x="1043921" y="417873"/>
                </a:lnTo>
                <a:cubicBezTo>
                  <a:pt x="1042635" y="419501"/>
                  <a:pt x="1041511" y="421254"/>
                  <a:pt x="1040587" y="423112"/>
                </a:cubicBezTo>
                <a:cubicBezTo>
                  <a:pt x="1039644" y="425807"/>
                  <a:pt x="1038940" y="428579"/>
                  <a:pt x="1038492" y="431398"/>
                </a:cubicBezTo>
                <a:lnTo>
                  <a:pt x="1036015" y="431398"/>
                </a:lnTo>
                <a:lnTo>
                  <a:pt x="1036015" y="412348"/>
                </a:lnTo>
                <a:lnTo>
                  <a:pt x="1033634" y="412348"/>
                </a:lnTo>
                <a:cubicBezTo>
                  <a:pt x="1032301" y="424655"/>
                  <a:pt x="1032596" y="437075"/>
                  <a:pt x="1034491" y="449305"/>
                </a:cubicBezTo>
                <a:lnTo>
                  <a:pt x="1027443" y="431208"/>
                </a:lnTo>
                <a:cubicBezTo>
                  <a:pt x="1025538" y="435685"/>
                  <a:pt x="1023633" y="438066"/>
                  <a:pt x="1023728" y="440733"/>
                </a:cubicBezTo>
                <a:cubicBezTo>
                  <a:pt x="1023728" y="447400"/>
                  <a:pt x="1025538" y="453973"/>
                  <a:pt x="1026014" y="460640"/>
                </a:cubicBezTo>
                <a:cubicBezTo>
                  <a:pt x="1026005" y="462774"/>
                  <a:pt x="1025109" y="464812"/>
                  <a:pt x="1023538" y="466260"/>
                </a:cubicBezTo>
                <a:cubicBezTo>
                  <a:pt x="1019728" y="469498"/>
                  <a:pt x="1019537" y="469308"/>
                  <a:pt x="1024300" y="473023"/>
                </a:cubicBezTo>
                <a:lnTo>
                  <a:pt x="1032586" y="464927"/>
                </a:lnTo>
                <a:cubicBezTo>
                  <a:pt x="1030491" y="478166"/>
                  <a:pt x="1030491" y="478166"/>
                  <a:pt x="1034587" y="480833"/>
                </a:cubicBezTo>
                <a:cubicBezTo>
                  <a:pt x="1036873" y="459973"/>
                  <a:pt x="1039635" y="451687"/>
                  <a:pt x="1046779" y="446924"/>
                </a:cubicBezTo>
                <a:cubicBezTo>
                  <a:pt x="1044464" y="454659"/>
                  <a:pt x="1042559" y="462517"/>
                  <a:pt x="1041064" y="470451"/>
                </a:cubicBezTo>
                <a:cubicBezTo>
                  <a:pt x="1040111" y="478166"/>
                  <a:pt x="1036492" y="486453"/>
                  <a:pt x="1041730" y="494073"/>
                </a:cubicBezTo>
                <a:cubicBezTo>
                  <a:pt x="1050208" y="491787"/>
                  <a:pt x="1046683" y="485596"/>
                  <a:pt x="1046683" y="481214"/>
                </a:cubicBezTo>
                <a:cubicBezTo>
                  <a:pt x="1046398" y="475480"/>
                  <a:pt x="1045664" y="469784"/>
                  <a:pt x="1044493" y="464164"/>
                </a:cubicBezTo>
                <a:lnTo>
                  <a:pt x="1056208" y="477214"/>
                </a:lnTo>
                <a:lnTo>
                  <a:pt x="1059923" y="465593"/>
                </a:lnTo>
                <a:cubicBezTo>
                  <a:pt x="1062209" y="466926"/>
                  <a:pt x="1063066" y="468069"/>
                  <a:pt x="1062781" y="468832"/>
                </a:cubicBezTo>
                <a:cubicBezTo>
                  <a:pt x="1059923" y="476357"/>
                  <a:pt x="1056780" y="483786"/>
                  <a:pt x="1053922" y="491310"/>
                </a:cubicBezTo>
                <a:cubicBezTo>
                  <a:pt x="1053389" y="493911"/>
                  <a:pt x="1053103" y="496559"/>
                  <a:pt x="1053065" y="499216"/>
                </a:cubicBezTo>
                <a:lnTo>
                  <a:pt x="1061257" y="492359"/>
                </a:lnTo>
                <a:lnTo>
                  <a:pt x="1060495" y="506455"/>
                </a:lnTo>
                <a:cubicBezTo>
                  <a:pt x="1071353" y="503788"/>
                  <a:pt x="1075163" y="494168"/>
                  <a:pt x="1067734" y="486262"/>
                </a:cubicBezTo>
                <a:cubicBezTo>
                  <a:pt x="1082783" y="484548"/>
                  <a:pt x="1077259" y="496644"/>
                  <a:pt x="1080116" y="504550"/>
                </a:cubicBezTo>
                <a:lnTo>
                  <a:pt x="1089641" y="481595"/>
                </a:lnTo>
                <a:lnTo>
                  <a:pt x="1099928" y="511123"/>
                </a:lnTo>
                <a:cubicBezTo>
                  <a:pt x="1109453" y="502360"/>
                  <a:pt x="1108786" y="488072"/>
                  <a:pt x="1120883" y="481500"/>
                </a:cubicBezTo>
                <a:cubicBezTo>
                  <a:pt x="1119169" y="486739"/>
                  <a:pt x="1117835" y="490072"/>
                  <a:pt x="1117073" y="493597"/>
                </a:cubicBezTo>
                <a:cubicBezTo>
                  <a:pt x="1116311" y="497121"/>
                  <a:pt x="1116121" y="500835"/>
                  <a:pt x="1115644" y="504455"/>
                </a:cubicBezTo>
                <a:cubicBezTo>
                  <a:pt x="1108977" y="504455"/>
                  <a:pt x="1100690" y="515028"/>
                  <a:pt x="1099166" y="525315"/>
                </a:cubicBezTo>
                <a:lnTo>
                  <a:pt x="1091832" y="524172"/>
                </a:lnTo>
                <a:cubicBezTo>
                  <a:pt x="1092651" y="518933"/>
                  <a:pt x="1093156" y="513656"/>
                  <a:pt x="1093356" y="508361"/>
                </a:cubicBezTo>
                <a:cubicBezTo>
                  <a:pt x="1093461" y="505922"/>
                  <a:pt x="1092442" y="503570"/>
                  <a:pt x="1090594" y="501978"/>
                </a:cubicBezTo>
                <a:cubicBezTo>
                  <a:pt x="1089260" y="501121"/>
                  <a:pt x="1086307" y="502836"/>
                  <a:pt x="1084117" y="503598"/>
                </a:cubicBezTo>
                <a:cubicBezTo>
                  <a:pt x="1081412" y="504998"/>
                  <a:pt x="1078611" y="506208"/>
                  <a:pt x="1075735" y="507218"/>
                </a:cubicBezTo>
                <a:cubicBezTo>
                  <a:pt x="1072601" y="507998"/>
                  <a:pt x="1069420" y="508570"/>
                  <a:pt x="1066210" y="508932"/>
                </a:cubicBezTo>
                <a:lnTo>
                  <a:pt x="1066210" y="534268"/>
                </a:lnTo>
                <a:cubicBezTo>
                  <a:pt x="1070829" y="530782"/>
                  <a:pt x="1075020" y="526753"/>
                  <a:pt x="1078687" y="522267"/>
                </a:cubicBezTo>
                <a:cubicBezTo>
                  <a:pt x="1080307" y="519314"/>
                  <a:pt x="1078687" y="514742"/>
                  <a:pt x="1078687" y="510837"/>
                </a:cubicBezTo>
                <a:lnTo>
                  <a:pt x="1080402" y="509504"/>
                </a:lnTo>
                <a:cubicBezTo>
                  <a:pt x="1081735" y="511409"/>
                  <a:pt x="1084307" y="513409"/>
                  <a:pt x="1084117" y="515218"/>
                </a:cubicBezTo>
                <a:cubicBezTo>
                  <a:pt x="1083545" y="522077"/>
                  <a:pt x="1084879" y="529601"/>
                  <a:pt x="1077925" y="534744"/>
                </a:cubicBezTo>
                <a:cubicBezTo>
                  <a:pt x="1076497" y="535793"/>
                  <a:pt x="1076782" y="539317"/>
                  <a:pt x="1075830" y="543603"/>
                </a:cubicBezTo>
                <a:lnTo>
                  <a:pt x="1085355" y="537126"/>
                </a:lnTo>
                <a:lnTo>
                  <a:pt x="1085355" y="539793"/>
                </a:lnTo>
                <a:cubicBezTo>
                  <a:pt x="1089698" y="540612"/>
                  <a:pt x="1094156" y="540612"/>
                  <a:pt x="1098499" y="539793"/>
                </a:cubicBezTo>
                <a:cubicBezTo>
                  <a:pt x="1100500" y="538935"/>
                  <a:pt x="1099357" y="532554"/>
                  <a:pt x="1101262" y="529792"/>
                </a:cubicBezTo>
                <a:cubicBezTo>
                  <a:pt x="1103167" y="527029"/>
                  <a:pt x="1107358" y="527887"/>
                  <a:pt x="1109453" y="525886"/>
                </a:cubicBezTo>
                <a:cubicBezTo>
                  <a:pt x="1113416" y="521877"/>
                  <a:pt x="1116959" y="517466"/>
                  <a:pt x="1120026" y="512742"/>
                </a:cubicBezTo>
                <a:cubicBezTo>
                  <a:pt x="1121902" y="509847"/>
                  <a:pt x="1123198" y="506608"/>
                  <a:pt x="1123836" y="503217"/>
                </a:cubicBezTo>
                <a:cubicBezTo>
                  <a:pt x="1125741" y="496264"/>
                  <a:pt x="1127170" y="489215"/>
                  <a:pt x="1128789" y="482262"/>
                </a:cubicBezTo>
                <a:lnTo>
                  <a:pt x="1131456" y="482262"/>
                </a:lnTo>
                <a:lnTo>
                  <a:pt x="1134409" y="490930"/>
                </a:lnTo>
                <a:cubicBezTo>
                  <a:pt x="1143267" y="482167"/>
                  <a:pt x="1137457" y="473213"/>
                  <a:pt x="1136980" y="464641"/>
                </a:cubicBezTo>
                <a:cubicBezTo>
                  <a:pt x="1138438" y="465146"/>
                  <a:pt x="1139657" y="466155"/>
                  <a:pt x="1140409" y="467498"/>
                </a:cubicBezTo>
                <a:cubicBezTo>
                  <a:pt x="1146696" y="479690"/>
                  <a:pt x="1146410" y="481500"/>
                  <a:pt x="1137171" y="492835"/>
                </a:cubicBezTo>
                <a:cubicBezTo>
                  <a:pt x="1136409" y="494368"/>
                  <a:pt x="1136142" y="496102"/>
                  <a:pt x="1136409" y="497788"/>
                </a:cubicBezTo>
                <a:cubicBezTo>
                  <a:pt x="1136409" y="502550"/>
                  <a:pt x="1136409" y="507313"/>
                  <a:pt x="1136409" y="512552"/>
                </a:cubicBezTo>
                <a:cubicBezTo>
                  <a:pt x="1138495" y="513123"/>
                  <a:pt x="1140447" y="514132"/>
                  <a:pt x="1142124" y="515504"/>
                </a:cubicBezTo>
                <a:cubicBezTo>
                  <a:pt x="1146982" y="520552"/>
                  <a:pt x="1153363" y="519981"/>
                  <a:pt x="1154792" y="512932"/>
                </a:cubicBezTo>
                <a:cubicBezTo>
                  <a:pt x="1156507" y="504074"/>
                  <a:pt x="1160507" y="501407"/>
                  <a:pt x="1168699" y="504265"/>
                </a:cubicBezTo>
                <a:lnTo>
                  <a:pt x="1168699" y="504265"/>
                </a:lnTo>
                <a:lnTo>
                  <a:pt x="1173842" y="515028"/>
                </a:lnTo>
                <a:lnTo>
                  <a:pt x="1180319" y="504170"/>
                </a:lnTo>
                <a:lnTo>
                  <a:pt x="1183462" y="504836"/>
                </a:lnTo>
                <a:cubicBezTo>
                  <a:pt x="1175080" y="517981"/>
                  <a:pt x="1188606" y="526934"/>
                  <a:pt x="1188987" y="540364"/>
                </a:cubicBezTo>
                <a:lnTo>
                  <a:pt x="1181367" y="532078"/>
                </a:lnTo>
                <a:cubicBezTo>
                  <a:pt x="1182224" y="546079"/>
                  <a:pt x="1178509" y="555033"/>
                  <a:pt x="1165079" y="555033"/>
                </a:cubicBezTo>
                <a:lnTo>
                  <a:pt x="1177366" y="564558"/>
                </a:lnTo>
                <a:lnTo>
                  <a:pt x="1184605" y="558367"/>
                </a:lnTo>
                <a:cubicBezTo>
                  <a:pt x="1186920" y="556757"/>
                  <a:pt x="1189063" y="554909"/>
                  <a:pt x="1190987" y="552842"/>
                </a:cubicBezTo>
                <a:cubicBezTo>
                  <a:pt x="1193245" y="549775"/>
                  <a:pt x="1195340" y="546594"/>
                  <a:pt x="1197274" y="543317"/>
                </a:cubicBezTo>
                <a:lnTo>
                  <a:pt x="1199750" y="544651"/>
                </a:lnTo>
                <a:lnTo>
                  <a:pt x="1199750" y="559605"/>
                </a:lnTo>
                <a:lnTo>
                  <a:pt x="1203370" y="559605"/>
                </a:lnTo>
                <a:lnTo>
                  <a:pt x="1210894" y="529410"/>
                </a:lnTo>
                <a:cubicBezTo>
                  <a:pt x="1211752" y="531878"/>
                  <a:pt x="1212333" y="534430"/>
                  <a:pt x="1212609" y="537031"/>
                </a:cubicBezTo>
                <a:cubicBezTo>
                  <a:pt x="1212847" y="544099"/>
                  <a:pt x="1212047" y="551156"/>
                  <a:pt x="1210228" y="557985"/>
                </a:cubicBezTo>
                <a:cubicBezTo>
                  <a:pt x="1208323" y="562748"/>
                  <a:pt x="1202227" y="565987"/>
                  <a:pt x="1198036" y="569797"/>
                </a:cubicBezTo>
                <a:lnTo>
                  <a:pt x="1199464" y="572178"/>
                </a:lnTo>
                <a:cubicBezTo>
                  <a:pt x="1201989" y="571359"/>
                  <a:pt x="1204436" y="570339"/>
                  <a:pt x="1206799" y="569130"/>
                </a:cubicBezTo>
                <a:cubicBezTo>
                  <a:pt x="1222324" y="559605"/>
                  <a:pt x="1212895" y="542841"/>
                  <a:pt x="1217848" y="530268"/>
                </a:cubicBezTo>
                <a:cubicBezTo>
                  <a:pt x="1218267" y="529325"/>
                  <a:pt x="1218267" y="528258"/>
                  <a:pt x="1217848" y="527315"/>
                </a:cubicBezTo>
                <a:cubicBezTo>
                  <a:pt x="1215085" y="522172"/>
                  <a:pt x="1212228" y="517219"/>
                  <a:pt x="1209180" y="511694"/>
                </a:cubicBezTo>
                <a:cubicBezTo>
                  <a:pt x="1206513" y="519029"/>
                  <a:pt x="1204513" y="525315"/>
                  <a:pt x="1201655" y="531220"/>
                </a:cubicBezTo>
                <a:cubicBezTo>
                  <a:pt x="1200169" y="533164"/>
                  <a:pt x="1197807" y="534231"/>
                  <a:pt x="1195369" y="534078"/>
                </a:cubicBezTo>
                <a:cubicBezTo>
                  <a:pt x="1194130" y="534078"/>
                  <a:pt x="1192130" y="530649"/>
                  <a:pt x="1192225" y="528744"/>
                </a:cubicBezTo>
                <a:cubicBezTo>
                  <a:pt x="1192225" y="523220"/>
                  <a:pt x="1193464" y="517790"/>
                  <a:pt x="1194321" y="511218"/>
                </a:cubicBezTo>
                <a:lnTo>
                  <a:pt x="1203846" y="516743"/>
                </a:lnTo>
                <a:cubicBezTo>
                  <a:pt x="1203179" y="513028"/>
                  <a:pt x="1202417" y="510266"/>
                  <a:pt x="1202227" y="507218"/>
                </a:cubicBezTo>
                <a:cubicBezTo>
                  <a:pt x="1202036" y="504170"/>
                  <a:pt x="1202227" y="502360"/>
                  <a:pt x="1203274" y="502074"/>
                </a:cubicBezTo>
                <a:cubicBezTo>
                  <a:pt x="1209847" y="500074"/>
                  <a:pt x="1207656" y="496264"/>
                  <a:pt x="1206227" y="491977"/>
                </a:cubicBezTo>
                <a:cubicBezTo>
                  <a:pt x="1203998" y="483719"/>
                  <a:pt x="1205875" y="474889"/>
                  <a:pt x="1211275" y="468260"/>
                </a:cubicBezTo>
                <a:cubicBezTo>
                  <a:pt x="1211533" y="471480"/>
                  <a:pt x="1211142" y="474718"/>
                  <a:pt x="1210132" y="477785"/>
                </a:cubicBezTo>
                <a:cubicBezTo>
                  <a:pt x="1209370" y="480452"/>
                  <a:pt x="1207465" y="483405"/>
                  <a:pt x="1207942" y="485882"/>
                </a:cubicBezTo>
                <a:cubicBezTo>
                  <a:pt x="1209370" y="492168"/>
                  <a:pt x="1211752" y="498169"/>
                  <a:pt x="1214038" y="504932"/>
                </a:cubicBezTo>
                <a:lnTo>
                  <a:pt x="1220038" y="504932"/>
                </a:lnTo>
                <a:lnTo>
                  <a:pt x="1220896" y="488263"/>
                </a:lnTo>
                <a:lnTo>
                  <a:pt x="1227754" y="497216"/>
                </a:lnTo>
                <a:lnTo>
                  <a:pt x="1227754" y="481119"/>
                </a:lnTo>
                <a:lnTo>
                  <a:pt x="1224706" y="481976"/>
                </a:lnTo>
                <a:lnTo>
                  <a:pt x="1220705" y="483310"/>
                </a:lnTo>
                <a:cubicBezTo>
                  <a:pt x="1226801" y="473785"/>
                  <a:pt x="1232611" y="466260"/>
                  <a:pt x="1226134" y="455878"/>
                </a:cubicBezTo>
                <a:cubicBezTo>
                  <a:pt x="1236802" y="454735"/>
                  <a:pt x="1235659" y="447972"/>
                  <a:pt x="1233469" y="442542"/>
                </a:cubicBezTo>
                <a:cubicBezTo>
                  <a:pt x="1237469" y="438733"/>
                  <a:pt x="1242327" y="436256"/>
                  <a:pt x="1243565" y="433017"/>
                </a:cubicBezTo>
                <a:cubicBezTo>
                  <a:pt x="1244803" y="429779"/>
                  <a:pt x="1241565" y="424921"/>
                  <a:pt x="1241089" y="420730"/>
                </a:cubicBezTo>
                <a:cubicBezTo>
                  <a:pt x="1239993" y="415777"/>
                  <a:pt x="1239993" y="410634"/>
                  <a:pt x="1241089" y="405681"/>
                </a:cubicBezTo>
                <a:cubicBezTo>
                  <a:pt x="1242136" y="403014"/>
                  <a:pt x="1247756" y="402157"/>
                  <a:pt x="1250614" y="400633"/>
                </a:cubicBezTo>
                <a:cubicBezTo>
                  <a:pt x="1247004" y="404414"/>
                  <a:pt x="1244051" y="408758"/>
                  <a:pt x="1241851" y="413491"/>
                </a:cubicBezTo>
                <a:cubicBezTo>
                  <a:pt x="1241184" y="415968"/>
                  <a:pt x="1245565" y="419683"/>
                  <a:pt x="1247661" y="423016"/>
                </a:cubicBezTo>
                <a:lnTo>
                  <a:pt x="1251185" y="423016"/>
                </a:lnTo>
                <a:cubicBezTo>
                  <a:pt x="1250442" y="428608"/>
                  <a:pt x="1248632" y="434008"/>
                  <a:pt x="1245851" y="438923"/>
                </a:cubicBezTo>
                <a:cubicBezTo>
                  <a:pt x="1237984" y="446220"/>
                  <a:pt x="1234097" y="456849"/>
                  <a:pt x="1235374" y="467498"/>
                </a:cubicBezTo>
                <a:cubicBezTo>
                  <a:pt x="1235374" y="468546"/>
                  <a:pt x="1235374" y="470451"/>
                  <a:pt x="1235374" y="470737"/>
                </a:cubicBezTo>
                <a:cubicBezTo>
                  <a:pt x="1224801" y="475785"/>
                  <a:pt x="1234707" y="482452"/>
                  <a:pt x="1234421" y="489025"/>
                </a:cubicBezTo>
                <a:lnTo>
                  <a:pt x="1248709" y="477214"/>
                </a:lnTo>
                <a:cubicBezTo>
                  <a:pt x="1247661" y="480738"/>
                  <a:pt x="1247756" y="482452"/>
                  <a:pt x="1246994" y="482928"/>
                </a:cubicBezTo>
                <a:cubicBezTo>
                  <a:pt x="1236440" y="490587"/>
                  <a:pt x="1227363" y="500112"/>
                  <a:pt x="1220229" y="511027"/>
                </a:cubicBezTo>
                <a:cubicBezTo>
                  <a:pt x="1218705" y="513028"/>
                  <a:pt x="1219086" y="516361"/>
                  <a:pt x="1218514" y="519791"/>
                </a:cubicBezTo>
                <a:lnTo>
                  <a:pt x="1225753" y="516647"/>
                </a:lnTo>
                <a:lnTo>
                  <a:pt x="1223658" y="532268"/>
                </a:lnTo>
                <a:lnTo>
                  <a:pt x="1234516" y="526648"/>
                </a:lnTo>
                <a:lnTo>
                  <a:pt x="1232326" y="520076"/>
                </a:lnTo>
                <a:lnTo>
                  <a:pt x="1240041" y="505312"/>
                </a:lnTo>
                <a:cubicBezTo>
                  <a:pt x="1242241" y="514218"/>
                  <a:pt x="1241051" y="523620"/>
                  <a:pt x="1236707" y="531697"/>
                </a:cubicBezTo>
                <a:cubicBezTo>
                  <a:pt x="1236040" y="531697"/>
                  <a:pt x="1234802" y="531697"/>
                  <a:pt x="1234231" y="532173"/>
                </a:cubicBezTo>
                <a:cubicBezTo>
                  <a:pt x="1227754" y="537507"/>
                  <a:pt x="1217562" y="540555"/>
                  <a:pt x="1219181" y="551223"/>
                </a:cubicBezTo>
                <a:cubicBezTo>
                  <a:pt x="1220543" y="556386"/>
                  <a:pt x="1222496" y="561367"/>
                  <a:pt x="1224991" y="566082"/>
                </a:cubicBezTo>
                <a:lnTo>
                  <a:pt x="1226896" y="565606"/>
                </a:lnTo>
                <a:lnTo>
                  <a:pt x="1222610" y="551032"/>
                </a:lnTo>
                <a:cubicBezTo>
                  <a:pt x="1224134" y="551032"/>
                  <a:pt x="1225849" y="551032"/>
                  <a:pt x="1226039" y="551032"/>
                </a:cubicBezTo>
                <a:cubicBezTo>
                  <a:pt x="1228420" y="555319"/>
                  <a:pt x="1232421" y="559891"/>
                  <a:pt x="1232230" y="564177"/>
                </a:cubicBezTo>
                <a:cubicBezTo>
                  <a:pt x="1232040" y="568463"/>
                  <a:pt x="1227373" y="571701"/>
                  <a:pt x="1223944" y="574559"/>
                </a:cubicBezTo>
                <a:cubicBezTo>
                  <a:pt x="1219667" y="577817"/>
                  <a:pt x="1215143" y="580750"/>
                  <a:pt x="1210418" y="583322"/>
                </a:cubicBezTo>
                <a:lnTo>
                  <a:pt x="1218610" y="592847"/>
                </a:lnTo>
                <a:cubicBezTo>
                  <a:pt x="1220124" y="589723"/>
                  <a:pt x="1221848" y="586703"/>
                  <a:pt x="1223753" y="583798"/>
                </a:cubicBezTo>
                <a:cubicBezTo>
                  <a:pt x="1224706" y="582655"/>
                  <a:pt x="1226896" y="582465"/>
                  <a:pt x="1228516" y="581798"/>
                </a:cubicBezTo>
                <a:cubicBezTo>
                  <a:pt x="1228897" y="583494"/>
                  <a:pt x="1228897" y="585246"/>
                  <a:pt x="1228516" y="586942"/>
                </a:cubicBezTo>
                <a:cubicBezTo>
                  <a:pt x="1225182" y="592943"/>
                  <a:pt x="1221467" y="598753"/>
                  <a:pt x="1218991" y="603325"/>
                </a:cubicBezTo>
                <a:cubicBezTo>
                  <a:pt x="1222515" y="604277"/>
                  <a:pt x="1225849" y="605516"/>
                  <a:pt x="1229278" y="606087"/>
                </a:cubicBezTo>
                <a:cubicBezTo>
                  <a:pt x="1230706" y="606087"/>
                  <a:pt x="1233659" y="605516"/>
                  <a:pt x="1233754" y="604849"/>
                </a:cubicBezTo>
                <a:cubicBezTo>
                  <a:pt x="1234612" y="599324"/>
                  <a:pt x="1234897" y="593609"/>
                  <a:pt x="1235564" y="588085"/>
                </a:cubicBezTo>
                <a:cubicBezTo>
                  <a:pt x="1236088" y="585322"/>
                  <a:pt x="1236755" y="582589"/>
                  <a:pt x="1237564" y="579893"/>
                </a:cubicBezTo>
                <a:lnTo>
                  <a:pt x="1232897" y="576179"/>
                </a:lnTo>
                <a:cubicBezTo>
                  <a:pt x="1236707" y="576179"/>
                  <a:pt x="1240708" y="576179"/>
                  <a:pt x="1241184" y="574940"/>
                </a:cubicBezTo>
                <a:cubicBezTo>
                  <a:pt x="1245851" y="563510"/>
                  <a:pt x="1250137" y="572940"/>
                  <a:pt x="1254995" y="574178"/>
                </a:cubicBezTo>
                <a:lnTo>
                  <a:pt x="1251376" y="582465"/>
                </a:lnTo>
                <a:lnTo>
                  <a:pt x="1259948" y="582465"/>
                </a:lnTo>
                <a:cubicBezTo>
                  <a:pt x="1250423" y="593323"/>
                  <a:pt x="1237850" y="598753"/>
                  <a:pt x="1236612" y="613421"/>
                </a:cubicBezTo>
                <a:cubicBezTo>
                  <a:pt x="1246137" y="614183"/>
                  <a:pt x="1242898" y="606087"/>
                  <a:pt x="1244422" y="601039"/>
                </a:cubicBezTo>
                <a:cubicBezTo>
                  <a:pt x="1249852" y="605610"/>
                  <a:pt x="1255471" y="609040"/>
                  <a:pt x="1249756" y="617327"/>
                </a:cubicBezTo>
                <a:cubicBezTo>
                  <a:pt x="1252900" y="615707"/>
                  <a:pt x="1254519" y="613992"/>
                  <a:pt x="1254995" y="611897"/>
                </a:cubicBezTo>
                <a:cubicBezTo>
                  <a:pt x="1255471" y="609801"/>
                  <a:pt x="1254424" y="606849"/>
                  <a:pt x="1254995" y="604944"/>
                </a:cubicBezTo>
                <a:cubicBezTo>
                  <a:pt x="1258215" y="599743"/>
                  <a:pt x="1261139" y="594371"/>
                  <a:pt x="1263758" y="588847"/>
                </a:cubicBezTo>
                <a:cubicBezTo>
                  <a:pt x="1267568" y="577321"/>
                  <a:pt x="1279855" y="576655"/>
                  <a:pt x="1286809" y="568559"/>
                </a:cubicBezTo>
                <a:lnTo>
                  <a:pt x="1293476" y="574464"/>
                </a:lnTo>
                <a:lnTo>
                  <a:pt x="1283284" y="587323"/>
                </a:lnTo>
                <a:lnTo>
                  <a:pt x="1284427" y="588180"/>
                </a:lnTo>
                <a:lnTo>
                  <a:pt x="1307764" y="570845"/>
                </a:lnTo>
                <a:lnTo>
                  <a:pt x="1309192" y="580370"/>
                </a:lnTo>
                <a:lnTo>
                  <a:pt x="1312907" y="580370"/>
                </a:lnTo>
                <a:lnTo>
                  <a:pt x="1315098" y="568177"/>
                </a:lnTo>
                <a:lnTo>
                  <a:pt x="1312431" y="567320"/>
                </a:lnTo>
                <a:lnTo>
                  <a:pt x="1307478" y="571416"/>
                </a:lnTo>
                <a:lnTo>
                  <a:pt x="1313288" y="557700"/>
                </a:lnTo>
                <a:lnTo>
                  <a:pt x="1313288" y="557700"/>
                </a:lnTo>
                <a:lnTo>
                  <a:pt x="1323956" y="551318"/>
                </a:lnTo>
                <a:lnTo>
                  <a:pt x="1317955" y="568463"/>
                </a:lnTo>
                <a:lnTo>
                  <a:pt x="1321670" y="570082"/>
                </a:lnTo>
                <a:cubicBezTo>
                  <a:pt x="1323604" y="566063"/>
                  <a:pt x="1325871" y="562206"/>
                  <a:pt x="1328433" y="558557"/>
                </a:cubicBezTo>
                <a:cubicBezTo>
                  <a:pt x="1330386" y="557424"/>
                  <a:pt x="1332462" y="556529"/>
                  <a:pt x="1334624" y="555890"/>
                </a:cubicBezTo>
                <a:close/>
                <a:moveTo>
                  <a:pt x="735025" y="904315"/>
                </a:moveTo>
                <a:lnTo>
                  <a:pt x="732358" y="894790"/>
                </a:lnTo>
                <a:cubicBezTo>
                  <a:pt x="728091" y="904724"/>
                  <a:pt x="727882" y="915945"/>
                  <a:pt x="731787" y="926032"/>
                </a:cubicBezTo>
                <a:cubicBezTo>
                  <a:pt x="729025" y="925508"/>
                  <a:pt x="726339" y="924641"/>
                  <a:pt x="723786" y="923460"/>
                </a:cubicBezTo>
                <a:cubicBezTo>
                  <a:pt x="722071" y="922860"/>
                  <a:pt x="720271" y="922536"/>
                  <a:pt x="718452" y="922507"/>
                </a:cubicBezTo>
                <a:cubicBezTo>
                  <a:pt x="715499" y="922507"/>
                  <a:pt x="712451" y="922507"/>
                  <a:pt x="709498" y="922507"/>
                </a:cubicBezTo>
                <a:cubicBezTo>
                  <a:pt x="706546" y="922507"/>
                  <a:pt x="702259" y="922031"/>
                  <a:pt x="701021" y="923555"/>
                </a:cubicBezTo>
                <a:cubicBezTo>
                  <a:pt x="699078" y="926336"/>
                  <a:pt x="698649" y="929908"/>
                  <a:pt x="699878" y="933080"/>
                </a:cubicBezTo>
                <a:cubicBezTo>
                  <a:pt x="704117" y="938928"/>
                  <a:pt x="708765" y="944462"/>
                  <a:pt x="713785" y="949653"/>
                </a:cubicBezTo>
                <a:lnTo>
                  <a:pt x="720166" y="943939"/>
                </a:lnTo>
                <a:lnTo>
                  <a:pt x="722167" y="944891"/>
                </a:lnTo>
                <a:lnTo>
                  <a:pt x="718452" y="958035"/>
                </a:lnTo>
                <a:lnTo>
                  <a:pt x="725691" y="964322"/>
                </a:lnTo>
                <a:lnTo>
                  <a:pt x="724834" y="945272"/>
                </a:lnTo>
                <a:lnTo>
                  <a:pt x="740550" y="976133"/>
                </a:lnTo>
                <a:cubicBezTo>
                  <a:pt x="739121" y="960322"/>
                  <a:pt x="722833" y="949368"/>
                  <a:pt x="727501" y="931842"/>
                </a:cubicBezTo>
                <a:cubicBezTo>
                  <a:pt x="737026" y="931270"/>
                  <a:pt x="737026" y="929366"/>
                  <a:pt x="734549" y="920698"/>
                </a:cubicBezTo>
                <a:cubicBezTo>
                  <a:pt x="733787" y="915068"/>
                  <a:pt x="733787" y="909373"/>
                  <a:pt x="734549" y="903743"/>
                </a:cubicBezTo>
                <a:cubicBezTo>
                  <a:pt x="736044" y="914631"/>
                  <a:pt x="742426" y="924241"/>
                  <a:pt x="751885" y="929842"/>
                </a:cubicBezTo>
                <a:cubicBezTo>
                  <a:pt x="751408" y="934604"/>
                  <a:pt x="749218" y="941177"/>
                  <a:pt x="751027" y="942605"/>
                </a:cubicBezTo>
                <a:cubicBezTo>
                  <a:pt x="755314" y="946034"/>
                  <a:pt x="761029" y="950987"/>
                  <a:pt x="767887" y="945177"/>
                </a:cubicBezTo>
                <a:cubicBezTo>
                  <a:pt x="762172" y="942700"/>
                  <a:pt x="755885" y="940605"/>
                  <a:pt x="758362" y="931937"/>
                </a:cubicBezTo>
                <a:cubicBezTo>
                  <a:pt x="758362" y="930603"/>
                  <a:pt x="753980" y="928222"/>
                  <a:pt x="751599" y="926318"/>
                </a:cubicBezTo>
                <a:cubicBezTo>
                  <a:pt x="749218" y="924413"/>
                  <a:pt x="747027" y="923936"/>
                  <a:pt x="746455" y="922127"/>
                </a:cubicBezTo>
                <a:cubicBezTo>
                  <a:pt x="744522" y="915621"/>
                  <a:pt x="742960" y="909001"/>
                  <a:pt x="741788" y="902314"/>
                </a:cubicBezTo>
                <a:cubicBezTo>
                  <a:pt x="741836" y="900152"/>
                  <a:pt x="742293" y="898019"/>
                  <a:pt x="743122" y="896028"/>
                </a:cubicBezTo>
                <a:lnTo>
                  <a:pt x="745122" y="896028"/>
                </a:lnTo>
                <a:lnTo>
                  <a:pt x="748456" y="912125"/>
                </a:lnTo>
                <a:lnTo>
                  <a:pt x="751408" y="912125"/>
                </a:lnTo>
                <a:lnTo>
                  <a:pt x="749503" y="885646"/>
                </a:lnTo>
                <a:cubicBezTo>
                  <a:pt x="752904" y="890637"/>
                  <a:pt x="755780" y="895961"/>
                  <a:pt x="758076" y="901552"/>
                </a:cubicBezTo>
                <a:cubicBezTo>
                  <a:pt x="763315" y="912792"/>
                  <a:pt x="763410" y="912697"/>
                  <a:pt x="767601" y="914316"/>
                </a:cubicBezTo>
                <a:cubicBezTo>
                  <a:pt x="762200" y="902857"/>
                  <a:pt x="762200" y="889580"/>
                  <a:pt x="767601" y="878121"/>
                </a:cubicBezTo>
                <a:cubicBezTo>
                  <a:pt x="768563" y="884903"/>
                  <a:pt x="768820" y="891770"/>
                  <a:pt x="768363" y="898600"/>
                </a:cubicBezTo>
                <a:cubicBezTo>
                  <a:pt x="767410" y="908887"/>
                  <a:pt x="772363" y="915078"/>
                  <a:pt x="780460" y="915078"/>
                </a:cubicBezTo>
                <a:lnTo>
                  <a:pt x="787318" y="922984"/>
                </a:lnTo>
                <a:cubicBezTo>
                  <a:pt x="790385" y="921298"/>
                  <a:pt x="793566" y="919841"/>
                  <a:pt x="796843" y="918602"/>
                </a:cubicBezTo>
                <a:cubicBezTo>
                  <a:pt x="800310" y="917926"/>
                  <a:pt x="803805" y="917450"/>
                  <a:pt x="807320" y="917173"/>
                </a:cubicBezTo>
                <a:cubicBezTo>
                  <a:pt x="807730" y="918526"/>
                  <a:pt x="808273" y="919831"/>
                  <a:pt x="808939" y="921078"/>
                </a:cubicBezTo>
                <a:cubicBezTo>
                  <a:pt x="815226" y="919935"/>
                  <a:pt x="821417" y="918507"/>
                  <a:pt x="827989" y="917078"/>
                </a:cubicBezTo>
                <a:cubicBezTo>
                  <a:pt x="830571" y="922898"/>
                  <a:pt x="837381" y="925517"/>
                  <a:pt x="843201" y="922927"/>
                </a:cubicBezTo>
                <a:cubicBezTo>
                  <a:pt x="844210" y="922479"/>
                  <a:pt x="845153" y="921888"/>
                  <a:pt x="845992" y="921174"/>
                </a:cubicBezTo>
                <a:cubicBezTo>
                  <a:pt x="828466" y="910220"/>
                  <a:pt x="829228" y="904886"/>
                  <a:pt x="810368" y="914221"/>
                </a:cubicBezTo>
                <a:cubicBezTo>
                  <a:pt x="802148" y="917421"/>
                  <a:pt x="792823" y="914040"/>
                  <a:pt x="788556" y="906315"/>
                </a:cubicBezTo>
                <a:cubicBezTo>
                  <a:pt x="784851" y="909506"/>
                  <a:pt x="779259" y="909096"/>
                  <a:pt x="776059" y="905391"/>
                </a:cubicBezTo>
                <a:cubicBezTo>
                  <a:pt x="775154" y="904343"/>
                  <a:pt x="774507" y="903086"/>
                  <a:pt x="774173" y="901743"/>
                </a:cubicBezTo>
                <a:cubicBezTo>
                  <a:pt x="772001" y="896237"/>
                  <a:pt x="770716" y="890417"/>
                  <a:pt x="770363" y="884503"/>
                </a:cubicBezTo>
                <a:cubicBezTo>
                  <a:pt x="770030" y="878540"/>
                  <a:pt x="770030" y="872558"/>
                  <a:pt x="770363" y="866596"/>
                </a:cubicBezTo>
                <a:lnTo>
                  <a:pt x="756457" y="860881"/>
                </a:lnTo>
                <a:cubicBezTo>
                  <a:pt x="743979" y="871454"/>
                  <a:pt x="754075" y="878883"/>
                  <a:pt x="761791" y="886789"/>
                </a:cubicBezTo>
                <a:lnTo>
                  <a:pt x="759695" y="887741"/>
                </a:lnTo>
                <a:lnTo>
                  <a:pt x="741217" y="874406"/>
                </a:lnTo>
                <a:cubicBezTo>
                  <a:pt x="740740" y="876883"/>
                  <a:pt x="740645" y="877644"/>
                  <a:pt x="740455" y="878407"/>
                </a:cubicBezTo>
                <a:cubicBezTo>
                  <a:pt x="738169" y="886979"/>
                  <a:pt x="736264" y="895551"/>
                  <a:pt x="734454" y="904124"/>
                </a:cubicBezTo>
                <a:close/>
                <a:moveTo>
                  <a:pt x="555098" y="229278"/>
                </a:moveTo>
                <a:cubicBezTo>
                  <a:pt x="550336" y="227087"/>
                  <a:pt x="546811" y="224515"/>
                  <a:pt x="549288" y="218229"/>
                </a:cubicBezTo>
                <a:cubicBezTo>
                  <a:pt x="549955" y="216800"/>
                  <a:pt x="548621" y="214419"/>
                  <a:pt x="547859" y="212609"/>
                </a:cubicBezTo>
                <a:cubicBezTo>
                  <a:pt x="544240" y="205303"/>
                  <a:pt x="545011" y="196588"/>
                  <a:pt x="549859" y="190035"/>
                </a:cubicBezTo>
                <a:cubicBezTo>
                  <a:pt x="551879" y="186911"/>
                  <a:pt x="553365" y="183463"/>
                  <a:pt x="554241" y="179843"/>
                </a:cubicBezTo>
                <a:cubicBezTo>
                  <a:pt x="554717" y="178224"/>
                  <a:pt x="553479" y="176224"/>
                  <a:pt x="553003" y="174223"/>
                </a:cubicBezTo>
                <a:cubicBezTo>
                  <a:pt x="559480" y="172890"/>
                  <a:pt x="558051" y="160984"/>
                  <a:pt x="568147" y="162222"/>
                </a:cubicBezTo>
                <a:cubicBezTo>
                  <a:pt x="575215" y="162498"/>
                  <a:pt x="582292" y="162117"/>
                  <a:pt x="589293" y="161079"/>
                </a:cubicBezTo>
                <a:lnTo>
                  <a:pt x="589293" y="157840"/>
                </a:lnTo>
                <a:lnTo>
                  <a:pt x="560718" y="157840"/>
                </a:lnTo>
                <a:lnTo>
                  <a:pt x="567385" y="141648"/>
                </a:lnTo>
                <a:lnTo>
                  <a:pt x="568243" y="144124"/>
                </a:lnTo>
                <a:lnTo>
                  <a:pt x="585388" y="144982"/>
                </a:lnTo>
                <a:lnTo>
                  <a:pt x="585388" y="142886"/>
                </a:lnTo>
                <a:lnTo>
                  <a:pt x="569100" y="137933"/>
                </a:lnTo>
                <a:lnTo>
                  <a:pt x="569100" y="136409"/>
                </a:lnTo>
                <a:lnTo>
                  <a:pt x="583673" y="136409"/>
                </a:lnTo>
                <a:lnTo>
                  <a:pt x="583673" y="134980"/>
                </a:lnTo>
                <a:lnTo>
                  <a:pt x="573005" y="130028"/>
                </a:lnTo>
                <a:lnTo>
                  <a:pt x="583387" y="121455"/>
                </a:lnTo>
                <a:lnTo>
                  <a:pt x="572815" y="120503"/>
                </a:lnTo>
                <a:lnTo>
                  <a:pt x="577768" y="111549"/>
                </a:lnTo>
                <a:lnTo>
                  <a:pt x="576053" y="110215"/>
                </a:lnTo>
                <a:lnTo>
                  <a:pt x="563861" y="121074"/>
                </a:lnTo>
                <a:lnTo>
                  <a:pt x="565957" y="111549"/>
                </a:lnTo>
                <a:lnTo>
                  <a:pt x="562432" y="109453"/>
                </a:lnTo>
                <a:lnTo>
                  <a:pt x="555384" y="120788"/>
                </a:lnTo>
                <a:lnTo>
                  <a:pt x="553955" y="119455"/>
                </a:lnTo>
                <a:lnTo>
                  <a:pt x="554717" y="112501"/>
                </a:lnTo>
                <a:lnTo>
                  <a:pt x="546240" y="122026"/>
                </a:lnTo>
                <a:lnTo>
                  <a:pt x="545478" y="121360"/>
                </a:lnTo>
                <a:lnTo>
                  <a:pt x="550145" y="112406"/>
                </a:lnTo>
                <a:lnTo>
                  <a:pt x="539001" y="111454"/>
                </a:lnTo>
                <a:lnTo>
                  <a:pt x="524237" y="116883"/>
                </a:lnTo>
                <a:cubicBezTo>
                  <a:pt x="533486" y="122407"/>
                  <a:pt x="537486" y="133733"/>
                  <a:pt x="533762" y="143839"/>
                </a:cubicBezTo>
                <a:lnTo>
                  <a:pt x="532524" y="126503"/>
                </a:lnTo>
                <a:lnTo>
                  <a:pt x="531000" y="126503"/>
                </a:lnTo>
                <a:cubicBezTo>
                  <a:pt x="531000" y="129361"/>
                  <a:pt x="531000" y="132218"/>
                  <a:pt x="530428" y="135171"/>
                </a:cubicBezTo>
                <a:cubicBezTo>
                  <a:pt x="530914" y="142829"/>
                  <a:pt x="530619" y="150525"/>
                  <a:pt x="529571" y="158126"/>
                </a:cubicBezTo>
                <a:cubicBezTo>
                  <a:pt x="526142" y="172985"/>
                  <a:pt x="520999" y="187463"/>
                  <a:pt x="516903" y="202227"/>
                </a:cubicBezTo>
                <a:cubicBezTo>
                  <a:pt x="515103" y="207885"/>
                  <a:pt x="513950" y="213733"/>
                  <a:pt x="513474" y="219658"/>
                </a:cubicBezTo>
                <a:cubicBezTo>
                  <a:pt x="513474" y="224134"/>
                  <a:pt x="521380" y="229183"/>
                  <a:pt x="512045" y="233183"/>
                </a:cubicBezTo>
                <a:cubicBezTo>
                  <a:pt x="511864" y="234545"/>
                  <a:pt x="512064" y="235926"/>
                  <a:pt x="512617" y="237184"/>
                </a:cubicBezTo>
                <a:cubicBezTo>
                  <a:pt x="514617" y="240708"/>
                  <a:pt x="516903" y="244137"/>
                  <a:pt x="519475" y="248233"/>
                </a:cubicBezTo>
                <a:lnTo>
                  <a:pt x="522237" y="242327"/>
                </a:lnTo>
                <a:cubicBezTo>
                  <a:pt x="525952" y="251852"/>
                  <a:pt x="525952" y="251852"/>
                  <a:pt x="533286" y="250138"/>
                </a:cubicBezTo>
                <a:lnTo>
                  <a:pt x="529190" y="240613"/>
                </a:lnTo>
                <a:lnTo>
                  <a:pt x="530333" y="240041"/>
                </a:lnTo>
                <a:lnTo>
                  <a:pt x="539858" y="253186"/>
                </a:lnTo>
                <a:lnTo>
                  <a:pt x="541763" y="252138"/>
                </a:lnTo>
                <a:lnTo>
                  <a:pt x="537286" y="239374"/>
                </a:lnTo>
                <a:lnTo>
                  <a:pt x="538429" y="238708"/>
                </a:lnTo>
                <a:lnTo>
                  <a:pt x="546621" y="253090"/>
                </a:lnTo>
                <a:lnTo>
                  <a:pt x="549193" y="251566"/>
                </a:lnTo>
                <a:cubicBezTo>
                  <a:pt x="546707" y="246461"/>
                  <a:pt x="543773" y="241584"/>
                  <a:pt x="540430" y="236993"/>
                </a:cubicBezTo>
                <a:cubicBezTo>
                  <a:pt x="534143" y="229373"/>
                  <a:pt x="534429" y="227468"/>
                  <a:pt x="544430" y="222229"/>
                </a:cubicBezTo>
                <a:lnTo>
                  <a:pt x="557289" y="244708"/>
                </a:lnTo>
                <a:lnTo>
                  <a:pt x="548335" y="236136"/>
                </a:lnTo>
                <a:lnTo>
                  <a:pt x="546049" y="237374"/>
                </a:lnTo>
                <a:lnTo>
                  <a:pt x="551955" y="252709"/>
                </a:lnTo>
                <a:lnTo>
                  <a:pt x="557098" y="244518"/>
                </a:lnTo>
                <a:cubicBezTo>
                  <a:pt x="558203" y="242089"/>
                  <a:pt x="558851" y="239470"/>
                  <a:pt x="559003" y="236803"/>
                </a:cubicBezTo>
                <a:cubicBezTo>
                  <a:pt x="557994" y="233926"/>
                  <a:pt x="556584" y="231192"/>
                  <a:pt x="554812" y="228706"/>
                </a:cubicBezTo>
                <a:lnTo>
                  <a:pt x="563575" y="237088"/>
                </a:lnTo>
                <a:cubicBezTo>
                  <a:pt x="568243" y="231945"/>
                  <a:pt x="563575" y="222991"/>
                  <a:pt x="552431" y="218038"/>
                </a:cubicBezTo>
                <a:close/>
                <a:moveTo>
                  <a:pt x="779888" y="586656"/>
                </a:moveTo>
                <a:lnTo>
                  <a:pt x="786841" y="570845"/>
                </a:lnTo>
                <a:cubicBezTo>
                  <a:pt x="777316" y="575036"/>
                  <a:pt x="771220" y="578845"/>
                  <a:pt x="769125" y="586560"/>
                </a:cubicBezTo>
                <a:cubicBezTo>
                  <a:pt x="768820" y="590838"/>
                  <a:pt x="769306" y="595133"/>
                  <a:pt x="770554" y="599229"/>
                </a:cubicBezTo>
                <a:lnTo>
                  <a:pt x="773221" y="599229"/>
                </a:lnTo>
                <a:lnTo>
                  <a:pt x="780079" y="586656"/>
                </a:lnTo>
                <a:cubicBezTo>
                  <a:pt x="779821" y="593133"/>
                  <a:pt x="778669" y="599543"/>
                  <a:pt x="776650" y="605706"/>
                </a:cubicBezTo>
                <a:cubicBezTo>
                  <a:pt x="773316" y="612373"/>
                  <a:pt x="772459" y="617327"/>
                  <a:pt x="778840" y="622089"/>
                </a:cubicBezTo>
                <a:cubicBezTo>
                  <a:pt x="778840" y="622089"/>
                  <a:pt x="778840" y="623041"/>
                  <a:pt x="778840" y="624089"/>
                </a:cubicBezTo>
                <a:lnTo>
                  <a:pt x="772649" y="627423"/>
                </a:lnTo>
                <a:lnTo>
                  <a:pt x="775507" y="641044"/>
                </a:lnTo>
                <a:lnTo>
                  <a:pt x="778174" y="640568"/>
                </a:lnTo>
                <a:lnTo>
                  <a:pt x="779412" y="633424"/>
                </a:lnTo>
                <a:cubicBezTo>
                  <a:pt x="784079" y="651331"/>
                  <a:pt x="783984" y="670286"/>
                  <a:pt x="792937" y="687050"/>
                </a:cubicBezTo>
                <a:cubicBezTo>
                  <a:pt x="792975" y="681677"/>
                  <a:pt x="792433" y="676305"/>
                  <a:pt x="791318" y="671047"/>
                </a:cubicBezTo>
                <a:cubicBezTo>
                  <a:pt x="790461" y="665999"/>
                  <a:pt x="789794" y="660856"/>
                  <a:pt x="789032" y="655807"/>
                </a:cubicBezTo>
                <a:cubicBezTo>
                  <a:pt x="791413" y="656570"/>
                  <a:pt x="792175" y="657713"/>
                  <a:pt x="792366" y="658951"/>
                </a:cubicBezTo>
                <a:cubicBezTo>
                  <a:pt x="793699" y="667142"/>
                  <a:pt x="794747" y="675334"/>
                  <a:pt x="796366" y="683430"/>
                </a:cubicBezTo>
                <a:cubicBezTo>
                  <a:pt x="796366" y="684859"/>
                  <a:pt x="799224" y="685907"/>
                  <a:pt x="800748" y="687144"/>
                </a:cubicBezTo>
                <a:cubicBezTo>
                  <a:pt x="801567" y="685621"/>
                  <a:pt x="802148" y="683982"/>
                  <a:pt x="802462" y="682287"/>
                </a:cubicBezTo>
                <a:cubicBezTo>
                  <a:pt x="802205" y="679648"/>
                  <a:pt x="801729" y="677039"/>
                  <a:pt x="801034" y="674477"/>
                </a:cubicBezTo>
                <a:cubicBezTo>
                  <a:pt x="807320" y="676476"/>
                  <a:pt x="802367" y="689621"/>
                  <a:pt x="813321" y="684002"/>
                </a:cubicBezTo>
                <a:lnTo>
                  <a:pt x="820846" y="703052"/>
                </a:lnTo>
                <a:lnTo>
                  <a:pt x="822655" y="702480"/>
                </a:lnTo>
                <a:lnTo>
                  <a:pt x="821512" y="694098"/>
                </a:lnTo>
                <a:lnTo>
                  <a:pt x="822751" y="694098"/>
                </a:lnTo>
                <a:lnTo>
                  <a:pt x="827132" y="701242"/>
                </a:lnTo>
                <a:cubicBezTo>
                  <a:pt x="836657" y="695908"/>
                  <a:pt x="834562" y="708766"/>
                  <a:pt x="840277" y="709909"/>
                </a:cubicBezTo>
                <a:lnTo>
                  <a:pt x="846373" y="705338"/>
                </a:lnTo>
                <a:cubicBezTo>
                  <a:pt x="847068" y="713300"/>
                  <a:pt x="854088" y="719197"/>
                  <a:pt x="862051" y="718501"/>
                </a:cubicBezTo>
                <a:cubicBezTo>
                  <a:pt x="862127" y="718501"/>
                  <a:pt x="862203" y="718491"/>
                  <a:pt x="862279" y="718482"/>
                </a:cubicBezTo>
                <a:lnTo>
                  <a:pt x="858184" y="712005"/>
                </a:lnTo>
                <a:cubicBezTo>
                  <a:pt x="862213" y="712777"/>
                  <a:pt x="866051" y="714291"/>
                  <a:pt x="869518" y="716482"/>
                </a:cubicBezTo>
                <a:cubicBezTo>
                  <a:pt x="874471" y="719625"/>
                  <a:pt x="877805" y="718387"/>
                  <a:pt x="878567" y="712672"/>
                </a:cubicBezTo>
                <a:cubicBezTo>
                  <a:pt x="879139" y="708766"/>
                  <a:pt x="885044" y="698098"/>
                  <a:pt x="872471" y="706385"/>
                </a:cubicBezTo>
                <a:cubicBezTo>
                  <a:pt x="872471" y="706385"/>
                  <a:pt x="871042" y="705814"/>
                  <a:pt x="870280" y="705623"/>
                </a:cubicBezTo>
                <a:lnTo>
                  <a:pt x="848944" y="700575"/>
                </a:lnTo>
                <a:lnTo>
                  <a:pt x="843991" y="692669"/>
                </a:lnTo>
                <a:lnTo>
                  <a:pt x="835895" y="698194"/>
                </a:lnTo>
                <a:lnTo>
                  <a:pt x="834371" y="679144"/>
                </a:lnTo>
                <a:lnTo>
                  <a:pt x="820274" y="682953"/>
                </a:lnTo>
                <a:lnTo>
                  <a:pt x="819322" y="680954"/>
                </a:lnTo>
                <a:lnTo>
                  <a:pt x="828847" y="672476"/>
                </a:lnTo>
                <a:cubicBezTo>
                  <a:pt x="826380" y="672457"/>
                  <a:pt x="823932" y="672200"/>
                  <a:pt x="821512" y="671714"/>
                </a:cubicBezTo>
                <a:cubicBezTo>
                  <a:pt x="811130" y="668285"/>
                  <a:pt x="799510" y="666951"/>
                  <a:pt x="794366" y="654855"/>
                </a:cubicBezTo>
                <a:cubicBezTo>
                  <a:pt x="792175" y="649616"/>
                  <a:pt x="793033" y="647235"/>
                  <a:pt x="799033" y="645902"/>
                </a:cubicBezTo>
                <a:cubicBezTo>
                  <a:pt x="805539" y="644139"/>
                  <a:pt x="811902" y="641911"/>
                  <a:pt x="818083" y="639234"/>
                </a:cubicBezTo>
                <a:cubicBezTo>
                  <a:pt x="823798" y="637043"/>
                  <a:pt x="825513" y="633329"/>
                  <a:pt x="822084" y="628757"/>
                </a:cubicBezTo>
                <a:lnTo>
                  <a:pt x="807987" y="625803"/>
                </a:lnTo>
                <a:lnTo>
                  <a:pt x="808654" y="624375"/>
                </a:lnTo>
                <a:lnTo>
                  <a:pt x="823036" y="619803"/>
                </a:lnTo>
                <a:lnTo>
                  <a:pt x="814178" y="608563"/>
                </a:lnTo>
                <a:lnTo>
                  <a:pt x="824370" y="612183"/>
                </a:lnTo>
                <a:lnTo>
                  <a:pt x="834466" y="595229"/>
                </a:lnTo>
                <a:lnTo>
                  <a:pt x="817417" y="585704"/>
                </a:lnTo>
                <a:lnTo>
                  <a:pt x="817988" y="584084"/>
                </a:lnTo>
                <a:lnTo>
                  <a:pt x="831799" y="588466"/>
                </a:lnTo>
                <a:lnTo>
                  <a:pt x="833038" y="586084"/>
                </a:lnTo>
                <a:lnTo>
                  <a:pt x="822560" y="579227"/>
                </a:lnTo>
                <a:cubicBezTo>
                  <a:pt x="824370" y="578750"/>
                  <a:pt x="825894" y="577798"/>
                  <a:pt x="826751" y="578178"/>
                </a:cubicBezTo>
                <a:cubicBezTo>
                  <a:pt x="833419" y="581513"/>
                  <a:pt x="839991" y="585037"/>
                  <a:pt x="847039" y="588752"/>
                </a:cubicBezTo>
                <a:cubicBezTo>
                  <a:pt x="849421" y="581322"/>
                  <a:pt x="842944" y="580084"/>
                  <a:pt x="839324" y="577607"/>
                </a:cubicBezTo>
                <a:cubicBezTo>
                  <a:pt x="834800" y="574997"/>
                  <a:pt x="830094" y="572740"/>
                  <a:pt x="825227" y="570845"/>
                </a:cubicBezTo>
                <a:cubicBezTo>
                  <a:pt x="835228" y="568082"/>
                  <a:pt x="841134" y="579512"/>
                  <a:pt x="849516" y="576464"/>
                </a:cubicBezTo>
                <a:lnTo>
                  <a:pt x="850278" y="573797"/>
                </a:lnTo>
                <a:lnTo>
                  <a:pt x="837610" y="568368"/>
                </a:lnTo>
                <a:cubicBezTo>
                  <a:pt x="847078" y="568568"/>
                  <a:pt x="856041" y="572664"/>
                  <a:pt x="862375" y="579703"/>
                </a:cubicBezTo>
                <a:cubicBezTo>
                  <a:pt x="865423" y="569320"/>
                  <a:pt x="854755" y="570178"/>
                  <a:pt x="854088" y="563986"/>
                </a:cubicBezTo>
                <a:lnTo>
                  <a:pt x="875519" y="578750"/>
                </a:lnTo>
                <a:cubicBezTo>
                  <a:pt x="879043" y="566463"/>
                  <a:pt x="866470" y="566367"/>
                  <a:pt x="862375" y="559700"/>
                </a:cubicBezTo>
                <a:lnTo>
                  <a:pt x="876567" y="567416"/>
                </a:lnTo>
                <a:lnTo>
                  <a:pt x="874757" y="561796"/>
                </a:lnTo>
                <a:lnTo>
                  <a:pt x="876186" y="560557"/>
                </a:lnTo>
                <a:lnTo>
                  <a:pt x="892759" y="573321"/>
                </a:lnTo>
                <a:cubicBezTo>
                  <a:pt x="899236" y="566749"/>
                  <a:pt x="889330" y="566177"/>
                  <a:pt x="888759" y="561605"/>
                </a:cubicBezTo>
                <a:cubicBezTo>
                  <a:pt x="900379" y="564272"/>
                  <a:pt x="903523" y="575607"/>
                  <a:pt x="910857" y="583036"/>
                </a:cubicBezTo>
                <a:cubicBezTo>
                  <a:pt x="915810" y="578941"/>
                  <a:pt x="914286" y="575416"/>
                  <a:pt x="910857" y="571797"/>
                </a:cubicBezTo>
                <a:cubicBezTo>
                  <a:pt x="907428" y="568177"/>
                  <a:pt x="905523" y="565415"/>
                  <a:pt x="902856" y="562272"/>
                </a:cubicBezTo>
                <a:lnTo>
                  <a:pt x="905332" y="560081"/>
                </a:lnTo>
                <a:lnTo>
                  <a:pt x="914286" y="573511"/>
                </a:lnTo>
                <a:lnTo>
                  <a:pt x="921620" y="565415"/>
                </a:lnTo>
                <a:cubicBezTo>
                  <a:pt x="922763" y="569130"/>
                  <a:pt x="922763" y="572464"/>
                  <a:pt x="924382" y="573702"/>
                </a:cubicBezTo>
                <a:cubicBezTo>
                  <a:pt x="930002" y="577988"/>
                  <a:pt x="936193" y="581417"/>
                  <a:pt x="942289" y="585227"/>
                </a:cubicBezTo>
                <a:cubicBezTo>
                  <a:pt x="958482" y="569320"/>
                  <a:pt x="957529" y="547127"/>
                  <a:pt x="939908" y="541698"/>
                </a:cubicBezTo>
                <a:cubicBezTo>
                  <a:pt x="935622" y="554271"/>
                  <a:pt x="951529" y="556271"/>
                  <a:pt x="953243" y="565701"/>
                </a:cubicBezTo>
                <a:lnTo>
                  <a:pt x="951052" y="567320"/>
                </a:lnTo>
                <a:lnTo>
                  <a:pt x="929907" y="538745"/>
                </a:lnTo>
                <a:lnTo>
                  <a:pt x="926859" y="544175"/>
                </a:lnTo>
                <a:cubicBezTo>
                  <a:pt x="921334" y="531602"/>
                  <a:pt x="910476" y="532173"/>
                  <a:pt x="901046" y="529601"/>
                </a:cubicBezTo>
                <a:lnTo>
                  <a:pt x="899236" y="531792"/>
                </a:lnTo>
                <a:lnTo>
                  <a:pt x="907714" y="542460"/>
                </a:lnTo>
                <a:lnTo>
                  <a:pt x="906094" y="544079"/>
                </a:lnTo>
                <a:cubicBezTo>
                  <a:pt x="902570" y="540555"/>
                  <a:pt x="899332" y="536840"/>
                  <a:pt x="895617" y="533792"/>
                </a:cubicBezTo>
                <a:cubicBezTo>
                  <a:pt x="892988" y="531811"/>
                  <a:pt x="890016" y="530325"/>
                  <a:pt x="886854" y="529410"/>
                </a:cubicBezTo>
                <a:cubicBezTo>
                  <a:pt x="885940" y="530868"/>
                  <a:pt x="885139" y="532392"/>
                  <a:pt x="884473" y="533983"/>
                </a:cubicBezTo>
                <a:lnTo>
                  <a:pt x="869233" y="532840"/>
                </a:lnTo>
                <a:lnTo>
                  <a:pt x="869233" y="534744"/>
                </a:lnTo>
                <a:lnTo>
                  <a:pt x="862375" y="531220"/>
                </a:lnTo>
                <a:lnTo>
                  <a:pt x="865423" y="544079"/>
                </a:lnTo>
                <a:lnTo>
                  <a:pt x="862851" y="545032"/>
                </a:lnTo>
                <a:cubicBezTo>
                  <a:pt x="860955" y="542050"/>
                  <a:pt x="858746" y="539269"/>
                  <a:pt x="856279" y="536745"/>
                </a:cubicBezTo>
                <a:cubicBezTo>
                  <a:pt x="854564" y="535316"/>
                  <a:pt x="851516" y="535411"/>
                  <a:pt x="849040" y="534840"/>
                </a:cubicBezTo>
                <a:cubicBezTo>
                  <a:pt x="848659" y="537079"/>
                  <a:pt x="848659" y="539364"/>
                  <a:pt x="849040" y="541603"/>
                </a:cubicBezTo>
                <a:cubicBezTo>
                  <a:pt x="850754" y="546841"/>
                  <a:pt x="853040" y="551890"/>
                  <a:pt x="855136" y="556938"/>
                </a:cubicBezTo>
                <a:cubicBezTo>
                  <a:pt x="847135" y="551413"/>
                  <a:pt x="846373" y="540269"/>
                  <a:pt x="836086" y="536745"/>
                </a:cubicBezTo>
                <a:lnTo>
                  <a:pt x="834085" y="542650"/>
                </a:lnTo>
                <a:lnTo>
                  <a:pt x="825894" y="541793"/>
                </a:lnTo>
                <a:lnTo>
                  <a:pt x="826465" y="549985"/>
                </a:lnTo>
                <a:cubicBezTo>
                  <a:pt x="820465" y="547794"/>
                  <a:pt x="814273" y="543984"/>
                  <a:pt x="811130" y="553128"/>
                </a:cubicBezTo>
                <a:cubicBezTo>
                  <a:pt x="811130" y="553794"/>
                  <a:pt x="808558" y="553700"/>
                  <a:pt x="807225" y="554176"/>
                </a:cubicBezTo>
                <a:cubicBezTo>
                  <a:pt x="798490" y="556319"/>
                  <a:pt x="790823" y="561520"/>
                  <a:pt x="785603" y="568844"/>
                </a:cubicBezTo>
                <a:lnTo>
                  <a:pt x="792556" y="573130"/>
                </a:lnTo>
                <a:close/>
                <a:moveTo>
                  <a:pt x="536334" y="69258"/>
                </a:moveTo>
                <a:lnTo>
                  <a:pt x="530238" y="65734"/>
                </a:lnTo>
                <a:lnTo>
                  <a:pt x="527666" y="67543"/>
                </a:lnTo>
                <a:cubicBezTo>
                  <a:pt x="529762" y="71544"/>
                  <a:pt x="531667" y="75640"/>
                  <a:pt x="534048" y="79545"/>
                </a:cubicBezTo>
                <a:cubicBezTo>
                  <a:pt x="535096" y="81450"/>
                  <a:pt x="538334" y="83069"/>
                  <a:pt x="538144" y="84498"/>
                </a:cubicBezTo>
                <a:cubicBezTo>
                  <a:pt x="537096" y="91928"/>
                  <a:pt x="542049" y="90689"/>
                  <a:pt x="546240" y="90594"/>
                </a:cubicBezTo>
                <a:lnTo>
                  <a:pt x="554431" y="90594"/>
                </a:lnTo>
                <a:cubicBezTo>
                  <a:pt x="553669" y="96214"/>
                  <a:pt x="553669" y="96214"/>
                  <a:pt x="539668" y="98023"/>
                </a:cubicBezTo>
                <a:cubicBezTo>
                  <a:pt x="539096" y="102881"/>
                  <a:pt x="539668" y="107548"/>
                  <a:pt x="545573" y="107548"/>
                </a:cubicBezTo>
                <a:cubicBezTo>
                  <a:pt x="547383" y="107548"/>
                  <a:pt x="549574" y="103738"/>
                  <a:pt x="552050" y="101167"/>
                </a:cubicBezTo>
                <a:lnTo>
                  <a:pt x="561575" y="102310"/>
                </a:lnTo>
                <a:lnTo>
                  <a:pt x="561575" y="101167"/>
                </a:lnTo>
                <a:lnTo>
                  <a:pt x="555574" y="97452"/>
                </a:lnTo>
                <a:lnTo>
                  <a:pt x="564337" y="90308"/>
                </a:lnTo>
                <a:cubicBezTo>
                  <a:pt x="565109" y="93537"/>
                  <a:pt x="566061" y="96719"/>
                  <a:pt x="567195" y="99833"/>
                </a:cubicBezTo>
                <a:cubicBezTo>
                  <a:pt x="568747" y="99900"/>
                  <a:pt x="570291" y="99471"/>
                  <a:pt x="571576" y="98595"/>
                </a:cubicBezTo>
                <a:cubicBezTo>
                  <a:pt x="576625" y="93737"/>
                  <a:pt x="583768" y="90689"/>
                  <a:pt x="584911" y="82593"/>
                </a:cubicBezTo>
                <a:cubicBezTo>
                  <a:pt x="584911" y="82021"/>
                  <a:pt x="585769" y="81450"/>
                  <a:pt x="586435" y="80688"/>
                </a:cubicBezTo>
                <a:lnTo>
                  <a:pt x="587197" y="86308"/>
                </a:lnTo>
                <a:lnTo>
                  <a:pt x="588817" y="86308"/>
                </a:lnTo>
                <a:lnTo>
                  <a:pt x="595008" y="74782"/>
                </a:lnTo>
                <a:lnTo>
                  <a:pt x="597389" y="75449"/>
                </a:lnTo>
                <a:lnTo>
                  <a:pt x="594817" y="88403"/>
                </a:lnTo>
                <a:lnTo>
                  <a:pt x="600247" y="86689"/>
                </a:lnTo>
                <a:lnTo>
                  <a:pt x="601390" y="88022"/>
                </a:lnTo>
                <a:lnTo>
                  <a:pt x="589007" y="101167"/>
                </a:lnTo>
                <a:cubicBezTo>
                  <a:pt x="591769" y="101167"/>
                  <a:pt x="594341" y="101167"/>
                  <a:pt x="595198" y="100309"/>
                </a:cubicBezTo>
                <a:cubicBezTo>
                  <a:pt x="600437" y="94023"/>
                  <a:pt x="609391" y="90784"/>
                  <a:pt x="609772" y="80402"/>
                </a:cubicBezTo>
                <a:cubicBezTo>
                  <a:pt x="610057" y="78497"/>
                  <a:pt x="611219" y="76840"/>
                  <a:pt x="612915" y="75925"/>
                </a:cubicBezTo>
                <a:cubicBezTo>
                  <a:pt x="617363" y="74020"/>
                  <a:pt x="621907" y="72363"/>
                  <a:pt x="626536" y="70972"/>
                </a:cubicBezTo>
                <a:lnTo>
                  <a:pt x="616153" y="94595"/>
                </a:lnTo>
                <a:lnTo>
                  <a:pt x="618916" y="96214"/>
                </a:lnTo>
                <a:cubicBezTo>
                  <a:pt x="621202" y="92404"/>
                  <a:pt x="623583" y="88784"/>
                  <a:pt x="625678" y="84974"/>
                </a:cubicBezTo>
                <a:cubicBezTo>
                  <a:pt x="629488" y="78116"/>
                  <a:pt x="627583" y="67734"/>
                  <a:pt x="639585" y="64210"/>
                </a:cubicBezTo>
                <a:lnTo>
                  <a:pt x="633965" y="87355"/>
                </a:lnTo>
                <a:lnTo>
                  <a:pt x="649110" y="83831"/>
                </a:lnTo>
                <a:lnTo>
                  <a:pt x="650158" y="89546"/>
                </a:lnTo>
                <a:lnTo>
                  <a:pt x="658254" y="86879"/>
                </a:lnTo>
                <a:lnTo>
                  <a:pt x="658921" y="88022"/>
                </a:lnTo>
                <a:lnTo>
                  <a:pt x="650634" y="92880"/>
                </a:lnTo>
                <a:cubicBezTo>
                  <a:pt x="657301" y="98786"/>
                  <a:pt x="661492" y="97642"/>
                  <a:pt x="664636" y="92880"/>
                </a:cubicBezTo>
                <a:cubicBezTo>
                  <a:pt x="667779" y="88117"/>
                  <a:pt x="670446" y="82403"/>
                  <a:pt x="673684" y="77354"/>
                </a:cubicBezTo>
                <a:cubicBezTo>
                  <a:pt x="675018" y="75068"/>
                  <a:pt x="677304" y="72115"/>
                  <a:pt x="679399" y="71925"/>
                </a:cubicBezTo>
                <a:cubicBezTo>
                  <a:pt x="687019" y="71068"/>
                  <a:pt x="695306" y="65734"/>
                  <a:pt x="701783" y="75163"/>
                </a:cubicBezTo>
                <a:lnTo>
                  <a:pt x="705879" y="66686"/>
                </a:lnTo>
                <a:cubicBezTo>
                  <a:pt x="706250" y="69563"/>
                  <a:pt x="706031" y="72477"/>
                  <a:pt x="705212" y="75259"/>
                </a:cubicBezTo>
                <a:cubicBezTo>
                  <a:pt x="705212" y="77259"/>
                  <a:pt x="704545" y="80212"/>
                  <a:pt x="705688" y="81259"/>
                </a:cubicBezTo>
                <a:cubicBezTo>
                  <a:pt x="714356" y="89070"/>
                  <a:pt x="723405" y="96595"/>
                  <a:pt x="732358" y="104215"/>
                </a:cubicBezTo>
                <a:cubicBezTo>
                  <a:pt x="732358" y="99262"/>
                  <a:pt x="728834" y="94213"/>
                  <a:pt x="730072" y="92118"/>
                </a:cubicBezTo>
                <a:cubicBezTo>
                  <a:pt x="733882" y="85641"/>
                  <a:pt x="728263" y="74401"/>
                  <a:pt x="740074" y="71734"/>
                </a:cubicBezTo>
                <a:cubicBezTo>
                  <a:pt x="741598" y="71734"/>
                  <a:pt x="743598" y="66972"/>
                  <a:pt x="742931" y="65353"/>
                </a:cubicBezTo>
                <a:cubicBezTo>
                  <a:pt x="741493" y="62305"/>
                  <a:pt x="739293" y="59685"/>
                  <a:pt x="736549" y="57733"/>
                </a:cubicBezTo>
                <a:cubicBezTo>
                  <a:pt x="733901" y="56504"/>
                  <a:pt x="731073" y="55732"/>
                  <a:pt x="728167" y="55447"/>
                </a:cubicBezTo>
                <a:lnTo>
                  <a:pt x="732549" y="64972"/>
                </a:lnTo>
                <a:lnTo>
                  <a:pt x="714166" y="67353"/>
                </a:lnTo>
                <a:lnTo>
                  <a:pt x="713594" y="64781"/>
                </a:lnTo>
                <a:cubicBezTo>
                  <a:pt x="716356" y="62781"/>
                  <a:pt x="719119" y="60876"/>
                  <a:pt x="721690" y="58780"/>
                </a:cubicBezTo>
                <a:cubicBezTo>
                  <a:pt x="729025" y="52780"/>
                  <a:pt x="727977" y="49255"/>
                  <a:pt x="724072" y="41921"/>
                </a:cubicBezTo>
                <a:cubicBezTo>
                  <a:pt x="720166" y="34587"/>
                  <a:pt x="710451" y="31920"/>
                  <a:pt x="704164" y="26300"/>
                </a:cubicBezTo>
                <a:cubicBezTo>
                  <a:pt x="700888" y="23357"/>
                  <a:pt x="697240" y="20852"/>
                  <a:pt x="693306" y="18871"/>
                </a:cubicBezTo>
                <a:cubicBezTo>
                  <a:pt x="685714" y="14956"/>
                  <a:pt x="677847" y="11584"/>
                  <a:pt x="669779" y="8774"/>
                </a:cubicBezTo>
                <a:cubicBezTo>
                  <a:pt x="660807" y="5469"/>
                  <a:pt x="651472" y="3259"/>
                  <a:pt x="641966" y="2202"/>
                </a:cubicBezTo>
                <a:cubicBezTo>
                  <a:pt x="629260" y="1830"/>
                  <a:pt x="616544" y="2116"/>
                  <a:pt x="603866" y="3059"/>
                </a:cubicBezTo>
                <a:cubicBezTo>
                  <a:pt x="597008" y="3059"/>
                  <a:pt x="590626" y="6012"/>
                  <a:pt x="583292" y="5917"/>
                </a:cubicBezTo>
                <a:cubicBezTo>
                  <a:pt x="575958" y="5821"/>
                  <a:pt x="570624" y="12489"/>
                  <a:pt x="564242" y="16585"/>
                </a:cubicBezTo>
                <a:cubicBezTo>
                  <a:pt x="559032" y="21404"/>
                  <a:pt x="553241" y="25567"/>
                  <a:pt x="547002" y="28967"/>
                </a:cubicBezTo>
                <a:cubicBezTo>
                  <a:pt x="536620" y="32682"/>
                  <a:pt x="533857" y="43350"/>
                  <a:pt x="525856" y="48779"/>
                </a:cubicBezTo>
                <a:cubicBezTo>
                  <a:pt x="525285" y="48779"/>
                  <a:pt x="525856" y="51922"/>
                  <a:pt x="526618" y="53256"/>
                </a:cubicBezTo>
                <a:cubicBezTo>
                  <a:pt x="529381" y="58495"/>
                  <a:pt x="532429" y="63543"/>
                  <a:pt x="535286" y="68782"/>
                </a:cubicBezTo>
                <a:close/>
                <a:moveTo>
                  <a:pt x="1207275" y="110311"/>
                </a:moveTo>
                <a:cubicBezTo>
                  <a:pt x="1206437" y="111025"/>
                  <a:pt x="1205637" y="111787"/>
                  <a:pt x="1204894" y="112597"/>
                </a:cubicBezTo>
                <a:cubicBezTo>
                  <a:pt x="1194416" y="126694"/>
                  <a:pt x="1200036" y="144696"/>
                  <a:pt x="1193559" y="158983"/>
                </a:cubicBezTo>
                <a:cubicBezTo>
                  <a:pt x="1195302" y="160260"/>
                  <a:pt x="1196683" y="161965"/>
                  <a:pt x="1197559" y="163937"/>
                </a:cubicBezTo>
                <a:cubicBezTo>
                  <a:pt x="1198607" y="165556"/>
                  <a:pt x="1199750" y="167746"/>
                  <a:pt x="1201274" y="168128"/>
                </a:cubicBezTo>
                <a:cubicBezTo>
                  <a:pt x="1202798" y="168508"/>
                  <a:pt x="1204798" y="166699"/>
                  <a:pt x="1205560" y="165270"/>
                </a:cubicBezTo>
                <a:cubicBezTo>
                  <a:pt x="1206284" y="163317"/>
                  <a:pt x="1206675" y="161260"/>
                  <a:pt x="1206703" y="159174"/>
                </a:cubicBezTo>
                <a:cubicBezTo>
                  <a:pt x="1223372" y="159174"/>
                  <a:pt x="1212990" y="175938"/>
                  <a:pt x="1222134" y="183272"/>
                </a:cubicBezTo>
                <a:lnTo>
                  <a:pt x="1222134" y="164222"/>
                </a:lnTo>
                <a:lnTo>
                  <a:pt x="1229087" y="168889"/>
                </a:lnTo>
                <a:lnTo>
                  <a:pt x="1233183" y="160888"/>
                </a:lnTo>
                <a:cubicBezTo>
                  <a:pt x="1235155" y="163089"/>
                  <a:pt x="1236850" y="165518"/>
                  <a:pt x="1238231" y="168128"/>
                </a:cubicBezTo>
                <a:cubicBezTo>
                  <a:pt x="1239031" y="171251"/>
                  <a:pt x="1239546" y="174433"/>
                  <a:pt x="1239755" y="177653"/>
                </a:cubicBezTo>
                <a:lnTo>
                  <a:pt x="1242898" y="177653"/>
                </a:lnTo>
                <a:cubicBezTo>
                  <a:pt x="1243613" y="175014"/>
                  <a:pt x="1243965" y="172290"/>
                  <a:pt x="1243946" y="169556"/>
                </a:cubicBezTo>
                <a:cubicBezTo>
                  <a:pt x="1242994" y="164413"/>
                  <a:pt x="1240993" y="159460"/>
                  <a:pt x="1240136" y="154316"/>
                </a:cubicBezTo>
                <a:cubicBezTo>
                  <a:pt x="1240136" y="153268"/>
                  <a:pt x="1242708" y="150982"/>
                  <a:pt x="1244422" y="150506"/>
                </a:cubicBezTo>
                <a:cubicBezTo>
                  <a:pt x="1248613" y="149363"/>
                  <a:pt x="1253947" y="137552"/>
                  <a:pt x="1250423" y="133647"/>
                </a:cubicBezTo>
                <a:lnTo>
                  <a:pt x="1247661" y="135266"/>
                </a:lnTo>
                <a:lnTo>
                  <a:pt x="1241851" y="126598"/>
                </a:lnTo>
                <a:lnTo>
                  <a:pt x="1254233" y="113073"/>
                </a:lnTo>
                <a:lnTo>
                  <a:pt x="1247280" y="111454"/>
                </a:lnTo>
                <a:cubicBezTo>
                  <a:pt x="1249375" y="109263"/>
                  <a:pt x="1251852" y="107929"/>
                  <a:pt x="1253662" y="108596"/>
                </a:cubicBezTo>
                <a:cubicBezTo>
                  <a:pt x="1255471" y="109263"/>
                  <a:pt x="1257567" y="112692"/>
                  <a:pt x="1257091" y="113645"/>
                </a:cubicBezTo>
                <a:cubicBezTo>
                  <a:pt x="1253890" y="121817"/>
                  <a:pt x="1253424" y="130809"/>
                  <a:pt x="1255757" y="139267"/>
                </a:cubicBezTo>
                <a:cubicBezTo>
                  <a:pt x="1256519" y="144124"/>
                  <a:pt x="1251566" y="149744"/>
                  <a:pt x="1249185" y="155078"/>
                </a:cubicBezTo>
                <a:lnTo>
                  <a:pt x="1251185" y="155078"/>
                </a:lnTo>
                <a:lnTo>
                  <a:pt x="1253281" y="182510"/>
                </a:lnTo>
                <a:cubicBezTo>
                  <a:pt x="1259662" y="176605"/>
                  <a:pt x="1269092" y="172985"/>
                  <a:pt x="1263472" y="163460"/>
                </a:cubicBezTo>
                <a:cubicBezTo>
                  <a:pt x="1263472" y="162793"/>
                  <a:pt x="1264044" y="160698"/>
                  <a:pt x="1264806" y="160507"/>
                </a:cubicBezTo>
                <a:cubicBezTo>
                  <a:pt x="1272902" y="157555"/>
                  <a:pt x="1272616" y="153268"/>
                  <a:pt x="1264234" y="146315"/>
                </a:cubicBezTo>
                <a:lnTo>
                  <a:pt x="1274712" y="147077"/>
                </a:lnTo>
                <a:lnTo>
                  <a:pt x="1274712" y="183082"/>
                </a:lnTo>
                <a:cubicBezTo>
                  <a:pt x="1286713" y="176986"/>
                  <a:pt x="1282141" y="164889"/>
                  <a:pt x="1286332" y="156697"/>
                </a:cubicBezTo>
                <a:cubicBezTo>
                  <a:pt x="1294905" y="161555"/>
                  <a:pt x="1303382" y="159079"/>
                  <a:pt x="1304144" y="152792"/>
                </a:cubicBezTo>
                <a:cubicBezTo>
                  <a:pt x="1305097" y="144887"/>
                  <a:pt x="1306906" y="137171"/>
                  <a:pt x="1308526" y="128122"/>
                </a:cubicBezTo>
                <a:cubicBezTo>
                  <a:pt x="1314622" y="134028"/>
                  <a:pt x="1312050" y="138695"/>
                  <a:pt x="1310145" y="143362"/>
                </a:cubicBezTo>
                <a:cubicBezTo>
                  <a:pt x="1309288" y="145363"/>
                  <a:pt x="1307573" y="147554"/>
                  <a:pt x="1307764" y="149363"/>
                </a:cubicBezTo>
                <a:cubicBezTo>
                  <a:pt x="1309002" y="157936"/>
                  <a:pt x="1306716" y="161555"/>
                  <a:pt x="1298239" y="162793"/>
                </a:cubicBezTo>
                <a:cubicBezTo>
                  <a:pt x="1287952" y="164413"/>
                  <a:pt x="1286428" y="166508"/>
                  <a:pt x="1286999" y="178224"/>
                </a:cubicBezTo>
                <a:cubicBezTo>
                  <a:pt x="1295857" y="177748"/>
                  <a:pt x="1295572" y="168699"/>
                  <a:pt x="1301763" y="162031"/>
                </a:cubicBezTo>
                <a:lnTo>
                  <a:pt x="1306049" y="176129"/>
                </a:lnTo>
                <a:lnTo>
                  <a:pt x="1307954" y="176795"/>
                </a:lnTo>
                <a:lnTo>
                  <a:pt x="1314622" y="156697"/>
                </a:lnTo>
                <a:cubicBezTo>
                  <a:pt x="1316736" y="165241"/>
                  <a:pt x="1314526" y="174281"/>
                  <a:pt x="1308716" y="180891"/>
                </a:cubicBezTo>
                <a:cubicBezTo>
                  <a:pt x="1317670" y="190416"/>
                  <a:pt x="1318717" y="193750"/>
                  <a:pt x="1315003" y="201465"/>
                </a:cubicBezTo>
                <a:cubicBezTo>
                  <a:pt x="1320946" y="198122"/>
                  <a:pt x="1324385" y="191597"/>
                  <a:pt x="1323766" y="184796"/>
                </a:cubicBezTo>
                <a:cubicBezTo>
                  <a:pt x="1323766" y="180129"/>
                  <a:pt x="1324337" y="175271"/>
                  <a:pt x="1323766" y="170699"/>
                </a:cubicBezTo>
                <a:cubicBezTo>
                  <a:pt x="1324213" y="165461"/>
                  <a:pt x="1323261" y="160203"/>
                  <a:pt x="1321003" y="155459"/>
                </a:cubicBezTo>
                <a:cubicBezTo>
                  <a:pt x="1316622" y="149935"/>
                  <a:pt x="1316241" y="146791"/>
                  <a:pt x="1321670" y="142505"/>
                </a:cubicBezTo>
                <a:cubicBezTo>
                  <a:pt x="1323004" y="141553"/>
                  <a:pt x="1323385" y="139267"/>
                  <a:pt x="1324242" y="137362"/>
                </a:cubicBezTo>
                <a:lnTo>
                  <a:pt x="1317574" y="133075"/>
                </a:lnTo>
                <a:lnTo>
                  <a:pt x="1318622" y="130885"/>
                </a:lnTo>
                <a:cubicBezTo>
                  <a:pt x="1321670" y="132409"/>
                  <a:pt x="1327385" y="133837"/>
                  <a:pt x="1327480" y="135457"/>
                </a:cubicBezTo>
                <a:cubicBezTo>
                  <a:pt x="1326947" y="141391"/>
                  <a:pt x="1325833" y="147268"/>
                  <a:pt x="1324147" y="152983"/>
                </a:cubicBezTo>
                <a:cubicBezTo>
                  <a:pt x="1324147" y="152983"/>
                  <a:pt x="1327576" y="156126"/>
                  <a:pt x="1329671" y="155554"/>
                </a:cubicBezTo>
                <a:cubicBezTo>
                  <a:pt x="1331767" y="154983"/>
                  <a:pt x="1337101" y="151935"/>
                  <a:pt x="1337577" y="149363"/>
                </a:cubicBezTo>
                <a:cubicBezTo>
                  <a:pt x="1337501" y="145239"/>
                  <a:pt x="1336453" y="141200"/>
                  <a:pt x="1334529" y="137552"/>
                </a:cubicBezTo>
                <a:cubicBezTo>
                  <a:pt x="1333386" y="134790"/>
                  <a:pt x="1329671" y="131647"/>
                  <a:pt x="1330243" y="129742"/>
                </a:cubicBezTo>
                <a:cubicBezTo>
                  <a:pt x="1331957" y="124122"/>
                  <a:pt x="1328242" y="122598"/>
                  <a:pt x="1325290" y="120217"/>
                </a:cubicBezTo>
                <a:cubicBezTo>
                  <a:pt x="1322337" y="117836"/>
                  <a:pt x="1320718" y="116883"/>
                  <a:pt x="1318527" y="115264"/>
                </a:cubicBezTo>
                <a:cubicBezTo>
                  <a:pt x="1324242" y="106596"/>
                  <a:pt x="1322527" y="101071"/>
                  <a:pt x="1313574" y="97071"/>
                </a:cubicBezTo>
                <a:cubicBezTo>
                  <a:pt x="1311945" y="96118"/>
                  <a:pt x="1310469" y="94928"/>
                  <a:pt x="1309192" y="93547"/>
                </a:cubicBezTo>
                <a:cubicBezTo>
                  <a:pt x="1300239" y="84784"/>
                  <a:pt x="1291476" y="75925"/>
                  <a:pt x="1282332" y="67353"/>
                </a:cubicBezTo>
                <a:cubicBezTo>
                  <a:pt x="1281094" y="66115"/>
                  <a:pt x="1278522" y="66496"/>
                  <a:pt x="1276807" y="65734"/>
                </a:cubicBezTo>
                <a:cubicBezTo>
                  <a:pt x="1269673" y="61552"/>
                  <a:pt x="1262101" y="58171"/>
                  <a:pt x="1254233" y="55637"/>
                </a:cubicBezTo>
                <a:cubicBezTo>
                  <a:pt x="1243108" y="52722"/>
                  <a:pt x="1232192" y="49055"/>
                  <a:pt x="1221562" y="44683"/>
                </a:cubicBezTo>
                <a:cubicBezTo>
                  <a:pt x="1215371" y="42588"/>
                  <a:pt x="1207751" y="44683"/>
                  <a:pt x="1201560" y="41921"/>
                </a:cubicBezTo>
                <a:cubicBezTo>
                  <a:pt x="1195369" y="39159"/>
                  <a:pt x="1188225" y="43255"/>
                  <a:pt x="1181557" y="41921"/>
                </a:cubicBezTo>
                <a:cubicBezTo>
                  <a:pt x="1180443" y="43912"/>
                  <a:pt x="1179557" y="46027"/>
                  <a:pt x="1178890" y="48208"/>
                </a:cubicBezTo>
                <a:lnTo>
                  <a:pt x="1174414" y="58780"/>
                </a:lnTo>
                <a:lnTo>
                  <a:pt x="1173461" y="58114"/>
                </a:lnTo>
                <a:lnTo>
                  <a:pt x="1175271" y="40873"/>
                </a:lnTo>
                <a:lnTo>
                  <a:pt x="1131932" y="31348"/>
                </a:lnTo>
                <a:cubicBezTo>
                  <a:pt x="1135075" y="43445"/>
                  <a:pt x="1134980" y="43445"/>
                  <a:pt x="1128313" y="46303"/>
                </a:cubicBezTo>
                <a:cubicBezTo>
                  <a:pt x="1131932" y="40969"/>
                  <a:pt x="1131265" y="36778"/>
                  <a:pt x="1125169" y="34492"/>
                </a:cubicBezTo>
                <a:cubicBezTo>
                  <a:pt x="1113778" y="33282"/>
                  <a:pt x="1102271" y="35120"/>
                  <a:pt x="1091832" y="39826"/>
                </a:cubicBezTo>
                <a:cubicBezTo>
                  <a:pt x="1089508" y="43407"/>
                  <a:pt x="1087536" y="47208"/>
                  <a:pt x="1085926" y="51161"/>
                </a:cubicBezTo>
                <a:cubicBezTo>
                  <a:pt x="1080116" y="50208"/>
                  <a:pt x="1088498" y="37540"/>
                  <a:pt x="1076401" y="41064"/>
                </a:cubicBezTo>
                <a:lnTo>
                  <a:pt x="1080497" y="51065"/>
                </a:lnTo>
                <a:cubicBezTo>
                  <a:pt x="1070972" y="44683"/>
                  <a:pt x="1063162" y="36778"/>
                  <a:pt x="1051922" y="43159"/>
                </a:cubicBezTo>
                <a:cubicBezTo>
                  <a:pt x="1051065" y="43636"/>
                  <a:pt x="1048969" y="41921"/>
                  <a:pt x="1047541" y="41254"/>
                </a:cubicBezTo>
                <a:cubicBezTo>
                  <a:pt x="1041302" y="38397"/>
                  <a:pt x="1033929" y="41073"/>
                  <a:pt x="1030967" y="47255"/>
                </a:cubicBezTo>
                <a:cubicBezTo>
                  <a:pt x="1008107" y="34682"/>
                  <a:pt x="986771" y="49732"/>
                  <a:pt x="964768" y="51161"/>
                </a:cubicBezTo>
                <a:cubicBezTo>
                  <a:pt x="962006" y="51161"/>
                  <a:pt x="959434" y="54589"/>
                  <a:pt x="955910" y="56971"/>
                </a:cubicBezTo>
                <a:cubicBezTo>
                  <a:pt x="953958" y="56237"/>
                  <a:pt x="951900" y="55828"/>
                  <a:pt x="949814" y="55732"/>
                </a:cubicBezTo>
                <a:cubicBezTo>
                  <a:pt x="940289" y="55732"/>
                  <a:pt x="931621" y="60876"/>
                  <a:pt x="922382" y="55732"/>
                </a:cubicBezTo>
                <a:cubicBezTo>
                  <a:pt x="921811" y="55732"/>
                  <a:pt x="920763" y="55732"/>
                  <a:pt x="919906" y="55732"/>
                </a:cubicBezTo>
                <a:cubicBezTo>
                  <a:pt x="911047" y="57352"/>
                  <a:pt x="902284" y="59066"/>
                  <a:pt x="893426" y="60400"/>
                </a:cubicBezTo>
                <a:cubicBezTo>
                  <a:pt x="883044" y="61828"/>
                  <a:pt x="872376" y="62019"/>
                  <a:pt x="862279" y="64400"/>
                </a:cubicBezTo>
                <a:cubicBezTo>
                  <a:pt x="850278" y="68477"/>
                  <a:pt x="837591" y="70125"/>
                  <a:pt x="824941" y="69258"/>
                </a:cubicBezTo>
                <a:cubicBezTo>
                  <a:pt x="822446" y="69496"/>
                  <a:pt x="820122" y="70611"/>
                  <a:pt x="818369" y="72401"/>
                </a:cubicBezTo>
                <a:cubicBezTo>
                  <a:pt x="815550" y="75278"/>
                  <a:pt x="812883" y="78307"/>
                  <a:pt x="810368" y="81450"/>
                </a:cubicBezTo>
                <a:cubicBezTo>
                  <a:pt x="810368" y="71925"/>
                  <a:pt x="806272" y="68972"/>
                  <a:pt x="796843" y="70591"/>
                </a:cubicBezTo>
                <a:cubicBezTo>
                  <a:pt x="789127" y="71925"/>
                  <a:pt x="781222" y="72020"/>
                  <a:pt x="773602" y="73735"/>
                </a:cubicBezTo>
                <a:cubicBezTo>
                  <a:pt x="767991" y="75287"/>
                  <a:pt x="762657" y="77697"/>
                  <a:pt x="757790" y="80878"/>
                </a:cubicBezTo>
                <a:cubicBezTo>
                  <a:pt x="756742" y="81545"/>
                  <a:pt x="757790" y="86022"/>
                  <a:pt x="757790" y="88689"/>
                </a:cubicBezTo>
                <a:cubicBezTo>
                  <a:pt x="757790" y="91356"/>
                  <a:pt x="756647" y="91261"/>
                  <a:pt x="756266" y="92689"/>
                </a:cubicBezTo>
                <a:cubicBezTo>
                  <a:pt x="754456" y="98786"/>
                  <a:pt x="752742" y="104881"/>
                  <a:pt x="750932" y="111739"/>
                </a:cubicBezTo>
                <a:cubicBezTo>
                  <a:pt x="758743" y="113454"/>
                  <a:pt x="762838" y="111739"/>
                  <a:pt x="763219" y="103834"/>
                </a:cubicBezTo>
                <a:lnTo>
                  <a:pt x="772744" y="110406"/>
                </a:lnTo>
                <a:lnTo>
                  <a:pt x="759028" y="117264"/>
                </a:lnTo>
                <a:cubicBezTo>
                  <a:pt x="762648" y="121169"/>
                  <a:pt x="768553" y="125074"/>
                  <a:pt x="769792" y="130028"/>
                </a:cubicBezTo>
                <a:cubicBezTo>
                  <a:pt x="770363" y="133456"/>
                  <a:pt x="763696" y="138219"/>
                  <a:pt x="760267" y="142410"/>
                </a:cubicBezTo>
                <a:lnTo>
                  <a:pt x="758457" y="140695"/>
                </a:lnTo>
                <a:cubicBezTo>
                  <a:pt x="767220" y="125551"/>
                  <a:pt x="765505" y="129932"/>
                  <a:pt x="752170" y="116883"/>
                </a:cubicBezTo>
                <a:lnTo>
                  <a:pt x="755218" y="124789"/>
                </a:lnTo>
                <a:cubicBezTo>
                  <a:pt x="754171" y="130504"/>
                  <a:pt x="753028" y="135266"/>
                  <a:pt x="752647" y="140029"/>
                </a:cubicBezTo>
                <a:cubicBezTo>
                  <a:pt x="752266" y="144791"/>
                  <a:pt x="752647" y="151554"/>
                  <a:pt x="751980" y="157269"/>
                </a:cubicBezTo>
                <a:lnTo>
                  <a:pt x="749027" y="157269"/>
                </a:lnTo>
                <a:cubicBezTo>
                  <a:pt x="748456" y="155745"/>
                  <a:pt x="747217" y="154126"/>
                  <a:pt x="747408" y="152792"/>
                </a:cubicBezTo>
                <a:cubicBezTo>
                  <a:pt x="748360" y="145934"/>
                  <a:pt x="749408" y="139076"/>
                  <a:pt x="750837" y="132313"/>
                </a:cubicBezTo>
                <a:cubicBezTo>
                  <a:pt x="752266" y="125551"/>
                  <a:pt x="749980" y="124408"/>
                  <a:pt x="744169" y="123741"/>
                </a:cubicBezTo>
                <a:lnTo>
                  <a:pt x="749027" y="104691"/>
                </a:lnTo>
                <a:lnTo>
                  <a:pt x="746646" y="103834"/>
                </a:lnTo>
                <a:cubicBezTo>
                  <a:pt x="743503" y="114025"/>
                  <a:pt x="735121" y="121741"/>
                  <a:pt x="735787" y="133837"/>
                </a:cubicBezTo>
                <a:cubicBezTo>
                  <a:pt x="735511" y="140876"/>
                  <a:pt x="734521" y="147858"/>
                  <a:pt x="732835" y="154697"/>
                </a:cubicBezTo>
                <a:lnTo>
                  <a:pt x="730644" y="154697"/>
                </a:lnTo>
                <a:cubicBezTo>
                  <a:pt x="731501" y="147077"/>
                  <a:pt x="736930" y="138981"/>
                  <a:pt x="728263" y="133075"/>
                </a:cubicBezTo>
                <a:lnTo>
                  <a:pt x="732549" y="121836"/>
                </a:lnTo>
                <a:lnTo>
                  <a:pt x="723024" y="125551"/>
                </a:lnTo>
                <a:cubicBezTo>
                  <a:pt x="723024" y="127361"/>
                  <a:pt x="721405" y="132313"/>
                  <a:pt x="723024" y="135076"/>
                </a:cubicBezTo>
                <a:cubicBezTo>
                  <a:pt x="732549" y="148125"/>
                  <a:pt x="723881" y="157936"/>
                  <a:pt x="718357" y="168604"/>
                </a:cubicBezTo>
                <a:cubicBezTo>
                  <a:pt x="716595" y="172919"/>
                  <a:pt x="715223" y="177376"/>
                  <a:pt x="714261" y="181939"/>
                </a:cubicBezTo>
                <a:lnTo>
                  <a:pt x="717595" y="183367"/>
                </a:lnTo>
                <a:cubicBezTo>
                  <a:pt x="729691" y="179938"/>
                  <a:pt x="725215" y="164889"/>
                  <a:pt x="734073" y="158031"/>
                </a:cubicBezTo>
                <a:lnTo>
                  <a:pt x="737597" y="175938"/>
                </a:lnTo>
                <a:lnTo>
                  <a:pt x="739407" y="176605"/>
                </a:lnTo>
                <a:lnTo>
                  <a:pt x="746074" y="160412"/>
                </a:lnTo>
                <a:lnTo>
                  <a:pt x="758457" y="165079"/>
                </a:lnTo>
                <a:lnTo>
                  <a:pt x="763029" y="155554"/>
                </a:lnTo>
                <a:lnTo>
                  <a:pt x="765220" y="156221"/>
                </a:lnTo>
                <a:cubicBezTo>
                  <a:pt x="764553" y="163555"/>
                  <a:pt x="757600" y="171461"/>
                  <a:pt x="765220" y="177557"/>
                </a:cubicBezTo>
                <a:cubicBezTo>
                  <a:pt x="782555" y="176890"/>
                  <a:pt x="779983" y="161555"/>
                  <a:pt x="785413" y="151554"/>
                </a:cubicBezTo>
                <a:cubicBezTo>
                  <a:pt x="786156" y="153802"/>
                  <a:pt x="786565" y="156145"/>
                  <a:pt x="786651" y="158507"/>
                </a:cubicBezTo>
                <a:cubicBezTo>
                  <a:pt x="786651" y="161460"/>
                  <a:pt x="787318" y="166032"/>
                  <a:pt x="789127" y="166984"/>
                </a:cubicBezTo>
                <a:cubicBezTo>
                  <a:pt x="794652" y="169651"/>
                  <a:pt x="794176" y="172985"/>
                  <a:pt x="792271" y="177367"/>
                </a:cubicBezTo>
                <a:cubicBezTo>
                  <a:pt x="791385" y="179815"/>
                  <a:pt x="790690" y="182339"/>
                  <a:pt x="790175" y="184891"/>
                </a:cubicBezTo>
                <a:lnTo>
                  <a:pt x="796081" y="184415"/>
                </a:lnTo>
                <a:lnTo>
                  <a:pt x="794747" y="201655"/>
                </a:lnTo>
                <a:lnTo>
                  <a:pt x="797319" y="202894"/>
                </a:lnTo>
                <a:lnTo>
                  <a:pt x="806844" y="196512"/>
                </a:lnTo>
                <a:lnTo>
                  <a:pt x="805891" y="195083"/>
                </a:lnTo>
                <a:lnTo>
                  <a:pt x="800367" y="195083"/>
                </a:lnTo>
                <a:cubicBezTo>
                  <a:pt x="804653" y="188035"/>
                  <a:pt x="806082" y="180320"/>
                  <a:pt x="814464" y="178319"/>
                </a:cubicBezTo>
                <a:cubicBezTo>
                  <a:pt x="813654" y="180691"/>
                  <a:pt x="812464" y="182910"/>
                  <a:pt x="810940" y="184891"/>
                </a:cubicBezTo>
                <a:cubicBezTo>
                  <a:pt x="809797" y="186796"/>
                  <a:pt x="809035" y="188892"/>
                  <a:pt x="808082" y="190892"/>
                </a:cubicBezTo>
                <a:lnTo>
                  <a:pt x="810178" y="192607"/>
                </a:lnTo>
                <a:lnTo>
                  <a:pt x="821512" y="183082"/>
                </a:lnTo>
                <a:lnTo>
                  <a:pt x="823322" y="184225"/>
                </a:lnTo>
                <a:lnTo>
                  <a:pt x="817798" y="201370"/>
                </a:lnTo>
                <a:cubicBezTo>
                  <a:pt x="827323" y="201370"/>
                  <a:pt x="824751" y="194893"/>
                  <a:pt x="825322" y="190321"/>
                </a:cubicBezTo>
                <a:lnTo>
                  <a:pt x="831704" y="192702"/>
                </a:lnTo>
                <a:cubicBezTo>
                  <a:pt x="832276" y="190416"/>
                  <a:pt x="833800" y="187939"/>
                  <a:pt x="833323" y="185939"/>
                </a:cubicBezTo>
                <a:cubicBezTo>
                  <a:pt x="832685" y="182901"/>
                  <a:pt x="831161" y="180119"/>
                  <a:pt x="828942" y="177938"/>
                </a:cubicBezTo>
                <a:cubicBezTo>
                  <a:pt x="822055" y="170128"/>
                  <a:pt x="822055" y="158412"/>
                  <a:pt x="828942" y="150601"/>
                </a:cubicBezTo>
                <a:cubicBezTo>
                  <a:pt x="827999" y="156107"/>
                  <a:pt x="827551" y="161688"/>
                  <a:pt x="827608" y="167270"/>
                </a:cubicBezTo>
                <a:cubicBezTo>
                  <a:pt x="827608" y="169937"/>
                  <a:pt x="831133" y="172414"/>
                  <a:pt x="833038" y="174890"/>
                </a:cubicBezTo>
                <a:cubicBezTo>
                  <a:pt x="835514" y="172985"/>
                  <a:pt x="839134" y="171556"/>
                  <a:pt x="840372" y="168985"/>
                </a:cubicBezTo>
                <a:cubicBezTo>
                  <a:pt x="841486" y="165403"/>
                  <a:pt x="842058" y="161679"/>
                  <a:pt x="842086" y="157936"/>
                </a:cubicBezTo>
                <a:cubicBezTo>
                  <a:pt x="855898" y="160603"/>
                  <a:pt x="853516" y="171652"/>
                  <a:pt x="854278" y="181558"/>
                </a:cubicBezTo>
                <a:cubicBezTo>
                  <a:pt x="857079" y="179500"/>
                  <a:pt x="859660" y="177176"/>
                  <a:pt x="861994" y="174604"/>
                </a:cubicBezTo>
                <a:cubicBezTo>
                  <a:pt x="864280" y="172414"/>
                  <a:pt x="866851" y="170509"/>
                  <a:pt x="869233" y="168508"/>
                </a:cubicBezTo>
                <a:cubicBezTo>
                  <a:pt x="859041" y="184701"/>
                  <a:pt x="857803" y="190987"/>
                  <a:pt x="865613" y="200608"/>
                </a:cubicBezTo>
                <a:cubicBezTo>
                  <a:pt x="868252" y="196988"/>
                  <a:pt x="870423" y="193054"/>
                  <a:pt x="872090" y="188892"/>
                </a:cubicBezTo>
                <a:cubicBezTo>
                  <a:pt x="873995" y="181777"/>
                  <a:pt x="875024" y="174452"/>
                  <a:pt x="875138" y="167080"/>
                </a:cubicBezTo>
                <a:cubicBezTo>
                  <a:pt x="875138" y="152506"/>
                  <a:pt x="888283" y="147363"/>
                  <a:pt x="893617" y="136790"/>
                </a:cubicBezTo>
                <a:lnTo>
                  <a:pt x="896188" y="137552"/>
                </a:lnTo>
                <a:lnTo>
                  <a:pt x="891140" y="157840"/>
                </a:lnTo>
                <a:lnTo>
                  <a:pt x="900665" y="160031"/>
                </a:lnTo>
                <a:cubicBezTo>
                  <a:pt x="909142" y="150506"/>
                  <a:pt x="901999" y="142696"/>
                  <a:pt x="898855" y="134314"/>
                </a:cubicBezTo>
                <a:lnTo>
                  <a:pt x="901522" y="133361"/>
                </a:lnTo>
                <a:lnTo>
                  <a:pt x="911047" y="150697"/>
                </a:lnTo>
                <a:cubicBezTo>
                  <a:pt x="911047" y="144505"/>
                  <a:pt x="911047" y="139457"/>
                  <a:pt x="911047" y="134504"/>
                </a:cubicBezTo>
                <a:cubicBezTo>
                  <a:pt x="910847" y="133447"/>
                  <a:pt x="910314" y="132475"/>
                  <a:pt x="909523" y="131742"/>
                </a:cubicBezTo>
                <a:cubicBezTo>
                  <a:pt x="904799" y="124208"/>
                  <a:pt x="905218" y="114549"/>
                  <a:pt x="910571" y="107453"/>
                </a:cubicBezTo>
                <a:lnTo>
                  <a:pt x="908857" y="125551"/>
                </a:lnTo>
                <a:cubicBezTo>
                  <a:pt x="919810" y="123170"/>
                  <a:pt x="914191" y="113359"/>
                  <a:pt x="918382" y="107929"/>
                </a:cubicBezTo>
                <a:lnTo>
                  <a:pt x="918382" y="147458"/>
                </a:lnTo>
                <a:lnTo>
                  <a:pt x="915524" y="144220"/>
                </a:lnTo>
                <a:cubicBezTo>
                  <a:pt x="919039" y="142029"/>
                  <a:pt x="922735" y="140153"/>
                  <a:pt x="926573" y="138600"/>
                </a:cubicBezTo>
                <a:cubicBezTo>
                  <a:pt x="927907" y="138600"/>
                  <a:pt x="931812" y="140886"/>
                  <a:pt x="931717" y="142029"/>
                </a:cubicBezTo>
                <a:cubicBezTo>
                  <a:pt x="931145" y="147649"/>
                  <a:pt x="929812" y="153268"/>
                  <a:pt x="928669" y="158888"/>
                </a:cubicBezTo>
                <a:lnTo>
                  <a:pt x="926668" y="158412"/>
                </a:lnTo>
                <a:lnTo>
                  <a:pt x="926668" y="143648"/>
                </a:lnTo>
                <a:cubicBezTo>
                  <a:pt x="919048" y="154792"/>
                  <a:pt x="924859" y="162698"/>
                  <a:pt x="928764" y="171556"/>
                </a:cubicBezTo>
                <a:lnTo>
                  <a:pt x="929621" y="162508"/>
                </a:lnTo>
                <a:lnTo>
                  <a:pt x="932193" y="162508"/>
                </a:lnTo>
                <a:lnTo>
                  <a:pt x="933812" y="184891"/>
                </a:lnTo>
                <a:lnTo>
                  <a:pt x="936670" y="184891"/>
                </a:lnTo>
                <a:cubicBezTo>
                  <a:pt x="938098" y="174319"/>
                  <a:pt x="939527" y="163651"/>
                  <a:pt x="941146" y="151935"/>
                </a:cubicBezTo>
                <a:cubicBezTo>
                  <a:pt x="942480" y="153840"/>
                  <a:pt x="945623" y="156316"/>
                  <a:pt x="945242" y="157936"/>
                </a:cubicBezTo>
                <a:cubicBezTo>
                  <a:pt x="942861" y="167461"/>
                  <a:pt x="950481" y="170413"/>
                  <a:pt x="955339" y="178033"/>
                </a:cubicBezTo>
                <a:lnTo>
                  <a:pt x="960292" y="162984"/>
                </a:lnTo>
                <a:lnTo>
                  <a:pt x="963625" y="170604"/>
                </a:lnTo>
                <a:lnTo>
                  <a:pt x="965245" y="170032"/>
                </a:lnTo>
                <a:lnTo>
                  <a:pt x="961244" y="154792"/>
                </a:lnTo>
                <a:lnTo>
                  <a:pt x="953053" y="164317"/>
                </a:lnTo>
                <a:cubicBezTo>
                  <a:pt x="951291" y="160031"/>
                  <a:pt x="949881" y="155602"/>
                  <a:pt x="948862" y="151078"/>
                </a:cubicBezTo>
                <a:cubicBezTo>
                  <a:pt x="947576" y="146534"/>
                  <a:pt x="947576" y="141715"/>
                  <a:pt x="948862" y="137171"/>
                </a:cubicBezTo>
                <a:cubicBezTo>
                  <a:pt x="952862" y="127646"/>
                  <a:pt x="958387" y="119169"/>
                  <a:pt x="949624" y="109549"/>
                </a:cubicBezTo>
                <a:cubicBezTo>
                  <a:pt x="949624" y="109072"/>
                  <a:pt x="950195" y="106977"/>
                  <a:pt x="950862" y="104024"/>
                </a:cubicBezTo>
                <a:cubicBezTo>
                  <a:pt x="959730" y="115825"/>
                  <a:pt x="961749" y="131409"/>
                  <a:pt x="956196" y="145077"/>
                </a:cubicBezTo>
                <a:cubicBezTo>
                  <a:pt x="955605" y="147734"/>
                  <a:pt x="955348" y="150449"/>
                  <a:pt x="955434" y="153173"/>
                </a:cubicBezTo>
                <a:lnTo>
                  <a:pt x="958482" y="153840"/>
                </a:lnTo>
                <a:lnTo>
                  <a:pt x="967435" y="137552"/>
                </a:lnTo>
                <a:lnTo>
                  <a:pt x="969626" y="138695"/>
                </a:lnTo>
                <a:lnTo>
                  <a:pt x="964864" y="154507"/>
                </a:lnTo>
                <a:cubicBezTo>
                  <a:pt x="968769" y="157079"/>
                  <a:pt x="972198" y="160507"/>
                  <a:pt x="975817" y="154983"/>
                </a:cubicBezTo>
                <a:cubicBezTo>
                  <a:pt x="978208" y="145077"/>
                  <a:pt x="976894" y="134637"/>
                  <a:pt x="972103" y="125646"/>
                </a:cubicBezTo>
                <a:lnTo>
                  <a:pt x="967531" y="131837"/>
                </a:lnTo>
                <a:lnTo>
                  <a:pt x="966388" y="130980"/>
                </a:lnTo>
                <a:lnTo>
                  <a:pt x="967816" y="120312"/>
                </a:lnTo>
                <a:lnTo>
                  <a:pt x="982866" y="122884"/>
                </a:lnTo>
                <a:lnTo>
                  <a:pt x="976770" y="106215"/>
                </a:lnTo>
                <a:cubicBezTo>
                  <a:pt x="979532" y="107834"/>
                  <a:pt x="984961" y="109358"/>
                  <a:pt x="985342" y="111739"/>
                </a:cubicBezTo>
                <a:cubicBezTo>
                  <a:pt x="986419" y="116769"/>
                  <a:pt x="985533" y="122017"/>
                  <a:pt x="982866" y="126408"/>
                </a:cubicBezTo>
                <a:cubicBezTo>
                  <a:pt x="976579" y="133647"/>
                  <a:pt x="981723" y="138695"/>
                  <a:pt x="982866" y="144696"/>
                </a:cubicBezTo>
                <a:lnTo>
                  <a:pt x="985723" y="144696"/>
                </a:lnTo>
                <a:lnTo>
                  <a:pt x="983437" y="131456"/>
                </a:lnTo>
                <a:lnTo>
                  <a:pt x="986962" y="130885"/>
                </a:lnTo>
                <a:cubicBezTo>
                  <a:pt x="988581" y="137743"/>
                  <a:pt x="990200" y="144696"/>
                  <a:pt x="992105" y="152983"/>
                </a:cubicBezTo>
                <a:lnTo>
                  <a:pt x="998011" y="143458"/>
                </a:lnTo>
                <a:cubicBezTo>
                  <a:pt x="1004964" y="144982"/>
                  <a:pt x="1004773" y="149458"/>
                  <a:pt x="1003726" y="154792"/>
                </a:cubicBezTo>
                <a:cubicBezTo>
                  <a:pt x="1003040" y="159336"/>
                  <a:pt x="1002592" y="163917"/>
                  <a:pt x="1002392" y="168508"/>
                </a:cubicBezTo>
                <a:lnTo>
                  <a:pt x="1005250" y="168508"/>
                </a:lnTo>
                <a:cubicBezTo>
                  <a:pt x="1010384" y="158555"/>
                  <a:pt x="1009498" y="146553"/>
                  <a:pt x="1002964" y="137457"/>
                </a:cubicBezTo>
                <a:lnTo>
                  <a:pt x="995058" y="140886"/>
                </a:lnTo>
                <a:cubicBezTo>
                  <a:pt x="994105" y="130408"/>
                  <a:pt x="998296" y="120026"/>
                  <a:pt x="989533" y="111073"/>
                </a:cubicBezTo>
                <a:cubicBezTo>
                  <a:pt x="1002392" y="112882"/>
                  <a:pt x="997915" y="125741"/>
                  <a:pt x="1001630" y="131266"/>
                </a:cubicBezTo>
                <a:lnTo>
                  <a:pt x="1008679" y="126027"/>
                </a:lnTo>
                <a:lnTo>
                  <a:pt x="1001916" y="109644"/>
                </a:lnTo>
                <a:cubicBezTo>
                  <a:pt x="1012393" y="109644"/>
                  <a:pt x="1015441" y="112882"/>
                  <a:pt x="1014870" y="121455"/>
                </a:cubicBezTo>
                <a:cubicBezTo>
                  <a:pt x="1014870" y="127170"/>
                  <a:pt x="1014870" y="132885"/>
                  <a:pt x="1014870" y="138600"/>
                </a:cubicBezTo>
                <a:lnTo>
                  <a:pt x="1018394" y="139362"/>
                </a:lnTo>
                <a:lnTo>
                  <a:pt x="1029253" y="120312"/>
                </a:lnTo>
                <a:cubicBezTo>
                  <a:pt x="1041826" y="128694"/>
                  <a:pt x="1027633" y="140314"/>
                  <a:pt x="1034015" y="148125"/>
                </a:cubicBezTo>
                <a:lnTo>
                  <a:pt x="1043540" y="136981"/>
                </a:lnTo>
                <a:cubicBezTo>
                  <a:pt x="1051255" y="147268"/>
                  <a:pt x="1044302" y="154507"/>
                  <a:pt x="1043540" y="162508"/>
                </a:cubicBezTo>
                <a:lnTo>
                  <a:pt x="1046683" y="158126"/>
                </a:lnTo>
                <a:lnTo>
                  <a:pt x="1054399" y="158793"/>
                </a:lnTo>
                <a:lnTo>
                  <a:pt x="1054399" y="141553"/>
                </a:lnTo>
                <a:cubicBezTo>
                  <a:pt x="1063162" y="137171"/>
                  <a:pt x="1051922" y="127741"/>
                  <a:pt x="1056113" y="120312"/>
                </a:cubicBezTo>
                <a:lnTo>
                  <a:pt x="1070210" y="135362"/>
                </a:lnTo>
                <a:lnTo>
                  <a:pt x="1076211" y="112406"/>
                </a:lnTo>
                <a:cubicBezTo>
                  <a:pt x="1077611" y="118912"/>
                  <a:pt x="1078249" y="125560"/>
                  <a:pt x="1078116" y="132218"/>
                </a:cubicBezTo>
                <a:cubicBezTo>
                  <a:pt x="1078116" y="138314"/>
                  <a:pt x="1079449" y="144410"/>
                  <a:pt x="1080307" y="151745"/>
                </a:cubicBezTo>
                <a:lnTo>
                  <a:pt x="1100119" y="112597"/>
                </a:lnTo>
                <a:cubicBezTo>
                  <a:pt x="1101357" y="120979"/>
                  <a:pt x="1101357" y="120979"/>
                  <a:pt x="1110406" y="132313"/>
                </a:cubicBezTo>
                <a:lnTo>
                  <a:pt x="1112596" y="101929"/>
                </a:lnTo>
                <a:lnTo>
                  <a:pt x="1116406" y="101929"/>
                </a:lnTo>
                <a:cubicBezTo>
                  <a:pt x="1116406" y="106120"/>
                  <a:pt x="1118692" y="110978"/>
                  <a:pt x="1117264" y="114311"/>
                </a:cubicBezTo>
                <a:cubicBezTo>
                  <a:pt x="1112701" y="123931"/>
                  <a:pt x="1112873" y="135133"/>
                  <a:pt x="1117740" y="144601"/>
                </a:cubicBezTo>
                <a:cubicBezTo>
                  <a:pt x="1119064" y="146534"/>
                  <a:pt x="1120674" y="148268"/>
                  <a:pt x="1122502" y="149744"/>
                </a:cubicBezTo>
                <a:cubicBezTo>
                  <a:pt x="1122693" y="147172"/>
                  <a:pt x="1122693" y="144601"/>
                  <a:pt x="1122502" y="142029"/>
                </a:cubicBezTo>
                <a:cubicBezTo>
                  <a:pt x="1122036" y="139991"/>
                  <a:pt x="1121331" y="138009"/>
                  <a:pt x="1120407" y="136123"/>
                </a:cubicBezTo>
                <a:lnTo>
                  <a:pt x="1122502" y="135266"/>
                </a:lnTo>
                <a:lnTo>
                  <a:pt x="1128408" y="143267"/>
                </a:lnTo>
                <a:cubicBezTo>
                  <a:pt x="1133647" y="139648"/>
                  <a:pt x="1133742" y="133742"/>
                  <a:pt x="1130122" y="132409"/>
                </a:cubicBezTo>
                <a:cubicBezTo>
                  <a:pt x="1124217" y="129742"/>
                  <a:pt x="1126122" y="124598"/>
                  <a:pt x="1124026" y="122312"/>
                </a:cubicBezTo>
                <a:lnTo>
                  <a:pt x="1137647" y="112025"/>
                </a:lnTo>
                <a:cubicBezTo>
                  <a:pt x="1137171" y="116502"/>
                  <a:pt x="1135647" y="120217"/>
                  <a:pt x="1136695" y="122979"/>
                </a:cubicBezTo>
                <a:cubicBezTo>
                  <a:pt x="1140562" y="131009"/>
                  <a:pt x="1139085" y="140591"/>
                  <a:pt x="1132980" y="147077"/>
                </a:cubicBezTo>
                <a:lnTo>
                  <a:pt x="1144410" y="168889"/>
                </a:lnTo>
                <a:cubicBezTo>
                  <a:pt x="1148925" y="158107"/>
                  <a:pt x="1148925" y="145953"/>
                  <a:pt x="1144410" y="135171"/>
                </a:cubicBezTo>
                <a:cubicBezTo>
                  <a:pt x="1140886" y="126217"/>
                  <a:pt x="1145553" y="120121"/>
                  <a:pt x="1146029" y="112692"/>
                </a:cubicBezTo>
                <a:lnTo>
                  <a:pt x="1148601" y="112692"/>
                </a:lnTo>
                <a:lnTo>
                  <a:pt x="1147267" y="131742"/>
                </a:lnTo>
                <a:cubicBezTo>
                  <a:pt x="1149715" y="130589"/>
                  <a:pt x="1151839" y="128856"/>
                  <a:pt x="1153459" y="126694"/>
                </a:cubicBezTo>
                <a:cubicBezTo>
                  <a:pt x="1162222" y="117169"/>
                  <a:pt x="1162031" y="117169"/>
                  <a:pt x="1154030" y="106691"/>
                </a:cubicBezTo>
                <a:cubicBezTo>
                  <a:pt x="1152601" y="104977"/>
                  <a:pt x="1154030" y="100881"/>
                  <a:pt x="1154030" y="97928"/>
                </a:cubicBezTo>
                <a:cubicBezTo>
                  <a:pt x="1157440" y="101271"/>
                  <a:pt x="1160212" y="105215"/>
                  <a:pt x="1162222" y="109549"/>
                </a:cubicBezTo>
                <a:cubicBezTo>
                  <a:pt x="1165736" y="115654"/>
                  <a:pt x="1163641" y="123465"/>
                  <a:pt x="1157526" y="126979"/>
                </a:cubicBezTo>
                <a:cubicBezTo>
                  <a:pt x="1157164" y="127189"/>
                  <a:pt x="1156792" y="127379"/>
                  <a:pt x="1156411" y="127551"/>
                </a:cubicBezTo>
                <a:cubicBezTo>
                  <a:pt x="1153840" y="129265"/>
                  <a:pt x="1152601" y="133075"/>
                  <a:pt x="1150125" y="137076"/>
                </a:cubicBezTo>
                <a:lnTo>
                  <a:pt x="1158031" y="137552"/>
                </a:lnTo>
                <a:cubicBezTo>
                  <a:pt x="1159174" y="146506"/>
                  <a:pt x="1150887" y="154983"/>
                  <a:pt x="1158031" y="165651"/>
                </a:cubicBezTo>
                <a:lnTo>
                  <a:pt x="1164412" y="149554"/>
                </a:lnTo>
                <a:lnTo>
                  <a:pt x="1167270" y="150792"/>
                </a:lnTo>
                <a:lnTo>
                  <a:pt x="1158983" y="170318"/>
                </a:lnTo>
                <a:lnTo>
                  <a:pt x="1160031" y="170890"/>
                </a:lnTo>
                <a:lnTo>
                  <a:pt x="1165936" y="164413"/>
                </a:lnTo>
                <a:cubicBezTo>
                  <a:pt x="1169746" y="173938"/>
                  <a:pt x="1166603" y="185939"/>
                  <a:pt x="1181176" y="189273"/>
                </a:cubicBezTo>
                <a:cubicBezTo>
                  <a:pt x="1179557" y="186511"/>
                  <a:pt x="1178509" y="183177"/>
                  <a:pt x="1177557" y="183177"/>
                </a:cubicBezTo>
                <a:cubicBezTo>
                  <a:pt x="1170604" y="183177"/>
                  <a:pt x="1176795" y="178986"/>
                  <a:pt x="1175366" y="177462"/>
                </a:cubicBezTo>
                <a:lnTo>
                  <a:pt x="1175366" y="177462"/>
                </a:lnTo>
                <a:lnTo>
                  <a:pt x="1181653" y="158412"/>
                </a:lnTo>
                <a:cubicBezTo>
                  <a:pt x="1183177" y="157174"/>
                  <a:pt x="1187558" y="155269"/>
                  <a:pt x="1188701" y="152125"/>
                </a:cubicBezTo>
                <a:cubicBezTo>
                  <a:pt x="1191940" y="142600"/>
                  <a:pt x="1194035" y="133075"/>
                  <a:pt x="1196416" y="123550"/>
                </a:cubicBezTo>
                <a:cubicBezTo>
                  <a:pt x="1198226" y="116121"/>
                  <a:pt x="1198893" y="108025"/>
                  <a:pt x="1207942" y="102786"/>
                </a:cubicBezTo>
                <a:lnTo>
                  <a:pt x="1207942" y="109453"/>
                </a:lnTo>
                <a:close/>
                <a:moveTo>
                  <a:pt x="716928" y="1045285"/>
                </a:moveTo>
                <a:lnTo>
                  <a:pt x="689591" y="1020901"/>
                </a:lnTo>
                <a:lnTo>
                  <a:pt x="690067" y="1020425"/>
                </a:lnTo>
                <a:lnTo>
                  <a:pt x="713880" y="1046332"/>
                </a:lnTo>
                <a:lnTo>
                  <a:pt x="712165" y="1048618"/>
                </a:lnTo>
                <a:lnTo>
                  <a:pt x="700450" y="1039951"/>
                </a:lnTo>
                <a:lnTo>
                  <a:pt x="699783" y="1040808"/>
                </a:lnTo>
                <a:lnTo>
                  <a:pt x="710070" y="1052143"/>
                </a:lnTo>
                <a:lnTo>
                  <a:pt x="707498" y="1054619"/>
                </a:lnTo>
                <a:lnTo>
                  <a:pt x="695116" y="1038236"/>
                </a:lnTo>
                <a:lnTo>
                  <a:pt x="692449" y="1040618"/>
                </a:lnTo>
                <a:lnTo>
                  <a:pt x="710451" y="1060811"/>
                </a:lnTo>
                <a:lnTo>
                  <a:pt x="709498" y="1061668"/>
                </a:lnTo>
                <a:lnTo>
                  <a:pt x="698545" y="1053000"/>
                </a:lnTo>
                <a:lnTo>
                  <a:pt x="697783" y="1053762"/>
                </a:lnTo>
                <a:lnTo>
                  <a:pt x="704069" y="1062239"/>
                </a:lnTo>
                <a:lnTo>
                  <a:pt x="696163" y="1058619"/>
                </a:lnTo>
                <a:lnTo>
                  <a:pt x="701307" y="1066621"/>
                </a:lnTo>
                <a:lnTo>
                  <a:pt x="699592" y="1068430"/>
                </a:lnTo>
                <a:lnTo>
                  <a:pt x="687877" y="1060239"/>
                </a:lnTo>
                <a:lnTo>
                  <a:pt x="690258" y="1101292"/>
                </a:lnTo>
                <a:cubicBezTo>
                  <a:pt x="687496" y="1104816"/>
                  <a:pt x="685495" y="1106340"/>
                  <a:pt x="684924" y="1108245"/>
                </a:cubicBezTo>
                <a:cubicBezTo>
                  <a:pt x="680923" y="1123295"/>
                  <a:pt x="677113" y="1138439"/>
                  <a:pt x="673303" y="1153584"/>
                </a:cubicBezTo>
                <a:cubicBezTo>
                  <a:pt x="673303" y="1155013"/>
                  <a:pt x="673303" y="1157680"/>
                  <a:pt x="673970" y="1158251"/>
                </a:cubicBezTo>
                <a:cubicBezTo>
                  <a:pt x="679771" y="1163528"/>
                  <a:pt x="686400" y="1167805"/>
                  <a:pt x="693592" y="1170920"/>
                </a:cubicBezTo>
                <a:cubicBezTo>
                  <a:pt x="701335" y="1172015"/>
                  <a:pt x="709184" y="1172015"/>
                  <a:pt x="716928" y="1170920"/>
                </a:cubicBezTo>
                <a:cubicBezTo>
                  <a:pt x="715499" y="1158060"/>
                  <a:pt x="713594" y="1146821"/>
                  <a:pt x="713213" y="1135486"/>
                </a:cubicBezTo>
                <a:cubicBezTo>
                  <a:pt x="712832" y="1124152"/>
                  <a:pt x="713880" y="1112341"/>
                  <a:pt x="714547" y="1100720"/>
                </a:cubicBezTo>
                <a:cubicBezTo>
                  <a:pt x="714594" y="1097929"/>
                  <a:pt x="715604" y="1095234"/>
                  <a:pt x="717404" y="1093100"/>
                </a:cubicBezTo>
                <a:cubicBezTo>
                  <a:pt x="721748" y="1089062"/>
                  <a:pt x="723881" y="1083175"/>
                  <a:pt x="723119" y="1077289"/>
                </a:cubicBezTo>
                <a:cubicBezTo>
                  <a:pt x="723119" y="1067764"/>
                  <a:pt x="722357" y="1058239"/>
                  <a:pt x="722643" y="1049190"/>
                </a:cubicBezTo>
                <a:cubicBezTo>
                  <a:pt x="722976" y="1044199"/>
                  <a:pt x="723653" y="1039236"/>
                  <a:pt x="724643" y="1034331"/>
                </a:cubicBezTo>
                <a:lnTo>
                  <a:pt x="707593" y="1024806"/>
                </a:lnTo>
                <a:lnTo>
                  <a:pt x="706641" y="1025853"/>
                </a:lnTo>
                <a:lnTo>
                  <a:pt x="720833" y="1038236"/>
                </a:lnTo>
                <a:close/>
                <a:moveTo>
                  <a:pt x="703879" y="967656"/>
                </a:moveTo>
                <a:cubicBezTo>
                  <a:pt x="710165" y="960798"/>
                  <a:pt x="710641" y="955940"/>
                  <a:pt x="703879" y="950987"/>
                </a:cubicBezTo>
                <a:cubicBezTo>
                  <a:pt x="701402" y="949177"/>
                  <a:pt x="700450" y="945368"/>
                  <a:pt x="698735" y="942510"/>
                </a:cubicBezTo>
                <a:cubicBezTo>
                  <a:pt x="697021" y="939652"/>
                  <a:pt x="697306" y="938319"/>
                  <a:pt x="695878" y="937652"/>
                </a:cubicBezTo>
                <a:cubicBezTo>
                  <a:pt x="690105" y="934709"/>
                  <a:pt x="684162" y="932137"/>
                  <a:pt x="678066" y="929937"/>
                </a:cubicBezTo>
                <a:cubicBezTo>
                  <a:pt x="659778" y="923365"/>
                  <a:pt x="654634" y="915744"/>
                  <a:pt x="653872" y="896504"/>
                </a:cubicBezTo>
                <a:cubicBezTo>
                  <a:pt x="652529" y="887951"/>
                  <a:pt x="647700" y="880321"/>
                  <a:pt x="640537" y="875454"/>
                </a:cubicBezTo>
                <a:cubicBezTo>
                  <a:pt x="641966" y="887836"/>
                  <a:pt x="643681" y="897647"/>
                  <a:pt x="644157" y="907458"/>
                </a:cubicBezTo>
                <a:cubicBezTo>
                  <a:pt x="644157" y="914125"/>
                  <a:pt x="645395" y="921936"/>
                  <a:pt x="636727" y="924603"/>
                </a:cubicBezTo>
                <a:lnTo>
                  <a:pt x="640156" y="930889"/>
                </a:lnTo>
                <a:lnTo>
                  <a:pt x="631489" y="928604"/>
                </a:lnTo>
                <a:cubicBezTo>
                  <a:pt x="629679" y="946225"/>
                  <a:pt x="631489" y="950606"/>
                  <a:pt x="638823" y="952988"/>
                </a:cubicBezTo>
                <a:lnTo>
                  <a:pt x="645014" y="968703"/>
                </a:lnTo>
                <a:cubicBezTo>
                  <a:pt x="653110" y="960798"/>
                  <a:pt x="657873" y="965656"/>
                  <a:pt x="664826" y="971751"/>
                </a:cubicBezTo>
                <a:lnTo>
                  <a:pt x="653491" y="969942"/>
                </a:lnTo>
                <a:lnTo>
                  <a:pt x="654063" y="977562"/>
                </a:lnTo>
                <a:lnTo>
                  <a:pt x="647491" y="976800"/>
                </a:lnTo>
                <a:lnTo>
                  <a:pt x="659302" y="989849"/>
                </a:lnTo>
                <a:cubicBezTo>
                  <a:pt x="659302" y="976324"/>
                  <a:pt x="659968" y="976133"/>
                  <a:pt x="667207" y="977181"/>
                </a:cubicBezTo>
                <a:cubicBezTo>
                  <a:pt x="662635" y="985467"/>
                  <a:pt x="664731" y="991088"/>
                  <a:pt x="675113" y="998041"/>
                </a:cubicBezTo>
                <a:cubicBezTo>
                  <a:pt x="675113" y="992135"/>
                  <a:pt x="671017" y="985277"/>
                  <a:pt x="676447" y="982419"/>
                </a:cubicBezTo>
                <a:lnTo>
                  <a:pt x="690067" y="995469"/>
                </a:lnTo>
                <a:lnTo>
                  <a:pt x="692639" y="993469"/>
                </a:lnTo>
                <a:lnTo>
                  <a:pt x="688353" y="972704"/>
                </a:lnTo>
                <a:lnTo>
                  <a:pt x="690639" y="972133"/>
                </a:lnTo>
                <a:cubicBezTo>
                  <a:pt x="694068" y="980991"/>
                  <a:pt x="697211" y="990040"/>
                  <a:pt x="700831" y="998803"/>
                </a:cubicBezTo>
                <a:cubicBezTo>
                  <a:pt x="704450" y="1007566"/>
                  <a:pt x="711689" y="1010994"/>
                  <a:pt x="719119" y="1006899"/>
                </a:cubicBezTo>
                <a:lnTo>
                  <a:pt x="700926" y="992135"/>
                </a:lnTo>
                <a:lnTo>
                  <a:pt x="702831" y="989659"/>
                </a:lnTo>
                <a:lnTo>
                  <a:pt x="717880" y="999946"/>
                </a:lnTo>
                <a:cubicBezTo>
                  <a:pt x="717309" y="993850"/>
                  <a:pt x="715213" y="988802"/>
                  <a:pt x="716737" y="985182"/>
                </a:cubicBezTo>
                <a:cubicBezTo>
                  <a:pt x="720262" y="976514"/>
                  <a:pt x="715785" y="976514"/>
                  <a:pt x="709498" y="975657"/>
                </a:cubicBezTo>
                <a:cubicBezTo>
                  <a:pt x="703212" y="974800"/>
                  <a:pt x="696068" y="974133"/>
                  <a:pt x="692925" y="970418"/>
                </a:cubicBezTo>
                <a:cubicBezTo>
                  <a:pt x="687991" y="963112"/>
                  <a:pt x="684028" y="955207"/>
                  <a:pt x="681114" y="946891"/>
                </a:cubicBezTo>
                <a:cubicBezTo>
                  <a:pt x="680542" y="945653"/>
                  <a:pt x="681781" y="943748"/>
                  <a:pt x="682733" y="940319"/>
                </a:cubicBezTo>
                <a:lnTo>
                  <a:pt x="695592" y="968227"/>
                </a:lnTo>
                <a:lnTo>
                  <a:pt x="698354" y="967560"/>
                </a:lnTo>
                <a:lnTo>
                  <a:pt x="698354" y="952321"/>
                </a:lnTo>
                <a:lnTo>
                  <a:pt x="699973" y="952321"/>
                </a:lnTo>
                <a:close/>
                <a:moveTo>
                  <a:pt x="94279" y="1084528"/>
                </a:moveTo>
                <a:cubicBezTo>
                  <a:pt x="84754" y="1083861"/>
                  <a:pt x="86944" y="1075003"/>
                  <a:pt x="84754" y="1069859"/>
                </a:cubicBezTo>
                <a:lnTo>
                  <a:pt x="91802" y="1066049"/>
                </a:lnTo>
                <a:lnTo>
                  <a:pt x="83134" y="1059858"/>
                </a:lnTo>
                <a:lnTo>
                  <a:pt x="83992" y="1059001"/>
                </a:lnTo>
                <a:lnTo>
                  <a:pt x="90754" y="1060525"/>
                </a:lnTo>
                <a:lnTo>
                  <a:pt x="88183" y="1054334"/>
                </a:lnTo>
                <a:lnTo>
                  <a:pt x="97708" y="1058239"/>
                </a:lnTo>
                <a:cubicBezTo>
                  <a:pt x="97708" y="1055000"/>
                  <a:pt x="96850" y="1052047"/>
                  <a:pt x="96660" y="1048714"/>
                </a:cubicBezTo>
                <a:cubicBezTo>
                  <a:pt x="96469" y="1045380"/>
                  <a:pt x="96660" y="1042237"/>
                  <a:pt x="96660" y="1037665"/>
                </a:cubicBezTo>
                <a:lnTo>
                  <a:pt x="89516" y="1045666"/>
                </a:lnTo>
                <a:cubicBezTo>
                  <a:pt x="81420" y="1039475"/>
                  <a:pt x="81420" y="1039475"/>
                  <a:pt x="88849" y="1032140"/>
                </a:cubicBezTo>
                <a:lnTo>
                  <a:pt x="94088" y="1036427"/>
                </a:lnTo>
                <a:cubicBezTo>
                  <a:pt x="95803" y="1028521"/>
                  <a:pt x="97517" y="1022044"/>
                  <a:pt x="98374" y="1015471"/>
                </a:cubicBezTo>
                <a:cubicBezTo>
                  <a:pt x="99232" y="1008899"/>
                  <a:pt x="100946" y="999088"/>
                  <a:pt x="88849" y="997564"/>
                </a:cubicBezTo>
                <a:cubicBezTo>
                  <a:pt x="88849" y="997564"/>
                  <a:pt x="88849" y="996612"/>
                  <a:pt x="87897" y="994612"/>
                </a:cubicBezTo>
                <a:lnTo>
                  <a:pt x="101518" y="998803"/>
                </a:lnTo>
                <a:lnTo>
                  <a:pt x="102565" y="992802"/>
                </a:lnTo>
                <a:cubicBezTo>
                  <a:pt x="92278" y="987659"/>
                  <a:pt x="78658" y="988706"/>
                  <a:pt x="75991" y="973752"/>
                </a:cubicBezTo>
                <a:lnTo>
                  <a:pt x="78086" y="987849"/>
                </a:lnTo>
                <a:lnTo>
                  <a:pt x="72657" y="981467"/>
                </a:lnTo>
                <a:lnTo>
                  <a:pt x="72657" y="1008423"/>
                </a:lnTo>
                <a:cubicBezTo>
                  <a:pt x="71885" y="1012319"/>
                  <a:pt x="71885" y="1016338"/>
                  <a:pt x="72657" y="1020234"/>
                </a:cubicBezTo>
                <a:cubicBezTo>
                  <a:pt x="79229" y="1033569"/>
                  <a:pt x="74657" y="1046809"/>
                  <a:pt x="72657" y="1060334"/>
                </a:cubicBezTo>
                <a:lnTo>
                  <a:pt x="69133" y="1050809"/>
                </a:lnTo>
                <a:cubicBezTo>
                  <a:pt x="67609" y="1068335"/>
                  <a:pt x="71609" y="1083194"/>
                  <a:pt x="71323" y="1098434"/>
                </a:cubicBezTo>
                <a:cubicBezTo>
                  <a:pt x="77467" y="1094148"/>
                  <a:pt x="79324" y="1085890"/>
                  <a:pt x="75610" y="1079384"/>
                </a:cubicBezTo>
                <a:cubicBezTo>
                  <a:pt x="74847" y="1077384"/>
                  <a:pt x="75610" y="1074622"/>
                  <a:pt x="76372" y="1072241"/>
                </a:cubicBezTo>
                <a:lnTo>
                  <a:pt x="78372" y="1072241"/>
                </a:lnTo>
                <a:lnTo>
                  <a:pt x="85230" y="1103768"/>
                </a:lnTo>
                <a:lnTo>
                  <a:pt x="77705" y="1097005"/>
                </a:lnTo>
                <a:lnTo>
                  <a:pt x="69799" y="1102720"/>
                </a:lnTo>
                <a:lnTo>
                  <a:pt x="75895" y="1112245"/>
                </a:lnTo>
                <a:lnTo>
                  <a:pt x="84087" y="1106816"/>
                </a:lnTo>
                <a:cubicBezTo>
                  <a:pt x="85706" y="1113103"/>
                  <a:pt x="87421" y="1119104"/>
                  <a:pt x="88754" y="1125200"/>
                </a:cubicBezTo>
                <a:cubicBezTo>
                  <a:pt x="90088" y="1131295"/>
                  <a:pt x="90088" y="1132438"/>
                  <a:pt x="98279" y="1133486"/>
                </a:cubicBezTo>
                <a:lnTo>
                  <a:pt x="94660" y="1119675"/>
                </a:lnTo>
                <a:lnTo>
                  <a:pt x="93040" y="1119675"/>
                </a:lnTo>
                <a:lnTo>
                  <a:pt x="93993" y="1125676"/>
                </a:lnTo>
                <a:cubicBezTo>
                  <a:pt x="91326" y="1122818"/>
                  <a:pt x="89135" y="1117294"/>
                  <a:pt x="90278" y="1116151"/>
                </a:cubicBezTo>
                <a:cubicBezTo>
                  <a:pt x="95755" y="1112503"/>
                  <a:pt x="101518" y="1109321"/>
                  <a:pt x="107518" y="1106626"/>
                </a:cubicBezTo>
                <a:lnTo>
                  <a:pt x="106471" y="1116151"/>
                </a:lnTo>
                <a:lnTo>
                  <a:pt x="115996" y="1108626"/>
                </a:lnTo>
                <a:cubicBezTo>
                  <a:pt x="126664" y="1130152"/>
                  <a:pt x="126664" y="1130152"/>
                  <a:pt x="133807" y="1126533"/>
                </a:cubicBezTo>
                <a:cubicBezTo>
                  <a:pt x="129654" y="1119523"/>
                  <a:pt x="124559" y="1113112"/>
                  <a:pt x="118663" y="1107483"/>
                </a:cubicBezTo>
                <a:cubicBezTo>
                  <a:pt x="113471" y="1104645"/>
                  <a:pt x="110909" y="1098615"/>
                  <a:pt x="112471" y="1092910"/>
                </a:cubicBezTo>
                <a:cubicBezTo>
                  <a:pt x="101137" y="1086528"/>
                  <a:pt x="98660" y="1073860"/>
                  <a:pt x="93897" y="1063382"/>
                </a:cubicBezTo>
                <a:lnTo>
                  <a:pt x="91612" y="1064525"/>
                </a:lnTo>
                <a:close/>
                <a:moveTo>
                  <a:pt x="1441971" y="834306"/>
                </a:moveTo>
                <a:cubicBezTo>
                  <a:pt x="1441971" y="828020"/>
                  <a:pt x="1441399" y="820876"/>
                  <a:pt x="1440637" y="813827"/>
                </a:cubicBezTo>
                <a:cubicBezTo>
                  <a:pt x="1440637" y="811922"/>
                  <a:pt x="1438732" y="808588"/>
                  <a:pt x="1437780" y="808588"/>
                </a:cubicBezTo>
                <a:cubicBezTo>
                  <a:pt x="1435484" y="808893"/>
                  <a:pt x="1433341" y="809922"/>
                  <a:pt x="1431684" y="811541"/>
                </a:cubicBezTo>
                <a:cubicBezTo>
                  <a:pt x="1429017" y="814056"/>
                  <a:pt x="1426531" y="816761"/>
                  <a:pt x="1424254" y="819638"/>
                </a:cubicBezTo>
                <a:cubicBezTo>
                  <a:pt x="1421254" y="822343"/>
                  <a:pt x="1418768" y="825571"/>
                  <a:pt x="1416920" y="829163"/>
                </a:cubicBezTo>
                <a:cubicBezTo>
                  <a:pt x="1414158" y="837163"/>
                  <a:pt x="1413396" y="846022"/>
                  <a:pt x="1410157" y="853832"/>
                </a:cubicBezTo>
                <a:cubicBezTo>
                  <a:pt x="1404900" y="869529"/>
                  <a:pt x="1402576" y="886065"/>
                  <a:pt x="1403299" y="902600"/>
                </a:cubicBezTo>
                <a:cubicBezTo>
                  <a:pt x="1403299" y="904600"/>
                  <a:pt x="1404823" y="908315"/>
                  <a:pt x="1406252" y="908601"/>
                </a:cubicBezTo>
                <a:cubicBezTo>
                  <a:pt x="1415701" y="910477"/>
                  <a:pt x="1425236" y="911868"/>
                  <a:pt x="1434827" y="912792"/>
                </a:cubicBezTo>
                <a:cubicBezTo>
                  <a:pt x="1435875" y="912792"/>
                  <a:pt x="1438447" y="908125"/>
                  <a:pt x="1438351" y="908029"/>
                </a:cubicBezTo>
                <a:cubicBezTo>
                  <a:pt x="1428826" y="900314"/>
                  <a:pt x="1436065" y="892027"/>
                  <a:pt x="1437780" y="884217"/>
                </a:cubicBezTo>
                <a:cubicBezTo>
                  <a:pt x="1438637" y="880597"/>
                  <a:pt x="1441590" y="877359"/>
                  <a:pt x="1441685" y="873835"/>
                </a:cubicBezTo>
                <a:cubicBezTo>
                  <a:pt x="1442066" y="860786"/>
                  <a:pt x="1441780" y="848022"/>
                  <a:pt x="1441780" y="834306"/>
                </a:cubicBezTo>
                <a:close/>
                <a:moveTo>
                  <a:pt x="1382916" y="881264"/>
                </a:moveTo>
                <a:lnTo>
                  <a:pt x="1371486" y="881264"/>
                </a:lnTo>
                <a:lnTo>
                  <a:pt x="1371486" y="883455"/>
                </a:lnTo>
                <a:lnTo>
                  <a:pt x="1382630" y="887455"/>
                </a:lnTo>
                <a:lnTo>
                  <a:pt x="1382630" y="888979"/>
                </a:lnTo>
                <a:lnTo>
                  <a:pt x="1371486" y="888979"/>
                </a:lnTo>
                <a:lnTo>
                  <a:pt x="1371486" y="890408"/>
                </a:lnTo>
                <a:lnTo>
                  <a:pt x="1382249" y="894504"/>
                </a:lnTo>
                <a:lnTo>
                  <a:pt x="1382249" y="895933"/>
                </a:lnTo>
                <a:lnTo>
                  <a:pt x="1371867" y="895933"/>
                </a:lnTo>
                <a:lnTo>
                  <a:pt x="1371867" y="897743"/>
                </a:lnTo>
                <a:lnTo>
                  <a:pt x="1381963" y="901934"/>
                </a:lnTo>
                <a:lnTo>
                  <a:pt x="1381963" y="902981"/>
                </a:lnTo>
                <a:lnTo>
                  <a:pt x="1373105" y="902981"/>
                </a:lnTo>
                <a:lnTo>
                  <a:pt x="1371772" y="905648"/>
                </a:lnTo>
                <a:lnTo>
                  <a:pt x="1382725" y="911935"/>
                </a:lnTo>
                <a:lnTo>
                  <a:pt x="1373200" y="913078"/>
                </a:lnTo>
                <a:lnTo>
                  <a:pt x="1373200" y="914888"/>
                </a:lnTo>
                <a:lnTo>
                  <a:pt x="1382725" y="919269"/>
                </a:lnTo>
                <a:lnTo>
                  <a:pt x="1373200" y="920317"/>
                </a:lnTo>
                <a:lnTo>
                  <a:pt x="1373200" y="922317"/>
                </a:lnTo>
                <a:lnTo>
                  <a:pt x="1383392" y="924317"/>
                </a:lnTo>
                <a:lnTo>
                  <a:pt x="1383392" y="926032"/>
                </a:lnTo>
                <a:lnTo>
                  <a:pt x="1373867" y="926889"/>
                </a:lnTo>
                <a:lnTo>
                  <a:pt x="1381678" y="929366"/>
                </a:lnTo>
                <a:lnTo>
                  <a:pt x="1381678" y="930794"/>
                </a:lnTo>
                <a:lnTo>
                  <a:pt x="1369200" y="930794"/>
                </a:lnTo>
                <a:lnTo>
                  <a:pt x="1372629" y="941081"/>
                </a:lnTo>
                <a:lnTo>
                  <a:pt x="1371486" y="941081"/>
                </a:lnTo>
                <a:lnTo>
                  <a:pt x="1366914" y="935366"/>
                </a:lnTo>
                <a:lnTo>
                  <a:pt x="1365295" y="936033"/>
                </a:lnTo>
                <a:lnTo>
                  <a:pt x="1369390" y="950320"/>
                </a:lnTo>
                <a:lnTo>
                  <a:pt x="1363961" y="945177"/>
                </a:lnTo>
                <a:cubicBezTo>
                  <a:pt x="1363390" y="946701"/>
                  <a:pt x="1362628" y="947939"/>
                  <a:pt x="1362913" y="948225"/>
                </a:cubicBezTo>
                <a:cubicBezTo>
                  <a:pt x="1366447" y="952835"/>
                  <a:pt x="1370505" y="957026"/>
                  <a:pt x="1375010" y="960703"/>
                </a:cubicBezTo>
                <a:cubicBezTo>
                  <a:pt x="1376534" y="961941"/>
                  <a:pt x="1380630" y="959369"/>
                  <a:pt x="1383678" y="958988"/>
                </a:cubicBezTo>
                <a:cubicBezTo>
                  <a:pt x="1384916" y="958988"/>
                  <a:pt x="1386250" y="959750"/>
                  <a:pt x="1387583" y="959941"/>
                </a:cubicBezTo>
                <a:cubicBezTo>
                  <a:pt x="1389755" y="960322"/>
                  <a:pt x="1391984" y="960322"/>
                  <a:pt x="1394155" y="959941"/>
                </a:cubicBezTo>
                <a:cubicBezTo>
                  <a:pt x="1398156" y="958607"/>
                  <a:pt x="1401966" y="956607"/>
                  <a:pt x="1407490" y="954226"/>
                </a:cubicBezTo>
                <a:lnTo>
                  <a:pt x="1404823" y="943939"/>
                </a:lnTo>
                <a:cubicBezTo>
                  <a:pt x="1399204" y="949939"/>
                  <a:pt x="1396441" y="948987"/>
                  <a:pt x="1394060" y="943082"/>
                </a:cubicBezTo>
                <a:cubicBezTo>
                  <a:pt x="1393108" y="940510"/>
                  <a:pt x="1390155" y="938700"/>
                  <a:pt x="1388155" y="936509"/>
                </a:cubicBezTo>
                <a:lnTo>
                  <a:pt x="1386059" y="937557"/>
                </a:lnTo>
                <a:lnTo>
                  <a:pt x="1388250" y="926889"/>
                </a:lnTo>
                <a:lnTo>
                  <a:pt x="1390536" y="932128"/>
                </a:lnTo>
                <a:lnTo>
                  <a:pt x="1392631" y="932128"/>
                </a:lnTo>
                <a:cubicBezTo>
                  <a:pt x="1391679" y="897647"/>
                  <a:pt x="1402156" y="864786"/>
                  <a:pt x="1407300" y="831258"/>
                </a:cubicBezTo>
                <a:lnTo>
                  <a:pt x="1405204" y="831258"/>
                </a:lnTo>
                <a:lnTo>
                  <a:pt x="1403109" y="836878"/>
                </a:lnTo>
                <a:lnTo>
                  <a:pt x="1398251" y="830115"/>
                </a:lnTo>
                <a:lnTo>
                  <a:pt x="1396537" y="830972"/>
                </a:lnTo>
                <a:lnTo>
                  <a:pt x="1398156" y="843164"/>
                </a:lnTo>
                <a:lnTo>
                  <a:pt x="1390726" y="833639"/>
                </a:lnTo>
                <a:lnTo>
                  <a:pt x="1388345" y="835353"/>
                </a:lnTo>
                <a:cubicBezTo>
                  <a:pt x="1389602" y="838440"/>
                  <a:pt x="1390593" y="841621"/>
                  <a:pt x="1391298" y="844878"/>
                </a:cubicBezTo>
                <a:cubicBezTo>
                  <a:pt x="1392155" y="850118"/>
                  <a:pt x="1394536" y="856690"/>
                  <a:pt x="1392346" y="860404"/>
                </a:cubicBezTo>
                <a:cubicBezTo>
                  <a:pt x="1387488" y="868786"/>
                  <a:pt x="1385107" y="876216"/>
                  <a:pt x="1388536" y="881264"/>
                </a:cubicBezTo>
                <a:cubicBezTo>
                  <a:pt x="1388536" y="875549"/>
                  <a:pt x="1380249" y="874978"/>
                  <a:pt x="1372819" y="873549"/>
                </a:cubicBezTo>
                <a:lnTo>
                  <a:pt x="1372819" y="861833"/>
                </a:lnTo>
                <a:cubicBezTo>
                  <a:pt x="1369200" y="874120"/>
                  <a:pt x="1369200" y="874120"/>
                  <a:pt x="1382725" y="880883"/>
                </a:cubicBezTo>
                <a:close/>
                <a:moveTo>
                  <a:pt x="839991" y="893361"/>
                </a:moveTo>
                <a:lnTo>
                  <a:pt x="838943" y="894218"/>
                </a:lnTo>
                <a:lnTo>
                  <a:pt x="831418" y="888218"/>
                </a:lnTo>
                <a:cubicBezTo>
                  <a:pt x="826084" y="891551"/>
                  <a:pt x="826084" y="894218"/>
                  <a:pt x="831418" y="896504"/>
                </a:cubicBezTo>
                <a:cubicBezTo>
                  <a:pt x="833695" y="897714"/>
                  <a:pt x="836133" y="898580"/>
                  <a:pt x="838657" y="899076"/>
                </a:cubicBezTo>
                <a:cubicBezTo>
                  <a:pt x="844087" y="899552"/>
                  <a:pt x="851040" y="901457"/>
                  <a:pt x="854755" y="899076"/>
                </a:cubicBezTo>
                <a:cubicBezTo>
                  <a:pt x="858469" y="896694"/>
                  <a:pt x="858088" y="889551"/>
                  <a:pt x="857803" y="884312"/>
                </a:cubicBezTo>
                <a:cubicBezTo>
                  <a:pt x="857803" y="875645"/>
                  <a:pt x="855612" y="867072"/>
                  <a:pt x="854469" y="858404"/>
                </a:cubicBezTo>
                <a:cubicBezTo>
                  <a:pt x="854469" y="858404"/>
                  <a:pt x="855040" y="857547"/>
                  <a:pt x="856469" y="855356"/>
                </a:cubicBezTo>
                <a:lnTo>
                  <a:pt x="858565" y="862309"/>
                </a:lnTo>
                <a:cubicBezTo>
                  <a:pt x="865423" y="850689"/>
                  <a:pt x="854469" y="845355"/>
                  <a:pt x="855898" y="838021"/>
                </a:cubicBezTo>
                <a:lnTo>
                  <a:pt x="864565" y="820780"/>
                </a:lnTo>
                <a:lnTo>
                  <a:pt x="871804" y="831448"/>
                </a:lnTo>
                <a:lnTo>
                  <a:pt x="873424" y="830210"/>
                </a:lnTo>
                <a:lnTo>
                  <a:pt x="873424" y="804683"/>
                </a:lnTo>
                <a:cubicBezTo>
                  <a:pt x="869328" y="808112"/>
                  <a:pt x="866851" y="810398"/>
                  <a:pt x="863899" y="812398"/>
                </a:cubicBezTo>
                <a:cubicBezTo>
                  <a:pt x="860946" y="814399"/>
                  <a:pt x="858755" y="815732"/>
                  <a:pt x="854374" y="818304"/>
                </a:cubicBezTo>
                <a:cubicBezTo>
                  <a:pt x="854374" y="811922"/>
                  <a:pt x="855612" y="804779"/>
                  <a:pt x="854374" y="804207"/>
                </a:cubicBezTo>
                <a:cubicBezTo>
                  <a:pt x="845992" y="800778"/>
                  <a:pt x="850754" y="793920"/>
                  <a:pt x="849040" y="788967"/>
                </a:cubicBezTo>
                <a:cubicBezTo>
                  <a:pt x="848097" y="786662"/>
                  <a:pt x="846058" y="784976"/>
                  <a:pt x="843610" y="784490"/>
                </a:cubicBezTo>
                <a:cubicBezTo>
                  <a:pt x="838657" y="784490"/>
                  <a:pt x="831323" y="797920"/>
                  <a:pt x="832942" y="803540"/>
                </a:cubicBezTo>
                <a:lnTo>
                  <a:pt x="844753" y="800301"/>
                </a:lnTo>
                <a:lnTo>
                  <a:pt x="841420" y="818018"/>
                </a:lnTo>
                <a:lnTo>
                  <a:pt x="848659" y="815256"/>
                </a:lnTo>
                <a:cubicBezTo>
                  <a:pt x="844563" y="826400"/>
                  <a:pt x="854755" y="837640"/>
                  <a:pt x="846468" y="848689"/>
                </a:cubicBezTo>
                <a:lnTo>
                  <a:pt x="849706" y="858214"/>
                </a:lnTo>
                <a:lnTo>
                  <a:pt x="846754" y="859166"/>
                </a:lnTo>
                <a:cubicBezTo>
                  <a:pt x="839610" y="849641"/>
                  <a:pt x="840467" y="837259"/>
                  <a:pt x="837229" y="824591"/>
                </a:cubicBezTo>
                <a:lnTo>
                  <a:pt x="834657" y="832687"/>
                </a:lnTo>
                <a:lnTo>
                  <a:pt x="832085" y="832687"/>
                </a:lnTo>
                <a:lnTo>
                  <a:pt x="829704" y="815351"/>
                </a:lnTo>
                <a:cubicBezTo>
                  <a:pt x="828942" y="824409"/>
                  <a:pt x="828656" y="833506"/>
                  <a:pt x="828847" y="842592"/>
                </a:cubicBezTo>
                <a:cubicBezTo>
                  <a:pt x="829113" y="843393"/>
                  <a:pt x="829694" y="844050"/>
                  <a:pt x="830466" y="844402"/>
                </a:cubicBezTo>
                <a:cubicBezTo>
                  <a:pt x="839991" y="848784"/>
                  <a:pt x="839991" y="857642"/>
                  <a:pt x="841991" y="866024"/>
                </a:cubicBezTo>
                <a:cubicBezTo>
                  <a:pt x="842163" y="866720"/>
                  <a:pt x="842420" y="867396"/>
                  <a:pt x="842753" y="868025"/>
                </a:cubicBezTo>
                <a:lnTo>
                  <a:pt x="849421" y="864881"/>
                </a:lnTo>
                <a:lnTo>
                  <a:pt x="845706" y="892789"/>
                </a:lnTo>
                <a:cubicBezTo>
                  <a:pt x="838467" y="878407"/>
                  <a:pt x="839324" y="861833"/>
                  <a:pt x="829037" y="849069"/>
                </a:cubicBezTo>
                <a:lnTo>
                  <a:pt x="829799" y="858594"/>
                </a:lnTo>
                <a:lnTo>
                  <a:pt x="826846" y="859166"/>
                </a:lnTo>
                <a:lnTo>
                  <a:pt x="822084" y="836306"/>
                </a:lnTo>
                <a:lnTo>
                  <a:pt x="819417" y="836306"/>
                </a:lnTo>
                <a:lnTo>
                  <a:pt x="819417" y="864881"/>
                </a:lnTo>
                <a:lnTo>
                  <a:pt x="824846" y="864881"/>
                </a:lnTo>
                <a:cubicBezTo>
                  <a:pt x="824275" y="871358"/>
                  <a:pt x="823703" y="877454"/>
                  <a:pt x="823513" y="883931"/>
                </a:cubicBezTo>
                <a:cubicBezTo>
                  <a:pt x="823513" y="884979"/>
                  <a:pt x="825513" y="886122"/>
                  <a:pt x="826561" y="887169"/>
                </a:cubicBezTo>
                <a:cubicBezTo>
                  <a:pt x="827227" y="885836"/>
                  <a:pt x="828656" y="884503"/>
                  <a:pt x="828561" y="883264"/>
                </a:cubicBezTo>
                <a:cubicBezTo>
                  <a:pt x="827827" y="879969"/>
                  <a:pt x="827323" y="876625"/>
                  <a:pt x="827037" y="873263"/>
                </a:cubicBezTo>
                <a:cubicBezTo>
                  <a:pt x="827037" y="870787"/>
                  <a:pt x="829799" y="868501"/>
                  <a:pt x="831228" y="866215"/>
                </a:cubicBezTo>
                <a:cubicBezTo>
                  <a:pt x="832847" y="872310"/>
                  <a:pt x="831990" y="877168"/>
                  <a:pt x="833038" y="881550"/>
                </a:cubicBezTo>
                <a:cubicBezTo>
                  <a:pt x="834733" y="885722"/>
                  <a:pt x="836905" y="889684"/>
                  <a:pt x="839515" y="893361"/>
                </a:cubicBezTo>
                <a:close/>
                <a:moveTo>
                  <a:pt x="621678" y="976133"/>
                </a:moveTo>
                <a:lnTo>
                  <a:pt x="618725" y="978324"/>
                </a:lnTo>
                <a:lnTo>
                  <a:pt x="626631" y="994231"/>
                </a:lnTo>
                <a:cubicBezTo>
                  <a:pt x="637108" y="988135"/>
                  <a:pt x="636823" y="988325"/>
                  <a:pt x="630346" y="978228"/>
                </a:cubicBezTo>
                <a:cubicBezTo>
                  <a:pt x="627602" y="972942"/>
                  <a:pt x="625250" y="967466"/>
                  <a:pt x="623297" y="961846"/>
                </a:cubicBezTo>
                <a:lnTo>
                  <a:pt x="633870" y="962893"/>
                </a:lnTo>
                <a:cubicBezTo>
                  <a:pt x="630831" y="957131"/>
                  <a:pt x="628583" y="950978"/>
                  <a:pt x="627202" y="944605"/>
                </a:cubicBezTo>
                <a:cubicBezTo>
                  <a:pt x="626059" y="929556"/>
                  <a:pt x="626536" y="914316"/>
                  <a:pt x="625964" y="899076"/>
                </a:cubicBezTo>
                <a:cubicBezTo>
                  <a:pt x="624707" y="891008"/>
                  <a:pt x="624107" y="882855"/>
                  <a:pt x="624154" y="874692"/>
                </a:cubicBezTo>
                <a:cubicBezTo>
                  <a:pt x="625116" y="866634"/>
                  <a:pt x="621926" y="858633"/>
                  <a:pt x="615677" y="853451"/>
                </a:cubicBezTo>
                <a:lnTo>
                  <a:pt x="617106" y="870311"/>
                </a:lnTo>
                <a:cubicBezTo>
                  <a:pt x="609676" y="868215"/>
                  <a:pt x="611486" y="874025"/>
                  <a:pt x="611105" y="877550"/>
                </a:cubicBezTo>
                <a:cubicBezTo>
                  <a:pt x="609962" y="887075"/>
                  <a:pt x="609867" y="887075"/>
                  <a:pt x="604723" y="888694"/>
                </a:cubicBezTo>
                <a:lnTo>
                  <a:pt x="608438" y="877168"/>
                </a:lnTo>
                <a:lnTo>
                  <a:pt x="594817" y="874787"/>
                </a:lnTo>
                <a:cubicBezTo>
                  <a:pt x="595960" y="877168"/>
                  <a:pt x="596341" y="879645"/>
                  <a:pt x="597389" y="879931"/>
                </a:cubicBezTo>
                <a:cubicBezTo>
                  <a:pt x="604723" y="881931"/>
                  <a:pt x="600628" y="887075"/>
                  <a:pt x="600913" y="891170"/>
                </a:cubicBezTo>
                <a:cubicBezTo>
                  <a:pt x="600704" y="895675"/>
                  <a:pt x="601418" y="900181"/>
                  <a:pt x="603009" y="904410"/>
                </a:cubicBezTo>
                <a:cubicBezTo>
                  <a:pt x="607867" y="913268"/>
                  <a:pt x="613867" y="921555"/>
                  <a:pt x="619392" y="929937"/>
                </a:cubicBezTo>
                <a:lnTo>
                  <a:pt x="611010" y="929937"/>
                </a:lnTo>
                <a:lnTo>
                  <a:pt x="614629" y="950511"/>
                </a:lnTo>
                <a:lnTo>
                  <a:pt x="612153" y="951845"/>
                </a:lnTo>
                <a:lnTo>
                  <a:pt x="599580" y="935747"/>
                </a:lnTo>
                <a:cubicBezTo>
                  <a:pt x="595865" y="948701"/>
                  <a:pt x="597103" y="955464"/>
                  <a:pt x="603580" y="960988"/>
                </a:cubicBezTo>
                <a:cubicBezTo>
                  <a:pt x="596437" y="972800"/>
                  <a:pt x="613105" y="971085"/>
                  <a:pt x="611772" y="979372"/>
                </a:cubicBezTo>
                <a:lnTo>
                  <a:pt x="615201" y="978419"/>
                </a:lnTo>
                <a:lnTo>
                  <a:pt x="615201" y="954511"/>
                </a:lnTo>
                <a:lnTo>
                  <a:pt x="630060" y="985467"/>
                </a:lnTo>
                <a:lnTo>
                  <a:pt x="629012" y="986706"/>
                </a:lnTo>
                <a:close/>
                <a:moveTo>
                  <a:pt x="1448257" y="822019"/>
                </a:moveTo>
                <a:lnTo>
                  <a:pt x="1448829" y="824685"/>
                </a:lnTo>
                <a:lnTo>
                  <a:pt x="1464450" y="824685"/>
                </a:lnTo>
                <a:lnTo>
                  <a:pt x="1453020" y="830686"/>
                </a:lnTo>
                <a:lnTo>
                  <a:pt x="1461973" y="833449"/>
                </a:lnTo>
                <a:lnTo>
                  <a:pt x="1453115" y="839544"/>
                </a:lnTo>
                <a:lnTo>
                  <a:pt x="1459021" y="842783"/>
                </a:lnTo>
                <a:cubicBezTo>
                  <a:pt x="1456068" y="847260"/>
                  <a:pt x="1447210" y="844307"/>
                  <a:pt x="1448162" y="852880"/>
                </a:cubicBezTo>
                <a:lnTo>
                  <a:pt x="1461116" y="852117"/>
                </a:lnTo>
                <a:lnTo>
                  <a:pt x="1461116" y="853832"/>
                </a:lnTo>
                <a:lnTo>
                  <a:pt x="1452734" y="857357"/>
                </a:lnTo>
                <a:lnTo>
                  <a:pt x="1452734" y="858690"/>
                </a:lnTo>
                <a:lnTo>
                  <a:pt x="1460164" y="859261"/>
                </a:lnTo>
                <a:lnTo>
                  <a:pt x="1460164" y="860786"/>
                </a:lnTo>
                <a:lnTo>
                  <a:pt x="1449877" y="864405"/>
                </a:lnTo>
                <a:lnTo>
                  <a:pt x="1447495" y="856880"/>
                </a:lnTo>
                <a:lnTo>
                  <a:pt x="1445305" y="856880"/>
                </a:lnTo>
                <a:lnTo>
                  <a:pt x="1447495" y="869929"/>
                </a:lnTo>
                <a:lnTo>
                  <a:pt x="1459878" y="866691"/>
                </a:lnTo>
                <a:cubicBezTo>
                  <a:pt x="1447305" y="872025"/>
                  <a:pt x="1444828" y="883550"/>
                  <a:pt x="1440828" y="895266"/>
                </a:cubicBezTo>
                <a:cubicBezTo>
                  <a:pt x="1451020" y="895266"/>
                  <a:pt x="1450353" y="901648"/>
                  <a:pt x="1447114" y="909077"/>
                </a:cubicBezTo>
                <a:cubicBezTo>
                  <a:pt x="1457306" y="907744"/>
                  <a:pt x="1454830" y="913840"/>
                  <a:pt x="1454544" y="918602"/>
                </a:cubicBezTo>
                <a:cubicBezTo>
                  <a:pt x="1454258" y="923365"/>
                  <a:pt x="1454544" y="928127"/>
                  <a:pt x="1454544" y="934318"/>
                </a:cubicBezTo>
                <a:cubicBezTo>
                  <a:pt x="1461878" y="926222"/>
                  <a:pt x="1451972" y="915268"/>
                  <a:pt x="1462450" y="908791"/>
                </a:cubicBezTo>
                <a:cubicBezTo>
                  <a:pt x="1462983" y="914868"/>
                  <a:pt x="1463869" y="920917"/>
                  <a:pt x="1465117" y="926889"/>
                </a:cubicBezTo>
                <a:cubicBezTo>
                  <a:pt x="1465783" y="929270"/>
                  <a:pt x="1468831" y="930985"/>
                  <a:pt x="1470832" y="933080"/>
                </a:cubicBezTo>
                <a:cubicBezTo>
                  <a:pt x="1471784" y="930603"/>
                  <a:pt x="1473689" y="928127"/>
                  <a:pt x="1473499" y="925746"/>
                </a:cubicBezTo>
                <a:cubicBezTo>
                  <a:pt x="1472737" y="919364"/>
                  <a:pt x="1471117" y="913078"/>
                  <a:pt x="1469593" y="905363"/>
                </a:cubicBezTo>
                <a:lnTo>
                  <a:pt x="1475975" y="909267"/>
                </a:lnTo>
                <a:lnTo>
                  <a:pt x="1474832" y="903172"/>
                </a:lnTo>
                <a:cubicBezTo>
                  <a:pt x="1470432" y="887903"/>
                  <a:pt x="1468660" y="871987"/>
                  <a:pt x="1469593" y="856118"/>
                </a:cubicBezTo>
                <a:cubicBezTo>
                  <a:pt x="1471308" y="844878"/>
                  <a:pt x="1473689" y="833639"/>
                  <a:pt x="1474451" y="822304"/>
                </a:cubicBezTo>
                <a:cubicBezTo>
                  <a:pt x="1474766" y="817799"/>
                  <a:pt x="1472975" y="813398"/>
                  <a:pt x="1469593" y="810398"/>
                </a:cubicBezTo>
                <a:cubicBezTo>
                  <a:pt x="1464621" y="807760"/>
                  <a:pt x="1458449" y="809646"/>
                  <a:pt x="1455811" y="814608"/>
                </a:cubicBezTo>
                <a:cubicBezTo>
                  <a:pt x="1455696" y="814827"/>
                  <a:pt x="1455592" y="815037"/>
                  <a:pt x="1455496" y="815256"/>
                </a:cubicBezTo>
                <a:lnTo>
                  <a:pt x="1467879" y="815256"/>
                </a:lnTo>
                <a:lnTo>
                  <a:pt x="1467879" y="816685"/>
                </a:lnTo>
                <a:close/>
                <a:moveTo>
                  <a:pt x="766648" y="713529"/>
                </a:moveTo>
                <a:lnTo>
                  <a:pt x="763505" y="713529"/>
                </a:lnTo>
                <a:cubicBezTo>
                  <a:pt x="761410" y="723054"/>
                  <a:pt x="759219" y="733341"/>
                  <a:pt x="757123" y="743247"/>
                </a:cubicBezTo>
                <a:cubicBezTo>
                  <a:pt x="755314" y="740742"/>
                  <a:pt x="754685" y="737580"/>
                  <a:pt x="755409" y="734579"/>
                </a:cubicBezTo>
                <a:cubicBezTo>
                  <a:pt x="759695" y="717920"/>
                  <a:pt x="761334" y="700689"/>
                  <a:pt x="760267" y="683525"/>
                </a:cubicBezTo>
                <a:cubicBezTo>
                  <a:pt x="759476" y="677039"/>
                  <a:pt x="760429" y="670466"/>
                  <a:pt x="763029" y="664475"/>
                </a:cubicBezTo>
                <a:cubicBezTo>
                  <a:pt x="767029" y="657141"/>
                  <a:pt x="763696" y="652759"/>
                  <a:pt x="760076" y="647425"/>
                </a:cubicBezTo>
                <a:cubicBezTo>
                  <a:pt x="758171" y="659998"/>
                  <a:pt x="757981" y="672667"/>
                  <a:pt x="756457" y="685525"/>
                </a:cubicBezTo>
                <a:cubicBezTo>
                  <a:pt x="754933" y="698384"/>
                  <a:pt x="752170" y="709719"/>
                  <a:pt x="749980" y="721911"/>
                </a:cubicBezTo>
                <a:cubicBezTo>
                  <a:pt x="741026" y="719720"/>
                  <a:pt x="738931" y="720673"/>
                  <a:pt x="739883" y="727054"/>
                </a:cubicBezTo>
                <a:cubicBezTo>
                  <a:pt x="740836" y="734256"/>
                  <a:pt x="742922" y="741266"/>
                  <a:pt x="746074" y="747819"/>
                </a:cubicBezTo>
                <a:cubicBezTo>
                  <a:pt x="749703" y="753277"/>
                  <a:pt x="753923" y="758325"/>
                  <a:pt x="758647" y="762868"/>
                </a:cubicBezTo>
                <a:cubicBezTo>
                  <a:pt x="747217" y="762868"/>
                  <a:pt x="745598" y="751343"/>
                  <a:pt x="737692" y="745914"/>
                </a:cubicBezTo>
                <a:lnTo>
                  <a:pt x="750075" y="784871"/>
                </a:lnTo>
                <a:cubicBezTo>
                  <a:pt x="740550" y="787062"/>
                  <a:pt x="740550" y="788586"/>
                  <a:pt x="746360" y="797444"/>
                </a:cubicBezTo>
                <a:lnTo>
                  <a:pt x="753028" y="806969"/>
                </a:lnTo>
                <a:cubicBezTo>
                  <a:pt x="757219" y="799445"/>
                  <a:pt x="761695" y="793539"/>
                  <a:pt x="759028" y="784586"/>
                </a:cubicBezTo>
                <a:cubicBezTo>
                  <a:pt x="754837" y="770870"/>
                  <a:pt x="763124" y="759916"/>
                  <a:pt x="768553" y="748485"/>
                </a:cubicBezTo>
                <a:cubicBezTo>
                  <a:pt x="769315" y="746771"/>
                  <a:pt x="772268" y="745247"/>
                  <a:pt x="772078" y="744009"/>
                </a:cubicBezTo>
                <a:cubicBezTo>
                  <a:pt x="770554" y="732770"/>
                  <a:pt x="768458" y="722959"/>
                  <a:pt x="766648" y="713148"/>
                </a:cubicBezTo>
                <a:close/>
                <a:moveTo>
                  <a:pt x="599104" y="149649"/>
                </a:moveTo>
                <a:lnTo>
                  <a:pt x="596437" y="152411"/>
                </a:lnTo>
                <a:cubicBezTo>
                  <a:pt x="584149" y="145839"/>
                  <a:pt x="567862" y="146411"/>
                  <a:pt x="565576" y="153173"/>
                </a:cubicBezTo>
                <a:lnTo>
                  <a:pt x="592150" y="153173"/>
                </a:lnTo>
                <a:cubicBezTo>
                  <a:pt x="592150" y="162698"/>
                  <a:pt x="599580" y="165365"/>
                  <a:pt x="601675" y="170128"/>
                </a:cubicBezTo>
                <a:lnTo>
                  <a:pt x="615963" y="159841"/>
                </a:lnTo>
                <a:lnTo>
                  <a:pt x="617201" y="161555"/>
                </a:lnTo>
                <a:lnTo>
                  <a:pt x="610343" y="167842"/>
                </a:lnTo>
                <a:lnTo>
                  <a:pt x="615677" y="170032"/>
                </a:lnTo>
                <a:lnTo>
                  <a:pt x="606819" y="176986"/>
                </a:lnTo>
                <a:lnTo>
                  <a:pt x="607867" y="178319"/>
                </a:lnTo>
                <a:lnTo>
                  <a:pt x="615487" y="175462"/>
                </a:lnTo>
                <a:cubicBezTo>
                  <a:pt x="609295" y="188797"/>
                  <a:pt x="597008" y="198798"/>
                  <a:pt x="598723" y="214514"/>
                </a:cubicBezTo>
                <a:cubicBezTo>
                  <a:pt x="602580" y="210733"/>
                  <a:pt x="606228" y="206761"/>
                  <a:pt x="609676" y="202608"/>
                </a:cubicBezTo>
                <a:cubicBezTo>
                  <a:pt x="612705" y="199674"/>
                  <a:pt x="615877" y="196912"/>
                  <a:pt x="619201" y="194321"/>
                </a:cubicBezTo>
                <a:lnTo>
                  <a:pt x="617487" y="192035"/>
                </a:lnTo>
                <a:lnTo>
                  <a:pt x="612629" y="192797"/>
                </a:lnTo>
                <a:cubicBezTo>
                  <a:pt x="622154" y="188320"/>
                  <a:pt x="620725" y="179367"/>
                  <a:pt x="622154" y="171652"/>
                </a:cubicBezTo>
                <a:cubicBezTo>
                  <a:pt x="624783" y="162774"/>
                  <a:pt x="630670" y="155221"/>
                  <a:pt x="638632" y="150506"/>
                </a:cubicBezTo>
                <a:cubicBezTo>
                  <a:pt x="639337" y="153373"/>
                  <a:pt x="639594" y="156326"/>
                  <a:pt x="639394" y="159269"/>
                </a:cubicBezTo>
                <a:cubicBezTo>
                  <a:pt x="638451" y="161736"/>
                  <a:pt x="637137" y="164051"/>
                  <a:pt x="635489" y="166127"/>
                </a:cubicBezTo>
                <a:cubicBezTo>
                  <a:pt x="638823" y="167080"/>
                  <a:pt x="641776" y="166984"/>
                  <a:pt x="642538" y="165651"/>
                </a:cubicBezTo>
                <a:cubicBezTo>
                  <a:pt x="645633" y="160498"/>
                  <a:pt x="648043" y="154954"/>
                  <a:pt x="649681" y="149173"/>
                </a:cubicBezTo>
                <a:cubicBezTo>
                  <a:pt x="650158" y="147172"/>
                  <a:pt x="646348" y="143648"/>
                  <a:pt x="643776" y="141648"/>
                </a:cubicBezTo>
                <a:cubicBezTo>
                  <a:pt x="642919" y="140886"/>
                  <a:pt x="639966" y="142791"/>
                  <a:pt x="637585" y="143553"/>
                </a:cubicBezTo>
                <a:lnTo>
                  <a:pt x="630060" y="138695"/>
                </a:lnTo>
                <a:lnTo>
                  <a:pt x="630060" y="145934"/>
                </a:lnTo>
                <a:lnTo>
                  <a:pt x="622535" y="148315"/>
                </a:lnTo>
                <a:lnTo>
                  <a:pt x="608152" y="138790"/>
                </a:lnTo>
                <a:lnTo>
                  <a:pt x="609391" y="145267"/>
                </a:lnTo>
                <a:cubicBezTo>
                  <a:pt x="607009" y="141743"/>
                  <a:pt x="604057" y="135742"/>
                  <a:pt x="605485" y="134504"/>
                </a:cubicBezTo>
                <a:cubicBezTo>
                  <a:pt x="611772" y="128408"/>
                  <a:pt x="604342" y="127646"/>
                  <a:pt x="603295" y="124503"/>
                </a:cubicBezTo>
                <a:lnTo>
                  <a:pt x="601009" y="124503"/>
                </a:lnTo>
                <a:lnTo>
                  <a:pt x="602723" y="147554"/>
                </a:lnTo>
                <a:cubicBezTo>
                  <a:pt x="594817" y="144887"/>
                  <a:pt x="597294" y="130218"/>
                  <a:pt x="583673" y="131837"/>
                </a:cubicBezTo>
                <a:lnTo>
                  <a:pt x="591103" y="142315"/>
                </a:lnTo>
                <a:lnTo>
                  <a:pt x="588150" y="142315"/>
                </a:lnTo>
                <a:lnTo>
                  <a:pt x="589960" y="141076"/>
                </a:lnTo>
                <a:close/>
                <a:moveTo>
                  <a:pt x="888759" y="625899"/>
                </a:moveTo>
                <a:cubicBezTo>
                  <a:pt x="887235" y="624851"/>
                  <a:pt x="884854" y="624089"/>
                  <a:pt x="884758" y="623041"/>
                </a:cubicBezTo>
                <a:cubicBezTo>
                  <a:pt x="883596" y="616193"/>
                  <a:pt x="877396" y="611354"/>
                  <a:pt x="870471" y="611897"/>
                </a:cubicBezTo>
                <a:cubicBezTo>
                  <a:pt x="860651" y="612650"/>
                  <a:pt x="851316" y="616479"/>
                  <a:pt x="843801" y="622851"/>
                </a:cubicBezTo>
                <a:cubicBezTo>
                  <a:pt x="831990" y="635805"/>
                  <a:pt x="820750" y="648473"/>
                  <a:pt x="802939" y="653426"/>
                </a:cubicBezTo>
                <a:lnTo>
                  <a:pt x="802939" y="655522"/>
                </a:lnTo>
                <a:lnTo>
                  <a:pt x="820750" y="660951"/>
                </a:lnTo>
                <a:lnTo>
                  <a:pt x="821798" y="654378"/>
                </a:lnTo>
                <a:cubicBezTo>
                  <a:pt x="828275" y="663237"/>
                  <a:pt x="828275" y="663237"/>
                  <a:pt x="833419" y="660665"/>
                </a:cubicBezTo>
                <a:lnTo>
                  <a:pt x="829323" y="653521"/>
                </a:lnTo>
                <a:lnTo>
                  <a:pt x="830847" y="652569"/>
                </a:lnTo>
                <a:lnTo>
                  <a:pt x="840372" y="662094"/>
                </a:lnTo>
                <a:lnTo>
                  <a:pt x="842277" y="660094"/>
                </a:lnTo>
                <a:lnTo>
                  <a:pt x="837419" y="653141"/>
                </a:lnTo>
                <a:lnTo>
                  <a:pt x="839134" y="651712"/>
                </a:lnTo>
                <a:lnTo>
                  <a:pt x="844849" y="660094"/>
                </a:lnTo>
                <a:lnTo>
                  <a:pt x="848373" y="658284"/>
                </a:lnTo>
                <a:lnTo>
                  <a:pt x="845134" y="648759"/>
                </a:lnTo>
                <a:lnTo>
                  <a:pt x="846754" y="647711"/>
                </a:lnTo>
                <a:lnTo>
                  <a:pt x="851992" y="654760"/>
                </a:lnTo>
                <a:lnTo>
                  <a:pt x="854469" y="654760"/>
                </a:lnTo>
                <a:lnTo>
                  <a:pt x="853135" y="641996"/>
                </a:lnTo>
                <a:lnTo>
                  <a:pt x="859803" y="647997"/>
                </a:lnTo>
                <a:lnTo>
                  <a:pt x="855993" y="643710"/>
                </a:lnTo>
                <a:lnTo>
                  <a:pt x="868090" y="638091"/>
                </a:lnTo>
                <a:lnTo>
                  <a:pt x="865327" y="631423"/>
                </a:lnTo>
                <a:lnTo>
                  <a:pt x="876662" y="633138"/>
                </a:lnTo>
                <a:lnTo>
                  <a:pt x="876662" y="630852"/>
                </a:lnTo>
                <a:lnTo>
                  <a:pt x="872566" y="625994"/>
                </a:lnTo>
                <a:cubicBezTo>
                  <a:pt x="878186" y="626756"/>
                  <a:pt x="886854" y="630185"/>
                  <a:pt x="888854" y="627899"/>
                </a:cubicBezTo>
                <a:cubicBezTo>
                  <a:pt x="892483" y="621727"/>
                  <a:pt x="895055" y="615002"/>
                  <a:pt x="896474" y="607992"/>
                </a:cubicBezTo>
                <a:lnTo>
                  <a:pt x="893712" y="607135"/>
                </a:lnTo>
                <a:close/>
                <a:moveTo>
                  <a:pt x="429844" y="875454"/>
                </a:moveTo>
                <a:lnTo>
                  <a:pt x="434607" y="875454"/>
                </a:lnTo>
                <a:lnTo>
                  <a:pt x="430606" y="855928"/>
                </a:lnTo>
                <a:lnTo>
                  <a:pt x="431845" y="854880"/>
                </a:lnTo>
                <a:lnTo>
                  <a:pt x="449180" y="879264"/>
                </a:lnTo>
                <a:lnTo>
                  <a:pt x="451180" y="877930"/>
                </a:lnTo>
                <a:cubicBezTo>
                  <a:pt x="447961" y="873416"/>
                  <a:pt x="445304" y="868520"/>
                  <a:pt x="443275" y="863357"/>
                </a:cubicBezTo>
                <a:cubicBezTo>
                  <a:pt x="438417" y="846117"/>
                  <a:pt x="428511" y="830210"/>
                  <a:pt x="428892" y="811446"/>
                </a:cubicBezTo>
                <a:cubicBezTo>
                  <a:pt x="428920" y="809732"/>
                  <a:pt x="428311" y="808064"/>
                  <a:pt x="427177" y="806778"/>
                </a:cubicBezTo>
                <a:cubicBezTo>
                  <a:pt x="418414" y="798492"/>
                  <a:pt x="419843" y="787728"/>
                  <a:pt x="419272" y="777251"/>
                </a:cubicBezTo>
                <a:cubicBezTo>
                  <a:pt x="419272" y="775251"/>
                  <a:pt x="419272" y="773251"/>
                  <a:pt x="419272" y="769727"/>
                </a:cubicBezTo>
                <a:cubicBezTo>
                  <a:pt x="413652" y="778775"/>
                  <a:pt x="413557" y="781157"/>
                  <a:pt x="416890" y="803636"/>
                </a:cubicBezTo>
                <a:lnTo>
                  <a:pt x="409937" y="801540"/>
                </a:lnTo>
                <a:lnTo>
                  <a:pt x="415843" y="823162"/>
                </a:lnTo>
                <a:lnTo>
                  <a:pt x="417938" y="822686"/>
                </a:lnTo>
                <a:lnTo>
                  <a:pt x="420034" y="809446"/>
                </a:lnTo>
                <a:lnTo>
                  <a:pt x="422224" y="809446"/>
                </a:lnTo>
                <a:lnTo>
                  <a:pt x="424320" y="843164"/>
                </a:lnTo>
                <a:cubicBezTo>
                  <a:pt x="420415" y="836592"/>
                  <a:pt x="416224" y="830686"/>
                  <a:pt x="413080" y="824114"/>
                </a:cubicBezTo>
                <a:cubicBezTo>
                  <a:pt x="409937" y="817542"/>
                  <a:pt x="408127" y="810779"/>
                  <a:pt x="405937" y="804492"/>
                </a:cubicBezTo>
                <a:lnTo>
                  <a:pt x="386315" y="826210"/>
                </a:lnTo>
                <a:lnTo>
                  <a:pt x="386315" y="842879"/>
                </a:lnTo>
                <a:lnTo>
                  <a:pt x="399079" y="828305"/>
                </a:lnTo>
                <a:lnTo>
                  <a:pt x="399079" y="849927"/>
                </a:lnTo>
                <a:lnTo>
                  <a:pt x="402412" y="849927"/>
                </a:lnTo>
                <a:lnTo>
                  <a:pt x="404222" y="821352"/>
                </a:lnTo>
                <a:lnTo>
                  <a:pt x="416033" y="838307"/>
                </a:lnTo>
                <a:cubicBezTo>
                  <a:pt x="413271" y="850498"/>
                  <a:pt x="420129" y="859547"/>
                  <a:pt x="425558" y="869168"/>
                </a:cubicBezTo>
                <a:lnTo>
                  <a:pt x="430606" y="865929"/>
                </a:lnTo>
                <a:close/>
                <a:moveTo>
                  <a:pt x="1038301" y="523029"/>
                </a:moveTo>
                <a:lnTo>
                  <a:pt x="1039825" y="521505"/>
                </a:lnTo>
                <a:cubicBezTo>
                  <a:pt x="1036758" y="517409"/>
                  <a:pt x="1033348" y="513590"/>
                  <a:pt x="1029634" y="510075"/>
                </a:cubicBezTo>
                <a:cubicBezTo>
                  <a:pt x="1025138" y="506932"/>
                  <a:pt x="1020385" y="504160"/>
                  <a:pt x="1015441" y="501788"/>
                </a:cubicBezTo>
                <a:cubicBezTo>
                  <a:pt x="1024395" y="496740"/>
                  <a:pt x="1029634" y="503788"/>
                  <a:pt x="1035634" y="508265"/>
                </a:cubicBezTo>
                <a:lnTo>
                  <a:pt x="1036968" y="506169"/>
                </a:lnTo>
                <a:lnTo>
                  <a:pt x="1016965" y="490930"/>
                </a:lnTo>
                <a:lnTo>
                  <a:pt x="1017632" y="489691"/>
                </a:lnTo>
                <a:lnTo>
                  <a:pt x="1023919" y="491216"/>
                </a:lnTo>
                <a:cubicBezTo>
                  <a:pt x="1015537" y="479214"/>
                  <a:pt x="994201" y="472166"/>
                  <a:pt x="982580" y="478928"/>
                </a:cubicBezTo>
                <a:cubicBezTo>
                  <a:pt x="970960" y="485691"/>
                  <a:pt x="966483" y="487691"/>
                  <a:pt x="975913" y="501598"/>
                </a:cubicBezTo>
                <a:lnTo>
                  <a:pt x="975913" y="486739"/>
                </a:lnTo>
                <a:lnTo>
                  <a:pt x="977056" y="486739"/>
                </a:lnTo>
                <a:lnTo>
                  <a:pt x="979913" y="495216"/>
                </a:lnTo>
                <a:lnTo>
                  <a:pt x="981151" y="485691"/>
                </a:lnTo>
                <a:lnTo>
                  <a:pt x="1009726" y="496168"/>
                </a:lnTo>
                <a:cubicBezTo>
                  <a:pt x="1005535" y="497788"/>
                  <a:pt x="1001440" y="497311"/>
                  <a:pt x="997915" y="498550"/>
                </a:cubicBezTo>
                <a:cubicBezTo>
                  <a:pt x="995477" y="499816"/>
                  <a:pt x="993705" y="502074"/>
                  <a:pt x="993058" y="504741"/>
                </a:cubicBezTo>
                <a:cubicBezTo>
                  <a:pt x="992686" y="509113"/>
                  <a:pt x="992686" y="513514"/>
                  <a:pt x="993058" y="517886"/>
                </a:cubicBezTo>
                <a:cubicBezTo>
                  <a:pt x="1002354" y="518486"/>
                  <a:pt x="1011603" y="519590"/>
                  <a:pt x="1020775" y="521219"/>
                </a:cubicBezTo>
                <a:cubicBezTo>
                  <a:pt x="1030586" y="522934"/>
                  <a:pt x="1037597" y="531659"/>
                  <a:pt x="1037158" y="541603"/>
                </a:cubicBezTo>
                <a:cubicBezTo>
                  <a:pt x="1047826" y="527315"/>
                  <a:pt x="1029348" y="524743"/>
                  <a:pt x="1028872" y="514933"/>
                </a:cubicBezTo>
                <a:close/>
                <a:moveTo>
                  <a:pt x="711975" y="874120"/>
                </a:moveTo>
                <a:lnTo>
                  <a:pt x="709117" y="874120"/>
                </a:lnTo>
                <a:cubicBezTo>
                  <a:pt x="708422" y="871501"/>
                  <a:pt x="708012" y="868825"/>
                  <a:pt x="707879" y="866120"/>
                </a:cubicBezTo>
                <a:cubicBezTo>
                  <a:pt x="707879" y="859261"/>
                  <a:pt x="709308" y="852499"/>
                  <a:pt x="709498" y="845641"/>
                </a:cubicBezTo>
                <a:cubicBezTo>
                  <a:pt x="709470" y="843374"/>
                  <a:pt x="708736" y="841183"/>
                  <a:pt x="707403" y="839354"/>
                </a:cubicBezTo>
                <a:cubicBezTo>
                  <a:pt x="704241" y="839450"/>
                  <a:pt x="701154" y="840364"/>
                  <a:pt x="698449" y="842021"/>
                </a:cubicBezTo>
                <a:cubicBezTo>
                  <a:pt x="696706" y="843878"/>
                  <a:pt x="695716" y="846327"/>
                  <a:pt x="695687" y="848879"/>
                </a:cubicBezTo>
                <a:cubicBezTo>
                  <a:pt x="694925" y="860214"/>
                  <a:pt x="694544" y="871549"/>
                  <a:pt x="694068" y="882884"/>
                </a:cubicBezTo>
                <a:cubicBezTo>
                  <a:pt x="694096" y="884893"/>
                  <a:pt x="693935" y="886903"/>
                  <a:pt x="693592" y="888884"/>
                </a:cubicBezTo>
                <a:cubicBezTo>
                  <a:pt x="689077" y="899314"/>
                  <a:pt x="693877" y="911420"/>
                  <a:pt x="704307" y="915935"/>
                </a:cubicBezTo>
                <a:cubicBezTo>
                  <a:pt x="704888" y="916183"/>
                  <a:pt x="705469" y="916402"/>
                  <a:pt x="706069" y="916602"/>
                </a:cubicBezTo>
                <a:cubicBezTo>
                  <a:pt x="706069" y="908029"/>
                  <a:pt x="696544" y="900409"/>
                  <a:pt x="703117" y="891075"/>
                </a:cubicBezTo>
                <a:cubicBezTo>
                  <a:pt x="704926" y="895551"/>
                  <a:pt x="705022" y="900600"/>
                  <a:pt x="706450" y="904696"/>
                </a:cubicBezTo>
                <a:cubicBezTo>
                  <a:pt x="708232" y="909115"/>
                  <a:pt x="710365" y="913382"/>
                  <a:pt x="712832" y="917459"/>
                </a:cubicBezTo>
                <a:cubicBezTo>
                  <a:pt x="709213" y="898409"/>
                  <a:pt x="709213" y="898409"/>
                  <a:pt x="716261" y="892694"/>
                </a:cubicBezTo>
                <a:cubicBezTo>
                  <a:pt x="713785" y="905553"/>
                  <a:pt x="715499" y="916030"/>
                  <a:pt x="728263" y="921841"/>
                </a:cubicBezTo>
                <a:cubicBezTo>
                  <a:pt x="720452" y="910316"/>
                  <a:pt x="731787" y="894599"/>
                  <a:pt x="719976" y="883741"/>
                </a:cubicBezTo>
                <a:lnTo>
                  <a:pt x="708070" y="891837"/>
                </a:lnTo>
                <a:lnTo>
                  <a:pt x="706831" y="889741"/>
                </a:lnTo>
                <a:cubicBezTo>
                  <a:pt x="716356" y="874406"/>
                  <a:pt x="717309" y="871739"/>
                  <a:pt x="713880" y="859357"/>
                </a:cubicBezTo>
                <a:close/>
                <a:moveTo>
                  <a:pt x="938956" y="773632"/>
                </a:moveTo>
                <a:lnTo>
                  <a:pt x="940956" y="771060"/>
                </a:lnTo>
                <a:cubicBezTo>
                  <a:pt x="931431" y="755534"/>
                  <a:pt x="915810" y="743533"/>
                  <a:pt x="912857" y="723435"/>
                </a:cubicBezTo>
                <a:cubicBezTo>
                  <a:pt x="912857" y="721720"/>
                  <a:pt x="909238" y="720482"/>
                  <a:pt x="906475" y="718291"/>
                </a:cubicBezTo>
                <a:cubicBezTo>
                  <a:pt x="905713" y="723245"/>
                  <a:pt x="903142" y="728483"/>
                  <a:pt x="904761" y="730769"/>
                </a:cubicBezTo>
                <a:cubicBezTo>
                  <a:pt x="911619" y="740294"/>
                  <a:pt x="904761" y="741342"/>
                  <a:pt x="898474" y="744676"/>
                </a:cubicBezTo>
                <a:cubicBezTo>
                  <a:pt x="895522" y="746200"/>
                  <a:pt x="894474" y="751343"/>
                  <a:pt x="891997" y="755915"/>
                </a:cubicBezTo>
                <a:lnTo>
                  <a:pt x="899427" y="754772"/>
                </a:lnTo>
                <a:lnTo>
                  <a:pt x="900856" y="780966"/>
                </a:lnTo>
                <a:lnTo>
                  <a:pt x="908952" y="777060"/>
                </a:lnTo>
                <a:cubicBezTo>
                  <a:pt x="909885" y="779061"/>
                  <a:pt x="910562" y="781175"/>
                  <a:pt x="910952" y="783347"/>
                </a:cubicBezTo>
                <a:cubicBezTo>
                  <a:pt x="912000" y="793920"/>
                  <a:pt x="912667" y="795158"/>
                  <a:pt x="919429" y="796587"/>
                </a:cubicBezTo>
                <a:cubicBezTo>
                  <a:pt x="912000" y="785347"/>
                  <a:pt x="905904" y="754677"/>
                  <a:pt x="910381" y="750010"/>
                </a:cubicBezTo>
                <a:cubicBezTo>
                  <a:pt x="914286" y="759535"/>
                  <a:pt x="914762" y="770965"/>
                  <a:pt x="924287" y="777823"/>
                </a:cubicBezTo>
                <a:lnTo>
                  <a:pt x="928192" y="764297"/>
                </a:lnTo>
                <a:close/>
                <a:moveTo>
                  <a:pt x="657492" y="260901"/>
                </a:moveTo>
                <a:lnTo>
                  <a:pt x="654730" y="252709"/>
                </a:lnTo>
                <a:lnTo>
                  <a:pt x="665779" y="248804"/>
                </a:lnTo>
                <a:lnTo>
                  <a:pt x="665112" y="246613"/>
                </a:lnTo>
                <a:lnTo>
                  <a:pt x="660254" y="245947"/>
                </a:lnTo>
                <a:lnTo>
                  <a:pt x="660254" y="239184"/>
                </a:lnTo>
                <a:cubicBezTo>
                  <a:pt x="663683" y="235279"/>
                  <a:pt x="667779" y="232516"/>
                  <a:pt x="667493" y="230516"/>
                </a:cubicBezTo>
                <a:cubicBezTo>
                  <a:pt x="665712" y="224696"/>
                  <a:pt x="666579" y="218391"/>
                  <a:pt x="669874" y="213276"/>
                </a:cubicBezTo>
                <a:cubicBezTo>
                  <a:pt x="674827" y="206799"/>
                  <a:pt x="674637" y="198417"/>
                  <a:pt x="680638" y="191940"/>
                </a:cubicBezTo>
                <a:cubicBezTo>
                  <a:pt x="686505" y="183691"/>
                  <a:pt x="691372" y="174766"/>
                  <a:pt x="695116" y="165365"/>
                </a:cubicBezTo>
                <a:lnTo>
                  <a:pt x="686543" y="167080"/>
                </a:lnTo>
                <a:cubicBezTo>
                  <a:pt x="689496" y="162793"/>
                  <a:pt x="691401" y="156888"/>
                  <a:pt x="694354" y="156221"/>
                </a:cubicBezTo>
                <a:cubicBezTo>
                  <a:pt x="704545" y="154030"/>
                  <a:pt x="701021" y="146696"/>
                  <a:pt x="701878" y="140791"/>
                </a:cubicBezTo>
                <a:cubicBezTo>
                  <a:pt x="692925" y="146039"/>
                  <a:pt x="686448" y="154650"/>
                  <a:pt x="683876" y="164698"/>
                </a:cubicBezTo>
                <a:cubicBezTo>
                  <a:pt x="683800" y="179329"/>
                  <a:pt x="676723" y="193035"/>
                  <a:pt x="664826" y="201560"/>
                </a:cubicBezTo>
                <a:cubicBezTo>
                  <a:pt x="661111" y="200703"/>
                  <a:pt x="658159" y="199274"/>
                  <a:pt x="657682" y="199941"/>
                </a:cubicBezTo>
                <a:cubicBezTo>
                  <a:pt x="653110" y="205561"/>
                  <a:pt x="648919" y="211562"/>
                  <a:pt x="642919" y="220039"/>
                </a:cubicBezTo>
                <a:lnTo>
                  <a:pt x="661397" y="217276"/>
                </a:lnTo>
                <a:cubicBezTo>
                  <a:pt x="660416" y="232354"/>
                  <a:pt x="654301" y="246642"/>
                  <a:pt x="644062" y="257758"/>
                </a:cubicBezTo>
                <a:cubicBezTo>
                  <a:pt x="642633" y="259091"/>
                  <a:pt x="642538" y="261758"/>
                  <a:pt x="641776" y="263758"/>
                </a:cubicBezTo>
                <a:lnTo>
                  <a:pt x="644062" y="264616"/>
                </a:lnTo>
                <a:lnTo>
                  <a:pt x="648634" y="256138"/>
                </a:lnTo>
                <a:lnTo>
                  <a:pt x="649586" y="270140"/>
                </a:lnTo>
                <a:close/>
                <a:moveTo>
                  <a:pt x="746551" y="227468"/>
                </a:moveTo>
                <a:cubicBezTo>
                  <a:pt x="752256" y="234060"/>
                  <a:pt x="754456" y="242984"/>
                  <a:pt x="752456" y="251471"/>
                </a:cubicBezTo>
                <a:cubicBezTo>
                  <a:pt x="751828" y="261434"/>
                  <a:pt x="751828" y="271417"/>
                  <a:pt x="752456" y="281380"/>
                </a:cubicBezTo>
                <a:cubicBezTo>
                  <a:pt x="764267" y="274236"/>
                  <a:pt x="756171" y="264425"/>
                  <a:pt x="756552" y="254329"/>
                </a:cubicBezTo>
                <a:cubicBezTo>
                  <a:pt x="757771" y="256148"/>
                  <a:pt x="759181" y="257843"/>
                  <a:pt x="760743" y="259377"/>
                </a:cubicBezTo>
                <a:cubicBezTo>
                  <a:pt x="762457" y="260806"/>
                  <a:pt x="764458" y="261949"/>
                  <a:pt x="766267" y="263187"/>
                </a:cubicBezTo>
                <a:cubicBezTo>
                  <a:pt x="767315" y="261282"/>
                  <a:pt x="769315" y="259472"/>
                  <a:pt x="769220" y="257662"/>
                </a:cubicBezTo>
                <a:cubicBezTo>
                  <a:pt x="769182" y="255243"/>
                  <a:pt x="768106" y="252957"/>
                  <a:pt x="766267" y="251376"/>
                </a:cubicBezTo>
                <a:cubicBezTo>
                  <a:pt x="758647" y="248233"/>
                  <a:pt x="760743" y="239755"/>
                  <a:pt x="756742" y="235660"/>
                </a:cubicBezTo>
                <a:cubicBezTo>
                  <a:pt x="751751" y="229649"/>
                  <a:pt x="749351" y="221906"/>
                  <a:pt x="750075" y="214133"/>
                </a:cubicBezTo>
                <a:cubicBezTo>
                  <a:pt x="749684" y="210723"/>
                  <a:pt x="748922" y="207370"/>
                  <a:pt x="747789" y="204132"/>
                </a:cubicBezTo>
                <a:cubicBezTo>
                  <a:pt x="738264" y="215657"/>
                  <a:pt x="723310" y="219277"/>
                  <a:pt x="718357" y="234993"/>
                </a:cubicBezTo>
                <a:cubicBezTo>
                  <a:pt x="716080" y="240841"/>
                  <a:pt x="716833" y="247433"/>
                  <a:pt x="720357" y="252614"/>
                </a:cubicBezTo>
                <a:lnTo>
                  <a:pt x="723119" y="252614"/>
                </a:lnTo>
                <a:lnTo>
                  <a:pt x="726358" y="231945"/>
                </a:lnTo>
                <a:lnTo>
                  <a:pt x="730644" y="236993"/>
                </a:lnTo>
                <a:lnTo>
                  <a:pt x="732644" y="236993"/>
                </a:lnTo>
                <a:lnTo>
                  <a:pt x="731692" y="221848"/>
                </a:lnTo>
                <a:cubicBezTo>
                  <a:pt x="738359" y="218800"/>
                  <a:pt x="736168" y="238612"/>
                  <a:pt x="746265" y="227468"/>
                </a:cubicBezTo>
                <a:close/>
                <a:moveTo>
                  <a:pt x="777793" y="221182"/>
                </a:moveTo>
                <a:lnTo>
                  <a:pt x="779983" y="222039"/>
                </a:lnTo>
                <a:cubicBezTo>
                  <a:pt x="781774" y="219324"/>
                  <a:pt x="783193" y="216381"/>
                  <a:pt x="784174" y="213276"/>
                </a:cubicBezTo>
                <a:cubicBezTo>
                  <a:pt x="785603" y="205751"/>
                  <a:pt x="788365" y="209656"/>
                  <a:pt x="792842" y="213276"/>
                </a:cubicBezTo>
                <a:cubicBezTo>
                  <a:pt x="792080" y="205465"/>
                  <a:pt x="793509" y="197941"/>
                  <a:pt x="790556" y="193369"/>
                </a:cubicBezTo>
                <a:cubicBezTo>
                  <a:pt x="785032" y="184987"/>
                  <a:pt x="783984" y="185558"/>
                  <a:pt x="787794" y="176033"/>
                </a:cubicBezTo>
                <a:cubicBezTo>
                  <a:pt x="788489" y="173662"/>
                  <a:pt x="789032" y="171242"/>
                  <a:pt x="789413" y="168794"/>
                </a:cubicBezTo>
                <a:cubicBezTo>
                  <a:pt x="784936" y="170699"/>
                  <a:pt x="781793" y="172223"/>
                  <a:pt x="778555" y="173271"/>
                </a:cubicBezTo>
                <a:cubicBezTo>
                  <a:pt x="766267" y="177271"/>
                  <a:pt x="764458" y="180605"/>
                  <a:pt x="769696" y="192321"/>
                </a:cubicBezTo>
                <a:lnTo>
                  <a:pt x="778364" y="174128"/>
                </a:lnTo>
                <a:cubicBezTo>
                  <a:pt x="779602" y="192321"/>
                  <a:pt x="766077" y="201370"/>
                  <a:pt x="759314" y="214419"/>
                </a:cubicBezTo>
                <a:lnTo>
                  <a:pt x="758266" y="206323"/>
                </a:lnTo>
                <a:lnTo>
                  <a:pt x="756361" y="206323"/>
                </a:lnTo>
                <a:lnTo>
                  <a:pt x="755123" y="225373"/>
                </a:lnTo>
                <a:cubicBezTo>
                  <a:pt x="767029" y="225944"/>
                  <a:pt x="761600" y="212228"/>
                  <a:pt x="770935" y="207751"/>
                </a:cubicBezTo>
                <a:lnTo>
                  <a:pt x="765696" y="229849"/>
                </a:lnTo>
                <a:lnTo>
                  <a:pt x="768458" y="230707"/>
                </a:lnTo>
                <a:cubicBezTo>
                  <a:pt x="770411" y="227049"/>
                  <a:pt x="771859" y="223134"/>
                  <a:pt x="772744" y="219086"/>
                </a:cubicBezTo>
                <a:cubicBezTo>
                  <a:pt x="773697" y="210799"/>
                  <a:pt x="773221" y="210704"/>
                  <a:pt x="778174" y="209561"/>
                </a:cubicBezTo>
                <a:close/>
                <a:moveTo>
                  <a:pt x="668827" y="93547"/>
                </a:moveTo>
                <a:lnTo>
                  <a:pt x="669779" y="96690"/>
                </a:lnTo>
                <a:cubicBezTo>
                  <a:pt x="670865" y="97538"/>
                  <a:pt x="672046" y="98233"/>
                  <a:pt x="673303" y="98786"/>
                </a:cubicBezTo>
                <a:cubicBezTo>
                  <a:pt x="684543" y="102024"/>
                  <a:pt x="695782" y="105453"/>
                  <a:pt x="707212" y="108311"/>
                </a:cubicBezTo>
                <a:cubicBezTo>
                  <a:pt x="713118" y="109644"/>
                  <a:pt x="719785" y="110978"/>
                  <a:pt x="722357" y="106405"/>
                </a:cubicBezTo>
                <a:cubicBezTo>
                  <a:pt x="713308" y="96118"/>
                  <a:pt x="705403" y="86022"/>
                  <a:pt x="696354" y="77164"/>
                </a:cubicBezTo>
                <a:cubicBezTo>
                  <a:pt x="690782" y="73030"/>
                  <a:pt x="682905" y="74192"/>
                  <a:pt x="678761" y="79764"/>
                </a:cubicBezTo>
                <a:cubicBezTo>
                  <a:pt x="678180" y="80555"/>
                  <a:pt x="677694" y="81402"/>
                  <a:pt x="677304" y="82307"/>
                </a:cubicBezTo>
                <a:lnTo>
                  <a:pt x="685305" y="86879"/>
                </a:lnTo>
                <a:close/>
                <a:moveTo>
                  <a:pt x="794080" y="805541"/>
                </a:moveTo>
                <a:cubicBezTo>
                  <a:pt x="783412" y="809446"/>
                  <a:pt x="786746" y="826495"/>
                  <a:pt x="801129" y="839259"/>
                </a:cubicBezTo>
                <a:cubicBezTo>
                  <a:pt x="799434" y="833534"/>
                  <a:pt x="798252" y="827667"/>
                  <a:pt x="797605" y="821733"/>
                </a:cubicBezTo>
                <a:cubicBezTo>
                  <a:pt x="797605" y="817637"/>
                  <a:pt x="798652" y="810875"/>
                  <a:pt x="801129" y="809826"/>
                </a:cubicBezTo>
                <a:cubicBezTo>
                  <a:pt x="804996" y="808798"/>
                  <a:pt x="807282" y="804826"/>
                  <a:pt x="806253" y="800968"/>
                </a:cubicBezTo>
                <a:cubicBezTo>
                  <a:pt x="805977" y="799911"/>
                  <a:pt x="805463" y="798939"/>
                  <a:pt x="804748" y="798111"/>
                </a:cubicBezTo>
                <a:cubicBezTo>
                  <a:pt x="798652" y="786815"/>
                  <a:pt x="796319" y="773870"/>
                  <a:pt x="798081" y="761154"/>
                </a:cubicBezTo>
                <a:cubicBezTo>
                  <a:pt x="797681" y="758535"/>
                  <a:pt x="796881" y="756001"/>
                  <a:pt x="795700" y="753629"/>
                </a:cubicBezTo>
                <a:lnTo>
                  <a:pt x="793795" y="754105"/>
                </a:lnTo>
                <a:lnTo>
                  <a:pt x="788937" y="767631"/>
                </a:lnTo>
                <a:lnTo>
                  <a:pt x="777412" y="764011"/>
                </a:lnTo>
                <a:close/>
                <a:moveTo>
                  <a:pt x="1537602" y="512837"/>
                </a:moveTo>
                <a:cubicBezTo>
                  <a:pt x="1542079" y="508265"/>
                  <a:pt x="1546651" y="505408"/>
                  <a:pt x="1548460" y="501217"/>
                </a:cubicBezTo>
                <a:cubicBezTo>
                  <a:pt x="1549813" y="496292"/>
                  <a:pt x="1550394" y="491177"/>
                  <a:pt x="1550175" y="486072"/>
                </a:cubicBezTo>
                <a:lnTo>
                  <a:pt x="1551794" y="486072"/>
                </a:lnTo>
                <a:lnTo>
                  <a:pt x="1553128" y="497788"/>
                </a:lnTo>
                <a:cubicBezTo>
                  <a:pt x="1566844" y="492168"/>
                  <a:pt x="1561986" y="478166"/>
                  <a:pt x="1567701" y="469213"/>
                </a:cubicBezTo>
                <a:lnTo>
                  <a:pt x="1566748" y="483500"/>
                </a:lnTo>
                <a:cubicBezTo>
                  <a:pt x="1576445" y="477833"/>
                  <a:pt x="1580512" y="465898"/>
                  <a:pt x="1576273" y="455497"/>
                </a:cubicBezTo>
                <a:cubicBezTo>
                  <a:pt x="1568349" y="463707"/>
                  <a:pt x="1559881" y="471375"/>
                  <a:pt x="1550937" y="478452"/>
                </a:cubicBezTo>
                <a:cubicBezTo>
                  <a:pt x="1539974" y="486196"/>
                  <a:pt x="1534630" y="499683"/>
                  <a:pt x="1537316" y="512837"/>
                </a:cubicBezTo>
                <a:close/>
                <a:moveTo>
                  <a:pt x="809987" y="779537"/>
                </a:moveTo>
                <a:cubicBezTo>
                  <a:pt x="805558" y="790653"/>
                  <a:pt x="808520" y="803350"/>
                  <a:pt x="817417" y="811351"/>
                </a:cubicBezTo>
                <a:cubicBezTo>
                  <a:pt x="804844" y="825067"/>
                  <a:pt x="803796" y="834401"/>
                  <a:pt x="813130" y="844402"/>
                </a:cubicBezTo>
                <a:cubicBezTo>
                  <a:pt x="816940" y="834877"/>
                  <a:pt x="821227" y="824209"/>
                  <a:pt x="824941" y="813827"/>
                </a:cubicBezTo>
                <a:cubicBezTo>
                  <a:pt x="826789" y="804331"/>
                  <a:pt x="823703" y="794548"/>
                  <a:pt x="816750" y="787824"/>
                </a:cubicBezTo>
                <a:cubicBezTo>
                  <a:pt x="814140" y="785471"/>
                  <a:pt x="811778" y="782852"/>
                  <a:pt x="809701" y="780013"/>
                </a:cubicBezTo>
                <a:close/>
                <a:moveTo>
                  <a:pt x="1414920" y="307192"/>
                </a:moveTo>
                <a:lnTo>
                  <a:pt x="1406252" y="306621"/>
                </a:lnTo>
                <a:cubicBezTo>
                  <a:pt x="1383487" y="305668"/>
                  <a:pt x="1373867" y="325195"/>
                  <a:pt x="1359199" y="337291"/>
                </a:cubicBezTo>
                <a:cubicBezTo>
                  <a:pt x="1364390" y="336568"/>
                  <a:pt x="1369476" y="335225"/>
                  <a:pt x="1374343" y="333291"/>
                </a:cubicBezTo>
                <a:cubicBezTo>
                  <a:pt x="1379106" y="331481"/>
                  <a:pt x="1383868" y="327290"/>
                  <a:pt x="1388345" y="327576"/>
                </a:cubicBezTo>
                <a:cubicBezTo>
                  <a:pt x="1398737" y="328395"/>
                  <a:pt x="1408310" y="321909"/>
                  <a:pt x="1411396" y="311955"/>
                </a:cubicBezTo>
                <a:cubicBezTo>
                  <a:pt x="1412386" y="310460"/>
                  <a:pt x="1413463" y="309031"/>
                  <a:pt x="1414634" y="307669"/>
                </a:cubicBezTo>
                <a:close/>
                <a:moveTo>
                  <a:pt x="1393108" y="383392"/>
                </a:moveTo>
                <a:lnTo>
                  <a:pt x="1391393" y="382345"/>
                </a:lnTo>
                <a:cubicBezTo>
                  <a:pt x="1384059" y="389774"/>
                  <a:pt x="1376534" y="397013"/>
                  <a:pt x="1369676" y="404824"/>
                </a:cubicBezTo>
                <a:cubicBezTo>
                  <a:pt x="1368486" y="407491"/>
                  <a:pt x="1368486" y="410539"/>
                  <a:pt x="1369676" y="413206"/>
                </a:cubicBezTo>
                <a:cubicBezTo>
                  <a:pt x="1370248" y="414444"/>
                  <a:pt x="1374058" y="414254"/>
                  <a:pt x="1375010" y="414444"/>
                </a:cubicBezTo>
                <a:lnTo>
                  <a:pt x="1373581" y="429779"/>
                </a:lnTo>
                <a:cubicBezTo>
                  <a:pt x="1385011" y="424921"/>
                  <a:pt x="1385678" y="417682"/>
                  <a:pt x="1379963" y="408348"/>
                </a:cubicBezTo>
                <a:lnTo>
                  <a:pt x="1382440" y="408348"/>
                </a:lnTo>
                <a:lnTo>
                  <a:pt x="1389583" y="417206"/>
                </a:lnTo>
                <a:lnTo>
                  <a:pt x="1401966" y="405586"/>
                </a:lnTo>
                <a:lnTo>
                  <a:pt x="1395203" y="407110"/>
                </a:lnTo>
                <a:lnTo>
                  <a:pt x="1394346" y="405681"/>
                </a:lnTo>
                <a:lnTo>
                  <a:pt x="1405204" y="397299"/>
                </a:lnTo>
                <a:cubicBezTo>
                  <a:pt x="1396727" y="388345"/>
                  <a:pt x="1393489" y="401776"/>
                  <a:pt x="1386821" y="402442"/>
                </a:cubicBezTo>
                <a:close/>
                <a:moveTo>
                  <a:pt x="364408" y="801635"/>
                </a:moveTo>
                <a:cubicBezTo>
                  <a:pt x="358616" y="812541"/>
                  <a:pt x="355911" y="824828"/>
                  <a:pt x="356597" y="837163"/>
                </a:cubicBezTo>
                <a:lnTo>
                  <a:pt x="359931" y="834116"/>
                </a:lnTo>
                <a:lnTo>
                  <a:pt x="366503" y="828400"/>
                </a:lnTo>
                <a:cubicBezTo>
                  <a:pt x="366675" y="830991"/>
                  <a:pt x="366446" y="833591"/>
                  <a:pt x="365836" y="836116"/>
                </a:cubicBezTo>
                <a:cubicBezTo>
                  <a:pt x="363741" y="848422"/>
                  <a:pt x="367237" y="861023"/>
                  <a:pt x="375361" y="870501"/>
                </a:cubicBezTo>
                <a:cubicBezTo>
                  <a:pt x="380600" y="860976"/>
                  <a:pt x="369646" y="855166"/>
                  <a:pt x="368408" y="844688"/>
                </a:cubicBezTo>
                <a:lnTo>
                  <a:pt x="376314" y="849927"/>
                </a:lnTo>
                <a:lnTo>
                  <a:pt x="384791" y="841926"/>
                </a:lnTo>
                <a:cubicBezTo>
                  <a:pt x="367646" y="834496"/>
                  <a:pt x="374790" y="814208"/>
                  <a:pt x="364503" y="802111"/>
                </a:cubicBezTo>
                <a:close/>
                <a:moveTo>
                  <a:pt x="208483" y="792872"/>
                </a:moveTo>
                <a:cubicBezTo>
                  <a:pt x="198387" y="799254"/>
                  <a:pt x="207912" y="807350"/>
                  <a:pt x="204197" y="813637"/>
                </a:cubicBezTo>
                <a:cubicBezTo>
                  <a:pt x="207626" y="807922"/>
                  <a:pt x="208674" y="801159"/>
                  <a:pt x="212389" y="796301"/>
                </a:cubicBezTo>
                <a:cubicBezTo>
                  <a:pt x="220199" y="785919"/>
                  <a:pt x="218580" y="773536"/>
                  <a:pt x="221152" y="762201"/>
                </a:cubicBezTo>
                <a:cubicBezTo>
                  <a:pt x="220961" y="757925"/>
                  <a:pt x="218589" y="754039"/>
                  <a:pt x="214865" y="751915"/>
                </a:cubicBezTo>
                <a:cubicBezTo>
                  <a:pt x="209893" y="750277"/>
                  <a:pt x="204540" y="752963"/>
                  <a:pt x="202864" y="757916"/>
                </a:cubicBezTo>
                <a:lnTo>
                  <a:pt x="210865" y="764011"/>
                </a:lnTo>
                <a:cubicBezTo>
                  <a:pt x="208055" y="766164"/>
                  <a:pt x="205388" y="768488"/>
                  <a:pt x="202864" y="770965"/>
                </a:cubicBezTo>
                <a:cubicBezTo>
                  <a:pt x="202006" y="771917"/>
                  <a:pt x="202292" y="773822"/>
                  <a:pt x="202006" y="775441"/>
                </a:cubicBezTo>
                <a:lnTo>
                  <a:pt x="210293" y="773346"/>
                </a:lnTo>
                <a:cubicBezTo>
                  <a:pt x="208388" y="781061"/>
                  <a:pt x="197625" y="786205"/>
                  <a:pt x="208579" y="793348"/>
                </a:cubicBezTo>
                <a:close/>
                <a:moveTo>
                  <a:pt x="938860" y="893170"/>
                </a:moveTo>
                <a:cubicBezTo>
                  <a:pt x="936193" y="908696"/>
                  <a:pt x="925621" y="898123"/>
                  <a:pt x="918001" y="900505"/>
                </a:cubicBezTo>
                <a:lnTo>
                  <a:pt x="919715" y="917173"/>
                </a:lnTo>
                <a:lnTo>
                  <a:pt x="923335" y="912982"/>
                </a:lnTo>
                <a:lnTo>
                  <a:pt x="927145" y="924603"/>
                </a:lnTo>
                <a:lnTo>
                  <a:pt x="929526" y="923841"/>
                </a:lnTo>
                <a:lnTo>
                  <a:pt x="930097" y="912697"/>
                </a:lnTo>
                <a:cubicBezTo>
                  <a:pt x="931659" y="915059"/>
                  <a:pt x="932602" y="917783"/>
                  <a:pt x="932860" y="920602"/>
                </a:cubicBezTo>
                <a:cubicBezTo>
                  <a:pt x="932860" y="922984"/>
                  <a:pt x="933526" y="925365"/>
                  <a:pt x="933907" y="927746"/>
                </a:cubicBezTo>
                <a:lnTo>
                  <a:pt x="936479" y="927746"/>
                </a:lnTo>
                <a:lnTo>
                  <a:pt x="934955" y="913078"/>
                </a:lnTo>
                <a:lnTo>
                  <a:pt x="936765" y="913078"/>
                </a:lnTo>
                <a:lnTo>
                  <a:pt x="939527" y="929366"/>
                </a:lnTo>
                <a:lnTo>
                  <a:pt x="942480" y="928889"/>
                </a:lnTo>
                <a:lnTo>
                  <a:pt x="938765" y="904410"/>
                </a:lnTo>
                <a:cubicBezTo>
                  <a:pt x="941080" y="906582"/>
                  <a:pt x="943223" y="908934"/>
                  <a:pt x="945147" y="911459"/>
                </a:cubicBezTo>
                <a:cubicBezTo>
                  <a:pt x="946509" y="914192"/>
                  <a:pt x="947662" y="917021"/>
                  <a:pt x="948576" y="919935"/>
                </a:cubicBezTo>
                <a:cubicBezTo>
                  <a:pt x="954767" y="913745"/>
                  <a:pt x="950100" y="901457"/>
                  <a:pt x="938956" y="893647"/>
                </a:cubicBezTo>
                <a:close/>
                <a:moveTo>
                  <a:pt x="809130" y="199274"/>
                </a:moveTo>
                <a:lnTo>
                  <a:pt x="807796" y="197560"/>
                </a:lnTo>
                <a:cubicBezTo>
                  <a:pt x="804082" y="199655"/>
                  <a:pt x="798748" y="200893"/>
                  <a:pt x="796843" y="204037"/>
                </a:cubicBezTo>
                <a:cubicBezTo>
                  <a:pt x="792709" y="212152"/>
                  <a:pt x="789023" y="220477"/>
                  <a:pt x="785794" y="228992"/>
                </a:cubicBezTo>
                <a:cubicBezTo>
                  <a:pt x="790804" y="232574"/>
                  <a:pt x="793261" y="238755"/>
                  <a:pt x="792080" y="244804"/>
                </a:cubicBezTo>
                <a:cubicBezTo>
                  <a:pt x="791861" y="248204"/>
                  <a:pt x="792013" y="251624"/>
                  <a:pt x="792556" y="254995"/>
                </a:cubicBezTo>
                <a:cubicBezTo>
                  <a:pt x="793014" y="256720"/>
                  <a:pt x="794061" y="258234"/>
                  <a:pt x="795509" y="259282"/>
                </a:cubicBezTo>
                <a:cubicBezTo>
                  <a:pt x="796081" y="259282"/>
                  <a:pt x="798748" y="259282"/>
                  <a:pt x="799033" y="258139"/>
                </a:cubicBezTo>
                <a:cubicBezTo>
                  <a:pt x="799491" y="256653"/>
                  <a:pt x="799491" y="255052"/>
                  <a:pt x="799033" y="253567"/>
                </a:cubicBezTo>
                <a:cubicBezTo>
                  <a:pt x="798271" y="251566"/>
                  <a:pt x="797128" y="249662"/>
                  <a:pt x="796271" y="247852"/>
                </a:cubicBezTo>
                <a:cubicBezTo>
                  <a:pt x="803891" y="240708"/>
                  <a:pt x="803510" y="235469"/>
                  <a:pt x="794461" y="231850"/>
                </a:cubicBezTo>
                <a:lnTo>
                  <a:pt x="802177" y="226230"/>
                </a:lnTo>
                <a:lnTo>
                  <a:pt x="802177" y="214133"/>
                </a:lnTo>
                <a:cubicBezTo>
                  <a:pt x="817512" y="215276"/>
                  <a:pt x="806082" y="204037"/>
                  <a:pt x="809225" y="199750"/>
                </a:cubicBezTo>
                <a:close/>
                <a:moveTo>
                  <a:pt x="781126" y="790872"/>
                </a:moveTo>
                <a:lnTo>
                  <a:pt x="772268" y="748391"/>
                </a:lnTo>
                <a:cubicBezTo>
                  <a:pt x="761124" y="765821"/>
                  <a:pt x="760838" y="777442"/>
                  <a:pt x="771030" y="789920"/>
                </a:cubicBezTo>
                <a:cubicBezTo>
                  <a:pt x="769506" y="790967"/>
                  <a:pt x="767410" y="791634"/>
                  <a:pt x="766553" y="792968"/>
                </a:cubicBezTo>
                <a:cubicBezTo>
                  <a:pt x="765696" y="794301"/>
                  <a:pt x="762457" y="799254"/>
                  <a:pt x="763219" y="801350"/>
                </a:cubicBezTo>
                <a:cubicBezTo>
                  <a:pt x="765572" y="806207"/>
                  <a:pt x="768382" y="810827"/>
                  <a:pt x="771601" y="815160"/>
                </a:cubicBezTo>
                <a:cubicBezTo>
                  <a:pt x="767887" y="804683"/>
                  <a:pt x="767887" y="795158"/>
                  <a:pt x="781222" y="791348"/>
                </a:cubicBezTo>
                <a:close/>
                <a:moveTo>
                  <a:pt x="928764" y="888694"/>
                </a:moveTo>
                <a:lnTo>
                  <a:pt x="914857" y="884884"/>
                </a:lnTo>
                <a:cubicBezTo>
                  <a:pt x="915905" y="887836"/>
                  <a:pt x="916286" y="892123"/>
                  <a:pt x="918382" y="893361"/>
                </a:cubicBezTo>
                <a:cubicBezTo>
                  <a:pt x="922315" y="895533"/>
                  <a:pt x="926754" y="896618"/>
                  <a:pt x="931240" y="896504"/>
                </a:cubicBezTo>
                <a:cubicBezTo>
                  <a:pt x="933050" y="896504"/>
                  <a:pt x="936479" y="891170"/>
                  <a:pt x="936003" y="888979"/>
                </a:cubicBezTo>
                <a:cubicBezTo>
                  <a:pt x="933336" y="877073"/>
                  <a:pt x="929812" y="865357"/>
                  <a:pt x="926478" y="853642"/>
                </a:cubicBezTo>
                <a:cubicBezTo>
                  <a:pt x="924649" y="846946"/>
                  <a:pt x="917734" y="843002"/>
                  <a:pt x="911028" y="844831"/>
                </a:cubicBezTo>
                <a:cubicBezTo>
                  <a:pt x="910685" y="844926"/>
                  <a:pt x="910343" y="845041"/>
                  <a:pt x="910000" y="845164"/>
                </a:cubicBezTo>
                <a:lnTo>
                  <a:pt x="916858" y="851451"/>
                </a:lnTo>
                <a:cubicBezTo>
                  <a:pt x="915619" y="852308"/>
                  <a:pt x="913524" y="853356"/>
                  <a:pt x="913619" y="853927"/>
                </a:cubicBezTo>
                <a:cubicBezTo>
                  <a:pt x="914476" y="858785"/>
                  <a:pt x="915715" y="863452"/>
                  <a:pt x="917048" y="868501"/>
                </a:cubicBezTo>
                <a:cubicBezTo>
                  <a:pt x="917715" y="870444"/>
                  <a:pt x="918544" y="872320"/>
                  <a:pt x="919525" y="874120"/>
                </a:cubicBezTo>
                <a:cubicBezTo>
                  <a:pt x="921525" y="875454"/>
                  <a:pt x="924097" y="876692"/>
                  <a:pt x="920382" y="882407"/>
                </a:cubicBezTo>
                <a:cubicBezTo>
                  <a:pt x="929335" y="877740"/>
                  <a:pt x="924287" y="871930"/>
                  <a:pt x="924097" y="867358"/>
                </a:cubicBezTo>
                <a:cubicBezTo>
                  <a:pt x="923430" y="862357"/>
                  <a:pt x="922249" y="857442"/>
                  <a:pt x="920572" y="852689"/>
                </a:cubicBezTo>
                <a:lnTo>
                  <a:pt x="922954" y="852022"/>
                </a:lnTo>
                <a:cubicBezTo>
                  <a:pt x="924192" y="857738"/>
                  <a:pt x="925716" y="863452"/>
                  <a:pt x="926668" y="869263"/>
                </a:cubicBezTo>
                <a:cubicBezTo>
                  <a:pt x="927621" y="875073"/>
                  <a:pt x="928002" y="880883"/>
                  <a:pt x="928859" y="889170"/>
                </a:cubicBezTo>
                <a:close/>
                <a:moveTo>
                  <a:pt x="463372" y="837354"/>
                </a:moveTo>
                <a:cubicBezTo>
                  <a:pt x="463372" y="834592"/>
                  <a:pt x="464134" y="831829"/>
                  <a:pt x="464325" y="829067"/>
                </a:cubicBezTo>
                <a:cubicBezTo>
                  <a:pt x="463906" y="820457"/>
                  <a:pt x="464515" y="811818"/>
                  <a:pt x="466135" y="803350"/>
                </a:cubicBezTo>
                <a:cubicBezTo>
                  <a:pt x="470516" y="789729"/>
                  <a:pt x="471278" y="789348"/>
                  <a:pt x="457467" y="780775"/>
                </a:cubicBezTo>
                <a:cubicBezTo>
                  <a:pt x="454800" y="793825"/>
                  <a:pt x="448894" y="806684"/>
                  <a:pt x="459658" y="818875"/>
                </a:cubicBezTo>
                <a:cubicBezTo>
                  <a:pt x="449752" y="827162"/>
                  <a:pt x="458610" y="832020"/>
                  <a:pt x="463468" y="837830"/>
                </a:cubicBezTo>
                <a:close/>
                <a:moveTo>
                  <a:pt x="852278" y="207942"/>
                </a:moveTo>
                <a:cubicBezTo>
                  <a:pt x="850373" y="207942"/>
                  <a:pt x="848468" y="207942"/>
                  <a:pt x="846563" y="207942"/>
                </a:cubicBezTo>
                <a:lnTo>
                  <a:pt x="841420" y="207370"/>
                </a:lnTo>
                <a:cubicBezTo>
                  <a:pt x="845801" y="205370"/>
                  <a:pt x="849611" y="204704"/>
                  <a:pt x="851421" y="202417"/>
                </a:cubicBezTo>
                <a:cubicBezTo>
                  <a:pt x="853231" y="200131"/>
                  <a:pt x="850468" y="197274"/>
                  <a:pt x="849802" y="194512"/>
                </a:cubicBezTo>
                <a:lnTo>
                  <a:pt x="851040" y="193369"/>
                </a:lnTo>
                <a:lnTo>
                  <a:pt x="858088" y="200036"/>
                </a:lnTo>
                <a:lnTo>
                  <a:pt x="856088" y="186130"/>
                </a:lnTo>
                <a:lnTo>
                  <a:pt x="843610" y="187654"/>
                </a:lnTo>
                <a:cubicBezTo>
                  <a:pt x="849897" y="183367"/>
                  <a:pt x="851421" y="175366"/>
                  <a:pt x="847611" y="164032"/>
                </a:cubicBezTo>
                <a:cubicBezTo>
                  <a:pt x="839258" y="170680"/>
                  <a:pt x="835543" y="181577"/>
                  <a:pt x="838086" y="191940"/>
                </a:cubicBezTo>
                <a:cubicBezTo>
                  <a:pt x="838600" y="194454"/>
                  <a:pt x="838600" y="197045"/>
                  <a:pt x="838086" y="199560"/>
                </a:cubicBezTo>
                <a:cubicBezTo>
                  <a:pt x="837324" y="211942"/>
                  <a:pt x="840658" y="214133"/>
                  <a:pt x="852373" y="208418"/>
                </a:cubicBezTo>
                <a:close/>
                <a:moveTo>
                  <a:pt x="1168318" y="686573"/>
                </a:moveTo>
                <a:cubicBezTo>
                  <a:pt x="1157545" y="686792"/>
                  <a:pt x="1146934" y="683916"/>
                  <a:pt x="1137742" y="678286"/>
                </a:cubicBezTo>
                <a:lnTo>
                  <a:pt x="1134790" y="686383"/>
                </a:lnTo>
                <a:lnTo>
                  <a:pt x="1106215" y="692574"/>
                </a:lnTo>
                <a:cubicBezTo>
                  <a:pt x="1110501" y="694098"/>
                  <a:pt x="1114025" y="695622"/>
                  <a:pt x="1117740" y="696669"/>
                </a:cubicBezTo>
                <a:cubicBezTo>
                  <a:pt x="1121455" y="697718"/>
                  <a:pt x="1124217" y="698670"/>
                  <a:pt x="1125550" y="697527"/>
                </a:cubicBezTo>
                <a:cubicBezTo>
                  <a:pt x="1130218" y="693622"/>
                  <a:pt x="1133932" y="695717"/>
                  <a:pt x="1138028" y="697527"/>
                </a:cubicBezTo>
                <a:cubicBezTo>
                  <a:pt x="1142991" y="700890"/>
                  <a:pt x="1149744" y="699594"/>
                  <a:pt x="1153106" y="694631"/>
                </a:cubicBezTo>
                <a:cubicBezTo>
                  <a:pt x="1153163" y="694546"/>
                  <a:pt x="1153221" y="694470"/>
                  <a:pt x="1153268" y="694384"/>
                </a:cubicBezTo>
                <a:lnTo>
                  <a:pt x="1139838" y="686478"/>
                </a:lnTo>
                <a:lnTo>
                  <a:pt x="1140600" y="685145"/>
                </a:lnTo>
                <a:lnTo>
                  <a:pt x="1159650" y="689336"/>
                </a:lnTo>
                <a:lnTo>
                  <a:pt x="1158221" y="698289"/>
                </a:lnTo>
                <a:cubicBezTo>
                  <a:pt x="1164003" y="698146"/>
                  <a:pt x="1168584" y="693345"/>
                  <a:pt x="1168442" y="687554"/>
                </a:cubicBezTo>
                <a:cubicBezTo>
                  <a:pt x="1168432" y="687392"/>
                  <a:pt x="1168422" y="687221"/>
                  <a:pt x="1168413" y="687050"/>
                </a:cubicBezTo>
                <a:close/>
                <a:moveTo>
                  <a:pt x="801891" y="894218"/>
                </a:moveTo>
                <a:cubicBezTo>
                  <a:pt x="784746" y="896885"/>
                  <a:pt x="777221" y="887646"/>
                  <a:pt x="781793" y="871167"/>
                </a:cubicBezTo>
                <a:cubicBezTo>
                  <a:pt x="782317" y="867015"/>
                  <a:pt x="781298" y="862815"/>
                  <a:pt x="778936" y="859357"/>
                </a:cubicBezTo>
                <a:cubicBezTo>
                  <a:pt x="775821" y="854166"/>
                  <a:pt x="772220" y="849289"/>
                  <a:pt x="768172" y="844784"/>
                </a:cubicBezTo>
                <a:cubicBezTo>
                  <a:pt x="766648" y="843374"/>
                  <a:pt x="764629" y="842621"/>
                  <a:pt x="762553" y="842688"/>
                </a:cubicBezTo>
                <a:cubicBezTo>
                  <a:pt x="761695" y="842688"/>
                  <a:pt x="760267" y="845736"/>
                  <a:pt x="760457" y="847355"/>
                </a:cubicBezTo>
                <a:cubicBezTo>
                  <a:pt x="761019" y="851041"/>
                  <a:pt x="761781" y="854699"/>
                  <a:pt x="762743" y="858309"/>
                </a:cubicBezTo>
                <a:lnTo>
                  <a:pt x="779126" y="863071"/>
                </a:lnTo>
                <a:cubicBezTo>
                  <a:pt x="778336" y="864519"/>
                  <a:pt x="777726" y="866053"/>
                  <a:pt x="777316" y="867643"/>
                </a:cubicBezTo>
                <a:cubicBezTo>
                  <a:pt x="775497" y="875806"/>
                  <a:pt x="775173" y="884227"/>
                  <a:pt x="776364" y="892503"/>
                </a:cubicBezTo>
                <a:cubicBezTo>
                  <a:pt x="777888" y="897076"/>
                  <a:pt x="787032" y="899266"/>
                  <a:pt x="793033" y="902028"/>
                </a:cubicBezTo>
                <a:cubicBezTo>
                  <a:pt x="794080" y="902505"/>
                  <a:pt x="796462" y="900600"/>
                  <a:pt x="797795" y="899457"/>
                </a:cubicBezTo>
                <a:cubicBezTo>
                  <a:pt x="799310" y="897980"/>
                  <a:pt x="800710" y="896390"/>
                  <a:pt x="801986" y="894695"/>
                </a:cubicBezTo>
                <a:close/>
                <a:moveTo>
                  <a:pt x="1188225" y="596752"/>
                </a:moveTo>
                <a:cubicBezTo>
                  <a:pt x="1190368" y="590571"/>
                  <a:pt x="1191902" y="584189"/>
                  <a:pt x="1192797" y="577702"/>
                </a:cubicBezTo>
                <a:cubicBezTo>
                  <a:pt x="1192797" y="575797"/>
                  <a:pt x="1187844" y="573702"/>
                  <a:pt x="1185177" y="571701"/>
                </a:cubicBezTo>
                <a:cubicBezTo>
                  <a:pt x="1183843" y="573607"/>
                  <a:pt x="1181462" y="575416"/>
                  <a:pt x="1181367" y="577417"/>
                </a:cubicBezTo>
                <a:cubicBezTo>
                  <a:pt x="1181367" y="584370"/>
                  <a:pt x="1181367" y="591514"/>
                  <a:pt x="1181367" y="600848"/>
                </a:cubicBezTo>
                <a:cubicBezTo>
                  <a:pt x="1186796" y="599229"/>
                  <a:pt x="1192797" y="599229"/>
                  <a:pt x="1194702" y="596467"/>
                </a:cubicBezTo>
                <a:cubicBezTo>
                  <a:pt x="1196607" y="593704"/>
                  <a:pt x="1201274" y="591894"/>
                  <a:pt x="1204227" y="589323"/>
                </a:cubicBezTo>
                <a:cubicBezTo>
                  <a:pt x="1207265" y="585580"/>
                  <a:pt x="1209856" y="581484"/>
                  <a:pt x="1211942" y="577131"/>
                </a:cubicBezTo>
                <a:cubicBezTo>
                  <a:pt x="1214038" y="573702"/>
                  <a:pt x="1221467" y="572559"/>
                  <a:pt x="1216705" y="565129"/>
                </a:cubicBezTo>
                <a:close/>
                <a:moveTo>
                  <a:pt x="557194" y="759630"/>
                </a:moveTo>
                <a:cubicBezTo>
                  <a:pt x="566719" y="755534"/>
                  <a:pt x="570910" y="748867"/>
                  <a:pt x="567385" y="742485"/>
                </a:cubicBezTo>
                <a:cubicBezTo>
                  <a:pt x="564880" y="739066"/>
                  <a:pt x="562080" y="735875"/>
                  <a:pt x="559003" y="732960"/>
                </a:cubicBezTo>
                <a:cubicBezTo>
                  <a:pt x="557575" y="731245"/>
                  <a:pt x="556432" y="729341"/>
                  <a:pt x="555193" y="727531"/>
                </a:cubicBezTo>
                <a:lnTo>
                  <a:pt x="557479" y="725150"/>
                </a:lnTo>
                <a:lnTo>
                  <a:pt x="569195" y="733722"/>
                </a:lnTo>
                <a:lnTo>
                  <a:pt x="559670" y="704385"/>
                </a:lnTo>
                <a:cubicBezTo>
                  <a:pt x="548716" y="723435"/>
                  <a:pt x="555193" y="741342"/>
                  <a:pt x="557575" y="759630"/>
                </a:cubicBezTo>
                <a:close/>
                <a:moveTo>
                  <a:pt x="59608" y="887932"/>
                </a:moveTo>
                <a:cubicBezTo>
                  <a:pt x="52559" y="893266"/>
                  <a:pt x="51607" y="894504"/>
                  <a:pt x="55702" y="900885"/>
                </a:cubicBezTo>
                <a:cubicBezTo>
                  <a:pt x="61703" y="910410"/>
                  <a:pt x="62655" y="923650"/>
                  <a:pt x="77229" y="925841"/>
                </a:cubicBezTo>
                <a:cubicBezTo>
                  <a:pt x="79705" y="925841"/>
                  <a:pt x="82658" y="930889"/>
                  <a:pt x="83230" y="933938"/>
                </a:cubicBezTo>
                <a:cubicBezTo>
                  <a:pt x="85039" y="943463"/>
                  <a:pt x="85706" y="952988"/>
                  <a:pt x="86944" y="963369"/>
                </a:cubicBezTo>
                <a:cubicBezTo>
                  <a:pt x="88754" y="961370"/>
                  <a:pt x="89897" y="960798"/>
                  <a:pt x="90183" y="959845"/>
                </a:cubicBezTo>
                <a:cubicBezTo>
                  <a:pt x="94469" y="946415"/>
                  <a:pt x="84372" y="918031"/>
                  <a:pt x="71133" y="912220"/>
                </a:cubicBezTo>
                <a:cubicBezTo>
                  <a:pt x="60084" y="906696"/>
                  <a:pt x="59608" y="898028"/>
                  <a:pt x="59988" y="887932"/>
                </a:cubicBezTo>
                <a:close/>
                <a:moveTo>
                  <a:pt x="1515313" y="652855"/>
                </a:moveTo>
                <a:lnTo>
                  <a:pt x="1514742" y="651712"/>
                </a:lnTo>
                <a:cubicBezTo>
                  <a:pt x="1508932" y="652474"/>
                  <a:pt x="1503217" y="653617"/>
                  <a:pt x="1497406" y="653807"/>
                </a:cubicBezTo>
                <a:cubicBezTo>
                  <a:pt x="1495130" y="653407"/>
                  <a:pt x="1493206" y="651912"/>
                  <a:pt x="1492263" y="649807"/>
                </a:cubicBezTo>
                <a:cubicBezTo>
                  <a:pt x="1488834" y="640282"/>
                  <a:pt x="1485786" y="639234"/>
                  <a:pt x="1476356" y="644568"/>
                </a:cubicBezTo>
                <a:lnTo>
                  <a:pt x="1482452" y="651140"/>
                </a:lnTo>
                <a:lnTo>
                  <a:pt x="1481309" y="652283"/>
                </a:lnTo>
                <a:lnTo>
                  <a:pt x="1474356" y="647807"/>
                </a:lnTo>
                <a:cubicBezTo>
                  <a:pt x="1469974" y="655045"/>
                  <a:pt x="1471308" y="657332"/>
                  <a:pt x="1483881" y="665428"/>
                </a:cubicBezTo>
                <a:close/>
                <a:moveTo>
                  <a:pt x="1067638" y="570845"/>
                </a:moveTo>
                <a:lnTo>
                  <a:pt x="1065067" y="575797"/>
                </a:lnTo>
                <a:lnTo>
                  <a:pt x="1066210" y="576941"/>
                </a:lnTo>
                <a:lnTo>
                  <a:pt x="1073734" y="572940"/>
                </a:lnTo>
                <a:cubicBezTo>
                  <a:pt x="1068400" y="562272"/>
                  <a:pt x="1068400" y="562272"/>
                  <a:pt x="1073734" y="558843"/>
                </a:cubicBezTo>
                <a:cubicBezTo>
                  <a:pt x="1074306" y="568368"/>
                  <a:pt x="1074306" y="568368"/>
                  <a:pt x="1079830" y="569320"/>
                </a:cubicBezTo>
                <a:lnTo>
                  <a:pt x="1077068" y="559224"/>
                </a:lnTo>
                <a:cubicBezTo>
                  <a:pt x="1078687" y="559224"/>
                  <a:pt x="1080211" y="559224"/>
                  <a:pt x="1080592" y="558271"/>
                </a:cubicBezTo>
                <a:cubicBezTo>
                  <a:pt x="1082555" y="555262"/>
                  <a:pt x="1084212" y="552071"/>
                  <a:pt x="1085545" y="548746"/>
                </a:cubicBezTo>
                <a:cubicBezTo>
                  <a:pt x="1085545" y="547984"/>
                  <a:pt x="1083450" y="545222"/>
                  <a:pt x="1082688" y="545413"/>
                </a:cubicBezTo>
                <a:cubicBezTo>
                  <a:pt x="1080288" y="545918"/>
                  <a:pt x="1078059" y="547041"/>
                  <a:pt x="1076211" y="548651"/>
                </a:cubicBezTo>
                <a:cubicBezTo>
                  <a:pt x="1075258" y="549509"/>
                  <a:pt x="1076211" y="552080"/>
                  <a:pt x="1076211" y="553794"/>
                </a:cubicBezTo>
                <a:lnTo>
                  <a:pt x="1074496" y="554557"/>
                </a:lnTo>
                <a:lnTo>
                  <a:pt x="1064971" y="541031"/>
                </a:lnTo>
                <a:cubicBezTo>
                  <a:pt x="1064305" y="541031"/>
                  <a:pt x="1062971" y="542079"/>
                  <a:pt x="1063066" y="542365"/>
                </a:cubicBezTo>
                <a:cubicBezTo>
                  <a:pt x="1064495" y="547794"/>
                  <a:pt x="1066019" y="553223"/>
                  <a:pt x="1067543" y="558557"/>
                </a:cubicBezTo>
                <a:lnTo>
                  <a:pt x="1066495" y="559128"/>
                </a:lnTo>
                <a:lnTo>
                  <a:pt x="1058399" y="546937"/>
                </a:lnTo>
                <a:lnTo>
                  <a:pt x="1051922" y="555986"/>
                </a:lnTo>
                <a:cubicBezTo>
                  <a:pt x="1057923" y="555033"/>
                  <a:pt x="1061923" y="554461"/>
                  <a:pt x="1061447" y="561986"/>
                </a:cubicBezTo>
                <a:cubicBezTo>
                  <a:pt x="1061542" y="564463"/>
                  <a:pt x="1065162" y="567130"/>
                  <a:pt x="1068019" y="570845"/>
                </a:cubicBezTo>
                <a:close/>
                <a:moveTo>
                  <a:pt x="1121264" y="600943"/>
                </a:moveTo>
                <a:lnTo>
                  <a:pt x="1139266" y="617707"/>
                </a:lnTo>
                <a:lnTo>
                  <a:pt x="1137838" y="619613"/>
                </a:lnTo>
                <a:cubicBezTo>
                  <a:pt x="1135723" y="619031"/>
                  <a:pt x="1133551" y="618679"/>
                  <a:pt x="1131361" y="618565"/>
                </a:cubicBezTo>
                <a:cubicBezTo>
                  <a:pt x="1129646" y="618565"/>
                  <a:pt x="1127074" y="619517"/>
                  <a:pt x="1126598" y="620755"/>
                </a:cubicBezTo>
                <a:cubicBezTo>
                  <a:pt x="1126036" y="622841"/>
                  <a:pt x="1126208" y="625061"/>
                  <a:pt x="1127074" y="627042"/>
                </a:cubicBezTo>
                <a:cubicBezTo>
                  <a:pt x="1127074" y="627804"/>
                  <a:pt x="1130789" y="627899"/>
                  <a:pt x="1132313" y="627042"/>
                </a:cubicBezTo>
                <a:cubicBezTo>
                  <a:pt x="1140886" y="623899"/>
                  <a:pt x="1142505" y="617517"/>
                  <a:pt x="1137076" y="609707"/>
                </a:cubicBezTo>
                <a:cubicBezTo>
                  <a:pt x="1134504" y="605896"/>
                  <a:pt x="1131837" y="602277"/>
                  <a:pt x="1128789" y="597895"/>
                </a:cubicBezTo>
                <a:lnTo>
                  <a:pt x="1124217" y="597895"/>
                </a:lnTo>
                <a:lnTo>
                  <a:pt x="1124979" y="590466"/>
                </a:lnTo>
                <a:cubicBezTo>
                  <a:pt x="1110977" y="596181"/>
                  <a:pt x="1117168" y="611135"/>
                  <a:pt x="1107262" y="619517"/>
                </a:cubicBezTo>
                <a:cubicBezTo>
                  <a:pt x="1113549" y="616945"/>
                  <a:pt x="1118883" y="616469"/>
                  <a:pt x="1120788" y="613612"/>
                </a:cubicBezTo>
                <a:cubicBezTo>
                  <a:pt x="1122693" y="610754"/>
                  <a:pt x="1121550" y="605896"/>
                  <a:pt x="1121550" y="600943"/>
                </a:cubicBezTo>
                <a:close/>
                <a:moveTo>
                  <a:pt x="792747" y="859738"/>
                </a:moveTo>
                <a:cubicBezTo>
                  <a:pt x="791699" y="845069"/>
                  <a:pt x="794842" y="829258"/>
                  <a:pt x="774268" y="822781"/>
                </a:cubicBezTo>
                <a:cubicBezTo>
                  <a:pt x="775564" y="825362"/>
                  <a:pt x="777097" y="827810"/>
                  <a:pt x="778840" y="830115"/>
                </a:cubicBezTo>
                <a:cubicBezTo>
                  <a:pt x="780679" y="832011"/>
                  <a:pt x="782688" y="833725"/>
                  <a:pt x="784841" y="835259"/>
                </a:cubicBezTo>
                <a:lnTo>
                  <a:pt x="784270" y="837068"/>
                </a:lnTo>
                <a:lnTo>
                  <a:pt x="775316" y="835449"/>
                </a:lnTo>
                <a:cubicBezTo>
                  <a:pt x="772420" y="845564"/>
                  <a:pt x="778269" y="856109"/>
                  <a:pt x="788384" y="859004"/>
                </a:cubicBezTo>
                <a:cubicBezTo>
                  <a:pt x="789928" y="859452"/>
                  <a:pt x="791518" y="859700"/>
                  <a:pt x="793128" y="859738"/>
                </a:cubicBezTo>
                <a:close/>
                <a:moveTo>
                  <a:pt x="1654950" y="509408"/>
                </a:moveTo>
                <a:cubicBezTo>
                  <a:pt x="1664151" y="507903"/>
                  <a:pt x="1670707" y="499664"/>
                  <a:pt x="1670095" y="490358"/>
                </a:cubicBezTo>
                <a:cubicBezTo>
                  <a:pt x="1672190" y="490358"/>
                  <a:pt x="1673905" y="487215"/>
                  <a:pt x="1679620" y="473213"/>
                </a:cubicBezTo>
                <a:cubicBezTo>
                  <a:pt x="1681429" y="469213"/>
                  <a:pt x="1684287" y="465022"/>
                  <a:pt x="1677238" y="459878"/>
                </a:cubicBezTo>
                <a:close/>
                <a:moveTo>
                  <a:pt x="1166984" y="513504"/>
                </a:moveTo>
                <a:lnTo>
                  <a:pt x="1164412" y="512742"/>
                </a:lnTo>
                <a:cubicBezTo>
                  <a:pt x="1162412" y="522934"/>
                  <a:pt x="1163079" y="534554"/>
                  <a:pt x="1151554" y="539793"/>
                </a:cubicBezTo>
                <a:cubicBezTo>
                  <a:pt x="1150887" y="539793"/>
                  <a:pt x="1150696" y="542936"/>
                  <a:pt x="1151554" y="544365"/>
                </a:cubicBezTo>
                <a:cubicBezTo>
                  <a:pt x="1152306" y="546489"/>
                  <a:pt x="1153259" y="548527"/>
                  <a:pt x="1154411" y="550461"/>
                </a:cubicBezTo>
                <a:cubicBezTo>
                  <a:pt x="1161364" y="545794"/>
                  <a:pt x="1168413" y="540936"/>
                  <a:pt x="1175366" y="536173"/>
                </a:cubicBezTo>
                <a:cubicBezTo>
                  <a:pt x="1180414" y="532649"/>
                  <a:pt x="1183748" y="528744"/>
                  <a:pt x="1176128" y="524076"/>
                </a:cubicBezTo>
                <a:lnTo>
                  <a:pt x="1169937" y="529125"/>
                </a:lnTo>
                <a:lnTo>
                  <a:pt x="1171366" y="523696"/>
                </a:lnTo>
                <a:lnTo>
                  <a:pt x="1166032" y="523124"/>
                </a:lnTo>
                <a:close/>
                <a:moveTo>
                  <a:pt x="1359675" y="174414"/>
                </a:moveTo>
                <a:lnTo>
                  <a:pt x="1345006" y="145839"/>
                </a:lnTo>
                <a:lnTo>
                  <a:pt x="1333100" y="160698"/>
                </a:lnTo>
                <a:lnTo>
                  <a:pt x="1348150" y="160698"/>
                </a:lnTo>
                <a:lnTo>
                  <a:pt x="1344054" y="193559"/>
                </a:lnTo>
                <a:cubicBezTo>
                  <a:pt x="1350055" y="190797"/>
                  <a:pt x="1345959" y="179176"/>
                  <a:pt x="1356341" y="183558"/>
                </a:cubicBezTo>
                <a:lnTo>
                  <a:pt x="1353960" y="177271"/>
                </a:lnTo>
                <a:close/>
                <a:moveTo>
                  <a:pt x="923906" y="728483"/>
                </a:moveTo>
                <a:cubicBezTo>
                  <a:pt x="924763" y="720387"/>
                  <a:pt x="925430" y="713338"/>
                  <a:pt x="926478" y="702956"/>
                </a:cubicBezTo>
                <a:lnTo>
                  <a:pt x="903332" y="676286"/>
                </a:lnTo>
                <a:lnTo>
                  <a:pt x="899427" y="680001"/>
                </a:lnTo>
                <a:cubicBezTo>
                  <a:pt x="898474" y="692955"/>
                  <a:pt x="918477" y="695717"/>
                  <a:pt x="912667" y="711243"/>
                </a:cubicBezTo>
                <a:lnTo>
                  <a:pt x="923144" y="707338"/>
                </a:lnTo>
                <a:cubicBezTo>
                  <a:pt x="915905" y="715910"/>
                  <a:pt x="916191" y="721339"/>
                  <a:pt x="923906" y="728483"/>
                </a:cubicBezTo>
                <a:close/>
                <a:moveTo>
                  <a:pt x="593293" y="891932"/>
                </a:moveTo>
                <a:cubicBezTo>
                  <a:pt x="592722" y="900505"/>
                  <a:pt x="591674" y="909172"/>
                  <a:pt x="591865" y="917840"/>
                </a:cubicBezTo>
                <a:cubicBezTo>
                  <a:pt x="592493" y="922907"/>
                  <a:pt x="593674" y="927889"/>
                  <a:pt x="595389" y="932699"/>
                </a:cubicBezTo>
                <a:lnTo>
                  <a:pt x="597199" y="932128"/>
                </a:lnTo>
                <a:lnTo>
                  <a:pt x="599294" y="921555"/>
                </a:lnTo>
                <a:lnTo>
                  <a:pt x="601294" y="921555"/>
                </a:lnTo>
                <a:lnTo>
                  <a:pt x="605962" y="934700"/>
                </a:lnTo>
                <a:cubicBezTo>
                  <a:pt x="616725" y="915268"/>
                  <a:pt x="595389" y="906601"/>
                  <a:pt x="593293" y="891932"/>
                </a:cubicBezTo>
                <a:close/>
                <a:moveTo>
                  <a:pt x="863518" y="890694"/>
                </a:moveTo>
                <a:lnTo>
                  <a:pt x="865518" y="890694"/>
                </a:lnTo>
                <a:lnTo>
                  <a:pt x="866851" y="869263"/>
                </a:lnTo>
                <a:lnTo>
                  <a:pt x="869423" y="867453"/>
                </a:lnTo>
                <a:lnTo>
                  <a:pt x="870566" y="874216"/>
                </a:lnTo>
                <a:cubicBezTo>
                  <a:pt x="873443" y="870091"/>
                  <a:pt x="875957" y="865720"/>
                  <a:pt x="878091" y="861166"/>
                </a:cubicBezTo>
                <a:cubicBezTo>
                  <a:pt x="878948" y="859738"/>
                  <a:pt x="880758" y="857642"/>
                  <a:pt x="881996" y="857642"/>
                </a:cubicBezTo>
                <a:cubicBezTo>
                  <a:pt x="887997" y="857642"/>
                  <a:pt x="886663" y="854403"/>
                  <a:pt x="885330" y="851261"/>
                </a:cubicBezTo>
                <a:cubicBezTo>
                  <a:pt x="883996" y="848117"/>
                  <a:pt x="882282" y="845164"/>
                  <a:pt x="880282" y="841164"/>
                </a:cubicBezTo>
                <a:cubicBezTo>
                  <a:pt x="878377" y="844593"/>
                  <a:pt x="876853" y="847546"/>
                  <a:pt x="875233" y="850689"/>
                </a:cubicBezTo>
                <a:cubicBezTo>
                  <a:pt x="873614" y="853832"/>
                  <a:pt x="871519" y="860214"/>
                  <a:pt x="868090" y="861642"/>
                </a:cubicBezTo>
                <a:cubicBezTo>
                  <a:pt x="860184" y="866120"/>
                  <a:pt x="860184" y="872406"/>
                  <a:pt x="861422" y="879645"/>
                </a:cubicBezTo>
                <a:cubicBezTo>
                  <a:pt x="862184" y="882978"/>
                  <a:pt x="862851" y="886789"/>
                  <a:pt x="863518" y="890408"/>
                </a:cubicBezTo>
                <a:close/>
                <a:moveTo>
                  <a:pt x="804748" y="844784"/>
                </a:moveTo>
                <a:cubicBezTo>
                  <a:pt x="803986" y="849832"/>
                  <a:pt x="804748" y="857261"/>
                  <a:pt x="801796" y="860500"/>
                </a:cubicBezTo>
                <a:cubicBezTo>
                  <a:pt x="796938" y="865453"/>
                  <a:pt x="796843" y="870025"/>
                  <a:pt x="799891" y="873930"/>
                </a:cubicBezTo>
                <a:cubicBezTo>
                  <a:pt x="804196" y="878130"/>
                  <a:pt x="809035" y="881750"/>
                  <a:pt x="814273" y="884693"/>
                </a:cubicBezTo>
                <a:lnTo>
                  <a:pt x="816940" y="882598"/>
                </a:lnTo>
                <a:lnTo>
                  <a:pt x="809320" y="860404"/>
                </a:lnTo>
                <a:cubicBezTo>
                  <a:pt x="815607" y="855070"/>
                  <a:pt x="815416" y="854403"/>
                  <a:pt x="804748" y="844784"/>
                </a:cubicBezTo>
                <a:close/>
                <a:moveTo>
                  <a:pt x="14173" y="785442"/>
                </a:moveTo>
                <a:lnTo>
                  <a:pt x="16555" y="786967"/>
                </a:lnTo>
                <a:cubicBezTo>
                  <a:pt x="18460" y="783728"/>
                  <a:pt x="22651" y="780109"/>
                  <a:pt x="22079" y="777442"/>
                </a:cubicBezTo>
                <a:cubicBezTo>
                  <a:pt x="17602" y="757725"/>
                  <a:pt x="12554" y="738199"/>
                  <a:pt x="7030" y="718482"/>
                </a:cubicBezTo>
                <a:cubicBezTo>
                  <a:pt x="5505" y="724197"/>
                  <a:pt x="3410" y="732674"/>
                  <a:pt x="5982" y="734484"/>
                </a:cubicBezTo>
                <a:cubicBezTo>
                  <a:pt x="11125" y="738008"/>
                  <a:pt x="10363" y="741723"/>
                  <a:pt x="10363" y="746009"/>
                </a:cubicBezTo>
                <a:cubicBezTo>
                  <a:pt x="10363" y="753819"/>
                  <a:pt x="10363" y="761535"/>
                  <a:pt x="10363" y="770584"/>
                </a:cubicBezTo>
                <a:lnTo>
                  <a:pt x="16174" y="767059"/>
                </a:lnTo>
                <a:close/>
                <a:moveTo>
                  <a:pt x="652348" y="191178"/>
                </a:moveTo>
                <a:cubicBezTo>
                  <a:pt x="651786" y="198988"/>
                  <a:pt x="645500" y="205151"/>
                  <a:pt x="637680" y="205561"/>
                </a:cubicBezTo>
                <a:cubicBezTo>
                  <a:pt x="631965" y="206999"/>
                  <a:pt x="626479" y="209247"/>
                  <a:pt x="621392" y="212228"/>
                </a:cubicBezTo>
                <a:lnTo>
                  <a:pt x="622630" y="215086"/>
                </a:lnTo>
                <a:cubicBezTo>
                  <a:pt x="626059" y="214324"/>
                  <a:pt x="629488" y="213657"/>
                  <a:pt x="632822" y="212609"/>
                </a:cubicBezTo>
                <a:cubicBezTo>
                  <a:pt x="636156" y="211562"/>
                  <a:pt x="640442" y="208132"/>
                  <a:pt x="643585" y="208799"/>
                </a:cubicBezTo>
                <a:cubicBezTo>
                  <a:pt x="650062" y="209942"/>
                  <a:pt x="651777" y="206418"/>
                  <a:pt x="653682" y="202132"/>
                </a:cubicBezTo>
                <a:cubicBezTo>
                  <a:pt x="655587" y="197845"/>
                  <a:pt x="656158" y="195845"/>
                  <a:pt x="656730" y="194512"/>
                </a:cubicBezTo>
                <a:lnTo>
                  <a:pt x="668446" y="193845"/>
                </a:lnTo>
                <a:lnTo>
                  <a:pt x="668446" y="190797"/>
                </a:lnTo>
                <a:cubicBezTo>
                  <a:pt x="659587" y="190797"/>
                  <a:pt x="652444" y="180700"/>
                  <a:pt x="639871" y="187749"/>
                </a:cubicBezTo>
                <a:close/>
                <a:moveTo>
                  <a:pt x="1099261" y="619803"/>
                </a:moveTo>
                <a:lnTo>
                  <a:pt x="1101738" y="619803"/>
                </a:lnTo>
                <a:lnTo>
                  <a:pt x="1096975" y="591800"/>
                </a:lnTo>
                <a:lnTo>
                  <a:pt x="1105834" y="591800"/>
                </a:lnTo>
                <a:lnTo>
                  <a:pt x="1104881" y="577226"/>
                </a:lnTo>
                <a:lnTo>
                  <a:pt x="1106977" y="577226"/>
                </a:lnTo>
                <a:lnTo>
                  <a:pt x="1110977" y="589513"/>
                </a:lnTo>
                <a:lnTo>
                  <a:pt x="1113454" y="588466"/>
                </a:lnTo>
                <a:cubicBezTo>
                  <a:pt x="1108977" y="583036"/>
                  <a:pt x="1113454" y="572654"/>
                  <a:pt x="1101833" y="570273"/>
                </a:cubicBezTo>
                <a:lnTo>
                  <a:pt x="1102500" y="585608"/>
                </a:lnTo>
                <a:cubicBezTo>
                  <a:pt x="1098690" y="587609"/>
                  <a:pt x="1093546" y="588752"/>
                  <a:pt x="1092975" y="591323"/>
                </a:cubicBezTo>
                <a:cubicBezTo>
                  <a:pt x="1089117" y="598277"/>
                  <a:pt x="1089994" y="606906"/>
                  <a:pt x="1095166" y="612945"/>
                </a:cubicBezTo>
                <a:cubicBezTo>
                  <a:pt x="1096737" y="615135"/>
                  <a:pt x="1098042" y="617498"/>
                  <a:pt x="1099071" y="619993"/>
                </a:cubicBezTo>
                <a:close/>
                <a:moveTo>
                  <a:pt x="1390250" y="542079"/>
                </a:moveTo>
                <a:lnTo>
                  <a:pt x="1387774" y="540555"/>
                </a:lnTo>
                <a:lnTo>
                  <a:pt x="1356532" y="570082"/>
                </a:lnTo>
                <a:lnTo>
                  <a:pt x="1366057" y="575512"/>
                </a:lnTo>
                <a:cubicBezTo>
                  <a:pt x="1372248" y="562939"/>
                  <a:pt x="1387678" y="557033"/>
                  <a:pt x="1390060" y="542270"/>
                </a:cubicBezTo>
                <a:close/>
                <a:moveTo>
                  <a:pt x="345643" y="824591"/>
                </a:moveTo>
                <a:lnTo>
                  <a:pt x="343262" y="823733"/>
                </a:lnTo>
                <a:cubicBezTo>
                  <a:pt x="341167" y="827257"/>
                  <a:pt x="337166" y="830972"/>
                  <a:pt x="337452" y="834306"/>
                </a:cubicBezTo>
                <a:cubicBezTo>
                  <a:pt x="337738" y="837640"/>
                  <a:pt x="342310" y="840688"/>
                  <a:pt x="345358" y="843831"/>
                </a:cubicBezTo>
                <a:cubicBezTo>
                  <a:pt x="342405" y="849260"/>
                  <a:pt x="342595" y="849641"/>
                  <a:pt x="349263" y="851356"/>
                </a:cubicBezTo>
                <a:cubicBezTo>
                  <a:pt x="350301" y="851604"/>
                  <a:pt x="351235" y="852165"/>
                  <a:pt x="351930" y="852975"/>
                </a:cubicBezTo>
                <a:cubicBezTo>
                  <a:pt x="353930" y="855928"/>
                  <a:pt x="356502" y="859833"/>
                  <a:pt x="359359" y="855356"/>
                </a:cubicBezTo>
                <a:cubicBezTo>
                  <a:pt x="360693" y="853356"/>
                  <a:pt x="358026" y="848308"/>
                  <a:pt x="356311" y="845164"/>
                </a:cubicBezTo>
                <a:cubicBezTo>
                  <a:pt x="354597" y="842021"/>
                  <a:pt x="350692" y="838878"/>
                  <a:pt x="348787" y="835639"/>
                </a:cubicBezTo>
                <a:cubicBezTo>
                  <a:pt x="347244" y="832163"/>
                  <a:pt x="346129" y="828524"/>
                  <a:pt x="345453" y="824781"/>
                </a:cubicBezTo>
                <a:close/>
                <a:moveTo>
                  <a:pt x="486804" y="901648"/>
                </a:moveTo>
                <a:lnTo>
                  <a:pt x="490804" y="899552"/>
                </a:lnTo>
                <a:cubicBezTo>
                  <a:pt x="488328" y="894599"/>
                  <a:pt x="485661" y="890027"/>
                  <a:pt x="483280" y="884788"/>
                </a:cubicBezTo>
                <a:cubicBezTo>
                  <a:pt x="481994" y="882655"/>
                  <a:pt x="481270" y="880226"/>
                  <a:pt x="481184" y="877740"/>
                </a:cubicBezTo>
                <a:cubicBezTo>
                  <a:pt x="481394" y="868139"/>
                  <a:pt x="475450" y="859480"/>
                  <a:pt x="466420" y="856213"/>
                </a:cubicBezTo>
                <a:lnTo>
                  <a:pt x="471659" y="871549"/>
                </a:lnTo>
                <a:lnTo>
                  <a:pt x="469659" y="877454"/>
                </a:lnTo>
                <a:lnTo>
                  <a:pt x="474898" y="876692"/>
                </a:lnTo>
                <a:close/>
                <a:moveTo>
                  <a:pt x="1131742" y="565511"/>
                </a:moveTo>
                <a:lnTo>
                  <a:pt x="1144886" y="541127"/>
                </a:lnTo>
                <a:lnTo>
                  <a:pt x="1139362" y="542270"/>
                </a:lnTo>
                <a:lnTo>
                  <a:pt x="1140600" y="528458"/>
                </a:lnTo>
                <a:cubicBezTo>
                  <a:pt x="1133075" y="533507"/>
                  <a:pt x="1125931" y="535983"/>
                  <a:pt x="1127932" y="545413"/>
                </a:cubicBezTo>
                <a:cubicBezTo>
                  <a:pt x="1129456" y="550747"/>
                  <a:pt x="1130122" y="557033"/>
                  <a:pt x="1131551" y="565701"/>
                </a:cubicBezTo>
                <a:close/>
                <a:moveTo>
                  <a:pt x="1646092" y="317861"/>
                </a:moveTo>
                <a:cubicBezTo>
                  <a:pt x="1654759" y="322432"/>
                  <a:pt x="1661903" y="325385"/>
                  <a:pt x="1668761" y="317384"/>
                </a:cubicBezTo>
                <a:cubicBezTo>
                  <a:pt x="1672857" y="312526"/>
                  <a:pt x="1672381" y="303668"/>
                  <a:pt x="1666761" y="301382"/>
                </a:cubicBezTo>
                <a:cubicBezTo>
                  <a:pt x="1664856" y="300620"/>
                  <a:pt x="1661808" y="302430"/>
                  <a:pt x="1659331" y="303192"/>
                </a:cubicBezTo>
                <a:cubicBezTo>
                  <a:pt x="1659331" y="303192"/>
                  <a:pt x="1659331" y="304145"/>
                  <a:pt x="1659331" y="304811"/>
                </a:cubicBezTo>
                <a:lnTo>
                  <a:pt x="1663903" y="304240"/>
                </a:lnTo>
                <a:cubicBezTo>
                  <a:pt x="1661440" y="306812"/>
                  <a:pt x="1658577" y="308964"/>
                  <a:pt x="1655426" y="310621"/>
                </a:cubicBezTo>
                <a:cubicBezTo>
                  <a:pt x="1651997" y="313098"/>
                  <a:pt x="1649330" y="315574"/>
                  <a:pt x="1645425" y="318337"/>
                </a:cubicBezTo>
                <a:close/>
                <a:moveTo>
                  <a:pt x="426892" y="801444"/>
                </a:moveTo>
                <a:cubicBezTo>
                  <a:pt x="437464" y="789634"/>
                  <a:pt x="437464" y="789634"/>
                  <a:pt x="428606" y="758010"/>
                </a:cubicBezTo>
                <a:cubicBezTo>
                  <a:pt x="422548" y="768707"/>
                  <a:pt x="423891" y="782061"/>
                  <a:pt x="431940" y="791348"/>
                </a:cubicBezTo>
                <a:lnTo>
                  <a:pt x="425082" y="791348"/>
                </a:lnTo>
                <a:close/>
                <a:moveTo>
                  <a:pt x="736359" y="1042808"/>
                </a:moveTo>
                <a:lnTo>
                  <a:pt x="742264" y="1047761"/>
                </a:lnTo>
                <a:cubicBezTo>
                  <a:pt x="739902" y="1050886"/>
                  <a:pt x="737921" y="1054267"/>
                  <a:pt x="736359" y="1057858"/>
                </a:cubicBezTo>
                <a:cubicBezTo>
                  <a:pt x="736359" y="1059096"/>
                  <a:pt x="739216" y="1061382"/>
                  <a:pt x="741121" y="1063477"/>
                </a:cubicBezTo>
                <a:lnTo>
                  <a:pt x="741121" y="1069002"/>
                </a:lnTo>
                <a:cubicBezTo>
                  <a:pt x="742550" y="1069002"/>
                  <a:pt x="744455" y="1069002"/>
                  <a:pt x="745312" y="1067668"/>
                </a:cubicBezTo>
                <a:cubicBezTo>
                  <a:pt x="751789" y="1061096"/>
                  <a:pt x="749122" y="1039855"/>
                  <a:pt x="741312" y="1034712"/>
                </a:cubicBezTo>
                <a:close/>
                <a:moveTo>
                  <a:pt x="1306621" y="228040"/>
                </a:moveTo>
                <a:cubicBezTo>
                  <a:pt x="1313574" y="220515"/>
                  <a:pt x="1319479" y="214229"/>
                  <a:pt x="1325194" y="207847"/>
                </a:cubicBezTo>
                <a:cubicBezTo>
                  <a:pt x="1325880" y="206618"/>
                  <a:pt x="1326280" y="205246"/>
                  <a:pt x="1326337" y="203846"/>
                </a:cubicBezTo>
                <a:cubicBezTo>
                  <a:pt x="1327576" y="199084"/>
                  <a:pt x="1328623" y="194321"/>
                  <a:pt x="1330147" y="189559"/>
                </a:cubicBezTo>
                <a:cubicBezTo>
                  <a:pt x="1332157" y="185101"/>
                  <a:pt x="1330176" y="179853"/>
                  <a:pt x="1325718" y="177843"/>
                </a:cubicBezTo>
                <a:cubicBezTo>
                  <a:pt x="1325480" y="177738"/>
                  <a:pt x="1325242" y="177643"/>
                  <a:pt x="1325004" y="177557"/>
                </a:cubicBezTo>
                <a:cubicBezTo>
                  <a:pt x="1331862" y="188892"/>
                  <a:pt x="1320813" y="209466"/>
                  <a:pt x="1303763" y="217086"/>
                </a:cubicBezTo>
                <a:close/>
                <a:moveTo>
                  <a:pt x="808749" y="492930"/>
                </a:moveTo>
                <a:cubicBezTo>
                  <a:pt x="791794" y="491977"/>
                  <a:pt x="798557" y="473880"/>
                  <a:pt x="787889" y="469118"/>
                </a:cubicBezTo>
                <a:cubicBezTo>
                  <a:pt x="786556" y="498836"/>
                  <a:pt x="786651" y="499216"/>
                  <a:pt x="795509" y="498836"/>
                </a:cubicBezTo>
                <a:lnTo>
                  <a:pt x="796176" y="490549"/>
                </a:lnTo>
                <a:lnTo>
                  <a:pt x="801891" y="498836"/>
                </a:lnTo>
                <a:close/>
                <a:moveTo>
                  <a:pt x="680733" y="1019282"/>
                </a:moveTo>
                <a:cubicBezTo>
                  <a:pt x="683209" y="1007375"/>
                  <a:pt x="680733" y="1003851"/>
                  <a:pt x="671208" y="1001565"/>
                </a:cubicBezTo>
                <a:cubicBezTo>
                  <a:pt x="668208" y="1000860"/>
                  <a:pt x="665379" y="999527"/>
                  <a:pt x="662921" y="997660"/>
                </a:cubicBezTo>
                <a:cubicBezTo>
                  <a:pt x="657111" y="993183"/>
                  <a:pt x="651586" y="988135"/>
                  <a:pt x="645014" y="982896"/>
                </a:cubicBezTo>
                <a:cubicBezTo>
                  <a:pt x="647872" y="993088"/>
                  <a:pt x="661111" y="994326"/>
                  <a:pt x="661492" y="1006042"/>
                </a:cubicBezTo>
                <a:close/>
                <a:moveTo>
                  <a:pt x="1336910" y="162031"/>
                </a:moveTo>
                <a:cubicBezTo>
                  <a:pt x="1331576" y="168128"/>
                  <a:pt x="1327957" y="172890"/>
                  <a:pt x="1332719" y="180034"/>
                </a:cubicBezTo>
                <a:cubicBezTo>
                  <a:pt x="1334005" y="182529"/>
                  <a:pt x="1334338" y="185406"/>
                  <a:pt x="1333672" y="188130"/>
                </a:cubicBezTo>
                <a:cubicBezTo>
                  <a:pt x="1332719" y="194512"/>
                  <a:pt x="1331195" y="200798"/>
                  <a:pt x="1329862" y="207180"/>
                </a:cubicBezTo>
                <a:lnTo>
                  <a:pt x="1332433" y="208132"/>
                </a:lnTo>
                <a:lnTo>
                  <a:pt x="1341292" y="186511"/>
                </a:lnTo>
                <a:lnTo>
                  <a:pt x="1335672" y="184511"/>
                </a:lnTo>
                <a:cubicBezTo>
                  <a:pt x="1338339" y="177938"/>
                  <a:pt x="1345102" y="171271"/>
                  <a:pt x="1336910" y="162603"/>
                </a:cubicBezTo>
                <a:close/>
                <a:moveTo>
                  <a:pt x="379457" y="833163"/>
                </a:moveTo>
                <a:lnTo>
                  <a:pt x="382029" y="833163"/>
                </a:lnTo>
                <a:cubicBezTo>
                  <a:pt x="381362" y="822971"/>
                  <a:pt x="382029" y="813351"/>
                  <a:pt x="393459" y="808303"/>
                </a:cubicBezTo>
                <a:cubicBezTo>
                  <a:pt x="387934" y="806207"/>
                  <a:pt x="379743" y="803540"/>
                  <a:pt x="378886" y="804969"/>
                </a:cubicBezTo>
                <a:cubicBezTo>
                  <a:pt x="376428" y="810132"/>
                  <a:pt x="375285" y="815827"/>
                  <a:pt x="375552" y="821543"/>
                </a:cubicBezTo>
                <a:cubicBezTo>
                  <a:pt x="376142" y="825800"/>
                  <a:pt x="377466" y="829925"/>
                  <a:pt x="379457" y="833734"/>
                </a:cubicBezTo>
                <a:close/>
                <a:moveTo>
                  <a:pt x="352216" y="710385"/>
                </a:moveTo>
                <a:cubicBezTo>
                  <a:pt x="345481" y="715158"/>
                  <a:pt x="343891" y="724492"/>
                  <a:pt x="348663" y="731236"/>
                </a:cubicBezTo>
                <a:cubicBezTo>
                  <a:pt x="349311" y="732141"/>
                  <a:pt x="350054" y="732979"/>
                  <a:pt x="350882" y="733722"/>
                </a:cubicBezTo>
                <a:cubicBezTo>
                  <a:pt x="343453" y="745152"/>
                  <a:pt x="342405" y="758296"/>
                  <a:pt x="347167" y="764297"/>
                </a:cubicBezTo>
                <a:cubicBezTo>
                  <a:pt x="349168" y="754772"/>
                  <a:pt x="351930" y="743723"/>
                  <a:pt x="353168" y="732865"/>
                </a:cubicBezTo>
                <a:cubicBezTo>
                  <a:pt x="353435" y="725550"/>
                  <a:pt x="353111" y="718225"/>
                  <a:pt x="352216" y="710957"/>
                </a:cubicBezTo>
                <a:close/>
                <a:moveTo>
                  <a:pt x="681590" y="346245"/>
                </a:moveTo>
                <a:cubicBezTo>
                  <a:pt x="693115" y="336720"/>
                  <a:pt x="692163" y="318527"/>
                  <a:pt x="706260" y="312431"/>
                </a:cubicBezTo>
                <a:lnTo>
                  <a:pt x="703688" y="299858"/>
                </a:lnTo>
                <a:cubicBezTo>
                  <a:pt x="700164" y="304240"/>
                  <a:pt x="695306" y="307764"/>
                  <a:pt x="695687" y="310336"/>
                </a:cubicBezTo>
                <a:cubicBezTo>
                  <a:pt x="697402" y="321766"/>
                  <a:pt x="688734" y="324433"/>
                  <a:pt x="681876" y="329386"/>
                </a:cubicBezTo>
                <a:cubicBezTo>
                  <a:pt x="694163" y="335863"/>
                  <a:pt x="678637" y="338911"/>
                  <a:pt x="681590" y="346816"/>
                </a:cubicBezTo>
                <a:close/>
                <a:moveTo>
                  <a:pt x="1388917" y="970895"/>
                </a:moveTo>
                <a:lnTo>
                  <a:pt x="1387583" y="970895"/>
                </a:lnTo>
                <a:lnTo>
                  <a:pt x="1387583" y="989945"/>
                </a:lnTo>
                <a:lnTo>
                  <a:pt x="1403776" y="990707"/>
                </a:lnTo>
                <a:lnTo>
                  <a:pt x="1395298" y="964608"/>
                </a:lnTo>
                <a:lnTo>
                  <a:pt x="1392727" y="964608"/>
                </a:lnTo>
                <a:lnTo>
                  <a:pt x="1391774" y="977848"/>
                </a:lnTo>
                <a:close/>
                <a:moveTo>
                  <a:pt x="742741" y="201941"/>
                </a:moveTo>
                <a:lnTo>
                  <a:pt x="756171" y="179081"/>
                </a:lnTo>
                <a:lnTo>
                  <a:pt x="753980" y="176700"/>
                </a:lnTo>
                <a:lnTo>
                  <a:pt x="735978" y="179938"/>
                </a:lnTo>
                <a:close/>
                <a:moveTo>
                  <a:pt x="617201" y="738008"/>
                </a:moveTo>
                <a:lnTo>
                  <a:pt x="619392" y="738008"/>
                </a:lnTo>
                <a:cubicBezTo>
                  <a:pt x="619135" y="732007"/>
                  <a:pt x="620078" y="726016"/>
                  <a:pt x="622154" y="720387"/>
                </a:cubicBezTo>
                <a:cubicBezTo>
                  <a:pt x="628060" y="710862"/>
                  <a:pt x="622154" y="708195"/>
                  <a:pt x="616344" y="703528"/>
                </a:cubicBezTo>
                <a:cubicBezTo>
                  <a:pt x="611924" y="706376"/>
                  <a:pt x="610638" y="712271"/>
                  <a:pt x="613486" y="716691"/>
                </a:cubicBezTo>
                <a:cubicBezTo>
                  <a:pt x="613991" y="717472"/>
                  <a:pt x="614591" y="718168"/>
                  <a:pt x="615296" y="718767"/>
                </a:cubicBezTo>
                <a:cubicBezTo>
                  <a:pt x="610629" y="727054"/>
                  <a:pt x="617392" y="732198"/>
                  <a:pt x="617201" y="738008"/>
                </a:cubicBezTo>
                <a:close/>
                <a:moveTo>
                  <a:pt x="700831" y="287380"/>
                </a:moveTo>
                <a:lnTo>
                  <a:pt x="708451" y="270902"/>
                </a:lnTo>
                <a:lnTo>
                  <a:pt x="701497" y="272236"/>
                </a:lnTo>
                <a:lnTo>
                  <a:pt x="681781" y="311383"/>
                </a:lnTo>
                <a:lnTo>
                  <a:pt x="694258" y="306526"/>
                </a:lnTo>
                <a:lnTo>
                  <a:pt x="692449" y="305192"/>
                </a:lnTo>
                <a:lnTo>
                  <a:pt x="698164" y="287571"/>
                </a:lnTo>
                <a:lnTo>
                  <a:pt x="700831" y="287571"/>
                </a:lnTo>
                <a:close/>
                <a:moveTo>
                  <a:pt x="1091356" y="147839"/>
                </a:moveTo>
                <a:lnTo>
                  <a:pt x="1089927" y="147268"/>
                </a:lnTo>
                <a:lnTo>
                  <a:pt x="1093070" y="139076"/>
                </a:lnTo>
                <a:lnTo>
                  <a:pt x="1091165" y="138029"/>
                </a:lnTo>
                <a:cubicBezTo>
                  <a:pt x="1090022" y="139076"/>
                  <a:pt x="1088022" y="139933"/>
                  <a:pt x="1087927" y="141076"/>
                </a:cubicBezTo>
                <a:cubicBezTo>
                  <a:pt x="1086593" y="154030"/>
                  <a:pt x="1085545" y="166984"/>
                  <a:pt x="1084402" y="180320"/>
                </a:cubicBezTo>
                <a:cubicBezTo>
                  <a:pt x="1087165" y="178319"/>
                  <a:pt x="1090213" y="177176"/>
                  <a:pt x="1091641" y="174986"/>
                </a:cubicBezTo>
                <a:cubicBezTo>
                  <a:pt x="1093070" y="172795"/>
                  <a:pt x="1095166" y="167842"/>
                  <a:pt x="1094023" y="166222"/>
                </a:cubicBezTo>
                <a:cubicBezTo>
                  <a:pt x="1091765" y="162422"/>
                  <a:pt x="1091346" y="157802"/>
                  <a:pt x="1092880" y="153649"/>
                </a:cubicBezTo>
                <a:cubicBezTo>
                  <a:pt x="1092832" y="151687"/>
                  <a:pt x="1092413" y="149744"/>
                  <a:pt x="1091641" y="147934"/>
                </a:cubicBezTo>
                <a:close/>
                <a:moveTo>
                  <a:pt x="454800" y="906982"/>
                </a:moveTo>
                <a:cubicBezTo>
                  <a:pt x="455562" y="902314"/>
                  <a:pt x="458038" y="897457"/>
                  <a:pt x="456514" y="894599"/>
                </a:cubicBezTo>
                <a:cubicBezTo>
                  <a:pt x="451190" y="886226"/>
                  <a:pt x="445370" y="878178"/>
                  <a:pt x="439084" y="870501"/>
                </a:cubicBezTo>
                <a:cubicBezTo>
                  <a:pt x="439569" y="884198"/>
                  <a:pt x="445180" y="897219"/>
                  <a:pt x="454800" y="906982"/>
                </a:cubicBezTo>
                <a:close/>
                <a:moveTo>
                  <a:pt x="1403585" y="913935"/>
                </a:moveTo>
                <a:cubicBezTo>
                  <a:pt x="1404633" y="921269"/>
                  <a:pt x="1419873" y="925936"/>
                  <a:pt x="1439780" y="925079"/>
                </a:cubicBezTo>
                <a:cubicBezTo>
                  <a:pt x="1435589" y="921460"/>
                  <a:pt x="1433398" y="917840"/>
                  <a:pt x="1430255" y="917269"/>
                </a:cubicBezTo>
                <a:cubicBezTo>
                  <a:pt x="1421778" y="915554"/>
                  <a:pt x="1413015" y="914983"/>
                  <a:pt x="1403299" y="913935"/>
                </a:cubicBezTo>
                <a:close/>
                <a:moveTo>
                  <a:pt x="27794" y="830686"/>
                </a:moveTo>
                <a:cubicBezTo>
                  <a:pt x="27794" y="824209"/>
                  <a:pt x="27794" y="816113"/>
                  <a:pt x="27794" y="808112"/>
                </a:cubicBezTo>
                <a:cubicBezTo>
                  <a:pt x="27794" y="800111"/>
                  <a:pt x="26270" y="792968"/>
                  <a:pt x="25508" y="785347"/>
                </a:cubicBezTo>
                <a:lnTo>
                  <a:pt x="22841" y="785347"/>
                </a:lnTo>
                <a:cubicBezTo>
                  <a:pt x="15221" y="802493"/>
                  <a:pt x="23032" y="817352"/>
                  <a:pt x="27509" y="830686"/>
                </a:cubicBezTo>
                <a:close/>
                <a:moveTo>
                  <a:pt x="515855" y="860500"/>
                </a:moveTo>
                <a:cubicBezTo>
                  <a:pt x="523856" y="870025"/>
                  <a:pt x="526809" y="871167"/>
                  <a:pt x="531952" y="867358"/>
                </a:cubicBezTo>
                <a:lnTo>
                  <a:pt x="519379" y="840973"/>
                </a:lnTo>
                <a:cubicBezTo>
                  <a:pt x="518036" y="843965"/>
                  <a:pt x="517417" y="847222"/>
                  <a:pt x="517570" y="850498"/>
                </a:cubicBezTo>
                <a:cubicBezTo>
                  <a:pt x="516998" y="853260"/>
                  <a:pt x="516331" y="856118"/>
                  <a:pt x="515569" y="860500"/>
                </a:cubicBezTo>
                <a:close/>
                <a:moveTo>
                  <a:pt x="1187272" y="653521"/>
                </a:moveTo>
                <a:cubicBezTo>
                  <a:pt x="1199941" y="647425"/>
                  <a:pt x="1200417" y="643996"/>
                  <a:pt x="1194416" y="615421"/>
                </a:cubicBezTo>
                <a:cubicBezTo>
                  <a:pt x="1192321" y="618374"/>
                  <a:pt x="1190130" y="620184"/>
                  <a:pt x="1190035" y="621994"/>
                </a:cubicBezTo>
                <a:cubicBezTo>
                  <a:pt x="1189368" y="631995"/>
                  <a:pt x="1193559" y="641901"/>
                  <a:pt x="1186987" y="653521"/>
                </a:cubicBezTo>
                <a:close/>
                <a:moveTo>
                  <a:pt x="1061352" y="133075"/>
                </a:moveTo>
                <a:lnTo>
                  <a:pt x="1058399" y="133647"/>
                </a:lnTo>
                <a:cubicBezTo>
                  <a:pt x="1058971" y="141267"/>
                  <a:pt x="1059352" y="149078"/>
                  <a:pt x="1060495" y="156697"/>
                </a:cubicBezTo>
                <a:cubicBezTo>
                  <a:pt x="1060495" y="158412"/>
                  <a:pt x="1063828" y="159936"/>
                  <a:pt x="1065829" y="161079"/>
                </a:cubicBezTo>
                <a:cubicBezTo>
                  <a:pt x="1065829" y="161079"/>
                  <a:pt x="1068877" y="159174"/>
                  <a:pt x="1068972" y="158031"/>
                </a:cubicBezTo>
                <a:cubicBezTo>
                  <a:pt x="1068781" y="148982"/>
                  <a:pt x="1070591" y="139171"/>
                  <a:pt x="1061066" y="133075"/>
                </a:cubicBezTo>
                <a:close/>
                <a:moveTo>
                  <a:pt x="1291666" y="633233"/>
                </a:moveTo>
                <a:lnTo>
                  <a:pt x="1295095" y="635519"/>
                </a:lnTo>
                <a:cubicBezTo>
                  <a:pt x="1296143" y="633995"/>
                  <a:pt x="1297762" y="632566"/>
                  <a:pt x="1297953" y="630947"/>
                </a:cubicBezTo>
                <a:cubicBezTo>
                  <a:pt x="1298524" y="625994"/>
                  <a:pt x="1298715" y="621422"/>
                  <a:pt x="1305763" y="625042"/>
                </a:cubicBezTo>
                <a:cubicBezTo>
                  <a:pt x="1306525" y="625042"/>
                  <a:pt x="1308240" y="624470"/>
                  <a:pt x="1309288" y="623708"/>
                </a:cubicBezTo>
                <a:cubicBezTo>
                  <a:pt x="1316241" y="618755"/>
                  <a:pt x="1316241" y="614183"/>
                  <a:pt x="1307764" y="605325"/>
                </a:cubicBezTo>
                <a:close/>
                <a:moveTo>
                  <a:pt x="197625" y="748771"/>
                </a:moveTo>
                <a:lnTo>
                  <a:pt x="198577" y="748771"/>
                </a:lnTo>
                <a:lnTo>
                  <a:pt x="213627" y="709624"/>
                </a:lnTo>
                <a:cubicBezTo>
                  <a:pt x="203054" y="711434"/>
                  <a:pt x="194577" y="721816"/>
                  <a:pt x="199149" y="725816"/>
                </a:cubicBezTo>
                <a:cubicBezTo>
                  <a:pt x="203721" y="729817"/>
                  <a:pt x="200673" y="733436"/>
                  <a:pt x="199911" y="737246"/>
                </a:cubicBezTo>
                <a:close/>
                <a:moveTo>
                  <a:pt x="432035" y="661904"/>
                </a:moveTo>
                <a:cubicBezTo>
                  <a:pt x="440855" y="657932"/>
                  <a:pt x="445637" y="648283"/>
                  <a:pt x="443465" y="638853"/>
                </a:cubicBezTo>
                <a:cubicBezTo>
                  <a:pt x="432035" y="638853"/>
                  <a:pt x="427749" y="647140"/>
                  <a:pt x="432321" y="661808"/>
                </a:cubicBezTo>
                <a:close/>
                <a:moveTo>
                  <a:pt x="557670" y="182034"/>
                </a:moveTo>
                <a:cubicBezTo>
                  <a:pt x="564528" y="176700"/>
                  <a:pt x="573577" y="183177"/>
                  <a:pt x="579292" y="173842"/>
                </a:cubicBezTo>
                <a:lnTo>
                  <a:pt x="594532" y="186892"/>
                </a:lnTo>
                <a:cubicBezTo>
                  <a:pt x="593484" y="178033"/>
                  <a:pt x="591484" y="172604"/>
                  <a:pt x="583102" y="171937"/>
                </a:cubicBezTo>
                <a:cubicBezTo>
                  <a:pt x="566433" y="170509"/>
                  <a:pt x="560242" y="172318"/>
                  <a:pt x="557956" y="182034"/>
                </a:cubicBezTo>
                <a:close/>
                <a:moveTo>
                  <a:pt x="833895" y="225563"/>
                </a:moveTo>
                <a:lnTo>
                  <a:pt x="829799" y="216038"/>
                </a:lnTo>
                <a:cubicBezTo>
                  <a:pt x="827323" y="217562"/>
                  <a:pt x="824846" y="219181"/>
                  <a:pt x="822274" y="220515"/>
                </a:cubicBezTo>
                <a:cubicBezTo>
                  <a:pt x="819703" y="221848"/>
                  <a:pt x="817036" y="222896"/>
                  <a:pt x="814464" y="224039"/>
                </a:cubicBezTo>
                <a:cubicBezTo>
                  <a:pt x="808844" y="232516"/>
                  <a:pt x="817988" y="233564"/>
                  <a:pt x="823989" y="238231"/>
                </a:cubicBezTo>
                <a:lnTo>
                  <a:pt x="821989" y="228135"/>
                </a:lnTo>
                <a:close/>
                <a:moveTo>
                  <a:pt x="329070" y="892313"/>
                </a:moveTo>
                <a:lnTo>
                  <a:pt x="331261" y="891170"/>
                </a:lnTo>
                <a:cubicBezTo>
                  <a:pt x="331832" y="877264"/>
                  <a:pt x="320212" y="868882"/>
                  <a:pt x="313830" y="857738"/>
                </a:cubicBezTo>
                <a:cubicBezTo>
                  <a:pt x="312306" y="860976"/>
                  <a:pt x="311449" y="865548"/>
                  <a:pt x="312973" y="866596"/>
                </a:cubicBezTo>
                <a:cubicBezTo>
                  <a:pt x="321355" y="872501"/>
                  <a:pt x="322498" y="882312"/>
                  <a:pt x="326879" y="890122"/>
                </a:cubicBezTo>
                <a:cubicBezTo>
                  <a:pt x="327613" y="891075"/>
                  <a:pt x="328517" y="891885"/>
                  <a:pt x="329546" y="892503"/>
                </a:cubicBezTo>
                <a:close/>
                <a:moveTo>
                  <a:pt x="434321" y="1125866"/>
                </a:moveTo>
                <a:cubicBezTo>
                  <a:pt x="444989" y="1136629"/>
                  <a:pt x="456514" y="1134534"/>
                  <a:pt x="468802" y="1134058"/>
                </a:cubicBezTo>
                <a:cubicBezTo>
                  <a:pt x="460991" y="1124723"/>
                  <a:pt x="458705" y="1124247"/>
                  <a:pt x="434797" y="1126057"/>
                </a:cubicBezTo>
                <a:close/>
                <a:moveTo>
                  <a:pt x="1552461" y="557033"/>
                </a:moveTo>
                <a:lnTo>
                  <a:pt x="1560557" y="553985"/>
                </a:lnTo>
                <a:lnTo>
                  <a:pt x="1553794" y="529792"/>
                </a:lnTo>
                <a:cubicBezTo>
                  <a:pt x="1545127" y="532268"/>
                  <a:pt x="1545127" y="532268"/>
                  <a:pt x="1553794" y="548842"/>
                </a:cubicBezTo>
                <a:close/>
                <a:moveTo>
                  <a:pt x="890569" y="765154"/>
                </a:moveTo>
                <a:cubicBezTo>
                  <a:pt x="881044" y="778203"/>
                  <a:pt x="883901" y="784204"/>
                  <a:pt x="904094" y="794872"/>
                </a:cubicBezTo>
                <a:close/>
                <a:moveTo>
                  <a:pt x="488137" y="861833"/>
                </a:moveTo>
                <a:lnTo>
                  <a:pt x="470707" y="834782"/>
                </a:lnTo>
                <a:cubicBezTo>
                  <a:pt x="468516" y="848975"/>
                  <a:pt x="476422" y="861833"/>
                  <a:pt x="488137" y="861833"/>
                </a:cubicBezTo>
                <a:close/>
                <a:moveTo>
                  <a:pt x="1290047" y="213276"/>
                </a:moveTo>
                <a:cubicBezTo>
                  <a:pt x="1288904" y="211371"/>
                  <a:pt x="1287285" y="209942"/>
                  <a:pt x="1287380" y="208609"/>
                </a:cubicBezTo>
                <a:cubicBezTo>
                  <a:pt x="1287780" y="204951"/>
                  <a:pt x="1288418" y="201322"/>
                  <a:pt x="1289285" y="197750"/>
                </a:cubicBezTo>
                <a:cubicBezTo>
                  <a:pt x="1290238" y="192797"/>
                  <a:pt x="1288809" y="187178"/>
                  <a:pt x="1294619" y="183653"/>
                </a:cubicBezTo>
                <a:cubicBezTo>
                  <a:pt x="1296715" y="182415"/>
                  <a:pt x="1297477" y="178891"/>
                  <a:pt x="1299382" y="175366"/>
                </a:cubicBezTo>
                <a:lnTo>
                  <a:pt x="1284046" y="182605"/>
                </a:lnTo>
                <a:lnTo>
                  <a:pt x="1284046" y="217848"/>
                </a:lnTo>
                <a:close/>
                <a:moveTo>
                  <a:pt x="236868" y="808207"/>
                </a:moveTo>
                <a:lnTo>
                  <a:pt x="233725" y="808207"/>
                </a:lnTo>
                <a:cubicBezTo>
                  <a:pt x="233725" y="812875"/>
                  <a:pt x="234201" y="817732"/>
                  <a:pt x="234487" y="822114"/>
                </a:cubicBezTo>
                <a:cubicBezTo>
                  <a:pt x="234487" y="823352"/>
                  <a:pt x="235725" y="825162"/>
                  <a:pt x="235249" y="825638"/>
                </a:cubicBezTo>
                <a:cubicBezTo>
                  <a:pt x="228010" y="833354"/>
                  <a:pt x="236201" y="838592"/>
                  <a:pt x="237630" y="844688"/>
                </a:cubicBezTo>
                <a:cubicBezTo>
                  <a:pt x="240583" y="832401"/>
                  <a:pt x="244202" y="820018"/>
                  <a:pt x="236868" y="808207"/>
                </a:cubicBezTo>
                <a:close/>
                <a:moveTo>
                  <a:pt x="915715" y="590466"/>
                </a:moveTo>
                <a:lnTo>
                  <a:pt x="906190" y="602848"/>
                </a:lnTo>
                <a:cubicBezTo>
                  <a:pt x="913810" y="604467"/>
                  <a:pt x="919334" y="601896"/>
                  <a:pt x="926668" y="593323"/>
                </a:cubicBezTo>
                <a:lnTo>
                  <a:pt x="917143" y="578655"/>
                </a:lnTo>
                <a:close/>
                <a:moveTo>
                  <a:pt x="657016" y="224230"/>
                </a:moveTo>
                <a:lnTo>
                  <a:pt x="642442" y="221277"/>
                </a:lnTo>
                <a:lnTo>
                  <a:pt x="640061" y="250804"/>
                </a:lnTo>
                <a:close/>
                <a:moveTo>
                  <a:pt x="567481" y="835449"/>
                </a:moveTo>
                <a:cubicBezTo>
                  <a:pt x="557956" y="851451"/>
                  <a:pt x="558527" y="852784"/>
                  <a:pt x="569957" y="863357"/>
                </a:cubicBezTo>
                <a:lnTo>
                  <a:pt x="566052" y="850784"/>
                </a:lnTo>
                <a:cubicBezTo>
                  <a:pt x="568347" y="851756"/>
                  <a:pt x="570700" y="852584"/>
                  <a:pt x="573100" y="853260"/>
                </a:cubicBezTo>
                <a:cubicBezTo>
                  <a:pt x="575101" y="853403"/>
                  <a:pt x="577101" y="853403"/>
                  <a:pt x="579101" y="853260"/>
                </a:cubicBezTo>
                <a:close/>
                <a:moveTo>
                  <a:pt x="1164412" y="702099"/>
                </a:moveTo>
                <a:lnTo>
                  <a:pt x="1190130" y="700860"/>
                </a:lnTo>
                <a:cubicBezTo>
                  <a:pt x="1186034" y="696289"/>
                  <a:pt x="1187749" y="689716"/>
                  <a:pt x="1179652" y="689812"/>
                </a:cubicBezTo>
                <a:cubicBezTo>
                  <a:pt x="1171556" y="689907"/>
                  <a:pt x="1170318" y="697146"/>
                  <a:pt x="1164412" y="702003"/>
                </a:cubicBezTo>
                <a:close/>
                <a:moveTo>
                  <a:pt x="723214" y="880883"/>
                </a:moveTo>
                <a:lnTo>
                  <a:pt x="731787" y="892218"/>
                </a:lnTo>
                <a:cubicBezTo>
                  <a:pt x="741312" y="874978"/>
                  <a:pt x="740455" y="871834"/>
                  <a:pt x="723691" y="866310"/>
                </a:cubicBezTo>
                <a:cubicBezTo>
                  <a:pt x="724167" y="873073"/>
                  <a:pt x="727310" y="876407"/>
                  <a:pt x="735121" y="874406"/>
                </a:cubicBezTo>
                <a:lnTo>
                  <a:pt x="735121" y="876978"/>
                </a:lnTo>
                <a:close/>
                <a:moveTo>
                  <a:pt x="806653" y="886408"/>
                </a:moveTo>
                <a:cubicBezTo>
                  <a:pt x="806263" y="894761"/>
                  <a:pt x="812711" y="901857"/>
                  <a:pt x="821074" y="902248"/>
                </a:cubicBezTo>
                <a:cubicBezTo>
                  <a:pt x="822970" y="902334"/>
                  <a:pt x="824856" y="902067"/>
                  <a:pt x="826656" y="901457"/>
                </a:cubicBezTo>
                <a:cubicBezTo>
                  <a:pt x="822751" y="892885"/>
                  <a:pt x="818655" y="884788"/>
                  <a:pt x="806653" y="886217"/>
                </a:cubicBezTo>
                <a:close/>
                <a:moveTo>
                  <a:pt x="1422159" y="797730"/>
                </a:moveTo>
                <a:lnTo>
                  <a:pt x="1420159" y="795730"/>
                </a:lnTo>
                <a:lnTo>
                  <a:pt x="1391584" y="818304"/>
                </a:lnTo>
                <a:cubicBezTo>
                  <a:pt x="1407300" y="818304"/>
                  <a:pt x="1421492" y="812018"/>
                  <a:pt x="1422349" y="804683"/>
                </a:cubicBezTo>
                <a:lnTo>
                  <a:pt x="1406728" y="814208"/>
                </a:lnTo>
                <a:lnTo>
                  <a:pt x="1405871" y="812970"/>
                </a:lnTo>
                <a:close/>
                <a:moveTo>
                  <a:pt x="223152" y="778680"/>
                </a:moveTo>
                <a:lnTo>
                  <a:pt x="225438" y="822781"/>
                </a:lnTo>
                <a:cubicBezTo>
                  <a:pt x="233934" y="808836"/>
                  <a:pt x="233020" y="791110"/>
                  <a:pt x="223152" y="778109"/>
                </a:cubicBezTo>
                <a:close/>
                <a:moveTo>
                  <a:pt x="656254" y="126884"/>
                </a:moveTo>
                <a:lnTo>
                  <a:pt x="657873" y="130313"/>
                </a:lnTo>
                <a:cubicBezTo>
                  <a:pt x="663302" y="127265"/>
                  <a:pt x="668827" y="124598"/>
                  <a:pt x="673875" y="120788"/>
                </a:cubicBezTo>
                <a:cubicBezTo>
                  <a:pt x="675018" y="120121"/>
                  <a:pt x="673875" y="116788"/>
                  <a:pt x="674446" y="113835"/>
                </a:cubicBezTo>
                <a:lnTo>
                  <a:pt x="668255" y="116788"/>
                </a:lnTo>
                <a:cubicBezTo>
                  <a:pt x="668636" y="115073"/>
                  <a:pt x="669617" y="113549"/>
                  <a:pt x="671017" y="112501"/>
                </a:cubicBezTo>
                <a:cubicBezTo>
                  <a:pt x="672760" y="111234"/>
                  <a:pt x="674580" y="110053"/>
                  <a:pt x="676447" y="108977"/>
                </a:cubicBezTo>
                <a:cubicBezTo>
                  <a:pt x="670446" y="105548"/>
                  <a:pt x="665779" y="107453"/>
                  <a:pt x="661683" y="113263"/>
                </a:cubicBezTo>
                <a:lnTo>
                  <a:pt x="666160" y="119645"/>
                </a:lnTo>
                <a:close/>
                <a:moveTo>
                  <a:pt x="154477" y="896504"/>
                </a:moveTo>
                <a:cubicBezTo>
                  <a:pt x="160192" y="886979"/>
                  <a:pt x="159620" y="885265"/>
                  <a:pt x="154477" y="885646"/>
                </a:cubicBezTo>
                <a:lnTo>
                  <a:pt x="140475" y="871358"/>
                </a:lnTo>
                <a:cubicBezTo>
                  <a:pt x="135903" y="885932"/>
                  <a:pt x="151429" y="886313"/>
                  <a:pt x="154477" y="895933"/>
                </a:cubicBezTo>
                <a:close/>
                <a:moveTo>
                  <a:pt x="784746" y="762297"/>
                </a:moveTo>
                <a:cubicBezTo>
                  <a:pt x="791223" y="749152"/>
                  <a:pt x="790747" y="747057"/>
                  <a:pt x="779793" y="736294"/>
                </a:cubicBezTo>
                <a:cubicBezTo>
                  <a:pt x="774907" y="744828"/>
                  <a:pt x="777012" y="755648"/>
                  <a:pt x="784746" y="761725"/>
                </a:cubicBezTo>
                <a:close/>
                <a:moveTo>
                  <a:pt x="1546746" y="510742"/>
                </a:moveTo>
                <a:cubicBezTo>
                  <a:pt x="1531030" y="514837"/>
                  <a:pt x="1533506" y="527696"/>
                  <a:pt x="1528934" y="538555"/>
                </a:cubicBezTo>
                <a:cubicBezTo>
                  <a:pt x="1542364" y="532173"/>
                  <a:pt x="1543222" y="521028"/>
                  <a:pt x="1546936" y="510170"/>
                </a:cubicBezTo>
                <a:close/>
                <a:moveTo>
                  <a:pt x="402412" y="904982"/>
                </a:moveTo>
                <a:lnTo>
                  <a:pt x="400984" y="904982"/>
                </a:lnTo>
                <a:cubicBezTo>
                  <a:pt x="401479" y="909134"/>
                  <a:pt x="402536" y="913211"/>
                  <a:pt x="404127" y="917078"/>
                </a:cubicBezTo>
                <a:cubicBezTo>
                  <a:pt x="407775" y="923127"/>
                  <a:pt x="411918" y="928860"/>
                  <a:pt x="416509" y="934223"/>
                </a:cubicBezTo>
                <a:cubicBezTo>
                  <a:pt x="417748" y="935652"/>
                  <a:pt x="421081" y="935366"/>
                  <a:pt x="423367" y="935938"/>
                </a:cubicBezTo>
                <a:lnTo>
                  <a:pt x="423844" y="933938"/>
                </a:lnTo>
                <a:close/>
                <a:moveTo>
                  <a:pt x="513379" y="864024"/>
                </a:moveTo>
                <a:lnTo>
                  <a:pt x="506044" y="854499"/>
                </a:lnTo>
                <a:cubicBezTo>
                  <a:pt x="498520" y="862024"/>
                  <a:pt x="498996" y="867643"/>
                  <a:pt x="506044" y="873549"/>
                </a:cubicBezTo>
                <a:cubicBezTo>
                  <a:pt x="511188" y="877454"/>
                  <a:pt x="516141" y="881741"/>
                  <a:pt x="521380" y="885932"/>
                </a:cubicBezTo>
                <a:cubicBezTo>
                  <a:pt x="522618" y="875549"/>
                  <a:pt x="511855" y="875263"/>
                  <a:pt x="506806" y="869168"/>
                </a:cubicBezTo>
                <a:close/>
                <a:moveTo>
                  <a:pt x="679590" y="994992"/>
                </a:moveTo>
                <a:cubicBezTo>
                  <a:pt x="685400" y="1004517"/>
                  <a:pt x="686734" y="1017377"/>
                  <a:pt x="700545" y="1020234"/>
                </a:cubicBezTo>
                <a:cubicBezTo>
                  <a:pt x="701593" y="1013376"/>
                  <a:pt x="689210" y="998041"/>
                  <a:pt x="679780" y="994421"/>
                </a:cubicBezTo>
                <a:close/>
                <a:moveTo>
                  <a:pt x="240773" y="1025663"/>
                </a:moveTo>
                <a:lnTo>
                  <a:pt x="242678" y="1023282"/>
                </a:lnTo>
                <a:cubicBezTo>
                  <a:pt x="233153" y="1011185"/>
                  <a:pt x="218389" y="1007566"/>
                  <a:pt x="207436" y="998231"/>
                </a:cubicBezTo>
                <a:lnTo>
                  <a:pt x="204959" y="1001660"/>
                </a:lnTo>
                <a:close/>
                <a:moveTo>
                  <a:pt x="242583" y="807731"/>
                </a:moveTo>
                <a:cubicBezTo>
                  <a:pt x="240202" y="798206"/>
                  <a:pt x="237344" y="789729"/>
                  <a:pt x="235725" y="780490"/>
                </a:cubicBezTo>
                <a:cubicBezTo>
                  <a:pt x="234106" y="771250"/>
                  <a:pt x="233725" y="762011"/>
                  <a:pt x="232772" y="752676"/>
                </a:cubicBezTo>
                <a:cubicBezTo>
                  <a:pt x="228810" y="771450"/>
                  <a:pt x="232410" y="791015"/>
                  <a:pt x="242773" y="807160"/>
                </a:cubicBezTo>
                <a:close/>
                <a:moveTo>
                  <a:pt x="779888" y="820971"/>
                </a:moveTo>
                <a:lnTo>
                  <a:pt x="781793" y="820971"/>
                </a:lnTo>
                <a:cubicBezTo>
                  <a:pt x="783508" y="814304"/>
                  <a:pt x="785508" y="807731"/>
                  <a:pt x="786651" y="801064"/>
                </a:cubicBezTo>
                <a:cubicBezTo>
                  <a:pt x="786651" y="800111"/>
                  <a:pt x="783031" y="798492"/>
                  <a:pt x="781126" y="797159"/>
                </a:cubicBezTo>
                <a:cubicBezTo>
                  <a:pt x="779031" y="800492"/>
                  <a:pt x="775221" y="803826"/>
                  <a:pt x="775221" y="806684"/>
                </a:cubicBezTo>
                <a:cubicBezTo>
                  <a:pt x="776126" y="811475"/>
                  <a:pt x="777764" y="816103"/>
                  <a:pt x="780079" y="820400"/>
                </a:cubicBezTo>
                <a:close/>
                <a:moveTo>
                  <a:pt x="219818" y="749914"/>
                </a:moveTo>
                <a:lnTo>
                  <a:pt x="214579" y="726864"/>
                </a:lnTo>
                <a:lnTo>
                  <a:pt x="211627" y="726864"/>
                </a:lnTo>
                <a:lnTo>
                  <a:pt x="206197" y="748105"/>
                </a:lnTo>
                <a:close/>
                <a:moveTo>
                  <a:pt x="1043445" y="499883"/>
                </a:moveTo>
                <a:lnTo>
                  <a:pt x="1052303" y="523220"/>
                </a:lnTo>
                <a:lnTo>
                  <a:pt x="1059161" y="522362"/>
                </a:lnTo>
                <a:cubicBezTo>
                  <a:pt x="1057828" y="516743"/>
                  <a:pt x="1056399" y="511599"/>
                  <a:pt x="1055256" y="506551"/>
                </a:cubicBezTo>
                <a:cubicBezTo>
                  <a:pt x="1053884" y="501474"/>
                  <a:pt x="1048646" y="498473"/>
                  <a:pt x="1043569" y="499845"/>
                </a:cubicBezTo>
                <a:cubicBezTo>
                  <a:pt x="1043531" y="499864"/>
                  <a:pt x="1043483" y="499874"/>
                  <a:pt x="1043445" y="499883"/>
                </a:cubicBezTo>
                <a:close/>
                <a:moveTo>
                  <a:pt x="920477" y="214133"/>
                </a:moveTo>
                <a:lnTo>
                  <a:pt x="922287" y="215848"/>
                </a:lnTo>
                <a:cubicBezTo>
                  <a:pt x="925335" y="212514"/>
                  <a:pt x="930955" y="209180"/>
                  <a:pt x="930859" y="205846"/>
                </a:cubicBezTo>
                <a:cubicBezTo>
                  <a:pt x="930107" y="197064"/>
                  <a:pt x="928612" y="188368"/>
                  <a:pt x="926383" y="179843"/>
                </a:cubicBezTo>
                <a:lnTo>
                  <a:pt x="923525" y="179843"/>
                </a:lnTo>
                <a:cubicBezTo>
                  <a:pt x="923239" y="184063"/>
                  <a:pt x="923239" y="188292"/>
                  <a:pt x="923525" y="192512"/>
                </a:cubicBezTo>
                <a:cubicBezTo>
                  <a:pt x="924668" y="200512"/>
                  <a:pt x="926478" y="208037"/>
                  <a:pt x="920477" y="214133"/>
                </a:cubicBezTo>
                <a:close/>
                <a:moveTo>
                  <a:pt x="1460545" y="660570"/>
                </a:moveTo>
                <a:cubicBezTo>
                  <a:pt x="1455306" y="671714"/>
                  <a:pt x="1455877" y="672762"/>
                  <a:pt x="1469498" y="679620"/>
                </a:cubicBezTo>
                <a:cubicBezTo>
                  <a:pt x="1475404" y="671333"/>
                  <a:pt x="1474737" y="670000"/>
                  <a:pt x="1460545" y="660951"/>
                </a:cubicBezTo>
                <a:close/>
                <a:moveTo>
                  <a:pt x="1508170" y="404538"/>
                </a:moveTo>
                <a:cubicBezTo>
                  <a:pt x="1510056" y="402471"/>
                  <a:pt x="1511656" y="400166"/>
                  <a:pt x="1512932" y="397680"/>
                </a:cubicBezTo>
                <a:cubicBezTo>
                  <a:pt x="1513599" y="396061"/>
                  <a:pt x="1512932" y="393870"/>
                  <a:pt x="1512075" y="391965"/>
                </a:cubicBezTo>
                <a:cubicBezTo>
                  <a:pt x="1510360" y="392917"/>
                  <a:pt x="1507217" y="393584"/>
                  <a:pt x="1507122" y="394727"/>
                </a:cubicBezTo>
                <a:cubicBezTo>
                  <a:pt x="1505788" y="404824"/>
                  <a:pt x="1504931" y="415016"/>
                  <a:pt x="1503788" y="427303"/>
                </a:cubicBezTo>
                <a:cubicBezTo>
                  <a:pt x="1510799" y="421959"/>
                  <a:pt x="1512713" y="412234"/>
                  <a:pt x="1508265" y="404633"/>
                </a:cubicBezTo>
                <a:close/>
                <a:moveTo>
                  <a:pt x="1504264" y="532078"/>
                </a:moveTo>
                <a:lnTo>
                  <a:pt x="1507122" y="531030"/>
                </a:lnTo>
                <a:cubicBezTo>
                  <a:pt x="1501026" y="515885"/>
                  <a:pt x="1495025" y="500741"/>
                  <a:pt x="1488072" y="483977"/>
                </a:cubicBezTo>
                <a:cubicBezTo>
                  <a:pt x="1483500" y="505503"/>
                  <a:pt x="1502550" y="515600"/>
                  <a:pt x="1504360" y="532459"/>
                </a:cubicBezTo>
                <a:close/>
                <a:moveTo>
                  <a:pt x="1385107" y="488644"/>
                </a:moveTo>
                <a:cubicBezTo>
                  <a:pt x="1379011" y="499979"/>
                  <a:pt x="1361580" y="501978"/>
                  <a:pt x="1360532" y="517219"/>
                </a:cubicBezTo>
                <a:lnTo>
                  <a:pt x="1363390" y="519124"/>
                </a:lnTo>
                <a:lnTo>
                  <a:pt x="1372438" y="503217"/>
                </a:lnTo>
                <a:cubicBezTo>
                  <a:pt x="1381201" y="504741"/>
                  <a:pt x="1385583" y="499883"/>
                  <a:pt x="1385202" y="489025"/>
                </a:cubicBezTo>
                <a:close/>
                <a:moveTo>
                  <a:pt x="733406" y="254329"/>
                </a:moveTo>
                <a:cubicBezTo>
                  <a:pt x="735121" y="253090"/>
                  <a:pt x="736645" y="251090"/>
                  <a:pt x="738359" y="250900"/>
                </a:cubicBezTo>
                <a:cubicBezTo>
                  <a:pt x="748360" y="250042"/>
                  <a:pt x="749694" y="248137"/>
                  <a:pt x="745503" y="237184"/>
                </a:cubicBezTo>
                <a:lnTo>
                  <a:pt x="734359" y="249566"/>
                </a:lnTo>
                <a:lnTo>
                  <a:pt x="732739" y="248328"/>
                </a:lnTo>
                <a:lnTo>
                  <a:pt x="736264" y="237946"/>
                </a:lnTo>
                <a:cubicBezTo>
                  <a:pt x="727786" y="247661"/>
                  <a:pt x="727691" y="249757"/>
                  <a:pt x="733501" y="254710"/>
                </a:cubicBezTo>
                <a:close/>
                <a:moveTo>
                  <a:pt x="1026300" y="166508"/>
                </a:moveTo>
                <a:cubicBezTo>
                  <a:pt x="1036301" y="155459"/>
                  <a:pt x="1024871" y="143648"/>
                  <a:pt x="1029253" y="132218"/>
                </a:cubicBezTo>
                <a:cubicBezTo>
                  <a:pt x="1026490" y="133933"/>
                  <a:pt x="1023442" y="136123"/>
                  <a:pt x="1023538" y="138124"/>
                </a:cubicBezTo>
                <a:cubicBezTo>
                  <a:pt x="1023538" y="147458"/>
                  <a:pt x="1024776" y="156983"/>
                  <a:pt x="1026300" y="166508"/>
                </a:cubicBezTo>
                <a:close/>
                <a:moveTo>
                  <a:pt x="1388250" y="463402"/>
                </a:moveTo>
                <a:cubicBezTo>
                  <a:pt x="1390879" y="465736"/>
                  <a:pt x="1393784" y="467717"/>
                  <a:pt x="1396918" y="469308"/>
                </a:cubicBezTo>
                <a:cubicBezTo>
                  <a:pt x="1398156" y="469308"/>
                  <a:pt x="1402442" y="466450"/>
                  <a:pt x="1402252" y="465403"/>
                </a:cubicBezTo>
                <a:cubicBezTo>
                  <a:pt x="1401204" y="459593"/>
                  <a:pt x="1399299" y="453877"/>
                  <a:pt x="1397680" y="447876"/>
                </a:cubicBezTo>
                <a:close/>
                <a:moveTo>
                  <a:pt x="582149" y="811065"/>
                </a:moveTo>
                <a:lnTo>
                  <a:pt x="584626" y="810398"/>
                </a:lnTo>
                <a:cubicBezTo>
                  <a:pt x="589483" y="798682"/>
                  <a:pt x="583768" y="789729"/>
                  <a:pt x="578149" y="780775"/>
                </a:cubicBezTo>
                <a:lnTo>
                  <a:pt x="575005" y="781633"/>
                </a:lnTo>
                <a:close/>
                <a:moveTo>
                  <a:pt x="36652" y="799730"/>
                </a:moveTo>
                <a:cubicBezTo>
                  <a:pt x="32633" y="811732"/>
                  <a:pt x="38586" y="824791"/>
                  <a:pt x="50273" y="829639"/>
                </a:cubicBezTo>
                <a:close/>
                <a:moveTo>
                  <a:pt x="673780" y="837830"/>
                </a:moveTo>
                <a:cubicBezTo>
                  <a:pt x="681209" y="837830"/>
                  <a:pt x="683305" y="833449"/>
                  <a:pt x="682543" y="828305"/>
                </a:cubicBezTo>
                <a:cubicBezTo>
                  <a:pt x="681876" y="821733"/>
                  <a:pt x="677113" y="819542"/>
                  <a:pt x="669589" y="818780"/>
                </a:cubicBezTo>
                <a:close/>
                <a:moveTo>
                  <a:pt x="98088" y="928508"/>
                </a:moveTo>
                <a:cubicBezTo>
                  <a:pt x="95517" y="942034"/>
                  <a:pt x="107614" y="944225"/>
                  <a:pt x="115043" y="950035"/>
                </a:cubicBezTo>
                <a:cubicBezTo>
                  <a:pt x="115996" y="938033"/>
                  <a:pt x="102375" y="936795"/>
                  <a:pt x="98088" y="928508"/>
                </a:cubicBezTo>
                <a:close/>
                <a:moveTo>
                  <a:pt x="1559700" y="513218"/>
                </a:moveTo>
                <a:cubicBezTo>
                  <a:pt x="1571606" y="506646"/>
                  <a:pt x="1572559" y="495025"/>
                  <a:pt x="1574559" y="483119"/>
                </a:cubicBezTo>
                <a:cubicBezTo>
                  <a:pt x="1561033" y="489691"/>
                  <a:pt x="1564939" y="503693"/>
                  <a:pt x="1559700" y="513218"/>
                </a:cubicBezTo>
                <a:close/>
                <a:moveTo>
                  <a:pt x="392602" y="906029"/>
                </a:moveTo>
                <a:lnTo>
                  <a:pt x="370694" y="872787"/>
                </a:lnTo>
                <a:cubicBezTo>
                  <a:pt x="371837" y="886026"/>
                  <a:pt x="383743" y="904315"/>
                  <a:pt x="392221" y="906029"/>
                </a:cubicBezTo>
                <a:close/>
                <a:moveTo>
                  <a:pt x="189338" y="940128"/>
                </a:moveTo>
                <a:lnTo>
                  <a:pt x="187052" y="942700"/>
                </a:lnTo>
                <a:lnTo>
                  <a:pt x="227819" y="971275"/>
                </a:lnTo>
                <a:lnTo>
                  <a:pt x="230010" y="968418"/>
                </a:lnTo>
                <a:close/>
                <a:moveTo>
                  <a:pt x="909809" y="188701"/>
                </a:moveTo>
                <a:lnTo>
                  <a:pt x="913810" y="188701"/>
                </a:lnTo>
                <a:cubicBezTo>
                  <a:pt x="915286" y="177271"/>
                  <a:pt x="913543" y="165661"/>
                  <a:pt x="908761" y="155173"/>
                </a:cubicBezTo>
                <a:lnTo>
                  <a:pt x="906475" y="155173"/>
                </a:lnTo>
                <a:close/>
                <a:moveTo>
                  <a:pt x="264300" y="946415"/>
                </a:moveTo>
                <a:lnTo>
                  <a:pt x="234772" y="922793"/>
                </a:lnTo>
                <a:lnTo>
                  <a:pt x="232201" y="926032"/>
                </a:lnTo>
                <a:lnTo>
                  <a:pt x="256680" y="945082"/>
                </a:lnTo>
                <a:lnTo>
                  <a:pt x="248107" y="947749"/>
                </a:lnTo>
                <a:lnTo>
                  <a:pt x="248679" y="949749"/>
                </a:lnTo>
                <a:close/>
                <a:moveTo>
                  <a:pt x="235725" y="947558"/>
                </a:moveTo>
                <a:lnTo>
                  <a:pt x="237439" y="945653"/>
                </a:lnTo>
                <a:lnTo>
                  <a:pt x="200006" y="916316"/>
                </a:lnTo>
                <a:lnTo>
                  <a:pt x="204388" y="913363"/>
                </a:lnTo>
                <a:cubicBezTo>
                  <a:pt x="202045" y="913163"/>
                  <a:pt x="199682" y="913554"/>
                  <a:pt x="197530" y="914507"/>
                </a:cubicBezTo>
                <a:cubicBezTo>
                  <a:pt x="197053" y="914507"/>
                  <a:pt x="196863" y="915364"/>
                  <a:pt x="195529" y="916983"/>
                </a:cubicBezTo>
                <a:close/>
                <a:moveTo>
                  <a:pt x="445275" y="973847"/>
                </a:moveTo>
                <a:lnTo>
                  <a:pt x="436798" y="964322"/>
                </a:lnTo>
                <a:lnTo>
                  <a:pt x="422510" y="971847"/>
                </a:lnTo>
                <a:cubicBezTo>
                  <a:pt x="428416" y="980324"/>
                  <a:pt x="435750" y="976133"/>
                  <a:pt x="445275" y="973847"/>
                </a:cubicBezTo>
                <a:close/>
                <a:moveTo>
                  <a:pt x="892950" y="200798"/>
                </a:moveTo>
                <a:cubicBezTo>
                  <a:pt x="900856" y="203275"/>
                  <a:pt x="903332" y="202608"/>
                  <a:pt x="903046" y="198417"/>
                </a:cubicBezTo>
                <a:cubicBezTo>
                  <a:pt x="902570" y="191178"/>
                  <a:pt x="901237" y="184034"/>
                  <a:pt x="900284" y="176795"/>
                </a:cubicBezTo>
                <a:lnTo>
                  <a:pt x="898760" y="176795"/>
                </a:lnTo>
                <a:close/>
                <a:moveTo>
                  <a:pt x="1547127" y="523315"/>
                </a:moveTo>
                <a:cubicBezTo>
                  <a:pt x="1555890" y="521028"/>
                  <a:pt x="1559986" y="512170"/>
                  <a:pt x="1559033" y="498454"/>
                </a:cubicBezTo>
                <a:cubicBezTo>
                  <a:pt x="1548746" y="504074"/>
                  <a:pt x="1549127" y="514075"/>
                  <a:pt x="1546746" y="523315"/>
                </a:cubicBezTo>
                <a:close/>
                <a:moveTo>
                  <a:pt x="416033" y="628090"/>
                </a:moveTo>
                <a:lnTo>
                  <a:pt x="415366" y="640472"/>
                </a:lnTo>
                <a:cubicBezTo>
                  <a:pt x="431940" y="631900"/>
                  <a:pt x="433369" y="630280"/>
                  <a:pt x="432607" y="620375"/>
                </a:cubicBezTo>
                <a:cubicBezTo>
                  <a:pt x="429463" y="622279"/>
                  <a:pt x="424701" y="623613"/>
                  <a:pt x="424510" y="625423"/>
                </a:cubicBezTo>
                <a:cubicBezTo>
                  <a:pt x="423463" y="631519"/>
                  <a:pt x="420605" y="630471"/>
                  <a:pt x="415652" y="628090"/>
                </a:cubicBezTo>
                <a:close/>
                <a:moveTo>
                  <a:pt x="144761" y="921745"/>
                </a:moveTo>
                <a:lnTo>
                  <a:pt x="166478" y="940795"/>
                </a:lnTo>
                <a:cubicBezTo>
                  <a:pt x="166478" y="936890"/>
                  <a:pt x="167050" y="933175"/>
                  <a:pt x="165621" y="931270"/>
                </a:cubicBezTo>
                <a:cubicBezTo>
                  <a:pt x="160477" y="926108"/>
                  <a:pt x="155067" y="921212"/>
                  <a:pt x="149428" y="916602"/>
                </a:cubicBezTo>
                <a:close/>
                <a:moveTo>
                  <a:pt x="1149172" y="670666"/>
                </a:moveTo>
                <a:lnTo>
                  <a:pt x="1161364" y="669809"/>
                </a:lnTo>
                <a:lnTo>
                  <a:pt x="1157554" y="650759"/>
                </a:lnTo>
                <a:cubicBezTo>
                  <a:pt x="1155268" y="651902"/>
                  <a:pt x="1153459" y="652664"/>
                  <a:pt x="1151839" y="653617"/>
                </a:cubicBezTo>
                <a:cubicBezTo>
                  <a:pt x="1150220" y="654569"/>
                  <a:pt x="1148125" y="655617"/>
                  <a:pt x="1145648" y="657046"/>
                </a:cubicBezTo>
                <a:lnTo>
                  <a:pt x="1153078" y="661522"/>
                </a:lnTo>
                <a:close/>
                <a:moveTo>
                  <a:pt x="959625" y="209275"/>
                </a:moveTo>
                <a:cubicBezTo>
                  <a:pt x="965330" y="200608"/>
                  <a:pt x="965330" y="189368"/>
                  <a:pt x="959625" y="180700"/>
                </a:cubicBezTo>
                <a:cubicBezTo>
                  <a:pt x="958006" y="186415"/>
                  <a:pt x="956672" y="190892"/>
                  <a:pt x="955434" y="195369"/>
                </a:cubicBezTo>
                <a:cubicBezTo>
                  <a:pt x="954539" y="199169"/>
                  <a:pt x="954253" y="203094"/>
                  <a:pt x="954577" y="206989"/>
                </a:cubicBezTo>
                <a:lnTo>
                  <a:pt x="957720" y="195750"/>
                </a:lnTo>
                <a:lnTo>
                  <a:pt x="960196" y="196226"/>
                </a:lnTo>
                <a:close/>
                <a:moveTo>
                  <a:pt x="1123169" y="656284"/>
                </a:moveTo>
                <a:cubicBezTo>
                  <a:pt x="1116025" y="656284"/>
                  <a:pt x="1112787" y="668190"/>
                  <a:pt x="1117168" y="681239"/>
                </a:cubicBezTo>
                <a:lnTo>
                  <a:pt x="1123169" y="679620"/>
                </a:lnTo>
                <a:close/>
                <a:moveTo>
                  <a:pt x="1159650" y="623708"/>
                </a:moveTo>
                <a:cubicBezTo>
                  <a:pt x="1172223" y="626947"/>
                  <a:pt x="1172604" y="615993"/>
                  <a:pt x="1177938" y="609801"/>
                </a:cubicBezTo>
                <a:cubicBezTo>
                  <a:pt x="1169127" y="608878"/>
                  <a:pt x="1161107" y="614964"/>
                  <a:pt x="1159650" y="623708"/>
                </a:cubicBezTo>
                <a:close/>
                <a:moveTo>
                  <a:pt x="389077" y="950987"/>
                </a:moveTo>
                <a:cubicBezTo>
                  <a:pt x="390697" y="958035"/>
                  <a:pt x="387268" y="967942"/>
                  <a:pt x="397555" y="969275"/>
                </a:cubicBezTo>
                <a:cubicBezTo>
                  <a:pt x="400603" y="969752"/>
                  <a:pt x="404603" y="963751"/>
                  <a:pt x="408127" y="960512"/>
                </a:cubicBezTo>
                <a:cubicBezTo>
                  <a:pt x="408127" y="960512"/>
                  <a:pt x="406699" y="958702"/>
                  <a:pt x="405556" y="957274"/>
                </a:cubicBezTo>
                <a:lnTo>
                  <a:pt x="404508" y="963560"/>
                </a:lnTo>
                <a:lnTo>
                  <a:pt x="402127" y="965179"/>
                </a:lnTo>
                <a:close/>
                <a:moveTo>
                  <a:pt x="1097833" y="795920"/>
                </a:moveTo>
                <a:lnTo>
                  <a:pt x="1095451" y="795349"/>
                </a:lnTo>
                <a:lnTo>
                  <a:pt x="1089736" y="816209"/>
                </a:lnTo>
                <a:lnTo>
                  <a:pt x="1102500" y="816209"/>
                </a:lnTo>
                <a:lnTo>
                  <a:pt x="1102500" y="799349"/>
                </a:lnTo>
                <a:lnTo>
                  <a:pt x="1101071" y="799349"/>
                </a:lnTo>
                <a:lnTo>
                  <a:pt x="1098499" y="814970"/>
                </a:lnTo>
                <a:lnTo>
                  <a:pt x="1096404" y="814970"/>
                </a:lnTo>
                <a:close/>
                <a:moveTo>
                  <a:pt x="490423" y="872120"/>
                </a:moveTo>
                <a:lnTo>
                  <a:pt x="488709" y="873073"/>
                </a:lnTo>
                <a:lnTo>
                  <a:pt x="498234" y="889361"/>
                </a:lnTo>
                <a:lnTo>
                  <a:pt x="499186" y="888313"/>
                </a:lnTo>
                <a:lnTo>
                  <a:pt x="494138" y="863167"/>
                </a:lnTo>
                <a:lnTo>
                  <a:pt x="483280" y="868691"/>
                </a:lnTo>
                <a:lnTo>
                  <a:pt x="483946" y="870691"/>
                </a:lnTo>
                <a:close/>
                <a:moveTo>
                  <a:pt x="116186" y="969942"/>
                </a:moveTo>
                <a:lnTo>
                  <a:pt x="114376" y="970895"/>
                </a:lnTo>
                <a:cubicBezTo>
                  <a:pt x="115615" y="973847"/>
                  <a:pt x="116472" y="978705"/>
                  <a:pt x="118282" y="979086"/>
                </a:cubicBezTo>
                <a:cubicBezTo>
                  <a:pt x="122463" y="979057"/>
                  <a:pt x="126607" y="978219"/>
                  <a:pt x="130474" y="976609"/>
                </a:cubicBezTo>
                <a:lnTo>
                  <a:pt x="113424" y="955654"/>
                </a:lnTo>
                <a:lnTo>
                  <a:pt x="111138" y="957369"/>
                </a:lnTo>
                <a:lnTo>
                  <a:pt x="122092" y="973466"/>
                </a:lnTo>
                <a:lnTo>
                  <a:pt x="121044" y="974133"/>
                </a:lnTo>
                <a:close/>
                <a:moveTo>
                  <a:pt x="434416" y="920888"/>
                </a:moveTo>
                <a:cubicBezTo>
                  <a:pt x="436064" y="911725"/>
                  <a:pt x="432369" y="902429"/>
                  <a:pt x="424891" y="896885"/>
                </a:cubicBezTo>
                <a:cubicBezTo>
                  <a:pt x="421367" y="902886"/>
                  <a:pt x="425653" y="913649"/>
                  <a:pt x="434607" y="921269"/>
                </a:cubicBezTo>
                <a:close/>
                <a:moveTo>
                  <a:pt x="1076306" y="180891"/>
                </a:moveTo>
                <a:cubicBezTo>
                  <a:pt x="1079640" y="191654"/>
                  <a:pt x="1084974" y="202132"/>
                  <a:pt x="1078402" y="214514"/>
                </a:cubicBezTo>
                <a:cubicBezTo>
                  <a:pt x="1089641" y="210609"/>
                  <a:pt x="1088308" y="194226"/>
                  <a:pt x="1076497" y="181272"/>
                </a:cubicBezTo>
                <a:close/>
                <a:moveTo>
                  <a:pt x="472802" y="936700"/>
                </a:moveTo>
                <a:cubicBezTo>
                  <a:pt x="466420" y="947558"/>
                  <a:pt x="468040" y="951368"/>
                  <a:pt x="476898" y="951463"/>
                </a:cubicBezTo>
                <a:lnTo>
                  <a:pt x="477946" y="960036"/>
                </a:lnTo>
                <a:lnTo>
                  <a:pt x="485566" y="954511"/>
                </a:lnTo>
                <a:cubicBezTo>
                  <a:pt x="482422" y="950416"/>
                  <a:pt x="479755" y="947177"/>
                  <a:pt x="477184" y="943748"/>
                </a:cubicBezTo>
                <a:cubicBezTo>
                  <a:pt x="474612" y="940319"/>
                  <a:pt x="474707" y="939843"/>
                  <a:pt x="472993" y="937081"/>
                </a:cubicBezTo>
                <a:close/>
                <a:moveTo>
                  <a:pt x="895712" y="167556"/>
                </a:moveTo>
                <a:cubicBezTo>
                  <a:pt x="878853" y="172128"/>
                  <a:pt x="875233" y="180510"/>
                  <a:pt x="883139" y="189368"/>
                </a:cubicBezTo>
                <a:close/>
                <a:moveTo>
                  <a:pt x="523094" y="838211"/>
                </a:moveTo>
                <a:lnTo>
                  <a:pt x="539953" y="858976"/>
                </a:lnTo>
                <a:cubicBezTo>
                  <a:pt x="540525" y="844021"/>
                  <a:pt x="532048" y="834020"/>
                  <a:pt x="523285" y="838592"/>
                </a:cubicBezTo>
                <a:close/>
                <a:moveTo>
                  <a:pt x="641109" y="993659"/>
                </a:moveTo>
                <a:lnTo>
                  <a:pt x="639013" y="994231"/>
                </a:lnTo>
                <a:cubicBezTo>
                  <a:pt x="639013" y="997564"/>
                  <a:pt x="636727" y="1002994"/>
                  <a:pt x="638061" y="1003756"/>
                </a:cubicBezTo>
                <a:cubicBezTo>
                  <a:pt x="643852" y="1008185"/>
                  <a:pt x="648538" y="1013890"/>
                  <a:pt x="651777" y="1020425"/>
                </a:cubicBezTo>
                <a:cubicBezTo>
                  <a:pt x="652253" y="1021282"/>
                  <a:pt x="653968" y="1021377"/>
                  <a:pt x="656444" y="1022425"/>
                </a:cubicBezTo>
                <a:close/>
                <a:moveTo>
                  <a:pt x="224200" y="1045475"/>
                </a:moveTo>
                <a:cubicBezTo>
                  <a:pt x="222771" y="1056048"/>
                  <a:pt x="226486" y="1058525"/>
                  <a:pt x="246583" y="1059953"/>
                </a:cubicBezTo>
                <a:close/>
                <a:moveTo>
                  <a:pt x="555193" y="822686"/>
                </a:moveTo>
                <a:cubicBezTo>
                  <a:pt x="547764" y="827162"/>
                  <a:pt x="546145" y="832211"/>
                  <a:pt x="550145" y="838688"/>
                </a:cubicBezTo>
                <a:cubicBezTo>
                  <a:pt x="551698" y="840278"/>
                  <a:pt x="553965" y="840964"/>
                  <a:pt x="556146" y="840497"/>
                </a:cubicBezTo>
                <a:cubicBezTo>
                  <a:pt x="563956" y="834973"/>
                  <a:pt x="557384" y="829448"/>
                  <a:pt x="555384" y="823066"/>
                </a:cubicBezTo>
                <a:close/>
                <a:moveTo>
                  <a:pt x="748360" y="991278"/>
                </a:moveTo>
                <a:lnTo>
                  <a:pt x="747694" y="988420"/>
                </a:lnTo>
                <a:cubicBezTo>
                  <a:pt x="744550" y="988420"/>
                  <a:pt x="740931" y="989754"/>
                  <a:pt x="738169" y="988420"/>
                </a:cubicBezTo>
                <a:cubicBezTo>
                  <a:pt x="735406" y="987087"/>
                  <a:pt x="733406" y="983658"/>
                  <a:pt x="731025" y="981182"/>
                </a:cubicBezTo>
                <a:lnTo>
                  <a:pt x="728453" y="982229"/>
                </a:lnTo>
                <a:lnTo>
                  <a:pt x="733692" y="1000041"/>
                </a:lnTo>
                <a:cubicBezTo>
                  <a:pt x="736930" y="997564"/>
                  <a:pt x="738835" y="995850"/>
                  <a:pt x="740931" y="994516"/>
                </a:cubicBezTo>
                <a:cubicBezTo>
                  <a:pt x="743026" y="993183"/>
                  <a:pt x="746170" y="992802"/>
                  <a:pt x="748551" y="991659"/>
                </a:cubicBezTo>
                <a:close/>
                <a:moveTo>
                  <a:pt x="758647" y="176414"/>
                </a:moveTo>
                <a:lnTo>
                  <a:pt x="752075" y="202037"/>
                </a:lnTo>
                <a:cubicBezTo>
                  <a:pt x="763505" y="196226"/>
                  <a:pt x="764172" y="193178"/>
                  <a:pt x="758838" y="176795"/>
                </a:cubicBezTo>
                <a:close/>
                <a:moveTo>
                  <a:pt x="773792" y="674000"/>
                </a:moveTo>
                <a:lnTo>
                  <a:pt x="764267" y="697718"/>
                </a:lnTo>
                <a:lnTo>
                  <a:pt x="767601" y="698956"/>
                </a:lnTo>
                <a:lnTo>
                  <a:pt x="774935" y="681239"/>
                </a:lnTo>
                <a:lnTo>
                  <a:pt x="777602" y="682096"/>
                </a:lnTo>
                <a:lnTo>
                  <a:pt x="773602" y="697527"/>
                </a:lnTo>
                <a:cubicBezTo>
                  <a:pt x="782746" y="685430"/>
                  <a:pt x="782746" y="685335"/>
                  <a:pt x="773983" y="674381"/>
                </a:cubicBezTo>
                <a:close/>
                <a:moveTo>
                  <a:pt x="893331" y="838401"/>
                </a:moveTo>
                <a:cubicBezTo>
                  <a:pt x="896855" y="827448"/>
                  <a:pt x="896284" y="816780"/>
                  <a:pt x="892664" y="814684"/>
                </a:cubicBezTo>
                <a:cubicBezTo>
                  <a:pt x="892264" y="817780"/>
                  <a:pt x="891331" y="820771"/>
                  <a:pt x="889902" y="823542"/>
                </a:cubicBezTo>
                <a:cubicBezTo>
                  <a:pt x="883425" y="831258"/>
                  <a:pt x="883996" y="833258"/>
                  <a:pt x="893521" y="838783"/>
                </a:cubicBezTo>
                <a:close/>
                <a:moveTo>
                  <a:pt x="707022" y="135457"/>
                </a:moveTo>
                <a:cubicBezTo>
                  <a:pt x="704355" y="146029"/>
                  <a:pt x="701688" y="156602"/>
                  <a:pt x="699116" y="167270"/>
                </a:cubicBezTo>
                <a:lnTo>
                  <a:pt x="701212" y="167746"/>
                </a:lnTo>
                <a:cubicBezTo>
                  <a:pt x="703021" y="156983"/>
                  <a:pt x="714928" y="149268"/>
                  <a:pt x="707212" y="135838"/>
                </a:cubicBezTo>
                <a:close/>
                <a:moveTo>
                  <a:pt x="1201084" y="618755"/>
                </a:moveTo>
                <a:lnTo>
                  <a:pt x="1214228" y="611230"/>
                </a:lnTo>
                <a:lnTo>
                  <a:pt x="1204703" y="606087"/>
                </a:lnTo>
                <a:lnTo>
                  <a:pt x="1214228" y="600182"/>
                </a:lnTo>
                <a:cubicBezTo>
                  <a:pt x="1201274" y="603229"/>
                  <a:pt x="1201274" y="603229"/>
                  <a:pt x="1201274" y="619136"/>
                </a:cubicBezTo>
                <a:close/>
                <a:moveTo>
                  <a:pt x="1342244" y="656855"/>
                </a:moveTo>
                <a:lnTo>
                  <a:pt x="1309383" y="675905"/>
                </a:lnTo>
                <a:cubicBezTo>
                  <a:pt x="1319860" y="676382"/>
                  <a:pt x="1339291" y="665523"/>
                  <a:pt x="1342435" y="657332"/>
                </a:cubicBezTo>
                <a:close/>
                <a:moveTo>
                  <a:pt x="279159" y="864310"/>
                </a:moveTo>
                <a:cubicBezTo>
                  <a:pt x="274111" y="878978"/>
                  <a:pt x="275730" y="889075"/>
                  <a:pt x="283255" y="894599"/>
                </a:cubicBezTo>
                <a:close/>
                <a:moveTo>
                  <a:pt x="1101166" y="175843"/>
                </a:moveTo>
                <a:cubicBezTo>
                  <a:pt x="1091641" y="188130"/>
                  <a:pt x="1092118" y="190416"/>
                  <a:pt x="1102690" y="199846"/>
                </a:cubicBezTo>
                <a:close/>
                <a:moveTo>
                  <a:pt x="1422159" y="413111"/>
                </a:moveTo>
                <a:lnTo>
                  <a:pt x="1423778" y="413872"/>
                </a:lnTo>
                <a:cubicBezTo>
                  <a:pt x="1425112" y="411301"/>
                  <a:pt x="1427779" y="408634"/>
                  <a:pt x="1427683" y="406157"/>
                </a:cubicBezTo>
                <a:cubicBezTo>
                  <a:pt x="1427683" y="395870"/>
                  <a:pt x="1426255" y="385583"/>
                  <a:pt x="1425397" y="375296"/>
                </a:cubicBezTo>
                <a:lnTo>
                  <a:pt x="1424064" y="375296"/>
                </a:lnTo>
                <a:close/>
                <a:moveTo>
                  <a:pt x="1165460" y="591894"/>
                </a:moveTo>
                <a:lnTo>
                  <a:pt x="1173652" y="601419"/>
                </a:lnTo>
                <a:lnTo>
                  <a:pt x="1176033" y="577893"/>
                </a:lnTo>
                <a:lnTo>
                  <a:pt x="1173366" y="577131"/>
                </a:lnTo>
                <a:close/>
                <a:moveTo>
                  <a:pt x="840086" y="906219"/>
                </a:moveTo>
                <a:cubicBezTo>
                  <a:pt x="851992" y="911459"/>
                  <a:pt x="863137" y="910601"/>
                  <a:pt x="868661" y="901743"/>
                </a:cubicBezTo>
                <a:cubicBezTo>
                  <a:pt x="862946" y="902505"/>
                  <a:pt x="859136" y="902981"/>
                  <a:pt x="854755" y="903648"/>
                </a:cubicBezTo>
                <a:close/>
                <a:moveTo>
                  <a:pt x="1021061" y="165175"/>
                </a:moveTo>
                <a:cubicBezTo>
                  <a:pt x="1012584" y="171271"/>
                  <a:pt x="1016965" y="177938"/>
                  <a:pt x="1016203" y="183653"/>
                </a:cubicBezTo>
                <a:cubicBezTo>
                  <a:pt x="1016794" y="183882"/>
                  <a:pt x="1017394" y="184072"/>
                  <a:pt x="1018013" y="184225"/>
                </a:cubicBezTo>
                <a:lnTo>
                  <a:pt x="1019918" y="177271"/>
                </a:lnTo>
                <a:lnTo>
                  <a:pt x="1025824" y="184511"/>
                </a:lnTo>
                <a:lnTo>
                  <a:pt x="1027729" y="183558"/>
                </a:lnTo>
                <a:close/>
                <a:moveTo>
                  <a:pt x="1087736" y="574273"/>
                </a:moveTo>
                <a:cubicBezTo>
                  <a:pt x="1085450" y="579893"/>
                  <a:pt x="1082878" y="585513"/>
                  <a:pt x="1081164" y="591323"/>
                </a:cubicBezTo>
                <a:cubicBezTo>
                  <a:pt x="1081164" y="592371"/>
                  <a:pt x="1083450" y="594466"/>
                  <a:pt x="1084783" y="595991"/>
                </a:cubicBezTo>
                <a:lnTo>
                  <a:pt x="1087450" y="595419"/>
                </a:lnTo>
                <a:cubicBezTo>
                  <a:pt x="1084498" y="588847"/>
                  <a:pt x="1096213" y="584370"/>
                  <a:pt x="1087736" y="575226"/>
                </a:cubicBezTo>
                <a:close/>
                <a:moveTo>
                  <a:pt x="309925" y="950702"/>
                </a:moveTo>
                <a:lnTo>
                  <a:pt x="307162" y="950702"/>
                </a:lnTo>
                <a:cubicBezTo>
                  <a:pt x="307162" y="954511"/>
                  <a:pt x="306686" y="960227"/>
                  <a:pt x="308496" y="961560"/>
                </a:cubicBezTo>
                <a:cubicBezTo>
                  <a:pt x="313354" y="963199"/>
                  <a:pt x="318421" y="964094"/>
                  <a:pt x="323545" y="964227"/>
                </a:cubicBezTo>
                <a:lnTo>
                  <a:pt x="324593" y="960322"/>
                </a:lnTo>
                <a:cubicBezTo>
                  <a:pt x="321926" y="959274"/>
                  <a:pt x="318783" y="956892"/>
                  <a:pt x="316592" y="957559"/>
                </a:cubicBezTo>
                <a:cubicBezTo>
                  <a:pt x="309353" y="960893"/>
                  <a:pt x="309067" y="957083"/>
                  <a:pt x="309925" y="951654"/>
                </a:cubicBezTo>
                <a:close/>
                <a:moveTo>
                  <a:pt x="1390822" y="563605"/>
                </a:moveTo>
                <a:lnTo>
                  <a:pt x="1393870" y="564748"/>
                </a:lnTo>
                <a:cubicBezTo>
                  <a:pt x="1397108" y="556081"/>
                  <a:pt x="1408633" y="551128"/>
                  <a:pt x="1403395" y="538841"/>
                </a:cubicBezTo>
                <a:close/>
                <a:moveTo>
                  <a:pt x="769792" y="830972"/>
                </a:moveTo>
                <a:cubicBezTo>
                  <a:pt x="771506" y="821447"/>
                  <a:pt x="764648" y="817542"/>
                  <a:pt x="759314" y="812684"/>
                </a:cubicBezTo>
                <a:cubicBezTo>
                  <a:pt x="755790" y="819542"/>
                  <a:pt x="759600" y="825924"/>
                  <a:pt x="769792" y="831925"/>
                </a:cubicBezTo>
                <a:close/>
                <a:moveTo>
                  <a:pt x="369742" y="891170"/>
                </a:moveTo>
                <a:cubicBezTo>
                  <a:pt x="366503" y="900695"/>
                  <a:pt x="374695" y="905743"/>
                  <a:pt x="379267" y="914601"/>
                </a:cubicBezTo>
                <a:cubicBezTo>
                  <a:pt x="383934" y="902791"/>
                  <a:pt x="373456" y="898981"/>
                  <a:pt x="370123" y="892123"/>
                </a:cubicBezTo>
                <a:close/>
                <a:moveTo>
                  <a:pt x="745217" y="72878"/>
                </a:moveTo>
                <a:lnTo>
                  <a:pt x="763600" y="72878"/>
                </a:lnTo>
                <a:cubicBezTo>
                  <a:pt x="756457" y="63448"/>
                  <a:pt x="750551" y="63543"/>
                  <a:pt x="745598" y="73830"/>
                </a:cubicBezTo>
                <a:close/>
                <a:moveTo>
                  <a:pt x="451942" y="829639"/>
                </a:moveTo>
                <a:cubicBezTo>
                  <a:pt x="452609" y="838688"/>
                  <a:pt x="450609" y="846022"/>
                  <a:pt x="458610" y="850213"/>
                </a:cubicBezTo>
                <a:cubicBezTo>
                  <a:pt x="464325" y="845260"/>
                  <a:pt x="464325" y="843831"/>
                  <a:pt x="452323" y="830591"/>
                </a:cubicBezTo>
                <a:close/>
                <a:moveTo>
                  <a:pt x="1351388" y="554271"/>
                </a:moveTo>
                <a:cubicBezTo>
                  <a:pt x="1362056" y="548556"/>
                  <a:pt x="1366342" y="542460"/>
                  <a:pt x="1365295" y="533316"/>
                </a:cubicBezTo>
                <a:cubicBezTo>
                  <a:pt x="1360532" y="541412"/>
                  <a:pt x="1351198" y="544555"/>
                  <a:pt x="1351769" y="555223"/>
                </a:cubicBezTo>
                <a:close/>
                <a:moveTo>
                  <a:pt x="105613" y="1138534"/>
                </a:moveTo>
                <a:lnTo>
                  <a:pt x="122282" y="1141963"/>
                </a:lnTo>
                <a:lnTo>
                  <a:pt x="122949" y="1140439"/>
                </a:lnTo>
                <a:lnTo>
                  <a:pt x="110376" y="1126628"/>
                </a:lnTo>
                <a:lnTo>
                  <a:pt x="110376" y="1133105"/>
                </a:lnTo>
                <a:lnTo>
                  <a:pt x="107042" y="1130819"/>
                </a:lnTo>
                <a:close/>
                <a:moveTo>
                  <a:pt x="868375" y="896028"/>
                </a:moveTo>
                <a:lnTo>
                  <a:pt x="871614" y="897933"/>
                </a:lnTo>
                <a:cubicBezTo>
                  <a:pt x="873538" y="894875"/>
                  <a:pt x="875252" y="891694"/>
                  <a:pt x="876757" y="888408"/>
                </a:cubicBezTo>
                <a:cubicBezTo>
                  <a:pt x="877805" y="885265"/>
                  <a:pt x="877424" y="881645"/>
                  <a:pt x="878186" y="878407"/>
                </a:cubicBezTo>
                <a:cubicBezTo>
                  <a:pt x="878958" y="875768"/>
                  <a:pt x="879910" y="873196"/>
                  <a:pt x="881044" y="870691"/>
                </a:cubicBezTo>
                <a:lnTo>
                  <a:pt x="877234" y="869548"/>
                </a:lnTo>
                <a:close/>
                <a:moveTo>
                  <a:pt x="1407586" y="354532"/>
                </a:moveTo>
                <a:lnTo>
                  <a:pt x="1405014" y="353389"/>
                </a:lnTo>
                <a:lnTo>
                  <a:pt x="1391393" y="375487"/>
                </a:lnTo>
                <a:lnTo>
                  <a:pt x="1393679" y="376915"/>
                </a:lnTo>
                <a:cubicBezTo>
                  <a:pt x="1399585" y="371010"/>
                  <a:pt x="1408252" y="366533"/>
                  <a:pt x="1407967" y="355484"/>
                </a:cubicBezTo>
                <a:close/>
                <a:moveTo>
                  <a:pt x="191624" y="741628"/>
                </a:moveTo>
                <a:cubicBezTo>
                  <a:pt x="190005" y="753629"/>
                  <a:pt x="183337" y="766012"/>
                  <a:pt x="193815" y="777823"/>
                </a:cubicBezTo>
                <a:close/>
                <a:moveTo>
                  <a:pt x="1449972" y="571035"/>
                </a:moveTo>
                <a:cubicBezTo>
                  <a:pt x="1444828" y="576179"/>
                  <a:pt x="1441590" y="580560"/>
                  <a:pt x="1444924" y="585894"/>
                </a:cubicBezTo>
                <a:cubicBezTo>
                  <a:pt x="1445971" y="587609"/>
                  <a:pt x="1450353" y="587323"/>
                  <a:pt x="1454925" y="588275"/>
                </a:cubicBezTo>
                <a:close/>
                <a:moveTo>
                  <a:pt x="330975" y="920317"/>
                </a:moveTo>
                <a:lnTo>
                  <a:pt x="333356" y="920317"/>
                </a:lnTo>
                <a:cubicBezTo>
                  <a:pt x="332213" y="914507"/>
                  <a:pt x="331356" y="908601"/>
                  <a:pt x="329927" y="902791"/>
                </a:cubicBezTo>
                <a:cubicBezTo>
                  <a:pt x="329927" y="901838"/>
                  <a:pt x="326784" y="901457"/>
                  <a:pt x="325069" y="900791"/>
                </a:cubicBezTo>
                <a:cubicBezTo>
                  <a:pt x="325069" y="902505"/>
                  <a:pt x="323355" y="904410"/>
                  <a:pt x="323831" y="905743"/>
                </a:cubicBezTo>
                <a:cubicBezTo>
                  <a:pt x="326212" y="910410"/>
                  <a:pt x="328784" y="915364"/>
                  <a:pt x="330975" y="920317"/>
                </a:cubicBezTo>
                <a:close/>
                <a:moveTo>
                  <a:pt x="1218800" y="701909"/>
                </a:moveTo>
                <a:cubicBezTo>
                  <a:pt x="1232611" y="707433"/>
                  <a:pt x="1236326" y="705718"/>
                  <a:pt x="1236707" y="695622"/>
                </a:cubicBezTo>
                <a:close/>
                <a:moveTo>
                  <a:pt x="1397013" y="378058"/>
                </a:moveTo>
                <a:cubicBezTo>
                  <a:pt x="1404823" y="381773"/>
                  <a:pt x="1409110" y="376058"/>
                  <a:pt x="1413586" y="372439"/>
                </a:cubicBezTo>
                <a:cubicBezTo>
                  <a:pt x="1414920" y="371296"/>
                  <a:pt x="1413586" y="367009"/>
                  <a:pt x="1413586" y="363676"/>
                </a:cubicBezTo>
                <a:close/>
                <a:moveTo>
                  <a:pt x="1522362" y="415016"/>
                </a:moveTo>
                <a:lnTo>
                  <a:pt x="1525886" y="391108"/>
                </a:lnTo>
                <a:cubicBezTo>
                  <a:pt x="1520362" y="393108"/>
                  <a:pt x="1514170" y="393013"/>
                  <a:pt x="1516361" y="400633"/>
                </a:cubicBezTo>
                <a:cubicBezTo>
                  <a:pt x="1517980" y="404633"/>
                  <a:pt x="1520076" y="409015"/>
                  <a:pt x="1522648" y="415110"/>
                </a:cubicBezTo>
                <a:close/>
                <a:moveTo>
                  <a:pt x="1119454" y="216800"/>
                </a:moveTo>
                <a:lnTo>
                  <a:pt x="1121836" y="216800"/>
                </a:lnTo>
                <a:cubicBezTo>
                  <a:pt x="1122407" y="213371"/>
                  <a:pt x="1122979" y="209942"/>
                  <a:pt x="1123645" y="206513"/>
                </a:cubicBezTo>
                <a:cubicBezTo>
                  <a:pt x="1124312" y="203084"/>
                  <a:pt x="1125550" y="198607"/>
                  <a:pt x="1126122" y="194607"/>
                </a:cubicBezTo>
                <a:cubicBezTo>
                  <a:pt x="1126122" y="194036"/>
                  <a:pt x="1124122" y="192512"/>
                  <a:pt x="1123169" y="192607"/>
                </a:cubicBezTo>
                <a:cubicBezTo>
                  <a:pt x="1122007" y="193159"/>
                  <a:pt x="1121169" y="194216"/>
                  <a:pt x="1120883" y="195464"/>
                </a:cubicBezTo>
                <a:cubicBezTo>
                  <a:pt x="1120597" y="202798"/>
                  <a:pt x="1120216" y="209847"/>
                  <a:pt x="1119740" y="216895"/>
                </a:cubicBezTo>
                <a:close/>
                <a:moveTo>
                  <a:pt x="462229" y="878788"/>
                </a:moveTo>
                <a:lnTo>
                  <a:pt x="468706" y="906029"/>
                </a:lnTo>
                <a:lnTo>
                  <a:pt x="471088" y="905458"/>
                </a:lnTo>
                <a:cubicBezTo>
                  <a:pt x="469459" y="900809"/>
                  <a:pt x="468716" y="895904"/>
                  <a:pt x="468897" y="890980"/>
                </a:cubicBezTo>
                <a:cubicBezTo>
                  <a:pt x="470326" y="885646"/>
                  <a:pt x="471754" y="881645"/>
                  <a:pt x="462515" y="878883"/>
                </a:cubicBezTo>
                <a:close/>
                <a:moveTo>
                  <a:pt x="421843" y="878788"/>
                </a:moveTo>
                <a:lnTo>
                  <a:pt x="432607" y="899742"/>
                </a:lnTo>
                <a:cubicBezTo>
                  <a:pt x="431940" y="878693"/>
                  <a:pt x="430035" y="875168"/>
                  <a:pt x="422129" y="878788"/>
                </a:cubicBezTo>
                <a:close/>
                <a:moveTo>
                  <a:pt x="194767" y="920793"/>
                </a:moveTo>
                <a:lnTo>
                  <a:pt x="192481" y="923746"/>
                </a:lnTo>
                <a:lnTo>
                  <a:pt x="223723" y="946225"/>
                </a:lnTo>
                <a:lnTo>
                  <a:pt x="225152" y="944129"/>
                </a:lnTo>
                <a:close/>
                <a:moveTo>
                  <a:pt x="230105" y="730293"/>
                </a:moveTo>
                <a:lnTo>
                  <a:pt x="225247" y="729435"/>
                </a:lnTo>
                <a:lnTo>
                  <a:pt x="222866" y="752867"/>
                </a:lnTo>
                <a:lnTo>
                  <a:pt x="226486" y="753439"/>
                </a:lnTo>
                <a:close/>
                <a:moveTo>
                  <a:pt x="595294" y="176986"/>
                </a:moveTo>
                <a:lnTo>
                  <a:pt x="598246" y="176986"/>
                </a:lnTo>
                <a:cubicBezTo>
                  <a:pt x="598723" y="174471"/>
                  <a:pt x="598723" y="171880"/>
                  <a:pt x="598246" y="169366"/>
                </a:cubicBezTo>
                <a:cubicBezTo>
                  <a:pt x="595484" y="163651"/>
                  <a:pt x="590531" y="162984"/>
                  <a:pt x="583673" y="164317"/>
                </a:cubicBezTo>
                <a:close/>
                <a:moveTo>
                  <a:pt x="354025" y="951940"/>
                </a:moveTo>
                <a:cubicBezTo>
                  <a:pt x="360312" y="944605"/>
                  <a:pt x="354502" y="940414"/>
                  <a:pt x="350501" y="935080"/>
                </a:cubicBezTo>
                <a:cubicBezTo>
                  <a:pt x="343738" y="943082"/>
                  <a:pt x="348215" y="947558"/>
                  <a:pt x="354311" y="951845"/>
                </a:cubicBezTo>
                <a:close/>
                <a:moveTo>
                  <a:pt x="370504" y="962703"/>
                </a:moveTo>
                <a:lnTo>
                  <a:pt x="361836" y="950320"/>
                </a:lnTo>
                <a:lnTo>
                  <a:pt x="359645" y="950892"/>
                </a:lnTo>
                <a:lnTo>
                  <a:pt x="358597" y="967846"/>
                </a:lnTo>
                <a:close/>
                <a:moveTo>
                  <a:pt x="416224" y="901362"/>
                </a:moveTo>
                <a:cubicBezTo>
                  <a:pt x="423272" y="890122"/>
                  <a:pt x="422891" y="888789"/>
                  <a:pt x="410032" y="881645"/>
                </a:cubicBezTo>
                <a:close/>
                <a:moveTo>
                  <a:pt x="363074" y="891837"/>
                </a:moveTo>
                <a:cubicBezTo>
                  <a:pt x="368218" y="880502"/>
                  <a:pt x="359264" y="876025"/>
                  <a:pt x="356407" y="869168"/>
                </a:cubicBezTo>
                <a:lnTo>
                  <a:pt x="352882" y="870691"/>
                </a:lnTo>
                <a:close/>
                <a:moveTo>
                  <a:pt x="179527" y="916316"/>
                </a:moveTo>
                <a:cubicBezTo>
                  <a:pt x="185433" y="910982"/>
                  <a:pt x="184576" y="906791"/>
                  <a:pt x="179527" y="903553"/>
                </a:cubicBezTo>
                <a:cubicBezTo>
                  <a:pt x="177813" y="902600"/>
                  <a:pt x="173622" y="902505"/>
                  <a:pt x="173146" y="903553"/>
                </a:cubicBezTo>
                <a:cubicBezTo>
                  <a:pt x="169717" y="910410"/>
                  <a:pt x="175717" y="912697"/>
                  <a:pt x="179813" y="916507"/>
                </a:cubicBezTo>
                <a:close/>
                <a:moveTo>
                  <a:pt x="1235850" y="664856"/>
                </a:moveTo>
                <a:cubicBezTo>
                  <a:pt x="1228135" y="668857"/>
                  <a:pt x="1230706" y="676096"/>
                  <a:pt x="1231659" y="683049"/>
                </a:cubicBezTo>
                <a:cubicBezTo>
                  <a:pt x="1234726" y="680925"/>
                  <a:pt x="1237060" y="677896"/>
                  <a:pt x="1238326" y="674381"/>
                </a:cubicBezTo>
                <a:cubicBezTo>
                  <a:pt x="1238612" y="671905"/>
                  <a:pt x="1236612" y="668857"/>
                  <a:pt x="1235850" y="664856"/>
                </a:cubicBezTo>
                <a:close/>
                <a:moveTo>
                  <a:pt x="205721" y="901838"/>
                </a:moveTo>
                <a:cubicBezTo>
                  <a:pt x="206645" y="909334"/>
                  <a:pt x="211922" y="915574"/>
                  <a:pt x="219151" y="917745"/>
                </a:cubicBezTo>
                <a:cubicBezTo>
                  <a:pt x="221056" y="912316"/>
                  <a:pt x="221056" y="912316"/>
                  <a:pt x="205721" y="901838"/>
                </a:cubicBezTo>
                <a:close/>
                <a:moveTo>
                  <a:pt x="608724" y="733626"/>
                </a:moveTo>
                <a:lnTo>
                  <a:pt x="610057" y="731722"/>
                </a:lnTo>
                <a:lnTo>
                  <a:pt x="604819" y="716386"/>
                </a:lnTo>
                <a:cubicBezTo>
                  <a:pt x="601485" y="719244"/>
                  <a:pt x="598151" y="723530"/>
                  <a:pt x="599199" y="725911"/>
                </a:cubicBezTo>
                <a:cubicBezTo>
                  <a:pt x="600247" y="728292"/>
                  <a:pt x="605390" y="731055"/>
                  <a:pt x="608724" y="733626"/>
                </a:cubicBezTo>
                <a:close/>
                <a:moveTo>
                  <a:pt x="684067" y="293191"/>
                </a:moveTo>
                <a:cubicBezTo>
                  <a:pt x="677552" y="291495"/>
                  <a:pt x="670894" y="295410"/>
                  <a:pt x="669198" y="301925"/>
                </a:cubicBezTo>
                <a:cubicBezTo>
                  <a:pt x="668998" y="302716"/>
                  <a:pt x="668874" y="303525"/>
                  <a:pt x="668827" y="304335"/>
                </a:cubicBezTo>
                <a:cubicBezTo>
                  <a:pt x="677113" y="304906"/>
                  <a:pt x="680923" y="299858"/>
                  <a:pt x="684067" y="293191"/>
                </a:cubicBezTo>
                <a:close/>
                <a:moveTo>
                  <a:pt x="1307478" y="211466"/>
                </a:moveTo>
                <a:lnTo>
                  <a:pt x="1312431" y="195655"/>
                </a:lnTo>
                <a:lnTo>
                  <a:pt x="1297000" y="201655"/>
                </a:lnTo>
                <a:close/>
                <a:moveTo>
                  <a:pt x="764553" y="599324"/>
                </a:moveTo>
                <a:cubicBezTo>
                  <a:pt x="762934" y="606468"/>
                  <a:pt x="761410" y="612659"/>
                  <a:pt x="769125" y="618374"/>
                </a:cubicBezTo>
                <a:cubicBezTo>
                  <a:pt x="770077" y="610373"/>
                  <a:pt x="773887" y="603801"/>
                  <a:pt x="764362" y="599324"/>
                </a:cubicBezTo>
                <a:close/>
                <a:moveTo>
                  <a:pt x="187624" y="931937"/>
                </a:moveTo>
                <a:lnTo>
                  <a:pt x="186195" y="933938"/>
                </a:lnTo>
                <a:lnTo>
                  <a:pt x="220485" y="958035"/>
                </a:lnTo>
                <a:lnTo>
                  <a:pt x="221818" y="956131"/>
                </a:lnTo>
                <a:close/>
                <a:moveTo>
                  <a:pt x="1040683" y="167365"/>
                </a:moveTo>
                <a:cubicBezTo>
                  <a:pt x="1039863" y="171661"/>
                  <a:pt x="1039578" y="176043"/>
                  <a:pt x="1039825" y="180415"/>
                </a:cubicBezTo>
                <a:cubicBezTo>
                  <a:pt x="1039825" y="181843"/>
                  <a:pt x="1044397" y="183177"/>
                  <a:pt x="1046874" y="183272"/>
                </a:cubicBezTo>
                <a:cubicBezTo>
                  <a:pt x="1049350" y="183367"/>
                  <a:pt x="1049827" y="180700"/>
                  <a:pt x="1050589" y="180034"/>
                </a:cubicBezTo>
                <a:close/>
                <a:moveTo>
                  <a:pt x="1493025" y="627328"/>
                </a:moveTo>
                <a:cubicBezTo>
                  <a:pt x="1503788" y="635234"/>
                  <a:pt x="1503788" y="635234"/>
                  <a:pt x="1509027" y="629994"/>
                </a:cubicBezTo>
                <a:cubicBezTo>
                  <a:pt x="1501502" y="622089"/>
                  <a:pt x="1500169" y="621803"/>
                  <a:pt x="1493025" y="627328"/>
                </a:cubicBezTo>
                <a:close/>
                <a:moveTo>
                  <a:pt x="1332243" y="239851"/>
                </a:moveTo>
                <a:lnTo>
                  <a:pt x="1336910" y="240803"/>
                </a:lnTo>
                <a:lnTo>
                  <a:pt x="1339768" y="217562"/>
                </a:lnTo>
                <a:lnTo>
                  <a:pt x="1336053" y="216991"/>
                </a:lnTo>
                <a:close/>
                <a:moveTo>
                  <a:pt x="1193273" y="192988"/>
                </a:moveTo>
                <a:lnTo>
                  <a:pt x="1195083" y="192988"/>
                </a:lnTo>
                <a:lnTo>
                  <a:pt x="1200417" y="180796"/>
                </a:lnTo>
                <a:cubicBezTo>
                  <a:pt x="1193321" y="182958"/>
                  <a:pt x="1189320" y="190464"/>
                  <a:pt x="1191482" y="197560"/>
                </a:cubicBezTo>
                <a:cubicBezTo>
                  <a:pt x="1191978" y="199188"/>
                  <a:pt x="1192778" y="200703"/>
                  <a:pt x="1193845" y="202037"/>
                </a:cubicBezTo>
                <a:close/>
                <a:moveTo>
                  <a:pt x="448609" y="941653"/>
                </a:moveTo>
                <a:lnTo>
                  <a:pt x="450895" y="941653"/>
                </a:lnTo>
                <a:lnTo>
                  <a:pt x="448799" y="926222"/>
                </a:lnTo>
                <a:lnTo>
                  <a:pt x="438703" y="926984"/>
                </a:lnTo>
                <a:close/>
                <a:moveTo>
                  <a:pt x="41510" y="873359"/>
                </a:moveTo>
                <a:lnTo>
                  <a:pt x="38176" y="874216"/>
                </a:lnTo>
                <a:lnTo>
                  <a:pt x="46749" y="901552"/>
                </a:lnTo>
                <a:lnTo>
                  <a:pt x="49892" y="900600"/>
                </a:lnTo>
                <a:close/>
                <a:moveTo>
                  <a:pt x="1200036" y="654284"/>
                </a:moveTo>
                <a:lnTo>
                  <a:pt x="1205370" y="667428"/>
                </a:lnTo>
                <a:cubicBezTo>
                  <a:pt x="1207180" y="666666"/>
                  <a:pt x="1210513" y="665999"/>
                  <a:pt x="1210609" y="665047"/>
                </a:cubicBezTo>
                <a:cubicBezTo>
                  <a:pt x="1211371" y="660094"/>
                  <a:pt x="1210132" y="655331"/>
                  <a:pt x="1200131" y="654760"/>
                </a:cubicBezTo>
                <a:close/>
                <a:moveTo>
                  <a:pt x="1513027" y="733150"/>
                </a:moveTo>
                <a:lnTo>
                  <a:pt x="1514837" y="733150"/>
                </a:lnTo>
                <a:cubicBezTo>
                  <a:pt x="1514837" y="731150"/>
                  <a:pt x="1516552" y="728579"/>
                  <a:pt x="1515790" y="727245"/>
                </a:cubicBezTo>
                <a:cubicBezTo>
                  <a:pt x="1513970" y="724692"/>
                  <a:pt x="1511827" y="722387"/>
                  <a:pt x="1509408" y="720387"/>
                </a:cubicBezTo>
                <a:cubicBezTo>
                  <a:pt x="1508455" y="722768"/>
                  <a:pt x="1507408" y="725150"/>
                  <a:pt x="1506646" y="727626"/>
                </a:cubicBezTo>
                <a:cubicBezTo>
                  <a:pt x="1506055" y="729731"/>
                  <a:pt x="1505579" y="731855"/>
                  <a:pt x="1505217" y="734008"/>
                </a:cubicBezTo>
                <a:lnTo>
                  <a:pt x="1511313" y="728483"/>
                </a:lnTo>
                <a:close/>
                <a:moveTo>
                  <a:pt x="1124217" y="152125"/>
                </a:moveTo>
                <a:cubicBezTo>
                  <a:pt x="1114120" y="154126"/>
                  <a:pt x="1116787" y="161174"/>
                  <a:pt x="1117740" y="167461"/>
                </a:cubicBezTo>
                <a:cubicBezTo>
                  <a:pt x="1123464" y="164718"/>
                  <a:pt x="1126274" y="158164"/>
                  <a:pt x="1124312" y="152125"/>
                </a:cubicBezTo>
                <a:close/>
                <a:moveTo>
                  <a:pt x="1279474" y="200989"/>
                </a:moveTo>
                <a:cubicBezTo>
                  <a:pt x="1280370" y="197884"/>
                  <a:pt x="1280875" y="194693"/>
                  <a:pt x="1280998" y="191464"/>
                </a:cubicBezTo>
                <a:cubicBezTo>
                  <a:pt x="1280322" y="189216"/>
                  <a:pt x="1278779" y="187339"/>
                  <a:pt x="1276712" y="186225"/>
                </a:cubicBezTo>
                <a:cubicBezTo>
                  <a:pt x="1275569" y="185749"/>
                  <a:pt x="1271950" y="187273"/>
                  <a:pt x="1271854" y="188130"/>
                </a:cubicBezTo>
                <a:cubicBezTo>
                  <a:pt x="1271721" y="190359"/>
                  <a:pt x="1272321" y="192568"/>
                  <a:pt x="1273569" y="194416"/>
                </a:cubicBezTo>
                <a:cubicBezTo>
                  <a:pt x="1275350" y="196798"/>
                  <a:pt x="1277360" y="198998"/>
                  <a:pt x="1279570" y="200989"/>
                </a:cubicBezTo>
                <a:close/>
                <a:moveTo>
                  <a:pt x="1381297" y="483405"/>
                </a:moveTo>
                <a:lnTo>
                  <a:pt x="1384440" y="485310"/>
                </a:lnTo>
                <a:lnTo>
                  <a:pt x="1395489" y="474928"/>
                </a:lnTo>
                <a:cubicBezTo>
                  <a:pt x="1392250" y="472927"/>
                  <a:pt x="1389012" y="472070"/>
                  <a:pt x="1387964" y="473118"/>
                </a:cubicBezTo>
                <a:cubicBezTo>
                  <a:pt x="1385469" y="476347"/>
                  <a:pt x="1383268" y="479786"/>
                  <a:pt x="1381392" y="483405"/>
                </a:cubicBezTo>
                <a:close/>
                <a:moveTo>
                  <a:pt x="675970" y="159555"/>
                </a:moveTo>
                <a:lnTo>
                  <a:pt x="678161" y="140029"/>
                </a:lnTo>
                <a:cubicBezTo>
                  <a:pt x="669779" y="144982"/>
                  <a:pt x="669208" y="151459"/>
                  <a:pt x="676066" y="159174"/>
                </a:cubicBezTo>
                <a:close/>
                <a:moveTo>
                  <a:pt x="815416" y="936509"/>
                </a:moveTo>
                <a:lnTo>
                  <a:pt x="816274" y="932795"/>
                </a:lnTo>
                <a:lnTo>
                  <a:pt x="795128" y="925555"/>
                </a:lnTo>
                <a:lnTo>
                  <a:pt x="793795" y="929651"/>
                </a:lnTo>
                <a:close/>
                <a:moveTo>
                  <a:pt x="520808" y="920317"/>
                </a:moveTo>
                <a:lnTo>
                  <a:pt x="516236" y="921745"/>
                </a:lnTo>
                <a:lnTo>
                  <a:pt x="522904" y="941748"/>
                </a:lnTo>
                <a:lnTo>
                  <a:pt x="526333" y="940700"/>
                </a:lnTo>
                <a:close/>
                <a:moveTo>
                  <a:pt x="54083" y="837640"/>
                </a:moveTo>
                <a:cubicBezTo>
                  <a:pt x="49702" y="847641"/>
                  <a:pt x="51607" y="853166"/>
                  <a:pt x="59988" y="855452"/>
                </a:cubicBezTo>
                <a:close/>
                <a:moveTo>
                  <a:pt x="351454" y="907839"/>
                </a:moveTo>
                <a:lnTo>
                  <a:pt x="355645" y="906125"/>
                </a:lnTo>
                <a:lnTo>
                  <a:pt x="344977" y="885074"/>
                </a:lnTo>
                <a:cubicBezTo>
                  <a:pt x="342405" y="890217"/>
                  <a:pt x="338500" y="894028"/>
                  <a:pt x="345929" y="895457"/>
                </a:cubicBezTo>
                <a:cubicBezTo>
                  <a:pt x="346977" y="895457"/>
                  <a:pt x="347644" y="898314"/>
                  <a:pt x="348310" y="899838"/>
                </a:cubicBezTo>
                <a:cubicBezTo>
                  <a:pt x="348977" y="901362"/>
                  <a:pt x="350501" y="904791"/>
                  <a:pt x="351549" y="907458"/>
                </a:cubicBezTo>
                <a:close/>
                <a:moveTo>
                  <a:pt x="821512" y="213562"/>
                </a:moveTo>
                <a:cubicBezTo>
                  <a:pt x="831895" y="213562"/>
                  <a:pt x="836562" y="212133"/>
                  <a:pt x="831037" y="198703"/>
                </a:cubicBezTo>
                <a:close/>
                <a:moveTo>
                  <a:pt x="526237" y="921555"/>
                </a:moveTo>
                <a:cubicBezTo>
                  <a:pt x="526809" y="913745"/>
                  <a:pt x="532238" y="907172"/>
                  <a:pt x="523380" y="902505"/>
                </a:cubicBezTo>
                <a:cubicBezTo>
                  <a:pt x="517951" y="909458"/>
                  <a:pt x="522237" y="914125"/>
                  <a:pt x="526523" y="921174"/>
                </a:cubicBezTo>
                <a:close/>
                <a:moveTo>
                  <a:pt x="582530" y="169080"/>
                </a:moveTo>
                <a:cubicBezTo>
                  <a:pt x="574434" y="162317"/>
                  <a:pt x="563480" y="163270"/>
                  <a:pt x="561004" y="171366"/>
                </a:cubicBezTo>
                <a:close/>
                <a:moveTo>
                  <a:pt x="1072401" y="159555"/>
                </a:moveTo>
                <a:cubicBezTo>
                  <a:pt x="1066495" y="165365"/>
                  <a:pt x="1067067" y="169080"/>
                  <a:pt x="1074973" y="174890"/>
                </a:cubicBezTo>
                <a:cubicBezTo>
                  <a:pt x="1080688" y="168699"/>
                  <a:pt x="1076116" y="164317"/>
                  <a:pt x="1072687" y="159650"/>
                </a:cubicBezTo>
                <a:close/>
                <a:moveTo>
                  <a:pt x="1407300" y="967560"/>
                </a:moveTo>
                <a:lnTo>
                  <a:pt x="1410919" y="986134"/>
                </a:lnTo>
                <a:cubicBezTo>
                  <a:pt x="1417968" y="982896"/>
                  <a:pt x="1416825" y="976705"/>
                  <a:pt x="1407300" y="967560"/>
                </a:cubicBezTo>
                <a:close/>
                <a:moveTo>
                  <a:pt x="682257" y="1199209"/>
                </a:moveTo>
                <a:lnTo>
                  <a:pt x="682924" y="1195875"/>
                </a:lnTo>
                <a:cubicBezTo>
                  <a:pt x="674208" y="1192779"/>
                  <a:pt x="664683" y="1192779"/>
                  <a:pt x="655968" y="1195875"/>
                </a:cubicBezTo>
                <a:close/>
                <a:moveTo>
                  <a:pt x="563766" y="785633"/>
                </a:moveTo>
                <a:cubicBezTo>
                  <a:pt x="571005" y="776108"/>
                  <a:pt x="570719" y="772013"/>
                  <a:pt x="563766" y="764393"/>
                </a:cubicBezTo>
                <a:close/>
                <a:moveTo>
                  <a:pt x="426225" y="1138058"/>
                </a:moveTo>
                <a:cubicBezTo>
                  <a:pt x="431559" y="1146631"/>
                  <a:pt x="437845" y="1147583"/>
                  <a:pt x="446799" y="1141202"/>
                </a:cubicBezTo>
                <a:close/>
                <a:moveTo>
                  <a:pt x="881901" y="566558"/>
                </a:moveTo>
                <a:lnTo>
                  <a:pt x="879043" y="568177"/>
                </a:lnTo>
                <a:lnTo>
                  <a:pt x="888568" y="582846"/>
                </a:lnTo>
                <a:lnTo>
                  <a:pt x="891426" y="581036"/>
                </a:lnTo>
                <a:cubicBezTo>
                  <a:pt x="892950" y="573321"/>
                  <a:pt x="885901" y="570463"/>
                  <a:pt x="881901" y="566558"/>
                </a:cubicBezTo>
                <a:close/>
                <a:moveTo>
                  <a:pt x="1118597" y="536269"/>
                </a:moveTo>
                <a:lnTo>
                  <a:pt x="1115454" y="536269"/>
                </a:lnTo>
                <a:lnTo>
                  <a:pt x="1112501" y="548080"/>
                </a:lnTo>
                <a:lnTo>
                  <a:pt x="1123931" y="548651"/>
                </a:lnTo>
                <a:close/>
                <a:moveTo>
                  <a:pt x="913714" y="197464"/>
                </a:moveTo>
                <a:cubicBezTo>
                  <a:pt x="910857" y="198703"/>
                  <a:pt x="906094" y="200227"/>
                  <a:pt x="906190" y="200798"/>
                </a:cubicBezTo>
                <a:cubicBezTo>
                  <a:pt x="907371" y="205675"/>
                  <a:pt x="908838" y="210476"/>
                  <a:pt x="910571" y="215181"/>
                </a:cubicBezTo>
                <a:lnTo>
                  <a:pt x="912571" y="214609"/>
                </a:lnTo>
                <a:close/>
                <a:moveTo>
                  <a:pt x="796366" y="906696"/>
                </a:moveTo>
                <a:cubicBezTo>
                  <a:pt x="800948" y="912573"/>
                  <a:pt x="809349" y="913792"/>
                  <a:pt x="815416" y="909458"/>
                </a:cubicBezTo>
                <a:lnTo>
                  <a:pt x="815416" y="906696"/>
                </a:lnTo>
                <a:close/>
                <a:moveTo>
                  <a:pt x="1582560" y="653426"/>
                </a:moveTo>
                <a:lnTo>
                  <a:pt x="1565986" y="662094"/>
                </a:lnTo>
                <a:cubicBezTo>
                  <a:pt x="1571701" y="667523"/>
                  <a:pt x="1577321" y="664761"/>
                  <a:pt x="1582560" y="652950"/>
                </a:cubicBezTo>
                <a:close/>
                <a:moveTo>
                  <a:pt x="249822" y="849165"/>
                </a:moveTo>
                <a:cubicBezTo>
                  <a:pt x="248107" y="860881"/>
                  <a:pt x="251060" y="867167"/>
                  <a:pt x="260299" y="871167"/>
                </a:cubicBezTo>
                <a:close/>
                <a:moveTo>
                  <a:pt x="1116597" y="174223"/>
                </a:moveTo>
                <a:lnTo>
                  <a:pt x="1113454" y="174223"/>
                </a:lnTo>
                <a:cubicBezTo>
                  <a:pt x="1109587" y="180462"/>
                  <a:pt x="1110929" y="188606"/>
                  <a:pt x="1116597" y="193273"/>
                </a:cubicBezTo>
                <a:close/>
                <a:moveTo>
                  <a:pt x="922287" y="574940"/>
                </a:moveTo>
                <a:lnTo>
                  <a:pt x="920382" y="576845"/>
                </a:lnTo>
                <a:cubicBezTo>
                  <a:pt x="923049" y="581703"/>
                  <a:pt x="925525" y="586370"/>
                  <a:pt x="928383" y="591418"/>
                </a:cubicBezTo>
                <a:cubicBezTo>
                  <a:pt x="928954" y="592276"/>
                  <a:pt x="930955" y="592276"/>
                  <a:pt x="932383" y="592561"/>
                </a:cubicBezTo>
                <a:cubicBezTo>
                  <a:pt x="933812" y="592847"/>
                  <a:pt x="933241" y="589799"/>
                  <a:pt x="932383" y="589037"/>
                </a:cubicBezTo>
                <a:cubicBezTo>
                  <a:pt x="929812" y="583798"/>
                  <a:pt x="926192" y="579131"/>
                  <a:pt x="922668" y="574464"/>
                </a:cubicBezTo>
                <a:close/>
                <a:moveTo>
                  <a:pt x="1158221" y="519885"/>
                </a:moveTo>
                <a:cubicBezTo>
                  <a:pt x="1154240" y="521438"/>
                  <a:pt x="1150420" y="523353"/>
                  <a:pt x="1146791" y="525601"/>
                </a:cubicBezTo>
                <a:cubicBezTo>
                  <a:pt x="1145267" y="526744"/>
                  <a:pt x="1145172" y="529696"/>
                  <a:pt x="1144410" y="531792"/>
                </a:cubicBezTo>
                <a:cubicBezTo>
                  <a:pt x="1146601" y="531792"/>
                  <a:pt x="1149744" y="532363"/>
                  <a:pt x="1150887" y="531125"/>
                </a:cubicBezTo>
                <a:cubicBezTo>
                  <a:pt x="1153859" y="527496"/>
                  <a:pt x="1156440" y="523572"/>
                  <a:pt x="1158602" y="519409"/>
                </a:cubicBezTo>
                <a:close/>
                <a:moveTo>
                  <a:pt x="527095" y="899838"/>
                </a:moveTo>
                <a:cubicBezTo>
                  <a:pt x="535572" y="890313"/>
                  <a:pt x="535286" y="888313"/>
                  <a:pt x="527095" y="884693"/>
                </a:cubicBezTo>
                <a:close/>
                <a:moveTo>
                  <a:pt x="711022" y="164032"/>
                </a:moveTo>
                <a:lnTo>
                  <a:pt x="714166" y="165365"/>
                </a:lnTo>
                <a:cubicBezTo>
                  <a:pt x="720243" y="161526"/>
                  <a:pt x="722148" y="153535"/>
                  <a:pt x="718452" y="147363"/>
                </a:cubicBezTo>
                <a:close/>
                <a:moveTo>
                  <a:pt x="994105" y="832020"/>
                </a:moveTo>
                <a:cubicBezTo>
                  <a:pt x="991438" y="837830"/>
                  <a:pt x="984009" y="841545"/>
                  <a:pt x="986866" y="851832"/>
                </a:cubicBezTo>
                <a:cubicBezTo>
                  <a:pt x="991724" y="843926"/>
                  <a:pt x="997058" y="839259"/>
                  <a:pt x="994486" y="831544"/>
                </a:cubicBezTo>
                <a:close/>
                <a:moveTo>
                  <a:pt x="677113" y="323385"/>
                </a:moveTo>
                <a:lnTo>
                  <a:pt x="675494" y="322051"/>
                </a:lnTo>
                <a:cubicBezTo>
                  <a:pt x="673399" y="323385"/>
                  <a:pt x="670065" y="324433"/>
                  <a:pt x="669493" y="326242"/>
                </a:cubicBezTo>
                <a:cubicBezTo>
                  <a:pt x="669179" y="329433"/>
                  <a:pt x="669408" y="332653"/>
                  <a:pt x="670160" y="335767"/>
                </a:cubicBezTo>
                <a:lnTo>
                  <a:pt x="674161" y="335767"/>
                </a:lnTo>
                <a:close/>
                <a:moveTo>
                  <a:pt x="485756" y="928317"/>
                </a:moveTo>
                <a:lnTo>
                  <a:pt x="488518" y="927556"/>
                </a:lnTo>
                <a:cubicBezTo>
                  <a:pt x="492328" y="919459"/>
                  <a:pt x="485851" y="915744"/>
                  <a:pt x="479660" y="911744"/>
                </a:cubicBezTo>
                <a:close/>
                <a:moveTo>
                  <a:pt x="567957" y="105834"/>
                </a:moveTo>
                <a:cubicBezTo>
                  <a:pt x="576748" y="105748"/>
                  <a:pt x="584464" y="99967"/>
                  <a:pt x="587007" y="91546"/>
                </a:cubicBezTo>
                <a:cubicBezTo>
                  <a:pt x="583864" y="93356"/>
                  <a:pt x="582149" y="96880"/>
                  <a:pt x="579482" y="99071"/>
                </a:cubicBezTo>
                <a:cubicBezTo>
                  <a:pt x="575948" y="101471"/>
                  <a:pt x="572224" y="103577"/>
                  <a:pt x="568338" y="105358"/>
                </a:cubicBezTo>
                <a:close/>
                <a:moveTo>
                  <a:pt x="386982" y="848784"/>
                </a:moveTo>
                <a:lnTo>
                  <a:pt x="385839" y="850784"/>
                </a:lnTo>
                <a:lnTo>
                  <a:pt x="392983" y="862881"/>
                </a:lnTo>
                <a:lnTo>
                  <a:pt x="396412" y="861642"/>
                </a:lnTo>
                <a:cubicBezTo>
                  <a:pt x="395831" y="857804"/>
                  <a:pt x="394840" y="854032"/>
                  <a:pt x="393459" y="850403"/>
                </a:cubicBezTo>
                <a:cubicBezTo>
                  <a:pt x="392792" y="848308"/>
                  <a:pt x="389173" y="848498"/>
                  <a:pt x="386982" y="848022"/>
                </a:cubicBezTo>
                <a:close/>
                <a:moveTo>
                  <a:pt x="900475" y="573797"/>
                </a:moveTo>
                <a:lnTo>
                  <a:pt x="897712" y="574845"/>
                </a:lnTo>
                <a:lnTo>
                  <a:pt x="904951" y="592371"/>
                </a:lnTo>
                <a:cubicBezTo>
                  <a:pt x="912000" y="581132"/>
                  <a:pt x="903713" y="577893"/>
                  <a:pt x="900475" y="573035"/>
                </a:cubicBezTo>
                <a:close/>
                <a:moveTo>
                  <a:pt x="1213466" y="657332"/>
                </a:moveTo>
                <a:lnTo>
                  <a:pt x="1222991" y="660189"/>
                </a:lnTo>
                <a:lnTo>
                  <a:pt x="1222991" y="645330"/>
                </a:lnTo>
                <a:close/>
                <a:moveTo>
                  <a:pt x="787032" y="738104"/>
                </a:moveTo>
                <a:lnTo>
                  <a:pt x="791699" y="719054"/>
                </a:lnTo>
                <a:cubicBezTo>
                  <a:pt x="781412" y="726673"/>
                  <a:pt x="780650" y="730293"/>
                  <a:pt x="787032" y="737341"/>
                </a:cubicBezTo>
                <a:close/>
                <a:moveTo>
                  <a:pt x="1408348" y="492073"/>
                </a:moveTo>
                <a:lnTo>
                  <a:pt x="1419587" y="476547"/>
                </a:lnTo>
                <a:lnTo>
                  <a:pt x="1417587" y="475118"/>
                </a:lnTo>
                <a:lnTo>
                  <a:pt x="1404061" y="486262"/>
                </a:lnTo>
                <a:close/>
                <a:moveTo>
                  <a:pt x="65322" y="877168"/>
                </a:moveTo>
                <a:lnTo>
                  <a:pt x="56845" y="858690"/>
                </a:lnTo>
                <a:lnTo>
                  <a:pt x="54940" y="859261"/>
                </a:lnTo>
                <a:lnTo>
                  <a:pt x="61703" y="881835"/>
                </a:lnTo>
                <a:close/>
                <a:moveTo>
                  <a:pt x="1345292" y="199941"/>
                </a:moveTo>
                <a:lnTo>
                  <a:pt x="1343292" y="202227"/>
                </a:lnTo>
                <a:cubicBezTo>
                  <a:pt x="1345387" y="203941"/>
                  <a:pt x="1347483" y="207275"/>
                  <a:pt x="1349483" y="207180"/>
                </a:cubicBezTo>
                <a:cubicBezTo>
                  <a:pt x="1356151" y="207180"/>
                  <a:pt x="1356151" y="210895"/>
                  <a:pt x="1355865" y="215467"/>
                </a:cubicBezTo>
                <a:cubicBezTo>
                  <a:pt x="1355865" y="217467"/>
                  <a:pt x="1355865" y="219562"/>
                  <a:pt x="1355198" y="221563"/>
                </a:cubicBezTo>
                <a:lnTo>
                  <a:pt x="1357389" y="221563"/>
                </a:lnTo>
                <a:lnTo>
                  <a:pt x="1359199" y="199941"/>
                </a:lnTo>
                <a:cubicBezTo>
                  <a:pt x="1352055" y="208799"/>
                  <a:pt x="1349197" y="202798"/>
                  <a:pt x="1345673" y="199179"/>
                </a:cubicBezTo>
                <a:close/>
                <a:moveTo>
                  <a:pt x="1028395" y="191559"/>
                </a:moveTo>
                <a:cubicBezTo>
                  <a:pt x="1025233" y="196302"/>
                  <a:pt x="1024871" y="202379"/>
                  <a:pt x="1027443" y="207466"/>
                </a:cubicBezTo>
                <a:cubicBezTo>
                  <a:pt x="1028491" y="208895"/>
                  <a:pt x="1031443" y="208704"/>
                  <a:pt x="1033253" y="209275"/>
                </a:cubicBezTo>
                <a:close/>
                <a:moveTo>
                  <a:pt x="1322718" y="676572"/>
                </a:moveTo>
                <a:lnTo>
                  <a:pt x="1323956" y="680096"/>
                </a:lnTo>
                <a:lnTo>
                  <a:pt x="1343006" y="670571"/>
                </a:lnTo>
                <a:lnTo>
                  <a:pt x="1341387" y="667142"/>
                </a:lnTo>
                <a:close/>
                <a:moveTo>
                  <a:pt x="1284618" y="659713"/>
                </a:moveTo>
                <a:lnTo>
                  <a:pt x="1288428" y="672857"/>
                </a:lnTo>
                <a:lnTo>
                  <a:pt x="1290523" y="672857"/>
                </a:lnTo>
                <a:lnTo>
                  <a:pt x="1291666" y="656570"/>
                </a:lnTo>
                <a:lnTo>
                  <a:pt x="1289190" y="655807"/>
                </a:lnTo>
                <a:close/>
                <a:moveTo>
                  <a:pt x="1106596" y="689050"/>
                </a:moveTo>
                <a:lnTo>
                  <a:pt x="1111072" y="669047"/>
                </a:lnTo>
                <a:cubicBezTo>
                  <a:pt x="1103357" y="672000"/>
                  <a:pt x="1101928" y="679144"/>
                  <a:pt x="1106596" y="688288"/>
                </a:cubicBezTo>
                <a:close/>
                <a:moveTo>
                  <a:pt x="734454" y="111073"/>
                </a:moveTo>
                <a:lnTo>
                  <a:pt x="737692" y="112597"/>
                </a:lnTo>
                <a:lnTo>
                  <a:pt x="747217" y="95166"/>
                </a:lnTo>
                <a:lnTo>
                  <a:pt x="743503" y="93261"/>
                </a:lnTo>
                <a:close/>
                <a:moveTo>
                  <a:pt x="1051732" y="543793"/>
                </a:moveTo>
                <a:lnTo>
                  <a:pt x="1060018" y="535221"/>
                </a:lnTo>
                <a:cubicBezTo>
                  <a:pt x="1058209" y="534173"/>
                  <a:pt x="1056208" y="531982"/>
                  <a:pt x="1054494" y="532173"/>
                </a:cubicBezTo>
                <a:cubicBezTo>
                  <a:pt x="1048874" y="532078"/>
                  <a:pt x="1047922" y="535602"/>
                  <a:pt x="1051732" y="543032"/>
                </a:cubicBezTo>
                <a:close/>
                <a:moveTo>
                  <a:pt x="778650" y="225468"/>
                </a:moveTo>
                <a:lnTo>
                  <a:pt x="770077" y="242518"/>
                </a:lnTo>
                <a:cubicBezTo>
                  <a:pt x="779888" y="240422"/>
                  <a:pt x="781793" y="236517"/>
                  <a:pt x="778650" y="225468"/>
                </a:cubicBezTo>
                <a:close/>
                <a:moveTo>
                  <a:pt x="1007250" y="203941"/>
                </a:moveTo>
                <a:cubicBezTo>
                  <a:pt x="1007250" y="199274"/>
                  <a:pt x="1008012" y="195559"/>
                  <a:pt x="1008012" y="191940"/>
                </a:cubicBezTo>
                <a:cubicBezTo>
                  <a:pt x="1008012" y="190321"/>
                  <a:pt x="1008012" y="187749"/>
                  <a:pt x="1006488" y="187368"/>
                </a:cubicBezTo>
                <a:cubicBezTo>
                  <a:pt x="1004735" y="186758"/>
                  <a:pt x="1002802" y="187082"/>
                  <a:pt x="1001344" y="188225"/>
                </a:cubicBezTo>
                <a:cubicBezTo>
                  <a:pt x="1000487" y="189082"/>
                  <a:pt x="1001344" y="191749"/>
                  <a:pt x="1001344" y="193273"/>
                </a:cubicBezTo>
                <a:cubicBezTo>
                  <a:pt x="1003116" y="196931"/>
                  <a:pt x="1005088" y="200493"/>
                  <a:pt x="1007250" y="203941"/>
                </a:cubicBezTo>
                <a:close/>
                <a:moveTo>
                  <a:pt x="885330" y="746866"/>
                </a:moveTo>
                <a:lnTo>
                  <a:pt x="883234" y="746866"/>
                </a:lnTo>
                <a:lnTo>
                  <a:pt x="878281" y="767821"/>
                </a:lnTo>
                <a:lnTo>
                  <a:pt x="882853" y="768584"/>
                </a:lnTo>
                <a:close/>
                <a:moveTo>
                  <a:pt x="1054303" y="193273"/>
                </a:moveTo>
                <a:lnTo>
                  <a:pt x="1051160" y="188225"/>
                </a:lnTo>
                <a:lnTo>
                  <a:pt x="1048493" y="188797"/>
                </a:lnTo>
                <a:lnTo>
                  <a:pt x="1050017" y="204513"/>
                </a:lnTo>
                <a:lnTo>
                  <a:pt x="1058971" y="190225"/>
                </a:lnTo>
                <a:lnTo>
                  <a:pt x="1057732" y="189463"/>
                </a:lnTo>
                <a:close/>
                <a:moveTo>
                  <a:pt x="718928" y="277474"/>
                </a:moveTo>
                <a:lnTo>
                  <a:pt x="720833" y="279951"/>
                </a:lnTo>
                <a:lnTo>
                  <a:pt x="729787" y="280427"/>
                </a:lnTo>
                <a:cubicBezTo>
                  <a:pt x="721500" y="271474"/>
                  <a:pt x="733692" y="268807"/>
                  <a:pt x="731596" y="260806"/>
                </a:cubicBezTo>
                <a:close/>
                <a:moveTo>
                  <a:pt x="550907" y="196131"/>
                </a:moveTo>
                <a:lnTo>
                  <a:pt x="569100" y="196131"/>
                </a:lnTo>
                <a:cubicBezTo>
                  <a:pt x="564623" y="190035"/>
                  <a:pt x="559575" y="189845"/>
                  <a:pt x="550812" y="195940"/>
                </a:cubicBezTo>
                <a:close/>
                <a:moveTo>
                  <a:pt x="1062019" y="177081"/>
                </a:moveTo>
                <a:cubicBezTo>
                  <a:pt x="1065600" y="172337"/>
                  <a:pt x="1064667" y="165584"/>
                  <a:pt x="1059923" y="162003"/>
                </a:cubicBezTo>
                <a:cubicBezTo>
                  <a:pt x="1059885" y="161984"/>
                  <a:pt x="1059856" y="161955"/>
                  <a:pt x="1059828" y="161936"/>
                </a:cubicBezTo>
                <a:cubicBezTo>
                  <a:pt x="1058875" y="161079"/>
                  <a:pt x="1054780" y="161936"/>
                  <a:pt x="1053351" y="163555"/>
                </a:cubicBezTo>
                <a:cubicBezTo>
                  <a:pt x="1051922" y="165175"/>
                  <a:pt x="1052589" y="167746"/>
                  <a:pt x="1052303" y="169842"/>
                </a:cubicBezTo>
                <a:lnTo>
                  <a:pt x="1054399" y="169842"/>
                </a:lnTo>
                <a:lnTo>
                  <a:pt x="1056875" y="163651"/>
                </a:lnTo>
                <a:lnTo>
                  <a:pt x="1059256" y="163651"/>
                </a:lnTo>
                <a:close/>
                <a:moveTo>
                  <a:pt x="482899" y="1142821"/>
                </a:moveTo>
                <a:lnTo>
                  <a:pt x="482899" y="1140916"/>
                </a:lnTo>
                <a:lnTo>
                  <a:pt x="461277" y="1139487"/>
                </a:lnTo>
                <a:lnTo>
                  <a:pt x="461277" y="1142821"/>
                </a:lnTo>
                <a:close/>
                <a:moveTo>
                  <a:pt x="178099" y="840783"/>
                </a:moveTo>
                <a:cubicBezTo>
                  <a:pt x="174384" y="850308"/>
                  <a:pt x="180670" y="852213"/>
                  <a:pt x="185147" y="855642"/>
                </a:cubicBezTo>
                <a:lnTo>
                  <a:pt x="187814" y="853737"/>
                </a:lnTo>
                <a:close/>
                <a:moveTo>
                  <a:pt x="1082974" y="815542"/>
                </a:moveTo>
                <a:lnTo>
                  <a:pt x="1086212" y="816494"/>
                </a:lnTo>
                <a:lnTo>
                  <a:pt x="1092880" y="792110"/>
                </a:lnTo>
                <a:lnTo>
                  <a:pt x="1090213" y="791348"/>
                </a:lnTo>
                <a:cubicBezTo>
                  <a:pt x="1088117" y="799540"/>
                  <a:pt x="1085641" y="807636"/>
                  <a:pt x="1083450" y="815637"/>
                </a:cubicBezTo>
                <a:close/>
                <a:moveTo>
                  <a:pt x="690258" y="268521"/>
                </a:moveTo>
                <a:cubicBezTo>
                  <a:pt x="687686" y="274903"/>
                  <a:pt x="680733" y="278046"/>
                  <a:pt x="685114" y="285571"/>
                </a:cubicBezTo>
                <a:cubicBezTo>
                  <a:pt x="689782" y="280808"/>
                  <a:pt x="694925" y="277474"/>
                  <a:pt x="690544" y="268616"/>
                </a:cubicBezTo>
                <a:close/>
                <a:moveTo>
                  <a:pt x="970388" y="811446"/>
                </a:moveTo>
                <a:lnTo>
                  <a:pt x="973055" y="812779"/>
                </a:lnTo>
                <a:lnTo>
                  <a:pt x="983247" y="793729"/>
                </a:lnTo>
                <a:lnTo>
                  <a:pt x="980199" y="792110"/>
                </a:lnTo>
                <a:close/>
                <a:moveTo>
                  <a:pt x="844087" y="772489"/>
                </a:moveTo>
                <a:cubicBezTo>
                  <a:pt x="849030" y="774279"/>
                  <a:pt x="854497" y="771717"/>
                  <a:pt x="856288" y="766774"/>
                </a:cubicBezTo>
                <a:cubicBezTo>
                  <a:pt x="856641" y="765793"/>
                  <a:pt x="856831" y="764764"/>
                  <a:pt x="856850" y="763726"/>
                </a:cubicBezTo>
                <a:cubicBezTo>
                  <a:pt x="856850" y="761630"/>
                  <a:pt x="854755" y="758773"/>
                  <a:pt x="853612" y="756201"/>
                </a:cubicBezTo>
                <a:lnTo>
                  <a:pt x="851802" y="757344"/>
                </a:lnTo>
                <a:lnTo>
                  <a:pt x="853802" y="763344"/>
                </a:lnTo>
                <a:close/>
                <a:moveTo>
                  <a:pt x="876567" y="212323"/>
                </a:moveTo>
                <a:lnTo>
                  <a:pt x="879710" y="213562"/>
                </a:lnTo>
                <a:lnTo>
                  <a:pt x="887044" y="207942"/>
                </a:lnTo>
                <a:lnTo>
                  <a:pt x="881996" y="200893"/>
                </a:lnTo>
                <a:lnTo>
                  <a:pt x="879234" y="200893"/>
                </a:lnTo>
                <a:close/>
                <a:moveTo>
                  <a:pt x="744265" y="278998"/>
                </a:moveTo>
                <a:lnTo>
                  <a:pt x="744265" y="264044"/>
                </a:lnTo>
                <a:lnTo>
                  <a:pt x="734740" y="267568"/>
                </a:lnTo>
                <a:close/>
                <a:moveTo>
                  <a:pt x="1102786" y="624375"/>
                </a:moveTo>
                <a:cubicBezTo>
                  <a:pt x="1095928" y="625709"/>
                  <a:pt x="1094023" y="629900"/>
                  <a:pt x="1097261" y="636567"/>
                </a:cubicBezTo>
                <a:lnTo>
                  <a:pt x="1104214" y="634281"/>
                </a:lnTo>
                <a:close/>
                <a:moveTo>
                  <a:pt x="243916" y="866120"/>
                </a:moveTo>
                <a:lnTo>
                  <a:pt x="246869" y="866120"/>
                </a:lnTo>
                <a:cubicBezTo>
                  <a:pt x="244774" y="858309"/>
                  <a:pt x="239916" y="850308"/>
                  <a:pt x="248393" y="842783"/>
                </a:cubicBezTo>
                <a:lnTo>
                  <a:pt x="240487" y="839354"/>
                </a:lnTo>
                <a:close/>
                <a:moveTo>
                  <a:pt x="35033" y="863071"/>
                </a:moveTo>
                <a:cubicBezTo>
                  <a:pt x="39186" y="857633"/>
                  <a:pt x="38148" y="849870"/>
                  <a:pt x="32709" y="845717"/>
                </a:cubicBezTo>
                <a:cubicBezTo>
                  <a:pt x="31795" y="845012"/>
                  <a:pt x="30775" y="844441"/>
                  <a:pt x="29699" y="844021"/>
                </a:cubicBezTo>
                <a:close/>
                <a:moveTo>
                  <a:pt x="1660855" y="326147"/>
                </a:moveTo>
                <a:lnTo>
                  <a:pt x="1672666" y="333958"/>
                </a:lnTo>
                <a:lnTo>
                  <a:pt x="1674571" y="332148"/>
                </a:lnTo>
                <a:lnTo>
                  <a:pt x="1669142" y="325480"/>
                </a:lnTo>
                <a:lnTo>
                  <a:pt x="1671619" y="321289"/>
                </a:lnTo>
                <a:lnTo>
                  <a:pt x="1670285" y="319956"/>
                </a:lnTo>
                <a:close/>
                <a:moveTo>
                  <a:pt x="784555" y="280904"/>
                </a:moveTo>
                <a:lnTo>
                  <a:pt x="783317" y="259948"/>
                </a:lnTo>
                <a:lnTo>
                  <a:pt x="775888" y="260806"/>
                </a:lnTo>
                <a:close/>
                <a:moveTo>
                  <a:pt x="109423" y="927175"/>
                </a:moveTo>
                <a:lnTo>
                  <a:pt x="106280" y="929175"/>
                </a:lnTo>
                <a:lnTo>
                  <a:pt x="116758" y="941938"/>
                </a:lnTo>
                <a:lnTo>
                  <a:pt x="119996" y="939367"/>
                </a:lnTo>
                <a:close/>
                <a:moveTo>
                  <a:pt x="717880" y="1109483"/>
                </a:moveTo>
                <a:lnTo>
                  <a:pt x="725691" y="1119770"/>
                </a:lnTo>
                <a:lnTo>
                  <a:pt x="721119" y="1119770"/>
                </a:lnTo>
                <a:lnTo>
                  <a:pt x="719404" y="1121580"/>
                </a:lnTo>
                <a:lnTo>
                  <a:pt x="726072" y="1128247"/>
                </a:lnTo>
                <a:cubicBezTo>
                  <a:pt x="729977" y="1116246"/>
                  <a:pt x="729025" y="1114341"/>
                  <a:pt x="717880" y="1109483"/>
                </a:cubicBezTo>
                <a:close/>
                <a:moveTo>
                  <a:pt x="976484" y="826591"/>
                </a:moveTo>
                <a:lnTo>
                  <a:pt x="980104" y="828020"/>
                </a:lnTo>
                <a:lnTo>
                  <a:pt x="987152" y="809826"/>
                </a:lnTo>
                <a:lnTo>
                  <a:pt x="984199" y="808684"/>
                </a:lnTo>
                <a:close/>
                <a:moveTo>
                  <a:pt x="534810" y="104596"/>
                </a:moveTo>
                <a:lnTo>
                  <a:pt x="536715" y="104596"/>
                </a:lnTo>
                <a:cubicBezTo>
                  <a:pt x="536677" y="99985"/>
                  <a:pt x="536201" y="95394"/>
                  <a:pt x="535286" y="90880"/>
                </a:cubicBezTo>
                <a:cubicBezTo>
                  <a:pt x="535286" y="89261"/>
                  <a:pt x="531095" y="88594"/>
                  <a:pt x="528428" y="87260"/>
                </a:cubicBezTo>
                <a:close/>
                <a:moveTo>
                  <a:pt x="1337767" y="761821"/>
                </a:moveTo>
                <a:lnTo>
                  <a:pt x="1355865" y="756296"/>
                </a:lnTo>
                <a:lnTo>
                  <a:pt x="1355008" y="753725"/>
                </a:lnTo>
                <a:cubicBezTo>
                  <a:pt x="1347292" y="751438"/>
                  <a:pt x="1342435" y="757058"/>
                  <a:pt x="1337767" y="761916"/>
                </a:cubicBezTo>
                <a:close/>
                <a:moveTo>
                  <a:pt x="1380630" y="838021"/>
                </a:moveTo>
                <a:lnTo>
                  <a:pt x="1388917" y="857071"/>
                </a:lnTo>
                <a:cubicBezTo>
                  <a:pt x="1390917" y="846974"/>
                  <a:pt x="1388250" y="840402"/>
                  <a:pt x="1380630" y="838211"/>
                </a:cubicBezTo>
                <a:close/>
                <a:moveTo>
                  <a:pt x="505759" y="909458"/>
                </a:moveTo>
                <a:cubicBezTo>
                  <a:pt x="508997" y="903934"/>
                  <a:pt x="503758" y="896600"/>
                  <a:pt x="494329" y="896504"/>
                </a:cubicBezTo>
                <a:close/>
                <a:moveTo>
                  <a:pt x="1536649" y="667618"/>
                </a:moveTo>
                <a:lnTo>
                  <a:pt x="1533887" y="666571"/>
                </a:lnTo>
                <a:cubicBezTo>
                  <a:pt x="1524362" y="671429"/>
                  <a:pt x="1524362" y="673238"/>
                  <a:pt x="1531601" y="678953"/>
                </a:cubicBezTo>
                <a:close/>
                <a:moveTo>
                  <a:pt x="599485" y="111358"/>
                </a:moveTo>
                <a:lnTo>
                  <a:pt x="589102" y="123550"/>
                </a:lnTo>
                <a:lnTo>
                  <a:pt x="595579" y="129551"/>
                </a:lnTo>
                <a:close/>
                <a:moveTo>
                  <a:pt x="670351" y="103357"/>
                </a:moveTo>
                <a:lnTo>
                  <a:pt x="664255" y="99071"/>
                </a:lnTo>
                <a:lnTo>
                  <a:pt x="654253" y="110215"/>
                </a:lnTo>
                <a:lnTo>
                  <a:pt x="655111" y="111644"/>
                </a:lnTo>
                <a:close/>
                <a:moveTo>
                  <a:pt x="442989" y="831639"/>
                </a:moveTo>
                <a:lnTo>
                  <a:pt x="440131" y="832782"/>
                </a:lnTo>
                <a:lnTo>
                  <a:pt x="447180" y="848879"/>
                </a:lnTo>
                <a:lnTo>
                  <a:pt x="449466" y="847832"/>
                </a:lnTo>
                <a:cubicBezTo>
                  <a:pt x="445275" y="843450"/>
                  <a:pt x="451085" y="834687"/>
                  <a:pt x="442989" y="831639"/>
                </a:cubicBezTo>
                <a:close/>
                <a:moveTo>
                  <a:pt x="1512837" y="459307"/>
                </a:moveTo>
                <a:lnTo>
                  <a:pt x="1517123" y="461783"/>
                </a:lnTo>
                <a:lnTo>
                  <a:pt x="1524362" y="446353"/>
                </a:lnTo>
                <a:lnTo>
                  <a:pt x="1521981" y="445114"/>
                </a:lnTo>
                <a:close/>
                <a:moveTo>
                  <a:pt x="1270807" y="667238"/>
                </a:moveTo>
                <a:lnTo>
                  <a:pt x="1272902" y="668285"/>
                </a:lnTo>
                <a:lnTo>
                  <a:pt x="1280522" y="664570"/>
                </a:lnTo>
                <a:lnTo>
                  <a:pt x="1276617" y="655617"/>
                </a:lnTo>
                <a:lnTo>
                  <a:pt x="1274140" y="655617"/>
                </a:lnTo>
                <a:close/>
                <a:moveTo>
                  <a:pt x="1496263" y="406538"/>
                </a:moveTo>
                <a:cubicBezTo>
                  <a:pt x="1505122" y="401395"/>
                  <a:pt x="1505788" y="397013"/>
                  <a:pt x="1499978" y="391584"/>
                </a:cubicBezTo>
                <a:close/>
                <a:moveTo>
                  <a:pt x="789889" y="871358"/>
                </a:moveTo>
                <a:lnTo>
                  <a:pt x="786937" y="872120"/>
                </a:lnTo>
                <a:lnTo>
                  <a:pt x="794271" y="887646"/>
                </a:lnTo>
                <a:lnTo>
                  <a:pt x="798176" y="885646"/>
                </a:lnTo>
                <a:close/>
                <a:moveTo>
                  <a:pt x="326117" y="957655"/>
                </a:moveTo>
                <a:cubicBezTo>
                  <a:pt x="332689" y="950035"/>
                  <a:pt x="327070" y="947177"/>
                  <a:pt x="323545" y="943558"/>
                </a:cubicBezTo>
                <a:lnTo>
                  <a:pt x="320878" y="944510"/>
                </a:lnTo>
                <a:close/>
                <a:moveTo>
                  <a:pt x="387172" y="872882"/>
                </a:moveTo>
                <a:cubicBezTo>
                  <a:pt x="392887" y="864119"/>
                  <a:pt x="388030" y="860690"/>
                  <a:pt x="384505" y="856785"/>
                </a:cubicBezTo>
                <a:lnTo>
                  <a:pt x="382315" y="857547"/>
                </a:lnTo>
                <a:close/>
                <a:moveTo>
                  <a:pt x="1400632" y="421207"/>
                </a:moveTo>
                <a:cubicBezTo>
                  <a:pt x="1406633" y="417682"/>
                  <a:pt x="1413586" y="414158"/>
                  <a:pt x="1407871" y="403871"/>
                </a:cubicBezTo>
                <a:close/>
                <a:moveTo>
                  <a:pt x="639585" y="978514"/>
                </a:moveTo>
                <a:lnTo>
                  <a:pt x="645014" y="973466"/>
                </a:lnTo>
                <a:lnTo>
                  <a:pt x="636061" y="964989"/>
                </a:lnTo>
                <a:lnTo>
                  <a:pt x="633298" y="966704"/>
                </a:lnTo>
                <a:close/>
                <a:moveTo>
                  <a:pt x="811035" y="688002"/>
                </a:moveTo>
                <a:lnTo>
                  <a:pt x="807892" y="689145"/>
                </a:lnTo>
                <a:cubicBezTo>
                  <a:pt x="809892" y="694193"/>
                  <a:pt x="808844" y="700670"/>
                  <a:pt x="816750" y="703052"/>
                </a:cubicBezTo>
                <a:close/>
                <a:moveTo>
                  <a:pt x="693877" y="216610"/>
                </a:moveTo>
                <a:lnTo>
                  <a:pt x="695973" y="217753"/>
                </a:lnTo>
                <a:cubicBezTo>
                  <a:pt x="703688" y="212895"/>
                  <a:pt x="704069" y="212133"/>
                  <a:pt x="701116" y="203370"/>
                </a:cubicBezTo>
                <a:close/>
                <a:moveTo>
                  <a:pt x="1521600" y="708195"/>
                </a:moveTo>
                <a:lnTo>
                  <a:pt x="1526172" y="709147"/>
                </a:lnTo>
                <a:cubicBezTo>
                  <a:pt x="1527353" y="706804"/>
                  <a:pt x="1528029" y="704242"/>
                  <a:pt x="1528172" y="701623"/>
                </a:cubicBezTo>
                <a:cubicBezTo>
                  <a:pt x="1528172" y="700575"/>
                  <a:pt x="1524457" y="699908"/>
                  <a:pt x="1522457" y="699051"/>
                </a:cubicBezTo>
                <a:close/>
                <a:moveTo>
                  <a:pt x="247726" y="1072717"/>
                </a:moveTo>
                <a:cubicBezTo>
                  <a:pt x="249441" y="1082909"/>
                  <a:pt x="254489" y="1084337"/>
                  <a:pt x="261728" y="1082242"/>
                </a:cubicBezTo>
                <a:close/>
                <a:moveTo>
                  <a:pt x="765886" y="836973"/>
                </a:moveTo>
                <a:lnTo>
                  <a:pt x="755218" y="824781"/>
                </a:lnTo>
                <a:cubicBezTo>
                  <a:pt x="753313" y="833258"/>
                  <a:pt x="755885" y="835925"/>
                  <a:pt x="765696" y="836973"/>
                </a:cubicBezTo>
                <a:close/>
                <a:moveTo>
                  <a:pt x="1535030" y="382345"/>
                </a:moveTo>
                <a:cubicBezTo>
                  <a:pt x="1543507" y="378058"/>
                  <a:pt x="1543507" y="376344"/>
                  <a:pt x="1535030" y="368629"/>
                </a:cubicBezTo>
                <a:close/>
                <a:moveTo>
                  <a:pt x="790556" y="969656"/>
                </a:moveTo>
                <a:lnTo>
                  <a:pt x="791604" y="965275"/>
                </a:lnTo>
                <a:lnTo>
                  <a:pt x="780269" y="962798"/>
                </a:lnTo>
                <a:cubicBezTo>
                  <a:pt x="779964" y="964275"/>
                  <a:pt x="779736" y="965770"/>
                  <a:pt x="779602" y="967275"/>
                </a:cubicBezTo>
                <a:cubicBezTo>
                  <a:pt x="783031" y="968227"/>
                  <a:pt x="786651" y="968894"/>
                  <a:pt x="790366" y="969656"/>
                </a:cubicBezTo>
                <a:close/>
                <a:moveTo>
                  <a:pt x="1485881" y="776299"/>
                </a:moveTo>
                <a:lnTo>
                  <a:pt x="1482452" y="765821"/>
                </a:lnTo>
                <a:lnTo>
                  <a:pt x="1480642" y="765821"/>
                </a:lnTo>
                <a:lnTo>
                  <a:pt x="1478547" y="781633"/>
                </a:lnTo>
                <a:close/>
              </a:path>
            </a:pathLst>
          </a:custGeom>
          <a:solidFill>
            <a:srgbClr val="00B0F0"/>
          </a:solidFill>
          <a:ln w="9525" cap="flat">
            <a:noFill/>
            <a:prstDash val="solid"/>
            <a:miter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 anchor="ctr"/>
          <a:lstStyle/>
          <a:p>
            <a:endParaRPr lang="ru-RU"/>
          </a:p>
        </p:txBody>
      </p:sp>
      <p:grpSp>
        <p:nvGrpSpPr>
          <p:cNvPr id="299" name="Группа 298">
            <a:extLst>
              <a:ext uri="{FF2B5EF4-FFF2-40B4-BE49-F238E27FC236}">
                <a16:creationId xmlns:a16="http://schemas.microsoft.com/office/drawing/2014/main" id="{476CF715-DD9C-466D-AC78-AF9CA7DED537}"/>
              </a:ext>
            </a:extLst>
          </p:cNvPr>
          <p:cNvGrpSpPr/>
          <p:nvPr/>
        </p:nvGrpSpPr>
        <p:grpSpPr>
          <a:xfrm flipH="1">
            <a:off x="9779334" y="4155441"/>
            <a:ext cx="2412666" cy="1970722"/>
            <a:chOff x="2278379" y="309371"/>
            <a:chExt cx="7634028" cy="6235654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5" name="Полилиния: фигура 4">
              <a:extLst>
                <a:ext uri="{FF2B5EF4-FFF2-40B4-BE49-F238E27FC236}">
                  <a16:creationId xmlns:a16="http://schemas.microsoft.com/office/drawing/2014/main" id="{CBC554C8-5E6E-415D-9BAD-8AC07F5EB8B1}"/>
                </a:ext>
              </a:extLst>
            </p:cNvPr>
            <p:cNvSpPr/>
            <p:nvPr/>
          </p:nvSpPr>
          <p:spPr>
            <a:xfrm>
              <a:off x="2278379" y="927639"/>
              <a:ext cx="4929789" cy="4120515"/>
            </a:xfrm>
            <a:custGeom>
              <a:avLst/>
              <a:gdLst>
                <a:gd name="connsiteX0" fmla="*/ 3315805 w 4929789"/>
                <a:gd name="connsiteY0" fmla="*/ 3083571 h 4120515"/>
                <a:gd name="connsiteX1" fmla="*/ 3312185 w 4929789"/>
                <a:gd name="connsiteY1" fmla="*/ 3183679 h 4120515"/>
                <a:gd name="connsiteX2" fmla="*/ 3173692 w 4929789"/>
                <a:gd name="connsiteY2" fmla="*/ 3130339 h 4120515"/>
                <a:gd name="connsiteX3" fmla="*/ 3084633 w 4929789"/>
                <a:gd name="connsiteY3" fmla="*/ 3019182 h 4120515"/>
                <a:gd name="connsiteX4" fmla="*/ 3093587 w 4929789"/>
                <a:gd name="connsiteY4" fmla="*/ 2983749 h 4120515"/>
                <a:gd name="connsiteX5" fmla="*/ 2969762 w 4929789"/>
                <a:gd name="connsiteY5" fmla="*/ 3059949 h 4120515"/>
                <a:gd name="connsiteX6" fmla="*/ 2903087 w 4929789"/>
                <a:gd name="connsiteY6" fmla="*/ 3073665 h 4120515"/>
                <a:gd name="connsiteX7" fmla="*/ 2859557 w 4929789"/>
                <a:gd name="connsiteY7" fmla="*/ 3068427 h 4120515"/>
                <a:gd name="connsiteX8" fmla="*/ 2721255 w 4929789"/>
                <a:gd name="connsiteY8" fmla="*/ 3078428 h 4120515"/>
                <a:gd name="connsiteX9" fmla="*/ 2621147 w 4929789"/>
                <a:gd name="connsiteY9" fmla="*/ 3090429 h 4120515"/>
                <a:gd name="connsiteX10" fmla="*/ 2654198 w 4929789"/>
                <a:gd name="connsiteY10" fmla="*/ 3060330 h 4120515"/>
                <a:gd name="connsiteX11" fmla="*/ 2550662 w 4929789"/>
                <a:gd name="connsiteY11" fmla="*/ 3037566 h 4120515"/>
                <a:gd name="connsiteX12" fmla="*/ 2514943 w 4929789"/>
                <a:gd name="connsiteY12" fmla="*/ 3148436 h 4120515"/>
                <a:gd name="connsiteX13" fmla="*/ 2372068 w 4929789"/>
                <a:gd name="connsiteY13" fmla="*/ 3296741 h 4120515"/>
                <a:gd name="connsiteX14" fmla="*/ 2196998 w 4929789"/>
                <a:gd name="connsiteY14" fmla="*/ 3336841 h 4120515"/>
                <a:gd name="connsiteX15" fmla="*/ 2068601 w 4929789"/>
                <a:gd name="connsiteY15" fmla="*/ 3391324 h 4120515"/>
                <a:gd name="connsiteX16" fmla="*/ 2184711 w 4929789"/>
                <a:gd name="connsiteY16" fmla="*/ 3381799 h 4120515"/>
                <a:gd name="connsiteX17" fmla="*/ 2187283 w 4929789"/>
                <a:gd name="connsiteY17" fmla="*/ 3391324 h 4120515"/>
                <a:gd name="connsiteX18" fmla="*/ 2143563 w 4929789"/>
                <a:gd name="connsiteY18" fmla="*/ 3423328 h 4120515"/>
                <a:gd name="connsiteX19" fmla="*/ 2199761 w 4929789"/>
                <a:gd name="connsiteY19" fmla="*/ 3455904 h 4120515"/>
                <a:gd name="connsiteX20" fmla="*/ 2326443 w 4929789"/>
                <a:gd name="connsiteY20" fmla="*/ 3427329 h 4120515"/>
                <a:gd name="connsiteX21" fmla="*/ 2321871 w 4929789"/>
                <a:gd name="connsiteY21" fmla="*/ 3439806 h 4120515"/>
                <a:gd name="connsiteX22" fmla="*/ 2400738 w 4929789"/>
                <a:gd name="connsiteY22" fmla="*/ 3467810 h 4120515"/>
                <a:gd name="connsiteX23" fmla="*/ 2349017 w 4929789"/>
                <a:gd name="connsiteY23" fmla="*/ 3510863 h 4120515"/>
                <a:gd name="connsiteX24" fmla="*/ 2362924 w 4929789"/>
                <a:gd name="connsiteY24" fmla="*/ 3512006 h 4120515"/>
                <a:gd name="connsiteX25" fmla="*/ 2549995 w 4929789"/>
                <a:gd name="connsiteY25" fmla="*/ 3537723 h 4120515"/>
                <a:gd name="connsiteX26" fmla="*/ 2639149 w 4929789"/>
                <a:gd name="connsiteY26" fmla="*/ 3570108 h 4120515"/>
                <a:gd name="connsiteX27" fmla="*/ 2807741 w 4929789"/>
                <a:gd name="connsiteY27" fmla="*/ 3642689 h 4120515"/>
                <a:gd name="connsiteX28" fmla="*/ 2911849 w 4929789"/>
                <a:gd name="connsiteY28" fmla="*/ 3712031 h 4120515"/>
                <a:gd name="connsiteX29" fmla="*/ 3187313 w 4929789"/>
                <a:gd name="connsiteY29" fmla="*/ 3895959 h 4120515"/>
                <a:gd name="connsiteX30" fmla="*/ 3307232 w 4929789"/>
                <a:gd name="connsiteY30" fmla="*/ 4001591 h 4120515"/>
                <a:gd name="connsiteX31" fmla="*/ 3428295 w 4929789"/>
                <a:gd name="connsiteY31" fmla="*/ 4015593 h 4120515"/>
                <a:gd name="connsiteX32" fmla="*/ 2990145 w 4929789"/>
                <a:gd name="connsiteY32" fmla="*/ 3637164 h 4120515"/>
                <a:gd name="connsiteX33" fmla="*/ 2996431 w 4929789"/>
                <a:gd name="connsiteY33" fmla="*/ 3622782 h 4120515"/>
                <a:gd name="connsiteX34" fmla="*/ 3064345 w 4929789"/>
                <a:gd name="connsiteY34" fmla="*/ 3654310 h 4120515"/>
                <a:gd name="connsiteX35" fmla="*/ 3228651 w 4929789"/>
                <a:gd name="connsiteY35" fmla="*/ 3834618 h 4120515"/>
                <a:gd name="connsiteX36" fmla="*/ 3305613 w 4929789"/>
                <a:gd name="connsiteY36" fmla="*/ 3915676 h 4120515"/>
                <a:gd name="connsiteX37" fmla="*/ 3579171 w 4929789"/>
                <a:gd name="connsiteY37" fmla="*/ 4031690 h 4120515"/>
                <a:gd name="connsiteX38" fmla="*/ 3759289 w 4929789"/>
                <a:gd name="connsiteY38" fmla="*/ 3995114 h 4120515"/>
                <a:gd name="connsiteX39" fmla="*/ 3732238 w 4929789"/>
                <a:gd name="connsiteY39" fmla="*/ 3957014 h 4120515"/>
                <a:gd name="connsiteX40" fmla="*/ 3742430 w 4929789"/>
                <a:gd name="connsiteY40" fmla="*/ 3809091 h 4120515"/>
                <a:gd name="connsiteX41" fmla="*/ 3797389 w 4929789"/>
                <a:gd name="connsiteY41" fmla="*/ 3748417 h 4120515"/>
                <a:gd name="connsiteX42" fmla="*/ 3727475 w 4929789"/>
                <a:gd name="connsiteY42" fmla="*/ 3707269 h 4120515"/>
                <a:gd name="connsiteX43" fmla="*/ 3874065 w 4929789"/>
                <a:gd name="connsiteY43" fmla="*/ 3726319 h 4120515"/>
                <a:gd name="connsiteX44" fmla="*/ 3859206 w 4929789"/>
                <a:gd name="connsiteY44" fmla="*/ 3692790 h 4120515"/>
                <a:gd name="connsiteX45" fmla="*/ 3662039 w 4929789"/>
                <a:gd name="connsiteY45" fmla="*/ 3347985 h 4120515"/>
                <a:gd name="connsiteX46" fmla="*/ 3555358 w 4929789"/>
                <a:gd name="connsiteY46" fmla="*/ 3147960 h 4120515"/>
                <a:gd name="connsiteX47" fmla="*/ 3537833 w 4929789"/>
                <a:gd name="connsiteY47" fmla="*/ 2922028 h 4120515"/>
                <a:gd name="connsiteX48" fmla="*/ 3526117 w 4929789"/>
                <a:gd name="connsiteY48" fmla="*/ 2709906 h 4120515"/>
                <a:gd name="connsiteX49" fmla="*/ 3429914 w 4929789"/>
                <a:gd name="connsiteY49" fmla="*/ 2459398 h 4120515"/>
                <a:gd name="connsiteX50" fmla="*/ 3416865 w 4929789"/>
                <a:gd name="connsiteY50" fmla="*/ 2435776 h 4120515"/>
                <a:gd name="connsiteX51" fmla="*/ 3374669 w 4929789"/>
                <a:gd name="connsiteY51" fmla="*/ 2304617 h 4120515"/>
                <a:gd name="connsiteX52" fmla="*/ 3364573 w 4929789"/>
                <a:gd name="connsiteY52" fmla="*/ 2254611 h 4120515"/>
                <a:gd name="connsiteX53" fmla="*/ 3367906 w 4929789"/>
                <a:gd name="connsiteY53" fmla="*/ 2120594 h 4120515"/>
                <a:gd name="connsiteX54" fmla="*/ 3384575 w 4929789"/>
                <a:gd name="connsiteY54" fmla="*/ 2028487 h 4120515"/>
                <a:gd name="connsiteX55" fmla="*/ 3391529 w 4929789"/>
                <a:gd name="connsiteY55" fmla="*/ 1910758 h 4120515"/>
                <a:gd name="connsiteX56" fmla="*/ 3265037 w 4929789"/>
                <a:gd name="connsiteY56" fmla="*/ 1920283 h 4120515"/>
                <a:gd name="connsiteX57" fmla="*/ 3303137 w 4929789"/>
                <a:gd name="connsiteY57" fmla="*/ 1884469 h 4120515"/>
                <a:gd name="connsiteX58" fmla="*/ 3310756 w 4929789"/>
                <a:gd name="connsiteY58" fmla="*/ 1793505 h 4120515"/>
                <a:gd name="connsiteX59" fmla="*/ 3255131 w 4929789"/>
                <a:gd name="connsiteY59" fmla="*/ 1800363 h 4120515"/>
                <a:gd name="connsiteX60" fmla="*/ 3319805 w 4929789"/>
                <a:gd name="connsiteY60" fmla="*/ 1724163 h 4120515"/>
                <a:gd name="connsiteX61" fmla="*/ 3311138 w 4929789"/>
                <a:gd name="connsiteY61" fmla="*/ 1712543 h 4120515"/>
                <a:gd name="connsiteX62" fmla="*/ 3232842 w 4929789"/>
                <a:gd name="connsiteY62" fmla="*/ 1755024 h 4120515"/>
                <a:gd name="connsiteX63" fmla="*/ 3226937 w 4929789"/>
                <a:gd name="connsiteY63" fmla="*/ 1750071 h 4120515"/>
                <a:gd name="connsiteX64" fmla="*/ 3290183 w 4929789"/>
                <a:gd name="connsiteY64" fmla="*/ 1666728 h 4120515"/>
                <a:gd name="connsiteX65" fmla="*/ 3194361 w 4929789"/>
                <a:gd name="connsiteY65" fmla="*/ 1693683 h 4120515"/>
                <a:gd name="connsiteX66" fmla="*/ 3187217 w 4929789"/>
                <a:gd name="connsiteY66" fmla="*/ 1686063 h 4120515"/>
                <a:gd name="connsiteX67" fmla="*/ 3246653 w 4929789"/>
                <a:gd name="connsiteY67" fmla="*/ 1623579 h 4120515"/>
                <a:gd name="connsiteX68" fmla="*/ 3193599 w 4929789"/>
                <a:gd name="connsiteY68" fmla="*/ 1621293 h 4120515"/>
                <a:gd name="connsiteX69" fmla="*/ 3154642 w 4929789"/>
                <a:gd name="connsiteY69" fmla="*/ 1684349 h 4120515"/>
                <a:gd name="connsiteX70" fmla="*/ 3198266 w 4929789"/>
                <a:gd name="connsiteY70" fmla="*/ 1755310 h 4120515"/>
                <a:gd name="connsiteX71" fmla="*/ 3214745 w 4929789"/>
                <a:gd name="connsiteY71" fmla="*/ 1791219 h 4120515"/>
                <a:gd name="connsiteX72" fmla="*/ 3245606 w 4929789"/>
                <a:gd name="connsiteY72" fmla="*/ 2007151 h 4120515"/>
                <a:gd name="connsiteX73" fmla="*/ 3271228 w 4929789"/>
                <a:gd name="connsiteY73" fmla="*/ 1976099 h 4120515"/>
                <a:gd name="connsiteX74" fmla="*/ 3276752 w 4929789"/>
                <a:gd name="connsiteY74" fmla="*/ 2074779 h 4120515"/>
                <a:gd name="connsiteX75" fmla="*/ 3285325 w 4929789"/>
                <a:gd name="connsiteY75" fmla="*/ 2075731 h 4120515"/>
                <a:gd name="connsiteX76" fmla="*/ 3294850 w 4929789"/>
                <a:gd name="connsiteY76" fmla="*/ 2034392 h 4120515"/>
                <a:gd name="connsiteX77" fmla="*/ 3307518 w 4929789"/>
                <a:gd name="connsiteY77" fmla="*/ 2029535 h 4120515"/>
                <a:gd name="connsiteX78" fmla="*/ 3327997 w 4929789"/>
                <a:gd name="connsiteY78" fmla="*/ 2074112 h 4120515"/>
                <a:gd name="connsiteX79" fmla="*/ 3337522 w 4929789"/>
                <a:gd name="connsiteY79" fmla="*/ 2160504 h 4120515"/>
                <a:gd name="connsiteX80" fmla="*/ 3299993 w 4929789"/>
                <a:gd name="connsiteY80" fmla="*/ 2222511 h 4120515"/>
                <a:gd name="connsiteX81" fmla="*/ 3294755 w 4929789"/>
                <a:gd name="connsiteY81" fmla="*/ 2122499 h 4120515"/>
                <a:gd name="connsiteX82" fmla="*/ 3259417 w 4929789"/>
                <a:gd name="connsiteY82" fmla="*/ 2122499 h 4120515"/>
                <a:gd name="connsiteX83" fmla="*/ 3185027 w 4929789"/>
                <a:gd name="connsiteY83" fmla="*/ 1820747 h 4120515"/>
                <a:gd name="connsiteX84" fmla="*/ 3100064 w 4929789"/>
                <a:gd name="connsiteY84" fmla="*/ 1691778 h 4120515"/>
                <a:gd name="connsiteX85" fmla="*/ 3095968 w 4929789"/>
                <a:gd name="connsiteY85" fmla="*/ 1689397 h 4120515"/>
                <a:gd name="connsiteX86" fmla="*/ 2995575 w 4929789"/>
                <a:gd name="connsiteY86" fmla="*/ 1603100 h 4120515"/>
                <a:gd name="connsiteX87" fmla="*/ 2962713 w 4929789"/>
                <a:gd name="connsiteY87" fmla="*/ 1581193 h 4120515"/>
                <a:gd name="connsiteX88" fmla="*/ 2948330 w 4929789"/>
                <a:gd name="connsiteY88" fmla="*/ 1607196 h 4120515"/>
                <a:gd name="connsiteX89" fmla="*/ 2937662 w 4929789"/>
                <a:gd name="connsiteY89" fmla="*/ 1546713 h 4120515"/>
                <a:gd name="connsiteX90" fmla="*/ 2897943 w 4929789"/>
                <a:gd name="connsiteY90" fmla="*/ 1577478 h 4120515"/>
                <a:gd name="connsiteX91" fmla="*/ 2847270 w 4929789"/>
                <a:gd name="connsiteY91" fmla="*/ 1543283 h 4120515"/>
                <a:gd name="connsiteX92" fmla="*/ 2810313 w 4929789"/>
                <a:gd name="connsiteY92" fmla="*/ 1426316 h 4120515"/>
                <a:gd name="connsiteX93" fmla="*/ 2881846 w 4929789"/>
                <a:gd name="connsiteY93" fmla="*/ 1535568 h 4120515"/>
                <a:gd name="connsiteX94" fmla="*/ 2930519 w 4929789"/>
                <a:gd name="connsiteY94" fmla="*/ 1451653 h 4120515"/>
                <a:gd name="connsiteX95" fmla="*/ 2902610 w 4929789"/>
                <a:gd name="connsiteY95" fmla="*/ 1456987 h 4120515"/>
                <a:gd name="connsiteX96" fmla="*/ 2896324 w 4929789"/>
                <a:gd name="connsiteY96" fmla="*/ 1445557 h 4120515"/>
                <a:gd name="connsiteX97" fmla="*/ 3048724 w 4929789"/>
                <a:gd name="connsiteY97" fmla="*/ 1336591 h 4120515"/>
                <a:gd name="connsiteX98" fmla="*/ 2886132 w 4929789"/>
                <a:gd name="connsiteY98" fmla="*/ 1365166 h 4120515"/>
                <a:gd name="connsiteX99" fmla="*/ 2883084 w 4929789"/>
                <a:gd name="connsiteY99" fmla="*/ 1344973 h 4120515"/>
                <a:gd name="connsiteX100" fmla="*/ 3209411 w 4929789"/>
                <a:gd name="connsiteY100" fmla="*/ 1286585 h 4120515"/>
                <a:gd name="connsiteX101" fmla="*/ 3208268 w 4929789"/>
                <a:gd name="connsiteY101" fmla="*/ 1290871 h 4120515"/>
                <a:gd name="connsiteX102" fmla="*/ 2971857 w 4929789"/>
                <a:gd name="connsiteY102" fmla="*/ 1396122 h 4120515"/>
                <a:gd name="connsiteX103" fmla="*/ 2978430 w 4929789"/>
                <a:gd name="connsiteY103" fmla="*/ 1411267 h 4120515"/>
                <a:gd name="connsiteX104" fmla="*/ 3039389 w 4929789"/>
                <a:gd name="connsiteY104" fmla="*/ 1386312 h 4120515"/>
                <a:gd name="connsiteX105" fmla="*/ 2931185 w 4929789"/>
                <a:gd name="connsiteY105" fmla="*/ 1509756 h 4120515"/>
                <a:gd name="connsiteX106" fmla="*/ 3117304 w 4929789"/>
                <a:gd name="connsiteY106" fmla="*/ 1441461 h 4120515"/>
                <a:gd name="connsiteX107" fmla="*/ 3121209 w 4929789"/>
                <a:gd name="connsiteY107" fmla="*/ 1452701 h 4120515"/>
                <a:gd name="connsiteX108" fmla="*/ 3041104 w 4929789"/>
                <a:gd name="connsiteY108" fmla="*/ 1523186 h 4120515"/>
                <a:gd name="connsiteX109" fmla="*/ 3247225 w 4929789"/>
                <a:gd name="connsiteY109" fmla="*/ 1423649 h 4120515"/>
                <a:gd name="connsiteX110" fmla="*/ 3330759 w 4929789"/>
                <a:gd name="connsiteY110" fmla="*/ 1340020 h 4120515"/>
                <a:gd name="connsiteX111" fmla="*/ 3429629 w 4929789"/>
                <a:gd name="connsiteY111" fmla="*/ 1209718 h 4120515"/>
                <a:gd name="connsiteX112" fmla="*/ 3383051 w 4929789"/>
                <a:gd name="connsiteY112" fmla="*/ 1238960 h 4120515"/>
                <a:gd name="connsiteX113" fmla="*/ 3371431 w 4929789"/>
                <a:gd name="connsiteY113" fmla="*/ 1229911 h 4120515"/>
                <a:gd name="connsiteX114" fmla="*/ 3492494 w 4929789"/>
                <a:gd name="connsiteY114" fmla="*/ 1059128 h 4120515"/>
                <a:gd name="connsiteX115" fmla="*/ 3429438 w 4929789"/>
                <a:gd name="connsiteY115" fmla="*/ 1059128 h 4120515"/>
                <a:gd name="connsiteX116" fmla="*/ 3497542 w 4929789"/>
                <a:gd name="connsiteY116" fmla="*/ 946352 h 4120515"/>
                <a:gd name="connsiteX117" fmla="*/ 3410484 w 4929789"/>
                <a:gd name="connsiteY117" fmla="*/ 989690 h 4120515"/>
                <a:gd name="connsiteX118" fmla="*/ 3476682 w 4929789"/>
                <a:gd name="connsiteY118" fmla="*/ 621740 h 4120515"/>
                <a:gd name="connsiteX119" fmla="*/ 3534689 w 4929789"/>
                <a:gd name="connsiteY119" fmla="*/ 628026 h 4120515"/>
                <a:gd name="connsiteX120" fmla="*/ 3518307 w 4929789"/>
                <a:gd name="connsiteY120" fmla="*/ 729087 h 4120515"/>
                <a:gd name="connsiteX121" fmla="*/ 3498399 w 4929789"/>
                <a:gd name="connsiteY121" fmla="*/ 809382 h 4120515"/>
                <a:gd name="connsiteX122" fmla="*/ 3465919 w 4929789"/>
                <a:gd name="connsiteY122" fmla="*/ 941208 h 4120515"/>
                <a:gd name="connsiteX123" fmla="*/ 3527927 w 4929789"/>
                <a:gd name="connsiteY123" fmla="*/ 908442 h 4120515"/>
                <a:gd name="connsiteX124" fmla="*/ 3499352 w 4929789"/>
                <a:gd name="connsiteY124" fmla="*/ 999311 h 4120515"/>
                <a:gd name="connsiteX125" fmla="*/ 3599078 w 4929789"/>
                <a:gd name="connsiteY125" fmla="*/ 980737 h 4120515"/>
                <a:gd name="connsiteX126" fmla="*/ 3553263 w 4929789"/>
                <a:gd name="connsiteY126" fmla="*/ 921111 h 4120515"/>
                <a:gd name="connsiteX127" fmla="*/ 3564598 w 4929789"/>
                <a:gd name="connsiteY127" fmla="*/ 909395 h 4120515"/>
                <a:gd name="connsiteX128" fmla="*/ 3608603 w 4929789"/>
                <a:gd name="connsiteY128" fmla="*/ 942542 h 4120515"/>
                <a:gd name="connsiteX129" fmla="*/ 3622415 w 4929789"/>
                <a:gd name="connsiteY129" fmla="*/ 903204 h 4120515"/>
                <a:gd name="connsiteX130" fmla="*/ 3663181 w 4929789"/>
                <a:gd name="connsiteY130" fmla="*/ 941304 h 4120515"/>
                <a:gd name="connsiteX131" fmla="*/ 3757575 w 4929789"/>
                <a:gd name="connsiteY131" fmla="*/ 908538 h 4120515"/>
                <a:gd name="connsiteX132" fmla="*/ 3639179 w 4929789"/>
                <a:gd name="connsiteY132" fmla="*/ 478198 h 4120515"/>
                <a:gd name="connsiteX133" fmla="*/ 3458204 w 4929789"/>
                <a:gd name="connsiteY133" fmla="*/ 509726 h 4120515"/>
                <a:gd name="connsiteX134" fmla="*/ 3401054 w 4929789"/>
                <a:gd name="connsiteY134" fmla="*/ 875105 h 4120515"/>
                <a:gd name="connsiteX135" fmla="*/ 3386576 w 4929789"/>
                <a:gd name="connsiteY135" fmla="*/ 963116 h 4120515"/>
                <a:gd name="connsiteX136" fmla="*/ 3360287 w 4929789"/>
                <a:gd name="connsiteY136" fmla="*/ 1083416 h 4120515"/>
                <a:gd name="connsiteX137" fmla="*/ 3376098 w 4929789"/>
                <a:gd name="connsiteY137" fmla="*/ 812621 h 4120515"/>
                <a:gd name="connsiteX138" fmla="*/ 3413436 w 4929789"/>
                <a:gd name="connsiteY138" fmla="*/ 535348 h 4120515"/>
                <a:gd name="connsiteX139" fmla="*/ 3346761 w 4929789"/>
                <a:gd name="connsiteY139" fmla="*/ 1217719 h 4120515"/>
                <a:gd name="connsiteX140" fmla="*/ 3329616 w 4929789"/>
                <a:gd name="connsiteY140" fmla="*/ 1219910 h 4120515"/>
                <a:gd name="connsiteX141" fmla="*/ 3309518 w 4929789"/>
                <a:gd name="connsiteY141" fmla="*/ 1087989 h 4120515"/>
                <a:gd name="connsiteX142" fmla="*/ 3329521 w 4929789"/>
                <a:gd name="connsiteY142" fmla="*/ 824051 h 4120515"/>
                <a:gd name="connsiteX143" fmla="*/ 3403816 w 4929789"/>
                <a:gd name="connsiteY143" fmla="*/ 493343 h 4120515"/>
                <a:gd name="connsiteX144" fmla="*/ 3591459 w 4929789"/>
                <a:gd name="connsiteY144" fmla="*/ 346658 h 4120515"/>
                <a:gd name="connsiteX145" fmla="*/ 3660800 w 4929789"/>
                <a:gd name="connsiteY145" fmla="*/ 377805 h 4120515"/>
                <a:gd name="connsiteX146" fmla="*/ 3725665 w 4929789"/>
                <a:gd name="connsiteY146" fmla="*/ 458672 h 4120515"/>
                <a:gd name="connsiteX147" fmla="*/ 3919404 w 4929789"/>
                <a:gd name="connsiteY147" fmla="*/ 613644 h 4120515"/>
                <a:gd name="connsiteX148" fmla="*/ 3919404 w 4929789"/>
                <a:gd name="connsiteY148" fmla="*/ 544492 h 4120515"/>
                <a:gd name="connsiteX149" fmla="*/ 3943979 w 4929789"/>
                <a:gd name="connsiteY149" fmla="*/ 622597 h 4120515"/>
                <a:gd name="connsiteX150" fmla="*/ 3956742 w 4929789"/>
                <a:gd name="connsiteY150" fmla="*/ 746422 h 4120515"/>
                <a:gd name="connsiteX151" fmla="*/ 3981126 w 4929789"/>
                <a:gd name="connsiteY151" fmla="*/ 879772 h 4120515"/>
                <a:gd name="connsiteX152" fmla="*/ 3965791 w 4929789"/>
                <a:gd name="connsiteY152" fmla="*/ 889297 h 4120515"/>
                <a:gd name="connsiteX153" fmla="*/ 3957409 w 4929789"/>
                <a:gd name="connsiteY153" fmla="*/ 869580 h 4120515"/>
                <a:gd name="connsiteX154" fmla="*/ 3900259 w 4929789"/>
                <a:gd name="connsiteY154" fmla="*/ 660602 h 4120515"/>
                <a:gd name="connsiteX155" fmla="*/ 3852634 w 4929789"/>
                <a:gd name="connsiteY155" fmla="*/ 604785 h 4120515"/>
                <a:gd name="connsiteX156" fmla="*/ 3678231 w 4929789"/>
                <a:gd name="connsiteY156" fmla="*/ 437240 h 4120515"/>
                <a:gd name="connsiteX157" fmla="*/ 3516306 w 4929789"/>
                <a:gd name="connsiteY157" fmla="*/ 409427 h 4120515"/>
                <a:gd name="connsiteX158" fmla="*/ 3635369 w 4929789"/>
                <a:gd name="connsiteY158" fmla="*/ 446384 h 4120515"/>
                <a:gd name="connsiteX159" fmla="*/ 3773957 w 4929789"/>
                <a:gd name="connsiteY159" fmla="*/ 930826 h 4120515"/>
                <a:gd name="connsiteX160" fmla="*/ 3727190 w 4929789"/>
                <a:gd name="connsiteY160" fmla="*/ 1079988 h 4120515"/>
                <a:gd name="connsiteX161" fmla="*/ 3709283 w 4929789"/>
                <a:gd name="connsiteY161" fmla="*/ 1074654 h 4120515"/>
                <a:gd name="connsiteX162" fmla="*/ 3737858 w 4929789"/>
                <a:gd name="connsiteY162" fmla="*/ 981308 h 4120515"/>
                <a:gd name="connsiteX163" fmla="*/ 3575457 w 4929789"/>
                <a:gd name="connsiteY163" fmla="*/ 1016265 h 4120515"/>
                <a:gd name="connsiteX164" fmla="*/ 3460108 w 4929789"/>
                <a:gd name="connsiteY164" fmla="*/ 1121040 h 4120515"/>
                <a:gd name="connsiteX165" fmla="*/ 3465443 w 4929789"/>
                <a:gd name="connsiteY165" fmla="*/ 1197240 h 4120515"/>
                <a:gd name="connsiteX166" fmla="*/ 3530594 w 4929789"/>
                <a:gd name="connsiteY166" fmla="*/ 1170380 h 4120515"/>
                <a:gd name="connsiteX167" fmla="*/ 3537642 w 4929789"/>
                <a:gd name="connsiteY167" fmla="*/ 1179905 h 4120515"/>
                <a:gd name="connsiteX168" fmla="*/ 3328092 w 4929789"/>
                <a:gd name="connsiteY168" fmla="*/ 1374596 h 4120515"/>
                <a:gd name="connsiteX169" fmla="*/ 3409817 w 4929789"/>
                <a:gd name="connsiteY169" fmla="*/ 1357927 h 4120515"/>
                <a:gd name="connsiteX170" fmla="*/ 3232652 w 4929789"/>
                <a:gd name="connsiteY170" fmla="*/ 1486038 h 4120515"/>
                <a:gd name="connsiteX171" fmla="*/ 3142545 w 4929789"/>
                <a:gd name="connsiteY171" fmla="*/ 1583384 h 4120515"/>
                <a:gd name="connsiteX172" fmla="*/ 3310280 w 4929789"/>
                <a:gd name="connsiteY172" fmla="*/ 1535759 h 4120515"/>
                <a:gd name="connsiteX173" fmla="*/ 3314947 w 4929789"/>
                <a:gd name="connsiteY173" fmla="*/ 1550141 h 4120515"/>
                <a:gd name="connsiteX174" fmla="*/ 3182931 w 4929789"/>
                <a:gd name="connsiteY174" fmla="*/ 1589289 h 4120515"/>
                <a:gd name="connsiteX175" fmla="*/ 3205220 w 4929789"/>
                <a:gd name="connsiteY175" fmla="*/ 1600719 h 4120515"/>
                <a:gd name="connsiteX176" fmla="*/ 3393910 w 4929789"/>
                <a:gd name="connsiteY176" fmla="*/ 1610244 h 4120515"/>
                <a:gd name="connsiteX177" fmla="*/ 3265608 w 4929789"/>
                <a:gd name="connsiteY177" fmla="*/ 1635295 h 4120515"/>
                <a:gd name="connsiteX178" fmla="*/ 3267037 w 4929789"/>
                <a:gd name="connsiteY178" fmla="*/ 1647106 h 4120515"/>
                <a:gd name="connsiteX179" fmla="*/ 3349428 w 4929789"/>
                <a:gd name="connsiteY179" fmla="*/ 1643010 h 4120515"/>
                <a:gd name="connsiteX180" fmla="*/ 3351619 w 4929789"/>
                <a:gd name="connsiteY180" fmla="*/ 1652535 h 4120515"/>
                <a:gd name="connsiteX181" fmla="*/ 3299422 w 4929789"/>
                <a:gd name="connsiteY181" fmla="*/ 1687302 h 4120515"/>
                <a:gd name="connsiteX182" fmla="*/ 3301613 w 4929789"/>
                <a:gd name="connsiteY182" fmla="*/ 1693302 h 4120515"/>
                <a:gd name="connsiteX183" fmla="*/ 3359524 w 4929789"/>
                <a:gd name="connsiteY183" fmla="*/ 1679110 h 4120515"/>
                <a:gd name="connsiteX184" fmla="*/ 3310185 w 4929789"/>
                <a:gd name="connsiteY184" fmla="*/ 1763025 h 4120515"/>
                <a:gd name="connsiteX185" fmla="*/ 3403435 w 4929789"/>
                <a:gd name="connsiteY185" fmla="*/ 1722639 h 4120515"/>
                <a:gd name="connsiteX186" fmla="*/ 3407055 w 4929789"/>
                <a:gd name="connsiteY186" fmla="*/ 1730926 h 4120515"/>
                <a:gd name="connsiteX187" fmla="*/ 3389243 w 4929789"/>
                <a:gd name="connsiteY187" fmla="*/ 1739594 h 4120515"/>
                <a:gd name="connsiteX188" fmla="*/ 3310566 w 4929789"/>
                <a:gd name="connsiteY188" fmla="*/ 1849322 h 4120515"/>
                <a:gd name="connsiteX189" fmla="*/ 3346571 w 4929789"/>
                <a:gd name="connsiteY189" fmla="*/ 1819889 h 4120515"/>
                <a:gd name="connsiteX190" fmla="*/ 3388385 w 4929789"/>
                <a:gd name="connsiteY190" fmla="*/ 1738451 h 4120515"/>
                <a:gd name="connsiteX191" fmla="*/ 3431248 w 4929789"/>
                <a:gd name="connsiteY191" fmla="*/ 1728449 h 4120515"/>
                <a:gd name="connsiteX192" fmla="*/ 3603460 w 4929789"/>
                <a:gd name="connsiteY192" fmla="*/ 1668442 h 4120515"/>
                <a:gd name="connsiteX193" fmla="*/ 3565360 w 4929789"/>
                <a:gd name="connsiteY193" fmla="*/ 1695683 h 4120515"/>
                <a:gd name="connsiteX194" fmla="*/ 3434963 w 4929789"/>
                <a:gd name="connsiteY194" fmla="*/ 1760549 h 4120515"/>
                <a:gd name="connsiteX195" fmla="*/ 3360953 w 4929789"/>
                <a:gd name="connsiteY195" fmla="*/ 1839416 h 4120515"/>
                <a:gd name="connsiteX196" fmla="*/ 3475920 w 4929789"/>
                <a:gd name="connsiteY196" fmla="*/ 1786552 h 4120515"/>
                <a:gd name="connsiteX197" fmla="*/ 3479158 w 4929789"/>
                <a:gd name="connsiteY197" fmla="*/ 1793410 h 4120515"/>
                <a:gd name="connsiteX198" fmla="*/ 3300755 w 4929789"/>
                <a:gd name="connsiteY198" fmla="*/ 1905519 h 4120515"/>
                <a:gd name="connsiteX199" fmla="*/ 3307137 w 4929789"/>
                <a:gd name="connsiteY199" fmla="*/ 1918473 h 4120515"/>
                <a:gd name="connsiteX200" fmla="*/ 3584696 w 4929789"/>
                <a:gd name="connsiteY200" fmla="*/ 1803411 h 4120515"/>
                <a:gd name="connsiteX201" fmla="*/ 3492589 w 4929789"/>
                <a:gd name="connsiteY201" fmla="*/ 1913044 h 4120515"/>
                <a:gd name="connsiteX202" fmla="*/ 3543929 w 4929789"/>
                <a:gd name="connsiteY202" fmla="*/ 1886469 h 4120515"/>
                <a:gd name="connsiteX203" fmla="*/ 3511544 w 4929789"/>
                <a:gd name="connsiteY203" fmla="*/ 1948191 h 4120515"/>
                <a:gd name="connsiteX204" fmla="*/ 3563931 w 4929789"/>
                <a:gd name="connsiteY204" fmla="*/ 1933618 h 4120515"/>
                <a:gd name="connsiteX205" fmla="*/ 3512020 w 4929789"/>
                <a:gd name="connsiteY205" fmla="*/ 2022677 h 4120515"/>
                <a:gd name="connsiteX206" fmla="*/ 3551644 w 4929789"/>
                <a:gd name="connsiteY206" fmla="*/ 1993340 h 4120515"/>
                <a:gd name="connsiteX207" fmla="*/ 3556692 w 4929789"/>
                <a:gd name="connsiteY207" fmla="*/ 1997912 h 4120515"/>
                <a:gd name="connsiteX208" fmla="*/ 3535547 w 4929789"/>
                <a:gd name="connsiteY208" fmla="*/ 2029725 h 4120515"/>
                <a:gd name="connsiteX209" fmla="*/ 3479540 w 4929789"/>
                <a:gd name="connsiteY209" fmla="*/ 2098210 h 4120515"/>
                <a:gd name="connsiteX210" fmla="*/ 3504876 w 4929789"/>
                <a:gd name="connsiteY210" fmla="*/ 1966956 h 4120515"/>
                <a:gd name="connsiteX211" fmla="*/ 3485159 w 4929789"/>
                <a:gd name="connsiteY211" fmla="*/ 1974671 h 4120515"/>
                <a:gd name="connsiteX212" fmla="*/ 3473444 w 4929789"/>
                <a:gd name="connsiteY212" fmla="*/ 1871706 h 4120515"/>
                <a:gd name="connsiteX213" fmla="*/ 3402006 w 4929789"/>
                <a:gd name="connsiteY213" fmla="*/ 1963050 h 4120515"/>
                <a:gd name="connsiteX214" fmla="*/ 3392481 w 4929789"/>
                <a:gd name="connsiteY214" fmla="*/ 2099448 h 4120515"/>
                <a:gd name="connsiteX215" fmla="*/ 3398673 w 4929789"/>
                <a:gd name="connsiteY215" fmla="*/ 2277947 h 4120515"/>
                <a:gd name="connsiteX216" fmla="*/ 3516211 w 4929789"/>
                <a:gd name="connsiteY216" fmla="*/ 2153550 h 4120515"/>
                <a:gd name="connsiteX217" fmla="*/ 3537547 w 4929789"/>
                <a:gd name="connsiteY217" fmla="*/ 2183459 h 4120515"/>
                <a:gd name="connsiteX218" fmla="*/ 3505638 w 4929789"/>
                <a:gd name="connsiteY218" fmla="*/ 2242704 h 4120515"/>
                <a:gd name="connsiteX219" fmla="*/ 3586791 w 4929789"/>
                <a:gd name="connsiteY219" fmla="*/ 2221083 h 4120515"/>
                <a:gd name="connsiteX220" fmla="*/ 3589934 w 4929789"/>
                <a:gd name="connsiteY220" fmla="*/ 2228798 h 4120515"/>
                <a:gd name="connsiteX221" fmla="*/ 3511353 w 4929789"/>
                <a:gd name="connsiteY221" fmla="*/ 2272327 h 4120515"/>
                <a:gd name="connsiteX222" fmla="*/ 3559835 w 4929789"/>
                <a:gd name="connsiteY222" fmla="*/ 2281852 h 4120515"/>
                <a:gd name="connsiteX223" fmla="*/ 3509067 w 4929789"/>
                <a:gd name="connsiteY223" fmla="*/ 2289472 h 4120515"/>
                <a:gd name="connsiteX224" fmla="*/ 3534975 w 4929789"/>
                <a:gd name="connsiteY224" fmla="*/ 2304617 h 4120515"/>
                <a:gd name="connsiteX225" fmla="*/ 3501638 w 4929789"/>
                <a:gd name="connsiteY225" fmla="*/ 2318904 h 4120515"/>
                <a:gd name="connsiteX226" fmla="*/ 3508686 w 4929789"/>
                <a:gd name="connsiteY226" fmla="*/ 2358624 h 4120515"/>
                <a:gd name="connsiteX227" fmla="*/ 3542119 w 4929789"/>
                <a:gd name="connsiteY227" fmla="*/ 2354909 h 4120515"/>
                <a:gd name="connsiteX228" fmla="*/ 3518878 w 4929789"/>
                <a:gd name="connsiteY228" fmla="*/ 2388627 h 4120515"/>
                <a:gd name="connsiteX229" fmla="*/ 3523069 w 4929789"/>
                <a:gd name="connsiteY229" fmla="*/ 2393485 h 4120515"/>
                <a:gd name="connsiteX230" fmla="*/ 3561169 w 4929789"/>
                <a:gd name="connsiteY230" fmla="*/ 2366910 h 4120515"/>
                <a:gd name="connsiteX231" fmla="*/ 3550691 w 4929789"/>
                <a:gd name="connsiteY231" fmla="*/ 2397009 h 4120515"/>
                <a:gd name="connsiteX232" fmla="*/ 3558216 w 4929789"/>
                <a:gd name="connsiteY232" fmla="*/ 2399962 h 4120515"/>
                <a:gd name="connsiteX233" fmla="*/ 3705568 w 4929789"/>
                <a:gd name="connsiteY233" fmla="*/ 2413107 h 4120515"/>
                <a:gd name="connsiteX234" fmla="*/ 3731762 w 4929789"/>
                <a:gd name="connsiteY234" fmla="*/ 2419203 h 4120515"/>
                <a:gd name="connsiteX235" fmla="*/ 3931787 w 4929789"/>
                <a:gd name="connsiteY235" fmla="*/ 2471019 h 4120515"/>
                <a:gd name="connsiteX236" fmla="*/ 3949408 w 4929789"/>
                <a:gd name="connsiteY236" fmla="*/ 2489211 h 4120515"/>
                <a:gd name="connsiteX237" fmla="*/ 4223061 w 4929789"/>
                <a:gd name="connsiteY237" fmla="*/ 2824967 h 4120515"/>
                <a:gd name="connsiteX238" fmla="*/ 4453090 w 4929789"/>
                <a:gd name="connsiteY238" fmla="*/ 2923932 h 4120515"/>
                <a:gd name="connsiteX239" fmla="*/ 4475188 w 4929789"/>
                <a:gd name="connsiteY239" fmla="*/ 2917550 h 4120515"/>
                <a:gd name="connsiteX240" fmla="*/ 4600918 w 4929789"/>
                <a:gd name="connsiteY240" fmla="*/ 2818395 h 4120515"/>
                <a:gd name="connsiteX241" fmla="*/ 4594441 w 4929789"/>
                <a:gd name="connsiteY241" fmla="*/ 2807823 h 4120515"/>
                <a:gd name="connsiteX242" fmla="*/ 4566914 w 4929789"/>
                <a:gd name="connsiteY242" fmla="*/ 2821729 h 4120515"/>
                <a:gd name="connsiteX243" fmla="*/ 4266781 w 4929789"/>
                <a:gd name="connsiteY243" fmla="*/ 2815252 h 4120515"/>
                <a:gd name="connsiteX244" fmla="*/ 4100951 w 4929789"/>
                <a:gd name="connsiteY244" fmla="*/ 2606178 h 4120515"/>
                <a:gd name="connsiteX245" fmla="*/ 3979031 w 4929789"/>
                <a:gd name="connsiteY245" fmla="*/ 2454255 h 4120515"/>
                <a:gd name="connsiteX246" fmla="*/ 4063898 w 4929789"/>
                <a:gd name="connsiteY246" fmla="*/ 2489688 h 4120515"/>
                <a:gd name="connsiteX247" fmla="*/ 4240302 w 4929789"/>
                <a:gd name="connsiteY247" fmla="*/ 2681616 h 4120515"/>
                <a:gd name="connsiteX248" fmla="*/ 4509668 w 4929789"/>
                <a:gd name="connsiteY248" fmla="*/ 2767341 h 4120515"/>
                <a:gd name="connsiteX249" fmla="*/ 4412323 w 4929789"/>
                <a:gd name="connsiteY249" fmla="*/ 2536074 h 4120515"/>
                <a:gd name="connsiteX250" fmla="*/ 4453185 w 4929789"/>
                <a:gd name="connsiteY250" fmla="*/ 2531979 h 4120515"/>
                <a:gd name="connsiteX251" fmla="*/ 4483951 w 4929789"/>
                <a:gd name="connsiteY251" fmla="*/ 2462446 h 4120515"/>
                <a:gd name="connsiteX252" fmla="*/ 4434897 w 4929789"/>
                <a:gd name="connsiteY252" fmla="*/ 2486449 h 4120515"/>
                <a:gd name="connsiteX253" fmla="*/ 4391177 w 4929789"/>
                <a:gd name="connsiteY253" fmla="*/ 2306522 h 4120515"/>
                <a:gd name="connsiteX254" fmla="*/ 4381652 w 4929789"/>
                <a:gd name="connsiteY254" fmla="*/ 2255849 h 4120515"/>
                <a:gd name="connsiteX255" fmla="*/ 4336028 w 4929789"/>
                <a:gd name="connsiteY255" fmla="*/ 2088685 h 4120515"/>
                <a:gd name="connsiteX256" fmla="*/ 4326503 w 4929789"/>
                <a:gd name="connsiteY256" fmla="*/ 2042774 h 4120515"/>
                <a:gd name="connsiteX257" fmla="*/ 4266019 w 4929789"/>
                <a:gd name="connsiteY257" fmla="*/ 1987530 h 4120515"/>
                <a:gd name="connsiteX258" fmla="*/ 4266019 w 4929789"/>
                <a:gd name="connsiteY258" fmla="*/ 1863038 h 4120515"/>
                <a:gd name="connsiteX259" fmla="*/ 4326979 w 4929789"/>
                <a:gd name="connsiteY259" fmla="*/ 2000388 h 4120515"/>
                <a:gd name="connsiteX260" fmla="*/ 4395464 w 4929789"/>
                <a:gd name="connsiteY260" fmla="*/ 2243085 h 4120515"/>
                <a:gd name="connsiteX261" fmla="*/ 4421562 w 4929789"/>
                <a:gd name="connsiteY261" fmla="*/ 2321857 h 4120515"/>
                <a:gd name="connsiteX262" fmla="*/ 4435088 w 4929789"/>
                <a:gd name="connsiteY262" fmla="*/ 2400533 h 4120515"/>
                <a:gd name="connsiteX263" fmla="*/ 4507002 w 4929789"/>
                <a:gd name="connsiteY263" fmla="*/ 2445111 h 4120515"/>
                <a:gd name="connsiteX264" fmla="*/ 4474902 w 4929789"/>
                <a:gd name="connsiteY264" fmla="*/ 2533693 h 4120515"/>
                <a:gd name="connsiteX265" fmla="*/ 4740173 w 4929789"/>
                <a:gd name="connsiteY265" fmla="*/ 2510166 h 4120515"/>
                <a:gd name="connsiteX266" fmla="*/ 4672355 w 4929789"/>
                <a:gd name="connsiteY266" fmla="*/ 2276613 h 4120515"/>
                <a:gd name="connsiteX267" fmla="*/ 4610824 w 4929789"/>
                <a:gd name="connsiteY267" fmla="*/ 2026487 h 4120515"/>
                <a:gd name="connsiteX268" fmla="*/ 4563961 w 4929789"/>
                <a:gd name="connsiteY268" fmla="*/ 1874087 h 4120515"/>
                <a:gd name="connsiteX269" fmla="*/ 4557770 w 4929789"/>
                <a:gd name="connsiteY269" fmla="*/ 1784552 h 4120515"/>
                <a:gd name="connsiteX270" fmla="*/ 4533481 w 4929789"/>
                <a:gd name="connsiteY270" fmla="*/ 1712733 h 4120515"/>
                <a:gd name="connsiteX271" fmla="*/ 4499191 w 4929789"/>
                <a:gd name="connsiteY271" fmla="*/ 1588908 h 4120515"/>
                <a:gd name="connsiteX272" fmla="*/ 4519860 w 4929789"/>
                <a:gd name="connsiteY272" fmla="*/ 1605958 h 4120515"/>
                <a:gd name="connsiteX273" fmla="*/ 4518717 w 4929789"/>
                <a:gd name="connsiteY273" fmla="*/ 1604624 h 4120515"/>
                <a:gd name="connsiteX274" fmla="*/ 4540530 w 4929789"/>
                <a:gd name="connsiteY274" fmla="*/ 1670252 h 4120515"/>
                <a:gd name="connsiteX275" fmla="*/ 4549293 w 4929789"/>
                <a:gd name="connsiteY275" fmla="*/ 1713495 h 4120515"/>
                <a:gd name="connsiteX276" fmla="*/ 4618825 w 4929789"/>
                <a:gd name="connsiteY276" fmla="*/ 1550332 h 4120515"/>
                <a:gd name="connsiteX277" fmla="*/ 4601871 w 4929789"/>
                <a:gd name="connsiteY277" fmla="*/ 1591671 h 4120515"/>
                <a:gd name="connsiteX278" fmla="*/ 4593679 w 4929789"/>
                <a:gd name="connsiteY278" fmla="*/ 1589956 h 4120515"/>
                <a:gd name="connsiteX279" fmla="*/ 4612729 w 4929789"/>
                <a:gd name="connsiteY279" fmla="*/ 1448796 h 4120515"/>
                <a:gd name="connsiteX280" fmla="*/ 4627588 w 4929789"/>
                <a:gd name="connsiteY280" fmla="*/ 1634057 h 4120515"/>
                <a:gd name="connsiteX281" fmla="*/ 4694263 w 4929789"/>
                <a:gd name="connsiteY281" fmla="*/ 1598148 h 4120515"/>
                <a:gd name="connsiteX282" fmla="*/ 4677785 w 4929789"/>
                <a:gd name="connsiteY282" fmla="*/ 1526043 h 4120515"/>
                <a:gd name="connsiteX283" fmla="*/ 4704359 w 4929789"/>
                <a:gd name="connsiteY283" fmla="*/ 1462797 h 4120515"/>
                <a:gd name="connsiteX284" fmla="*/ 4723409 w 4929789"/>
                <a:gd name="connsiteY284" fmla="*/ 1416125 h 4120515"/>
                <a:gd name="connsiteX285" fmla="*/ 4714932 w 4929789"/>
                <a:gd name="connsiteY285" fmla="*/ 1287252 h 4120515"/>
                <a:gd name="connsiteX286" fmla="*/ 4735982 w 4929789"/>
                <a:gd name="connsiteY286" fmla="*/ 1316779 h 4120515"/>
                <a:gd name="connsiteX287" fmla="*/ 4734649 w 4929789"/>
                <a:gd name="connsiteY287" fmla="*/ 1315446 h 4120515"/>
                <a:gd name="connsiteX288" fmla="*/ 4775702 w 4929789"/>
                <a:gd name="connsiteY288" fmla="*/ 1443938 h 4120515"/>
                <a:gd name="connsiteX289" fmla="*/ 4839519 w 4929789"/>
                <a:gd name="connsiteY289" fmla="*/ 1459749 h 4120515"/>
                <a:gd name="connsiteX290" fmla="*/ 4838567 w 4929789"/>
                <a:gd name="connsiteY290" fmla="*/ 1403171 h 4120515"/>
                <a:gd name="connsiteX291" fmla="*/ 4813135 w 4929789"/>
                <a:gd name="connsiteY291" fmla="*/ 1356022 h 4120515"/>
                <a:gd name="connsiteX292" fmla="*/ 4856093 w 4929789"/>
                <a:gd name="connsiteY292" fmla="*/ 1361928 h 4120515"/>
                <a:gd name="connsiteX293" fmla="*/ 4879429 w 4929789"/>
                <a:gd name="connsiteY293" fmla="*/ 1269916 h 4120515"/>
                <a:gd name="connsiteX294" fmla="*/ 4835614 w 4929789"/>
                <a:gd name="connsiteY294" fmla="*/ 1171237 h 4120515"/>
                <a:gd name="connsiteX295" fmla="*/ 4897050 w 4929789"/>
                <a:gd name="connsiteY295" fmla="*/ 1194192 h 4120515"/>
                <a:gd name="connsiteX296" fmla="*/ 4864856 w 4929789"/>
                <a:gd name="connsiteY296" fmla="*/ 1151615 h 4120515"/>
                <a:gd name="connsiteX297" fmla="*/ 4878000 w 4929789"/>
                <a:gd name="connsiteY297" fmla="*/ 1134566 h 4120515"/>
                <a:gd name="connsiteX298" fmla="*/ 4888478 w 4929789"/>
                <a:gd name="connsiteY298" fmla="*/ 1133423 h 4120515"/>
                <a:gd name="connsiteX299" fmla="*/ 4904004 w 4929789"/>
                <a:gd name="connsiteY299" fmla="*/ 1294490 h 4120515"/>
                <a:gd name="connsiteX300" fmla="*/ 4896384 w 4929789"/>
                <a:gd name="connsiteY300" fmla="*/ 1358975 h 4120515"/>
                <a:gd name="connsiteX301" fmla="*/ 4889716 w 4929789"/>
                <a:gd name="connsiteY301" fmla="*/ 1425650 h 4120515"/>
                <a:gd name="connsiteX302" fmla="*/ 4853330 w 4929789"/>
                <a:gd name="connsiteY302" fmla="*/ 1423078 h 4120515"/>
                <a:gd name="connsiteX303" fmla="*/ 4864856 w 4929789"/>
                <a:gd name="connsiteY303" fmla="*/ 1458987 h 4120515"/>
                <a:gd name="connsiteX304" fmla="*/ 4824755 w 4929789"/>
                <a:gd name="connsiteY304" fmla="*/ 1527948 h 4120515"/>
                <a:gd name="connsiteX305" fmla="*/ 4794466 w 4929789"/>
                <a:gd name="connsiteY305" fmla="*/ 1510232 h 4120515"/>
                <a:gd name="connsiteX306" fmla="*/ 4774845 w 4929789"/>
                <a:gd name="connsiteY306" fmla="*/ 1576240 h 4120515"/>
                <a:gd name="connsiteX307" fmla="*/ 4822470 w 4929789"/>
                <a:gd name="connsiteY307" fmla="*/ 1576240 h 4120515"/>
                <a:gd name="connsiteX308" fmla="*/ 4758366 w 4929789"/>
                <a:gd name="connsiteY308" fmla="*/ 1638533 h 4120515"/>
                <a:gd name="connsiteX309" fmla="*/ 4838186 w 4929789"/>
                <a:gd name="connsiteY309" fmla="*/ 1656631 h 4120515"/>
                <a:gd name="connsiteX310" fmla="*/ 4786275 w 4929789"/>
                <a:gd name="connsiteY310" fmla="*/ 1718163 h 4120515"/>
                <a:gd name="connsiteX311" fmla="*/ 4914767 w 4929789"/>
                <a:gd name="connsiteY311" fmla="*/ 1739689 h 4120515"/>
                <a:gd name="connsiteX312" fmla="*/ 4914767 w 4929789"/>
                <a:gd name="connsiteY312" fmla="*/ 1753024 h 4120515"/>
                <a:gd name="connsiteX313" fmla="*/ 4867809 w 4929789"/>
                <a:gd name="connsiteY313" fmla="*/ 1756834 h 4120515"/>
                <a:gd name="connsiteX314" fmla="*/ 4885144 w 4929789"/>
                <a:gd name="connsiteY314" fmla="*/ 1770264 h 4120515"/>
                <a:gd name="connsiteX315" fmla="*/ 4832566 w 4929789"/>
                <a:gd name="connsiteY315" fmla="*/ 1799982 h 4120515"/>
                <a:gd name="connsiteX316" fmla="*/ 4833804 w 4929789"/>
                <a:gd name="connsiteY316" fmla="*/ 1798649 h 4120515"/>
                <a:gd name="connsiteX317" fmla="*/ 4757604 w 4929789"/>
                <a:gd name="connsiteY317" fmla="*/ 1838368 h 4120515"/>
                <a:gd name="connsiteX318" fmla="*/ 4820469 w 4929789"/>
                <a:gd name="connsiteY318" fmla="*/ 1749690 h 4120515"/>
                <a:gd name="connsiteX319" fmla="*/ 4714266 w 4929789"/>
                <a:gd name="connsiteY319" fmla="*/ 1610244 h 4120515"/>
                <a:gd name="connsiteX320" fmla="*/ 4674165 w 4929789"/>
                <a:gd name="connsiteY320" fmla="*/ 1683206 h 4120515"/>
                <a:gd name="connsiteX321" fmla="*/ 4623016 w 4929789"/>
                <a:gd name="connsiteY321" fmla="*/ 1802745 h 4120515"/>
                <a:gd name="connsiteX322" fmla="*/ 4613491 w 4929789"/>
                <a:gd name="connsiteY322" fmla="*/ 1907520 h 4120515"/>
                <a:gd name="connsiteX323" fmla="*/ 4631303 w 4929789"/>
                <a:gd name="connsiteY323" fmla="*/ 1972194 h 4120515"/>
                <a:gd name="connsiteX324" fmla="*/ 4640828 w 4929789"/>
                <a:gd name="connsiteY324" fmla="*/ 2117832 h 4120515"/>
                <a:gd name="connsiteX325" fmla="*/ 4688453 w 4929789"/>
                <a:gd name="connsiteY325" fmla="*/ 2247467 h 4120515"/>
                <a:gd name="connsiteX326" fmla="*/ 4718742 w 4929789"/>
                <a:gd name="connsiteY326" fmla="*/ 2094114 h 4120515"/>
                <a:gd name="connsiteX327" fmla="*/ 4648162 w 4929789"/>
                <a:gd name="connsiteY327" fmla="*/ 2146978 h 4120515"/>
                <a:gd name="connsiteX328" fmla="*/ 4724362 w 4929789"/>
                <a:gd name="connsiteY328" fmla="*/ 2068873 h 4120515"/>
                <a:gd name="connsiteX329" fmla="*/ 4739793 w 4929789"/>
                <a:gd name="connsiteY329" fmla="*/ 2026677 h 4120515"/>
                <a:gd name="connsiteX330" fmla="*/ 4756175 w 4929789"/>
                <a:gd name="connsiteY330" fmla="*/ 1988577 h 4120515"/>
                <a:gd name="connsiteX331" fmla="*/ 4839710 w 4929789"/>
                <a:gd name="connsiteY331" fmla="*/ 1975433 h 4120515"/>
                <a:gd name="connsiteX332" fmla="*/ 4769320 w 4929789"/>
                <a:gd name="connsiteY332" fmla="*/ 2004674 h 4120515"/>
                <a:gd name="connsiteX333" fmla="*/ 4770749 w 4929789"/>
                <a:gd name="connsiteY333" fmla="*/ 2010389 h 4120515"/>
                <a:gd name="connsiteX334" fmla="*/ 4850378 w 4929789"/>
                <a:gd name="connsiteY334" fmla="*/ 2001817 h 4120515"/>
                <a:gd name="connsiteX335" fmla="*/ 4748175 w 4929789"/>
                <a:gd name="connsiteY335" fmla="*/ 2084684 h 4120515"/>
                <a:gd name="connsiteX336" fmla="*/ 4715694 w 4929789"/>
                <a:gd name="connsiteY336" fmla="*/ 2194698 h 4120515"/>
                <a:gd name="connsiteX337" fmla="*/ 4745507 w 4929789"/>
                <a:gd name="connsiteY337" fmla="*/ 2481877 h 4120515"/>
                <a:gd name="connsiteX338" fmla="*/ 4750270 w 4929789"/>
                <a:gd name="connsiteY338" fmla="*/ 2650660 h 4120515"/>
                <a:gd name="connsiteX339" fmla="*/ 4646733 w 4929789"/>
                <a:gd name="connsiteY339" fmla="*/ 2811633 h 4120515"/>
                <a:gd name="connsiteX340" fmla="*/ 4488047 w 4929789"/>
                <a:gd name="connsiteY340" fmla="*/ 2929743 h 4120515"/>
                <a:gd name="connsiteX341" fmla="*/ 4430897 w 4929789"/>
                <a:gd name="connsiteY341" fmla="*/ 2972510 h 4120515"/>
                <a:gd name="connsiteX342" fmla="*/ 4426611 w 4929789"/>
                <a:gd name="connsiteY342" fmla="*/ 2940982 h 4120515"/>
                <a:gd name="connsiteX343" fmla="*/ 4287355 w 4929789"/>
                <a:gd name="connsiteY343" fmla="*/ 2898882 h 4120515"/>
                <a:gd name="connsiteX344" fmla="*/ 4095426 w 4929789"/>
                <a:gd name="connsiteY344" fmla="*/ 2700476 h 4120515"/>
                <a:gd name="connsiteX345" fmla="*/ 4010272 w 4929789"/>
                <a:gd name="connsiteY345" fmla="*/ 2694666 h 4120515"/>
                <a:gd name="connsiteX346" fmla="*/ 3921595 w 4929789"/>
                <a:gd name="connsiteY346" fmla="*/ 2808966 h 4120515"/>
                <a:gd name="connsiteX347" fmla="*/ 3899973 w 4929789"/>
                <a:gd name="connsiteY347" fmla="*/ 2829349 h 4120515"/>
                <a:gd name="connsiteX348" fmla="*/ 3917975 w 4929789"/>
                <a:gd name="connsiteY348" fmla="*/ 2742862 h 4120515"/>
                <a:gd name="connsiteX349" fmla="*/ 3817106 w 4929789"/>
                <a:gd name="connsiteY349" fmla="*/ 2925456 h 4120515"/>
                <a:gd name="connsiteX350" fmla="*/ 3777005 w 4929789"/>
                <a:gd name="connsiteY350" fmla="*/ 2847161 h 4120515"/>
                <a:gd name="connsiteX351" fmla="*/ 3691280 w 4929789"/>
                <a:gd name="connsiteY351" fmla="*/ 2964319 h 4120515"/>
                <a:gd name="connsiteX352" fmla="*/ 3656038 w 4929789"/>
                <a:gd name="connsiteY352" fmla="*/ 2874593 h 4120515"/>
                <a:gd name="connsiteX353" fmla="*/ 3643465 w 4929789"/>
                <a:gd name="connsiteY353" fmla="*/ 2878879 h 4120515"/>
                <a:gd name="connsiteX354" fmla="*/ 3644703 w 4929789"/>
                <a:gd name="connsiteY354" fmla="*/ 3040804 h 4120515"/>
                <a:gd name="connsiteX355" fmla="*/ 3676136 w 4929789"/>
                <a:gd name="connsiteY355" fmla="*/ 3193204 h 4120515"/>
                <a:gd name="connsiteX356" fmla="*/ 3662801 w 4929789"/>
                <a:gd name="connsiteY356" fmla="*/ 3195490 h 4120515"/>
                <a:gd name="connsiteX357" fmla="*/ 3657371 w 4929789"/>
                <a:gd name="connsiteY357" fmla="*/ 3138340 h 4120515"/>
                <a:gd name="connsiteX358" fmla="*/ 3642798 w 4929789"/>
                <a:gd name="connsiteY358" fmla="*/ 3164915 h 4120515"/>
                <a:gd name="connsiteX359" fmla="*/ 3636512 w 4929789"/>
                <a:gd name="connsiteY359" fmla="*/ 3055091 h 4120515"/>
                <a:gd name="connsiteX360" fmla="*/ 3561264 w 4929789"/>
                <a:gd name="connsiteY360" fmla="*/ 3117766 h 4120515"/>
                <a:gd name="connsiteX361" fmla="*/ 3588982 w 4929789"/>
                <a:gd name="connsiteY361" fmla="*/ 3077476 h 4120515"/>
                <a:gd name="connsiteX362" fmla="*/ 3620319 w 4929789"/>
                <a:gd name="connsiteY362" fmla="*/ 3096526 h 4120515"/>
                <a:gd name="connsiteX363" fmla="*/ 3617176 w 4929789"/>
                <a:gd name="connsiteY363" fmla="*/ 3105098 h 4120515"/>
                <a:gd name="connsiteX364" fmla="*/ 3599364 w 4929789"/>
                <a:gd name="connsiteY364" fmla="*/ 3197776 h 4120515"/>
                <a:gd name="connsiteX365" fmla="*/ 3721189 w 4929789"/>
                <a:gd name="connsiteY365" fmla="*/ 3417708 h 4120515"/>
                <a:gd name="connsiteX366" fmla="*/ 3940264 w 4929789"/>
                <a:gd name="connsiteY366" fmla="*/ 3794041 h 4120515"/>
                <a:gd name="connsiteX367" fmla="*/ 3939788 w 4929789"/>
                <a:gd name="connsiteY367" fmla="*/ 3883386 h 4120515"/>
                <a:gd name="connsiteX368" fmla="*/ 3778434 w 4929789"/>
                <a:gd name="connsiteY368" fmla="*/ 3993019 h 4120515"/>
                <a:gd name="connsiteX369" fmla="*/ 3688328 w 4929789"/>
                <a:gd name="connsiteY369" fmla="*/ 4032642 h 4120515"/>
                <a:gd name="connsiteX370" fmla="*/ 3500495 w 4929789"/>
                <a:gd name="connsiteY370" fmla="*/ 4044263 h 4120515"/>
                <a:gd name="connsiteX371" fmla="*/ 3335617 w 4929789"/>
                <a:gd name="connsiteY371" fmla="*/ 4065408 h 4120515"/>
                <a:gd name="connsiteX372" fmla="*/ 3083966 w 4929789"/>
                <a:gd name="connsiteY372" fmla="*/ 3849001 h 4120515"/>
                <a:gd name="connsiteX373" fmla="*/ 3140640 w 4929789"/>
                <a:gd name="connsiteY373" fmla="*/ 4115701 h 4120515"/>
                <a:gd name="connsiteX374" fmla="*/ 3126257 w 4929789"/>
                <a:gd name="connsiteY374" fmla="*/ 4120368 h 4120515"/>
                <a:gd name="connsiteX375" fmla="*/ 3097682 w 4929789"/>
                <a:gd name="connsiteY375" fmla="*/ 4046073 h 4120515"/>
                <a:gd name="connsiteX376" fmla="*/ 3050724 w 4929789"/>
                <a:gd name="connsiteY376" fmla="*/ 3842238 h 4120515"/>
                <a:gd name="connsiteX377" fmla="*/ 3034913 w 4929789"/>
                <a:gd name="connsiteY377" fmla="*/ 3812138 h 4120515"/>
                <a:gd name="connsiteX378" fmla="*/ 2881560 w 4929789"/>
                <a:gd name="connsiteY378" fmla="*/ 3729557 h 4120515"/>
                <a:gd name="connsiteX379" fmla="*/ 2804122 w 4929789"/>
                <a:gd name="connsiteY379" fmla="*/ 3737748 h 4120515"/>
                <a:gd name="connsiteX380" fmla="*/ 2835173 w 4929789"/>
                <a:gd name="connsiteY380" fmla="*/ 3687742 h 4120515"/>
                <a:gd name="connsiteX381" fmla="*/ 2694394 w 4929789"/>
                <a:gd name="connsiteY381" fmla="*/ 3660786 h 4120515"/>
                <a:gd name="connsiteX382" fmla="*/ 2719730 w 4929789"/>
                <a:gd name="connsiteY382" fmla="*/ 3628020 h 4120515"/>
                <a:gd name="connsiteX383" fmla="*/ 2498846 w 4929789"/>
                <a:gd name="connsiteY383" fmla="*/ 3563631 h 4120515"/>
                <a:gd name="connsiteX384" fmla="*/ 2480367 w 4929789"/>
                <a:gd name="connsiteY384" fmla="*/ 3560298 h 4120515"/>
                <a:gd name="connsiteX385" fmla="*/ 2283390 w 4929789"/>
                <a:gd name="connsiteY385" fmla="*/ 3561059 h 4120515"/>
                <a:gd name="connsiteX386" fmla="*/ 2302440 w 4929789"/>
                <a:gd name="connsiteY386" fmla="*/ 3589634 h 4120515"/>
                <a:gd name="connsiteX387" fmla="*/ 2287962 w 4929789"/>
                <a:gd name="connsiteY387" fmla="*/ 3589634 h 4120515"/>
                <a:gd name="connsiteX388" fmla="*/ 2197760 w 4929789"/>
                <a:gd name="connsiteY388" fmla="*/ 3513434 h 4120515"/>
                <a:gd name="connsiteX389" fmla="*/ 2102510 w 4929789"/>
                <a:gd name="connsiteY389" fmla="*/ 3428757 h 4120515"/>
                <a:gd name="connsiteX390" fmla="*/ 2021453 w 4929789"/>
                <a:gd name="connsiteY390" fmla="*/ 3482764 h 4120515"/>
                <a:gd name="connsiteX391" fmla="*/ 2011928 w 4929789"/>
                <a:gd name="connsiteY391" fmla="*/ 3476287 h 4120515"/>
                <a:gd name="connsiteX392" fmla="*/ 2026691 w 4929789"/>
                <a:gd name="connsiteY392" fmla="*/ 3414375 h 4120515"/>
                <a:gd name="connsiteX393" fmla="*/ 1982400 w 4929789"/>
                <a:gd name="connsiteY393" fmla="*/ 3405517 h 4120515"/>
                <a:gd name="connsiteX394" fmla="*/ 2032502 w 4929789"/>
                <a:gd name="connsiteY394" fmla="*/ 3380370 h 4120515"/>
                <a:gd name="connsiteX395" fmla="*/ 1858480 w 4929789"/>
                <a:gd name="connsiteY395" fmla="*/ 3342270 h 4120515"/>
                <a:gd name="connsiteX396" fmla="*/ 1991830 w 4929789"/>
                <a:gd name="connsiteY396" fmla="*/ 3297788 h 4120515"/>
                <a:gd name="connsiteX397" fmla="*/ 1851336 w 4929789"/>
                <a:gd name="connsiteY397" fmla="*/ 3297788 h 4120515"/>
                <a:gd name="connsiteX398" fmla="*/ 1881245 w 4929789"/>
                <a:gd name="connsiteY398" fmla="*/ 3263213 h 4120515"/>
                <a:gd name="connsiteX399" fmla="*/ 1770850 w 4929789"/>
                <a:gd name="connsiteY399" fmla="*/ 3252640 h 4120515"/>
                <a:gd name="connsiteX400" fmla="*/ 1770850 w 4929789"/>
                <a:gd name="connsiteY400" fmla="*/ 3237305 h 4120515"/>
                <a:gd name="connsiteX401" fmla="*/ 1820951 w 4929789"/>
                <a:gd name="connsiteY401" fmla="*/ 3205968 h 4120515"/>
                <a:gd name="connsiteX402" fmla="*/ 1819046 w 4929789"/>
                <a:gd name="connsiteY402" fmla="*/ 3191013 h 4120515"/>
                <a:gd name="connsiteX403" fmla="*/ 1711319 w 4929789"/>
                <a:gd name="connsiteY403" fmla="*/ 3198538 h 4120515"/>
                <a:gd name="connsiteX404" fmla="*/ 1715414 w 4929789"/>
                <a:gd name="connsiteY404" fmla="*/ 3144531 h 4120515"/>
                <a:gd name="connsiteX405" fmla="*/ 1660646 w 4929789"/>
                <a:gd name="connsiteY405" fmla="*/ 3166343 h 4120515"/>
                <a:gd name="connsiteX406" fmla="*/ 1651121 w 4929789"/>
                <a:gd name="connsiteY406" fmla="*/ 3104145 h 4120515"/>
                <a:gd name="connsiteX407" fmla="*/ 1617402 w 4929789"/>
                <a:gd name="connsiteY407" fmla="*/ 3124624 h 4120515"/>
                <a:gd name="connsiteX408" fmla="*/ 1577778 w 4929789"/>
                <a:gd name="connsiteY408" fmla="*/ 3024040 h 4120515"/>
                <a:gd name="connsiteX409" fmla="*/ 1536821 w 4929789"/>
                <a:gd name="connsiteY409" fmla="*/ 2951364 h 4120515"/>
                <a:gd name="connsiteX410" fmla="*/ 1516628 w 4929789"/>
                <a:gd name="connsiteY410" fmla="*/ 2853638 h 4120515"/>
                <a:gd name="connsiteX411" fmla="*/ 1515485 w 4929789"/>
                <a:gd name="connsiteY411" fmla="*/ 2855162 h 4120515"/>
                <a:gd name="connsiteX412" fmla="*/ 1539583 w 4929789"/>
                <a:gd name="connsiteY412" fmla="*/ 2902787 h 4120515"/>
                <a:gd name="connsiteX413" fmla="*/ 1570825 w 4929789"/>
                <a:gd name="connsiteY413" fmla="*/ 2956984 h 4120515"/>
                <a:gd name="connsiteX414" fmla="*/ 1579398 w 4929789"/>
                <a:gd name="connsiteY414" fmla="*/ 2960128 h 4120515"/>
                <a:gd name="connsiteX415" fmla="*/ 1618450 w 4929789"/>
                <a:gd name="connsiteY415" fmla="*/ 3043757 h 4120515"/>
                <a:gd name="connsiteX416" fmla="*/ 1639500 w 4929789"/>
                <a:gd name="connsiteY416" fmla="*/ 3015182 h 4120515"/>
                <a:gd name="connsiteX417" fmla="*/ 1683030 w 4929789"/>
                <a:gd name="connsiteY417" fmla="*/ 3117385 h 4120515"/>
                <a:gd name="connsiteX418" fmla="*/ 1694269 w 4929789"/>
                <a:gd name="connsiteY418" fmla="*/ 2950888 h 4120515"/>
                <a:gd name="connsiteX419" fmla="*/ 1642453 w 4929789"/>
                <a:gd name="connsiteY419" fmla="*/ 2980320 h 4120515"/>
                <a:gd name="connsiteX420" fmla="*/ 1690078 w 4929789"/>
                <a:gd name="connsiteY420" fmla="*/ 2786867 h 4120515"/>
                <a:gd name="connsiteX421" fmla="*/ 1619879 w 4929789"/>
                <a:gd name="connsiteY421" fmla="*/ 2816300 h 4120515"/>
                <a:gd name="connsiteX422" fmla="*/ 1699222 w 4929789"/>
                <a:gd name="connsiteY422" fmla="*/ 2685807 h 4120515"/>
                <a:gd name="connsiteX423" fmla="*/ 1693793 w 4929789"/>
                <a:gd name="connsiteY423" fmla="*/ 2680949 h 4120515"/>
                <a:gd name="connsiteX424" fmla="*/ 1580350 w 4929789"/>
                <a:gd name="connsiteY424" fmla="*/ 2776199 h 4120515"/>
                <a:gd name="connsiteX425" fmla="*/ 1606162 w 4929789"/>
                <a:gd name="connsiteY425" fmla="*/ 2686950 h 4120515"/>
                <a:gd name="connsiteX426" fmla="*/ 1593780 w 4929789"/>
                <a:gd name="connsiteY426" fmla="*/ 2637897 h 4120515"/>
                <a:gd name="connsiteX427" fmla="*/ 1593208 w 4929789"/>
                <a:gd name="connsiteY427" fmla="*/ 2567983 h 4120515"/>
                <a:gd name="connsiteX428" fmla="*/ 1552632 w 4929789"/>
                <a:gd name="connsiteY428" fmla="*/ 2620275 h 4120515"/>
                <a:gd name="connsiteX429" fmla="*/ 1542250 w 4929789"/>
                <a:gd name="connsiteY429" fmla="*/ 2620275 h 4120515"/>
                <a:gd name="connsiteX430" fmla="*/ 1542250 w 4929789"/>
                <a:gd name="connsiteY430" fmla="*/ 2487402 h 4120515"/>
                <a:gd name="connsiteX431" fmla="*/ 1503102 w 4929789"/>
                <a:gd name="connsiteY431" fmla="*/ 2516834 h 4120515"/>
                <a:gd name="connsiteX432" fmla="*/ 1490148 w 4929789"/>
                <a:gd name="connsiteY432" fmla="*/ 2511595 h 4120515"/>
                <a:gd name="connsiteX433" fmla="*/ 1519390 w 4929789"/>
                <a:gd name="connsiteY433" fmla="*/ 2421584 h 4120515"/>
                <a:gd name="connsiteX434" fmla="*/ 1490815 w 4929789"/>
                <a:gd name="connsiteY434" fmla="*/ 2445587 h 4120515"/>
                <a:gd name="connsiteX435" fmla="*/ 1419186 w 4929789"/>
                <a:gd name="connsiteY435" fmla="*/ 2504451 h 4120515"/>
                <a:gd name="connsiteX436" fmla="*/ 1363275 w 4929789"/>
                <a:gd name="connsiteY436" fmla="*/ 2595415 h 4120515"/>
                <a:gd name="connsiteX437" fmla="*/ 1335272 w 4929789"/>
                <a:gd name="connsiteY437" fmla="*/ 2650565 h 4120515"/>
                <a:gd name="connsiteX438" fmla="*/ 1347940 w 4929789"/>
                <a:gd name="connsiteY438" fmla="*/ 2416821 h 4120515"/>
                <a:gd name="connsiteX439" fmla="*/ 1325747 w 4929789"/>
                <a:gd name="connsiteY439" fmla="*/ 2191365 h 4120515"/>
                <a:gd name="connsiteX440" fmla="*/ 1277074 w 4929789"/>
                <a:gd name="connsiteY440" fmla="*/ 2279280 h 4120515"/>
                <a:gd name="connsiteX441" fmla="*/ 1243165 w 4929789"/>
                <a:gd name="connsiteY441" fmla="*/ 2241180 h 4120515"/>
                <a:gd name="connsiteX442" fmla="*/ 1215448 w 4929789"/>
                <a:gd name="connsiteY442" fmla="*/ 2272327 h 4120515"/>
                <a:gd name="connsiteX443" fmla="*/ 1201350 w 4929789"/>
                <a:gd name="connsiteY443" fmla="*/ 2224702 h 4120515"/>
                <a:gd name="connsiteX444" fmla="*/ 1047711 w 4929789"/>
                <a:gd name="connsiteY444" fmla="*/ 2407011 h 4120515"/>
                <a:gd name="connsiteX445" fmla="*/ 1038186 w 4929789"/>
                <a:gd name="connsiteY445" fmla="*/ 2401486 h 4120515"/>
                <a:gd name="connsiteX446" fmla="*/ 1102195 w 4929789"/>
                <a:gd name="connsiteY446" fmla="*/ 2220035 h 4120515"/>
                <a:gd name="connsiteX447" fmla="*/ 1093432 w 4929789"/>
                <a:gd name="connsiteY447" fmla="*/ 2212415 h 4120515"/>
                <a:gd name="connsiteX448" fmla="*/ 1082573 w 4929789"/>
                <a:gd name="connsiteY448" fmla="*/ 2242514 h 4120515"/>
                <a:gd name="connsiteX449" fmla="*/ 1070572 w 4929789"/>
                <a:gd name="connsiteY449" fmla="*/ 2234037 h 4120515"/>
                <a:gd name="connsiteX450" fmla="*/ 1103718 w 4929789"/>
                <a:gd name="connsiteY450" fmla="*/ 2161170 h 4120515"/>
                <a:gd name="connsiteX451" fmla="*/ 1024280 w 4929789"/>
                <a:gd name="connsiteY451" fmla="*/ 2247657 h 4120515"/>
                <a:gd name="connsiteX452" fmla="*/ 1138580 w 4929789"/>
                <a:gd name="connsiteY452" fmla="*/ 2110783 h 4120515"/>
                <a:gd name="connsiteX453" fmla="*/ 1090384 w 4929789"/>
                <a:gd name="connsiteY453" fmla="*/ 2332334 h 4120515"/>
                <a:gd name="connsiteX454" fmla="*/ 1222876 w 4929789"/>
                <a:gd name="connsiteY454" fmla="*/ 2163647 h 4120515"/>
                <a:gd name="connsiteX455" fmla="*/ 1234021 w 4929789"/>
                <a:gd name="connsiteY455" fmla="*/ 2171553 h 4120515"/>
                <a:gd name="connsiteX456" fmla="*/ 1234021 w 4929789"/>
                <a:gd name="connsiteY456" fmla="*/ 2207366 h 4120515"/>
                <a:gd name="connsiteX457" fmla="*/ 1240117 w 4929789"/>
                <a:gd name="connsiteY457" fmla="*/ 2209653 h 4120515"/>
                <a:gd name="connsiteX458" fmla="*/ 1304602 w 4929789"/>
                <a:gd name="connsiteY458" fmla="*/ 2173458 h 4120515"/>
                <a:gd name="connsiteX459" fmla="*/ 1334986 w 4929789"/>
                <a:gd name="connsiteY459" fmla="*/ 2025725 h 4120515"/>
                <a:gd name="connsiteX460" fmla="*/ 1275931 w 4929789"/>
                <a:gd name="connsiteY460" fmla="*/ 2078017 h 4120515"/>
                <a:gd name="connsiteX461" fmla="*/ 1331748 w 4929789"/>
                <a:gd name="connsiteY461" fmla="*/ 1770550 h 4120515"/>
                <a:gd name="connsiteX462" fmla="*/ 1266977 w 4929789"/>
                <a:gd name="connsiteY462" fmla="*/ 1784266 h 4120515"/>
                <a:gd name="connsiteX463" fmla="*/ 1292505 w 4929789"/>
                <a:gd name="connsiteY463" fmla="*/ 1701494 h 4120515"/>
                <a:gd name="connsiteX464" fmla="*/ 1206780 w 4929789"/>
                <a:gd name="connsiteY464" fmla="*/ 1644344 h 4120515"/>
                <a:gd name="connsiteX465" fmla="*/ 1268597 w 4929789"/>
                <a:gd name="connsiteY465" fmla="*/ 1612245 h 4120515"/>
                <a:gd name="connsiteX466" fmla="*/ 1265454 w 4929789"/>
                <a:gd name="connsiteY466" fmla="*/ 1601957 h 4120515"/>
                <a:gd name="connsiteX467" fmla="*/ 1185444 w 4929789"/>
                <a:gd name="connsiteY467" fmla="*/ 1626818 h 4120515"/>
                <a:gd name="connsiteX468" fmla="*/ 1182872 w 4929789"/>
                <a:gd name="connsiteY468" fmla="*/ 1619103 h 4120515"/>
                <a:gd name="connsiteX469" fmla="*/ 1338034 w 4929789"/>
                <a:gd name="connsiteY469" fmla="*/ 1527567 h 4120515"/>
                <a:gd name="connsiteX470" fmla="*/ 1334415 w 4929789"/>
                <a:gd name="connsiteY470" fmla="*/ 1520233 h 4120515"/>
                <a:gd name="connsiteX471" fmla="*/ 1263644 w 4929789"/>
                <a:gd name="connsiteY471" fmla="*/ 1531949 h 4120515"/>
                <a:gd name="connsiteX472" fmla="*/ 1257072 w 4929789"/>
                <a:gd name="connsiteY472" fmla="*/ 1520709 h 4120515"/>
                <a:gd name="connsiteX473" fmla="*/ 1359370 w 4929789"/>
                <a:gd name="connsiteY473" fmla="*/ 1427650 h 4120515"/>
                <a:gd name="connsiteX474" fmla="*/ 1353750 w 4929789"/>
                <a:gd name="connsiteY474" fmla="*/ 1350974 h 4120515"/>
                <a:gd name="connsiteX475" fmla="*/ 1196492 w 4929789"/>
                <a:gd name="connsiteY475" fmla="*/ 1395932 h 4120515"/>
                <a:gd name="connsiteX476" fmla="*/ 1528344 w 4929789"/>
                <a:gd name="connsiteY476" fmla="*/ 1168856 h 4120515"/>
                <a:gd name="connsiteX477" fmla="*/ 1525772 w 4929789"/>
                <a:gd name="connsiteY477" fmla="*/ 1162283 h 4120515"/>
                <a:gd name="connsiteX478" fmla="*/ 1417948 w 4929789"/>
                <a:gd name="connsiteY478" fmla="*/ 1200383 h 4120515"/>
                <a:gd name="connsiteX479" fmla="*/ 1408423 w 4929789"/>
                <a:gd name="connsiteY479" fmla="*/ 1182381 h 4120515"/>
                <a:gd name="connsiteX480" fmla="*/ 1676838 w 4929789"/>
                <a:gd name="connsiteY480" fmla="*/ 998072 h 4120515"/>
                <a:gd name="connsiteX481" fmla="*/ 1613592 w 4929789"/>
                <a:gd name="connsiteY481" fmla="*/ 1004835 h 4120515"/>
                <a:gd name="connsiteX482" fmla="*/ 1796663 w 4929789"/>
                <a:gd name="connsiteY482" fmla="*/ 942256 h 4120515"/>
                <a:gd name="connsiteX483" fmla="*/ 1770278 w 4929789"/>
                <a:gd name="connsiteY483" fmla="*/ 869295 h 4120515"/>
                <a:gd name="connsiteX484" fmla="*/ 1780470 w 4929789"/>
                <a:gd name="connsiteY484" fmla="*/ 858817 h 4120515"/>
                <a:gd name="connsiteX485" fmla="*/ 2005355 w 4929789"/>
                <a:gd name="connsiteY485" fmla="*/ 940922 h 4120515"/>
                <a:gd name="connsiteX486" fmla="*/ 1898961 w 4929789"/>
                <a:gd name="connsiteY486" fmla="*/ 814621 h 4120515"/>
                <a:gd name="connsiteX487" fmla="*/ 1867338 w 4929789"/>
                <a:gd name="connsiteY487" fmla="*/ 715466 h 4120515"/>
                <a:gd name="connsiteX488" fmla="*/ 1850765 w 4929789"/>
                <a:gd name="connsiteY488" fmla="*/ 771282 h 4120515"/>
                <a:gd name="connsiteX489" fmla="*/ 1759896 w 4929789"/>
                <a:gd name="connsiteY489" fmla="*/ 707846 h 4120515"/>
                <a:gd name="connsiteX490" fmla="*/ 1732559 w 4929789"/>
                <a:gd name="connsiteY490" fmla="*/ 660221 h 4120515"/>
                <a:gd name="connsiteX491" fmla="*/ 1718462 w 4929789"/>
                <a:gd name="connsiteY491" fmla="*/ 604309 h 4120515"/>
                <a:gd name="connsiteX492" fmla="*/ 1723511 w 4929789"/>
                <a:gd name="connsiteY492" fmla="*/ 723657 h 4120515"/>
                <a:gd name="connsiteX493" fmla="*/ 1708557 w 4929789"/>
                <a:gd name="connsiteY493" fmla="*/ 730325 h 4120515"/>
                <a:gd name="connsiteX494" fmla="*/ 1685982 w 4929789"/>
                <a:gd name="connsiteY494" fmla="*/ 685367 h 4120515"/>
                <a:gd name="connsiteX495" fmla="*/ 1555108 w 4929789"/>
                <a:gd name="connsiteY495" fmla="*/ 577734 h 4120515"/>
                <a:gd name="connsiteX496" fmla="*/ 1526533 w 4929789"/>
                <a:gd name="connsiteY496" fmla="*/ 554493 h 4120515"/>
                <a:gd name="connsiteX497" fmla="*/ 1475004 w 4929789"/>
                <a:gd name="connsiteY497" fmla="*/ 458005 h 4120515"/>
                <a:gd name="connsiteX498" fmla="*/ 1519580 w 4929789"/>
                <a:gd name="connsiteY498" fmla="*/ 638123 h 4120515"/>
                <a:gd name="connsiteX499" fmla="*/ 1507674 w 4929789"/>
                <a:gd name="connsiteY499" fmla="*/ 642028 h 4120515"/>
                <a:gd name="connsiteX500" fmla="*/ 1462526 w 4929789"/>
                <a:gd name="connsiteY500" fmla="*/ 503249 h 4120515"/>
                <a:gd name="connsiteX501" fmla="*/ 1426712 w 4929789"/>
                <a:gd name="connsiteY501" fmla="*/ 466292 h 4120515"/>
                <a:gd name="connsiteX502" fmla="*/ 1382706 w 4929789"/>
                <a:gd name="connsiteY502" fmla="*/ 416286 h 4120515"/>
                <a:gd name="connsiteX503" fmla="*/ 1367276 w 4929789"/>
                <a:gd name="connsiteY503" fmla="*/ 496391 h 4120515"/>
                <a:gd name="connsiteX504" fmla="*/ 1304886 w 4929789"/>
                <a:gd name="connsiteY504" fmla="*/ 449623 h 4120515"/>
                <a:gd name="connsiteX505" fmla="*/ 1316222 w 4929789"/>
                <a:gd name="connsiteY505" fmla="*/ 437907 h 4120515"/>
                <a:gd name="connsiteX506" fmla="*/ 1309935 w 4929789"/>
                <a:gd name="connsiteY506" fmla="*/ 486866 h 4120515"/>
                <a:gd name="connsiteX507" fmla="*/ 1294886 w 4929789"/>
                <a:gd name="connsiteY507" fmla="*/ 489247 h 4120515"/>
                <a:gd name="connsiteX508" fmla="*/ 1262882 w 4929789"/>
                <a:gd name="connsiteY508" fmla="*/ 339419 h 4120515"/>
                <a:gd name="connsiteX509" fmla="*/ 1256595 w 4929789"/>
                <a:gd name="connsiteY509" fmla="*/ 339419 h 4120515"/>
                <a:gd name="connsiteX510" fmla="*/ 1261167 w 4929789"/>
                <a:gd name="connsiteY510" fmla="*/ 443146 h 4120515"/>
                <a:gd name="connsiteX511" fmla="*/ 1199254 w 4929789"/>
                <a:gd name="connsiteY511" fmla="*/ 422858 h 4120515"/>
                <a:gd name="connsiteX512" fmla="*/ 1123054 w 4929789"/>
                <a:gd name="connsiteY512" fmla="*/ 357421 h 4120515"/>
                <a:gd name="connsiteX513" fmla="*/ 1112100 w 4929789"/>
                <a:gd name="connsiteY513" fmla="*/ 368280 h 4120515"/>
                <a:gd name="connsiteX514" fmla="*/ 1041235 w 4929789"/>
                <a:gd name="connsiteY514" fmla="*/ 419238 h 4120515"/>
                <a:gd name="connsiteX515" fmla="*/ 1025137 w 4929789"/>
                <a:gd name="connsiteY515" fmla="*/ 411047 h 4120515"/>
                <a:gd name="connsiteX516" fmla="*/ 1002658 w 4929789"/>
                <a:gd name="connsiteY516" fmla="*/ 266076 h 4120515"/>
                <a:gd name="connsiteX517" fmla="*/ 961606 w 4929789"/>
                <a:gd name="connsiteY517" fmla="*/ 505154 h 4120515"/>
                <a:gd name="connsiteX518" fmla="*/ 949319 w 4929789"/>
                <a:gd name="connsiteY518" fmla="*/ 508106 h 4120515"/>
                <a:gd name="connsiteX519" fmla="*/ 870547 w 4929789"/>
                <a:gd name="connsiteY519" fmla="*/ 395807 h 4120515"/>
                <a:gd name="connsiteX520" fmla="*/ 861784 w 4929789"/>
                <a:gd name="connsiteY520" fmla="*/ 398569 h 4120515"/>
                <a:gd name="connsiteX521" fmla="*/ 910171 w 4929789"/>
                <a:gd name="connsiteY521" fmla="*/ 541444 h 4120515"/>
                <a:gd name="connsiteX522" fmla="*/ 903693 w 4929789"/>
                <a:gd name="connsiteY522" fmla="*/ 550969 h 4120515"/>
                <a:gd name="connsiteX523" fmla="*/ 804539 w 4929789"/>
                <a:gd name="connsiteY523" fmla="*/ 464387 h 4120515"/>
                <a:gd name="connsiteX524" fmla="*/ 848925 w 4929789"/>
                <a:gd name="connsiteY524" fmla="*/ 563161 h 4120515"/>
                <a:gd name="connsiteX525" fmla="*/ 788823 w 4929789"/>
                <a:gd name="connsiteY525" fmla="*/ 526490 h 4120515"/>
                <a:gd name="connsiteX526" fmla="*/ 779868 w 4929789"/>
                <a:gd name="connsiteY526" fmla="*/ 539920 h 4120515"/>
                <a:gd name="connsiteX527" fmla="*/ 864355 w 4929789"/>
                <a:gd name="connsiteY527" fmla="*/ 597070 h 4120515"/>
                <a:gd name="connsiteX528" fmla="*/ 811872 w 4929789"/>
                <a:gd name="connsiteY528" fmla="*/ 605833 h 4120515"/>
                <a:gd name="connsiteX529" fmla="*/ 855879 w 4929789"/>
                <a:gd name="connsiteY529" fmla="*/ 638789 h 4120515"/>
                <a:gd name="connsiteX530" fmla="*/ 794061 w 4929789"/>
                <a:gd name="connsiteY530" fmla="*/ 642790 h 4120515"/>
                <a:gd name="connsiteX531" fmla="*/ 832828 w 4929789"/>
                <a:gd name="connsiteY531" fmla="*/ 672889 h 4120515"/>
                <a:gd name="connsiteX532" fmla="*/ 683475 w 4929789"/>
                <a:gd name="connsiteY532" fmla="*/ 712418 h 4120515"/>
                <a:gd name="connsiteX533" fmla="*/ 730148 w 4929789"/>
                <a:gd name="connsiteY533" fmla="*/ 715942 h 4120515"/>
                <a:gd name="connsiteX534" fmla="*/ 703193 w 4929789"/>
                <a:gd name="connsiteY534" fmla="*/ 795285 h 4120515"/>
                <a:gd name="connsiteX535" fmla="*/ 529837 w 4929789"/>
                <a:gd name="connsiteY535" fmla="*/ 1008550 h 4120515"/>
                <a:gd name="connsiteX536" fmla="*/ 613086 w 4929789"/>
                <a:gd name="connsiteY536" fmla="*/ 867771 h 4120515"/>
                <a:gd name="connsiteX537" fmla="*/ 695191 w 4929789"/>
                <a:gd name="connsiteY537" fmla="*/ 735659 h 4120515"/>
                <a:gd name="connsiteX538" fmla="*/ 598893 w 4929789"/>
                <a:gd name="connsiteY538" fmla="*/ 740421 h 4120515"/>
                <a:gd name="connsiteX539" fmla="*/ 594417 w 4929789"/>
                <a:gd name="connsiteY539" fmla="*/ 722324 h 4120515"/>
                <a:gd name="connsiteX540" fmla="*/ 784155 w 4929789"/>
                <a:gd name="connsiteY540" fmla="*/ 660030 h 4120515"/>
                <a:gd name="connsiteX541" fmla="*/ 725958 w 4929789"/>
                <a:gd name="connsiteY541" fmla="*/ 624692 h 4120515"/>
                <a:gd name="connsiteX542" fmla="*/ 734911 w 4929789"/>
                <a:gd name="connsiteY542" fmla="*/ 610786 h 4120515"/>
                <a:gd name="connsiteX543" fmla="*/ 788536 w 4929789"/>
                <a:gd name="connsiteY543" fmla="*/ 619358 h 4120515"/>
                <a:gd name="connsiteX544" fmla="*/ 766153 w 4929789"/>
                <a:gd name="connsiteY544" fmla="*/ 587164 h 4120515"/>
                <a:gd name="connsiteX545" fmla="*/ 795776 w 4929789"/>
                <a:gd name="connsiteY545" fmla="*/ 580687 h 4120515"/>
                <a:gd name="connsiteX546" fmla="*/ 748151 w 4929789"/>
                <a:gd name="connsiteY546" fmla="*/ 523537 h 4120515"/>
                <a:gd name="connsiteX547" fmla="*/ 755008 w 4929789"/>
                <a:gd name="connsiteY547" fmla="*/ 513250 h 4120515"/>
                <a:gd name="connsiteX548" fmla="*/ 800252 w 4929789"/>
                <a:gd name="connsiteY548" fmla="*/ 516584 h 4120515"/>
                <a:gd name="connsiteX549" fmla="*/ 787680 w 4929789"/>
                <a:gd name="connsiteY549" fmla="*/ 426668 h 4120515"/>
                <a:gd name="connsiteX550" fmla="*/ 803301 w 4929789"/>
                <a:gd name="connsiteY550" fmla="*/ 415047 h 4120515"/>
                <a:gd name="connsiteX551" fmla="*/ 850926 w 4929789"/>
                <a:gd name="connsiteY551" fmla="*/ 496391 h 4120515"/>
                <a:gd name="connsiteX552" fmla="*/ 863023 w 4929789"/>
                <a:gd name="connsiteY552" fmla="*/ 482961 h 4120515"/>
                <a:gd name="connsiteX553" fmla="*/ 843973 w 4929789"/>
                <a:gd name="connsiteY553" fmla="*/ 350468 h 4120515"/>
                <a:gd name="connsiteX554" fmla="*/ 859117 w 4929789"/>
                <a:gd name="connsiteY554" fmla="*/ 343991 h 4120515"/>
                <a:gd name="connsiteX555" fmla="*/ 931984 w 4929789"/>
                <a:gd name="connsiteY555" fmla="*/ 463339 h 4120515"/>
                <a:gd name="connsiteX556" fmla="*/ 940936 w 4929789"/>
                <a:gd name="connsiteY556" fmla="*/ 461815 h 4120515"/>
                <a:gd name="connsiteX557" fmla="*/ 940936 w 4929789"/>
                <a:gd name="connsiteY557" fmla="*/ 302843 h 4120515"/>
                <a:gd name="connsiteX558" fmla="*/ 701192 w 4929789"/>
                <a:gd name="connsiteY558" fmla="*/ 239501 h 4120515"/>
                <a:gd name="connsiteX559" fmla="*/ 674236 w 4929789"/>
                <a:gd name="connsiteY559" fmla="*/ 254170 h 4120515"/>
                <a:gd name="connsiteX560" fmla="*/ 559936 w 4929789"/>
                <a:gd name="connsiteY560" fmla="*/ 225595 h 4120515"/>
                <a:gd name="connsiteX561" fmla="*/ 434969 w 4929789"/>
                <a:gd name="connsiteY561" fmla="*/ 217689 h 4120515"/>
                <a:gd name="connsiteX562" fmla="*/ 331813 w 4929789"/>
                <a:gd name="connsiteY562" fmla="*/ 212641 h 4120515"/>
                <a:gd name="connsiteX563" fmla="*/ 1200 w 4929789"/>
                <a:gd name="connsiteY563" fmla="*/ 163301 h 4120515"/>
                <a:gd name="connsiteX564" fmla="*/ 1200 w 4929789"/>
                <a:gd name="connsiteY564" fmla="*/ 144251 h 4120515"/>
                <a:gd name="connsiteX565" fmla="*/ 309715 w 4929789"/>
                <a:gd name="connsiteY565" fmla="*/ 188638 h 4120515"/>
                <a:gd name="connsiteX566" fmla="*/ 379818 w 4929789"/>
                <a:gd name="connsiteY566" fmla="*/ 196639 h 4120515"/>
                <a:gd name="connsiteX567" fmla="*/ 359816 w 4929789"/>
                <a:gd name="connsiteY567" fmla="*/ 151776 h 4120515"/>
                <a:gd name="connsiteX568" fmla="*/ 559841 w 4929789"/>
                <a:gd name="connsiteY568" fmla="*/ 203973 h 4120515"/>
                <a:gd name="connsiteX569" fmla="*/ 627659 w 4929789"/>
                <a:gd name="connsiteY569" fmla="*/ 225214 h 4120515"/>
                <a:gd name="connsiteX570" fmla="*/ 659949 w 4929789"/>
                <a:gd name="connsiteY570" fmla="*/ 196639 h 4120515"/>
                <a:gd name="connsiteX571" fmla="*/ 795014 w 4929789"/>
                <a:gd name="connsiteY571" fmla="*/ 251408 h 4120515"/>
                <a:gd name="connsiteX572" fmla="*/ 806634 w 4929789"/>
                <a:gd name="connsiteY572" fmla="*/ 221975 h 4120515"/>
                <a:gd name="connsiteX573" fmla="*/ 1027995 w 4929789"/>
                <a:gd name="connsiteY573" fmla="*/ 208355 h 4120515"/>
                <a:gd name="connsiteX574" fmla="*/ 1027995 w 4929789"/>
                <a:gd name="connsiteY574" fmla="*/ 362564 h 4120515"/>
                <a:gd name="connsiteX575" fmla="*/ 1039329 w 4929789"/>
                <a:gd name="connsiteY575" fmla="*/ 365422 h 4120515"/>
                <a:gd name="connsiteX576" fmla="*/ 1061047 w 4929789"/>
                <a:gd name="connsiteY576" fmla="*/ 303795 h 4120515"/>
                <a:gd name="connsiteX577" fmla="*/ 1078001 w 4929789"/>
                <a:gd name="connsiteY577" fmla="*/ 334085 h 4120515"/>
                <a:gd name="connsiteX578" fmla="*/ 1087526 w 4929789"/>
                <a:gd name="connsiteY578" fmla="*/ 333513 h 4120515"/>
                <a:gd name="connsiteX579" fmla="*/ 1090574 w 4929789"/>
                <a:gd name="connsiteY579" fmla="*/ 268648 h 4120515"/>
                <a:gd name="connsiteX580" fmla="*/ 1340605 w 4929789"/>
                <a:gd name="connsiteY580" fmla="*/ 216546 h 4120515"/>
                <a:gd name="connsiteX581" fmla="*/ 1086288 w 4929789"/>
                <a:gd name="connsiteY581" fmla="*/ 216546 h 4120515"/>
                <a:gd name="connsiteX582" fmla="*/ 1105338 w 4929789"/>
                <a:gd name="connsiteY582" fmla="*/ 188638 h 4120515"/>
                <a:gd name="connsiteX583" fmla="*/ 1226496 w 4929789"/>
                <a:gd name="connsiteY583" fmla="*/ 153872 h 4120515"/>
                <a:gd name="connsiteX584" fmla="*/ 1307458 w 4929789"/>
                <a:gd name="connsiteY584" fmla="*/ 118058 h 4120515"/>
                <a:gd name="connsiteX585" fmla="*/ 1350130 w 4929789"/>
                <a:gd name="connsiteY585" fmla="*/ 89483 h 4120515"/>
                <a:gd name="connsiteX586" fmla="*/ 1325747 w 4929789"/>
                <a:gd name="connsiteY586" fmla="*/ 78243 h 4120515"/>
                <a:gd name="connsiteX587" fmla="*/ 1360798 w 4929789"/>
                <a:gd name="connsiteY587" fmla="*/ 63384 h 4120515"/>
                <a:gd name="connsiteX588" fmla="*/ 1292695 w 4929789"/>
                <a:gd name="connsiteY588" fmla="*/ 36619 h 4120515"/>
                <a:gd name="connsiteX589" fmla="*/ 1357751 w 4929789"/>
                <a:gd name="connsiteY589" fmla="*/ -148 h 4120515"/>
                <a:gd name="connsiteX590" fmla="*/ 1409566 w 4929789"/>
                <a:gd name="connsiteY590" fmla="*/ 68813 h 4120515"/>
                <a:gd name="connsiteX591" fmla="*/ 1227639 w 4929789"/>
                <a:gd name="connsiteY591" fmla="*/ 184352 h 4120515"/>
                <a:gd name="connsiteX592" fmla="*/ 1415377 w 4929789"/>
                <a:gd name="connsiteY592" fmla="*/ 215784 h 4120515"/>
                <a:gd name="connsiteX593" fmla="*/ 1415377 w 4929789"/>
                <a:gd name="connsiteY593" fmla="*/ 224357 h 4120515"/>
                <a:gd name="connsiteX594" fmla="*/ 1260215 w 4929789"/>
                <a:gd name="connsiteY594" fmla="*/ 279221 h 4120515"/>
                <a:gd name="connsiteX595" fmla="*/ 1322318 w 4929789"/>
                <a:gd name="connsiteY595" fmla="*/ 414380 h 4120515"/>
                <a:gd name="connsiteX596" fmla="*/ 1405662 w 4929789"/>
                <a:gd name="connsiteY596" fmla="*/ 384091 h 4120515"/>
                <a:gd name="connsiteX597" fmla="*/ 1412805 w 4929789"/>
                <a:gd name="connsiteY597" fmla="*/ 318750 h 4120515"/>
                <a:gd name="connsiteX598" fmla="*/ 1423664 w 4929789"/>
                <a:gd name="connsiteY598" fmla="*/ 318750 h 4120515"/>
                <a:gd name="connsiteX599" fmla="*/ 1444905 w 4929789"/>
                <a:gd name="connsiteY599" fmla="*/ 465625 h 4120515"/>
                <a:gd name="connsiteX600" fmla="*/ 1458335 w 4929789"/>
                <a:gd name="connsiteY600" fmla="*/ 464006 h 4120515"/>
                <a:gd name="connsiteX601" fmla="*/ 1448238 w 4929789"/>
                <a:gd name="connsiteY601" fmla="*/ 376376 h 4120515"/>
                <a:gd name="connsiteX602" fmla="*/ 1460526 w 4929789"/>
                <a:gd name="connsiteY602" fmla="*/ 371327 h 4120515"/>
                <a:gd name="connsiteX603" fmla="*/ 1546251 w 4929789"/>
                <a:gd name="connsiteY603" fmla="*/ 542111 h 4120515"/>
                <a:gd name="connsiteX604" fmla="*/ 1586637 w 4929789"/>
                <a:gd name="connsiteY604" fmla="*/ 535634 h 4120515"/>
                <a:gd name="connsiteX605" fmla="*/ 1523677 w 4929789"/>
                <a:gd name="connsiteY605" fmla="*/ 432288 h 4120515"/>
                <a:gd name="connsiteX606" fmla="*/ 1685601 w 4929789"/>
                <a:gd name="connsiteY606" fmla="*/ 486580 h 4120515"/>
                <a:gd name="connsiteX607" fmla="*/ 1692840 w 4929789"/>
                <a:gd name="connsiteY607" fmla="*/ 475817 h 4120515"/>
                <a:gd name="connsiteX608" fmla="*/ 1648263 w 4929789"/>
                <a:gd name="connsiteY608" fmla="*/ 442955 h 4120515"/>
                <a:gd name="connsiteX609" fmla="*/ 1654645 w 4929789"/>
                <a:gd name="connsiteY609" fmla="*/ 431716 h 4120515"/>
                <a:gd name="connsiteX610" fmla="*/ 1786947 w 4929789"/>
                <a:gd name="connsiteY610" fmla="*/ 443813 h 4120515"/>
                <a:gd name="connsiteX611" fmla="*/ 1791043 w 4929789"/>
                <a:gd name="connsiteY611" fmla="*/ 452671 h 4120515"/>
                <a:gd name="connsiteX612" fmla="*/ 1726844 w 4929789"/>
                <a:gd name="connsiteY612" fmla="*/ 470959 h 4120515"/>
                <a:gd name="connsiteX613" fmla="*/ 1758372 w 4929789"/>
                <a:gd name="connsiteY613" fmla="*/ 493914 h 4120515"/>
                <a:gd name="connsiteX614" fmla="*/ 1755324 w 4929789"/>
                <a:gd name="connsiteY614" fmla="*/ 503439 h 4120515"/>
                <a:gd name="connsiteX615" fmla="*/ 1664550 w 4929789"/>
                <a:gd name="connsiteY615" fmla="*/ 507535 h 4120515"/>
                <a:gd name="connsiteX616" fmla="*/ 1714176 w 4929789"/>
                <a:gd name="connsiteY616" fmla="*/ 526585 h 4120515"/>
                <a:gd name="connsiteX617" fmla="*/ 1709509 w 4929789"/>
                <a:gd name="connsiteY617" fmla="*/ 540491 h 4120515"/>
                <a:gd name="connsiteX618" fmla="*/ 1592828 w 4929789"/>
                <a:gd name="connsiteY618" fmla="*/ 503725 h 4120515"/>
                <a:gd name="connsiteX619" fmla="*/ 1649978 w 4929789"/>
                <a:gd name="connsiteY619" fmla="*/ 597261 h 4120515"/>
                <a:gd name="connsiteX620" fmla="*/ 1658931 w 4929789"/>
                <a:gd name="connsiteY620" fmla="*/ 542015 h 4120515"/>
                <a:gd name="connsiteX621" fmla="*/ 1694364 w 4929789"/>
                <a:gd name="connsiteY621" fmla="*/ 597356 h 4120515"/>
                <a:gd name="connsiteX622" fmla="*/ 1716272 w 4929789"/>
                <a:gd name="connsiteY622" fmla="*/ 545349 h 4120515"/>
                <a:gd name="connsiteX623" fmla="*/ 1771612 w 4929789"/>
                <a:gd name="connsiteY623" fmla="*/ 672317 h 4120515"/>
                <a:gd name="connsiteX624" fmla="*/ 1793519 w 4929789"/>
                <a:gd name="connsiteY624" fmla="*/ 597546 h 4120515"/>
                <a:gd name="connsiteX625" fmla="*/ 1828857 w 4929789"/>
                <a:gd name="connsiteY625" fmla="*/ 683843 h 4120515"/>
                <a:gd name="connsiteX626" fmla="*/ 1845240 w 4929789"/>
                <a:gd name="connsiteY626" fmla="*/ 658411 h 4120515"/>
                <a:gd name="connsiteX627" fmla="*/ 1857432 w 4929789"/>
                <a:gd name="connsiteY627" fmla="*/ 703369 h 4120515"/>
                <a:gd name="connsiteX628" fmla="*/ 1862004 w 4929789"/>
                <a:gd name="connsiteY628" fmla="*/ 654791 h 4120515"/>
                <a:gd name="connsiteX629" fmla="*/ 1874577 w 4929789"/>
                <a:gd name="connsiteY629" fmla="*/ 652220 h 4120515"/>
                <a:gd name="connsiteX630" fmla="*/ 1890865 w 4929789"/>
                <a:gd name="connsiteY630" fmla="*/ 727658 h 4120515"/>
                <a:gd name="connsiteX631" fmla="*/ 1971065 w 4929789"/>
                <a:gd name="connsiteY631" fmla="*/ 810239 h 4120515"/>
                <a:gd name="connsiteX632" fmla="*/ 1979543 w 4929789"/>
                <a:gd name="connsiteY632" fmla="*/ 752232 h 4120515"/>
                <a:gd name="connsiteX633" fmla="*/ 2033740 w 4929789"/>
                <a:gd name="connsiteY633" fmla="*/ 854721 h 4120515"/>
                <a:gd name="connsiteX634" fmla="*/ 2041265 w 4929789"/>
                <a:gd name="connsiteY634" fmla="*/ 852245 h 4120515"/>
                <a:gd name="connsiteX635" fmla="*/ 2021072 w 4929789"/>
                <a:gd name="connsiteY635" fmla="*/ 782617 h 4120515"/>
                <a:gd name="connsiteX636" fmla="*/ 2159851 w 4929789"/>
                <a:gd name="connsiteY636" fmla="*/ 914538 h 4120515"/>
                <a:gd name="connsiteX637" fmla="*/ 2170805 w 4929789"/>
                <a:gd name="connsiteY637" fmla="*/ 913109 h 4120515"/>
                <a:gd name="connsiteX638" fmla="*/ 2154898 w 4929789"/>
                <a:gd name="connsiteY638" fmla="*/ 771758 h 4120515"/>
                <a:gd name="connsiteX639" fmla="*/ 2169090 w 4929789"/>
                <a:gd name="connsiteY639" fmla="*/ 764996 h 4120515"/>
                <a:gd name="connsiteX640" fmla="*/ 2215001 w 4929789"/>
                <a:gd name="connsiteY640" fmla="*/ 844625 h 4120515"/>
                <a:gd name="connsiteX641" fmla="*/ 2290153 w 4929789"/>
                <a:gd name="connsiteY641" fmla="*/ 1010836 h 4120515"/>
                <a:gd name="connsiteX642" fmla="*/ 2380069 w 4929789"/>
                <a:gd name="connsiteY642" fmla="*/ 1059128 h 4120515"/>
                <a:gd name="connsiteX643" fmla="*/ 2410168 w 4929789"/>
                <a:gd name="connsiteY643" fmla="*/ 1113706 h 4120515"/>
                <a:gd name="connsiteX644" fmla="*/ 2497322 w 4929789"/>
                <a:gd name="connsiteY644" fmla="*/ 994072 h 4120515"/>
                <a:gd name="connsiteX645" fmla="*/ 2487797 w 4929789"/>
                <a:gd name="connsiteY645" fmla="*/ 980547 h 4120515"/>
                <a:gd name="connsiteX646" fmla="*/ 2555233 w 4929789"/>
                <a:gd name="connsiteY646" fmla="*/ 916062 h 4120515"/>
                <a:gd name="connsiteX647" fmla="*/ 2565807 w 4929789"/>
                <a:gd name="connsiteY647" fmla="*/ 924158 h 4120515"/>
                <a:gd name="connsiteX648" fmla="*/ 2516467 w 4929789"/>
                <a:gd name="connsiteY648" fmla="*/ 997691 h 4120515"/>
                <a:gd name="connsiteX649" fmla="*/ 2465984 w 4929789"/>
                <a:gd name="connsiteY649" fmla="*/ 1072463 h 4120515"/>
                <a:gd name="connsiteX650" fmla="*/ 2605621 w 4929789"/>
                <a:gd name="connsiteY650" fmla="*/ 988929 h 4120515"/>
                <a:gd name="connsiteX651" fmla="*/ 2557996 w 4929789"/>
                <a:gd name="connsiteY651" fmla="*/ 1078178 h 4120515"/>
                <a:gd name="connsiteX652" fmla="*/ 2529992 w 4929789"/>
                <a:gd name="connsiteY652" fmla="*/ 1170951 h 4120515"/>
                <a:gd name="connsiteX653" fmla="*/ 2656389 w 4929789"/>
                <a:gd name="connsiteY653" fmla="*/ 1131423 h 4120515"/>
                <a:gd name="connsiteX654" fmla="*/ 2663438 w 4929789"/>
                <a:gd name="connsiteY654" fmla="*/ 1147615 h 4120515"/>
                <a:gd name="connsiteX655" fmla="*/ 2575522 w 4929789"/>
                <a:gd name="connsiteY655" fmla="*/ 1204765 h 4120515"/>
                <a:gd name="connsiteX656" fmla="*/ 2643912 w 4929789"/>
                <a:gd name="connsiteY656" fmla="*/ 1212861 h 4120515"/>
                <a:gd name="connsiteX657" fmla="*/ 2575522 w 4929789"/>
                <a:gd name="connsiteY657" fmla="*/ 1254676 h 4120515"/>
                <a:gd name="connsiteX658" fmla="*/ 2577522 w 4929789"/>
                <a:gd name="connsiteY658" fmla="*/ 1261915 h 4120515"/>
                <a:gd name="connsiteX659" fmla="*/ 2641054 w 4929789"/>
                <a:gd name="connsiteY659" fmla="*/ 1257819 h 4120515"/>
                <a:gd name="connsiteX660" fmla="*/ 2641911 w 4929789"/>
                <a:gd name="connsiteY660" fmla="*/ 1263248 h 4120515"/>
                <a:gd name="connsiteX661" fmla="*/ 2622861 w 4929789"/>
                <a:gd name="connsiteY661" fmla="*/ 1271440 h 4120515"/>
                <a:gd name="connsiteX662" fmla="*/ 2656770 w 4929789"/>
                <a:gd name="connsiteY662" fmla="*/ 1319065 h 4120515"/>
                <a:gd name="connsiteX663" fmla="*/ 2689536 w 4929789"/>
                <a:gd name="connsiteY663" fmla="*/ 1337448 h 4120515"/>
                <a:gd name="connsiteX664" fmla="*/ 2829363 w 4929789"/>
                <a:gd name="connsiteY664" fmla="*/ 1304301 h 4120515"/>
                <a:gd name="connsiteX665" fmla="*/ 2675820 w 4929789"/>
                <a:gd name="connsiteY665" fmla="*/ 1395932 h 4120515"/>
                <a:gd name="connsiteX666" fmla="*/ 2577808 w 4929789"/>
                <a:gd name="connsiteY666" fmla="*/ 1312874 h 4120515"/>
                <a:gd name="connsiteX667" fmla="*/ 2573903 w 4929789"/>
                <a:gd name="connsiteY667" fmla="*/ 1318208 h 4120515"/>
                <a:gd name="connsiteX668" fmla="*/ 2433409 w 4929789"/>
                <a:gd name="connsiteY668" fmla="*/ 1171999 h 4120515"/>
                <a:gd name="connsiteX669" fmla="*/ 2429694 w 4929789"/>
                <a:gd name="connsiteY669" fmla="*/ 1193240 h 4120515"/>
                <a:gd name="connsiteX670" fmla="*/ 2330158 w 4929789"/>
                <a:gd name="connsiteY670" fmla="*/ 1086369 h 4120515"/>
                <a:gd name="connsiteX671" fmla="*/ 2221097 w 4929789"/>
                <a:gd name="connsiteY671" fmla="*/ 952353 h 4120515"/>
                <a:gd name="connsiteX672" fmla="*/ 2186140 w 4929789"/>
                <a:gd name="connsiteY672" fmla="*/ 925111 h 4120515"/>
                <a:gd name="connsiteX673" fmla="*/ 2196331 w 4929789"/>
                <a:gd name="connsiteY673" fmla="*/ 980165 h 4120515"/>
                <a:gd name="connsiteX674" fmla="*/ 2088508 w 4929789"/>
                <a:gd name="connsiteY674" fmla="*/ 889297 h 4120515"/>
                <a:gd name="connsiteX675" fmla="*/ 2107558 w 4929789"/>
                <a:gd name="connsiteY675" fmla="*/ 945304 h 4120515"/>
                <a:gd name="connsiteX676" fmla="*/ 2011451 w 4929789"/>
                <a:gd name="connsiteY676" fmla="*/ 902061 h 4120515"/>
                <a:gd name="connsiteX677" fmla="*/ 2005641 w 4929789"/>
                <a:gd name="connsiteY677" fmla="*/ 907013 h 4120515"/>
                <a:gd name="connsiteX678" fmla="*/ 2052218 w 4929789"/>
                <a:gd name="connsiteY678" fmla="*/ 960449 h 4120515"/>
                <a:gd name="connsiteX679" fmla="*/ 1740084 w 4929789"/>
                <a:gd name="connsiteY679" fmla="*/ 960449 h 4120515"/>
                <a:gd name="connsiteX680" fmla="*/ 1739513 w 4929789"/>
                <a:gd name="connsiteY680" fmla="*/ 969974 h 4120515"/>
                <a:gd name="connsiteX681" fmla="*/ 1778946 w 4929789"/>
                <a:gd name="connsiteY681" fmla="*/ 975784 h 4120515"/>
                <a:gd name="connsiteX682" fmla="*/ 1472812 w 4929789"/>
                <a:gd name="connsiteY682" fmla="*/ 1149044 h 4120515"/>
                <a:gd name="connsiteX683" fmla="*/ 1477385 w 4929789"/>
                <a:gd name="connsiteY683" fmla="*/ 1159426 h 4120515"/>
                <a:gd name="connsiteX684" fmla="*/ 1608734 w 4929789"/>
                <a:gd name="connsiteY684" fmla="*/ 1130851 h 4120515"/>
                <a:gd name="connsiteX685" fmla="*/ 1344035 w 4929789"/>
                <a:gd name="connsiteY685" fmla="*/ 1328781 h 4120515"/>
                <a:gd name="connsiteX686" fmla="*/ 1347369 w 4929789"/>
                <a:gd name="connsiteY686" fmla="*/ 1335067 h 4120515"/>
                <a:gd name="connsiteX687" fmla="*/ 1445475 w 4929789"/>
                <a:gd name="connsiteY687" fmla="*/ 1304778 h 4120515"/>
                <a:gd name="connsiteX688" fmla="*/ 1397850 w 4929789"/>
                <a:gd name="connsiteY688" fmla="*/ 1390503 h 4120515"/>
                <a:gd name="connsiteX689" fmla="*/ 1445475 w 4929789"/>
                <a:gd name="connsiteY689" fmla="*/ 1363642 h 4120515"/>
                <a:gd name="connsiteX690" fmla="*/ 1327842 w 4929789"/>
                <a:gd name="connsiteY690" fmla="*/ 1522138 h 4120515"/>
                <a:gd name="connsiteX691" fmla="*/ 1311650 w 4929789"/>
                <a:gd name="connsiteY691" fmla="*/ 1509184 h 4120515"/>
                <a:gd name="connsiteX692" fmla="*/ 1409852 w 4929789"/>
                <a:gd name="connsiteY692" fmla="*/ 1461559 h 4120515"/>
                <a:gd name="connsiteX693" fmla="*/ 1418425 w 4929789"/>
                <a:gd name="connsiteY693" fmla="*/ 1471560 h 4120515"/>
                <a:gd name="connsiteX694" fmla="*/ 1298505 w 4929789"/>
                <a:gd name="connsiteY694" fmla="*/ 1585194 h 4120515"/>
                <a:gd name="connsiteX695" fmla="*/ 1390516 w 4929789"/>
                <a:gd name="connsiteY695" fmla="*/ 1565572 h 4120515"/>
                <a:gd name="connsiteX696" fmla="*/ 1393755 w 4929789"/>
                <a:gd name="connsiteY696" fmla="*/ 1572144 h 4120515"/>
                <a:gd name="connsiteX697" fmla="*/ 1265929 w 4929789"/>
                <a:gd name="connsiteY697" fmla="*/ 1648344 h 4120515"/>
                <a:gd name="connsiteX698" fmla="*/ 1271073 w 4929789"/>
                <a:gd name="connsiteY698" fmla="*/ 1662346 h 4120515"/>
                <a:gd name="connsiteX699" fmla="*/ 1353560 w 4929789"/>
                <a:gd name="connsiteY699" fmla="*/ 1670061 h 4120515"/>
                <a:gd name="connsiteX700" fmla="*/ 1308221 w 4929789"/>
                <a:gd name="connsiteY700" fmla="*/ 1759977 h 4120515"/>
                <a:gd name="connsiteX701" fmla="*/ 1372038 w 4929789"/>
                <a:gd name="connsiteY701" fmla="*/ 1737974 h 4120515"/>
                <a:gd name="connsiteX702" fmla="*/ 1312984 w 4929789"/>
                <a:gd name="connsiteY702" fmla="*/ 2011628 h 4120515"/>
                <a:gd name="connsiteX703" fmla="*/ 1430997 w 4929789"/>
                <a:gd name="connsiteY703" fmla="*/ 1862657 h 4120515"/>
                <a:gd name="connsiteX704" fmla="*/ 1342511 w 4929789"/>
                <a:gd name="connsiteY704" fmla="*/ 1932094 h 4120515"/>
                <a:gd name="connsiteX705" fmla="*/ 1332986 w 4929789"/>
                <a:gd name="connsiteY705" fmla="*/ 1924188 h 4120515"/>
                <a:gd name="connsiteX706" fmla="*/ 1550060 w 4929789"/>
                <a:gd name="connsiteY706" fmla="*/ 1654059 h 4120515"/>
                <a:gd name="connsiteX707" fmla="*/ 1561777 w 4929789"/>
                <a:gd name="connsiteY707" fmla="*/ 1663013 h 4120515"/>
                <a:gd name="connsiteX708" fmla="*/ 1448238 w 4929789"/>
                <a:gd name="connsiteY708" fmla="*/ 1804554 h 4120515"/>
                <a:gd name="connsiteX709" fmla="*/ 1476813 w 4929789"/>
                <a:gd name="connsiteY709" fmla="*/ 1819794 h 4120515"/>
                <a:gd name="connsiteX710" fmla="*/ 1333938 w 4929789"/>
                <a:gd name="connsiteY710" fmla="*/ 2124594 h 4120515"/>
                <a:gd name="connsiteX711" fmla="*/ 1343463 w 4929789"/>
                <a:gd name="connsiteY711" fmla="*/ 2130405 h 4120515"/>
                <a:gd name="connsiteX712" fmla="*/ 1384040 w 4929789"/>
                <a:gd name="connsiteY712" fmla="*/ 2063253 h 4120515"/>
                <a:gd name="connsiteX713" fmla="*/ 1389373 w 4929789"/>
                <a:gd name="connsiteY713" fmla="*/ 2065539 h 4120515"/>
                <a:gd name="connsiteX714" fmla="*/ 1364418 w 4929789"/>
                <a:gd name="connsiteY714" fmla="*/ 2177267 h 4120515"/>
                <a:gd name="connsiteX715" fmla="*/ 1357369 w 4929789"/>
                <a:gd name="connsiteY715" fmla="*/ 2317666 h 4120515"/>
                <a:gd name="connsiteX716" fmla="*/ 1374896 w 4929789"/>
                <a:gd name="connsiteY716" fmla="*/ 2525406 h 4120515"/>
                <a:gd name="connsiteX717" fmla="*/ 1434332 w 4929789"/>
                <a:gd name="connsiteY717" fmla="*/ 2379102 h 4120515"/>
                <a:gd name="connsiteX718" fmla="*/ 1448715 w 4929789"/>
                <a:gd name="connsiteY718" fmla="*/ 2384246 h 4120515"/>
                <a:gd name="connsiteX719" fmla="*/ 1442428 w 4929789"/>
                <a:gd name="connsiteY719" fmla="*/ 2431871 h 4120515"/>
                <a:gd name="connsiteX720" fmla="*/ 1563872 w 4929789"/>
                <a:gd name="connsiteY720" fmla="*/ 2312427 h 4120515"/>
                <a:gd name="connsiteX721" fmla="*/ 1571682 w 4929789"/>
                <a:gd name="connsiteY721" fmla="*/ 2319857 h 4120515"/>
                <a:gd name="connsiteX722" fmla="*/ 1538344 w 4929789"/>
                <a:gd name="connsiteY722" fmla="*/ 2360719 h 4120515"/>
                <a:gd name="connsiteX723" fmla="*/ 1542440 w 4929789"/>
                <a:gd name="connsiteY723" fmla="*/ 2365005 h 4120515"/>
                <a:gd name="connsiteX724" fmla="*/ 1659408 w 4929789"/>
                <a:gd name="connsiteY724" fmla="*/ 2274041 h 4120515"/>
                <a:gd name="connsiteX725" fmla="*/ 1666456 w 4929789"/>
                <a:gd name="connsiteY725" fmla="*/ 2282900 h 4120515"/>
                <a:gd name="connsiteX726" fmla="*/ 1522818 w 4929789"/>
                <a:gd name="connsiteY726" fmla="*/ 2466637 h 4120515"/>
                <a:gd name="connsiteX727" fmla="*/ 1530820 w 4929789"/>
                <a:gd name="connsiteY727" fmla="*/ 2472638 h 4120515"/>
                <a:gd name="connsiteX728" fmla="*/ 1574921 w 4929789"/>
                <a:gd name="connsiteY728" fmla="*/ 2436824 h 4120515"/>
                <a:gd name="connsiteX729" fmla="*/ 1590922 w 4929789"/>
                <a:gd name="connsiteY729" fmla="*/ 2483020 h 4120515"/>
                <a:gd name="connsiteX730" fmla="*/ 1581397 w 4929789"/>
                <a:gd name="connsiteY730" fmla="*/ 2480544 h 4120515"/>
                <a:gd name="connsiteX731" fmla="*/ 1560062 w 4929789"/>
                <a:gd name="connsiteY731" fmla="*/ 2562744 h 4120515"/>
                <a:gd name="connsiteX732" fmla="*/ 1570539 w 4929789"/>
                <a:gd name="connsiteY732" fmla="*/ 2567507 h 4120515"/>
                <a:gd name="connsiteX733" fmla="*/ 1683124 w 4929789"/>
                <a:gd name="connsiteY733" fmla="*/ 2477591 h 4120515"/>
                <a:gd name="connsiteX734" fmla="*/ 1690935 w 4929789"/>
                <a:gd name="connsiteY734" fmla="*/ 2485401 h 4120515"/>
                <a:gd name="connsiteX735" fmla="*/ 1669980 w 4929789"/>
                <a:gd name="connsiteY735" fmla="*/ 2507023 h 4120515"/>
                <a:gd name="connsiteX736" fmla="*/ 1647120 w 4929789"/>
                <a:gd name="connsiteY736" fmla="*/ 2584271 h 4120515"/>
                <a:gd name="connsiteX737" fmla="*/ 1628070 w 4929789"/>
                <a:gd name="connsiteY737" fmla="*/ 2687808 h 4120515"/>
                <a:gd name="connsiteX738" fmla="*/ 1622165 w 4929789"/>
                <a:gd name="connsiteY738" fmla="*/ 2719621 h 4120515"/>
                <a:gd name="connsiteX739" fmla="*/ 1779613 w 4929789"/>
                <a:gd name="connsiteY739" fmla="*/ 2605321 h 4120515"/>
                <a:gd name="connsiteX740" fmla="*/ 1703413 w 4929789"/>
                <a:gd name="connsiteY740" fmla="*/ 2734575 h 4120515"/>
                <a:gd name="connsiteX741" fmla="*/ 1745608 w 4929789"/>
                <a:gd name="connsiteY741" fmla="*/ 2734575 h 4120515"/>
                <a:gd name="connsiteX742" fmla="*/ 1710747 w 4929789"/>
                <a:gd name="connsiteY742" fmla="*/ 2884689 h 4120515"/>
                <a:gd name="connsiteX743" fmla="*/ 1723129 w 4929789"/>
                <a:gd name="connsiteY743" fmla="*/ 2889738 h 4120515"/>
                <a:gd name="connsiteX744" fmla="*/ 1784470 w 4929789"/>
                <a:gd name="connsiteY744" fmla="*/ 2844875 h 4120515"/>
                <a:gd name="connsiteX745" fmla="*/ 1799329 w 4929789"/>
                <a:gd name="connsiteY745" fmla="*/ 2853257 h 4120515"/>
                <a:gd name="connsiteX746" fmla="*/ 1710747 w 4929789"/>
                <a:gd name="connsiteY746" fmla="*/ 3104431 h 4120515"/>
                <a:gd name="connsiteX747" fmla="*/ 1753610 w 4929789"/>
                <a:gd name="connsiteY747" fmla="*/ 3037756 h 4120515"/>
                <a:gd name="connsiteX748" fmla="*/ 1765135 w 4929789"/>
                <a:gd name="connsiteY748" fmla="*/ 3041852 h 4120515"/>
                <a:gd name="connsiteX749" fmla="*/ 1757896 w 4929789"/>
                <a:gd name="connsiteY749" fmla="*/ 3096716 h 4120515"/>
                <a:gd name="connsiteX750" fmla="*/ 2107940 w 4929789"/>
                <a:gd name="connsiteY750" fmla="*/ 2776676 h 4120515"/>
                <a:gd name="connsiteX751" fmla="*/ 1769516 w 4929789"/>
                <a:gd name="connsiteY751" fmla="*/ 3156152 h 4120515"/>
                <a:gd name="connsiteX752" fmla="*/ 1929441 w 4929789"/>
                <a:gd name="connsiteY752" fmla="*/ 3086810 h 4120515"/>
                <a:gd name="connsiteX753" fmla="*/ 1872291 w 4929789"/>
                <a:gd name="connsiteY753" fmla="*/ 3160343 h 4120515"/>
                <a:gd name="connsiteX754" fmla="*/ 1908295 w 4929789"/>
                <a:gd name="connsiteY754" fmla="*/ 3153104 h 4120515"/>
                <a:gd name="connsiteX755" fmla="*/ 1912963 w 4929789"/>
                <a:gd name="connsiteY755" fmla="*/ 3160343 h 4120515"/>
                <a:gd name="connsiteX756" fmla="*/ 1838477 w 4929789"/>
                <a:gd name="connsiteY756" fmla="*/ 3216731 h 4120515"/>
                <a:gd name="connsiteX757" fmla="*/ 1969256 w 4929789"/>
                <a:gd name="connsiteY757" fmla="*/ 3234447 h 4120515"/>
                <a:gd name="connsiteX758" fmla="*/ 1936490 w 4929789"/>
                <a:gd name="connsiteY758" fmla="*/ 3255688 h 4120515"/>
                <a:gd name="connsiteX759" fmla="*/ 2009927 w 4929789"/>
                <a:gd name="connsiteY759" fmla="*/ 3267499 h 4120515"/>
                <a:gd name="connsiteX760" fmla="*/ 2092699 w 4929789"/>
                <a:gd name="connsiteY760" fmla="*/ 3268070 h 4120515"/>
                <a:gd name="connsiteX761" fmla="*/ 1996497 w 4929789"/>
                <a:gd name="connsiteY761" fmla="*/ 3319601 h 4120515"/>
                <a:gd name="connsiteX762" fmla="*/ 2013070 w 4929789"/>
                <a:gd name="connsiteY762" fmla="*/ 3326554 h 4120515"/>
                <a:gd name="connsiteX763" fmla="*/ 2174996 w 4929789"/>
                <a:gd name="connsiteY763" fmla="*/ 3325602 h 4120515"/>
                <a:gd name="connsiteX764" fmla="*/ 2377592 w 4929789"/>
                <a:gd name="connsiteY764" fmla="*/ 3260260 h 4120515"/>
                <a:gd name="connsiteX765" fmla="*/ 2463889 w 4929789"/>
                <a:gd name="connsiteY765" fmla="*/ 3192252 h 4120515"/>
                <a:gd name="connsiteX766" fmla="*/ 2463889 w 4929789"/>
                <a:gd name="connsiteY766" fmla="*/ 3156914 h 4120515"/>
                <a:gd name="connsiteX767" fmla="*/ 2462651 w 4929789"/>
                <a:gd name="connsiteY767" fmla="*/ 3152532 h 4120515"/>
                <a:gd name="connsiteX768" fmla="*/ 2525421 w 4929789"/>
                <a:gd name="connsiteY768" fmla="*/ 3059949 h 4120515"/>
                <a:gd name="connsiteX769" fmla="*/ 2611907 w 4929789"/>
                <a:gd name="connsiteY769" fmla="*/ 3025278 h 4120515"/>
                <a:gd name="connsiteX770" fmla="*/ 2853842 w 4929789"/>
                <a:gd name="connsiteY770" fmla="*/ 3037851 h 4120515"/>
                <a:gd name="connsiteX771" fmla="*/ 2925756 w 4929789"/>
                <a:gd name="connsiteY771" fmla="*/ 3039566 h 4120515"/>
                <a:gd name="connsiteX772" fmla="*/ 2981859 w 4929789"/>
                <a:gd name="connsiteY772" fmla="*/ 3024135 h 4120515"/>
                <a:gd name="connsiteX773" fmla="*/ 3134925 w 4929789"/>
                <a:gd name="connsiteY773" fmla="*/ 2963556 h 4120515"/>
                <a:gd name="connsiteX774" fmla="*/ 3273799 w 4929789"/>
                <a:gd name="connsiteY774" fmla="*/ 2941839 h 4120515"/>
                <a:gd name="connsiteX775" fmla="*/ 3276276 w 4929789"/>
                <a:gd name="connsiteY775" fmla="*/ 2954317 h 4120515"/>
                <a:gd name="connsiteX776" fmla="*/ 3168834 w 4929789"/>
                <a:gd name="connsiteY776" fmla="*/ 2973367 h 4120515"/>
                <a:gd name="connsiteX777" fmla="*/ 3289325 w 4929789"/>
                <a:gd name="connsiteY777" fmla="*/ 3043947 h 4120515"/>
                <a:gd name="connsiteX778" fmla="*/ 3317900 w 4929789"/>
                <a:gd name="connsiteY778" fmla="*/ 3084143 h 4120515"/>
                <a:gd name="connsiteX779" fmla="*/ 3817582 w 4929789"/>
                <a:gd name="connsiteY779" fmla="*/ 2830016 h 4120515"/>
                <a:gd name="connsiteX780" fmla="*/ 4054945 w 4929789"/>
                <a:gd name="connsiteY780" fmla="*/ 2645040 h 4120515"/>
                <a:gd name="connsiteX781" fmla="*/ 3656419 w 4929789"/>
                <a:gd name="connsiteY781" fmla="*/ 2448158 h 4120515"/>
                <a:gd name="connsiteX782" fmla="*/ 3685566 w 4929789"/>
                <a:gd name="connsiteY782" fmla="*/ 2425775 h 4120515"/>
                <a:gd name="connsiteX783" fmla="*/ 3460490 w 4929789"/>
                <a:gd name="connsiteY783" fmla="*/ 2438538 h 4120515"/>
                <a:gd name="connsiteX784" fmla="*/ 3466491 w 4929789"/>
                <a:gd name="connsiteY784" fmla="*/ 2488830 h 4120515"/>
                <a:gd name="connsiteX785" fmla="*/ 3521069 w 4929789"/>
                <a:gd name="connsiteY785" fmla="*/ 2644850 h 4120515"/>
                <a:gd name="connsiteX786" fmla="*/ 3590506 w 4929789"/>
                <a:gd name="connsiteY786" fmla="*/ 2821824 h 4120515"/>
                <a:gd name="connsiteX787" fmla="*/ 3607174 w 4929789"/>
                <a:gd name="connsiteY787" fmla="*/ 2908597 h 4120515"/>
                <a:gd name="connsiteX788" fmla="*/ 3582696 w 4929789"/>
                <a:gd name="connsiteY788" fmla="*/ 3021087 h 4120515"/>
                <a:gd name="connsiteX789" fmla="*/ 3623367 w 4929789"/>
                <a:gd name="connsiteY789" fmla="*/ 3030612 h 4120515"/>
                <a:gd name="connsiteX790" fmla="*/ 3623367 w 4929789"/>
                <a:gd name="connsiteY790" fmla="*/ 2795631 h 4120515"/>
                <a:gd name="connsiteX791" fmla="*/ 3719189 w 4929789"/>
                <a:gd name="connsiteY791" fmla="*/ 2892024 h 4120515"/>
                <a:gd name="connsiteX792" fmla="*/ 3810629 w 4929789"/>
                <a:gd name="connsiteY792" fmla="*/ 2777724 h 4120515"/>
                <a:gd name="connsiteX793" fmla="*/ 3817582 w 4929789"/>
                <a:gd name="connsiteY793" fmla="*/ 2830016 h 4120515"/>
                <a:gd name="connsiteX794" fmla="*/ 3718712 w 4929789"/>
                <a:gd name="connsiteY794" fmla="*/ 3868241 h 4120515"/>
                <a:gd name="connsiteX795" fmla="*/ 3844252 w 4929789"/>
                <a:gd name="connsiteY795" fmla="*/ 3950441 h 4120515"/>
                <a:gd name="connsiteX796" fmla="*/ 3919118 w 4929789"/>
                <a:gd name="connsiteY796" fmla="*/ 3882338 h 4120515"/>
                <a:gd name="connsiteX797" fmla="*/ 3923786 w 4929789"/>
                <a:gd name="connsiteY797" fmla="*/ 3799375 h 4120515"/>
                <a:gd name="connsiteX798" fmla="*/ 3836441 w 4929789"/>
                <a:gd name="connsiteY798" fmla="*/ 3767943 h 4120515"/>
                <a:gd name="connsiteX799" fmla="*/ 3721474 w 4929789"/>
                <a:gd name="connsiteY799" fmla="*/ 3851000 h 4120515"/>
                <a:gd name="connsiteX800" fmla="*/ 3718712 w 4929789"/>
                <a:gd name="connsiteY800" fmla="*/ 3868145 h 4120515"/>
                <a:gd name="connsiteX801" fmla="*/ 3203029 w 4929789"/>
                <a:gd name="connsiteY801" fmla="*/ 3106241 h 4120515"/>
                <a:gd name="connsiteX802" fmla="*/ 3261036 w 4929789"/>
                <a:gd name="connsiteY802" fmla="*/ 3046805 h 4120515"/>
                <a:gd name="connsiteX803" fmla="*/ 3191789 w 4929789"/>
                <a:gd name="connsiteY803" fmla="*/ 3004704 h 4120515"/>
                <a:gd name="connsiteX804" fmla="*/ 3153689 w 4929789"/>
                <a:gd name="connsiteY804" fmla="*/ 3042138 h 4120515"/>
                <a:gd name="connsiteX805" fmla="*/ 3203029 w 4929789"/>
                <a:gd name="connsiteY805" fmla="*/ 3106622 h 4120515"/>
                <a:gd name="connsiteX806" fmla="*/ 2512466 w 4929789"/>
                <a:gd name="connsiteY806" fmla="*/ 1063986 h 4120515"/>
                <a:gd name="connsiteX807" fmla="*/ 2424837 w 4929789"/>
                <a:gd name="connsiteY807" fmla="*/ 1125898 h 4120515"/>
                <a:gd name="connsiteX808" fmla="*/ 2471318 w 4929789"/>
                <a:gd name="connsiteY808" fmla="*/ 1198764 h 4120515"/>
                <a:gd name="connsiteX809" fmla="*/ 2498179 w 4929789"/>
                <a:gd name="connsiteY809" fmla="*/ 1149425 h 4120515"/>
                <a:gd name="connsiteX810" fmla="*/ 2503513 w 4929789"/>
                <a:gd name="connsiteY810" fmla="*/ 1159426 h 4120515"/>
                <a:gd name="connsiteX811" fmla="*/ 2538375 w 4929789"/>
                <a:gd name="connsiteY811" fmla="*/ 1138090 h 4120515"/>
                <a:gd name="connsiteX812" fmla="*/ 2508657 w 4929789"/>
                <a:gd name="connsiteY812" fmla="*/ 1124660 h 4120515"/>
                <a:gd name="connsiteX813" fmla="*/ 2512466 w 4929789"/>
                <a:gd name="connsiteY813" fmla="*/ 1064366 h 4120515"/>
                <a:gd name="connsiteX814" fmla="*/ 2350065 w 4929789"/>
                <a:gd name="connsiteY814" fmla="*/ 3488098 h 4120515"/>
                <a:gd name="connsiteX815" fmla="*/ 2347398 w 4929789"/>
                <a:gd name="connsiteY815" fmla="*/ 3477620 h 4120515"/>
                <a:gd name="connsiteX816" fmla="*/ 2206714 w 4929789"/>
                <a:gd name="connsiteY816" fmla="*/ 3477620 h 4120515"/>
                <a:gd name="connsiteX817" fmla="*/ 2265959 w 4929789"/>
                <a:gd name="connsiteY817" fmla="*/ 3550487 h 4120515"/>
                <a:gd name="connsiteX818" fmla="*/ 2986812 w 4929789"/>
                <a:gd name="connsiteY818" fmla="*/ 1559095 h 4120515"/>
                <a:gd name="connsiteX819" fmla="*/ 3055296 w 4929789"/>
                <a:gd name="connsiteY819" fmla="*/ 1591575 h 4120515"/>
                <a:gd name="connsiteX820" fmla="*/ 3110731 w 4929789"/>
                <a:gd name="connsiteY820" fmla="*/ 1522043 h 4120515"/>
                <a:gd name="connsiteX821" fmla="*/ 3100254 w 4929789"/>
                <a:gd name="connsiteY821" fmla="*/ 1511565 h 4120515"/>
                <a:gd name="connsiteX822" fmla="*/ 1175919 w 4929789"/>
                <a:gd name="connsiteY822" fmla="*/ 330370 h 4120515"/>
                <a:gd name="connsiteX823" fmla="*/ 1175156 w 4929789"/>
                <a:gd name="connsiteY823" fmla="*/ 319226 h 4120515"/>
                <a:gd name="connsiteX824" fmla="*/ 1215542 w 4929789"/>
                <a:gd name="connsiteY824" fmla="*/ 308367 h 4120515"/>
                <a:gd name="connsiteX825" fmla="*/ 1128674 w 4929789"/>
                <a:gd name="connsiteY825" fmla="*/ 300461 h 4120515"/>
                <a:gd name="connsiteX826" fmla="*/ 1221067 w 4929789"/>
                <a:gd name="connsiteY826" fmla="*/ 374090 h 4120515"/>
                <a:gd name="connsiteX827" fmla="*/ 1221067 w 4929789"/>
                <a:gd name="connsiteY827" fmla="*/ 338180 h 4120515"/>
                <a:gd name="connsiteX828" fmla="*/ 4741507 w 4929789"/>
                <a:gd name="connsiteY828" fmla="*/ 1592909 h 4120515"/>
                <a:gd name="connsiteX829" fmla="*/ 4739221 w 4929789"/>
                <a:gd name="connsiteY829" fmla="*/ 1439461 h 4120515"/>
                <a:gd name="connsiteX830" fmla="*/ 4708456 w 4929789"/>
                <a:gd name="connsiteY830" fmla="*/ 1512804 h 4120515"/>
                <a:gd name="connsiteX831" fmla="*/ 4701312 w 4929789"/>
                <a:gd name="connsiteY831" fmla="*/ 1535949 h 4120515"/>
                <a:gd name="connsiteX832" fmla="*/ 4720362 w 4929789"/>
                <a:gd name="connsiteY832" fmla="*/ 1593575 h 4120515"/>
                <a:gd name="connsiteX833" fmla="*/ 4733887 w 4929789"/>
                <a:gd name="connsiteY833" fmla="*/ 1553856 h 4120515"/>
                <a:gd name="connsiteX834" fmla="*/ 4741507 w 4929789"/>
                <a:gd name="connsiteY834" fmla="*/ 1593385 h 4120515"/>
                <a:gd name="connsiteX835" fmla="*/ 3432867 w 4929789"/>
                <a:gd name="connsiteY835" fmla="*/ 2430156 h 4120515"/>
                <a:gd name="connsiteX836" fmla="*/ 3444869 w 4929789"/>
                <a:gd name="connsiteY836" fmla="*/ 2431871 h 4120515"/>
                <a:gd name="connsiteX837" fmla="*/ 3454394 w 4929789"/>
                <a:gd name="connsiteY837" fmla="*/ 2358719 h 4120515"/>
                <a:gd name="connsiteX838" fmla="*/ 3398577 w 4929789"/>
                <a:gd name="connsiteY838" fmla="*/ 2330906 h 4120515"/>
                <a:gd name="connsiteX839" fmla="*/ 3432867 w 4929789"/>
                <a:gd name="connsiteY839" fmla="*/ 2430633 h 4120515"/>
                <a:gd name="connsiteX840" fmla="*/ 3546405 w 4929789"/>
                <a:gd name="connsiteY840" fmla="*/ 2996322 h 4120515"/>
                <a:gd name="connsiteX841" fmla="*/ 3560216 w 4929789"/>
                <a:gd name="connsiteY841" fmla="*/ 2997846 h 4120515"/>
                <a:gd name="connsiteX842" fmla="*/ 3569170 w 4929789"/>
                <a:gd name="connsiteY842" fmla="*/ 2844208 h 4120515"/>
                <a:gd name="connsiteX843" fmla="*/ 3546405 w 4929789"/>
                <a:gd name="connsiteY843" fmla="*/ 2996799 h 4120515"/>
                <a:gd name="connsiteX844" fmla="*/ 4581963 w 4929789"/>
                <a:gd name="connsiteY844" fmla="*/ 1733022 h 4120515"/>
                <a:gd name="connsiteX845" fmla="*/ 4591488 w 4929789"/>
                <a:gd name="connsiteY845" fmla="*/ 1745595 h 4120515"/>
                <a:gd name="connsiteX846" fmla="*/ 4631589 w 4929789"/>
                <a:gd name="connsiteY846" fmla="*/ 1655774 h 4120515"/>
                <a:gd name="connsiteX847" fmla="*/ 4622064 w 4929789"/>
                <a:gd name="connsiteY847" fmla="*/ 1709781 h 4120515"/>
                <a:gd name="connsiteX848" fmla="*/ 4581963 w 4929789"/>
                <a:gd name="connsiteY848" fmla="*/ 1733022 h 4120515"/>
                <a:gd name="connsiteX849" fmla="*/ 4711313 w 4929789"/>
                <a:gd name="connsiteY849" fmla="*/ 2706858 h 4120515"/>
                <a:gd name="connsiteX850" fmla="*/ 4604633 w 4929789"/>
                <a:gd name="connsiteY850" fmla="*/ 2778581 h 4120515"/>
                <a:gd name="connsiteX851" fmla="*/ 4711598 w 4929789"/>
                <a:gd name="connsiteY851" fmla="*/ 2706858 h 412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4929789" h="4120515">
                  <a:moveTo>
                    <a:pt x="3315805" y="3083571"/>
                  </a:moveTo>
                  <a:cubicBezTo>
                    <a:pt x="3336855" y="3149294"/>
                    <a:pt x="3336093" y="3157200"/>
                    <a:pt x="3312185" y="3183679"/>
                  </a:cubicBezTo>
                  <a:cubicBezTo>
                    <a:pt x="3262655" y="3165677"/>
                    <a:pt x="3211315" y="3157485"/>
                    <a:pt x="3173692" y="3130339"/>
                  </a:cubicBezTo>
                  <a:cubicBezTo>
                    <a:pt x="3136068" y="3103193"/>
                    <a:pt x="3112541" y="3057854"/>
                    <a:pt x="3084633" y="3019182"/>
                  </a:cubicBezTo>
                  <a:cubicBezTo>
                    <a:pt x="3082442" y="3016229"/>
                    <a:pt x="3094158" y="3003180"/>
                    <a:pt x="3093587" y="2983749"/>
                  </a:cubicBezTo>
                  <a:cubicBezTo>
                    <a:pt x="3052343" y="3009467"/>
                    <a:pt x="3012339" y="3037375"/>
                    <a:pt x="2969762" y="3059949"/>
                  </a:cubicBezTo>
                  <a:cubicBezTo>
                    <a:pt x="2950712" y="3070236"/>
                    <a:pt x="2925756" y="3071570"/>
                    <a:pt x="2903087" y="3073665"/>
                  </a:cubicBezTo>
                  <a:cubicBezTo>
                    <a:pt x="2888894" y="3074999"/>
                    <a:pt x="2873940" y="3067855"/>
                    <a:pt x="2859557" y="3068427"/>
                  </a:cubicBezTo>
                  <a:cubicBezTo>
                    <a:pt x="2813361" y="3070617"/>
                    <a:pt x="2767070" y="3072808"/>
                    <a:pt x="2721255" y="3078428"/>
                  </a:cubicBezTo>
                  <a:cubicBezTo>
                    <a:pt x="2689060" y="3082333"/>
                    <a:pt x="2657627" y="3091953"/>
                    <a:pt x="2621147" y="3090429"/>
                  </a:cubicBezTo>
                  <a:lnTo>
                    <a:pt x="2654198" y="3060330"/>
                  </a:lnTo>
                  <a:lnTo>
                    <a:pt x="2550662" y="3037566"/>
                  </a:lnTo>
                  <a:cubicBezTo>
                    <a:pt x="2539994" y="3072618"/>
                    <a:pt x="2535707" y="3115766"/>
                    <a:pt x="2514943" y="3148436"/>
                  </a:cubicBezTo>
                  <a:cubicBezTo>
                    <a:pt x="2478081" y="3206444"/>
                    <a:pt x="2439886" y="3266070"/>
                    <a:pt x="2372068" y="3296741"/>
                  </a:cubicBezTo>
                  <a:cubicBezTo>
                    <a:pt x="2316061" y="3322268"/>
                    <a:pt x="2254148" y="3319601"/>
                    <a:pt x="2196998" y="3336841"/>
                  </a:cubicBezTo>
                  <a:cubicBezTo>
                    <a:pt x="2156993" y="3348938"/>
                    <a:pt x="2119560" y="3369226"/>
                    <a:pt x="2068601" y="3391324"/>
                  </a:cubicBezTo>
                  <a:lnTo>
                    <a:pt x="2184711" y="3381799"/>
                  </a:lnTo>
                  <a:lnTo>
                    <a:pt x="2187283" y="3391324"/>
                  </a:lnTo>
                  <a:lnTo>
                    <a:pt x="2143563" y="3423328"/>
                  </a:lnTo>
                  <a:cubicBezTo>
                    <a:pt x="2163280" y="3440187"/>
                    <a:pt x="2207571" y="3405231"/>
                    <a:pt x="2199761" y="3455904"/>
                  </a:cubicBezTo>
                  <a:lnTo>
                    <a:pt x="2326443" y="3427329"/>
                  </a:lnTo>
                  <a:lnTo>
                    <a:pt x="2321871" y="3439806"/>
                  </a:lnTo>
                  <a:lnTo>
                    <a:pt x="2400738" y="3467810"/>
                  </a:lnTo>
                  <a:lnTo>
                    <a:pt x="2349017" y="3510863"/>
                  </a:lnTo>
                  <a:cubicBezTo>
                    <a:pt x="2357209" y="3511625"/>
                    <a:pt x="2360924" y="3513244"/>
                    <a:pt x="2362924" y="3512006"/>
                  </a:cubicBezTo>
                  <a:cubicBezTo>
                    <a:pt x="2432361" y="3469524"/>
                    <a:pt x="2489416" y="3518007"/>
                    <a:pt x="2549995" y="3537723"/>
                  </a:cubicBezTo>
                  <a:cubicBezTo>
                    <a:pt x="2580284" y="3547248"/>
                    <a:pt x="2610193" y="3571727"/>
                    <a:pt x="2639149" y="3570108"/>
                  </a:cubicBezTo>
                  <a:cubicBezTo>
                    <a:pt x="2709539" y="3566108"/>
                    <a:pt x="2751734" y="3619067"/>
                    <a:pt x="2807741" y="3642689"/>
                  </a:cubicBezTo>
                  <a:cubicBezTo>
                    <a:pt x="2844984" y="3658405"/>
                    <a:pt x="2872892" y="3691457"/>
                    <a:pt x="2911849" y="3712031"/>
                  </a:cubicBezTo>
                  <a:cubicBezTo>
                    <a:pt x="3009005" y="3763276"/>
                    <a:pt x="3097682" y="3831284"/>
                    <a:pt x="3187313" y="3895959"/>
                  </a:cubicBezTo>
                  <a:cubicBezTo>
                    <a:pt x="3229546" y="3928515"/>
                    <a:pt x="3269608" y="3963796"/>
                    <a:pt x="3307232" y="4001591"/>
                  </a:cubicBezTo>
                  <a:cubicBezTo>
                    <a:pt x="3341903" y="4034452"/>
                    <a:pt x="3382956" y="4041310"/>
                    <a:pt x="3428295" y="4015593"/>
                  </a:cubicBezTo>
                  <a:cubicBezTo>
                    <a:pt x="3242653" y="3933392"/>
                    <a:pt x="3120256" y="3780801"/>
                    <a:pt x="2990145" y="3637164"/>
                  </a:cubicBezTo>
                  <a:lnTo>
                    <a:pt x="2996431" y="3622782"/>
                  </a:lnTo>
                  <a:cubicBezTo>
                    <a:pt x="3019654" y="3631992"/>
                    <a:pt x="3042323" y="3642517"/>
                    <a:pt x="3064345" y="3654310"/>
                  </a:cubicBezTo>
                  <a:cubicBezTo>
                    <a:pt x="3136830" y="3697934"/>
                    <a:pt x="3183217" y="3765466"/>
                    <a:pt x="3228651" y="3834618"/>
                  </a:cubicBezTo>
                  <a:cubicBezTo>
                    <a:pt x="3248939" y="3865479"/>
                    <a:pt x="3274466" y="3898054"/>
                    <a:pt x="3305613" y="3915676"/>
                  </a:cubicBezTo>
                  <a:cubicBezTo>
                    <a:pt x="3392100" y="3964634"/>
                    <a:pt x="3469443" y="4041405"/>
                    <a:pt x="3579171" y="4031690"/>
                  </a:cubicBezTo>
                  <a:cubicBezTo>
                    <a:pt x="3637274" y="4026451"/>
                    <a:pt x="3694233" y="4008734"/>
                    <a:pt x="3759289" y="3995114"/>
                  </a:cubicBezTo>
                  <a:cubicBezTo>
                    <a:pt x="3751021" y="3981893"/>
                    <a:pt x="3741992" y="3969177"/>
                    <a:pt x="3732238" y="3957014"/>
                  </a:cubicBezTo>
                  <a:cubicBezTo>
                    <a:pt x="3680803" y="3902245"/>
                    <a:pt x="3684613" y="3853286"/>
                    <a:pt x="3742430" y="3809091"/>
                  </a:cubicBezTo>
                  <a:cubicBezTo>
                    <a:pt x="3762432" y="3793565"/>
                    <a:pt x="3777101" y="3770991"/>
                    <a:pt x="3797389" y="3748417"/>
                  </a:cubicBezTo>
                  <a:lnTo>
                    <a:pt x="3727475" y="3707269"/>
                  </a:lnTo>
                  <a:cubicBezTo>
                    <a:pt x="3779863" y="3699934"/>
                    <a:pt x="3815391" y="3773944"/>
                    <a:pt x="3874065" y="3726319"/>
                  </a:cubicBezTo>
                  <a:cubicBezTo>
                    <a:pt x="3869769" y="3714860"/>
                    <a:pt x="3864807" y="3703668"/>
                    <a:pt x="3859206" y="3692790"/>
                  </a:cubicBezTo>
                  <a:cubicBezTo>
                    <a:pt x="3793674" y="3577728"/>
                    <a:pt x="3727380" y="3463143"/>
                    <a:pt x="3662039" y="3347985"/>
                  </a:cubicBezTo>
                  <a:cubicBezTo>
                    <a:pt x="3624605" y="3282072"/>
                    <a:pt x="3576314" y="3219112"/>
                    <a:pt x="3555358" y="3147960"/>
                  </a:cubicBezTo>
                  <a:cubicBezTo>
                    <a:pt x="3534404" y="3076809"/>
                    <a:pt x="3531546" y="2996703"/>
                    <a:pt x="3537833" y="2922028"/>
                  </a:cubicBezTo>
                  <a:cubicBezTo>
                    <a:pt x="3543834" y="2849447"/>
                    <a:pt x="3556883" y="2780581"/>
                    <a:pt x="3526117" y="2709906"/>
                  </a:cubicBezTo>
                  <a:cubicBezTo>
                    <a:pt x="3490970" y="2627705"/>
                    <a:pt x="3461918" y="2542932"/>
                    <a:pt x="3429914" y="2459398"/>
                  </a:cubicBezTo>
                  <a:cubicBezTo>
                    <a:pt x="3426162" y="2451207"/>
                    <a:pt x="3421799" y="2443310"/>
                    <a:pt x="3416865" y="2435776"/>
                  </a:cubicBezTo>
                  <a:cubicBezTo>
                    <a:pt x="3393719" y="2395104"/>
                    <a:pt x="3366764" y="2356338"/>
                    <a:pt x="3374669" y="2304617"/>
                  </a:cubicBezTo>
                  <a:cubicBezTo>
                    <a:pt x="3377365" y="2287281"/>
                    <a:pt x="3373783" y="2269546"/>
                    <a:pt x="3364573" y="2254611"/>
                  </a:cubicBezTo>
                  <a:cubicBezTo>
                    <a:pt x="3330378" y="2207748"/>
                    <a:pt x="3354286" y="2165457"/>
                    <a:pt x="3367906" y="2120594"/>
                  </a:cubicBezTo>
                  <a:cubicBezTo>
                    <a:pt x="3376384" y="2090495"/>
                    <a:pt x="3381965" y="2059653"/>
                    <a:pt x="3384575" y="2028487"/>
                  </a:cubicBezTo>
                  <a:cubicBezTo>
                    <a:pt x="3388576" y="1989815"/>
                    <a:pt x="3389338" y="1950858"/>
                    <a:pt x="3391529" y="1910758"/>
                  </a:cubicBezTo>
                  <a:cubicBezTo>
                    <a:pt x="3350381" y="1904757"/>
                    <a:pt x="3313519" y="1951049"/>
                    <a:pt x="3265037" y="1920283"/>
                  </a:cubicBezTo>
                  <a:lnTo>
                    <a:pt x="3303137" y="1884469"/>
                  </a:lnTo>
                  <a:cubicBezTo>
                    <a:pt x="3253797" y="1855132"/>
                    <a:pt x="3299708" y="1827319"/>
                    <a:pt x="3310756" y="1793505"/>
                  </a:cubicBezTo>
                  <a:lnTo>
                    <a:pt x="3255131" y="1800363"/>
                  </a:lnTo>
                  <a:lnTo>
                    <a:pt x="3319805" y="1724163"/>
                  </a:lnTo>
                  <a:cubicBezTo>
                    <a:pt x="3316948" y="1720258"/>
                    <a:pt x="3314091" y="1716353"/>
                    <a:pt x="3311138" y="1712543"/>
                  </a:cubicBezTo>
                  <a:lnTo>
                    <a:pt x="3232842" y="1755024"/>
                  </a:lnTo>
                  <a:lnTo>
                    <a:pt x="3226937" y="1750071"/>
                  </a:lnTo>
                  <a:lnTo>
                    <a:pt x="3290183" y="1666728"/>
                  </a:lnTo>
                  <a:lnTo>
                    <a:pt x="3194361" y="1693683"/>
                  </a:lnTo>
                  <a:lnTo>
                    <a:pt x="3187217" y="1686063"/>
                  </a:lnTo>
                  <a:lnTo>
                    <a:pt x="3246653" y="1623579"/>
                  </a:lnTo>
                  <a:cubicBezTo>
                    <a:pt x="3229022" y="1621827"/>
                    <a:pt x="3211315" y="1621065"/>
                    <a:pt x="3193599" y="1621293"/>
                  </a:cubicBezTo>
                  <a:cubicBezTo>
                    <a:pt x="3155499" y="1624246"/>
                    <a:pt x="3138830" y="1649868"/>
                    <a:pt x="3154642" y="1684349"/>
                  </a:cubicBezTo>
                  <a:cubicBezTo>
                    <a:pt x="3166072" y="1709399"/>
                    <a:pt x="3184074" y="1731402"/>
                    <a:pt x="3198266" y="1755310"/>
                  </a:cubicBezTo>
                  <a:cubicBezTo>
                    <a:pt x="3205915" y="1766169"/>
                    <a:pt x="3211497" y="1778341"/>
                    <a:pt x="3214745" y="1791219"/>
                  </a:cubicBezTo>
                  <a:cubicBezTo>
                    <a:pt x="3225603" y="1860561"/>
                    <a:pt x="3234747" y="1930094"/>
                    <a:pt x="3245606" y="2007151"/>
                  </a:cubicBezTo>
                  <a:lnTo>
                    <a:pt x="3271228" y="1976099"/>
                  </a:lnTo>
                  <a:cubicBezTo>
                    <a:pt x="3273228" y="2012104"/>
                    <a:pt x="3275038" y="2043441"/>
                    <a:pt x="3276752" y="2074779"/>
                  </a:cubicBezTo>
                  <a:lnTo>
                    <a:pt x="3285325" y="2075731"/>
                  </a:lnTo>
                  <a:cubicBezTo>
                    <a:pt x="3288278" y="2062015"/>
                    <a:pt x="3291326" y="2048204"/>
                    <a:pt x="3294850" y="2034392"/>
                  </a:cubicBezTo>
                  <a:lnTo>
                    <a:pt x="3307518" y="2029535"/>
                  </a:lnTo>
                  <a:cubicBezTo>
                    <a:pt x="3314662" y="2044298"/>
                    <a:pt x="3325044" y="2058110"/>
                    <a:pt x="3327997" y="2074112"/>
                  </a:cubicBezTo>
                  <a:cubicBezTo>
                    <a:pt x="3333426" y="2102687"/>
                    <a:pt x="3334188" y="2131738"/>
                    <a:pt x="3337522" y="2160504"/>
                  </a:cubicBezTo>
                  <a:cubicBezTo>
                    <a:pt x="3340284" y="2186602"/>
                    <a:pt x="3341618" y="2211558"/>
                    <a:pt x="3299993" y="2222511"/>
                  </a:cubicBezTo>
                  <a:cubicBezTo>
                    <a:pt x="3298183" y="2188316"/>
                    <a:pt x="3296564" y="2157074"/>
                    <a:pt x="3294755" y="2122499"/>
                  </a:cubicBezTo>
                  <a:lnTo>
                    <a:pt x="3259417" y="2122499"/>
                  </a:lnTo>
                  <a:cubicBezTo>
                    <a:pt x="3234652" y="2021153"/>
                    <a:pt x="3211792" y="1920473"/>
                    <a:pt x="3185027" y="1820747"/>
                  </a:cubicBezTo>
                  <a:cubicBezTo>
                    <a:pt x="3171406" y="1769312"/>
                    <a:pt x="3153689" y="1717972"/>
                    <a:pt x="3100064" y="1691778"/>
                  </a:cubicBezTo>
                  <a:cubicBezTo>
                    <a:pt x="3098635" y="1691016"/>
                    <a:pt x="3096254" y="1690445"/>
                    <a:pt x="3095968" y="1689397"/>
                  </a:cubicBezTo>
                  <a:cubicBezTo>
                    <a:pt x="3083109" y="1636629"/>
                    <a:pt x="3034055" y="1626056"/>
                    <a:pt x="2995575" y="1603100"/>
                  </a:cubicBezTo>
                  <a:cubicBezTo>
                    <a:pt x="2984430" y="1596433"/>
                    <a:pt x="2973857" y="1588718"/>
                    <a:pt x="2962713" y="1581193"/>
                  </a:cubicBezTo>
                  <a:lnTo>
                    <a:pt x="2948330" y="1607196"/>
                  </a:lnTo>
                  <a:cubicBezTo>
                    <a:pt x="2943472" y="1579764"/>
                    <a:pt x="2940330" y="1561762"/>
                    <a:pt x="2937662" y="1546713"/>
                  </a:cubicBezTo>
                  <a:cubicBezTo>
                    <a:pt x="2924899" y="1557285"/>
                    <a:pt x="2909659" y="1579193"/>
                    <a:pt x="2897943" y="1577478"/>
                  </a:cubicBezTo>
                  <a:cubicBezTo>
                    <a:pt x="2877045" y="1573602"/>
                    <a:pt x="2858690" y="1561210"/>
                    <a:pt x="2847270" y="1543283"/>
                  </a:cubicBezTo>
                  <a:cubicBezTo>
                    <a:pt x="2829411" y="1506269"/>
                    <a:pt x="2816962" y="1466874"/>
                    <a:pt x="2810313" y="1426316"/>
                  </a:cubicBezTo>
                  <a:lnTo>
                    <a:pt x="2881846" y="1535568"/>
                  </a:lnTo>
                  <a:lnTo>
                    <a:pt x="2930519" y="1451653"/>
                  </a:lnTo>
                  <a:lnTo>
                    <a:pt x="2902610" y="1456987"/>
                  </a:lnTo>
                  <a:lnTo>
                    <a:pt x="2896324" y="1445557"/>
                  </a:lnTo>
                  <a:lnTo>
                    <a:pt x="3048724" y="1336591"/>
                  </a:lnTo>
                  <a:lnTo>
                    <a:pt x="2886132" y="1365166"/>
                  </a:lnTo>
                  <a:cubicBezTo>
                    <a:pt x="2885084" y="1358403"/>
                    <a:pt x="2884132" y="1351736"/>
                    <a:pt x="2883084" y="1344973"/>
                  </a:cubicBezTo>
                  <a:lnTo>
                    <a:pt x="3209411" y="1286585"/>
                  </a:lnTo>
                  <a:lnTo>
                    <a:pt x="3208268" y="1290871"/>
                  </a:lnTo>
                  <a:lnTo>
                    <a:pt x="2971857" y="1396122"/>
                  </a:lnTo>
                  <a:lnTo>
                    <a:pt x="2978430" y="1411267"/>
                  </a:lnTo>
                  <a:lnTo>
                    <a:pt x="3039389" y="1386312"/>
                  </a:lnTo>
                  <a:lnTo>
                    <a:pt x="2931185" y="1509756"/>
                  </a:lnTo>
                  <a:lnTo>
                    <a:pt x="3117304" y="1441461"/>
                  </a:lnTo>
                  <a:lnTo>
                    <a:pt x="3121209" y="1452701"/>
                  </a:lnTo>
                  <a:cubicBezTo>
                    <a:pt x="3050629" y="1486991"/>
                    <a:pt x="3050629" y="1486991"/>
                    <a:pt x="3041104" y="1523186"/>
                  </a:cubicBezTo>
                  <a:cubicBezTo>
                    <a:pt x="3114542" y="1487562"/>
                    <a:pt x="3180359" y="1454415"/>
                    <a:pt x="3247225" y="1423649"/>
                  </a:cubicBezTo>
                  <a:cubicBezTo>
                    <a:pt x="3286087" y="1405742"/>
                    <a:pt x="3310090" y="1378120"/>
                    <a:pt x="3330759" y="1340020"/>
                  </a:cubicBezTo>
                  <a:cubicBezTo>
                    <a:pt x="3354190" y="1296777"/>
                    <a:pt x="3390291" y="1260296"/>
                    <a:pt x="3429629" y="1209718"/>
                  </a:cubicBezTo>
                  <a:cubicBezTo>
                    <a:pt x="3406769" y="1224006"/>
                    <a:pt x="3394862" y="1231435"/>
                    <a:pt x="3383051" y="1238960"/>
                  </a:cubicBezTo>
                  <a:lnTo>
                    <a:pt x="3371431" y="1229911"/>
                  </a:lnTo>
                  <a:lnTo>
                    <a:pt x="3492494" y="1059128"/>
                  </a:lnTo>
                  <a:lnTo>
                    <a:pt x="3429438" y="1059128"/>
                  </a:lnTo>
                  <a:lnTo>
                    <a:pt x="3497542" y="946352"/>
                  </a:lnTo>
                  <a:lnTo>
                    <a:pt x="3410484" y="989690"/>
                  </a:lnTo>
                  <a:cubicBezTo>
                    <a:pt x="3498590" y="878820"/>
                    <a:pt x="3466205" y="750041"/>
                    <a:pt x="3476682" y="621740"/>
                  </a:cubicBezTo>
                  <a:lnTo>
                    <a:pt x="3534689" y="628026"/>
                  </a:lnTo>
                  <a:cubicBezTo>
                    <a:pt x="3489541" y="663269"/>
                    <a:pt x="3507829" y="697654"/>
                    <a:pt x="3518307" y="729087"/>
                  </a:cubicBezTo>
                  <a:cubicBezTo>
                    <a:pt x="3532023" y="769758"/>
                    <a:pt x="3523164" y="803191"/>
                    <a:pt x="3498399" y="809382"/>
                  </a:cubicBezTo>
                  <a:cubicBezTo>
                    <a:pt x="3487255" y="854531"/>
                    <a:pt x="3476872" y="896631"/>
                    <a:pt x="3465919" y="941208"/>
                  </a:cubicBezTo>
                  <a:lnTo>
                    <a:pt x="3527927" y="908442"/>
                  </a:lnTo>
                  <a:cubicBezTo>
                    <a:pt x="3515639" y="946542"/>
                    <a:pt x="3507257" y="973307"/>
                    <a:pt x="3499352" y="999311"/>
                  </a:cubicBezTo>
                  <a:lnTo>
                    <a:pt x="3599078" y="980737"/>
                  </a:lnTo>
                  <a:lnTo>
                    <a:pt x="3553263" y="921111"/>
                  </a:lnTo>
                  <a:lnTo>
                    <a:pt x="3564598" y="909395"/>
                  </a:lnTo>
                  <a:lnTo>
                    <a:pt x="3608603" y="942542"/>
                  </a:lnTo>
                  <a:cubicBezTo>
                    <a:pt x="3612604" y="931016"/>
                    <a:pt x="3616223" y="920920"/>
                    <a:pt x="3622415" y="903204"/>
                  </a:cubicBezTo>
                  <a:cubicBezTo>
                    <a:pt x="3637464" y="917205"/>
                    <a:pt x="3649561" y="929969"/>
                    <a:pt x="3663181" y="941304"/>
                  </a:cubicBezTo>
                  <a:cubicBezTo>
                    <a:pt x="3711664" y="980928"/>
                    <a:pt x="3744144" y="968450"/>
                    <a:pt x="3757575" y="908538"/>
                  </a:cubicBezTo>
                  <a:cubicBezTo>
                    <a:pt x="3794627" y="743755"/>
                    <a:pt x="3748050" y="601928"/>
                    <a:pt x="3639179" y="478198"/>
                  </a:cubicBezTo>
                  <a:cubicBezTo>
                    <a:pt x="3570694" y="400664"/>
                    <a:pt x="3497065" y="412856"/>
                    <a:pt x="3458204" y="509726"/>
                  </a:cubicBezTo>
                  <a:cubicBezTo>
                    <a:pt x="3410474" y="625273"/>
                    <a:pt x="3390891" y="750508"/>
                    <a:pt x="3401054" y="875105"/>
                  </a:cubicBezTo>
                  <a:cubicBezTo>
                    <a:pt x="3403625" y="903680"/>
                    <a:pt x="3391529" y="933588"/>
                    <a:pt x="3386576" y="963116"/>
                  </a:cubicBezTo>
                  <a:cubicBezTo>
                    <a:pt x="3380575" y="1003311"/>
                    <a:pt x="3375717" y="1043602"/>
                    <a:pt x="3360287" y="1083416"/>
                  </a:cubicBezTo>
                  <a:cubicBezTo>
                    <a:pt x="3365144" y="993120"/>
                    <a:pt x="3366478" y="902441"/>
                    <a:pt x="3376098" y="812621"/>
                  </a:cubicBezTo>
                  <a:cubicBezTo>
                    <a:pt x="3385623" y="719942"/>
                    <a:pt x="3403911" y="628122"/>
                    <a:pt x="3413436" y="535348"/>
                  </a:cubicBezTo>
                  <a:cubicBezTo>
                    <a:pt x="3365049" y="759852"/>
                    <a:pt x="3303613" y="983023"/>
                    <a:pt x="3346761" y="1217719"/>
                  </a:cubicBezTo>
                  <a:lnTo>
                    <a:pt x="3329616" y="1219910"/>
                  </a:lnTo>
                  <a:cubicBezTo>
                    <a:pt x="3322473" y="1175904"/>
                    <a:pt x="3308566" y="1131804"/>
                    <a:pt x="3309518" y="1087989"/>
                  </a:cubicBezTo>
                  <a:cubicBezTo>
                    <a:pt x="3309976" y="999644"/>
                    <a:pt x="3316653" y="911452"/>
                    <a:pt x="3329521" y="824051"/>
                  </a:cubicBezTo>
                  <a:cubicBezTo>
                    <a:pt x="3347152" y="712332"/>
                    <a:pt x="3371964" y="601870"/>
                    <a:pt x="3403816" y="493343"/>
                  </a:cubicBezTo>
                  <a:cubicBezTo>
                    <a:pt x="3430105" y="406094"/>
                    <a:pt x="3503828" y="360659"/>
                    <a:pt x="3591459" y="346658"/>
                  </a:cubicBezTo>
                  <a:cubicBezTo>
                    <a:pt x="3612794" y="343229"/>
                    <a:pt x="3642322" y="361421"/>
                    <a:pt x="3660800" y="377805"/>
                  </a:cubicBezTo>
                  <a:cubicBezTo>
                    <a:pt x="3687461" y="400303"/>
                    <a:pt x="3709492" y="427763"/>
                    <a:pt x="3725665" y="458672"/>
                  </a:cubicBezTo>
                  <a:cubicBezTo>
                    <a:pt x="3765290" y="540968"/>
                    <a:pt x="3845299" y="567828"/>
                    <a:pt x="3919404" y="613644"/>
                  </a:cubicBezTo>
                  <a:lnTo>
                    <a:pt x="3919404" y="544492"/>
                  </a:lnTo>
                  <a:cubicBezTo>
                    <a:pt x="3934549" y="568686"/>
                    <a:pt x="3958266" y="582592"/>
                    <a:pt x="3943979" y="622597"/>
                  </a:cubicBezTo>
                  <a:cubicBezTo>
                    <a:pt x="3931310" y="657935"/>
                    <a:pt x="3950074" y="704988"/>
                    <a:pt x="3956742" y="746422"/>
                  </a:cubicBezTo>
                  <a:cubicBezTo>
                    <a:pt x="3963790" y="790999"/>
                    <a:pt x="3972839" y="835290"/>
                    <a:pt x="3981126" y="879772"/>
                  </a:cubicBezTo>
                  <a:lnTo>
                    <a:pt x="3965791" y="889297"/>
                  </a:lnTo>
                  <a:cubicBezTo>
                    <a:pt x="3962505" y="882944"/>
                    <a:pt x="3959705" y="876353"/>
                    <a:pt x="3957409" y="869580"/>
                  </a:cubicBezTo>
                  <a:cubicBezTo>
                    <a:pt x="3938359" y="799762"/>
                    <a:pt x="3922738" y="729182"/>
                    <a:pt x="3900259" y="660602"/>
                  </a:cubicBezTo>
                  <a:cubicBezTo>
                    <a:pt x="3893115" y="638694"/>
                    <a:pt x="3873208" y="612977"/>
                    <a:pt x="3852634" y="604785"/>
                  </a:cubicBezTo>
                  <a:cubicBezTo>
                    <a:pt x="3769862" y="572781"/>
                    <a:pt x="3722903" y="507821"/>
                    <a:pt x="3678231" y="437240"/>
                  </a:cubicBezTo>
                  <a:cubicBezTo>
                    <a:pt x="3641846" y="380090"/>
                    <a:pt x="3576980" y="369422"/>
                    <a:pt x="3516306" y="409427"/>
                  </a:cubicBezTo>
                  <a:cubicBezTo>
                    <a:pt x="3566789" y="390377"/>
                    <a:pt x="3600412" y="410571"/>
                    <a:pt x="3635369" y="446384"/>
                  </a:cubicBezTo>
                  <a:cubicBezTo>
                    <a:pt x="3769576" y="583735"/>
                    <a:pt x="3824630" y="741659"/>
                    <a:pt x="3773957" y="930826"/>
                  </a:cubicBezTo>
                  <a:cubicBezTo>
                    <a:pt x="3760527" y="981118"/>
                    <a:pt x="3742906" y="1030267"/>
                    <a:pt x="3727190" y="1079988"/>
                  </a:cubicBezTo>
                  <a:lnTo>
                    <a:pt x="3709283" y="1074654"/>
                  </a:lnTo>
                  <a:cubicBezTo>
                    <a:pt x="3717760" y="1047126"/>
                    <a:pt x="3726237" y="1019599"/>
                    <a:pt x="3737858" y="981308"/>
                  </a:cubicBezTo>
                  <a:cubicBezTo>
                    <a:pt x="3679279" y="992738"/>
                    <a:pt x="3620796" y="992072"/>
                    <a:pt x="3575457" y="1016265"/>
                  </a:cubicBezTo>
                  <a:cubicBezTo>
                    <a:pt x="3527832" y="1041792"/>
                    <a:pt x="3491827" y="1090941"/>
                    <a:pt x="3460108" y="1121040"/>
                  </a:cubicBezTo>
                  <a:cubicBezTo>
                    <a:pt x="3462490" y="1154473"/>
                    <a:pt x="3463919" y="1174856"/>
                    <a:pt x="3465443" y="1197240"/>
                  </a:cubicBezTo>
                  <a:lnTo>
                    <a:pt x="3530594" y="1170380"/>
                  </a:lnTo>
                  <a:cubicBezTo>
                    <a:pt x="3532880" y="1173714"/>
                    <a:pt x="3535261" y="1176952"/>
                    <a:pt x="3537642" y="1179905"/>
                  </a:cubicBezTo>
                  <a:cubicBezTo>
                    <a:pt x="3449346" y="1221910"/>
                    <a:pt x="3377337" y="1280108"/>
                    <a:pt x="3328092" y="1374596"/>
                  </a:cubicBezTo>
                  <a:lnTo>
                    <a:pt x="3409817" y="1357927"/>
                  </a:lnTo>
                  <a:cubicBezTo>
                    <a:pt x="3353334" y="1398218"/>
                    <a:pt x="3290373" y="1438889"/>
                    <a:pt x="3232652" y="1486038"/>
                  </a:cubicBezTo>
                  <a:cubicBezTo>
                    <a:pt x="3196362" y="1515852"/>
                    <a:pt x="3167977" y="1555380"/>
                    <a:pt x="3142545" y="1583384"/>
                  </a:cubicBezTo>
                  <a:lnTo>
                    <a:pt x="3310280" y="1535759"/>
                  </a:lnTo>
                  <a:lnTo>
                    <a:pt x="3314947" y="1550141"/>
                  </a:lnTo>
                  <a:lnTo>
                    <a:pt x="3182931" y="1589289"/>
                  </a:lnTo>
                  <a:cubicBezTo>
                    <a:pt x="3198457" y="1597481"/>
                    <a:pt x="3202933" y="1601672"/>
                    <a:pt x="3205220" y="1600719"/>
                  </a:cubicBezTo>
                  <a:cubicBezTo>
                    <a:pt x="3268465" y="1574430"/>
                    <a:pt x="3330283" y="1599672"/>
                    <a:pt x="3393910" y="1610244"/>
                  </a:cubicBezTo>
                  <a:lnTo>
                    <a:pt x="3265608" y="1635295"/>
                  </a:lnTo>
                  <a:lnTo>
                    <a:pt x="3267037" y="1647106"/>
                  </a:lnTo>
                  <a:lnTo>
                    <a:pt x="3349428" y="1643010"/>
                  </a:lnTo>
                  <a:cubicBezTo>
                    <a:pt x="3350190" y="1646344"/>
                    <a:pt x="3350857" y="1649678"/>
                    <a:pt x="3351619" y="1652535"/>
                  </a:cubicBezTo>
                  <a:lnTo>
                    <a:pt x="3299422" y="1687302"/>
                  </a:lnTo>
                  <a:lnTo>
                    <a:pt x="3301613" y="1693302"/>
                  </a:lnTo>
                  <a:lnTo>
                    <a:pt x="3359524" y="1679110"/>
                  </a:lnTo>
                  <a:lnTo>
                    <a:pt x="3310185" y="1763025"/>
                  </a:lnTo>
                  <a:lnTo>
                    <a:pt x="3403435" y="1722639"/>
                  </a:lnTo>
                  <a:lnTo>
                    <a:pt x="3407055" y="1730926"/>
                  </a:lnTo>
                  <a:cubicBezTo>
                    <a:pt x="3401054" y="1733783"/>
                    <a:pt x="3395053" y="1736546"/>
                    <a:pt x="3389243" y="1739594"/>
                  </a:cubicBezTo>
                  <a:cubicBezTo>
                    <a:pt x="3342380" y="1772169"/>
                    <a:pt x="3309328" y="1820080"/>
                    <a:pt x="3310566" y="1849322"/>
                  </a:cubicBezTo>
                  <a:cubicBezTo>
                    <a:pt x="3321234" y="1840559"/>
                    <a:pt x="3334760" y="1831034"/>
                    <a:pt x="3346571" y="1819889"/>
                  </a:cubicBezTo>
                  <a:cubicBezTo>
                    <a:pt x="3370002" y="1797791"/>
                    <a:pt x="3398291" y="1777789"/>
                    <a:pt x="3388385" y="1738451"/>
                  </a:cubicBezTo>
                  <a:cubicBezTo>
                    <a:pt x="3402768" y="1735403"/>
                    <a:pt x="3420389" y="1736450"/>
                    <a:pt x="3431248" y="1728449"/>
                  </a:cubicBezTo>
                  <a:cubicBezTo>
                    <a:pt x="3481616" y="1692159"/>
                    <a:pt x="3541452" y="1671309"/>
                    <a:pt x="3603460" y="1668442"/>
                  </a:cubicBezTo>
                  <a:lnTo>
                    <a:pt x="3565360" y="1695683"/>
                  </a:lnTo>
                  <a:cubicBezTo>
                    <a:pt x="3520592" y="1716257"/>
                    <a:pt x="3463919" y="1726545"/>
                    <a:pt x="3434963" y="1760549"/>
                  </a:cubicBezTo>
                  <a:cubicBezTo>
                    <a:pt x="3411436" y="1788362"/>
                    <a:pt x="3387338" y="1813317"/>
                    <a:pt x="3360953" y="1839416"/>
                  </a:cubicBezTo>
                  <a:lnTo>
                    <a:pt x="3475920" y="1786552"/>
                  </a:lnTo>
                  <a:lnTo>
                    <a:pt x="3479158" y="1793410"/>
                  </a:lnTo>
                  <a:lnTo>
                    <a:pt x="3300755" y="1905519"/>
                  </a:lnTo>
                  <a:lnTo>
                    <a:pt x="3307137" y="1918473"/>
                  </a:lnTo>
                  <a:lnTo>
                    <a:pt x="3584696" y="1803411"/>
                  </a:lnTo>
                  <a:cubicBezTo>
                    <a:pt x="3556121" y="1845321"/>
                    <a:pt x="3504686" y="1859704"/>
                    <a:pt x="3492589" y="1913044"/>
                  </a:cubicBezTo>
                  <a:lnTo>
                    <a:pt x="3543929" y="1886469"/>
                  </a:lnTo>
                  <a:lnTo>
                    <a:pt x="3511544" y="1948191"/>
                  </a:lnTo>
                  <a:lnTo>
                    <a:pt x="3563931" y="1933618"/>
                  </a:lnTo>
                  <a:lnTo>
                    <a:pt x="3512020" y="2022677"/>
                  </a:lnTo>
                  <a:lnTo>
                    <a:pt x="3551644" y="1993340"/>
                  </a:lnTo>
                  <a:lnTo>
                    <a:pt x="3556692" y="1997912"/>
                  </a:lnTo>
                  <a:lnTo>
                    <a:pt x="3535547" y="2029725"/>
                  </a:lnTo>
                  <a:lnTo>
                    <a:pt x="3479540" y="2098210"/>
                  </a:lnTo>
                  <a:lnTo>
                    <a:pt x="3504876" y="1966956"/>
                  </a:lnTo>
                  <a:lnTo>
                    <a:pt x="3485159" y="1974671"/>
                  </a:lnTo>
                  <a:cubicBezTo>
                    <a:pt x="3428009" y="1943714"/>
                    <a:pt x="3456584" y="1907996"/>
                    <a:pt x="3473444" y="1871706"/>
                  </a:cubicBezTo>
                  <a:cubicBezTo>
                    <a:pt x="3415151" y="1879992"/>
                    <a:pt x="3403149" y="1916568"/>
                    <a:pt x="3402006" y="1963050"/>
                  </a:cubicBezTo>
                  <a:cubicBezTo>
                    <a:pt x="3400863" y="2009532"/>
                    <a:pt x="3404007" y="2056109"/>
                    <a:pt x="3392481" y="2099448"/>
                  </a:cubicBezTo>
                  <a:cubicBezTo>
                    <a:pt x="3376289" y="2161837"/>
                    <a:pt x="3352571" y="2221178"/>
                    <a:pt x="3398673" y="2277947"/>
                  </a:cubicBezTo>
                  <a:cubicBezTo>
                    <a:pt x="3463823" y="2261373"/>
                    <a:pt x="3510687" y="2226607"/>
                    <a:pt x="3516211" y="2153550"/>
                  </a:cubicBezTo>
                  <a:cubicBezTo>
                    <a:pt x="3538785" y="2152503"/>
                    <a:pt x="3550787" y="2158884"/>
                    <a:pt x="3537547" y="2183459"/>
                  </a:cubicBezTo>
                  <a:cubicBezTo>
                    <a:pt x="3528022" y="2200128"/>
                    <a:pt x="3519640" y="2216796"/>
                    <a:pt x="3505638" y="2242704"/>
                  </a:cubicBezTo>
                  <a:lnTo>
                    <a:pt x="3586791" y="2221083"/>
                  </a:lnTo>
                  <a:lnTo>
                    <a:pt x="3589934" y="2228798"/>
                  </a:lnTo>
                  <a:lnTo>
                    <a:pt x="3511353" y="2272327"/>
                  </a:lnTo>
                  <a:lnTo>
                    <a:pt x="3559835" y="2281852"/>
                  </a:lnTo>
                  <a:lnTo>
                    <a:pt x="3509067" y="2289472"/>
                  </a:lnTo>
                  <a:lnTo>
                    <a:pt x="3534975" y="2304617"/>
                  </a:lnTo>
                  <a:lnTo>
                    <a:pt x="3501638" y="2318904"/>
                  </a:lnTo>
                  <a:cubicBezTo>
                    <a:pt x="3503733" y="2330811"/>
                    <a:pt x="3505924" y="2342717"/>
                    <a:pt x="3508686" y="2358624"/>
                  </a:cubicBezTo>
                  <a:lnTo>
                    <a:pt x="3542119" y="2354909"/>
                  </a:lnTo>
                  <a:lnTo>
                    <a:pt x="3518878" y="2388627"/>
                  </a:lnTo>
                  <a:lnTo>
                    <a:pt x="3523069" y="2393485"/>
                  </a:lnTo>
                  <a:lnTo>
                    <a:pt x="3561169" y="2366910"/>
                  </a:lnTo>
                  <a:cubicBezTo>
                    <a:pt x="3555835" y="2382150"/>
                    <a:pt x="3553263" y="2389484"/>
                    <a:pt x="3550691" y="2397009"/>
                  </a:cubicBezTo>
                  <a:cubicBezTo>
                    <a:pt x="3553263" y="2398057"/>
                    <a:pt x="3556597" y="2400819"/>
                    <a:pt x="3558216" y="2399962"/>
                  </a:cubicBezTo>
                  <a:cubicBezTo>
                    <a:pt x="3610032" y="2374816"/>
                    <a:pt x="3656228" y="2411487"/>
                    <a:pt x="3705568" y="2413107"/>
                  </a:cubicBezTo>
                  <a:cubicBezTo>
                    <a:pt x="3714426" y="2413107"/>
                    <a:pt x="3723666" y="2420727"/>
                    <a:pt x="3731762" y="2419203"/>
                  </a:cubicBezTo>
                  <a:cubicBezTo>
                    <a:pt x="3806628" y="2405201"/>
                    <a:pt x="3865112" y="2455683"/>
                    <a:pt x="3931787" y="2471019"/>
                  </a:cubicBezTo>
                  <a:cubicBezTo>
                    <a:pt x="3938740" y="2472638"/>
                    <a:pt x="3944074" y="2482544"/>
                    <a:pt x="3949408" y="2489211"/>
                  </a:cubicBezTo>
                  <a:cubicBezTo>
                    <a:pt x="4040372" y="2601321"/>
                    <a:pt x="4128478" y="2716002"/>
                    <a:pt x="4223061" y="2824967"/>
                  </a:cubicBezTo>
                  <a:cubicBezTo>
                    <a:pt x="4280173" y="2891928"/>
                    <a:pt x="4365193" y="2928514"/>
                    <a:pt x="4453090" y="2923932"/>
                  </a:cubicBezTo>
                  <a:cubicBezTo>
                    <a:pt x="4460929" y="2924047"/>
                    <a:pt x="4468616" y="2921818"/>
                    <a:pt x="4475188" y="2917550"/>
                  </a:cubicBezTo>
                  <a:cubicBezTo>
                    <a:pt x="4517479" y="2884975"/>
                    <a:pt x="4559103" y="2851542"/>
                    <a:pt x="4600918" y="2818395"/>
                  </a:cubicBezTo>
                  <a:lnTo>
                    <a:pt x="4594441" y="2807823"/>
                  </a:lnTo>
                  <a:cubicBezTo>
                    <a:pt x="4584916" y="2812299"/>
                    <a:pt x="4573105" y="2814490"/>
                    <a:pt x="4566914" y="2821729"/>
                  </a:cubicBezTo>
                  <a:cubicBezTo>
                    <a:pt x="4468902" y="2936886"/>
                    <a:pt x="4352316" y="2885737"/>
                    <a:pt x="4266781" y="2815252"/>
                  </a:cubicBezTo>
                  <a:cubicBezTo>
                    <a:pt x="4196868" y="2758102"/>
                    <a:pt x="4148100" y="2683140"/>
                    <a:pt x="4100951" y="2606178"/>
                  </a:cubicBezTo>
                  <a:cubicBezTo>
                    <a:pt x="4068851" y="2553600"/>
                    <a:pt x="4023703" y="2508928"/>
                    <a:pt x="3979031" y="2454255"/>
                  </a:cubicBezTo>
                  <a:cubicBezTo>
                    <a:pt x="4017131" y="2456445"/>
                    <a:pt x="4041039" y="2462160"/>
                    <a:pt x="4063898" y="2489688"/>
                  </a:cubicBezTo>
                  <a:cubicBezTo>
                    <a:pt x="4118925" y="2557029"/>
                    <a:pt x="4177827" y="2621114"/>
                    <a:pt x="4240302" y="2681616"/>
                  </a:cubicBezTo>
                  <a:cubicBezTo>
                    <a:pt x="4332027" y="2768961"/>
                    <a:pt x="4384320" y="2782962"/>
                    <a:pt x="4509668" y="2767341"/>
                  </a:cubicBezTo>
                  <a:cubicBezTo>
                    <a:pt x="4415085" y="2716192"/>
                    <a:pt x="4364222" y="2648088"/>
                    <a:pt x="4412323" y="2536074"/>
                  </a:cubicBezTo>
                  <a:lnTo>
                    <a:pt x="4453185" y="2531979"/>
                  </a:lnTo>
                  <a:cubicBezTo>
                    <a:pt x="4462043" y="2511881"/>
                    <a:pt x="4471283" y="2491212"/>
                    <a:pt x="4483951" y="2462446"/>
                  </a:cubicBezTo>
                  <a:lnTo>
                    <a:pt x="4434897" y="2486449"/>
                  </a:lnTo>
                  <a:cubicBezTo>
                    <a:pt x="4419943" y="2424917"/>
                    <a:pt x="4405370" y="2365767"/>
                    <a:pt x="4391177" y="2306522"/>
                  </a:cubicBezTo>
                  <a:cubicBezTo>
                    <a:pt x="4387272" y="2289758"/>
                    <a:pt x="4385749" y="2272422"/>
                    <a:pt x="4381652" y="2255849"/>
                  </a:cubicBezTo>
                  <a:cubicBezTo>
                    <a:pt x="4366889" y="2200032"/>
                    <a:pt x="4351077" y="2144406"/>
                    <a:pt x="4336028" y="2088685"/>
                  </a:cubicBezTo>
                  <a:cubicBezTo>
                    <a:pt x="4330798" y="2073883"/>
                    <a:pt x="4327598" y="2058434"/>
                    <a:pt x="4326503" y="2042774"/>
                  </a:cubicBezTo>
                  <a:cubicBezTo>
                    <a:pt x="4327360" y="2000293"/>
                    <a:pt x="4308977" y="1980957"/>
                    <a:pt x="4266019" y="1987530"/>
                  </a:cubicBezTo>
                  <a:lnTo>
                    <a:pt x="4266019" y="1863038"/>
                  </a:lnTo>
                  <a:cubicBezTo>
                    <a:pt x="4289832" y="1915806"/>
                    <a:pt x="4312977" y="1956669"/>
                    <a:pt x="4326979" y="2000388"/>
                  </a:cubicBezTo>
                  <a:cubicBezTo>
                    <a:pt x="4352601" y="2080398"/>
                    <a:pt x="4372413" y="2162313"/>
                    <a:pt x="4395464" y="2243085"/>
                  </a:cubicBezTo>
                  <a:cubicBezTo>
                    <a:pt x="4402989" y="2269660"/>
                    <a:pt x="4414514" y="2295092"/>
                    <a:pt x="4421562" y="2321857"/>
                  </a:cubicBezTo>
                  <a:cubicBezTo>
                    <a:pt x="4428611" y="2348622"/>
                    <a:pt x="4431087" y="2379007"/>
                    <a:pt x="4435088" y="2400533"/>
                  </a:cubicBezTo>
                  <a:lnTo>
                    <a:pt x="4507002" y="2445111"/>
                  </a:lnTo>
                  <a:cubicBezTo>
                    <a:pt x="4498143" y="2469685"/>
                    <a:pt x="4488904" y="2495022"/>
                    <a:pt x="4474902" y="2533693"/>
                  </a:cubicBezTo>
                  <a:cubicBezTo>
                    <a:pt x="4561961" y="2476067"/>
                    <a:pt x="4646352" y="2497879"/>
                    <a:pt x="4740173" y="2510166"/>
                  </a:cubicBezTo>
                  <a:cubicBezTo>
                    <a:pt x="4717218" y="2428061"/>
                    <a:pt x="4703883" y="2348241"/>
                    <a:pt x="4672355" y="2276613"/>
                  </a:cubicBezTo>
                  <a:cubicBezTo>
                    <a:pt x="4636732" y="2195460"/>
                    <a:pt x="4625683" y="2111545"/>
                    <a:pt x="4610824" y="2026487"/>
                  </a:cubicBezTo>
                  <a:cubicBezTo>
                    <a:pt x="4601871" y="1975052"/>
                    <a:pt x="4601299" y="1920569"/>
                    <a:pt x="4563961" y="1874087"/>
                  </a:cubicBezTo>
                  <a:cubicBezTo>
                    <a:pt x="4548245" y="1854561"/>
                    <a:pt x="4550626" y="1812936"/>
                    <a:pt x="4557770" y="1784552"/>
                  </a:cubicBezTo>
                  <a:cubicBezTo>
                    <a:pt x="4566057" y="1751309"/>
                    <a:pt x="4564532" y="1731212"/>
                    <a:pt x="4533481" y="1712733"/>
                  </a:cubicBezTo>
                  <a:cubicBezTo>
                    <a:pt x="4485856" y="1684158"/>
                    <a:pt x="4496905" y="1636533"/>
                    <a:pt x="4499191" y="1588908"/>
                  </a:cubicBezTo>
                  <a:cubicBezTo>
                    <a:pt x="4508716" y="1596528"/>
                    <a:pt x="4514050" y="1601291"/>
                    <a:pt x="4519860" y="1605958"/>
                  </a:cubicBezTo>
                  <a:lnTo>
                    <a:pt x="4518717" y="1604624"/>
                  </a:lnTo>
                  <a:cubicBezTo>
                    <a:pt x="4520051" y="1628056"/>
                    <a:pt x="4499667" y="1657298"/>
                    <a:pt x="4540530" y="1670252"/>
                  </a:cubicBezTo>
                  <a:cubicBezTo>
                    <a:pt x="4547292" y="1672347"/>
                    <a:pt x="4546435" y="1698255"/>
                    <a:pt x="4549293" y="1713495"/>
                  </a:cubicBezTo>
                  <a:cubicBezTo>
                    <a:pt x="4605109" y="1692255"/>
                    <a:pt x="4617396" y="1646820"/>
                    <a:pt x="4618825" y="1550332"/>
                  </a:cubicBezTo>
                  <a:lnTo>
                    <a:pt x="4601871" y="1591671"/>
                  </a:lnTo>
                  <a:lnTo>
                    <a:pt x="4593679" y="1589956"/>
                  </a:lnTo>
                  <a:cubicBezTo>
                    <a:pt x="4599966" y="1543664"/>
                    <a:pt x="4606157" y="1497373"/>
                    <a:pt x="4612729" y="1448796"/>
                  </a:cubicBezTo>
                  <a:cubicBezTo>
                    <a:pt x="4653401" y="1504612"/>
                    <a:pt x="4640637" y="1564048"/>
                    <a:pt x="4627588" y="1634057"/>
                  </a:cubicBezTo>
                  <a:lnTo>
                    <a:pt x="4694263" y="1598148"/>
                  </a:lnTo>
                  <a:cubicBezTo>
                    <a:pt x="4688643" y="1573764"/>
                    <a:pt x="4682547" y="1549951"/>
                    <a:pt x="4677785" y="1526043"/>
                  </a:cubicBezTo>
                  <a:cubicBezTo>
                    <a:pt x="4672451" y="1499564"/>
                    <a:pt x="4667402" y="1475084"/>
                    <a:pt x="4704359" y="1462797"/>
                  </a:cubicBezTo>
                  <a:cubicBezTo>
                    <a:pt x="4715123" y="1459273"/>
                    <a:pt x="4723409" y="1432413"/>
                    <a:pt x="4723409" y="1416125"/>
                  </a:cubicBezTo>
                  <a:cubicBezTo>
                    <a:pt x="4723409" y="1376024"/>
                    <a:pt x="4718552" y="1335829"/>
                    <a:pt x="4714932" y="1287252"/>
                  </a:cubicBezTo>
                  <a:lnTo>
                    <a:pt x="4735982" y="1316779"/>
                  </a:lnTo>
                  <a:lnTo>
                    <a:pt x="4734649" y="1315446"/>
                  </a:lnTo>
                  <a:cubicBezTo>
                    <a:pt x="4747889" y="1358498"/>
                    <a:pt x="4756175" y="1403933"/>
                    <a:pt x="4775702" y="1443938"/>
                  </a:cubicBezTo>
                  <a:cubicBezTo>
                    <a:pt x="4798848" y="1491563"/>
                    <a:pt x="4807134" y="1489848"/>
                    <a:pt x="4839519" y="1459749"/>
                  </a:cubicBezTo>
                  <a:cubicBezTo>
                    <a:pt x="4839519" y="1436889"/>
                    <a:pt x="4842662" y="1419078"/>
                    <a:pt x="4838567" y="1403171"/>
                  </a:cubicBezTo>
                  <a:cubicBezTo>
                    <a:pt x="4834471" y="1387264"/>
                    <a:pt x="4823136" y="1373739"/>
                    <a:pt x="4813135" y="1356022"/>
                  </a:cubicBezTo>
                  <a:lnTo>
                    <a:pt x="4856093" y="1361928"/>
                  </a:lnTo>
                  <a:cubicBezTo>
                    <a:pt x="4863713" y="1330781"/>
                    <a:pt x="4867809" y="1298872"/>
                    <a:pt x="4879429" y="1269916"/>
                  </a:cubicBezTo>
                  <a:cubicBezTo>
                    <a:pt x="4899812" y="1219433"/>
                    <a:pt x="4853712" y="1205622"/>
                    <a:pt x="4835614" y="1171237"/>
                  </a:cubicBezTo>
                  <a:lnTo>
                    <a:pt x="4897050" y="1194192"/>
                  </a:lnTo>
                  <a:cubicBezTo>
                    <a:pt x="4885477" y="1180657"/>
                    <a:pt x="4874733" y="1166436"/>
                    <a:pt x="4864856" y="1151615"/>
                  </a:cubicBezTo>
                  <a:cubicBezTo>
                    <a:pt x="4863522" y="1149330"/>
                    <a:pt x="4873333" y="1140376"/>
                    <a:pt x="4878000" y="1134566"/>
                  </a:cubicBezTo>
                  <a:lnTo>
                    <a:pt x="4888478" y="1133423"/>
                  </a:lnTo>
                  <a:cubicBezTo>
                    <a:pt x="4920672" y="1184191"/>
                    <a:pt x="4957249" y="1232673"/>
                    <a:pt x="4904004" y="1294490"/>
                  </a:cubicBezTo>
                  <a:cubicBezTo>
                    <a:pt x="4894479" y="1305158"/>
                    <a:pt x="4917910" y="1338115"/>
                    <a:pt x="4896384" y="1358975"/>
                  </a:cubicBezTo>
                  <a:cubicBezTo>
                    <a:pt x="4867142" y="1387550"/>
                    <a:pt x="4867809" y="1387550"/>
                    <a:pt x="4889716" y="1425650"/>
                  </a:cubicBezTo>
                  <a:lnTo>
                    <a:pt x="4853330" y="1423078"/>
                  </a:lnTo>
                  <a:cubicBezTo>
                    <a:pt x="4858188" y="1438128"/>
                    <a:pt x="4862855" y="1452606"/>
                    <a:pt x="4864856" y="1458987"/>
                  </a:cubicBezTo>
                  <a:cubicBezTo>
                    <a:pt x="4849711" y="1485181"/>
                    <a:pt x="4837233" y="1506612"/>
                    <a:pt x="4824755" y="1527948"/>
                  </a:cubicBezTo>
                  <a:lnTo>
                    <a:pt x="4794466" y="1510232"/>
                  </a:lnTo>
                  <a:lnTo>
                    <a:pt x="4774845" y="1576240"/>
                  </a:lnTo>
                  <a:lnTo>
                    <a:pt x="4822470" y="1576240"/>
                  </a:lnTo>
                  <a:lnTo>
                    <a:pt x="4758366" y="1638533"/>
                  </a:lnTo>
                  <a:lnTo>
                    <a:pt x="4838186" y="1656631"/>
                  </a:lnTo>
                  <a:lnTo>
                    <a:pt x="4786275" y="1718163"/>
                  </a:lnTo>
                  <a:lnTo>
                    <a:pt x="4914767" y="1739689"/>
                  </a:lnTo>
                  <a:lnTo>
                    <a:pt x="4914767" y="1753024"/>
                  </a:lnTo>
                  <a:lnTo>
                    <a:pt x="4867809" y="1756834"/>
                  </a:lnTo>
                  <a:lnTo>
                    <a:pt x="4885144" y="1770264"/>
                  </a:lnTo>
                  <a:lnTo>
                    <a:pt x="4832566" y="1799982"/>
                  </a:lnTo>
                  <a:lnTo>
                    <a:pt x="4833804" y="1798649"/>
                  </a:lnTo>
                  <a:lnTo>
                    <a:pt x="4757604" y="1838368"/>
                  </a:lnTo>
                  <a:lnTo>
                    <a:pt x="4820469" y="1749690"/>
                  </a:lnTo>
                  <a:cubicBezTo>
                    <a:pt x="4764557" y="1722354"/>
                    <a:pt x="4709884" y="1690159"/>
                    <a:pt x="4714266" y="1610244"/>
                  </a:cubicBezTo>
                  <a:cubicBezTo>
                    <a:pt x="4670927" y="1620341"/>
                    <a:pt x="4660735" y="1643487"/>
                    <a:pt x="4674165" y="1683206"/>
                  </a:cubicBezTo>
                  <a:cubicBezTo>
                    <a:pt x="4692263" y="1736450"/>
                    <a:pt x="4653305" y="1770455"/>
                    <a:pt x="4623016" y="1802745"/>
                  </a:cubicBezTo>
                  <a:cubicBezTo>
                    <a:pt x="4590250" y="1837701"/>
                    <a:pt x="4565009" y="1864466"/>
                    <a:pt x="4613491" y="1907520"/>
                  </a:cubicBezTo>
                  <a:cubicBezTo>
                    <a:pt x="4627588" y="1919902"/>
                    <a:pt x="4629207" y="1949811"/>
                    <a:pt x="4631303" y="1972194"/>
                  </a:cubicBezTo>
                  <a:cubicBezTo>
                    <a:pt x="4635780" y="2020677"/>
                    <a:pt x="4632827" y="2070111"/>
                    <a:pt x="4640828" y="2117832"/>
                  </a:cubicBezTo>
                  <a:cubicBezTo>
                    <a:pt x="4648991" y="2163494"/>
                    <a:pt x="4665116" y="2207376"/>
                    <a:pt x="4688453" y="2247467"/>
                  </a:cubicBezTo>
                  <a:cubicBezTo>
                    <a:pt x="4697978" y="2201366"/>
                    <a:pt x="4706646" y="2155265"/>
                    <a:pt x="4718742" y="2094114"/>
                  </a:cubicBezTo>
                  <a:lnTo>
                    <a:pt x="4648162" y="2146978"/>
                  </a:lnTo>
                  <a:cubicBezTo>
                    <a:pt x="4672165" y="2108211"/>
                    <a:pt x="4682166" y="2075731"/>
                    <a:pt x="4724362" y="2068873"/>
                  </a:cubicBezTo>
                  <a:cubicBezTo>
                    <a:pt x="4757985" y="2063348"/>
                    <a:pt x="4755414" y="2061824"/>
                    <a:pt x="4739793" y="2026677"/>
                  </a:cubicBezTo>
                  <a:cubicBezTo>
                    <a:pt x="4735887" y="2017724"/>
                    <a:pt x="4746365" y="1993530"/>
                    <a:pt x="4756175" y="1988577"/>
                  </a:cubicBezTo>
                  <a:cubicBezTo>
                    <a:pt x="4782245" y="1976481"/>
                    <a:pt x="4811182" y="1971928"/>
                    <a:pt x="4839710" y="1975433"/>
                  </a:cubicBezTo>
                  <a:lnTo>
                    <a:pt x="4769320" y="2004674"/>
                  </a:lnTo>
                  <a:lnTo>
                    <a:pt x="4770749" y="2010389"/>
                  </a:lnTo>
                  <a:lnTo>
                    <a:pt x="4850378" y="2001817"/>
                  </a:lnTo>
                  <a:cubicBezTo>
                    <a:pt x="4808277" y="2034488"/>
                    <a:pt x="4769225" y="2053538"/>
                    <a:pt x="4748175" y="2084684"/>
                  </a:cubicBezTo>
                  <a:cubicBezTo>
                    <a:pt x="4727124" y="2115831"/>
                    <a:pt x="4727029" y="2157837"/>
                    <a:pt x="4715694" y="2194698"/>
                  </a:cubicBezTo>
                  <a:cubicBezTo>
                    <a:pt x="4685024" y="2294901"/>
                    <a:pt x="4736268" y="2386151"/>
                    <a:pt x="4745507" y="2481877"/>
                  </a:cubicBezTo>
                  <a:cubicBezTo>
                    <a:pt x="4750841" y="2538170"/>
                    <a:pt x="4764557" y="2598844"/>
                    <a:pt x="4750270" y="2650660"/>
                  </a:cubicBezTo>
                  <a:cubicBezTo>
                    <a:pt x="4733601" y="2710477"/>
                    <a:pt x="4711218" y="2774485"/>
                    <a:pt x="4646733" y="2811633"/>
                  </a:cubicBezTo>
                  <a:cubicBezTo>
                    <a:pt x="4589583" y="2844494"/>
                    <a:pt x="4540720" y="2889928"/>
                    <a:pt x="4488047" y="2929743"/>
                  </a:cubicBezTo>
                  <a:cubicBezTo>
                    <a:pt x="4470902" y="2942792"/>
                    <a:pt x="4453566" y="2955555"/>
                    <a:pt x="4430897" y="2972510"/>
                  </a:cubicBezTo>
                  <a:cubicBezTo>
                    <a:pt x="4428896" y="2957270"/>
                    <a:pt x="4427849" y="2949650"/>
                    <a:pt x="4426611" y="2940982"/>
                  </a:cubicBezTo>
                  <a:cubicBezTo>
                    <a:pt x="4366889" y="2972415"/>
                    <a:pt x="4331361" y="2918598"/>
                    <a:pt x="4287355" y="2898882"/>
                  </a:cubicBezTo>
                  <a:cubicBezTo>
                    <a:pt x="4198963" y="2858686"/>
                    <a:pt x="4154005" y="2771818"/>
                    <a:pt x="4095426" y="2700476"/>
                  </a:cubicBezTo>
                  <a:cubicBezTo>
                    <a:pt x="4061993" y="2659804"/>
                    <a:pt x="4047230" y="2655804"/>
                    <a:pt x="4010272" y="2694666"/>
                  </a:cubicBezTo>
                  <a:cubicBezTo>
                    <a:pt x="3977126" y="2729527"/>
                    <a:pt x="3951027" y="2770866"/>
                    <a:pt x="3921595" y="2808966"/>
                  </a:cubicBezTo>
                  <a:cubicBezTo>
                    <a:pt x="3914766" y="2816147"/>
                    <a:pt x="3907546" y="2822958"/>
                    <a:pt x="3899973" y="2829349"/>
                  </a:cubicBezTo>
                  <a:cubicBezTo>
                    <a:pt x="3907403" y="2793440"/>
                    <a:pt x="3912546" y="2769246"/>
                    <a:pt x="3917975" y="2742862"/>
                  </a:cubicBezTo>
                  <a:cubicBezTo>
                    <a:pt x="3843871" y="2783820"/>
                    <a:pt x="3829107" y="2854114"/>
                    <a:pt x="3817106" y="2925456"/>
                  </a:cubicBezTo>
                  <a:cubicBezTo>
                    <a:pt x="3779673" y="2909645"/>
                    <a:pt x="3779673" y="2909645"/>
                    <a:pt x="3777005" y="2847161"/>
                  </a:cubicBezTo>
                  <a:lnTo>
                    <a:pt x="3691280" y="2964319"/>
                  </a:lnTo>
                  <a:cubicBezTo>
                    <a:pt x="3680136" y="2935744"/>
                    <a:pt x="3668135" y="2905263"/>
                    <a:pt x="3656038" y="2874593"/>
                  </a:cubicBezTo>
                  <a:lnTo>
                    <a:pt x="3643465" y="2878879"/>
                  </a:lnTo>
                  <a:cubicBezTo>
                    <a:pt x="3643465" y="2932981"/>
                    <a:pt x="3639274" y="2987560"/>
                    <a:pt x="3644703" y="3040804"/>
                  </a:cubicBezTo>
                  <a:cubicBezTo>
                    <a:pt x="3649942" y="3092049"/>
                    <a:pt x="3665277" y="3142150"/>
                    <a:pt x="3676136" y="3193204"/>
                  </a:cubicBezTo>
                  <a:lnTo>
                    <a:pt x="3662801" y="3195490"/>
                  </a:lnTo>
                  <a:cubicBezTo>
                    <a:pt x="3661182" y="3178916"/>
                    <a:pt x="3659657" y="3162438"/>
                    <a:pt x="3657371" y="3138340"/>
                  </a:cubicBezTo>
                  <a:lnTo>
                    <a:pt x="3642798" y="3164915"/>
                  </a:lnTo>
                  <a:cubicBezTo>
                    <a:pt x="3640512" y="3125291"/>
                    <a:pt x="3638512" y="3090048"/>
                    <a:pt x="3636512" y="3055091"/>
                  </a:cubicBezTo>
                  <a:cubicBezTo>
                    <a:pt x="3549072" y="3057187"/>
                    <a:pt x="3549072" y="3057187"/>
                    <a:pt x="3561264" y="3117766"/>
                  </a:cubicBezTo>
                  <a:cubicBezTo>
                    <a:pt x="3571551" y="3102716"/>
                    <a:pt x="3580314" y="3090525"/>
                    <a:pt x="3588982" y="3077476"/>
                  </a:cubicBezTo>
                  <a:lnTo>
                    <a:pt x="3620319" y="3096526"/>
                  </a:lnTo>
                  <a:cubicBezTo>
                    <a:pt x="3619271" y="3099573"/>
                    <a:pt x="3619176" y="3104050"/>
                    <a:pt x="3617176" y="3105098"/>
                  </a:cubicBezTo>
                  <a:cubicBezTo>
                    <a:pt x="3558406" y="3137864"/>
                    <a:pt x="3561455" y="3135959"/>
                    <a:pt x="3599364" y="3197776"/>
                  </a:cubicBezTo>
                  <a:cubicBezTo>
                    <a:pt x="3643179" y="3269119"/>
                    <a:pt x="3679469" y="3344937"/>
                    <a:pt x="3721189" y="3417708"/>
                  </a:cubicBezTo>
                  <a:cubicBezTo>
                    <a:pt x="3793265" y="3543629"/>
                    <a:pt x="3866283" y="3669073"/>
                    <a:pt x="3940264" y="3794041"/>
                  </a:cubicBezTo>
                  <a:cubicBezTo>
                    <a:pt x="3958362" y="3824902"/>
                    <a:pt x="3961981" y="3849667"/>
                    <a:pt x="3939788" y="3883386"/>
                  </a:cubicBezTo>
                  <a:cubicBezTo>
                    <a:pt x="3900164" y="3943679"/>
                    <a:pt x="3852348" y="3983017"/>
                    <a:pt x="3778434" y="3993019"/>
                  </a:cubicBezTo>
                  <a:cubicBezTo>
                    <a:pt x="3747192" y="3997210"/>
                    <a:pt x="3717283" y="4016926"/>
                    <a:pt x="3688328" y="4032642"/>
                  </a:cubicBezTo>
                  <a:cubicBezTo>
                    <a:pt x="3626891" y="4065980"/>
                    <a:pt x="3564503" y="4047787"/>
                    <a:pt x="3500495" y="4044263"/>
                  </a:cubicBezTo>
                  <a:cubicBezTo>
                    <a:pt x="3447917" y="4041405"/>
                    <a:pt x="3394386" y="4057122"/>
                    <a:pt x="3335617" y="4065408"/>
                  </a:cubicBezTo>
                  <a:cubicBezTo>
                    <a:pt x="3281325" y="3974254"/>
                    <a:pt x="3184169" y="3912341"/>
                    <a:pt x="3083966" y="3849001"/>
                  </a:cubicBezTo>
                  <a:cubicBezTo>
                    <a:pt x="3103016" y="3940345"/>
                    <a:pt x="3122066" y="4028261"/>
                    <a:pt x="3140640" y="4115701"/>
                  </a:cubicBezTo>
                  <a:lnTo>
                    <a:pt x="3126257" y="4120368"/>
                  </a:lnTo>
                  <a:cubicBezTo>
                    <a:pt x="3115104" y="4096260"/>
                    <a:pt x="3105560" y="4071438"/>
                    <a:pt x="3097682" y="4046073"/>
                  </a:cubicBezTo>
                  <a:cubicBezTo>
                    <a:pt x="3081490" y="3978445"/>
                    <a:pt x="3034437" y="3917961"/>
                    <a:pt x="3050724" y="3842238"/>
                  </a:cubicBezTo>
                  <a:cubicBezTo>
                    <a:pt x="3050639" y="3830236"/>
                    <a:pt x="3044742" y="3819016"/>
                    <a:pt x="3034913" y="3812138"/>
                  </a:cubicBezTo>
                  <a:cubicBezTo>
                    <a:pt x="2985440" y="3781659"/>
                    <a:pt x="2934243" y="3754084"/>
                    <a:pt x="2881560" y="3729557"/>
                  </a:cubicBezTo>
                  <a:cubicBezTo>
                    <a:pt x="2863748" y="3721841"/>
                    <a:pt x="2837555" y="3733557"/>
                    <a:pt x="2804122" y="3737748"/>
                  </a:cubicBezTo>
                  <a:lnTo>
                    <a:pt x="2835173" y="3687742"/>
                  </a:lnTo>
                  <a:lnTo>
                    <a:pt x="2694394" y="3660786"/>
                  </a:lnTo>
                  <a:lnTo>
                    <a:pt x="2719730" y="3628020"/>
                  </a:lnTo>
                  <a:cubicBezTo>
                    <a:pt x="2644483" y="3606113"/>
                    <a:pt x="2571712" y="3584777"/>
                    <a:pt x="2498846" y="3563631"/>
                  </a:cubicBezTo>
                  <a:cubicBezTo>
                    <a:pt x="2492845" y="3561917"/>
                    <a:pt x="2485320" y="3563631"/>
                    <a:pt x="2480367" y="3560298"/>
                  </a:cubicBezTo>
                  <a:cubicBezTo>
                    <a:pt x="2415406" y="3520483"/>
                    <a:pt x="2349970" y="3522198"/>
                    <a:pt x="2283390" y="3561059"/>
                  </a:cubicBezTo>
                  <a:lnTo>
                    <a:pt x="2302440" y="3589634"/>
                  </a:lnTo>
                  <a:cubicBezTo>
                    <a:pt x="2296249" y="3589634"/>
                    <a:pt x="2290343" y="3591444"/>
                    <a:pt x="2287962" y="3589634"/>
                  </a:cubicBezTo>
                  <a:cubicBezTo>
                    <a:pt x="2258244" y="3564108"/>
                    <a:pt x="2221287" y="3550391"/>
                    <a:pt x="2197760" y="3513434"/>
                  </a:cubicBezTo>
                  <a:cubicBezTo>
                    <a:pt x="2174233" y="3476477"/>
                    <a:pt x="2131657" y="3453427"/>
                    <a:pt x="2102510" y="3428757"/>
                  </a:cubicBezTo>
                  <a:cubicBezTo>
                    <a:pt x="2070697" y="3449903"/>
                    <a:pt x="2046027" y="3466286"/>
                    <a:pt x="2021453" y="3482764"/>
                  </a:cubicBezTo>
                  <a:lnTo>
                    <a:pt x="2011928" y="3476287"/>
                  </a:lnTo>
                  <a:lnTo>
                    <a:pt x="2026691" y="3414375"/>
                  </a:lnTo>
                  <a:lnTo>
                    <a:pt x="1982400" y="3405517"/>
                  </a:lnTo>
                  <a:lnTo>
                    <a:pt x="2032502" y="3380370"/>
                  </a:lnTo>
                  <a:cubicBezTo>
                    <a:pt x="1977066" y="3329126"/>
                    <a:pt x="1914677" y="3365416"/>
                    <a:pt x="1858480" y="3342270"/>
                  </a:cubicBezTo>
                  <a:lnTo>
                    <a:pt x="1991830" y="3297788"/>
                  </a:lnTo>
                  <a:lnTo>
                    <a:pt x="1851336" y="3297788"/>
                  </a:lnTo>
                  <a:lnTo>
                    <a:pt x="1881245" y="3263213"/>
                  </a:lnTo>
                  <a:lnTo>
                    <a:pt x="1770850" y="3252640"/>
                  </a:lnTo>
                  <a:lnTo>
                    <a:pt x="1770850" y="3237305"/>
                  </a:lnTo>
                  <a:lnTo>
                    <a:pt x="1820951" y="3205968"/>
                  </a:lnTo>
                  <a:lnTo>
                    <a:pt x="1819046" y="3191013"/>
                  </a:lnTo>
                  <a:lnTo>
                    <a:pt x="1711319" y="3198538"/>
                  </a:lnTo>
                  <a:cubicBezTo>
                    <a:pt x="1712652" y="3180441"/>
                    <a:pt x="1714081" y="3161867"/>
                    <a:pt x="1715414" y="3144531"/>
                  </a:cubicBezTo>
                  <a:lnTo>
                    <a:pt x="1660646" y="3166343"/>
                  </a:lnTo>
                  <a:cubicBezTo>
                    <a:pt x="1657502" y="3144817"/>
                    <a:pt x="1654930" y="3127100"/>
                    <a:pt x="1651121" y="3104145"/>
                  </a:cubicBezTo>
                  <a:lnTo>
                    <a:pt x="1617402" y="3124624"/>
                  </a:lnTo>
                  <a:cubicBezTo>
                    <a:pt x="1603876" y="3089763"/>
                    <a:pt x="1592637" y="3056044"/>
                    <a:pt x="1577778" y="3024040"/>
                  </a:cubicBezTo>
                  <a:cubicBezTo>
                    <a:pt x="1566062" y="2998894"/>
                    <a:pt x="1545774" y="2977272"/>
                    <a:pt x="1536821" y="2951364"/>
                  </a:cubicBezTo>
                  <a:cubicBezTo>
                    <a:pt x="1525962" y="2920218"/>
                    <a:pt x="1523009" y="2886404"/>
                    <a:pt x="1516628" y="2853638"/>
                  </a:cubicBezTo>
                  <a:lnTo>
                    <a:pt x="1515485" y="2855162"/>
                  </a:lnTo>
                  <a:cubicBezTo>
                    <a:pt x="1523486" y="2871068"/>
                    <a:pt x="1531105" y="2887166"/>
                    <a:pt x="1539583" y="2902787"/>
                  </a:cubicBezTo>
                  <a:cubicBezTo>
                    <a:pt x="1549108" y="2921170"/>
                    <a:pt x="1560062" y="2939172"/>
                    <a:pt x="1570825" y="2956984"/>
                  </a:cubicBezTo>
                  <a:cubicBezTo>
                    <a:pt x="1572063" y="2959079"/>
                    <a:pt x="1578445" y="2958127"/>
                    <a:pt x="1579398" y="2960128"/>
                  </a:cubicBezTo>
                  <a:cubicBezTo>
                    <a:pt x="1592161" y="2986607"/>
                    <a:pt x="1604448" y="3013372"/>
                    <a:pt x="1618450" y="3043757"/>
                  </a:cubicBezTo>
                  <a:lnTo>
                    <a:pt x="1639500" y="3015182"/>
                  </a:lnTo>
                  <a:cubicBezTo>
                    <a:pt x="1654359" y="3049948"/>
                    <a:pt x="1668075" y="3082524"/>
                    <a:pt x="1683030" y="3117385"/>
                  </a:cubicBezTo>
                  <a:cubicBezTo>
                    <a:pt x="1686744" y="3062140"/>
                    <a:pt x="1690363" y="3009181"/>
                    <a:pt x="1694269" y="2950888"/>
                  </a:cubicBezTo>
                  <a:lnTo>
                    <a:pt x="1642453" y="2980320"/>
                  </a:lnTo>
                  <a:cubicBezTo>
                    <a:pt x="1659979" y="2909359"/>
                    <a:pt x="1674838" y="2849352"/>
                    <a:pt x="1690078" y="2786867"/>
                  </a:cubicBezTo>
                  <a:lnTo>
                    <a:pt x="1619879" y="2816300"/>
                  </a:lnTo>
                  <a:lnTo>
                    <a:pt x="1699222" y="2685807"/>
                  </a:lnTo>
                  <a:lnTo>
                    <a:pt x="1693793" y="2680949"/>
                  </a:lnTo>
                  <a:lnTo>
                    <a:pt x="1580350" y="2776199"/>
                  </a:lnTo>
                  <a:cubicBezTo>
                    <a:pt x="1592256" y="2736957"/>
                    <a:pt x="1603115" y="2712382"/>
                    <a:pt x="1606162" y="2686950"/>
                  </a:cubicBezTo>
                  <a:cubicBezTo>
                    <a:pt x="1607973" y="2671329"/>
                    <a:pt x="1595590" y="2654565"/>
                    <a:pt x="1593780" y="2637897"/>
                  </a:cubicBezTo>
                  <a:cubicBezTo>
                    <a:pt x="1592351" y="2614617"/>
                    <a:pt x="1592161" y="2591281"/>
                    <a:pt x="1593208" y="2567983"/>
                  </a:cubicBezTo>
                  <a:lnTo>
                    <a:pt x="1552632" y="2620275"/>
                  </a:lnTo>
                  <a:lnTo>
                    <a:pt x="1542250" y="2620275"/>
                  </a:lnTo>
                  <a:lnTo>
                    <a:pt x="1542250" y="2487402"/>
                  </a:lnTo>
                  <a:lnTo>
                    <a:pt x="1503102" y="2516834"/>
                  </a:lnTo>
                  <a:lnTo>
                    <a:pt x="1490148" y="2511595"/>
                  </a:lnTo>
                  <a:cubicBezTo>
                    <a:pt x="1499673" y="2483020"/>
                    <a:pt x="1508531" y="2455112"/>
                    <a:pt x="1519390" y="2421584"/>
                  </a:cubicBezTo>
                  <a:lnTo>
                    <a:pt x="1490815" y="2445587"/>
                  </a:lnTo>
                  <a:cubicBezTo>
                    <a:pt x="1467097" y="2465589"/>
                    <a:pt x="1445952" y="2490164"/>
                    <a:pt x="1419186" y="2504451"/>
                  </a:cubicBezTo>
                  <a:cubicBezTo>
                    <a:pt x="1381086" y="2524930"/>
                    <a:pt x="1378516" y="2563316"/>
                    <a:pt x="1363275" y="2595415"/>
                  </a:cubicBezTo>
                  <a:cubicBezTo>
                    <a:pt x="1354703" y="2613513"/>
                    <a:pt x="1349273" y="2633039"/>
                    <a:pt x="1335272" y="2650565"/>
                  </a:cubicBezTo>
                  <a:cubicBezTo>
                    <a:pt x="1339939" y="2572650"/>
                    <a:pt x="1349369" y="2494641"/>
                    <a:pt x="1347940" y="2416821"/>
                  </a:cubicBezTo>
                  <a:cubicBezTo>
                    <a:pt x="1346511" y="2342241"/>
                    <a:pt x="1333747" y="2267850"/>
                    <a:pt x="1325747" y="2191365"/>
                  </a:cubicBezTo>
                  <a:lnTo>
                    <a:pt x="1277074" y="2279280"/>
                  </a:lnTo>
                  <a:lnTo>
                    <a:pt x="1243165" y="2241180"/>
                  </a:lnTo>
                  <a:lnTo>
                    <a:pt x="1215448" y="2272327"/>
                  </a:lnTo>
                  <a:lnTo>
                    <a:pt x="1201350" y="2224702"/>
                  </a:lnTo>
                  <a:lnTo>
                    <a:pt x="1047711" y="2407011"/>
                  </a:lnTo>
                  <a:lnTo>
                    <a:pt x="1038186" y="2401486"/>
                  </a:lnTo>
                  <a:lnTo>
                    <a:pt x="1102195" y="2220035"/>
                  </a:lnTo>
                  <a:lnTo>
                    <a:pt x="1093432" y="2212415"/>
                  </a:lnTo>
                  <a:lnTo>
                    <a:pt x="1082573" y="2242514"/>
                  </a:lnTo>
                  <a:lnTo>
                    <a:pt x="1070572" y="2234037"/>
                  </a:lnTo>
                  <a:lnTo>
                    <a:pt x="1103718" y="2161170"/>
                  </a:lnTo>
                  <a:cubicBezTo>
                    <a:pt x="1071144" y="2196508"/>
                    <a:pt x="1047711" y="2222130"/>
                    <a:pt x="1024280" y="2247657"/>
                  </a:cubicBezTo>
                  <a:cubicBezTo>
                    <a:pt x="1043330" y="2186221"/>
                    <a:pt x="1095241" y="2153646"/>
                    <a:pt x="1138580" y="2110783"/>
                  </a:cubicBezTo>
                  <a:cubicBezTo>
                    <a:pt x="1143724" y="2189174"/>
                    <a:pt x="1105815" y="2256801"/>
                    <a:pt x="1090384" y="2332334"/>
                  </a:cubicBezTo>
                  <a:lnTo>
                    <a:pt x="1222876" y="2163647"/>
                  </a:lnTo>
                  <a:lnTo>
                    <a:pt x="1234021" y="2171553"/>
                  </a:lnTo>
                  <a:lnTo>
                    <a:pt x="1234021" y="2207366"/>
                  </a:lnTo>
                  <a:cubicBezTo>
                    <a:pt x="1236021" y="2208271"/>
                    <a:pt x="1238022" y="2209034"/>
                    <a:pt x="1240117" y="2209653"/>
                  </a:cubicBezTo>
                  <a:cubicBezTo>
                    <a:pt x="1253642" y="2184507"/>
                    <a:pt x="1300887" y="2226131"/>
                    <a:pt x="1304602" y="2173458"/>
                  </a:cubicBezTo>
                  <a:cubicBezTo>
                    <a:pt x="1308126" y="2124023"/>
                    <a:pt x="1324222" y="2075540"/>
                    <a:pt x="1334986" y="2025725"/>
                  </a:cubicBezTo>
                  <a:lnTo>
                    <a:pt x="1275931" y="2078017"/>
                  </a:lnTo>
                  <a:cubicBezTo>
                    <a:pt x="1295838" y="1968575"/>
                    <a:pt x="1314031" y="1869800"/>
                    <a:pt x="1331748" y="1770550"/>
                  </a:cubicBezTo>
                  <a:lnTo>
                    <a:pt x="1266977" y="1784266"/>
                  </a:lnTo>
                  <a:lnTo>
                    <a:pt x="1292505" y="1701494"/>
                  </a:lnTo>
                  <a:lnTo>
                    <a:pt x="1206780" y="1644344"/>
                  </a:lnTo>
                  <a:lnTo>
                    <a:pt x="1268597" y="1612245"/>
                  </a:lnTo>
                  <a:lnTo>
                    <a:pt x="1265454" y="1601957"/>
                  </a:lnTo>
                  <a:lnTo>
                    <a:pt x="1185444" y="1626818"/>
                  </a:lnTo>
                  <a:lnTo>
                    <a:pt x="1182872" y="1619103"/>
                  </a:lnTo>
                  <a:lnTo>
                    <a:pt x="1338034" y="1527567"/>
                  </a:lnTo>
                  <a:lnTo>
                    <a:pt x="1334415" y="1520233"/>
                  </a:lnTo>
                  <a:lnTo>
                    <a:pt x="1263644" y="1531949"/>
                  </a:lnTo>
                  <a:lnTo>
                    <a:pt x="1257072" y="1520709"/>
                  </a:lnTo>
                  <a:lnTo>
                    <a:pt x="1359370" y="1427650"/>
                  </a:lnTo>
                  <a:cubicBezTo>
                    <a:pt x="1357179" y="1398123"/>
                    <a:pt x="1355560" y="1375453"/>
                    <a:pt x="1353750" y="1350974"/>
                  </a:cubicBezTo>
                  <a:lnTo>
                    <a:pt x="1196492" y="1395932"/>
                  </a:lnTo>
                  <a:lnTo>
                    <a:pt x="1528344" y="1168856"/>
                  </a:lnTo>
                  <a:lnTo>
                    <a:pt x="1525772" y="1162283"/>
                  </a:lnTo>
                  <a:lnTo>
                    <a:pt x="1417948" y="1200383"/>
                  </a:lnTo>
                  <a:lnTo>
                    <a:pt x="1408423" y="1182381"/>
                  </a:lnTo>
                  <a:lnTo>
                    <a:pt x="1676838" y="998072"/>
                  </a:lnTo>
                  <a:lnTo>
                    <a:pt x="1613592" y="1004835"/>
                  </a:lnTo>
                  <a:cubicBezTo>
                    <a:pt x="1668361" y="957687"/>
                    <a:pt x="1727892" y="930350"/>
                    <a:pt x="1796663" y="942256"/>
                  </a:cubicBezTo>
                  <a:lnTo>
                    <a:pt x="1770278" y="869295"/>
                  </a:lnTo>
                  <a:lnTo>
                    <a:pt x="1780470" y="858817"/>
                  </a:lnTo>
                  <a:cubicBezTo>
                    <a:pt x="1834001" y="944542"/>
                    <a:pt x="1912582" y="954924"/>
                    <a:pt x="2005355" y="940922"/>
                  </a:cubicBezTo>
                  <a:cubicBezTo>
                    <a:pt x="1964207" y="900822"/>
                    <a:pt x="1951729" y="845006"/>
                    <a:pt x="1898961" y="814621"/>
                  </a:cubicBezTo>
                  <a:cubicBezTo>
                    <a:pt x="1878482" y="802810"/>
                    <a:pt x="1878768" y="754899"/>
                    <a:pt x="1867338" y="715466"/>
                  </a:cubicBezTo>
                  <a:cubicBezTo>
                    <a:pt x="1860575" y="738040"/>
                    <a:pt x="1855718" y="754709"/>
                    <a:pt x="1850765" y="771282"/>
                  </a:cubicBezTo>
                  <a:cubicBezTo>
                    <a:pt x="1816570" y="756233"/>
                    <a:pt x="1811998" y="700702"/>
                    <a:pt x="1759896" y="707846"/>
                  </a:cubicBezTo>
                  <a:cubicBezTo>
                    <a:pt x="1752943" y="708798"/>
                    <a:pt x="1739703" y="677937"/>
                    <a:pt x="1732559" y="660221"/>
                  </a:cubicBezTo>
                  <a:cubicBezTo>
                    <a:pt x="1726558" y="641923"/>
                    <a:pt x="1721891" y="623245"/>
                    <a:pt x="1718462" y="604309"/>
                  </a:cubicBezTo>
                  <a:cubicBezTo>
                    <a:pt x="1690745" y="647933"/>
                    <a:pt x="1706175" y="685748"/>
                    <a:pt x="1723511" y="723657"/>
                  </a:cubicBezTo>
                  <a:lnTo>
                    <a:pt x="1708557" y="730325"/>
                  </a:lnTo>
                  <a:cubicBezTo>
                    <a:pt x="1700746" y="715466"/>
                    <a:pt x="1688935" y="701750"/>
                    <a:pt x="1685982" y="685367"/>
                  </a:cubicBezTo>
                  <a:cubicBezTo>
                    <a:pt x="1675695" y="621616"/>
                    <a:pt x="1619593" y="575477"/>
                    <a:pt x="1555108" y="577734"/>
                  </a:cubicBezTo>
                  <a:cubicBezTo>
                    <a:pt x="1545583" y="577734"/>
                    <a:pt x="1531391" y="564875"/>
                    <a:pt x="1526533" y="554493"/>
                  </a:cubicBezTo>
                  <a:cubicBezTo>
                    <a:pt x="1510817" y="522299"/>
                    <a:pt x="1497958" y="488390"/>
                    <a:pt x="1475004" y="458005"/>
                  </a:cubicBezTo>
                  <a:lnTo>
                    <a:pt x="1519580" y="638123"/>
                  </a:lnTo>
                  <a:lnTo>
                    <a:pt x="1507674" y="642028"/>
                  </a:lnTo>
                  <a:lnTo>
                    <a:pt x="1462526" y="503249"/>
                  </a:lnTo>
                  <a:cubicBezTo>
                    <a:pt x="1444523" y="511536"/>
                    <a:pt x="1446618" y="510583"/>
                    <a:pt x="1426712" y="466292"/>
                  </a:cubicBezTo>
                  <a:cubicBezTo>
                    <a:pt x="1418425" y="447908"/>
                    <a:pt x="1399089" y="434383"/>
                    <a:pt x="1382706" y="416286"/>
                  </a:cubicBezTo>
                  <a:lnTo>
                    <a:pt x="1367276" y="496391"/>
                  </a:lnTo>
                  <a:lnTo>
                    <a:pt x="1304886" y="449623"/>
                  </a:lnTo>
                  <a:lnTo>
                    <a:pt x="1316222" y="437907"/>
                  </a:lnTo>
                  <a:lnTo>
                    <a:pt x="1309935" y="486866"/>
                  </a:lnTo>
                  <a:lnTo>
                    <a:pt x="1294886" y="489247"/>
                  </a:lnTo>
                  <a:lnTo>
                    <a:pt x="1262882" y="339419"/>
                  </a:lnTo>
                  <a:lnTo>
                    <a:pt x="1256595" y="339419"/>
                  </a:lnTo>
                  <a:cubicBezTo>
                    <a:pt x="1257929" y="369899"/>
                    <a:pt x="1259262" y="400474"/>
                    <a:pt x="1261167" y="443146"/>
                  </a:cubicBezTo>
                  <a:cubicBezTo>
                    <a:pt x="1242784" y="407808"/>
                    <a:pt x="1225830" y="385043"/>
                    <a:pt x="1199254" y="422858"/>
                  </a:cubicBezTo>
                  <a:lnTo>
                    <a:pt x="1123054" y="357421"/>
                  </a:lnTo>
                  <a:cubicBezTo>
                    <a:pt x="1124197" y="356183"/>
                    <a:pt x="1115911" y="369422"/>
                    <a:pt x="1112100" y="368280"/>
                  </a:cubicBezTo>
                  <a:cubicBezTo>
                    <a:pt x="1072001" y="355897"/>
                    <a:pt x="1048474" y="371518"/>
                    <a:pt x="1041235" y="419238"/>
                  </a:cubicBezTo>
                  <a:lnTo>
                    <a:pt x="1025137" y="411047"/>
                  </a:lnTo>
                  <a:cubicBezTo>
                    <a:pt x="1017898" y="364565"/>
                    <a:pt x="1010754" y="318178"/>
                    <a:pt x="1002658" y="266076"/>
                  </a:cubicBezTo>
                  <a:cubicBezTo>
                    <a:pt x="966083" y="343896"/>
                    <a:pt x="956081" y="422858"/>
                    <a:pt x="961606" y="505154"/>
                  </a:cubicBezTo>
                  <a:lnTo>
                    <a:pt x="949319" y="508106"/>
                  </a:lnTo>
                  <a:lnTo>
                    <a:pt x="870547" y="395807"/>
                  </a:lnTo>
                  <a:lnTo>
                    <a:pt x="861784" y="398569"/>
                  </a:lnTo>
                  <a:cubicBezTo>
                    <a:pt x="877976" y="446194"/>
                    <a:pt x="894073" y="493819"/>
                    <a:pt x="910171" y="541444"/>
                  </a:cubicBezTo>
                  <a:lnTo>
                    <a:pt x="903693" y="550969"/>
                  </a:lnTo>
                  <a:lnTo>
                    <a:pt x="804539" y="464387"/>
                  </a:lnTo>
                  <a:lnTo>
                    <a:pt x="848925" y="563161"/>
                  </a:lnTo>
                  <a:lnTo>
                    <a:pt x="788823" y="526490"/>
                  </a:lnTo>
                  <a:lnTo>
                    <a:pt x="779868" y="539920"/>
                  </a:lnTo>
                  <a:lnTo>
                    <a:pt x="864355" y="597070"/>
                  </a:lnTo>
                  <a:lnTo>
                    <a:pt x="811872" y="605833"/>
                  </a:lnTo>
                  <a:lnTo>
                    <a:pt x="855879" y="638789"/>
                  </a:lnTo>
                  <a:lnTo>
                    <a:pt x="794061" y="642790"/>
                  </a:lnTo>
                  <a:lnTo>
                    <a:pt x="832828" y="672889"/>
                  </a:lnTo>
                  <a:lnTo>
                    <a:pt x="683475" y="712418"/>
                  </a:lnTo>
                  <a:lnTo>
                    <a:pt x="730148" y="715942"/>
                  </a:lnTo>
                  <a:lnTo>
                    <a:pt x="703193" y="795285"/>
                  </a:lnTo>
                  <a:cubicBezTo>
                    <a:pt x="640233" y="856436"/>
                    <a:pt x="579368" y="922254"/>
                    <a:pt x="529837" y="1008550"/>
                  </a:cubicBezTo>
                  <a:cubicBezTo>
                    <a:pt x="526122" y="961497"/>
                    <a:pt x="534504" y="954257"/>
                    <a:pt x="613086" y="867771"/>
                  </a:cubicBezTo>
                  <a:cubicBezTo>
                    <a:pt x="644805" y="832814"/>
                    <a:pt x="664141" y="786713"/>
                    <a:pt x="695191" y="735659"/>
                  </a:cubicBezTo>
                  <a:lnTo>
                    <a:pt x="598893" y="740421"/>
                  </a:lnTo>
                  <a:lnTo>
                    <a:pt x="594417" y="722324"/>
                  </a:lnTo>
                  <a:lnTo>
                    <a:pt x="784155" y="660030"/>
                  </a:lnTo>
                  <a:lnTo>
                    <a:pt x="725958" y="624692"/>
                  </a:lnTo>
                  <a:lnTo>
                    <a:pt x="734911" y="610786"/>
                  </a:lnTo>
                  <a:lnTo>
                    <a:pt x="788536" y="619358"/>
                  </a:lnTo>
                  <a:cubicBezTo>
                    <a:pt x="780916" y="608405"/>
                    <a:pt x="774249" y="598689"/>
                    <a:pt x="766153" y="587164"/>
                  </a:cubicBezTo>
                  <a:lnTo>
                    <a:pt x="795776" y="580687"/>
                  </a:lnTo>
                  <a:lnTo>
                    <a:pt x="748151" y="523537"/>
                  </a:lnTo>
                  <a:lnTo>
                    <a:pt x="755008" y="513250"/>
                  </a:lnTo>
                  <a:lnTo>
                    <a:pt x="800252" y="516584"/>
                  </a:lnTo>
                  <a:cubicBezTo>
                    <a:pt x="796062" y="486485"/>
                    <a:pt x="791870" y="456576"/>
                    <a:pt x="787680" y="426668"/>
                  </a:cubicBezTo>
                  <a:lnTo>
                    <a:pt x="803301" y="415047"/>
                  </a:lnTo>
                  <a:lnTo>
                    <a:pt x="850926" y="496391"/>
                  </a:lnTo>
                  <a:lnTo>
                    <a:pt x="863023" y="482961"/>
                  </a:lnTo>
                  <a:cubicBezTo>
                    <a:pt x="856640" y="438507"/>
                    <a:pt x="850354" y="394349"/>
                    <a:pt x="843973" y="350468"/>
                  </a:cubicBezTo>
                  <a:lnTo>
                    <a:pt x="859117" y="343991"/>
                  </a:lnTo>
                  <a:lnTo>
                    <a:pt x="931984" y="463339"/>
                  </a:lnTo>
                  <a:lnTo>
                    <a:pt x="940936" y="461815"/>
                  </a:lnTo>
                  <a:lnTo>
                    <a:pt x="940936" y="302843"/>
                  </a:lnTo>
                  <a:lnTo>
                    <a:pt x="701192" y="239501"/>
                  </a:lnTo>
                  <a:cubicBezTo>
                    <a:pt x="690810" y="245407"/>
                    <a:pt x="681285" y="255599"/>
                    <a:pt x="674236" y="254170"/>
                  </a:cubicBezTo>
                  <a:cubicBezTo>
                    <a:pt x="635566" y="246264"/>
                    <a:pt x="597180" y="236834"/>
                    <a:pt x="559936" y="225595"/>
                  </a:cubicBezTo>
                  <a:cubicBezTo>
                    <a:pt x="518598" y="213022"/>
                    <a:pt x="479926" y="204830"/>
                    <a:pt x="434969" y="217689"/>
                  </a:cubicBezTo>
                  <a:cubicBezTo>
                    <a:pt x="403536" y="226738"/>
                    <a:pt x="366008" y="217689"/>
                    <a:pt x="331813" y="212641"/>
                  </a:cubicBezTo>
                  <a:cubicBezTo>
                    <a:pt x="221513" y="197115"/>
                    <a:pt x="111405" y="179875"/>
                    <a:pt x="1200" y="163301"/>
                  </a:cubicBezTo>
                  <a:lnTo>
                    <a:pt x="1200" y="144251"/>
                  </a:lnTo>
                  <a:cubicBezTo>
                    <a:pt x="103975" y="159110"/>
                    <a:pt x="206750" y="173903"/>
                    <a:pt x="309715" y="188638"/>
                  </a:cubicBezTo>
                  <a:cubicBezTo>
                    <a:pt x="331146" y="191686"/>
                    <a:pt x="352863" y="193591"/>
                    <a:pt x="379818" y="196639"/>
                  </a:cubicBezTo>
                  <a:lnTo>
                    <a:pt x="359816" y="151776"/>
                  </a:lnTo>
                  <a:cubicBezTo>
                    <a:pt x="430587" y="170159"/>
                    <a:pt x="495072" y="186733"/>
                    <a:pt x="559841" y="203973"/>
                  </a:cubicBezTo>
                  <a:cubicBezTo>
                    <a:pt x="582701" y="210069"/>
                    <a:pt x="605371" y="217213"/>
                    <a:pt x="627659" y="225214"/>
                  </a:cubicBezTo>
                  <a:cubicBezTo>
                    <a:pt x="649947" y="233215"/>
                    <a:pt x="669093" y="237692"/>
                    <a:pt x="659949" y="196639"/>
                  </a:cubicBezTo>
                  <a:lnTo>
                    <a:pt x="795014" y="251408"/>
                  </a:lnTo>
                  <a:lnTo>
                    <a:pt x="806634" y="221975"/>
                  </a:lnTo>
                  <a:cubicBezTo>
                    <a:pt x="879405" y="265600"/>
                    <a:pt x="951034" y="330751"/>
                    <a:pt x="1027995" y="208355"/>
                  </a:cubicBezTo>
                  <a:lnTo>
                    <a:pt x="1027995" y="362564"/>
                  </a:lnTo>
                  <a:lnTo>
                    <a:pt x="1039329" y="365422"/>
                  </a:lnTo>
                  <a:cubicBezTo>
                    <a:pt x="1045902" y="346943"/>
                    <a:pt x="1052379" y="328465"/>
                    <a:pt x="1061047" y="303795"/>
                  </a:cubicBezTo>
                  <a:cubicBezTo>
                    <a:pt x="1068762" y="317606"/>
                    <a:pt x="1073430" y="325798"/>
                    <a:pt x="1078001" y="334085"/>
                  </a:cubicBezTo>
                  <a:lnTo>
                    <a:pt x="1087526" y="333513"/>
                  </a:lnTo>
                  <a:cubicBezTo>
                    <a:pt x="1088574" y="310844"/>
                    <a:pt x="1089622" y="288269"/>
                    <a:pt x="1090574" y="268648"/>
                  </a:cubicBezTo>
                  <a:cubicBezTo>
                    <a:pt x="1180490" y="275315"/>
                    <a:pt x="1263834" y="267886"/>
                    <a:pt x="1340605" y="216546"/>
                  </a:cubicBezTo>
                  <a:lnTo>
                    <a:pt x="1086288" y="216546"/>
                  </a:lnTo>
                  <a:cubicBezTo>
                    <a:pt x="1092194" y="207021"/>
                    <a:pt x="1095813" y="191496"/>
                    <a:pt x="1105338" y="188638"/>
                  </a:cubicBezTo>
                  <a:cubicBezTo>
                    <a:pt x="1145058" y="175303"/>
                    <a:pt x="1186587" y="167016"/>
                    <a:pt x="1226496" y="153872"/>
                  </a:cubicBezTo>
                  <a:cubicBezTo>
                    <a:pt x="1254309" y="143909"/>
                    <a:pt x="1281360" y="131936"/>
                    <a:pt x="1307458" y="118058"/>
                  </a:cubicBezTo>
                  <a:cubicBezTo>
                    <a:pt x="1322318" y="109466"/>
                    <a:pt x="1336510" y="99922"/>
                    <a:pt x="1350130" y="89483"/>
                  </a:cubicBezTo>
                  <a:lnTo>
                    <a:pt x="1325747" y="78243"/>
                  </a:lnTo>
                  <a:lnTo>
                    <a:pt x="1360798" y="63384"/>
                  </a:lnTo>
                  <a:lnTo>
                    <a:pt x="1292695" y="36619"/>
                  </a:lnTo>
                  <a:lnTo>
                    <a:pt x="1357751" y="-148"/>
                  </a:lnTo>
                  <a:lnTo>
                    <a:pt x="1409566" y="68813"/>
                  </a:lnTo>
                  <a:cubicBezTo>
                    <a:pt x="1383563" y="150824"/>
                    <a:pt x="1316508" y="178922"/>
                    <a:pt x="1227639" y="184352"/>
                  </a:cubicBezTo>
                  <a:lnTo>
                    <a:pt x="1415377" y="215784"/>
                  </a:lnTo>
                  <a:lnTo>
                    <a:pt x="1415377" y="224357"/>
                  </a:lnTo>
                  <a:lnTo>
                    <a:pt x="1260215" y="279221"/>
                  </a:lnTo>
                  <a:lnTo>
                    <a:pt x="1322318" y="414380"/>
                  </a:lnTo>
                  <a:lnTo>
                    <a:pt x="1405662" y="384091"/>
                  </a:lnTo>
                  <a:cubicBezTo>
                    <a:pt x="1407280" y="369613"/>
                    <a:pt x="1410043" y="344181"/>
                    <a:pt x="1412805" y="318750"/>
                  </a:cubicBezTo>
                  <a:lnTo>
                    <a:pt x="1423664" y="318750"/>
                  </a:lnTo>
                  <a:cubicBezTo>
                    <a:pt x="1430712" y="367708"/>
                    <a:pt x="1437761" y="416666"/>
                    <a:pt x="1444905" y="465625"/>
                  </a:cubicBezTo>
                  <a:lnTo>
                    <a:pt x="1458335" y="464006"/>
                  </a:lnTo>
                  <a:cubicBezTo>
                    <a:pt x="1455000" y="434764"/>
                    <a:pt x="1451572" y="405617"/>
                    <a:pt x="1448238" y="376376"/>
                  </a:cubicBezTo>
                  <a:lnTo>
                    <a:pt x="1460526" y="371327"/>
                  </a:lnTo>
                  <a:lnTo>
                    <a:pt x="1546251" y="542111"/>
                  </a:lnTo>
                  <a:lnTo>
                    <a:pt x="1586637" y="535634"/>
                  </a:lnTo>
                  <a:lnTo>
                    <a:pt x="1523677" y="432288"/>
                  </a:lnTo>
                  <a:lnTo>
                    <a:pt x="1685601" y="486580"/>
                  </a:lnTo>
                  <a:lnTo>
                    <a:pt x="1692840" y="475817"/>
                  </a:lnTo>
                  <a:lnTo>
                    <a:pt x="1648263" y="442955"/>
                  </a:lnTo>
                  <a:lnTo>
                    <a:pt x="1654645" y="431716"/>
                  </a:lnTo>
                  <a:lnTo>
                    <a:pt x="1786947" y="443813"/>
                  </a:lnTo>
                  <a:lnTo>
                    <a:pt x="1791043" y="452671"/>
                  </a:lnTo>
                  <a:lnTo>
                    <a:pt x="1726844" y="470959"/>
                  </a:lnTo>
                  <a:lnTo>
                    <a:pt x="1758372" y="493914"/>
                  </a:lnTo>
                  <a:lnTo>
                    <a:pt x="1755324" y="503439"/>
                  </a:lnTo>
                  <a:lnTo>
                    <a:pt x="1664550" y="507535"/>
                  </a:lnTo>
                  <a:lnTo>
                    <a:pt x="1714176" y="526585"/>
                  </a:lnTo>
                  <a:lnTo>
                    <a:pt x="1709509" y="540491"/>
                  </a:lnTo>
                  <a:lnTo>
                    <a:pt x="1592828" y="503725"/>
                  </a:lnTo>
                  <a:cubicBezTo>
                    <a:pt x="1609972" y="531824"/>
                    <a:pt x="1627404" y="560304"/>
                    <a:pt x="1649978" y="597261"/>
                  </a:cubicBezTo>
                  <a:cubicBezTo>
                    <a:pt x="1653312" y="576972"/>
                    <a:pt x="1654930" y="566685"/>
                    <a:pt x="1658931" y="542015"/>
                  </a:cubicBezTo>
                  <a:lnTo>
                    <a:pt x="1694364" y="597356"/>
                  </a:lnTo>
                  <a:cubicBezTo>
                    <a:pt x="1700555" y="582497"/>
                    <a:pt x="1706747" y="567828"/>
                    <a:pt x="1716272" y="545349"/>
                  </a:cubicBezTo>
                  <a:lnTo>
                    <a:pt x="1771612" y="672317"/>
                  </a:lnTo>
                  <a:cubicBezTo>
                    <a:pt x="1778565" y="648410"/>
                    <a:pt x="1784566" y="628122"/>
                    <a:pt x="1793519" y="597546"/>
                  </a:cubicBezTo>
                  <a:cubicBezTo>
                    <a:pt x="1808474" y="633837"/>
                    <a:pt x="1819046" y="659840"/>
                    <a:pt x="1828857" y="683843"/>
                  </a:cubicBezTo>
                  <a:lnTo>
                    <a:pt x="1845240" y="658411"/>
                  </a:lnTo>
                  <a:lnTo>
                    <a:pt x="1857432" y="703369"/>
                  </a:lnTo>
                  <a:cubicBezTo>
                    <a:pt x="1859147" y="685462"/>
                    <a:pt x="1860575" y="670127"/>
                    <a:pt x="1862004" y="654791"/>
                  </a:cubicBezTo>
                  <a:lnTo>
                    <a:pt x="1874577" y="652220"/>
                  </a:lnTo>
                  <a:cubicBezTo>
                    <a:pt x="1881721" y="676966"/>
                    <a:pt x="1887150" y="702169"/>
                    <a:pt x="1890865" y="727658"/>
                  </a:cubicBezTo>
                  <a:cubicBezTo>
                    <a:pt x="1894770" y="777378"/>
                    <a:pt x="1921249" y="802238"/>
                    <a:pt x="1971065" y="810239"/>
                  </a:cubicBezTo>
                  <a:cubicBezTo>
                    <a:pt x="1973447" y="794238"/>
                    <a:pt x="1975542" y="779664"/>
                    <a:pt x="1979543" y="752232"/>
                  </a:cubicBezTo>
                  <a:lnTo>
                    <a:pt x="2033740" y="854721"/>
                  </a:lnTo>
                  <a:lnTo>
                    <a:pt x="2041265" y="852245"/>
                  </a:lnTo>
                  <a:cubicBezTo>
                    <a:pt x="2035740" y="833195"/>
                    <a:pt x="2030311" y="814145"/>
                    <a:pt x="2021072" y="782617"/>
                  </a:cubicBezTo>
                  <a:lnTo>
                    <a:pt x="2159851" y="914538"/>
                  </a:lnTo>
                  <a:lnTo>
                    <a:pt x="2170805" y="913109"/>
                  </a:lnTo>
                  <a:cubicBezTo>
                    <a:pt x="2165471" y="865932"/>
                    <a:pt x="2160165" y="818812"/>
                    <a:pt x="2154898" y="771758"/>
                  </a:cubicBezTo>
                  <a:lnTo>
                    <a:pt x="2169090" y="764996"/>
                  </a:lnTo>
                  <a:cubicBezTo>
                    <a:pt x="2184521" y="791475"/>
                    <a:pt x="2201856" y="817097"/>
                    <a:pt x="2215001" y="844625"/>
                  </a:cubicBezTo>
                  <a:cubicBezTo>
                    <a:pt x="2241194" y="899489"/>
                    <a:pt x="2264055" y="955877"/>
                    <a:pt x="2290153" y="1010836"/>
                  </a:cubicBezTo>
                  <a:cubicBezTo>
                    <a:pt x="2312632" y="1058461"/>
                    <a:pt x="2347303" y="1075892"/>
                    <a:pt x="2380069" y="1059128"/>
                  </a:cubicBezTo>
                  <a:cubicBezTo>
                    <a:pt x="2389118" y="1075511"/>
                    <a:pt x="2398262" y="1091989"/>
                    <a:pt x="2410168" y="1113706"/>
                  </a:cubicBezTo>
                  <a:lnTo>
                    <a:pt x="2497322" y="994072"/>
                  </a:lnTo>
                  <a:lnTo>
                    <a:pt x="2487797" y="980547"/>
                  </a:lnTo>
                  <a:lnTo>
                    <a:pt x="2555233" y="916062"/>
                  </a:lnTo>
                  <a:lnTo>
                    <a:pt x="2565807" y="924158"/>
                  </a:lnTo>
                  <a:cubicBezTo>
                    <a:pt x="2549423" y="948733"/>
                    <a:pt x="2533993" y="973974"/>
                    <a:pt x="2516467" y="997691"/>
                  </a:cubicBezTo>
                  <a:cubicBezTo>
                    <a:pt x="2498941" y="1021409"/>
                    <a:pt x="2479319" y="1043412"/>
                    <a:pt x="2465984" y="1072463"/>
                  </a:cubicBezTo>
                  <a:cubicBezTo>
                    <a:pt x="2510085" y="1045983"/>
                    <a:pt x="2554281" y="1019599"/>
                    <a:pt x="2605621" y="988929"/>
                  </a:cubicBezTo>
                  <a:cubicBezTo>
                    <a:pt x="2584952" y="1025409"/>
                    <a:pt x="2551614" y="1058366"/>
                    <a:pt x="2557996" y="1078178"/>
                  </a:cubicBezTo>
                  <a:cubicBezTo>
                    <a:pt x="2571712" y="1119897"/>
                    <a:pt x="2546375" y="1140566"/>
                    <a:pt x="2529992" y="1170951"/>
                  </a:cubicBezTo>
                  <a:lnTo>
                    <a:pt x="2656389" y="1131423"/>
                  </a:lnTo>
                  <a:lnTo>
                    <a:pt x="2663438" y="1147615"/>
                  </a:lnTo>
                  <a:lnTo>
                    <a:pt x="2575522" y="1204765"/>
                  </a:lnTo>
                  <a:lnTo>
                    <a:pt x="2643912" y="1212861"/>
                  </a:lnTo>
                  <a:lnTo>
                    <a:pt x="2575522" y="1254676"/>
                  </a:lnTo>
                  <a:lnTo>
                    <a:pt x="2577522" y="1261915"/>
                  </a:lnTo>
                  <a:lnTo>
                    <a:pt x="2641054" y="1257819"/>
                  </a:lnTo>
                  <a:lnTo>
                    <a:pt x="2641911" y="1263248"/>
                  </a:lnTo>
                  <a:lnTo>
                    <a:pt x="2622861" y="1271440"/>
                  </a:lnTo>
                  <a:cubicBezTo>
                    <a:pt x="2635910" y="1286204"/>
                    <a:pt x="2682583" y="1272202"/>
                    <a:pt x="2656770" y="1319065"/>
                  </a:cubicBezTo>
                  <a:cubicBezTo>
                    <a:pt x="2646674" y="1337353"/>
                    <a:pt x="2666771" y="1345068"/>
                    <a:pt x="2689536" y="1337448"/>
                  </a:cubicBezTo>
                  <a:cubicBezTo>
                    <a:pt x="2735256" y="1322923"/>
                    <a:pt x="2781995" y="1311845"/>
                    <a:pt x="2829363" y="1304301"/>
                  </a:cubicBezTo>
                  <a:cubicBezTo>
                    <a:pt x="2782690" y="1346021"/>
                    <a:pt x="2699157" y="1320780"/>
                    <a:pt x="2675820" y="1395932"/>
                  </a:cubicBezTo>
                  <a:lnTo>
                    <a:pt x="2577808" y="1312874"/>
                  </a:lnTo>
                  <a:lnTo>
                    <a:pt x="2573903" y="1318208"/>
                  </a:lnTo>
                  <a:lnTo>
                    <a:pt x="2433409" y="1171999"/>
                  </a:lnTo>
                  <a:lnTo>
                    <a:pt x="2429694" y="1193240"/>
                  </a:lnTo>
                  <a:cubicBezTo>
                    <a:pt x="2397309" y="1157426"/>
                    <a:pt x="2369210" y="1114182"/>
                    <a:pt x="2330158" y="1086369"/>
                  </a:cubicBezTo>
                  <a:cubicBezTo>
                    <a:pt x="2277389" y="1048841"/>
                    <a:pt x="2248434" y="1000168"/>
                    <a:pt x="2221097" y="952353"/>
                  </a:cubicBezTo>
                  <a:lnTo>
                    <a:pt x="2186140" y="925111"/>
                  </a:lnTo>
                  <a:lnTo>
                    <a:pt x="2196331" y="980165"/>
                  </a:lnTo>
                  <a:lnTo>
                    <a:pt x="2088508" y="889297"/>
                  </a:lnTo>
                  <a:lnTo>
                    <a:pt x="2107558" y="945304"/>
                  </a:lnTo>
                  <a:lnTo>
                    <a:pt x="2011451" y="902061"/>
                  </a:lnTo>
                  <a:lnTo>
                    <a:pt x="2005641" y="907013"/>
                  </a:lnTo>
                  <a:lnTo>
                    <a:pt x="2052218" y="960449"/>
                  </a:lnTo>
                  <a:lnTo>
                    <a:pt x="1740084" y="960449"/>
                  </a:lnTo>
                  <a:lnTo>
                    <a:pt x="1739513" y="969974"/>
                  </a:lnTo>
                  <a:lnTo>
                    <a:pt x="1778946" y="975784"/>
                  </a:lnTo>
                  <a:lnTo>
                    <a:pt x="1472812" y="1149044"/>
                  </a:lnTo>
                  <a:lnTo>
                    <a:pt x="1477385" y="1159426"/>
                  </a:lnTo>
                  <a:lnTo>
                    <a:pt x="1608734" y="1130851"/>
                  </a:lnTo>
                  <a:lnTo>
                    <a:pt x="1344035" y="1328781"/>
                  </a:lnTo>
                  <a:lnTo>
                    <a:pt x="1347369" y="1335067"/>
                  </a:lnTo>
                  <a:lnTo>
                    <a:pt x="1445475" y="1304778"/>
                  </a:lnTo>
                  <a:cubicBezTo>
                    <a:pt x="1428045" y="1337924"/>
                    <a:pt x="1374515" y="1340306"/>
                    <a:pt x="1397850" y="1390503"/>
                  </a:cubicBezTo>
                  <a:lnTo>
                    <a:pt x="1445475" y="1363642"/>
                  </a:lnTo>
                  <a:lnTo>
                    <a:pt x="1327842" y="1522138"/>
                  </a:lnTo>
                  <a:lnTo>
                    <a:pt x="1311650" y="1509184"/>
                  </a:lnTo>
                  <a:lnTo>
                    <a:pt x="1409852" y="1461559"/>
                  </a:lnTo>
                  <a:lnTo>
                    <a:pt x="1418425" y="1471560"/>
                  </a:lnTo>
                  <a:lnTo>
                    <a:pt x="1298505" y="1585194"/>
                  </a:lnTo>
                  <a:lnTo>
                    <a:pt x="1390516" y="1565572"/>
                  </a:lnTo>
                  <a:lnTo>
                    <a:pt x="1393755" y="1572144"/>
                  </a:lnTo>
                  <a:lnTo>
                    <a:pt x="1265929" y="1648344"/>
                  </a:lnTo>
                  <a:lnTo>
                    <a:pt x="1271073" y="1662346"/>
                  </a:lnTo>
                  <a:lnTo>
                    <a:pt x="1353560" y="1670061"/>
                  </a:lnTo>
                  <a:lnTo>
                    <a:pt x="1308221" y="1759977"/>
                  </a:lnTo>
                  <a:lnTo>
                    <a:pt x="1372038" y="1737974"/>
                  </a:lnTo>
                  <a:cubicBezTo>
                    <a:pt x="1352988" y="1824938"/>
                    <a:pt x="1333938" y="1913330"/>
                    <a:pt x="1312984" y="2011628"/>
                  </a:cubicBezTo>
                  <a:cubicBezTo>
                    <a:pt x="1371181" y="1970861"/>
                    <a:pt x="1428140" y="1944286"/>
                    <a:pt x="1430997" y="1862657"/>
                  </a:cubicBezTo>
                  <a:lnTo>
                    <a:pt x="1342511" y="1932094"/>
                  </a:lnTo>
                  <a:lnTo>
                    <a:pt x="1332986" y="1924188"/>
                  </a:lnTo>
                  <a:lnTo>
                    <a:pt x="1550060" y="1654059"/>
                  </a:lnTo>
                  <a:lnTo>
                    <a:pt x="1561777" y="1663013"/>
                  </a:lnTo>
                  <a:cubicBezTo>
                    <a:pt x="1524724" y="1709304"/>
                    <a:pt x="1487576" y="1755596"/>
                    <a:pt x="1448238" y="1804554"/>
                  </a:cubicBezTo>
                  <a:lnTo>
                    <a:pt x="1476813" y="1819794"/>
                  </a:lnTo>
                  <a:cubicBezTo>
                    <a:pt x="1429474" y="1921398"/>
                    <a:pt x="1381849" y="2022991"/>
                    <a:pt x="1333938" y="2124594"/>
                  </a:cubicBezTo>
                  <a:lnTo>
                    <a:pt x="1343463" y="2130405"/>
                  </a:lnTo>
                  <a:lnTo>
                    <a:pt x="1384040" y="2063253"/>
                  </a:lnTo>
                  <a:lnTo>
                    <a:pt x="1389373" y="2065539"/>
                  </a:lnTo>
                  <a:cubicBezTo>
                    <a:pt x="1380802" y="2102782"/>
                    <a:pt x="1368991" y="2139549"/>
                    <a:pt x="1364418" y="2177267"/>
                  </a:cubicBezTo>
                  <a:cubicBezTo>
                    <a:pt x="1358227" y="2223797"/>
                    <a:pt x="1355846" y="2270755"/>
                    <a:pt x="1357369" y="2317666"/>
                  </a:cubicBezTo>
                  <a:cubicBezTo>
                    <a:pt x="1360418" y="2388151"/>
                    <a:pt x="1368991" y="2458446"/>
                    <a:pt x="1374896" y="2525406"/>
                  </a:cubicBezTo>
                  <a:lnTo>
                    <a:pt x="1434332" y="2379102"/>
                  </a:lnTo>
                  <a:lnTo>
                    <a:pt x="1448715" y="2384246"/>
                  </a:lnTo>
                  <a:cubicBezTo>
                    <a:pt x="1446618" y="2399772"/>
                    <a:pt x="1444619" y="2415392"/>
                    <a:pt x="1442428" y="2431871"/>
                  </a:cubicBezTo>
                  <a:lnTo>
                    <a:pt x="1563872" y="2312427"/>
                  </a:lnTo>
                  <a:lnTo>
                    <a:pt x="1571682" y="2319857"/>
                  </a:lnTo>
                  <a:lnTo>
                    <a:pt x="1538344" y="2360719"/>
                  </a:lnTo>
                  <a:lnTo>
                    <a:pt x="1542440" y="2365005"/>
                  </a:lnTo>
                  <a:lnTo>
                    <a:pt x="1659408" y="2274041"/>
                  </a:lnTo>
                  <a:lnTo>
                    <a:pt x="1666456" y="2282900"/>
                  </a:lnTo>
                  <a:lnTo>
                    <a:pt x="1522818" y="2466637"/>
                  </a:lnTo>
                  <a:lnTo>
                    <a:pt x="1530820" y="2472638"/>
                  </a:lnTo>
                  <a:lnTo>
                    <a:pt x="1574921" y="2436824"/>
                  </a:lnTo>
                  <a:lnTo>
                    <a:pt x="1590922" y="2483020"/>
                  </a:lnTo>
                  <a:lnTo>
                    <a:pt x="1581397" y="2480544"/>
                  </a:lnTo>
                  <a:cubicBezTo>
                    <a:pt x="1574349" y="2507975"/>
                    <a:pt x="1567205" y="2535379"/>
                    <a:pt x="1560062" y="2562744"/>
                  </a:cubicBezTo>
                  <a:lnTo>
                    <a:pt x="1570539" y="2567507"/>
                  </a:lnTo>
                  <a:lnTo>
                    <a:pt x="1683124" y="2477591"/>
                  </a:lnTo>
                  <a:lnTo>
                    <a:pt x="1690935" y="2485401"/>
                  </a:lnTo>
                  <a:cubicBezTo>
                    <a:pt x="1683982" y="2492640"/>
                    <a:pt x="1677410" y="2500260"/>
                    <a:pt x="1669980" y="2507023"/>
                  </a:cubicBezTo>
                  <a:cubicBezTo>
                    <a:pt x="1646643" y="2528264"/>
                    <a:pt x="1635691" y="2546552"/>
                    <a:pt x="1647120" y="2584271"/>
                  </a:cubicBezTo>
                  <a:cubicBezTo>
                    <a:pt x="1656168" y="2614179"/>
                    <a:pt x="1635405" y="2652946"/>
                    <a:pt x="1628070" y="2687808"/>
                  </a:cubicBezTo>
                  <a:cubicBezTo>
                    <a:pt x="1626166" y="2696761"/>
                    <a:pt x="1624737" y="2705810"/>
                    <a:pt x="1622165" y="2719621"/>
                  </a:cubicBezTo>
                  <a:lnTo>
                    <a:pt x="1779613" y="2605321"/>
                  </a:lnTo>
                  <a:cubicBezTo>
                    <a:pt x="1752562" y="2650946"/>
                    <a:pt x="1729702" y="2689427"/>
                    <a:pt x="1703413" y="2734575"/>
                  </a:cubicBezTo>
                  <a:lnTo>
                    <a:pt x="1745608" y="2734575"/>
                  </a:lnTo>
                  <a:cubicBezTo>
                    <a:pt x="1734083" y="2784200"/>
                    <a:pt x="1722463" y="2834397"/>
                    <a:pt x="1710747" y="2884689"/>
                  </a:cubicBezTo>
                  <a:lnTo>
                    <a:pt x="1723129" y="2889738"/>
                  </a:lnTo>
                  <a:lnTo>
                    <a:pt x="1784470" y="2844875"/>
                  </a:lnTo>
                  <a:lnTo>
                    <a:pt x="1799329" y="2853257"/>
                  </a:lnTo>
                  <a:cubicBezTo>
                    <a:pt x="1739322" y="2925170"/>
                    <a:pt x="1712557" y="3007181"/>
                    <a:pt x="1710747" y="3104431"/>
                  </a:cubicBezTo>
                  <a:cubicBezTo>
                    <a:pt x="1727607" y="3078333"/>
                    <a:pt x="1740656" y="3058140"/>
                    <a:pt x="1753610" y="3037756"/>
                  </a:cubicBezTo>
                  <a:lnTo>
                    <a:pt x="1765135" y="3041852"/>
                  </a:lnTo>
                  <a:lnTo>
                    <a:pt x="1757896" y="3096716"/>
                  </a:lnTo>
                  <a:cubicBezTo>
                    <a:pt x="1834763" y="2946411"/>
                    <a:pt x="1960398" y="2850018"/>
                    <a:pt x="2107940" y="2776676"/>
                  </a:cubicBezTo>
                  <a:cubicBezTo>
                    <a:pt x="1952587" y="2867163"/>
                    <a:pt x="1824380" y="2981844"/>
                    <a:pt x="1769516" y="3156152"/>
                  </a:cubicBezTo>
                  <a:lnTo>
                    <a:pt x="1929441" y="3086810"/>
                  </a:lnTo>
                  <a:lnTo>
                    <a:pt x="1872291" y="3160343"/>
                  </a:lnTo>
                  <a:lnTo>
                    <a:pt x="1908295" y="3153104"/>
                  </a:lnTo>
                  <a:lnTo>
                    <a:pt x="1912963" y="3160343"/>
                  </a:lnTo>
                  <a:lnTo>
                    <a:pt x="1838477" y="3216731"/>
                  </a:lnTo>
                  <a:lnTo>
                    <a:pt x="1969256" y="3234447"/>
                  </a:lnTo>
                  <a:lnTo>
                    <a:pt x="1936490" y="3255688"/>
                  </a:lnTo>
                  <a:cubicBezTo>
                    <a:pt x="1955540" y="3293788"/>
                    <a:pt x="1984877" y="3269404"/>
                    <a:pt x="2009927" y="3267499"/>
                  </a:cubicBezTo>
                  <a:cubicBezTo>
                    <a:pt x="2034978" y="3265594"/>
                    <a:pt x="2062220" y="3261689"/>
                    <a:pt x="2092699" y="3268070"/>
                  </a:cubicBezTo>
                  <a:lnTo>
                    <a:pt x="1996497" y="3319601"/>
                  </a:lnTo>
                  <a:cubicBezTo>
                    <a:pt x="2002317" y="3321144"/>
                    <a:pt x="2007899" y="3323477"/>
                    <a:pt x="2013070" y="3326554"/>
                  </a:cubicBezTo>
                  <a:cubicBezTo>
                    <a:pt x="2067554" y="3379513"/>
                    <a:pt x="2119751" y="3345604"/>
                    <a:pt x="2174996" y="3325602"/>
                  </a:cubicBezTo>
                  <a:cubicBezTo>
                    <a:pt x="2241671" y="3301313"/>
                    <a:pt x="2311965" y="3286835"/>
                    <a:pt x="2377592" y="3260260"/>
                  </a:cubicBezTo>
                  <a:cubicBezTo>
                    <a:pt x="2410263" y="3246925"/>
                    <a:pt x="2437124" y="3217303"/>
                    <a:pt x="2463889" y="3192252"/>
                  </a:cubicBezTo>
                  <a:cubicBezTo>
                    <a:pt x="2469794" y="3186632"/>
                    <a:pt x="2464556" y="3169011"/>
                    <a:pt x="2463889" y="3156914"/>
                  </a:cubicBezTo>
                  <a:cubicBezTo>
                    <a:pt x="2463889" y="3155390"/>
                    <a:pt x="2462079" y="3153294"/>
                    <a:pt x="2462651" y="3152532"/>
                  </a:cubicBezTo>
                  <a:cubicBezTo>
                    <a:pt x="2483701" y="3121766"/>
                    <a:pt x="2507799" y="3092620"/>
                    <a:pt x="2525421" y="3059949"/>
                  </a:cubicBezTo>
                  <a:cubicBezTo>
                    <a:pt x="2545804" y="3021849"/>
                    <a:pt x="2568378" y="3006610"/>
                    <a:pt x="2611907" y="3025278"/>
                  </a:cubicBezTo>
                  <a:cubicBezTo>
                    <a:pt x="2690298" y="3058997"/>
                    <a:pt x="2773832" y="3057854"/>
                    <a:pt x="2853842" y="3037851"/>
                  </a:cubicBezTo>
                  <a:cubicBezTo>
                    <a:pt x="2882417" y="3030803"/>
                    <a:pt x="2901467" y="3035756"/>
                    <a:pt x="2925756" y="3039566"/>
                  </a:cubicBezTo>
                  <a:cubicBezTo>
                    <a:pt x="2945778" y="3042318"/>
                    <a:pt x="2966057" y="3036747"/>
                    <a:pt x="2981859" y="3024135"/>
                  </a:cubicBezTo>
                  <a:cubicBezTo>
                    <a:pt x="3024816" y="2980797"/>
                    <a:pt x="3080728" y="2974605"/>
                    <a:pt x="3134925" y="2963556"/>
                  </a:cubicBezTo>
                  <a:cubicBezTo>
                    <a:pt x="3180836" y="2954031"/>
                    <a:pt x="3227508" y="2948888"/>
                    <a:pt x="3273799" y="2941839"/>
                  </a:cubicBezTo>
                  <a:lnTo>
                    <a:pt x="3276276" y="2954317"/>
                  </a:lnTo>
                  <a:lnTo>
                    <a:pt x="3168834" y="2973367"/>
                  </a:lnTo>
                  <a:cubicBezTo>
                    <a:pt x="3221698" y="2977844"/>
                    <a:pt x="3271704" y="2979178"/>
                    <a:pt x="3289325" y="3043947"/>
                  </a:cubicBezTo>
                  <a:cubicBezTo>
                    <a:pt x="3293326" y="3058806"/>
                    <a:pt x="3308375" y="3070808"/>
                    <a:pt x="3317900" y="3084143"/>
                  </a:cubicBezTo>
                  <a:close/>
                  <a:moveTo>
                    <a:pt x="3817582" y="2830016"/>
                  </a:moveTo>
                  <a:cubicBezTo>
                    <a:pt x="3865969" y="2722764"/>
                    <a:pt x="3963790" y="2687141"/>
                    <a:pt x="4054945" y="2645040"/>
                  </a:cubicBezTo>
                  <a:cubicBezTo>
                    <a:pt x="3957409" y="2515500"/>
                    <a:pt x="3850253" y="2405201"/>
                    <a:pt x="3656419" y="2448158"/>
                  </a:cubicBezTo>
                  <a:lnTo>
                    <a:pt x="3685566" y="2425775"/>
                  </a:lnTo>
                  <a:lnTo>
                    <a:pt x="3460490" y="2438538"/>
                  </a:lnTo>
                  <a:cubicBezTo>
                    <a:pt x="3460851" y="2455455"/>
                    <a:pt x="3462861" y="2472304"/>
                    <a:pt x="3466491" y="2488830"/>
                  </a:cubicBezTo>
                  <a:cubicBezTo>
                    <a:pt x="3483540" y="2541218"/>
                    <a:pt x="3502399" y="2593034"/>
                    <a:pt x="3521069" y="2644850"/>
                  </a:cubicBezTo>
                  <a:cubicBezTo>
                    <a:pt x="3542691" y="2704857"/>
                    <a:pt x="3554215" y="2772485"/>
                    <a:pt x="3590506" y="2821824"/>
                  </a:cubicBezTo>
                  <a:cubicBezTo>
                    <a:pt x="3614890" y="2854971"/>
                    <a:pt x="3611651" y="2878974"/>
                    <a:pt x="3607174" y="2908597"/>
                  </a:cubicBezTo>
                  <a:cubicBezTo>
                    <a:pt x="3601650" y="2946221"/>
                    <a:pt x="3591172" y="2983083"/>
                    <a:pt x="3582696" y="3021087"/>
                  </a:cubicBezTo>
                  <a:lnTo>
                    <a:pt x="3623367" y="3030612"/>
                  </a:lnTo>
                  <a:lnTo>
                    <a:pt x="3623367" y="2795631"/>
                  </a:lnTo>
                  <a:cubicBezTo>
                    <a:pt x="3677184" y="2873640"/>
                    <a:pt x="3677184" y="2873640"/>
                    <a:pt x="3719189" y="2892024"/>
                  </a:cubicBezTo>
                  <a:cubicBezTo>
                    <a:pt x="3749478" y="2853924"/>
                    <a:pt x="3779768" y="2816490"/>
                    <a:pt x="3810629" y="2777724"/>
                  </a:cubicBezTo>
                  <a:cubicBezTo>
                    <a:pt x="3812533" y="2792202"/>
                    <a:pt x="3814725" y="2808394"/>
                    <a:pt x="3817582" y="2830016"/>
                  </a:cubicBezTo>
                  <a:close/>
                  <a:moveTo>
                    <a:pt x="3718712" y="3868241"/>
                  </a:moveTo>
                  <a:cubicBezTo>
                    <a:pt x="3719665" y="3953490"/>
                    <a:pt x="3774624" y="3989018"/>
                    <a:pt x="3844252" y="3950441"/>
                  </a:cubicBezTo>
                  <a:cubicBezTo>
                    <a:pt x="3872827" y="3934535"/>
                    <a:pt x="3894734" y="3905769"/>
                    <a:pt x="3919118" y="3882338"/>
                  </a:cubicBezTo>
                  <a:cubicBezTo>
                    <a:pt x="3946169" y="3856334"/>
                    <a:pt x="3945503" y="3831760"/>
                    <a:pt x="3923786" y="3799375"/>
                  </a:cubicBezTo>
                  <a:cubicBezTo>
                    <a:pt x="3900164" y="3764323"/>
                    <a:pt x="3870922" y="3749274"/>
                    <a:pt x="3836441" y="3767943"/>
                  </a:cubicBezTo>
                  <a:cubicBezTo>
                    <a:pt x="3795198" y="3790231"/>
                    <a:pt x="3758908" y="3822045"/>
                    <a:pt x="3721474" y="3851000"/>
                  </a:cubicBezTo>
                  <a:cubicBezTo>
                    <a:pt x="3717093" y="3854239"/>
                    <a:pt x="3718998" y="3865764"/>
                    <a:pt x="3718712" y="3868145"/>
                  </a:cubicBezTo>
                  <a:close/>
                  <a:moveTo>
                    <a:pt x="3203029" y="3106241"/>
                  </a:moveTo>
                  <a:lnTo>
                    <a:pt x="3261036" y="3046805"/>
                  </a:lnTo>
                  <a:cubicBezTo>
                    <a:pt x="3238176" y="3031850"/>
                    <a:pt x="3216840" y="3012134"/>
                    <a:pt x="3191789" y="3004704"/>
                  </a:cubicBezTo>
                  <a:cubicBezTo>
                    <a:pt x="3182836" y="3002037"/>
                    <a:pt x="3151308" y="3033279"/>
                    <a:pt x="3153689" y="3042138"/>
                  </a:cubicBezTo>
                  <a:cubicBezTo>
                    <a:pt x="3160452" y="3063283"/>
                    <a:pt x="3180931" y="3079571"/>
                    <a:pt x="3203029" y="3106622"/>
                  </a:cubicBezTo>
                  <a:close/>
                  <a:moveTo>
                    <a:pt x="2512466" y="1063986"/>
                  </a:moveTo>
                  <a:lnTo>
                    <a:pt x="2424837" y="1125898"/>
                  </a:lnTo>
                  <a:lnTo>
                    <a:pt x="2471318" y="1198764"/>
                  </a:lnTo>
                  <a:lnTo>
                    <a:pt x="2498179" y="1149425"/>
                  </a:lnTo>
                  <a:lnTo>
                    <a:pt x="2503513" y="1159426"/>
                  </a:lnTo>
                  <a:lnTo>
                    <a:pt x="2538375" y="1138090"/>
                  </a:lnTo>
                  <a:cubicBezTo>
                    <a:pt x="2523896" y="1131804"/>
                    <a:pt x="2508847" y="1128565"/>
                    <a:pt x="2508657" y="1124660"/>
                  </a:cubicBezTo>
                  <a:cubicBezTo>
                    <a:pt x="2508742" y="1104505"/>
                    <a:pt x="2510019" y="1084369"/>
                    <a:pt x="2512466" y="1064366"/>
                  </a:cubicBezTo>
                  <a:close/>
                  <a:moveTo>
                    <a:pt x="2350065" y="3488098"/>
                  </a:moveTo>
                  <a:lnTo>
                    <a:pt x="2347398" y="3477620"/>
                  </a:lnTo>
                  <a:lnTo>
                    <a:pt x="2206714" y="3477620"/>
                  </a:lnTo>
                  <a:lnTo>
                    <a:pt x="2265959" y="3550487"/>
                  </a:lnTo>
                  <a:close/>
                  <a:moveTo>
                    <a:pt x="2986812" y="1559095"/>
                  </a:moveTo>
                  <a:cubicBezTo>
                    <a:pt x="3015387" y="1573382"/>
                    <a:pt x="3045485" y="1597957"/>
                    <a:pt x="3055296" y="1591575"/>
                  </a:cubicBezTo>
                  <a:cubicBezTo>
                    <a:pt x="3078823" y="1576145"/>
                    <a:pt x="3092824" y="1546141"/>
                    <a:pt x="3110731" y="1522043"/>
                  </a:cubicBezTo>
                  <a:lnTo>
                    <a:pt x="3100254" y="1511565"/>
                  </a:lnTo>
                  <a:close/>
                  <a:moveTo>
                    <a:pt x="1175919" y="330370"/>
                  </a:moveTo>
                  <a:lnTo>
                    <a:pt x="1175156" y="319226"/>
                  </a:lnTo>
                  <a:lnTo>
                    <a:pt x="1215542" y="308367"/>
                  </a:lnTo>
                  <a:lnTo>
                    <a:pt x="1128674" y="300461"/>
                  </a:lnTo>
                  <a:cubicBezTo>
                    <a:pt x="1151629" y="356088"/>
                    <a:pt x="1194397" y="388568"/>
                    <a:pt x="1221067" y="374090"/>
                  </a:cubicBezTo>
                  <a:lnTo>
                    <a:pt x="1221067" y="338180"/>
                  </a:lnTo>
                  <a:close/>
                  <a:moveTo>
                    <a:pt x="4741507" y="1592909"/>
                  </a:moveTo>
                  <a:cubicBezTo>
                    <a:pt x="4719314" y="1545284"/>
                    <a:pt x="4789132" y="1495182"/>
                    <a:pt x="4739221" y="1439461"/>
                  </a:cubicBezTo>
                  <a:cubicBezTo>
                    <a:pt x="4743031" y="1476132"/>
                    <a:pt x="4749318" y="1505469"/>
                    <a:pt x="4708456" y="1512804"/>
                  </a:cubicBezTo>
                  <a:cubicBezTo>
                    <a:pt x="4704645" y="1513565"/>
                    <a:pt x="4699787" y="1528710"/>
                    <a:pt x="4701312" y="1535949"/>
                  </a:cubicBezTo>
                  <a:cubicBezTo>
                    <a:pt x="4706617" y="1555485"/>
                    <a:pt x="4712970" y="1574726"/>
                    <a:pt x="4720362" y="1593575"/>
                  </a:cubicBezTo>
                  <a:cubicBezTo>
                    <a:pt x="4725791" y="1577859"/>
                    <a:pt x="4728172" y="1570715"/>
                    <a:pt x="4733887" y="1553856"/>
                  </a:cubicBezTo>
                  <a:cubicBezTo>
                    <a:pt x="4737792" y="1574240"/>
                    <a:pt x="4739697" y="1583765"/>
                    <a:pt x="4741507" y="1593385"/>
                  </a:cubicBezTo>
                  <a:close/>
                  <a:moveTo>
                    <a:pt x="3432867" y="2430156"/>
                  </a:moveTo>
                  <a:lnTo>
                    <a:pt x="3444869" y="2431871"/>
                  </a:lnTo>
                  <a:cubicBezTo>
                    <a:pt x="3449155" y="2407201"/>
                    <a:pt x="3460680" y="2380626"/>
                    <a:pt x="3454394" y="2358719"/>
                  </a:cubicBezTo>
                  <a:cubicBezTo>
                    <a:pt x="3450965" y="2345955"/>
                    <a:pt x="3419722" y="2340716"/>
                    <a:pt x="3398577" y="2330906"/>
                  </a:cubicBezTo>
                  <a:cubicBezTo>
                    <a:pt x="3412389" y="2370339"/>
                    <a:pt x="3422675" y="2400533"/>
                    <a:pt x="3432867" y="2430633"/>
                  </a:cubicBezTo>
                  <a:close/>
                  <a:moveTo>
                    <a:pt x="3546405" y="2996322"/>
                  </a:moveTo>
                  <a:lnTo>
                    <a:pt x="3560216" y="2997846"/>
                  </a:lnTo>
                  <a:cubicBezTo>
                    <a:pt x="3593268" y="2951841"/>
                    <a:pt x="3587172" y="2902596"/>
                    <a:pt x="3569170" y="2844208"/>
                  </a:cubicBezTo>
                  <a:cubicBezTo>
                    <a:pt x="3560788" y="2900406"/>
                    <a:pt x="3553263" y="2948793"/>
                    <a:pt x="3546405" y="2996799"/>
                  </a:cubicBezTo>
                  <a:close/>
                  <a:moveTo>
                    <a:pt x="4581963" y="1733022"/>
                  </a:moveTo>
                  <a:lnTo>
                    <a:pt x="4591488" y="1745595"/>
                  </a:lnTo>
                  <a:cubicBezTo>
                    <a:pt x="4654068" y="1734355"/>
                    <a:pt x="4669498" y="1701398"/>
                    <a:pt x="4631589" y="1655774"/>
                  </a:cubicBezTo>
                  <a:cubicBezTo>
                    <a:pt x="4628731" y="1674824"/>
                    <a:pt x="4630446" y="1695303"/>
                    <a:pt x="4622064" y="1709781"/>
                  </a:cubicBezTo>
                  <a:cubicBezTo>
                    <a:pt x="4615301" y="1721306"/>
                    <a:pt x="4595965" y="1725497"/>
                    <a:pt x="4581963" y="1733022"/>
                  </a:cubicBezTo>
                  <a:close/>
                  <a:moveTo>
                    <a:pt x="4711313" y="2706858"/>
                  </a:moveTo>
                  <a:lnTo>
                    <a:pt x="4604633" y="2778581"/>
                  </a:lnTo>
                  <a:cubicBezTo>
                    <a:pt x="4643209" y="2796964"/>
                    <a:pt x="4659402" y="2786867"/>
                    <a:pt x="4711598" y="2706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" name="Полилиния: фигура 5">
              <a:extLst>
                <a:ext uri="{FF2B5EF4-FFF2-40B4-BE49-F238E27FC236}">
                  <a16:creationId xmlns:a16="http://schemas.microsoft.com/office/drawing/2014/main" id="{D010E6D9-27A3-47E2-9488-F854A457B183}"/>
                </a:ext>
              </a:extLst>
            </p:cNvPr>
            <p:cNvSpPr/>
            <p:nvPr/>
          </p:nvSpPr>
          <p:spPr>
            <a:xfrm>
              <a:off x="2281237" y="4486084"/>
              <a:ext cx="195453" cy="1052607"/>
            </a:xfrm>
            <a:custGeom>
              <a:avLst/>
              <a:gdLst>
                <a:gd name="connsiteX0" fmla="*/ 1200 w 195453"/>
                <a:gd name="connsiteY0" fmla="*/ 967116 h 1052607"/>
                <a:gd name="connsiteX1" fmla="*/ 47491 w 195453"/>
                <a:gd name="connsiteY1" fmla="*/ 909966 h 1052607"/>
                <a:gd name="connsiteX2" fmla="*/ 134645 w 195453"/>
                <a:gd name="connsiteY2" fmla="*/ 544016 h 1052607"/>
                <a:gd name="connsiteX3" fmla="*/ 139312 w 195453"/>
                <a:gd name="connsiteY3" fmla="*/ 460767 h 1052607"/>
                <a:gd name="connsiteX4" fmla="*/ 125215 w 195453"/>
                <a:gd name="connsiteY4" fmla="*/ 488104 h 1052607"/>
                <a:gd name="connsiteX5" fmla="*/ 155695 w 195453"/>
                <a:gd name="connsiteY5" fmla="*/ 111676 h 1052607"/>
                <a:gd name="connsiteX6" fmla="*/ 105784 w 195453"/>
                <a:gd name="connsiteY6" fmla="*/ 115867 h 1052607"/>
                <a:gd name="connsiteX7" fmla="*/ 128167 w 195453"/>
                <a:gd name="connsiteY7" fmla="*/ -148 h 1052607"/>
                <a:gd name="connsiteX8" fmla="*/ 142075 w 195453"/>
                <a:gd name="connsiteY8" fmla="*/ -148 h 1052607"/>
                <a:gd name="connsiteX9" fmla="*/ 158553 w 195453"/>
                <a:gd name="connsiteY9" fmla="*/ 63765 h 1052607"/>
                <a:gd name="connsiteX10" fmla="*/ 196653 w 195453"/>
                <a:gd name="connsiteY10" fmla="*/ 75766 h 1052607"/>
                <a:gd name="connsiteX11" fmla="*/ 187794 w 195453"/>
                <a:gd name="connsiteY11" fmla="*/ 174541 h 1052607"/>
                <a:gd name="connsiteX12" fmla="*/ 169696 w 195453"/>
                <a:gd name="connsiteY12" fmla="*/ 461624 h 1052607"/>
                <a:gd name="connsiteX13" fmla="*/ 133597 w 195453"/>
                <a:gd name="connsiteY13" fmla="*/ 713751 h 1052607"/>
                <a:gd name="connsiteX14" fmla="*/ 90544 w 195453"/>
                <a:gd name="connsiteY14" fmla="*/ 874247 h 1052607"/>
                <a:gd name="connsiteX15" fmla="*/ 122834 w 195453"/>
                <a:gd name="connsiteY15" fmla="*/ 849483 h 1052607"/>
                <a:gd name="connsiteX16" fmla="*/ 133407 w 195453"/>
                <a:gd name="connsiteY16" fmla="*/ 855102 h 1052607"/>
                <a:gd name="connsiteX17" fmla="*/ 66732 w 195453"/>
                <a:gd name="connsiteY17" fmla="*/ 1026552 h 1052607"/>
                <a:gd name="connsiteX18" fmla="*/ 51967 w 195453"/>
                <a:gd name="connsiteY18" fmla="*/ 1022552 h 1052607"/>
                <a:gd name="connsiteX19" fmla="*/ 43871 w 195453"/>
                <a:gd name="connsiteY19" fmla="*/ 999025 h 1052607"/>
                <a:gd name="connsiteX20" fmla="*/ 1486 w 195453"/>
                <a:gd name="connsiteY20" fmla="*/ 1052460 h 105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5453" h="1052607">
                  <a:moveTo>
                    <a:pt x="1200" y="967116"/>
                  </a:moveTo>
                  <a:cubicBezTo>
                    <a:pt x="16916" y="948066"/>
                    <a:pt x="37775" y="931683"/>
                    <a:pt x="47491" y="909966"/>
                  </a:cubicBezTo>
                  <a:cubicBezTo>
                    <a:pt x="99688" y="793761"/>
                    <a:pt x="121786" y="669936"/>
                    <a:pt x="134645" y="544016"/>
                  </a:cubicBezTo>
                  <a:cubicBezTo>
                    <a:pt x="138646" y="516451"/>
                    <a:pt x="140169" y="488599"/>
                    <a:pt x="139312" y="460767"/>
                  </a:cubicBezTo>
                  <a:lnTo>
                    <a:pt x="125215" y="488104"/>
                  </a:lnTo>
                  <a:cubicBezTo>
                    <a:pt x="135979" y="354754"/>
                    <a:pt x="145979" y="232072"/>
                    <a:pt x="155695" y="111676"/>
                  </a:cubicBezTo>
                  <a:lnTo>
                    <a:pt x="105784" y="115867"/>
                  </a:lnTo>
                  <a:cubicBezTo>
                    <a:pt x="114357" y="71290"/>
                    <a:pt x="121310" y="35571"/>
                    <a:pt x="128167" y="-148"/>
                  </a:cubicBezTo>
                  <a:lnTo>
                    <a:pt x="142075" y="-148"/>
                  </a:lnTo>
                  <a:lnTo>
                    <a:pt x="158553" y="63765"/>
                  </a:lnTo>
                  <a:lnTo>
                    <a:pt x="196653" y="75766"/>
                  </a:lnTo>
                  <a:cubicBezTo>
                    <a:pt x="194081" y="108723"/>
                    <a:pt x="148076" y="137774"/>
                    <a:pt x="187794" y="174541"/>
                  </a:cubicBezTo>
                  <a:cubicBezTo>
                    <a:pt x="182079" y="269791"/>
                    <a:pt x="179032" y="366279"/>
                    <a:pt x="169696" y="461624"/>
                  </a:cubicBezTo>
                  <a:cubicBezTo>
                    <a:pt x="161505" y="546111"/>
                    <a:pt x="148646" y="630217"/>
                    <a:pt x="133597" y="713751"/>
                  </a:cubicBezTo>
                  <a:cubicBezTo>
                    <a:pt x="124072" y="764043"/>
                    <a:pt x="107404" y="812811"/>
                    <a:pt x="90544" y="874247"/>
                  </a:cubicBezTo>
                  <a:lnTo>
                    <a:pt x="122834" y="849483"/>
                  </a:lnTo>
                  <a:lnTo>
                    <a:pt x="133407" y="855102"/>
                  </a:lnTo>
                  <a:cubicBezTo>
                    <a:pt x="111118" y="912252"/>
                    <a:pt x="88925" y="969402"/>
                    <a:pt x="66732" y="1026552"/>
                  </a:cubicBezTo>
                  <a:lnTo>
                    <a:pt x="51967" y="1022552"/>
                  </a:lnTo>
                  <a:lnTo>
                    <a:pt x="43871" y="999025"/>
                  </a:lnTo>
                  <a:lnTo>
                    <a:pt x="1486" y="10524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" name="Полилиния: фигура 6">
              <a:extLst>
                <a:ext uri="{FF2B5EF4-FFF2-40B4-BE49-F238E27FC236}">
                  <a16:creationId xmlns:a16="http://schemas.microsoft.com/office/drawing/2014/main" id="{C1BE28A4-8B73-4EC4-9BA9-98742FFB98E7}"/>
                </a:ext>
              </a:extLst>
            </p:cNvPr>
            <p:cNvSpPr/>
            <p:nvPr/>
          </p:nvSpPr>
          <p:spPr>
            <a:xfrm>
              <a:off x="2280760" y="309371"/>
              <a:ext cx="601313" cy="95535"/>
            </a:xfrm>
            <a:custGeom>
              <a:avLst/>
              <a:gdLst>
                <a:gd name="connsiteX0" fmla="*/ 602513 w 601313"/>
                <a:gd name="connsiteY0" fmla="*/ 38619 h 95535"/>
                <a:gd name="connsiteX1" fmla="*/ 537172 w 601313"/>
                <a:gd name="connsiteY1" fmla="*/ 30523 h 95535"/>
                <a:gd name="connsiteX2" fmla="*/ 580701 w 601313"/>
                <a:gd name="connsiteY2" fmla="*/ 78148 h 95535"/>
                <a:gd name="connsiteX3" fmla="*/ 281807 w 601313"/>
                <a:gd name="connsiteY3" fmla="*/ 23284 h 95535"/>
                <a:gd name="connsiteX4" fmla="*/ 396107 w 601313"/>
                <a:gd name="connsiteY4" fmla="*/ 59860 h 95535"/>
                <a:gd name="connsiteX5" fmla="*/ 1200 w 601313"/>
                <a:gd name="connsiteY5" fmla="*/ 95388 h 95535"/>
                <a:gd name="connsiteX6" fmla="*/ 1200 w 601313"/>
                <a:gd name="connsiteY6" fmla="*/ 76338 h 95535"/>
                <a:gd name="connsiteX7" fmla="*/ 231991 w 601313"/>
                <a:gd name="connsiteY7" fmla="*/ 41667 h 95535"/>
                <a:gd name="connsiteX8" fmla="*/ 155029 w 601313"/>
                <a:gd name="connsiteY8" fmla="*/ 34619 h 95535"/>
                <a:gd name="connsiteX9" fmla="*/ 155029 w 601313"/>
                <a:gd name="connsiteY9" fmla="*/ 26522 h 95535"/>
                <a:gd name="connsiteX10" fmla="*/ 226371 w 601313"/>
                <a:gd name="connsiteY10" fmla="*/ 26522 h 95535"/>
                <a:gd name="connsiteX11" fmla="*/ 193701 w 601313"/>
                <a:gd name="connsiteY11" fmla="*/ -148 h 95535"/>
                <a:gd name="connsiteX12" fmla="*/ 528980 w 601313"/>
                <a:gd name="connsiteY12" fmla="*/ 55097 h 95535"/>
                <a:gd name="connsiteX13" fmla="*/ 512025 w 601313"/>
                <a:gd name="connsiteY13" fmla="*/ 15569 h 95535"/>
                <a:gd name="connsiteX14" fmla="*/ 519360 w 601313"/>
                <a:gd name="connsiteY14" fmla="*/ 4615 h 9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1313" h="95535">
                  <a:moveTo>
                    <a:pt x="602513" y="38619"/>
                  </a:moveTo>
                  <a:cubicBezTo>
                    <a:pt x="583463" y="77291"/>
                    <a:pt x="566414" y="39286"/>
                    <a:pt x="537172" y="30523"/>
                  </a:cubicBezTo>
                  <a:lnTo>
                    <a:pt x="580701" y="78148"/>
                  </a:lnTo>
                  <a:cubicBezTo>
                    <a:pt x="484213" y="57860"/>
                    <a:pt x="395249" y="6425"/>
                    <a:pt x="281807" y="23284"/>
                  </a:cubicBezTo>
                  <a:lnTo>
                    <a:pt x="396107" y="59860"/>
                  </a:lnTo>
                  <a:cubicBezTo>
                    <a:pt x="261519" y="44715"/>
                    <a:pt x="131979" y="77767"/>
                    <a:pt x="1200" y="95388"/>
                  </a:cubicBezTo>
                  <a:lnTo>
                    <a:pt x="1200" y="76338"/>
                  </a:lnTo>
                  <a:lnTo>
                    <a:pt x="231991" y="41667"/>
                  </a:lnTo>
                  <a:lnTo>
                    <a:pt x="155029" y="34619"/>
                  </a:lnTo>
                  <a:lnTo>
                    <a:pt x="155029" y="26522"/>
                  </a:lnTo>
                  <a:lnTo>
                    <a:pt x="226371" y="26522"/>
                  </a:lnTo>
                  <a:lnTo>
                    <a:pt x="193701" y="-148"/>
                  </a:lnTo>
                  <a:cubicBezTo>
                    <a:pt x="314382" y="710"/>
                    <a:pt x="424873" y="-5005"/>
                    <a:pt x="528980" y="55097"/>
                  </a:cubicBezTo>
                  <a:lnTo>
                    <a:pt x="512025" y="15569"/>
                  </a:lnTo>
                  <a:lnTo>
                    <a:pt x="519360" y="46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" name="Полилиния: фигура 7">
              <a:extLst>
                <a:ext uri="{FF2B5EF4-FFF2-40B4-BE49-F238E27FC236}">
                  <a16:creationId xmlns:a16="http://schemas.microsoft.com/office/drawing/2014/main" id="{8AB19323-FB7E-4690-A861-557BFE3D4F30}"/>
                </a:ext>
              </a:extLst>
            </p:cNvPr>
            <p:cNvSpPr/>
            <p:nvPr/>
          </p:nvSpPr>
          <p:spPr>
            <a:xfrm>
              <a:off x="2880073" y="347281"/>
              <a:ext cx="5086254" cy="1896808"/>
            </a:xfrm>
            <a:custGeom>
              <a:avLst/>
              <a:gdLst>
                <a:gd name="connsiteX0" fmla="*/ 3446868 w 5086254"/>
                <a:gd name="connsiteY0" fmla="*/ 1081321 h 1896808"/>
                <a:gd name="connsiteX1" fmla="*/ 3366097 w 5086254"/>
                <a:gd name="connsiteY1" fmla="*/ 1059223 h 1896808"/>
                <a:gd name="connsiteX2" fmla="*/ 3366097 w 5086254"/>
                <a:gd name="connsiteY2" fmla="*/ 943399 h 1896808"/>
                <a:gd name="connsiteX3" fmla="*/ 3292849 w 5086254"/>
                <a:gd name="connsiteY3" fmla="*/ 966449 h 1896808"/>
                <a:gd name="connsiteX4" fmla="*/ 3359524 w 5086254"/>
                <a:gd name="connsiteY4" fmla="*/ 868342 h 1896808"/>
                <a:gd name="connsiteX5" fmla="*/ 3263226 w 5086254"/>
                <a:gd name="connsiteY5" fmla="*/ 896917 h 1896808"/>
                <a:gd name="connsiteX6" fmla="*/ 3256749 w 5086254"/>
                <a:gd name="connsiteY6" fmla="*/ 888249 h 1896808"/>
                <a:gd name="connsiteX7" fmla="*/ 3307042 w 5086254"/>
                <a:gd name="connsiteY7" fmla="*/ 832814 h 1896808"/>
                <a:gd name="connsiteX8" fmla="*/ 3300755 w 5086254"/>
                <a:gd name="connsiteY8" fmla="*/ 825670 h 1896808"/>
                <a:gd name="connsiteX9" fmla="*/ 3208648 w 5086254"/>
                <a:gd name="connsiteY9" fmla="*/ 897679 h 1896808"/>
                <a:gd name="connsiteX10" fmla="*/ 3172453 w 5086254"/>
                <a:gd name="connsiteY10" fmla="*/ 839862 h 1896808"/>
                <a:gd name="connsiteX11" fmla="*/ 3097492 w 5086254"/>
                <a:gd name="connsiteY11" fmla="*/ 925587 h 1896808"/>
                <a:gd name="connsiteX12" fmla="*/ 3086824 w 5086254"/>
                <a:gd name="connsiteY12" fmla="*/ 918062 h 1896808"/>
                <a:gd name="connsiteX13" fmla="*/ 3111398 w 5086254"/>
                <a:gd name="connsiteY13" fmla="*/ 863770 h 1896808"/>
                <a:gd name="connsiteX14" fmla="*/ 3113398 w 5086254"/>
                <a:gd name="connsiteY14" fmla="*/ 755852 h 1896808"/>
                <a:gd name="connsiteX15" fmla="*/ 3036055 w 5086254"/>
                <a:gd name="connsiteY15" fmla="*/ 826146 h 1896808"/>
                <a:gd name="connsiteX16" fmla="*/ 3042151 w 5086254"/>
                <a:gd name="connsiteY16" fmla="*/ 772616 h 1896808"/>
                <a:gd name="connsiteX17" fmla="*/ 2986240 w 5086254"/>
                <a:gd name="connsiteY17" fmla="*/ 832528 h 1896808"/>
                <a:gd name="connsiteX18" fmla="*/ 2970618 w 5086254"/>
                <a:gd name="connsiteY18" fmla="*/ 731277 h 1896808"/>
                <a:gd name="connsiteX19" fmla="*/ 2863748 w 5086254"/>
                <a:gd name="connsiteY19" fmla="*/ 897012 h 1896808"/>
                <a:gd name="connsiteX20" fmla="*/ 2845936 w 5086254"/>
                <a:gd name="connsiteY20" fmla="*/ 891297 h 1896808"/>
                <a:gd name="connsiteX21" fmla="*/ 2855461 w 5086254"/>
                <a:gd name="connsiteY21" fmla="*/ 778902 h 1896808"/>
                <a:gd name="connsiteX22" fmla="*/ 2893561 w 5086254"/>
                <a:gd name="connsiteY22" fmla="*/ 660697 h 1896808"/>
                <a:gd name="connsiteX23" fmla="*/ 2822600 w 5086254"/>
                <a:gd name="connsiteY23" fmla="*/ 713751 h 1896808"/>
                <a:gd name="connsiteX24" fmla="*/ 2814694 w 5086254"/>
                <a:gd name="connsiteY24" fmla="*/ 709751 h 1896808"/>
                <a:gd name="connsiteX25" fmla="*/ 2835745 w 5086254"/>
                <a:gd name="connsiteY25" fmla="*/ 657363 h 1896808"/>
                <a:gd name="connsiteX26" fmla="*/ 2758878 w 5086254"/>
                <a:gd name="connsiteY26" fmla="*/ 714513 h 1896808"/>
                <a:gd name="connsiteX27" fmla="*/ 2752782 w 5086254"/>
                <a:gd name="connsiteY27" fmla="*/ 636027 h 1896808"/>
                <a:gd name="connsiteX28" fmla="*/ 2712967 w 5086254"/>
                <a:gd name="connsiteY28" fmla="*/ 778426 h 1896808"/>
                <a:gd name="connsiteX29" fmla="*/ 2703442 w 5086254"/>
                <a:gd name="connsiteY29" fmla="*/ 736516 h 1896808"/>
                <a:gd name="connsiteX30" fmla="*/ 2665342 w 5086254"/>
                <a:gd name="connsiteY30" fmla="*/ 856436 h 1896808"/>
                <a:gd name="connsiteX31" fmla="*/ 2644387 w 5086254"/>
                <a:gd name="connsiteY31" fmla="*/ 852054 h 1896808"/>
                <a:gd name="connsiteX32" fmla="*/ 2665247 w 5086254"/>
                <a:gd name="connsiteY32" fmla="*/ 752613 h 1896808"/>
                <a:gd name="connsiteX33" fmla="*/ 2674772 w 5086254"/>
                <a:gd name="connsiteY33" fmla="*/ 651267 h 1896808"/>
                <a:gd name="connsiteX34" fmla="*/ 2630671 w 5086254"/>
                <a:gd name="connsiteY34" fmla="*/ 660792 h 1896808"/>
                <a:gd name="connsiteX35" fmla="*/ 2633339 w 5086254"/>
                <a:gd name="connsiteY35" fmla="*/ 622121 h 1896808"/>
                <a:gd name="connsiteX36" fmla="*/ 2656865 w 5086254"/>
                <a:gd name="connsiteY36" fmla="*/ 566304 h 1896808"/>
                <a:gd name="connsiteX37" fmla="*/ 2581332 w 5086254"/>
                <a:gd name="connsiteY37" fmla="*/ 606500 h 1896808"/>
                <a:gd name="connsiteX38" fmla="*/ 2565330 w 5086254"/>
                <a:gd name="connsiteY38" fmla="*/ 440669 h 1896808"/>
                <a:gd name="connsiteX39" fmla="*/ 2465793 w 5086254"/>
                <a:gd name="connsiteY39" fmla="*/ 556589 h 1896808"/>
                <a:gd name="connsiteX40" fmla="*/ 2452840 w 5086254"/>
                <a:gd name="connsiteY40" fmla="*/ 547064 h 1896808"/>
                <a:gd name="connsiteX41" fmla="*/ 2467508 w 5086254"/>
                <a:gd name="connsiteY41" fmla="*/ 499439 h 1896808"/>
                <a:gd name="connsiteX42" fmla="*/ 2377687 w 5086254"/>
                <a:gd name="connsiteY42" fmla="*/ 510678 h 1896808"/>
                <a:gd name="connsiteX43" fmla="*/ 2352160 w 5086254"/>
                <a:gd name="connsiteY43" fmla="*/ 541920 h 1896808"/>
                <a:gd name="connsiteX44" fmla="*/ 2317775 w 5086254"/>
                <a:gd name="connsiteY44" fmla="*/ 426953 h 1896808"/>
                <a:gd name="connsiteX45" fmla="*/ 2257863 w 5086254"/>
                <a:gd name="connsiteY45" fmla="*/ 553636 h 1896808"/>
                <a:gd name="connsiteX46" fmla="*/ 2229859 w 5086254"/>
                <a:gd name="connsiteY46" fmla="*/ 419238 h 1896808"/>
                <a:gd name="connsiteX47" fmla="*/ 2192426 w 5086254"/>
                <a:gd name="connsiteY47" fmla="*/ 551255 h 1896808"/>
                <a:gd name="connsiteX48" fmla="*/ 2184139 w 5086254"/>
                <a:gd name="connsiteY48" fmla="*/ 551255 h 1896808"/>
                <a:gd name="connsiteX49" fmla="*/ 2184139 w 5086254"/>
                <a:gd name="connsiteY49" fmla="*/ 473245 h 1896808"/>
                <a:gd name="connsiteX50" fmla="*/ 2148135 w 5086254"/>
                <a:gd name="connsiteY50" fmla="*/ 503058 h 1896808"/>
                <a:gd name="connsiteX51" fmla="*/ 2130990 w 5086254"/>
                <a:gd name="connsiteY51" fmla="*/ 472483 h 1896808"/>
                <a:gd name="connsiteX52" fmla="*/ 2108035 w 5086254"/>
                <a:gd name="connsiteY52" fmla="*/ 500105 h 1896808"/>
                <a:gd name="connsiteX53" fmla="*/ 1977161 w 5086254"/>
                <a:gd name="connsiteY53" fmla="*/ 358564 h 1896808"/>
                <a:gd name="connsiteX54" fmla="*/ 2099462 w 5086254"/>
                <a:gd name="connsiteY54" fmla="*/ 568114 h 1896808"/>
                <a:gd name="connsiteX55" fmla="*/ 1949920 w 5086254"/>
                <a:gd name="connsiteY55" fmla="*/ 448575 h 1896808"/>
                <a:gd name="connsiteX56" fmla="*/ 1942966 w 5086254"/>
                <a:gd name="connsiteY56" fmla="*/ 454195 h 1896808"/>
                <a:gd name="connsiteX57" fmla="*/ 1993354 w 5086254"/>
                <a:gd name="connsiteY57" fmla="*/ 555541 h 1896808"/>
                <a:gd name="connsiteX58" fmla="*/ 1984781 w 5086254"/>
                <a:gd name="connsiteY58" fmla="*/ 560970 h 1896808"/>
                <a:gd name="connsiteX59" fmla="*/ 1948300 w 5086254"/>
                <a:gd name="connsiteY59" fmla="*/ 508106 h 1896808"/>
                <a:gd name="connsiteX60" fmla="*/ 1943442 w 5086254"/>
                <a:gd name="connsiteY60" fmla="*/ 510107 h 1896808"/>
                <a:gd name="connsiteX61" fmla="*/ 1969446 w 5086254"/>
                <a:gd name="connsiteY61" fmla="*/ 607452 h 1896808"/>
                <a:gd name="connsiteX62" fmla="*/ 1927726 w 5086254"/>
                <a:gd name="connsiteY62" fmla="*/ 583640 h 1896808"/>
                <a:gd name="connsiteX63" fmla="*/ 1932965 w 5086254"/>
                <a:gd name="connsiteY63" fmla="*/ 623454 h 1896808"/>
                <a:gd name="connsiteX64" fmla="*/ 1796186 w 5086254"/>
                <a:gd name="connsiteY64" fmla="*/ 513440 h 1896808"/>
                <a:gd name="connsiteX65" fmla="*/ 1783422 w 5086254"/>
                <a:gd name="connsiteY65" fmla="*/ 523918 h 1896808"/>
                <a:gd name="connsiteX66" fmla="*/ 1902104 w 5086254"/>
                <a:gd name="connsiteY66" fmla="*/ 692225 h 1896808"/>
                <a:gd name="connsiteX67" fmla="*/ 1802568 w 5086254"/>
                <a:gd name="connsiteY67" fmla="*/ 656220 h 1896808"/>
                <a:gd name="connsiteX68" fmla="*/ 1880863 w 5086254"/>
                <a:gd name="connsiteY68" fmla="*/ 764996 h 1896808"/>
                <a:gd name="connsiteX69" fmla="*/ 1875053 w 5086254"/>
                <a:gd name="connsiteY69" fmla="*/ 772139 h 1896808"/>
                <a:gd name="connsiteX70" fmla="*/ 1781422 w 5086254"/>
                <a:gd name="connsiteY70" fmla="*/ 686986 h 1896808"/>
                <a:gd name="connsiteX71" fmla="*/ 1773802 w 5086254"/>
                <a:gd name="connsiteY71" fmla="*/ 692225 h 1896808"/>
                <a:gd name="connsiteX72" fmla="*/ 1786280 w 5086254"/>
                <a:gd name="connsiteY72" fmla="*/ 732230 h 1896808"/>
                <a:gd name="connsiteX73" fmla="*/ 1687505 w 5086254"/>
                <a:gd name="connsiteY73" fmla="*/ 753280 h 1896808"/>
                <a:gd name="connsiteX74" fmla="*/ 1620354 w 5086254"/>
                <a:gd name="connsiteY74" fmla="*/ 693177 h 1896808"/>
                <a:gd name="connsiteX75" fmla="*/ 1639404 w 5086254"/>
                <a:gd name="connsiteY75" fmla="*/ 755090 h 1896808"/>
                <a:gd name="connsiteX76" fmla="*/ 1575873 w 5086254"/>
                <a:gd name="connsiteY76" fmla="*/ 720895 h 1896808"/>
                <a:gd name="connsiteX77" fmla="*/ 1571015 w 5086254"/>
                <a:gd name="connsiteY77" fmla="*/ 771473 h 1896808"/>
                <a:gd name="connsiteX78" fmla="*/ 1526819 w 5086254"/>
                <a:gd name="connsiteY78" fmla="*/ 754518 h 1896808"/>
                <a:gd name="connsiteX79" fmla="*/ 1529486 w 5086254"/>
                <a:gd name="connsiteY79" fmla="*/ 809096 h 1896808"/>
                <a:gd name="connsiteX80" fmla="*/ 1413662 w 5086254"/>
                <a:gd name="connsiteY80" fmla="*/ 767282 h 1896808"/>
                <a:gd name="connsiteX81" fmla="*/ 1526438 w 5086254"/>
                <a:gd name="connsiteY81" fmla="*/ 910919 h 1896808"/>
                <a:gd name="connsiteX82" fmla="*/ 1448524 w 5086254"/>
                <a:gd name="connsiteY82" fmla="*/ 902441 h 1896808"/>
                <a:gd name="connsiteX83" fmla="*/ 1459096 w 5086254"/>
                <a:gd name="connsiteY83" fmla="*/ 941589 h 1896808"/>
                <a:gd name="connsiteX84" fmla="*/ 1128293 w 5086254"/>
                <a:gd name="connsiteY84" fmla="*/ 971974 h 1896808"/>
                <a:gd name="connsiteX85" fmla="*/ 1127722 w 5086254"/>
                <a:gd name="connsiteY85" fmla="*/ 980451 h 1896808"/>
                <a:gd name="connsiteX86" fmla="*/ 1243165 w 5086254"/>
                <a:gd name="connsiteY86" fmla="*/ 999501 h 1896808"/>
                <a:gd name="connsiteX87" fmla="*/ 1239640 w 5086254"/>
                <a:gd name="connsiteY87" fmla="*/ 1017027 h 1896808"/>
                <a:gd name="connsiteX88" fmla="*/ 1065523 w 5086254"/>
                <a:gd name="connsiteY88" fmla="*/ 986833 h 1896808"/>
                <a:gd name="connsiteX89" fmla="*/ 1065523 w 5086254"/>
                <a:gd name="connsiteY89" fmla="*/ 976546 h 1896808"/>
                <a:gd name="connsiteX90" fmla="*/ 1233640 w 5086254"/>
                <a:gd name="connsiteY90" fmla="*/ 928921 h 1896808"/>
                <a:gd name="connsiteX91" fmla="*/ 1419186 w 5086254"/>
                <a:gd name="connsiteY91" fmla="*/ 927016 h 1896808"/>
                <a:gd name="connsiteX92" fmla="*/ 1477765 w 5086254"/>
                <a:gd name="connsiteY92" fmla="*/ 879391 h 1896808"/>
                <a:gd name="connsiteX93" fmla="*/ 1372133 w 5086254"/>
                <a:gd name="connsiteY93" fmla="*/ 742993 h 1896808"/>
                <a:gd name="connsiteX94" fmla="*/ 1381658 w 5086254"/>
                <a:gd name="connsiteY94" fmla="*/ 729086 h 1896808"/>
                <a:gd name="connsiteX95" fmla="*/ 1504626 w 5086254"/>
                <a:gd name="connsiteY95" fmla="*/ 780712 h 1896808"/>
                <a:gd name="connsiteX96" fmla="*/ 1489386 w 5086254"/>
                <a:gd name="connsiteY96" fmla="*/ 691177 h 1896808"/>
                <a:gd name="connsiteX97" fmla="*/ 1550060 w 5086254"/>
                <a:gd name="connsiteY97" fmla="*/ 739373 h 1896808"/>
                <a:gd name="connsiteX98" fmla="*/ 1561966 w 5086254"/>
                <a:gd name="connsiteY98" fmla="*/ 696987 h 1896808"/>
                <a:gd name="connsiteX99" fmla="*/ 1603305 w 5086254"/>
                <a:gd name="connsiteY99" fmla="*/ 709370 h 1896808"/>
                <a:gd name="connsiteX100" fmla="*/ 1603305 w 5086254"/>
                <a:gd name="connsiteY100" fmla="*/ 644028 h 1896808"/>
                <a:gd name="connsiteX101" fmla="*/ 1753895 w 5086254"/>
                <a:gd name="connsiteY101" fmla="*/ 705941 h 1896808"/>
                <a:gd name="connsiteX102" fmla="*/ 1720843 w 5086254"/>
                <a:gd name="connsiteY102" fmla="*/ 614120 h 1896808"/>
                <a:gd name="connsiteX103" fmla="*/ 1763705 w 5086254"/>
                <a:gd name="connsiteY103" fmla="*/ 636599 h 1896808"/>
                <a:gd name="connsiteX104" fmla="*/ 1749228 w 5086254"/>
                <a:gd name="connsiteY104" fmla="*/ 587069 h 1896808"/>
                <a:gd name="connsiteX105" fmla="*/ 1829333 w 5086254"/>
                <a:gd name="connsiteY105" fmla="*/ 644695 h 1896808"/>
                <a:gd name="connsiteX106" fmla="*/ 1836477 w 5086254"/>
                <a:gd name="connsiteY106" fmla="*/ 639837 h 1896808"/>
                <a:gd name="connsiteX107" fmla="*/ 1725605 w 5086254"/>
                <a:gd name="connsiteY107" fmla="*/ 467244 h 1896808"/>
                <a:gd name="connsiteX108" fmla="*/ 1743227 w 5086254"/>
                <a:gd name="connsiteY108" fmla="*/ 466006 h 1896808"/>
                <a:gd name="connsiteX109" fmla="*/ 1896865 w 5086254"/>
                <a:gd name="connsiteY109" fmla="*/ 566304 h 1896808"/>
                <a:gd name="connsiteX110" fmla="*/ 1858194 w 5086254"/>
                <a:gd name="connsiteY110" fmla="*/ 463720 h 1896808"/>
                <a:gd name="connsiteX111" fmla="*/ 1867719 w 5086254"/>
                <a:gd name="connsiteY111" fmla="*/ 457433 h 1896808"/>
                <a:gd name="connsiteX112" fmla="*/ 1920011 w 5086254"/>
                <a:gd name="connsiteY112" fmla="*/ 530109 h 1896808"/>
                <a:gd name="connsiteX113" fmla="*/ 1820951 w 5086254"/>
                <a:gd name="connsiteY113" fmla="*/ 426572 h 1896808"/>
                <a:gd name="connsiteX114" fmla="*/ 1792376 w 5086254"/>
                <a:gd name="connsiteY114" fmla="*/ 413999 h 1896808"/>
                <a:gd name="connsiteX115" fmla="*/ 1579397 w 5086254"/>
                <a:gd name="connsiteY115" fmla="*/ 324655 h 1896808"/>
                <a:gd name="connsiteX116" fmla="*/ 1397564 w 5086254"/>
                <a:gd name="connsiteY116" fmla="*/ 283793 h 1896808"/>
                <a:gd name="connsiteX117" fmla="*/ 1333176 w 5086254"/>
                <a:gd name="connsiteY117" fmla="*/ 272648 h 1896808"/>
                <a:gd name="connsiteX118" fmla="*/ 1373371 w 5086254"/>
                <a:gd name="connsiteY118" fmla="*/ 336942 h 1896808"/>
                <a:gd name="connsiteX119" fmla="*/ 1210779 w 5086254"/>
                <a:gd name="connsiteY119" fmla="*/ 270267 h 1896808"/>
                <a:gd name="connsiteX120" fmla="*/ 1047616 w 5086254"/>
                <a:gd name="connsiteY120" fmla="*/ 267981 h 1896808"/>
                <a:gd name="connsiteX121" fmla="*/ 1074096 w 5086254"/>
                <a:gd name="connsiteY121" fmla="*/ 310272 h 1896808"/>
                <a:gd name="connsiteX122" fmla="*/ 1065332 w 5086254"/>
                <a:gd name="connsiteY122" fmla="*/ 319797 h 1896808"/>
                <a:gd name="connsiteX123" fmla="*/ 960557 w 5086254"/>
                <a:gd name="connsiteY123" fmla="*/ 233310 h 1896808"/>
                <a:gd name="connsiteX124" fmla="*/ 953128 w 5086254"/>
                <a:gd name="connsiteY124" fmla="*/ 250455 h 1896808"/>
                <a:gd name="connsiteX125" fmla="*/ 937792 w 5086254"/>
                <a:gd name="connsiteY125" fmla="*/ 244645 h 1896808"/>
                <a:gd name="connsiteX126" fmla="*/ 931792 w 5086254"/>
                <a:gd name="connsiteY126" fmla="*/ 294461 h 1896808"/>
                <a:gd name="connsiteX127" fmla="*/ 907884 w 5086254"/>
                <a:gd name="connsiteY127" fmla="*/ 239501 h 1896808"/>
                <a:gd name="connsiteX128" fmla="*/ 896740 w 5086254"/>
                <a:gd name="connsiteY128" fmla="*/ 241787 h 1896808"/>
                <a:gd name="connsiteX129" fmla="*/ 907884 w 5086254"/>
                <a:gd name="connsiteY129" fmla="*/ 313987 h 1896808"/>
                <a:gd name="connsiteX130" fmla="*/ 824446 w 5086254"/>
                <a:gd name="connsiteY130" fmla="*/ 282173 h 1896808"/>
                <a:gd name="connsiteX131" fmla="*/ 823397 w 5086254"/>
                <a:gd name="connsiteY131" fmla="*/ 290079 h 1896808"/>
                <a:gd name="connsiteX132" fmla="*/ 763772 w 5086254"/>
                <a:gd name="connsiteY132" fmla="*/ 235596 h 1896808"/>
                <a:gd name="connsiteX133" fmla="*/ 824540 w 5086254"/>
                <a:gd name="connsiteY133" fmla="*/ 317511 h 1896808"/>
                <a:gd name="connsiteX134" fmla="*/ 713193 w 5086254"/>
                <a:gd name="connsiteY134" fmla="*/ 329894 h 1896808"/>
                <a:gd name="connsiteX135" fmla="*/ 713193 w 5086254"/>
                <a:gd name="connsiteY135" fmla="*/ 341419 h 1896808"/>
                <a:gd name="connsiteX136" fmla="*/ 826160 w 5086254"/>
                <a:gd name="connsiteY136" fmla="*/ 357040 h 1896808"/>
                <a:gd name="connsiteX137" fmla="*/ 828065 w 5086254"/>
                <a:gd name="connsiteY137" fmla="*/ 363707 h 1896808"/>
                <a:gd name="connsiteX138" fmla="*/ 623849 w 5086254"/>
                <a:gd name="connsiteY138" fmla="*/ 410380 h 1896808"/>
                <a:gd name="connsiteX139" fmla="*/ 792441 w 5086254"/>
                <a:gd name="connsiteY139" fmla="*/ 429430 h 1896808"/>
                <a:gd name="connsiteX140" fmla="*/ 697763 w 5086254"/>
                <a:gd name="connsiteY140" fmla="*/ 474102 h 1896808"/>
                <a:gd name="connsiteX141" fmla="*/ 702144 w 5086254"/>
                <a:gd name="connsiteY141" fmla="*/ 488390 h 1896808"/>
                <a:gd name="connsiteX142" fmla="*/ 808443 w 5086254"/>
                <a:gd name="connsiteY142" fmla="*/ 488390 h 1896808"/>
                <a:gd name="connsiteX143" fmla="*/ 808443 w 5086254"/>
                <a:gd name="connsiteY143" fmla="*/ 501344 h 1896808"/>
                <a:gd name="connsiteX144" fmla="*/ 630802 w 5086254"/>
                <a:gd name="connsiteY144" fmla="*/ 501344 h 1896808"/>
                <a:gd name="connsiteX145" fmla="*/ 674046 w 5086254"/>
                <a:gd name="connsiteY145" fmla="*/ 469340 h 1896808"/>
                <a:gd name="connsiteX146" fmla="*/ 635946 w 5086254"/>
                <a:gd name="connsiteY146" fmla="*/ 465625 h 1896808"/>
                <a:gd name="connsiteX147" fmla="*/ 634040 w 5086254"/>
                <a:gd name="connsiteY147" fmla="*/ 457148 h 1896808"/>
                <a:gd name="connsiteX148" fmla="*/ 703573 w 5086254"/>
                <a:gd name="connsiteY148" fmla="*/ 439907 h 1896808"/>
                <a:gd name="connsiteX149" fmla="*/ 702239 w 5086254"/>
                <a:gd name="connsiteY149" fmla="*/ 433240 h 1896808"/>
                <a:gd name="connsiteX150" fmla="*/ 515645 w 5086254"/>
                <a:gd name="connsiteY150" fmla="*/ 433240 h 1896808"/>
                <a:gd name="connsiteX151" fmla="*/ 512407 w 5086254"/>
                <a:gd name="connsiteY151" fmla="*/ 422858 h 1896808"/>
                <a:gd name="connsiteX152" fmla="*/ 729671 w 5086254"/>
                <a:gd name="connsiteY152" fmla="*/ 366755 h 1896808"/>
                <a:gd name="connsiteX153" fmla="*/ 647947 w 5086254"/>
                <a:gd name="connsiteY153" fmla="*/ 335132 h 1896808"/>
                <a:gd name="connsiteX154" fmla="*/ 647947 w 5086254"/>
                <a:gd name="connsiteY154" fmla="*/ 326941 h 1896808"/>
                <a:gd name="connsiteX155" fmla="*/ 761295 w 5086254"/>
                <a:gd name="connsiteY155" fmla="*/ 306748 h 1896808"/>
                <a:gd name="connsiteX156" fmla="*/ 712621 w 5086254"/>
                <a:gd name="connsiteY156" fmla="*/ 251693 h 1896808"/>
                <a:gd name="connsiteX157" fmla="*/ 517931 w 5086254"/>
                <a:gd name="connsiteY157" fmla="*/ 146252 h 1896808"/>
                <a:gd name="connsiteX158" fmla="*/ 323716 w 5086254"/>
                <a:gd name="connsiteY158" fmla="*/ 97103 h 1896808"/>
                <a:gd name="connsiteX159" fmla="*/ 62540 w 5086254"/>
                <a:gd name="connsiteY159" fmla="*/ 46906 h 1896808"/>
                <a:gd name="connsiteX160" fmla="*/ 1200 w 5086254"/>
                <a:gd name="connsiteY160" fmla="*/ -148 h 1896808"/>
                <a:gd name="connsiteX161" fmla="*/ 134550 w 5086254"/>
                <a:gd name="connsiteY161" fmla="*/ 54431 h 1896808"/>
                <a:gd name="connsiteX162" fmla="*/ 116547 w 5086254"/>
                <a:gd name="connsiteY162" fmla="*/ 11282 h 1896808"/>
                <a:gd name="connsiteX163" fmla="*/ 368578 w 5086254"/>
                <a:gd name="connsiteY163" fmla="*/ 96055 h 1896808"/>
                <a:gd name="connsiteX164" fmla="*/ 362673 w 5086254"/>
                <a:gd name="connsiteY164" fmla="*/ 52526 h 1896808"/>
                <a:gd name="connsiteX165" fmla="*/ 506120 w 5086254"/>
                <a:gd name="connsiteY165" fmla="*/ 121487 h 1896808"/>
                <a:gd name="connsiteX166" fmla="*/ 648995 w 5086254"/>
                <a:gd name="connsiteY166" fmla="*/ 198925 h 1896808"/>
                <a:gd name="connsiteX167" fmla="*/ 753770 w 5086254"/>
                <a:gd name="connsiteY167" fmla="*/ 225881 h 1896808"/>
                <a:gd name="connsiteX168" fmla="*/ 875785 w 5086254"/>
                <a:gd name="connsiteY168" fmla="*/ 263123 h 1896808"/>
                <a:gd name="connsiteX169" fmla="*/ 879215 w 5086254"/>
                <a:gd name="connsiteY169" fmla="*/ 230548 h 1896808"/>
                <a:gd name="connsiteX170" fmla="*/ 940841 w 5086254"/>
                <a:gd name="connsiteY170" fmla="*/ 173398 h 1896808"/>
                <a:gd name="connsiteX171" fmla="*/ 980750 w 5086254"/>
                <a:gd name="connsiteY171" fmla="*/ 215213 h 1896808"/>
                <a:gd name="connsiteX172" fmla="*/ 974369 w 5086254"/>
                <a:gd name="connsiteY172" fmla="*/ 175303 h 1896808"/>
                <a:gd name="connsiteX173" fmla="*/ 1019232 w 5086254"/>
                <a:gd name="connsiteY173" fmla="*/ 185685 h 1896808"/>
                <a:gd name="connsiteX174" fmla="*/ 1088859 w 5086254"/>
                <a:gd name="connsiteY174" fmla="*/ 240454 h 1896808"/>
                <a:gd name="connsiteX175" fmla="*/ 1485004 w 5086254"/>
                <a:gd name="connsiteY175" fmla="*/ 290460 h 1896808"/>
                <a:gd name="connsiteX176" fmla="*/ 1564633 w 5086254"/>
                <a:gd name="connsiteY176" fmla="*/ 299985 h 1896808"/>
                <a:gd name="connsiteX177" fmla="*/ 1769135 w 5086254"/>
                <a:gd name="connsiteY177" fmla="*/ 357135 h 1896808"/>
                <a:gd name="connsiteX178" fmla="*/ 1773517 w 5086254"/>
                <a:gd name="connsiteY178" fmla="*/ 292937 h 1896808"/>
                <a:gd name="connsiteX179" fmla="*/ 1911058 w 5086254"/>
                <a:gd name="connsiteY179" fmla="*/ 438955 h 1896808"/>
                <a:gd name="connsiteX180" fmla="*/ 1908486 w 5086254"/>
                <a:gd name="connsiteY180" fmla="*/ 404665 h 1896808"/>
                <a:gd name="connsiteX181" fmla="*/ 2022786 w 5086254"/>
                <a:gd name="connsiteY181" fmla="*/ 481817 h 1896808"/>
                <a:gd name="connsiteX182" fmla="*/ 1930964 w 5086254"/>
                <a:gd name="connsiteY182" fmla="*/ 311415 h 1896808"/>
                <a:gd name="connsiteX183" fmla="*/ 1939633 w 5086254"/>
                <a:gd name="connsiteY183" fmla="*/ 301890 h 1896808"/>
                <a:gd name="connsiteX184" fmla="*/ 2079079 w 5086254"/>
                <a:gd name="connsiteY184" fmla="*/ 400664 h 1896808"/>
                <a:gd name="connsiteX185" fmla="*/ 2120322 w 5086254"/>
                <a:gd name="connsiteY185" fmla="*/ 403522 h 1896808"/>
                <a:gd name="connsiteX186" fmla="*/ 2158422 w 5086254"/>
                <a:gd name="connsiteY186" fmla="*/ 470864 h 1896808"/>
                <a:gd name="connsiteX187" fmla="*/ 2206047 w 5086254"/>
                <a:gd name="connsiteY187" fmla="*/ 323226 h 1896808"/>
                <a:gd name="connsiteX188" fmla="*/ 2215572 w 5086254"/>
                <a:gd name="connsiteY188" fmla="*/ 321797 h 1896808"/>
                <a:gd name="connsiteX189" fmla="*/ 2226716 w 5086254"/>
                <a:gd name="connsiteY189" fmla="*/ 379900 h 1896808"/>
                <a:gd name="connsiteX190" fmla="*/ 2271865 w 5086254"/>
                <a:gd name="connsiteY190" fmla="*/ 325512 h 1896808"/>
                <a:gd name="connsiteX191" fmla="*/ 2257101 w 5086254"/>
                <a:gd name="connsiteY191" fmla="*/ 479722 h 1896808"/>
                <a:gd name="connsiteX192" fmla="*/ 2270722 w 5086254"/>
                <a:gd name="connsiteY192" fmla="*/ 482675 h 1896808"/>
                <a:gd name="connsiteX193" fmla="*/ 2318347 w 5086254"/>
                <a:gd name="connsiteY193" fmla="*/ 359421 h 1896808"/>
                <a:gd name="connsiteX194" fmla="*/ 2331301 w 5086254"/>
                <a:gd name="connsiteY194" fmla="*/ 355040 h 1896808"/>
                <a:gd name="connsiteX195" fmla="*/ 2422740 w 5086254"/>
                <a:gd name="connsiteY195" fmla="*/ 486294 h 1896808"/>
                <a:gd name="connsiteX196" fmla="*/ 2508465 w 5086254"/>
                <a:gd name="connsiteY196" fmla="*/ 449813 h 1896808"/>
                <a:gd name="connsiteX197" fmla="*/ 2500941 w 5086254"/>
                <a:gd name="connsiteY197" fmla="*/ 489723 h 1896808"/>
                <a:gd name="connsiteX198" fmla="*/ 2511323 w 5086254"/>
                <a:gd name="connsiteY198" fmla="*/ 493152 h 1896808"/>
                <a:gd name="connsiteX199" fmla="*/ 2566187 w 5086254"/>
                <a:gd name="connsiteY199" fmla="*/ 345419 h 1896808"/>
                <a:gd name="connsiteX200" fmla="*/ 2607049 w 5086254"/>
                <a:gd name="connsiteY200" fmla="*/ 508011 h 1896808"/>
                <a:gd name="connsiteX201" fmla="*/ 2620479 w 5086254"/>
                <a:gd name="connsiteY201" fmla="*/ 505058 h 1896808"/>
                <a:gd name="connsiteX202" fmla="*/ 2603144 w 5086254"/>
                <a:gd name="connsiteY202" fmla="*/ 560303 h 1896808"/>
                <a:gd name="connsiteX203" fmla="*/ 2688869 w 5086254"/>
                <a:gd name="connsiteY203" fmla="*/ 520394 h 1896808"/>
                <a:gd name="connsiteX204" fmla="*/ 2704776 w 5086254"/>
                <a:gd name="connsiteY204" fmla="*/ 528585 h 1896808"/>
                <a:gd name="connsiteX205" fmla="*/ 2700490 w 5086254"/>
                <a:gd name="connsiteY205" fmla="*/ 690510 h 1896808"/>
                <a:gd name="connsiteX206" fmla="*/ 2770974 w 5086254"/>
                <a:gd name="connsiteY206" fmla="*/ 566685 h 1896808"/>
                <a:gd name="connsiteX207" fmla="*/ 2775547 w 5086254"/>
                <a:gd name="connsiteY207" fmla="*/ 636503 h 1896808"/>
                <a:gd name="connsiteX208" fmla="*/ 2901372 w 5086254"/>
                <a:gd name="connsiteY208" fmla="*/ 576877 h 1896808"/>
                <a:gd name="connsiteX209" fmla="*/ 2870606 w 5086254"/>
                <a:gd name="connsiteY209" fmla="*/ 646981 h 1896808"/>
                <a:gd name="connsiteX210" fmla="*/ 2932709 w 5086254"/>
                <a:gd name="connsiteY210" fmla="*/ 607738 h 1896808"/>
                <a:gd name="connsiteX211" fmla="*/ 2876607 w 5086254"/>
                <a:gd name="connsiteY211" fmla="*/ 834433 h 1896808"/>
                <a:gd name="connsiteX212" fmla="*/ 2881941 w 5086254"/>
                <a:gd name="connsiteY212" fmla="*/ 838624 h 1896808"/>
                <a:gd name="connsiteX213" fmla="*/ 2980143 w 5086254"/>
                <a:gd name="connsiteY213" fmla="*/ 661364 h 1896808"/>
                <a:gd name="connsiteX214" fmla="*/ 2996622 w 5086254"/>
                <a:gd name="connsiteY214" fmla="*/ 785951 h 1896808"/>
                <a:gd name="connsiteX215" fmla="*/ 3054629 w 5086254"/>
                <a:gd name="connsiteY215" fmla="*/ 742326 h 1896808"/>
                <a:gd name="connsiteX216" fmla="*/ 3065582 w 5086254"/>
                <a:gd name="connsiteY216" fmla="*/ 764234 h 1896808"/>
                <a:gd name="connsiteX217" fmla="*/ 3122732 w 5086254"/>
                <a:gd name="connsiteY217" fmla="*/ 700511 h 1896808"/>
                <a:gd name="connsiteX218" fmla="*/ 3140259 w 5086254"/>
                <a:gd name="connsiteY218" fmla="*/ 711275 h 1896808"/>
                <a:gd name="connsiteX219" fmla="*/ 3109779 w 5086254"/>
                <a:gd name="connsiteY219" fmla="*/ 823289 h 1896808"/>
                <a:gd name="connsiteX220" fmla="*/ 3141021 w 5086254"/>
                <a:gd name="connsiteY220" fmla="*/ 807763 h 1896808"/>
                <a:gd name="connsiteX221" fmla="*/ 3151498 w 5086254"/>
                <a:gd name="connsiteY221" fmla="*/ 835004 h 1896808"/>
                <a:gd name="connsiteX222" fmla="*/ 3247606 w 5086254"/>
                <a:gd name="connsiteY222" fmla="*/ 762043 h 1896808"/>
                <a:gd name="connsiteX223" fmla="*/ 3253797 w 5086254"/>
                <a:gd name="connsiteY223" fmla="*/ 768615 h 1896808"/>
                <a:gd name="connsiteX224" fmla="*/ 3219792 w 5086254"/>
                <a:gd name="connsiteY224" fmla="*/ 811382 h 1896808"/>
                <a:gd name="connsiteX225" fmla="*/ 3251130 w 5086254"/>
                <a:gd name="connsiteY225" fmla="*/ 809858 h 1896808"/>
                <a:gd name="connsiteX226" fmla="*/ 3235223 w 5086254"/>
                <a:gd name="connsiteY226" fmla="*/ 847006 h 1896808"/>
                <a:gd name="connsiteX227" fmla="*/ 3411721 w 5086254"/>
                <a:gd name="connsiteY227" fmla="*/ 744993 h 1896808"/>
                <a:gd name="connsiteX228" fmla="*/ 3418580 w 5086254"/>
                <a:gd name="connsiteY228" fmla="*/ 756804 h 1896808"/>
                <a:gd name="connsiteX229" fmla="*/ 3302088 w 5086254"/>
                <a:gd name="connsiteY229" fmla="*/ 857864 h 1896808"/>
                <a:gd name="connsiteX230" fmla="*/ 3305327 w 5086254"/>
                <a:gd name="connsiteY230" fmla="*/ 863675 h 1896808"/>
                <a:gd name="connsiteX231" fmla="*/ 3403435 w 5086254"/>
                <a:gd name="connsiteY231" fmla="*/ 837195 h 1896808"/>
                <a:gd name="connsiteX232" fmla="*/ 3408102 w 5086254"/>
                <a:gd name="connsiteY232" fmla="*/ 846720 h 1896808"/>
                <a:gd name="connsiteX233" fmla="*/ 3320567 w 5086254"/>
                <a:gd name="connsiteY233" fmla="*/ 920825 h 1896808"/>
                <a:gd name="connsiteX234" fmla="*/ 3330092 w 5086254"/>
                <a:gd name="connsiteY234" fmla="*/ 932540 h 1896808"/>
                <a:gd name="connsiteX235" fmla="*/ 3419246 w 5086254"/>
                <a:gd name="connsiteY235" fmla="*/ 905108 h 1896808"/>
                <a:gd name="connsiteX236" fmla="*/ 3379813 w 5086254"/>
                <a:gd name="connsiteY236" fmla="*/ 1025123 h 1896808"/>
                <a:gd name="connsiteX237" fmla="*/ 3428676 w 5086254"/>
                <a:gd name="connsiteY237" fmla="*/ 981880 h 1896808"/>
                <a:gd name="connsiteX238" fmla="*/ 3428676 w 5086254"/>
                <a:gd name="connsiteY238" fmla="*/ 1051889 h 1896808"/>
                <a:gd name="connsiteX239" fmla="*/ 3496017 w 5086254"/>
                <a:gd name="connsiteY239" fmla="*/ 990452 h 1896808"/>
                <a:gd name="connsiteX240" fmla="*/ 3491922 w 5086254"/>
                <a:gd name="connsiteY240" fmla="*/ 1072653 h 1896808"/>
                <a:gd name="connsiteX241" fmla="*/ 3543261 w 5086254"/>
                <a:gd name="connsiteY241" fmla="*/ 912633 h 1896808"/>
                <a:gd name="connsiteX242" fmla="*/ 3560121 w 5086254"/>
                <a:gd name="connsiteY242" fmla="*/ 915586 h 1896808"/>
                <a:gd name="connsiteX243" fmla="*/ 3550596 w 5086254"/>
                <a:gd name="connsiteY243" fmla="*/ 1049412 h 1896808"/>
                <a:gd name="connsiteX244" fmla="*/ 3558597 w 5086254"/>
                <a:gd name="connsiteY244" fmla="*/ 1096180 h 1896808"/>
                <a:gd name="connsiteX245" fmla="*/ 3608793 w 5086254"/>
                <a:gd name="connsiteY245" fmla="*/ 1093989 h 1896808"/>
                <a:gd name="connsiteX246" fmla="*/ 3650608 w 5086254"/>
                <a:gd name="connsiteY246" fmla="*/ 1078559 h 1896808"/>
                <a:gd name="connsiteX247" fmla="*/ 3630320 w 5086254"/>
                <a:gd name="connsiteY247" fmla="*/ 1135709 h 1896808"/>
                <a:gd name="connsiteX248" fmla="*/ 3730999 w 5086254"/>
                <a:gd name="connsiteY248" fmla="*/ 1092180 h 1896808"/>
                <a:gd name="connsiteX249" fmla="*/ 3690614 w 5086254"/>
                <a:gd name="connsiteY249" fmla="*/ 1160855 h 1896808"/>
                <a:gd name="connsiteX250" fmla="*/ 3695566 w 5086254"/>
                <a:gd name="connsiteY250" fmla="*/ 1167998 h 1896808"/>
                <a:gd name="connsiteX251" fmla="*/ 3918547 w 5086254"/>
                <a:gd name="connsiteY251" fmla="*/ 1023885 h 1896808"/>
                <a:gd name="connsiteX252" fmla="*/ 4049992 w 5086254"/>
                <a:gd name="connsiteY252" fmla="*/ 939779 h 1896808"/>
                <a:gd name="connsiteX253" fmla="*/ 4140765 w 5086254"/>
                <a:gd name="connsiteY253" fmla="*/ 943589 h 1896808"/>
                <a:gd name="connsiteX254" fmla="*/ 4160863 w 5086254"/>
                <a:gd name="connsiteY254" fmla="*/ 1030457 h 1896808"/>
                <a:gd name="connsiteX255" fmla="*/ 4131621 w 5086254"/>
                <a:gd name="connsiteY255" fmla="*/ 1133899 h 1896808"/>
                <a:gd name="connsiteX256" fmla="*/ 4260970 w 5086254"/>
                <a:gd name="connsiteY256" fmla="*/ 1097228 h 1896808"/>
                <a:gd name="connsiteX257" fmla="*/ 4215536 w 5086254"/>
                <a:gd name="connsiteY257" fmla="*/ 1057889 h 1896808"/>
                <a:gd name="connsiteX258" fmla="*/ 4597870 w 5086254"/>
                <a:gd name="connsiteY258" fmla="*/ 1057889 h 1896808"/>
                <a:gd name="connsiteX259" fmla="*/ 4586535 w 5086254"/>
                <a:gd name="connsiteY259" fmla="*/ 1044364 h 1896808"/>
                <a:gd name="connsiteX260" fmla="*/ 4589202 w 5086254"/>
                <a:gd name="connsiteY260" fmla="*/ 1031410 h 1896808"/>
                <a:gd name="connsiteX261" fmla="*/ 4901526 w 5086254"/>
                <a:gd name="connsiteY261" fmla="*/ 1098561 h 1896808"/>
                <a:gd name="connsiteX262" fmla="*/ 4887620 w 5086254"/>
                <a:gd name="connsiteY262" fmla="*/ 1073796 h 1896808"/>
                <a:gd name="connsiteX263" fmla="*/ 4895335 w 5086254"/>
                <a:gd name="connsiteY263" fmla="*/ 1060080 h 1896808"/>
                <a:gd name="connsiteX264" fmla="*/ 5087455 w 5086254"/>
                <a:gd name="connsiteY264" fmla="*/ 1131137 h 1896808"/>
                <a:gd name="connsiteX265" fmla="*/ 4858188 w 5086254"/>
                <a:gd name="connsiteY265" fmla="*/ 1112563 h 1896808"/>
                <a:gd name="connsiteX266" fmla="*/ 4775225 w 5086254"/>
                <a:gd name="connsiteY266" fmla="*/ 1095227 h 1896808"/>
                <a:gd name="connsiteX267" fmla="*/ 4653972 w 5086254"/>
                <a:gd name="connsiteY267" fmla="*/ 1082750 h 1896808"/>
                <a:gd name="connsiteX268" fmla="*/ 4305262 w 5086254"/>
                <a:gd name="connsiteY268" fmla="*/ 1082178 h 1896808"/>
                <a:gd name="connsiteX269" fmla="*/ 4313263 w 5086254"/>
                <a:gd name="connsiteY269" fmla="*/ 1108467 h 1896808"/>
                <a:gd name="connsiteX270" fmla="*/ 4156767 w 5086254"/>
                <a:gd name="connsiteY270" fmla="*/ 1153044 h 1896808"/>
                <a:gd name="connsiteX271" fmla="*/ 4112856 w 5086254"/>
                <a:gd name="connsiteY271" fmla="*/ 1199907 h 1896808"/>
                <a:gd name="connsiteX272" fmla="*/ 4095711 w 5086254"/>
                <a:gd name="connsiteY272" fmla="*/ 1394789 h 1896808"/>
                <a:gd name="connsiteX273" fmla="*/ 4098473 w 5086254"/>
                <a:gd name="connsiteY273" fmla="*/ 1532520 h 1896808"/>
                <a:gd name="connsiteX274" fmla="*/ 4074090 w 5086254"/>
                <a:gd name="connsiteY274" fmla="*/ 1587956 h 1896808"/>
                <a:gd name="connsiteX275" fmla="*/ 4222585 w 5086254"/>
                <a:gd name="connsiteY275" fmla="*/ 1532615 h 1896808"/>
                <a:gd name="connsiteX276" fmla="*/ 4152195 w 5086254"/>
                <a:gd name="connsiteY276" fmla="*/ 1519566 h 1896808"/>
                <a:gd name="connsiteX277" fmla="*/ 4150290 w 5086254"/>
                <a:gd name="connsiteY277" fmla="*/ 1505660 h 1896808"/>
                <a:gd name="connsiteX278" fmla="*/ 4236015 w 5086254"/>
                <a:gd name="connsiteY278" fmla="*/ 1487562 h 1896808"/>
                <a:gd name="connsiteX279" fmla="*/ 4330503 w 5086254"/>
                <a:gd name="connsiteY279" fmla="*/ 1485752 h 1896808"/>
                <a:gd name="connsiteX280" fmla="*/ 4241349 w 5086254"/>
                <a:gd name="connsiteY280" fmla="*/ 1441366 h 1896808"/>
                <a:gd name="connsiteX281" fmla="*/ 4245826 w 5086254"/>
                <a:gd name="connsiteY281" fmla="*/ 1430126 h 1896808"/>
                <a:gd name="connsiteX282" fmla="*/ 4331551 w 5086254"/>
                <a:gd name="connsiteY282" fmla="*/ 1460797 h 1896808"/>
                <a:gd name="connsiteX283" fmla="*/ 4424896 w 5086254"/>
                <a:gd name="connsiteY283" fmla="*/ 1463845 h 1896808"/>
                <a:gd name="connsiteX284" fmla="*/ 4385557 w 5086254"/>
                <a:gd name="connsiteY284" fmla="*/ 1455558 h 1896808"/>
                <a:gd name="connsiteX285" fmla="*/ 4395082 w 5086254"/>
                <a:gd name="connsiteY285" fmla="*/ 1449176 h 1896808"/>
                <a:gd name="connsiteX286" fmla="*/ 4512335 w 5086254"/>
                <a:gd name="connsiteY286" fmla="*/ 1449176 h 1896808"/>
                <a:gd name="connsiteX287" fmla="*/ 4514716 w 5086254"/>
                <a:gd name="connsiteY287" fmla="*/ 1435841 h 1896808"/>
                <a:gd name="connsiteX288" fmla="*/ 4420133 w 5086254"/>
                <a:gd name="connsiteY288" fmla="*/ 1414601 h 1896808"/>
                <a:gd name="connsiteX289" fmla="*/ 4417371 w 5086254"/>
                <a:gd name="connsiteY289" fmla="*/ 1405076 h 1896808"/>
                <a:gd name="connsiteX290" fmla="*/ 4488713 w 5086254"/>
                <a:gd name="connsiteY290" fmla="*/ 1387455 h 1896808"/>
                <a:gd name="connsiteX291" fmla="*/ 4430706 w 5086254"/>
                <a:gd name="connsiteY291" fmla="*/ 1357165 h 1896808"/>
                <a:gd name="connsiteX292" fmla="*/ 4433849 w 5086254"/>
                <a:gd name="connsiteY292" fmla="*/ 1350116 h 1896808"/>
                <a:gd name="connsiteX293" fmla="*/ 4640637 w 5086254"/>
                <a:gd name="connsiteY293" fmla="*/ 1394408 h 1896808"/>
                <a:gd name="connsiteX294" fmla="*/ 4647019 w 5086254"/>
                <a:gd name="connsiteY294" fmla="*/ 1384883 h 1896808"/>
                <a:gd name="connsiteX295" fmla="*/ 4582916 w 5086254"/>
                <a:gd name="connsiteY295" fmla="*/ 1299729 h 1896808"/>
                <a:gd name="connsiteX296" fmla="*/ 4596346 w 5086254"/>
                <a:gd name="connsiteY296" fmla="*/ 1279346 h 1896808"/>
                <a:gd name="connsiteX297" fmla="*/ 4594726 w 5086254"/>
                <a:gd name="connsiteY297" fmla="*/ 1277726 h 1896808"/>
                <a:gd name="connsiteX298" fmla="*/ 4699501 w 5086254"/>
                <a:gd name="connsiteY298" fmla="*/ 1440794 h 1896808"/>
                <a:gd name="connsiteX299" fmla="*/ 4569009 w 5086254"/>
                <a:gd name="connsiteY299" fmla="*/ 1387455 h 1896808"/>
                <a:gd name="connsiteX300" fmla="*/ 4563389 w 5086254"/>
                <a:gd name="connsiteY300" fmla="*/ 1396122 h 1896808"/>
                <a:gd name="connsiteX301" fmla="*/ 4586058 w 5086254"/>
                <a:gd name="connsiteY301" fmla="*/ 1434222 h 1896808"/>
                <a:gd name="connsiteX302" fmla="*/ 4513764 w 5086254"/>
                <a:gd name="connsiteY302" fmla="*/ 1406505 h 1896808"/>
                <a:gd name="connsiteX303" fmla="*/ 4500619 w 5086254"/>
                <a:gd name="connsiteY303" fmla="*/ 1470131 h 1896808"/>
                <a:gd name="connsiteX304" fmla="*/ 4450899 w 5086254"/>
                <a:gd name="connsiteY304" fmla="*/ 1509851 h 1896808"/>
                <a:gd name="connsiteX305" fmla="*/ 4424705 w 5086254"/>
                <a:gd name="connsiteY305" fmla="*/ 1515661 h 1896808"/>
                <a:gd name="connsiteX306" fmla="*/ 4365650 w 5086254"/>
                <a:gd name="connsiteY306" fmla="*/ 1509756 h 1896808"/>
                <a:gd name="connsiteX307" fmla="*/ 4403750 w 5086254"/>
                <a:gd name="connsiteY307" fmla="*/ 1539283 h 1896808"/>
                <a:gd name="connsiteX308" fmla="*/ 4220489 w 5086254"/>
                <a:gd name="connsiteY308" fmla="*/ 1496325 h 1896808"/>
                <a:gd name="connsiteX309" fmla="*/ 4215536 w 5086254"/>
                <a:gd name="connsiteY309" fmla="*/ 1512994 h 1896808"/>
                <a:gd name="connsiteX310" fmla="*/ 4291736 w 5086254"/>
                <a:gd name="connsiteY310" fmla="*/ 1540998 h 1896808"/>
                <a:gd name="connsiteX311" fmla="*/ 4109714 w 5086254"/>
                <a:gd name="connsiteY311" fmla="*/ 1588623 h 1896808"/>
                <a:gd name="connsiteX312" fmla="*/ 4110666 w 5086254"/>
                <a:gd name="connsiteY312" fmla="*/ 1604910 h 1896808"/>
                <a:gd name="connsiteX313" fmla="*/ 4302880 w 5086254"/>
                <a:gd name="connsiteY313" fmla="*/ 1604910 h 1896808"/>
                <a:gd name="connsiteX314" fmla="*/ 4303356 w 5086254"/>
                <a:gd name="connsiteY314" fmla="*/ 1624436 h 1896808"/>
                <a:gd name="connsiteX315" fmla="*/ 4257732 w 5086254"/>
                <a:gd name="connsiteY315" fmla="*/ 1627389 h 1896808"/>
                <a:gd name="connsiteX316" fmla="*/ 4202582 w 5086254"/>
                <a:gd name="connsiteY316" fmla="*/ 1639486 h 1896808"/>
                <a:gd name="connsiteX317" fmla="*/ 4203820 w 5086254"/>
                <a:gd name="connsiteY317" fmla="*/ 1638248 h 1896808"/>
                <a:gd name="connsiteX318" fmla="*/ 4129811 w 5086254"/>
                <a:gd name="connsiteY318" fmla="*/ 1629675 h 1896808"/>
                <a:gd name="connsiteX319" fmla="*/ 4068756 w 5086254"/>
                <a:gd name="connsiteY319" fmla="*/ 1634533 h 1896808"/>
                <a:gd name="connsiteX320" fmla="*/ 4097997 w 5086254"/>
                <a:gd name="connsiteY320" fmla="*/ 1686825 h 1896808"/>
                <a:gd name="connsiteX321" fmla="*/ 4168197 w 5086254"/>
                <a:gd name="connsiteY321" fmla="*/ 1822271 h 1896808"/>
                <a:gd name="connsiteX322" fmla="*/ 4135431 w 5086254"/>
                <a:gd name="connsiteY322" fmla="*/ 1895327 h 1896808"/>
                <a:gd name="connsiteX323" fmla="*/ 4136764 w 5086254"/>
                <a:gd name="connsiteY323" fmla="*/ 1896661 h 1896808"/>
                <a:gd name="connsiteX324" fmla="*/ 4128858 w 5086254"/>
                <a:gd name="connsiteY324" fmla="*/ 1785504 h 1896808"/>
                <a:gd name="connsiteX325" fmla="*/ 4050754 w 5086254"/>
                <a:gd name="connsiteY325" fmla="*/ 1673205 h 1896808"/>
                <a:gd name="connsiteX326" fmla="*/ 3925595 w 5086254"/>
                <a:gd name="connsiteY326" fmla="*/ 1474894 h 1896808"/>
                <a:gd name="connsiteX327" fmla="*/ 3879398 w 5086254"/>
                <a:gd name="connsiteY327" fmla="*/ 1397360 h 1896808"/>
                <a:gd name="connsiteX328" fmla="*/ 3951027 w 5086254"/>
                <a:gd name="connsiteY328" fmla="*/ 1463559 h 1896808"/>
                <a:gd name="connsiteX329" fmla="*/ 3958075 w 5086254"/>
                <a:gd name="connsiteY329" fmla="*/ 1458892 h 1896808"/>
                <a:gd name="connsiteX330" fmla="*/ 3920737 w 5086254"/>
                <a:gd name="connsiteY330" fmla="*/ 1411267 h 1896808"/>
                <a:gd name="connsiteX331" fmla="*/ 3782149 w 5086254"/>
                <a:gd name="connsiteY331" fmla="*/ 1301634 h 1896808"/>
                <a:gd name="connsiteX332" fmla="*/ 3648799 w 5086254"/>
                <a:gd name="connsiteY332" fmla="*/ 1234959 h 1896808"/>
                <a:gd name="connsiteX333" fmla="*/ 3615556 w 5086254"/>
                <a:gd name="connsiteY333" fmla="*/ 1171427 h 1896808"/>
                <a:gd name="connsiteX334" fmla="*/ 3579742 w 5086254"/>
                <a:gd name="connsiteY334" fmla="*/ 1191335 h 1896808"/>
                <a:gd name="connsiteX335" fmla="*/ 3569455 w 5086254"/>
                <a:gd name="connsiteY335" fmla="*/ 1152568 h 1896808"/>
                <a:gd name="connsiteX336" fmla="*/ 3449917 w 5086254"/>
                <a:gd name="connsiteY336" fmla="*/ 1226673 h 1896808"/>
                <a:gd name="connsiteX337" fmla="*/ 3472491 w 5086254"/>
                <a:gd name="connsiteY337" fmla="*/ 1180952 h 1896808"/>
                <a:gd name="connsiteX338" fmla="*/ 3428009 w 5086254"/>
                <a:gd name="connsiteY338" fmla="*/ 1208384 h 1896808"/>
                <a:gd name="connsiteX339" fmla="*/ 3448583 w 5086254"/>
                <a:gd name="connsiteY339" fmla="*/ 1101514 h 1896808"/>
                <a:gd name="connsiteX340" fmla="*/ 3366001 w 5086254"/>
                <a:gd name="connsiteY340" fmla="*/ 1225339 h 1896808"/>
                <a:gd name="connsiteX341" fmla="*/ 3348570 w 5086254"/>
                <a:gd name="connsiteY341" fmla="*/ 1213147 h 1896808"/>
                <a:gd name="connsiteX342" fmla="*/ 3445916 w 5086254"/>
                <a:gd name="connsiteY342" fmla="*/ 1080464 h 1896808"/>
                <a:gd name="connsiteX343" fmla="*/ 3464966 w 5086254"/>
                <a:gd name="connsiteY343" fmla="*/ 1092465 h 1896808"/>
                <a:gd name="connsiteX344" fmla="*/ 3441820 w 5086254"/>
                <a:gd name="connsiteY344" fmla="*/ 1180952 h 1896808"/>
                <a:gd name="connsiteX345" fmla="*/ 3488302 w 5086254"/>
                <a:gd name="connsiteY345" fmla="*/ 1143805 h 1896808"/>
                <a:gd name="connsiteX346" fmla="*/ 3517830 w 5086254"/>
                <a:gd name="connsiteY346" fmla="*/ 1161140 h 1896808"/>
                <a:gd name="connsiteX347" fmla="*/ 3564693 w 5086254"/>
                <a:gd name="connsiteY347" fmla="*/ 1127422 h 1896808"/>
                <a:gd name="connsiteX348" fmla="*/ 3523355 w 5086254"/>
                <a:gd name="connsiteY348" fmla="*/ 1122659 h 1896808"/>
                <a:gd name="connsiteX349" fmla="*/ 3523355 w 5086254"/>
                <a:gd name="connsiteY349" fmla="*/ 1058842 h 1896808"/>
                <a:gd name="connsiteX350" fmla="*/ 3489445 w 5086254"/>
                <a:gd name="connsiteY350" fmla="*/ 1145234 h 1896808"/>
                <a:gd name="connsiteX351" fmla="*/ 3476015 w 5086254"/>
                <a:gd name="connsiteY351" fmla="*/ 1112277 h 1896808"/>
                <a:gd name="connsiteX352" fmla="*/ 3478682 w 5086254"/>
                <a:gd name="connsiteY352" fmla="*/ 1037030 h 1896808"/>
                <a:gd name="connsiteX353" fmla="*/ 3464776 w 5086254"/>
                <a:gd name="connsiteY353" fmla="*/ 1033505 h 1896808"/>
                <a:gd name="connsiteX354" fmla="*/ 4037418 w 5086254"/>
                <a:gd name="connsiteY354" fmla="*/ 1635200 h 1896808"/>
                <a:gd name="connsiteX355" fmla="*/ 4050658 w 5086254"/>
                <a:gd name="connsiteY355" fmla="*/ 1627484 h 1896808"/>
                <a:gd name="connsiteX356" fmla="*/ 4067041 w 5086254"/>
                <a:gd name="connsiteY356" fmla="*/ 1536330 h 1896808"/>
                <a:gd name="connsiteX357" fmla="*/ 4072375 w 5086254"/>
                <a:gd name="connsiteY357" fmla="*/ 1381358 h 1896808"/>
                <a:gd name="connsiteX358" fmla="*/ 4080757 w 5086254"/>
                <a:gd name="connsiteY358" fmla="*/ 1229435 h 1896808"/>
                <a:gd name="connsiteX359" fmla="*/ 4141051 w 5086254"/>
                <a:gd name="connsiteY359" fmla="*/ 1011407 h 1896808"/>
                <a:gd name="connsiteX360" fmla="*/ 4128764 w 5086254"/>
                <a:gd name="connsiteY360" fmla="*/ 957972 h 1896808"/>
                <a:gd name="connsiteX361" fmla="*/ 4068089 w 5086254"/>
                <a:gd name="connsiteY361" fmla="*/ 953210 h 1896808"/>
                <a:gd name="connsiteX362" fmla="*/ 4034847 w 5086254"/>
                <a:gd name="connsiteY362" fmla="*/ 970831 h 1896808"/>
                <a:gd name="connsiteX363" fmla="*/ 3753097 w 5086254"/>
                <a:gd name="connsiteY363" fmla="*/ 1151806 h 1896808"/>
                <a:gd name="connsiteX364" fmla="*/ 3712330 w 5086254"/>
                <a:gd name="connsiteY364" fmla="*/ 1218481 h 1896808"/>
                <a:gd name="connsiteX365" fmla="*/ 3826630 w 5086254"/>
                <a:gd name="connsiteY365" fmla="*/ 1280203 h 1896808"/>
                <a:gd name="connsiteX366" fmla="*/ 3893877 w 5086254"/>
                <a:gd name="connsiteY366" fmla="*/ 1369452 h 1896808"/>
                <a:gd name="connsiteX367" fmla="*/ 3984079 w 5086254"/>
                <a:gd name="connsiteY367" fmla="*/ 1493277 h 1896808"/>
                <a:gd name="connsiteX368" fmla="*/ 3999699 w 5086254"/>
                <a:gd name="connsiteY368" fmla="*/ 1526234 h 1896808"/>
                <a:gd name="connsiteX369" fmla="*/ 3999223 w 5086254"/>
                <a:gd name="connsiteY369" fmla="*/ 1540140 h 1896808"/>
                <a:gd name="connsiteX370" fmla="*/ 3968934 w 5086254"/>
                <a:gd name="connsiteY370" fmla="*/ 1518328 h 1896808"/>
                <a:gd name="connsiteX371" fmla="*/ 3960361 w 5086254"/>
                <a:gd name="connsiteY371" fmla="*/ 1525757 h 189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5086254" h="1896808">
                  <a:moveTo>
                    <a:pt x="3446868" y="1081321"/>
                  </a:moveTo>
                  <a:lnTo>
                    <a:pt x="3366097" y="1059223"/>
                  </a:lnTo>
                  <a:lnTo>
                    <a:pt x="3366097" y="943399"/>
                  </a:lnTo>
                  <a:lnTo>
                    <a:pt x="3292849" y="966449"/>
                  </a:lnTo>
                  <a:cubicBezTo>
                    <a:pt x="3272561" y="902537"/>
                    <a:pt x="3333045" y="901013"/>
                    <a:pt x="3359524" y="868342"/>
                  </a:cubicBezTo>
                  <a:lnTo>
                    <a:pt x="3263226" y="896917"/>
                  </a:lnTo>
                  <a:lnTo>
                    <a:pt x="3256749" y="888249"/>
                  </a:lnTo>
                  <a:lnTo>
                    <a:pt x="3307042" y="832814"/>
                  </a:lnTo>
                  <a:lnTo>
                    <a:pt x="3300755" y="825670"/>
                  </a:lnTo>
                  <a:lnTo>
                    <a:pt x="3208648" y="897679"/>
                  </a:lnTo>
                  <a:lnTo>
                    <a:pt x="3172453" y="839862"/>
                  </a:lnTo>
                  <a:lnTo>
                    <a:pt x="3097492" y="925587"/>
                  </a:lnTo>
                  <a:lnTo>
                    <a:pt x="3086824" y="918062"/>
                  </a:lnTo>
                  <a:lnTo>
                    <a:pt x="3111398" y="863770"/>
                  </a:lnTo>
                  <a:cubicBezTo>
                    <a:pt x="3061773" y="822812"/>
                    <a:pt x="3117875" y="786236"/>
                    <a:pt x="3113398" y="755852"/>
                  </a:cubicBezTo>
                  <a:lnTo>
                    <a:pt x="3036055" y="826146"/>
                  </a:lnTo>
                  <a:lnTo>
                    <a:pt x="3042151" y="772616"/>
                  </a:lnTo>
                  <a:lnTo>
                    <a:pt x="2986240" y="832528"/>
                  </a:lnTo>
                  <a:cubicBezTo>
                    <a:pt x="2979953" y="791570"/>
                    <a:pt x="2975000" y="759376"/>
                    <a:pt x="2970618" y="731277"/>
                  </a:cubicBezTo>
                  <a:cubicBezTo>
                    <a:pt x="2936423" y="784331"/>
                    <a:pt x="2900133" y="840719"/>
                    <a:pt x="2863748" y="897012"/>
                  </a:cubicBezTo>
                  <a:lnTo>
                    <a:pt x="2845936" y="891297"/>
                  </a:lnTo>
                  <a:cubicBezTo>
                    <a:pt x="2848508" y="853769"/>
                    <a:pt x="2845936" y="815097"/>
                    <a:pt x="2855461" y="778902"/>
                  </a:cubicBezTo>
                  <a:cubicBezTo>
                    <a:pt x="2864986" y="740135"/>
                    <a:pt x="2885370" y="703940"/>
                    <a:pt x="2893561" y="660697"/>
                  </a:cubicBezTo>
                  <a:lnTo>
                    <a:pt x="2822600" y="713751"/>
                  </a:lnTo>
                  <a:lnTo>
                    <a:pt x="2814694" y="709751"/>
                  </a:lnTo>
                  <a:lnTo>
                    <a:pt x="2835745" y="657363"/>
                  </a:lnTo>
                  <a:lnTo>
                    <a:pt x="2758878" y="714513"/>
                  </a:lnTo>
                  <a:cubicBezTo>
                    <a:pt x="2757164" y="691748"/>
                    <a:pt x="2755544" y="671079"/>
                    <a:pt x="2752782" y="636027"/>
                  </a:cubicBezTo>
                  <a:lnTo>
                    <a:pt x="2712967" y="778426"/>
                  </a:lnTo>
                  <a:cubicBezTo>
                    <a:pt x="2709443" y="762995"/>
                    <a:pt x="2707252" y="753661"/>
                    <a:pt x="2703442" y="736516"/>
                  </a:cubicBezTo>
                  <a:cubicBezTo>
                    <a:pt x="2689440" y="780521"/>
                    <a:pt x="2677344" y="818431"/>
                    <a:pt x="2665342" y="856436"/>
                  </a:cubicBezTo>
                  <a:lnTo>
                    <a:pt x="2644387" y="852054"/>
                  </a:lnTo>
                  <a:cubicBezTo>
                    <a:pt x="2651531" y="818907"/>
                    <a:pt x="2660198" y="786046"/>
                    <a:pt x="2665247" y="752613"/>
                  </a:cubicBezTo>
                  <a:cubicBezTo>
                    <a:pt x="2670295" y="719180"/>
                    <a:pt x="2672200" y="682795"/>
                    <a:pt x="2674772" y="651267"/>
                  </a:cubicBezTo>
                  <a:lnTo>
                    <a:pt x="2630671" y="660792"/>
                  </a:lnTo>
                  <a:cubicBezTo>
                    <a:pt x="2630204" y="647848"/>
                    <a:pt x="2631100" y="634884"/>
                    <a:pt x="2633339" y="622121"/>
                  </a:cubicBezTo>
                  <a:cubicBezTo>
                    <a:pt x="2640082" y="603071"/>
                    <a:pt x="2647940" y="584430"/>
                    <a:pt x="2656865" y="566304"/>
                  </a:cubicBezTo>
                  <a:lnTo>
                    <a:pt x="2581332" y="606500"/>
                  </a:lnTo>
                  <a:cubicBezTo>
                    <a:pt x="2576093" y="552112"/>
                    <a:pt x="2570855" y="498296"/>
                    <a:pt x="2565330" y="440669"/>
                  </a:cubicBezTo>
                  <a:lnTo>
                    <a:pt x="2465793" y="556589"/>
                  </a:lnTo>
                  <a:lnTo>
                    <a:pt x="2452840" y="547064"/>
                  </a:lnTo>
                  <a:lnTo>
                    <a:pt x="2467508" y="499439"/>
                  </a:lnTo>
                  <a:cubicBezTo>
                    <a:pt x="2401500" y="541158"/>
                    <a:pt x="2397595" y="541539"/>
                    <a:pt x="2377687" y="510678"/>
                  </a:cubicBezTo>
                  <a:lnTo>
                    <a:pt x="2352160" y="541920"/>
                  </a:lnTo>
                  <a:lnTo>
                    <a:pt x="2317775" y="426953"/>
                  </a:lnTo>
                  <a:lnTo>
                    <a:pt x="2257863" y="553636"/>
                  </a:lnTo>
                  <a:cubicBezTo>
                    <a:pt x="2227668" y="508106"/>
                    <a:pt x="2248338" y="462672"/>
                    <a:pt x="2229859" y="419238"/>
                  </a:cubicBezTo>
                  <a:lnTo>
                    <a:pt x="2192426" y="551255"/>
                  </a:lnTo>
                  <a:lnTo>
                    <a:pt x="2184139" y="551255"/>
                  </a:lnTo>
                  <a:lnTo>
                    <a:pt x="2184139" y="473245"/>
                  </a:lnTo>
                  <a:lnTo>
                    <a:pt x="2148135" y="503058"/>
                  </a:lnTo>
                  <a:lnTo>
                    <a:pt x="2130990" y="472483"/>
                  </a:lnTo>
                  <a:lnTo>
                    <a:pt x="2108035" y="500105"/>
                  </a:lnTo>
                  <a:cubicBezTo>
                    <a:pt x="2096604" y="420191"/>
                    <a:pt x="2042693" y="385805"/>
                    <a:pt x="1977161" y="358564"/>
                  </a:cubicBezTo>
                  <a:lnTo>
                    <a:pt x="2099462" y="568114"/>
                  </a:lnTo>
                  <a:cubicBezTo>
                    <a:pt x="2044408" y="524204"/>
                    <a:pt x="1997163" y="486389"/>
                    <a:pt x="1949920" y="448575"/>
                  </a:cubicBezTo>
                  <a:lnTo>
                    <a:pt x="1942966" y="454195"/>
                  </a:lnTo>
                  <a:cubicBezTo>
                    <a:pt x="1959730" y="487913"/>
                    <a:pt x="1976523" y="521699"/>
                    <a:pt x="1993354" y="555541"/>
                  </a:cubicBezTo>
                  <a:lnTo>
                    <a:pt x="1984781" y="560970"/>
                  </a:lnTo>
                  <a:lnTo>
                    <a:pt x="1948300" y="508106"/>
                  </a:lnTo>
                  <a:lnTo>
                    <a:pt x="1943442" y="510107"/>
                  </a:lnTo>
                  <a:cubicBezTo>
                    <a:pt x="1951157" y="538682"/>
                    <a:pt x="1958873" y="567257"/>
                    <a:pt x="1969446" y="607452"/>
                  </a:cubicBezTo>
                  <a:lnTo>
                    <a:pt x="1927726" y="583640"/>
                  </a:lnTo>
                  <a:cubicBezTo>
                    <a:pt x="1929345" y="595832"/>
                    <a:pt x="1930774" y="606404"/>
                    <a:pt x="1932965" y="623454"/>
                  </a:cubicBezTo>
                  <a:lnTo>
                    <a:pt x="1796186" y="513440"/>
                  </a:lnTo>
                  <a:lnTo>
                    <a:pt x="1783422" y="523918"/>
                  </a:lnTo>
                  <a:lnTo>
                    <a:pt x="1902104" y="692225"/>
                  </a:lnTo>
                  <a:lnTo>
                    <a:pt x="1802568" y="656220"/>
                  </a:lnTo>
                  <a:lnTo>
                    <a:pt x="1880863" y="764996"/>
                  </a:lnTo>
                  <a:lnTo>
                    <a:pt x="1875053" y="772139"/>
                  </a:lnTo>
                  <a:lnTo>
                    <a:pt x="1781422" y="686986"/>
                  </a:lnTo>
                  <a:lnTo>
                    <a:pt x="1773802" y="692225"/>
                  </a:lnTo>
                  <a:cubicBezTo>
                    <a:pt x="1778088" y="705750"/>
                    <a:pt x="1782279" y="719371"/>
                    <a:pt x="1786280" y="732230"/>
                  </a:cubicBezTo>
                  <a:cubicBezTo>
                    <a:pt x="1754943" y="751946"/>
                    <a:pt x="1711413" y="687748"/>
                    <a:pt x="1687505" y="753280"/>
                  </a:cubicBezTo>
                  <a:lnTo>
                    <a:pt x="1620354" y="693177"/>
                  </a:lnTo>
                  <a:cubicBezTo>
                    <a:pt x="1627689" y="716323"/>
                    <a:pt x="1632547" y="732039"/>
                    <a:pt x="1639404" y="755090"/>
                  </a:cubicBezTo>
                  <a:lnTo>
                    <a:pt x="1575873" y="720895"/>
                  </a:lnTo>
                  <a:lnTo>
                    <a:pt x="1571015" y="771473"/>
                  </a:lnTo>
                  <a:lnTo>
                    <a:pt x="1526819" y="754518"/>
                  </a:lnTo>
                  <a:lnTo>
                    <a:pt x="1529486" y="809096"/>
                  </a:lnTo>
                  <a:lnTo>
                    <a:pt x="1413662" y="767282"/>
                  </a:lnTo>
                  <a:lnTo>
                    <a:pt x="1526438" y="910919"/>
                  </a:lnTo>
                  <a:lnTo>
                    <a:pt x="1448524" y="902441"/>
                  </a:lnTo>
                  <a:cubicBezTo>
                    <a:pt x="1453000" y="919301"/>
                    <a:pt x="1455572" y="928826"/>
                    <a:pt x="1459096" y="941589"/>
                  </a:cubicBezTo>
                  <a:lnTo>
                    <a:pt x="1128293" y="971974"/>
                  </a:lnTo>
                  <a:lnTo>
                    <a:pt x="1127722" y="980451"/>
                  </a:lnTo>
                  <a:lnTo>
                    <a:pt x="1243165" y="999501"/>
                  </a:lnTo>
                  <a:lnTo>
                    <a:pt x="1239640" y="1017027"/>
                  </a:lnTo>
                  <a:lnTo>
                    <a:pt x="1065523" y="986833"/>
                  </a:lnTo>
                  <a:lnTo>
                    <a:pt x="1065523" y="976546"/>
                  </a:lnTo>
                  <a:cubicBezTo>
                    <a:pt x="1121435" y="959972"/>
                    <a:pt x="1176490" y="936636"/>
                    <a:pt x="1233640" y="928921"/>
                  </a:cubicBezTo>
                  <a:cubicBezTo>
                    <a:pt x="1293742" y="920539"/>
                    <a:pt x="1355940" y="927016"/>
                    <a:pt x="1419186" y="927016"/>
                  </a:cubicBezTo>
                  <a:cubicBezTo>
                    <a:pt x="1402042" y="894250"/>
                    <a:pt x="1402042" y="894250"/>
                    <a:pt x="1477765" y="879391"/>
                  </a:cubicBezTo>
                  <a:lnTo>
                    <a:pt x="1372133" y="742993"/>
                  </a:lnTo>
                  <a:lnTo>
                    <a:pt x="1381658" y="729086"/>
                  </a:lnTo>
                  <a:lnTo>
                    <a:pt x="1504626" y="780712"/>
                  </a:lnTo>
                  <a:cubicBezTo>
                    <a:pt x="1499958" y="753089"/>
                    <a:pt x="1495767" y="728610"/>
                    <a:pt x="1489386" y="691177"/>
                  </a:cubicBezTo>
                  <a:lnTo>
                    <a:pt x="1550060" y="739373"/>
                  </a:lnTo>
                  <a:lnTo>
                    <a:pt x="1561966" y="696987"/>
                  </a:lnTo>
                  <a:lnTo>
                    <a:pt x="1603305" y="709370"/>
                  </a:lnTo>
                  <a:lnTo>
                    <a:pt x="1603305" y="644028"/>
                  </a:lnTo>
                  <a:cubicBezTo>
                    <a:pt x="1639690" y="720228"/>
                    <a:pt x="1697221" y="702702"/>
                    <a:pt x="1753895" y="705941"/>
                  </a:cubicBezTo>
                  <a:lnTo>
                    <a:pt x="1720843" y="614120"/>
                  </a:lnTo>
                  <a:lnTo>
                    <a:pt x="1763705" y="636599"/>
                  </a:lnTo>
                  <a:cubicBezTo>
                    <a:pt x="1759420" y="621835"/>
                    <a:pt x="1755990" y="610310"/>
                    <a:pt x="1749228" y="587069"/>
                  </a:cubicBezTo>
                  <a:lnTo>
                    <a:pt x="1829333" y="644695"/>
                  </a:lnTo>
                  <a:lnTo>
                    <a:pt x="1836477" y="639837"/>
                  </a:lnTo>
                  <a:lnTo>
                    <a:pt x="1725605" y="467244"/>
                  </a:lnTo>
                  <a:cubicBezTo>
                    <a:pt x="1726177" y="467244"/>
                    <a:pt x="1737322" y="462386"/>
                    <a:pt x="1743227" y="466006"/>
                  </a:cubicBezTo>
                  <a:cubicBezTo>
                    <a:pt x="1793900" y="497915"/>
                    <a:pt x="1843620" y="531252"/>
                    <a:pt x="1896865" y="566304"/>
                  </a:cubicBezTo>
                  <a:cubicBezTo>
                    <a:pt x="1883625" y="531252"/>
                    <a:pt x="1870862" y="497534"/>
                    <a:pt x="1858194" y="463720"/>
                  </a:cubicBezTo>
                  <a:lnTo>
                    <a:pt x="1867719" y="457433"/>
                  </a:lnTo>
                  <a:lnTo>
                    <a:pt x="1920011" y="530109"/>
                  </a:lnTo>
                  <a:cubicBezTo>
                    <a:pt x="1916677" y="460672"/>
                    <a:pt x="1886007" y="429906"/>
                    <a:pt x="1820951" y="426572"/>
                  </a:cubicBezTo>
                  <a:cubicBezTo>
                    <a:pt x="1810331" y="425525"/>
                    <a:pt x="1800320" y="421124"/>
                    <a:pt x="1792376" y="413999"/>
                  </a:cubicBezTo>
                  <a:cubicBezTo>
                    <a:pt x="1732368" y="357421"/>
                    <a:pt x="1661122" y="323321"/>
                    <a:pt x="1579397" y="324655"/>
                  </a:cubicBezTo>
                  <a:cubicBezTo>
                    <a:pt x="1514056" y="325607"/>
                    <a:pt x="1458525" y="295318"/>
                    <a:pt x="1397564" y="283793"/>
                  </a:cubicBezTo>
                  <a:cubicBezTo>
                    <a:pt x="1377753" y="280078"/>
                    <a:pt x="1357941" y="276935"/>
                    <a:pt x="1333176" y="272648"/>
                  </a:cubicBezTo>
                  <a:lnTo>
                    <a:pt x="1373371" y="336942"/>
                  </a:lnTo>
                  <a:cubicBezTo>
                    <a:pt x="1310792" y="310367"/>
                    <a:pt x="1262691" y="281126"/>
                    <a:pt x="1210779" y="270267"/>
                  </a:cubicBezTo>
                  <a:cubicBezTo>
                    <a:pt x="1158868" y="259409"/>
                    <a:pt x="1106004" y="267981"/>
                    <a:pt x="1047616" y="267981"/>
                  </a:cubicBezTo>
                  <a:lnTo>
                    <a:pt x="1074096" y="310272"/>
                  </a:lnTo>
                  <a:lnTo>
                    <a:pt x="1065332" y="319797"/>
                  </a:lnTo>
                  <a:lnTo>
                    <a:pt x="960557" y="233310"/>
                  </a:lnTo>
                  <a:lnTo>
                    <a:pt x="953128" y="250455"/>
                  </a:lnTo>
                  <a:lnTo>
                    <a:pt x="937792" y="244645"/>
                  </a:lnTo>
                  <a:lnTo>
                    <a:pt x="931792" y="294461"/>
                  </a:lnTo>
                  <a:cubicBezTo>
                    <a:pt x="920553" y="268743"/>
                    <a:pt x="914266" y="254170"/>
                    <a:pt x="907884" y="239501"/>
                  </a:cubicBezTo>
                  <a:lnTo>
                    <a:pt x="896740" y="241787"/>
                  </a:lnTo>
                  <a:cubicBezTo>
                    <a:pt x="900360" y="265314"/>
                    <a:pt x="903979" y="288841"/>
                    <a:pt x="907884" y="313987"/>
                  </a:cubicBezTo>
                  <a:lnTo>
                    <a:pt x="824446" y="282173"/>
                  </a:lnTo>
                  <a:lnTo>
                    <a:pt x="823397" y="290079"/>
                  </a:lnTo>
                  <a:lnTo>
                    <a:pt x="763772" y="235596"/>
                  </a:lnTo>
                  <a:cubicBezTo>
                    <a:pt x="764343" y="301509"/>
                    <a:pt x="764343" y="301509"/>
                    <a:pt x="824540" y="317511"/>
                  </a:cubicBezTo>
                  <a:lnTo>
                    <a:pt x="713193" y="329894"/>
                  </a:lnTo>
                  <a:lnTo>
                    <a:pt x="713193" y="341419"/>
                  </a:lnTo>
                  <a:lnTo>
                    <a:pt x="826160" y="357040"/>
                  </a:lnTo>
                  <a:lnTo>
                    <a:pt x="828065" y="363707"/>
                  </a:lnTo>
                  <a:lnTo>
                    <a:pt x="623849" y="410380"/>
                  </a:lnTo>
                  <a:lnTo>
                    <a:pt x="792441" y="429430"/>
                  </a:lnTo>
                  <a:lnTo>
                    <a:pt x="697763" y="474102"/>
                  </a:lnTo>
                  <a:lnTo>
                    <a:pt x="702144" y="488390"/>
                  </a:lnTo>
                  <a:lnTo>
                    <a:pt x="808443" y="488390"/>
                  </a:lnTo>
                  <a:lnTo>
                    <a:pt x="808443" y="501344"/>
                  </a:lnTo>
                  <a:lnTo>
                    <a:pt x="630802" y="501344"/>
                  </a:lnTo>
                  <a:lnTo>
                    <a:pt x="674046" y="469340"/>
                  </a:lnTo>
                  <a:lnTo>
                    <a:pt x="635946" y="465625"/>
                  </a:lnTo>
                  <a:lnTo>
                    <a:pt x="634040" y="457148"/>
                  </a:lnTo>
                  <a:lnTo>
                    <a:pt x="703573" y="439907"/>
                  </a:lnTo>
                  <a:lnTo>
                    <a:pt x="702239" y="433240"/>
                  </a:lnTo>
                  <a:lnTo>
                    <a:pt x="515645" y="433240"/>
                  </a:lnTo>
                  <a:lnTo>
                    <a:pt x="512407" y="422858"/>
                  </a:lnTo>
                  <a:lnTo>
                    <a:pt x="729671" y="366755"/>
                  </a:lnTo>
                  <a:lnTo>
                    <a:pt x="647947" y="335132"/>
                  </a:lnTo>
                  <a:lnTo>
                    <a:pt x="647947" y="326941"/>
                  </a:lnTo>
                  <a:lnTo>
                    <a:pt x="761295" y="306748"/>
                  </a:lnTo>
                  <a:cubicBezTo>
                    <a:pt x="741673" y="283888"/>
                    <a:pt x="730434" y="262266"/>
                    <a:pt x="712621" y="251693"/>
                  </a:cubicBezTo>
                  <a:cubicBezTo>
                    <a:pt x="649186" y="213593"/>
                    <a:pt x="586035" y="173684"/>
                    <a:pt x="517931" y="146252"/>
                  </a:cubicBezTo>
                  <a:cubicBezTo>
                    <a:pt x="456495" y="121487"/>
                    <a:pt x="389534" y="108152"/>
                    <a:pt x="323716" y="97103"/>
                  </a:cubicBezTo>
                  <a:cubicBezTo>
                    <a:pt x="236182" y="82339"/>
                    <a:pt x="145884" y="81005"/>
                    <a:pt x="62540" y="46906"/>
                  </a:cubicBezTo>
                  <a:cubicBezTo>
                    <a:pt x="39586" y="37381"/>
                    <a:pt x="21488" y="15854"/>
                    <a:pt x="1200" y="-148"/>
                  </a:cubicBezTo>
                  <a:lnTo>
                    <a:pt x="134550" y="54431"/>
                  </a:lnTo>
                  <a:lnTo>
                    <a:pt x="116547" y="11282"/>
                  </a:lnTo>
                  <a:lnTo>
                    <a:pt x="368578" y="96055"/>
                  </a:lnTo>
                  <a:lnTo>
                    <a:pt x="362673" y="52526"/>
                  </a:lnTo>
                  <a:cubicBezTo>
                    <a:pt x="404774" y="92054"/>
                    <a:pt x="453923" y="106056"/>
                    <a:pt x="506120" y="121487"/>
                  </a:cubicBezTo>
                  <a:cubicBezTo>
                    <a:pt x="556697" y="136441"/>
                    <a:pt x="599465" y="176160"/>
                    <a:pt x="648995" y="198925"/>
                  </a:cubicBezTo>
                  <a:cubicBezTo>
                    <a:pt x="680522" y="213689"/>
                    <a:pt x="706716" y="238454"/>
                    <a:pt x="753770" y="225881"/>
                  </a:cubicBezTo>
                  <a:cubicBezTo>
                    <a:pt x="787678" y="216356"/>
                    <a:pt x="832542" y="248550"/>
                    <a:pt x="875785" y="263123"/>
                  </a:cubicBezTo>
                  <a:cubicBezTo>
                    <a:pt x="877023" y="251884"/>
                    <a:pt x="878643" y="235977"/>
                    <a:pt x="879215" y="230548"/>
                  </a:cubicBezTo>
                  <a:lnTo>
                    <a:pt x="940841" y="173398"/>
                  </a:lnTo>
                  <a:lnTo>
                    <a:pt x="980750" y="215213"/>
                  </a:lnTo>
                  <a:cubicBezTo>
                    <a:pt x="978084" y="198258"/>
                    <a:pt x="976179" y="186638"/>
                    <a:pt x="974369" y="175303"/>
                  </a:cubicBezTo>
                  <a:lnTo>
                    <a:pt x="1019232" y="185685"/>
                  </a:lnTo>
                  <a:cubicBezTo>
                    <a:pt x="1011040" y="233310"/>
                    <a:pt x="1041901" y="237692"/>
                    <a:pt x="1088859" y="240454"/>
                  </a:cubicBezTo>
                  <a:cubicBezTo>
                    <a:pt x="1221733" y="248074"/>
                    <a:pt x="1356512" y="243502"/>
                    <a:pt x="1485004" y="290460"/>
                  </a:cubicBezTo>
                  <a:cubicBezTo>
                    <a:pt x="1509388" y="299318"/>
                    <a:pt x="1538916" y="293603"/>
                    <a:pt x="1564633" y="299985"/>
                  </a:cubicBezTo>
                  <a:cubicBezTo>
                    <a:pt x="1632642" y="317225"/>
                    <a:pt x="1699888" y="337514"/>
                    <a:pt x="1769135" y="357135"/>
                  </a:cubicBezTo>
                  <a:cubicBezTo>
                    <a:pt x="1769992" y="345324"/>
                    <a:pt x="1771421" y="323607"/>
                    <a:pt x="1773517" y="292937"/>
                  </a:cubicBezTo>
                  <a:cubicBezTo>
                    <a:pt x="1833905" y="336752"/>
                    <a:pt x="1829428" y="426953"/>
                    <a:pt x="1911058" y="438955"/>
                  </a:cubicBezTo>
                  <a:lnTo>
                    <a:pt x="1908486" y="404665"/>
                  </a:lnTo>
                  <a:lnTo>
                    <a:pt x="2022786" y="481817"/>
                  </a:lnTo>
                  <a:cubicBezTo>
                    <a:pt x="1989067" y="419143"/>
                    <a:pt x="1960016" y="365327"/>
                    <a:pt x="1930964" y="311415"/>
                  </a:cubicBezTo>
                  <a:lnTo>
                    <a:pt x="1939633" y="301890"/>
                  </a:lnTo>
                  <a:cubicBezTo>
                    <a:pt x="1986019" y="334942"/>
                    <a:pt x="2032025" y="368565"/>
                    <a:pt x="2079079" y="400664"/>
                  </a:cubicBezTo>
                  <a:cubicBezTo>
                    <a:pt x="2091604" y="408075"/>
                    <a:pt x="2106892" y="409132"/>
                    <a:pt x="2120322" y="403522"/>
                  </a:cubicBezTo>
                  <a:lnTo>
                    <a:pt x="2158422" y="470864"/>
                  </a:lnTo>
                  <a:cubicBezTo>
                    <a:pt x="2176424" y="415047"/>
                    <a:pt x="2191283" y="369137"/>
                    <a:pt x="2206047" y="323226"/>
                  </a:cubicBezTo>
                  <a:lnTo>
                    <a:pt x="2215572" y="321797"/>
                  </a:lnTo>
                  <a:cubicBezTo>
                    <a:pt x="2219191" y="340847"/>
                    <a:pt x="2222811" y="359897"/>
                    <a:pt x="2226716" y="379900"/>
                  </a:cubicBezTo>
                  <a:lnTo>
                    <a:pt x="2271865" y="325512"/>
                  </a:lnTo>
                  <a:cubicBezTo>
                    <a:pt x="2266245" y="383710"/>
                    <a:pt x="2261673" y="431716"/>
                    <a:pt x="2257101" y="479722"/>
                  </a:cubicBezTo>
                  <a:lnTo>
                    <a:pt x="2270722" y="482675"/>
                  </a:lnTo>
                  <a:cubicBezTo>
                    <a:pt x="2286533" y="441527"/>
                    <a:pt x="2302411" y="400445"/>
                    <a:pt x="2318347" y="359421"/>
                  </a:cubicBezTo>
                  <a:lnTo>
                    <a:pt x="2331301" y="355040"/>
                  </a:lnTo>
                  <a:cubicBezTo>
                    <a:pt x="2321776" y="426191"/>
                    <a:pt x="2383973" y="446765"/>
                    <a:pt x="2422740" y="486294"/>
                  </a:cubicBezTo>
                  <a:lnTo>
                    <a:pt x="2508465" y="449813"/>
                  </a:lnTo>
                  <a:cubicBezTo>
                    <a:pt x="2505703" y="464863"/>
                    <a:pt x="2503322" y="477245"/>
                    <a:pt x="2500941" y="489723"/>
                  </a:cubicBezTo>
                  <a:lnTo>
                    <a:pt x="2511323" y="493152"/>
                  </a:lnTo>
                  <a:cubicBezTo>
                    <a:pt x="2527897" y="448289"/>
                    <a:pt x="2544565" y="403427"/>
                    <a:pt x="2566187" y="345419"/>
                  </a:cubicBezTo>
                  <a:cubicBezTo>
                    <a:pt x="2575712" y="410094"/>
                    <a:pt x="2580856" y="463053"/>
                    <a:pt x="2607049" y="508011"/>
                  </a:cubicBezTo>
                  <a:lnTo>
                    <a:pt x="2620479" y="505058"/>
                  </a:lnTo>
                  <a:cubicBezTo>
                    <a:pt x="2614574" y="524108"/>
                    <a:pt x="2608764" y="542396"/>
                    <a:pt x="2603144" y="560303"/>
                  </a:cubicBezTo>
                  <a:lnTo>
                    <a:pt x="2688869" y="520394"/>
                  </a:lnTo>
                  <a:lnTo>
                    <a:pt x="2704776" y="528585"/>
                  </a:lnTo>
                  <a:cubicBezTo>
                    <a:pt x="2644292" y="580211"/>
                    <a:pt x="2687345" y="632598"/>
                    <a:pt x="2700490" y="690510"/>
                  </a:cubicBezTo>
                  <a:cubicBezTo>
                    <a:pt x="2721540" y="653267"/>
                    <a:pt x="2742685" y="616120"/>
                    <a:pt x="2770974" y="566685"/>
                  </a:cubicBezTo>
                  <a:cubicBezTo>
                    <a:pt x="2772975" y="597927"/>
                    <a:pt x="2774308" y="617072"/>
                    <a:pt x="2775547" y="636503"/>
                  </a:cubicBezTo>
                  <a:cubicBezTo>
                    <a:pt x="2799359" y="642980"/>
                    <a:pt x="2799359" y="642980"/>
                    <a:pt x="2901372" y="576877"/>
                  </a:cubicBezTo>
                  <a:lnTo>
                    <a:pt x="2870606" y="646981"/>
                  </a:lnTo>
                  <a:lnTo>
                    <a:pt x="2932709" y="607738"/>
                  </a:lnTo>
                  <a:lnTo>
                    <a:pt x="2876607" y="834433"/>
                  </a:lnTo>
                  <a:lnTo>
                    <a:pt x="2881941" y="838624"/>
                  </a:lnTo>
                  <a:lnTo>
                    <a:pt x="2980143" y="661364"/>
                  </a:lnTo>
                  <a:cubicBezTo>
                    <a:pt x="2985573" y="702226"/>
                    <a:pt x="2990526" y="740135"/>
                    <a:pt x="2996622" y="785951"/>
                  </a:cubicBezTo>
                  <a:lnTo>
                    <a:pt x="3054629" y="742326"/>
                  </a:lnTo>
                  <a:cubicBezTo>
                    <a:pt x="3058915" y="750803"/>
                    <a:pt x="3062154" y="757471"/>
                    <a:pt x="3065582" y="764234"/>
                  </a:cubicBezTo>
                  <a:lnTo>
                    <a:pt x="3122732" y="700511"/>
                  </a:lnTo>
                  <a:lnTo>
                    <a:pt x="3140259" y="711275"/>
                  </a:lnTo>
                  <a:lnTo>
                    <a:pt x="3109779" y="823289"/>
                  </a:lnTo>
                  <a:lnTo>
                    <a:pt x="3141021" y="807763"/>
                  </a:lnTo>
                  <a:lnTo>
                    <a:pt x="3151498" y="835004"/>
                  </a:lnTo>
                  <a:lnTo>
                    <a:pt x="3247606" y="762043"/>
                  </a:lnTo>
                  <a:lnTo>
                    <a:pt x="3253797" y="768615"/>
                  </a:lnTo>
                  <a:lnTo>
                    <a:pt x="3219792" y="811382"/>
                  </a:lnTo>
                  <a:lnTo>
                    <a:pt x="3251130" y="809858"/>
                  </a:lnTo>
                  <a:lnTo>
                    <a:pt x="3235223" y="847006"/>
                  </a:lnTo>
                  <a:lnTo>
                    <a:pt x="3411721" y="744993"/>
                  </a:lnTo>
                  <a:lnTo>
                    <a:pt x="3418580" y="756804"/>
                  </a:lnTo>
                  <a:lnTo>
                    <a:pt x="3302088" y="857864"/>
                  </a:lnTo>
                  <a:lnTo>
                    <a:pt x="3305327" y="863675"/>
                  </a:lnTo>
                  <a:lnTo>
                    <a:pt x="3403435" y="837195"/>
                  </a:lnTo>
                  <a:lnTo>
                    <a:pt x="3408102" y="846720"/>
                  </a:lnTo>
                  <a:lnTo>
                    <a:pt x="3320567" y="920825"/>
                  </a:lnTo>
                  <a:lnTo>
                    <a:pt x="3330092" y="932540"/>
                  </a:lnTo>
                  <a:lnTo>
                    <a:pt x="3419246" y="905108"/>
                  </a:lnTo>
                  <a:cubicBezTo>
                    <a:pt x="3406292" y="944637"/>
                    <a:pt x="3394862" y="979213"/>
                    <a:pt x="3379813" y="1025123"/>
                  </a:cubicBezTo>
                  <a:lnTo>
                    <a:pt x="3428676" y="981880"/>
                  </a:lnTo>
                  <a:lnTo>
                    <a:pt x="3428676" y="1051889"/>
                  </a:lnTo>
                  <a:lnTo>
                    <a:pt x="3496017" y="990452"/>
                  </a:lnTo>
                  <a:cubicBezTo>
                    <a:pt x="3494589" y="1019027"/>
                    <a:pt x="3493541" y="1039221"/>
                    <a:pt x="3491922" y="1072653"/>
                  </a:cubicBezTo>
                  <a:cubicBezTo>
                    <a:pt x="3511543" y="1011598"/>
                    <a:pt x="3527355" y="962068"/>
                    <a:pt x="3543261" y="912633"/>
                  </a:cubicBezTo>
                  <a:lnTo>
                    <a:pt x="3560121" y="915586"/>
                  </a:lnTo>
                  <a:cubicBezTo>
                    <a:pt x="3556692" y="960163"/>
                    <a:pt x="3552310" y="1004740"/>
                    <a:pt x="3550596" y="1049412"/>
                  </a:cubicBezTo>
                  <a:cubicBezTo>
                    <a:pt x="3549929" y="1065509"/>
                    <a:pt x="3549548" y="1090560"/>
                    <a:pt x="3558597" y="1096180"/>
                  </a:cubicBezTo>
                  <a:cubicBezTo>
                    <a:pt x="3570407" y="1103514"/>
                    <a:pt x="3591839" y="1096942"/>
                    <a:pt x="3608793" y="1093989"/>
                  </a:cubicBezTo>
                  <a:cubicBezTo>
                    <a:pt x="3623129" y="1089979"/>
                    <a:pt x="3637112" y="1084817"/>
                    <a:pt x="3650608" y="1078559"/>
                  </a:cubicBezTo>
                  <a:cubicBezTo>
                    <a:pt x="3642417" y="1101419"/>
                    <a:pt x="3637655" y="1115135"/>
                    <a:pt x="3630320" y="1135709"/>
                  </a:cubicBezTo>
                  <a:lnTo>
                    <a:pt x="3730999" y="1092180"/>
                  </a:lnTo>
                  <a:lnTo>
                    <a:pt x="3690614" y="1160855"/>
                  </a:lnTo>
                  <a:lnTo>
                    <a:pt x="3695566" y="1167998"/>
                  </a:lnTo>
                  <a:cubicBezTo>
                    <a:pt x="3769861" y="1119926"/>
                    <a:pt x="3844185" y="1071891"/>
                    <a:pt x="3918547" y="1023885"/>
                  </a:cubicBezTo>
                  <a:cubicBezTo>
                    <a:pt x="3962266" y="995310"/>
                    <a:pt x="4005795" y="967307"/>
                    <a:pt x="4049992" y="939779"/>
                  </a:cubicBezTo>
                  <a:cubicBezTo>
                    <a:pt x="4080948" y="920729"/>
                    <a:pt x="4118572" y="915110"/>
                    <a:pt x="4140765" y="943589"/>
                  </a:cubicBezTo>
                  <a:cubicBezTo>
                    <a:pt x="4157624" y="965116"/>
                    <a:pt x="4162482" y="1001406"/>
                    <a:pt x="4160863" y="1030457"/>
                  </a:cubicBezTo>
                  <a:cubicBezTo>
                    <a:pt x="4159148" y="1062271"/>
                    <a:pt x="4143717" y="1093418"/>
                    <a:pt x="4131621" y="1133899"/>
                  </a:cubicBezTo>
                  <a:lnTo>
                    <a:pt x="4260970" y="1097228"/>
                  </a:lnTo>
                  <a:lnTo>
                    <a:pt x="4215536" y="1057889"/>
                  </a:lnTo>
                  <a:lnTo>
                    <a:pt x="4597870" y="1057889"/>
                  </a:lnTo>
                  <a:lnTo>
                    <a:pt x="4586535" y="1044364"/>
                  </a:lnTo>
                  <a:cubicBezTo>
                    <a:pt x="4587487" y="1040078"/>
                    <a:pt x="4588345" y="1035696"/>
                    <a:pt x="4589202" y="1031410"/>
                  </a:cubicBezTo>
                  <a:lnTo>
                    <a:pt x="4901526" y="1098561"/>
                  </a:lnTo>
                  <a:lnTo>
                    <a:pt x="4887620" y="1073796"/>
                  </a:lnTo>
                  <a:lnTo>
                    <a:pt x="4895335" y="1060080"/>
                  </a:lnTo>
                  <a:lnTo>
                    <a:pt x="5087455" y="1131137"/>
                  </a:lnTo>
                  <a:cubicBezTo>
                    <a:pt x="5011255" y="1113039"/>
                    <a:pt x="4933912" y="1118849"/>
                    <a:pt x="4858188" y="1112563"/>
                  </a:cubicBezTo>
                  <a:cubicBezTo>
                    <a:pt x="4830280" y="1110277"/>
                    <a:pt x="4803134" y="1099228"/>
                    <a:pt x="4775225" y="1095227"/>
                  </a:cubicBezTo>
                  <a:cubicBezTo>
                    <a:pt x="4735116" y="1088465"/>
                    <a:pt x="4694615" y="1084302"/>
                    <a:pt x="4653972" y="1082750"/>
                  </a:cubicBezTo>
                  <a:cubicBezTo>
                    <a:pt x="4538719" y="1081035"/>
                    <a:pt x="4423372" y="1082178"/>
                    <a:pt x="4305262" y="1082178"/>
                  </a:cubicBezTo>
                  <a:lnTo>
                    <a:pt x="4313263" y="1108467"/>
                  </a:lnTo>
                  <a:cubicBezTo>
                    <a:pt x="4260875" y="1122850"/>
                    <a:pt x="4207535" y="1134375"/>
                    <a:pt x="4156767" y="1153044"/>
                  </a:cubicBezTo>
                  <a:cubicBezTo>
                    <a:pt x="4136803" y="1162655"/>
                    <a:pt x="4121153" y="1179362"/>
                    <a:pt x="4112856" y="1199907"/>
                  </a:cubicBezTo>
                  <a:cubicBezTo>
                    <a:pt x="4087958" y="1261734"/>
                    <a:pt x="4081986" y="1329562"/>
                    <a:pt x="4095711" y="1394789"/>
                  </a:cubicBezTo>
                  <a:cubicBezTo>
                    <a:pt x="4104284" y="1439271"/>
                    <a:pt x="4100760" y="1486610"/>
                    <a:pt x="4098473" y="1532520"/>
                  </a:cubicBezTo>
                  <a:cubicBezTo>
                    <a:pt x="4097617" y="1549284"/>
                    <a:pt x="4084377" y="1565477"/>
                    <a:pt x="4074090" y="1587956"/>
                  </a:cubicBezTo>
                  <a:lnTo>
                    <a:pt x="4222585" y="1532615"/>
                  </a:lnTo>
                  <a:lnTo>
                    <a:pt x="4152195" y="1519566"/>
                  </a:lnTo>
                  <a:cubicBezTo>
                    <a:pt x="4151623" y="1514899"/>
                    <a:pt x="4150956" y="1510041"/>
                    <a:pt x="4150290" y="1505660"/>
                  </a:cubicBezTo>
                  <a:cubicBezTo>
                    <a:pt x="4178865" y="1499278"/>
                    <a:pt x="4207440" y="1489277"/>
                    <a:pt x="4236015" y="1487562"/>
                  </a:cubicBezTo>
                  <a:cubicBezTo>
                    <a:pt x="4264590" y="1485848"/>
                    <a:pt x="4296784" y="1491753"/>
                    <a:pt x="4330503" y="1485752"/>
                  </a:cubicBezTo>
                  <a:lnTo>
                    <a:pt x="4241349" y="1441366"/>
                  </a:lnTo>
                  <a:lnTo>
                    <a:pt x="4245826" y="1430126"/>
                  </a:lnTo>
                  <a:cubicBezTo>
                    <a:pt x="4274401" y="1440509"/>
                    <a:pt x="4302214" y="1452796"/>
                    <a:pt x="4331551" y="1460797"/>
                  </a:cubicBezTo>
                  <a:cubicBezTo>
                    <a:pt x="4358125" y="1468036"/>
                    <a:pt x="4380699" y="1506231"/>
                    <a:pt x="4424896" y="1463845"/>
                  </a:cubicBezTo>
                  <a:lnTo>
                    <a:pt x="4385557" y="1455558"/>
                  </a:lnTo>
                  <a:lnTo>
                    <a:pt x="4395082" y="1449176"/>
                  </a:lnTo>
                  <a:lnTo>
                    <a:pt x="4512335" y="1449176"/>
                  </a:lnTo>
                  <a:cubicBezTo>
                    <a:pt x="4513097" y="1444700"/>
                    <a:pt x="4513859" y="1440223"/>
                    <a:pt x="4514716" y="1435841"/>
                  </a:cubicBezTo>
                  <a:lnTo>
                    <a:pt x="4420133" y="1414601"/>
                  </a:lnTo>
                  <a:cubicBezTo>
                    <a:pt x="4419181" y="1411553"/>
                    <a:pt x="4418323" y="1408505"/>
                    <a:pt x="4417371" y="1405076"/>
                  </a:cubicBezTo>
                  <a:lnTo>
                    <a:pt x="4488713" y="1387455"/>
                  </a:lnTo>
                  <a:lnTo>
                    <a:pt x="4430706" y="1357165"/>
                  </a:lnTo>
                  <a:lnTo>
                    <a:pt x="4433849" y="1350116"/>
                  </a:lnTo>
                  <a:lnTo>
                    <a:pt x="4640637" y="1394408"/>
                  </a:lnTo>
                  <a:lnTo>
                    <a:pt x="4647019" y="1384883"/>
                  </a:lnTo>
                  <a:cubicBezTo>
                    <a:pt x="4625683" y="1356308"/>
                    <a:pt x="4604537" y="1327733"/>
                    <a:pt x="4582916" y="1299729"/>
                  </a:cubicBezTo>
                  <a:cubicBezTo>
                    <a:pt x="4566628" y="1278584"/>
                    <a:pt x="4577296" y="1276393"/>
                    <a:pt x="4596346" y="1279346"/>
                  </a:cubicBezTo>
                  <a:lnTo>
                    <a:pt x="4594726" y="1277726"/>
                  </a:lnTo>
                  <a:lnTo>
                    <a:pt x="4699501" y="1440794"/>
                  </a:lnTo>
                  <a:lnTo>
                    <a:pt x="4569009" y="1387455"/>
                  </a:lnTo>
                  <a:lnTo>
                    <a:pt x="4563389" y="1396122"/>
                  </a:lnTo>
                  <a:lnTo>
                    <a:pt x="4586058" y="1434222"/>
                  </a:lnTo>
                  <a:lnTo>
                    <a:pt x="4513764" y="1406505"/>
                  </a:lnTo>
                  <a:cubicBezTo>
                    <a:pt x="4549387" y="1438985"/>
                    <a:pt x="4534433" y="1455177"/>
                    <a:pt x="4500619" y="1470131"/>
                  </a:cubicBezTo>
                  <a:cubicBezTo>
                    <a:pt x="4481569" y="1478609"/>
                    <a:pt x="4450899" y="1474989"/>
                    <a:pt x="4450899" y="1509851"/>
                  </a:cubicBezTo>
                  <a:cubicBezTo>
                    <a:pt x="4442936" y="1514337"/>
                    <a:pt x="4433821" y="1516356"/>
                    <a:pt x="4424705" y="1515661"/>
                  </a:cubicBezTo>
                  <a:cubicBezTo>
                    <a:pt x="4406417" y="1513184"/>
                    <a:pt x="4388605" y="1507565"/>
                    <a:pt x="4365650" y="1509756"/>
                  </a:cubicBezTo>
                  <a:lnTo>
                    <a:pt x="4403750" y="1539283"/>
                  </a:lnTo>
                  <a:lnTo>
                    <a:pt x="4220489" y="1496325"/>
                  </a:lnTo>
                  <a:cubicBezTo>
                    <a:pt x="4218774" y="1501945"/>
                    <a:pt x="4217155" y="1507469"/>
                    <a:pt x="4215536" y="1512994"/>
                  </a:cubicBezTo>
                  <a:lnTo>
                    <a:pt x="4291736" y="1540998"/>
                  </a:lnTo>
                  <a:lnTo>
                    <a:pt x="4109714" y="1588623"/>
                  </a:lnTo>
                  <a:lnTo>
                    <a:pt x="4110666" y="1604910"/>
                  </a:lnTo>
                  <a:lnTo>
                    <a:pt x="4302880" y="1604910"/>
                  </a:lnTo>
                  <a:cubicBezTo>
                    <a:pt x="4302880" y="1611387"/>
                    <a:pt x="4302880" y="1617959"/>
                    <a:pt x="4303356" y="1624436"/>
                  </a:cubicBezTo>
                  <a:cubicBezTo>
                    <a:pt x="4288107" y="1624655"/>
                    <a:pt x="4272876" y="1625637"/>
                    <a:pt x="4257732" y="1627389"/>
                  </a:cubicBezTo>
                  <a:cubicBezTo>
                    <a:pt x="4239158" y="1630247"/>
                    <a:pt x="4220966" y="1635390"/>
                    <a:pt x="4202582" y="1639486"/>
                  </a:cubicBezTo>
                  <a:lnTo>
                    <a:pt x="4203820" y="1638248"/>
                  </a:lnTo>
                  <a:cubicBezTo>
                    <a:pt x="4179151" y="1635485"/>
                    <a:pt x="4154195" y="1633961"/>
                    <a:pt x="4129811" y="1629675"/>
                  </a:cubicBezTo>
                  <a:cubicBezTo>
                    <a:pt x="4108570" y="1625960"/>
                    <a:pt x="4085615" y="1599290"/>
                    <a:pt x="4068756" y="1634533"/>
                  </a:cubicBezTo>
                  <a:cubicBezTo>
                    <a:pt x="4075232" y="1655869"/>
                    <a:pt x="4133145" y="1644058"/>
                    <a:pt x="4097997" y="1686825"/>
                  </a:cubicBezTo>
                  <a:cubicBezTo>
                    <a:pt x="4154481" y="1714733"/>
                    <a:pt x="4163529" y="1767788"/>
                    <a:pt x="4168197" y="1822271"/>
                  </a:cubicBezTo>
                  <a:cubicBezTo>
                    <a:pt x="4170768" y="1851893"/>
                    <a:pt x="4164387" y="1879421"/>
                    <a:pt x="4135431" y="1895327"/>
                  </a:cubicBezTo>
                  <a:lnTo>
                    <a:pt x="4136764" y="1896661"/>
                  </a:lnTo>
                  <a:cubicBezTo>
                    <a:pt x="4134002" y="1859609"/>
                    <a:pt x="4129620" y="1822556"/>
                    <a:pt x="4128858" y="1785504"/>
                  </a:cubicBezTo>
                  <a:cubicBezTo>
                    <a:pt x="4127715" y="1730450"/>
                    <a:pt x="4081233" y="1703208"/>
                    <a:pt x="4050754" y="1673205"/>
                  </a:cubicBezTo>
                  <a:cubicBezTo>
                    <a:pt x="3991794" y="1615578"/>
                    <a:pt x="3954742" y="1549380"/>
                    <a:pt x="3925595" y="1474894"/>
                  </a:cubicBezTo>
                  <a:cubicBezTo>
                    <a:pt x="3915403" y="1448700"/>
                    <a:pt x="3890924" y="1428031"/>
                    <a:pt x="3879398" y="1397360"/>
                  </a:cubicBezTo>
                  <a:lnTo>
                    <a:pt x="3951027" y="1463559"/>
                  </a:lnTo>
                  <a:lnTo>
                    <a:pt x="3958075" y="1458892"/>
                  </a:lnTo>
                  <a:cubicBezTo>
                    <a:pt x="3945788" y="1442890"/>
                    <a:pt x="3935692" y="1424316"/>
                    <a:pt x="3920737" y="1411267"/>
                  </a:cubicBezTo>
                  <a:cubicBezTo>
                    <a:pt x="3876065" y="1372500"/>
                    <a:pt x="3834250" y="1325542"/>
                    <a:pt x="3782149" y="1301634"/>
                  </a:cubicBezTo>
                  <a:cubicBezTo>
                    <a:pt x="3737667" y="1281156"/>
                    <a:pt x="3707758" y="1230768"/>
                    <a:pt x="3648799" y="1234959"/>
                  </a:cubicBezTo>
                  <a:cubicBezTo>
                    <a:pt x="3639274" y="1235626"/>
                    <a:pt x="3627653" y="1195621"/>
                    <a:pt x="3615556" y="1171427"/>
                  </a:cubicBezTo>
                  <a:lnTo>
                    <a:pt x="3579742" y="1191335"/>
                  </a:lnTo>
                  <a:lnTo>
                    <a:pt x="3569455" y="1152568"/>
                  </a:lnTo>
                  <a:lnTo>
                    <a:pt x="3449917" y="1226673"/>
                  </a:lnTo>
                  <a:lnTo>
                    <a:pt x="3472491" y="1180952"/>
                  </a:lnTo>
                  <a:lnTo>
                    <a:pt x="3428009" y="1208384"/>
                  </a:lnTo>
                  <a:cubicBezTo>
                    <a:pt x="3435534" y="1169427"/>
                    <a:pt x="3441154" y="1140281"/>
                    <a:pt x="3448583" y="1101514"/>
                  </a:cubicBezTo>
                  <a:lnTo>
                    <a:pt x="3366001" y="1225339"/>
                  </a:lnTo>
                  <a:lnTo>
                    <a:pt x="3348570" y="1213147"/>
                  </a:lnTo>
                  <a:cubicBezTo>
                    <a:pt x="3381079" y="1168694"/>
                    <a:pt x="3413531" y="1124469"/>
                    <a:pt x="3445916" y="1080464"/>
                  </a:cubicBezTo>
                  <a:cubicBezTo>
                    <a:pt x="3469062" y="1072367"/>
                    <a:pt x="3469919" y="1072558"/>
                    <a:pt x="3464966" y="1092465"/>
                  </a:cubicBezTo>
                  <a:cubicBezTo>
                    <a:pt x="3458489" y="1120373"/>
                    <a:pt x="3450583" y="1147996"/>
                    <a:pt x="3441820" y="1180952"/>
                  </a:cubicBezTo>
                  <a:lnTo>
                    <a:pt x="3488302" y="1143805"/>
                  </a:lnTo>
                  <a:lnTo>
                    <a:pt x="3517830" y="1161140"/>
                  </a:lnTo>
                  <a:lnTo>
                    <a:pt x="3564693" y="1127422"/>
                  </a:lnTo>
                  <a:lnTo>
                    <a:pt x="3523355" y="1122659"/>
                  </a:lnTo>
                  <a:lnTo>
                    <a:pt x="3523355" y="1058842"/>
                  </a:lnTo>
                  <a:cubicBezTo>
                    <a:pt x="3509733" y="1093418"/>
                    <a:pt x="3499637" y="1119326"/>
                    <a:pt x="3489445" y="1145234"/>
                  </a:cubicBezTo>
                  <a:cubicBezTo>
                    <a:pt x="3484682" y="1134280"/>
                    <a:pt x="3476586" y="1123422"/>
                    <a:pt x="3476015" y="1112277"/>
                  </a:cubicBezTo>
                  <a:cubicBezTo>
                    <a:pt x="3474872" y="1087322"/>
                    <a:pt x="3477539" y="1062081"/>
                    <a:pt x="3478682" y="1037030"/>
                  </a:cubicBezTo>
                  <a:lnTo>
                    <a:pt x="3464776" y="1033505"/>
                  </a:lnTo>
                  <a:close/>
                  <a:moveTo>
                    <a:pt x="4037418" y="1635200"/>
                  </a:moveTo>
                  <a:lnTo>
                    <a:pt x="4050658" y="1627484"/>
                  </a:lnTo>
                  <a:cubicBezTo>
                    <a:pt x="4057659" y="1597395"/>
                    <a:pt x="4063136" y="1566972"/>
                    <a:pt x="4067041" y="1536330"/>
                  </a:cubicBezTo>
                  <a:cubicBezTo>
                    <a:pt x="4071956" y="1484829"/>
                    <a:pt x="4073737" y="1433079"/>
                    <a:pt x="4072375" y="1381358"/>
                  </a:cubicBezTo>
                  <a:cubicBezTo>
                    <a:pt x="4070089" y="1330114"/>
                    <a:pt x="4062850" y="1280774"/>
                    <a:pt x="4080757" y="1229435"/>
                  </a:cubicBezTo>
                  <a:cubicBezTo>
                    <a:pt x="4104541" y="1157826"/>
                    <a:pt x="4124667" y="1085055"/>
                    <a:pt x="4141051" y="1011407"/>
                  </a:cubicBezTo>
                  <a:cubicBezTo>
                    <a:pt x="4144956" y="994643"/>
                    <a:pt x="4140193" y="965783"/>
                    <a:pt x="4128764" y="957972"/>
                  </a:cubicBezTo>
                  <a:cubicBezTo>
                    <a:pt x="4114190" y="947876"/>
                    <a:pt x="4088568" y="951209"/>
                    <a:pt x="4068089" y="953210"/>
                  </a:cubicBezTo>
                  <a:cubicBezTo>
                    <a:pt x="4056564" y="954448"/>
                    <a:pt x="4045515" y="963973"/>
                    <a:pt x="4034847" y="970831"/>
                  </a:cubicBezTo>
                  <a:cubicBezTo>
                    <a:pt x="3940930" y="1031029"/>
                    <a:pt x="3847109" y="1091703"/>
                    <a:pt x="3753097" y="1151806"/>
                  </a:cubicBezTo>
                  <a:cubicBezTo>
                    <a:pt x="3721188" y="1172285"/>
                    <a:pt x="3699186" y="1195811"/>
                    <a:pt x="3712330" y="1218481"/>
                  </a:cubicBezTo>
                  <a:cubicBezTo>
                    <a:pt x="3761289" y="1243627"/>
                    <a:pt x="3802437" y="1254009"/>
                    <a:pt x="3826630" y="1280203"/>
                  </a:cubicBezTo>
                  <a:cubicBezTo>
                    <a:pt x="3850823" y="1306397"/>
                    <a:pt x="3872255" y="1358117"/>
                    <a:pt x="3893877" y="1369452"/>
                  </a:cubicBezTo>
                  <a:cubicBezTo>
                    <a:pt x="3945026" y="1396313"/>
                    <a:pt x="3976077" y="1436127"/>
                    <a:pt x="3984079" y="1493277"/>
                  </a:cubicBezTo>
                  <a:cubicBezTo>
                    <a:pt x="3985698" y="1504802"/>
                    <a:pt x="3994842" y="1515089"/>
                    <a:pt x="3999699" y="1526234"/>
                  </a:cubicBezTo>
                  <a:cubicBezTo>
                    <a:pt x="4001128" y="1529567"/>
                    <a:pt x="3999699" y="1534044"/>
                    <a:pt x="3999223" y="1540140"/>
                  </a:cubicBezTo>
                  <a:lnTo>
                    <a:pt x="3968934" y="1518328"/>
                  </a:lnTo>
                  <a:lnTo>
                    <a:pt x="3960361" y="15257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:a16="http://schemas.microsoft.com/office/drawing/2014/main" id="{61E79C13-0049-4A71-9795-A952F0507242}"/>
                </a:ext>
              </a:extLst>
            </p:cNvPr>
            <p:cNvSpPr/>
            <p:nvPr/>
          </p:nvSpPr>
          <p:spPr>
            <a:xfrm>
              <a:off x="7503603" y="4023930"/>
              <a:ext cx="1833848" cy="2521095"/>
            </a:xfrm>
            <a:custGeom>
              <a:avLst/>
              <a:gdLst>
                <a:gd name="connsiteX0" fmla="*/ 1126959 w 1833848"/>
                <a:gd name="connsiteY0" fmla="*/ 2394914 h 2521095"/>
                <a:gd name="connsiteX1" fmla="*/ 975226 w 1833848"/>
                <a:gd name="connsiteY1" fmla="*/ 2275185 h 2521095"/>
                <a:gd name="connsiteX2" fmla="*/ 983513 w 1833848"/>
                <a:gd name="connsiteY2" fmla="*/ 2264803 h 2521095"/>
                <a:gd name="connsiteX3" fmla="*/ 1197540 w 1833848"/>
                <a:gd name="connsiteY3" fmla="*/ 2432252 h 2521095"/>
                <a:gd name="connsiteX4" fmla="*/ 1257071 w 1833848"/>
                <a:gd name="connsiteY4" fmla="*/ 2385580 h 2521095"/>
                <a:gd name="connsiteX5" fmla="*/ 1201160 w 1833848"/>
                <a:gd name="connsiteY5" fmla="*/ 2305569 h 2521095"/>
                <a:gd name="connsiteX6" fmla="*/ 1207065 w 1833848"/>
                <a:gd name="connsiteY6" fmla="*/ 2299473 h 2521095"/>
                <a:gd name="connsiteX7" fmla="*/ 1262501 w 1833848"/>
                <a:gd name="connsiteY7" fmla="*/ 2375673 h 2521095"/>
                <a:gd name="connsiteX8" fmla="*/ 1317555 w 1833848"/>
                <a:gd name="connsiteY8" fmla="*/ 2251848 h 2521095"/>
                <a:gd name="connsiteX9" fmla="*/ 1238117 w 1833848"/>
                <a:gd name="connsiteY9" fmla="*/ 2128595 h 2521095"/>
                <a:gd name="connsiteX10" fmla="*/ 1193158 w 1833848"/>
                <a:gd name="connsiteY10" fmla="*/ 2066777 h 2521095"/>
                <a:gd name="connsiteX11" fmla="*/ 1357750 w 1833848"/>
                <a:gd name="connsiteY11" fmla="*/ 2162028 h 2521095"/>
                <a:gd name="connsiteX12" fmla="*/ 1332033 w 1833848"/>
                <a:gd name="connsiteY12" fmla="*/ 2059634 h 2521095"/>
                <a:gd name="connsiteX13" fmla="*/ 1108481 w 1833848"/>
                <a:gd name="connsiteY13" fmla="*/ 1803221 h 2521095"/>
                <a:gd name="connsiteX14" fmla="*/ 1015422 w 1833848"/>
                <a:gd name="connsiteY14" fmla="*/ 1753119 h 2521095"/>
                <a:gd name="connsiteX15" fmla="*/ 897883 w 1833848"/>
                <a:gd name="connsiteY15" fmla="*/ 1667394 h 2521095"/>
                <a:gd name="connsiteX16" fmla="*/ 886072 w 1833848"/>
                <a:gd name="connsiteY16" fmla="*/ 1622055 h 2521095"/>
                <a:gd name="connsiteX17" fmla="*/ 933697 w 1833848"/>
                <a:gd name="connsiteY17" fmla="*/ 1618722 h 2521095"/>
                <a:gd name="connsiteX18" fmla="*/ 939698 w 1833848"/>
                <a:gd name="connsiteY18" fmla="*/ 1609197 h 2521095"/>
                <a:gd name="connsiteX19" fmla="*/ 846829 w 1833848"/>
                <a:gd name="connsiteY19" fmla="*/ 1542522 h 2521095"/>
                <a:gd name="connsiteX20" fmla="*/ 627754 w 1833848"/>
                <a:gd name="connsiteY20" fmla="*/ 1368690 h 2521095"/>
                <a:gd name="connsiteX21" fmla="*/ 436302 w 1833848"/>
                <a:gd name="connsiteY21" fmla="*/ 1199240 h 2521095"/>
                <a:gd name="connsiteX22" fmla="*/ 254470 w 1833848"/>
                <a:gd name="connsiteY22" fmla="*/ 990834 h 2521095"/>
                <a:gd name="connsiteX23" fmla="*/ 249421 w 1833848"/>
                <a:gd name="connsiteY23" fmla="*/ 982833 h 2521095"/>
                <a:gd name="connsiteX24" fmla="*/ 126930 w 1833848"/>
                <a:gd name="connsiteY24" fmla="*/ 797857 h 2521095"/>
                <a:gd name="connsiteX25" fmla="*/ 157505 w 1833848"/>
                <a:gd name="connsiteY25" fmla="*/ 815288 h 2521095"/>
                <a:gd name="connsiteX26" fmla="*/ 160743 w 1833848"/>
                <a:gd name="connsiteY26" fmla="*/ 811097 h 2521095"/>
                <a:gd name="connsiteX27" fmla="*/ 1200 w 1833848"/>
                <a:gd name="connsiteY27" fmla="*/ 618501 h 2521095"/>
                <a:gd name="connsiteX28" fmla="*/ 10725 w 1833848"/>
                <a:gd name="connsiteY28" fmla="*/ 567828 h 2521095"/>
                <a:gd name="connsiteX29" fmla="*/ 9296 w 1833848"/>
                <a:gd name="connsiteY29" fmla="*/ 569447 h 2521095"/>
                <a:gd name="connsiteX30" fmla="*/ 48444 w 1833848"/>
                <a:gd name="connsiteY30" fmla="*/ 499058 h 2521095"/>
                <a:gd name="connsiteX31" fmla="*/ 30251 w 1833848"/>
                <a:gd name="connsiteY31" fmla="*/ 631074 h 2521095"/>
                <a:gd name="connsiteX32" fmla="*/ 47206 w 1833848"/>
                <a:gd name="connsiteY32" fmla="*/ 544206 h 2521095"/>
                <a:gd name="connsiteX33" fmla="*/ 72732 w 1833848"/>
                <a:gd name="connsiteY33" fmla="*/ 574496 h 2521095"/>
                <a:gd name="connsiteX34" fmla="*/ 136265 w 1833848"/>
                <a:gd name="connsiteY34" fmla="*/ 461529 h 2521095"/>
                <a:gd name="connsiteX35" fmla="*/ 145027 w 1833848"/>
                <a:gd name="connsiteY35" fmla="*/ 490104 h 2521095"/>
                <a:gd name="connsiteX36" fmla="*/ 134931 w 1833848"/>
                <a:gd name="connsiteY36" fmla="*/ 406475 h 2521095"/>
                <a:gd name="connsiteX37" fmla="*/ 110642 w 1833848"/>
                <a:gd name="connsiteY37" fmla="*/ 447432 h 2521095"/>
                <a:gd name="connsiteX38" fmla="*/ 73781 w 1833848"/>
                <a:gd name="connsiteY38" fmla="*/ 367422 h 2521095"/>
                <a:gd name="connsiteX39" fmla="*/ 78733 w 1833848"/>
                <a:gd name="connsiteY39" fmla="*/ 274458 h 2521095"/>
                <a:gd name="connsiteX40" fmla="*/ 113785 w 1833848"/>
                <a:gd name="connsiteY40" fmla="*/ 406094 h 2521095"/>
                <a:gd name="connsiteX41" fmla="*/ 138074 w 1833848"/>
                <a:gd name="connsiteY41" fmla="*/ 376281 h 2521095"/>
                <a:gd name="connsiteX42" fmla="*/ 232276 w 1833848"/>
                <a:gd name="connsiteY42" fmla="*/ 459148 h 2521095"/>
                <a:gd name="connsiteX43" fmla="*/ 267805 w 1833848"/>
                <a:gd name="connsiteY43" fmla="*/ 454004 h 2521095"/>
                <a:gd name="connsiteX44" fmla="*/ 166077 w 1833848"/>
                <a:gd name="connsiteY44" fmla="*/ 306462 h 2521095"/>
                <a:gd name="connsiteX45" fmla="*/ 141503 w 1833848"/>
                <a:gd name="connsiteY45" fmla="*/ 256361 h 2521095"/>
                <a:gd name="connsiteX46" fmla="*/ 140646 w 1833848"/>
                <a:gd name="connsiteY46" fmla="*/ 257409 h 2521095"/>
                <a:gd name="connsiteX47" fmla="*/ 190081 w 1833848"/>
                <a:gd name="connsiteY47" fmla="*/ 300938 h 2521095"/>
                <a:gd name="connsiteX48" fmla="*/ 320573 w 1833848"/>
                <a:gd name="connsiteY48" fmla="*/ 554303 h 2521095"/>
                <a:gd name="connsiteX49" fmla="*/ 372103 w 1833848"/>
                <a:gd name="connsiteY49" fmla="*/ 846149 h 2521095"/>
                <a:gd name="connsiteX50" fmla="*/ 459924 w 1833848"/>
                <a:gd name="connsiteY50" fmla="*/ 1022266 h 2521095"/>
                <a:gd name="connsiteX51" fmla="*/ 572795 w 1833848"/>
                <a:gd name="connsiteY51" fmla="*/ 1059699 h 2521095"/>
                <a:gd name="connsiteX52" fmla="*/ 535266 w 1833848"/>
                <a:gd name="connsiteY52" fmla="*/ 873581 h 2521095"/>
                <a:gd name="connsiteX53" fmla="*/ 734625 w 1833848"/>
                <a:gd name="connsiteY53" fmla="*/ 857674 h 2521095"/>
                <a:gd name="connsiteX54" fmla="*/ 816445 w 1833848"/>
                <a:gd name="connsiteY54" fmla="*/ 857674 h 2521095"/>
                <a:gd name="connsiteX55" fmla="*/ 845591 w 1833848"/>
                <a:gd name="connsiteY55" fmla="*/ 1036363 h 2521095"/>
                <a:gd name="connsiteX56" fmla="*/ 799776 w 1833848"/>
                <a:gd name="connsiteY56" fmla="*/ 1075701 h 2521095"/>
                <a:gd name="connsiteX57" fmla="*/ 808253 w 1833848"/>
                <a:gd name="connsiteY57" fmla="*/ 1086750 h 2521095"/>
                <a:gd name="connsiteX58" fmla="*/ 885977 w 1833848"/>
                <a:gd name="connsiteY58" fmla="*/ 1019218 h 2521095"/>
                <a:gd name="connsiteX59" fmla="*/ 958748 w 1833848"/>
                <a:gd name="connsiteY59" fmla="*/ 866818 h 2521095"/>
                <a:gd name="connsiteX60" fmla="*/ 1097337 w 1833848"/>
                <a:gd name="connsiteY60" fmla="*/ 495343 h 2521095"/>
                <a:gd name="connsiteX61" fmla="*/ 1145915 w 1833848"/>
                <a:gd name="connsiteY61" fmla="*/ 432668 h 2521095"/>
                <a:gd name="connsiteX62" fmla="*/ 1145915 w 1833848"/>
                <a:gd name="connsiteY62" fmla="*/ 484199 h 2521095"/>
                <a:gd name="connsiteX63" fmla="*/ 1243165 w 1833848"/>
                <a:gd name="connsiteY63" fmla="*/ 398474 h 2521095"/>
                <a:gd name="connsiteX64" fmla="*/ 1263262 w 1833848"/>
                <a:gd name="connsiteY64" fmla="*/ 353135 h 2521095"/>
                <a:gd name="connsiteX65" fmla="*/ 1286313 w 1833848"/>
                <a:gd name="connsiteY65" fmla="*/ 322655 h 2521095"/>
                <a:gd name="connsiteX66" fmla="*/ 1302982 w 1833848"/>
                <a:gd name="connsiteY66" fmla="*/ 357707 h 2521095"/>
                <a:gd name="connsiteX67" fmla="*/ 1312507 w 1833848"/>
                <a:gd name="connsiteY67" fmla="*/ 383900 h 2521095"/>
                <a:gd name="connsiteX68" fmla="*/ 1332890 w 1833848"/>
                <a:gd name="connsiteY68" fmla="*/ 317702 h 2521095"/>
                <a:gd name="connsiteX69" fmla="*/ 1340129 w 1833848"/>
                <a:gd name="connsiteY69" fmla="*/ 325322 h 2521095"/>
                <a:gd name="connsiteX70" fmla="*/ 1398327 w 1833848"/>
                <a:gd name="connsiteY70" fmla="*/ 202259 h 2521095"/>
                <a:gd name="connsiteX71" fmla="*/ 1441666 w 1833848"/>
                <a:gd name="connsiteY71" fmla="*/ 217118 h 2521095"/>
                <a:gd name="connsiteX72" fmla="*/ 1429283 w 1833848"/>
                <a:gd name="connsiteY72" fmla="*/ 98341 h 2521095"/>
                <a:gd name="connsiteX73" fmla="*/ 1331938 w 1833848"/>
                <a:gd name="connsiteY73" fmla="*/ 26142 h 2521095"/>
                <a:gd name="connsiteX74" fmla="*/ 1232401 w 1833848"/>
                <a:gd name="connsiteY74" fmla="*/ 27665 h 2521095"/>
                <a:gd name="connsiteX75" fmla="*/ 1192873 w 1833848"/>
                <a:gd name="connsiteY75" fmla="*/ 12140 h 2521095"/>
                <a:gd name="connsiteX76" fmla="*/ 1358322 w 1833848"/>
                <a:gd name="connsiteY76" fmla="*/ 7758 h 2521095"/>
                <a:gd name="connsiteX77" fmla="*/ 1445095 w 1833848"/>
                <a:gd name="connsiteY77" fmla="*/ 107009 h 2521095"/>
                <a:gd name="connsiteX78" fmla="*/ 1462430 w 1833848"/>
                <a:gd name="connsiteY78" fmla="*/ 151872 h 2521095"/>
                <a:gd name="connsiteX79" fmla="*/ 1518437 w 1833848"/>
                <a:gd name="connsiteY79" fmla="*/ 46144 h 2521095"/>
                <a:gd name="connsiteX80" fmla="*/ 1526533 w 1833848"/>
                <a:gd name="connsiteY80" fmla="*/ -148 h 2521095"/>
                <a:gd name="connsiteX81" fmla="*/ 1503483 w 1833848"/>
                <a:gd name="connsiteY81" fmla="*/ 119677 h 2521095"/>
                <a:gd name="connsiteX82" fmla="*/ 1481480 w 1833848"/>
                <a:gd name="connsiteY82" fmla="*/ 169017 h 2521095"/>
                <a:gd name="connsiteX83" fmla="*/ 1451953 w 1833848"/>
                <a:gd name="connsiteY83" fmla="*/ 269696 h 2521095"/>
                <a:gd name="connsiteX84" fmla="*/ 1412424 w 1833848"/>
                <a:gd name="connsiteY84" fmla="*/ 278649 h 2521095"/>
                <a:gd name="connsiteX85" fmla="*/ 1361561 w 1833848"/>
                <a:gd name="connsiteY85" fmla="*/ 365231 h 2521095"/>
                <a:gd name="connsiteX86" fmla="*/ 1352036 w 1833848"/>
                <a:gd name="connsiteY86" fmla="*/ 391044 h 2521095"/>
                <a:gd name="connsiteX87" fmla="*/ 1354893 w 1833848"/>
                <a:gd name="connsiteY87" fmla="*/ 664507 h 2521095"/>
                <a:gd name="connsiteX88" fmla="*/ 1417091 w 1833848"/>
                <a:gd name="connsiteY88" fmla="*/ 1040554 h 2521095"/>
                <a:gd name="connsiteX89" fmla="*/ 1517961 w 1833848"/>
                <a:gd name="connsiteY89" fmla="*/ 1534140 h 2521095"/>
                <a:gd name="connsiteX90" fmla="*/ 1629785 w 1833848"/>
                <a:gd name="connsiteY90" fmla="*/ 1767883 h 2521095"/>
                <a:gd name="connsiteX91" fmla="*/ 1646072 w 1833848"/>
                <a:gd name="connsiteY91" fmla="*/ 1796458 h 2521095"/>
                <a:gd name="connsiteX92" fmla="*/ 1709699 w 1833848"/>
                <a:gd name="connsiteY92" fmla="*/ 1893708 h 2521095"/>
                <a:gd name="connsiteX93" fmla="*/ 1810569 w 1833848"/>
                <a:gd name="connsiteY93" fmla="*/ 1869991 h 2521095"/>
                <a:gd name="connsiteX94" fmla="*/ 1835048 w 1833848"/>
                <a:gd name="connsiteY94" fmla="*/ 1876277 h 2521095"/>
                <a:gd name="connsiteX95" fmla="*/ 1792281 w 1833848"/>
                <a:gd name="connsiteY95" fmla="*/ 1895327 h 2521095"/>
                <a:gd name="connsiteX96" fmla="*/ 1682934 w 1833848"/>
                <a:gd name="connsiteY96" fmla="*/ 1967432 h 2521095"/>
                <a:gd name="connsiteX97" fmla="*/ 1654359 w 1833848"/>
                <a:gd name="connsiteY97" fmla="*/ 1981148 h 2521095"/>
                <a:gd name="connsiteX98" fmla="*/ 1522152 w 1833848"/>
                <a:gd name="connsiteY98" fmla="*/ 2066015 h 2521095"/>
                <a:gd name="connsiteX99" fmla="*/ 1397374 w 1833848"/>
                <a:gd name="connsiteY99" fmla="*/ 2132690 h 2521095"/>
                <a:gd name="connsiteX100" fmla="*/ 1362989 w 1833848"/>
                <a:gd name="connsiteY100" fmla="*/ 2132690 h 2521095"/>
                <a:gd name="connsiteX101" fmla="*/ 1435951 w 1833848"/>
                <a:gd name="connsiteY101" fmla="*/ 2198222 h 2521095"/>
                <a:gd name="connsiteX102" fmla="*/ 1420139 w 1833848"/>
                <a:gd name="connsiteY102" fmla="*/ 2183745 h 2521095"/>
                <a:gd name="connsiteX103" fmla="*/ 1508912 w 1833848"/>
                <a:gd name="connsiteY103" fmla="*/ 2120879 h 2521095"/>
                <a:gd name="connsiteX104" fmla="*/ 1633309 w 1833848"/>
                <a:gd name="connsiteY104" fmla="*/ 2106592 h 2521095"/>
                <a:gd name="connsiteX105" fmla="*/ 1646548 w 1833848"/>
                <a:gd name="connsiteY105" fmla="*/ 2123451 h 2521095"/>
                <a:gd name="connsiteX106" fmla="*/ 1707508 w 1833848"/>
                <a:gd name="connsiteY106" fmla="*/ 2222416 h 2521095"/>
                <a:gd name="connsiteX107" fmla="*/ 1806664 w 1833848"/>
                <a:gd name="connsiteY107" fmla="*/ 2242705 h 2521095"/>
                <a:gd name="connsiteX108" fmla="*/ 1698650 w 1833848"/>
                <a:gd name="connsiteY108" fmla="*/ 2252706 h 2521095"/>
                <a:gd name="connsiteX109" fmla="*/ 1639024 w 1833848"/>
                <a:gd name="connsiteY109" fmla="*/ 2146502 h 2521095"/>
                <a:gd name="connsiteX110" fmla="*/ 1606544 w 1833848"/>
                <a:gd name="connsiteY110" fmla="*/ 2124594 h 2521095"/>
                <a:gd name="connsiteX111" fmla="*/ 1482719 w 1833848"/>
                <a:gd name="connsiteY111" fmla="*/ 2169362 h 2521095"/>
                <a:gd name="connsiteX112" fmla="*/ 1321460 w 1833848"/>
                <a:gd name="connsiteY112" fmla="*/ 2345384 h 2521095"/>
                <a:gd name="connsiteX113" fmla="*/ 1136199 w 1833848"/>
                <a:gd name="connsiteY113" fmla="*/ 2511404 h 2521095"/>
                <a:gd name="connsiteX114" fmla="*/ 1072953 w 1833848"/>
                <a:gd name="connsiteY114" fmla="*/ 2520929 h 2521095"/>
                <a:gd name="connsiteX115" fmla="*/ 1051236 w 1833848"/>
                <a:gd name="connsiteY115" fmla="*/ 2514453 h 2521095"/>
                <a:gd name="connsiteX116" fmla="*/ 858355 w 1833848"/>
                <a:gd name="connsiteY116" fmla="*/ 2451588 h 2521095"/>
                <a:gd name="connsiteX117" fmla="*/ 1066762 w 1833848"/>
                <a:gd name="connsiteY117" fmla="*/ 2485973 h 2521095"/>
                <a:gd name="connsiteX118" fmla="*/ 991610 w 1833848"/>
                <a:gd name="connsiteY118" fmla="*/ 2454921 h 2521095"/>
                <a:gd name="connsiteX119" fmla="*/ 861879 w 1833848"/>
                <a:gd name="connsiteY119" fmla="*/ 2307760 h 2521095"/>
                <a:gd name="connsiteX120" fmla="*/ 738054 w 1833848"/>
                <a:gd name="connsiteY120" fmla="*/ 2127452 h 2521095"/>
                <a:gd name="connsiteX121" fmla="*/ 719004 w 1833848"/>
                <a:gd name="connsiteY121" fmla="*/ 2157170 h 2521095"/>
                <a:gd name="connsiteX122" fmla="*/ 564032 w 1833848"/>
                <a:gd name="connsiteY122" fmla="*/ 2235656 h 2521095"/>
                <a:gd name="connsiteX123" fmla="*/ 449732 w 1833848"/>
                <a:gd name="connsiteY123" fmla="*/ 2229845 h 2521095"/>
                <a:gd name="connsiteX124" fmla="*/ 223513 w 1833848"/>
                <a:gd name="connsiteY124" fmla="*/ 2213939 h 2521095"/>
                <a:gd name="connsiteX125" fmla="*/ 170174 w 1833848"/>
                <a:gd name="connsiteY125" fmla="*/ 2186698 h 2521095"/>
                <a:gd name="connsiteX126" fmla="*/ 108642 w 1833848"/>
                <a:gd name="connsiteY126" fmla="*/ 2165362 h 2521095"/>
                <a:gd name="connsiteX127" fmla="*/ 158839 w 1833848"/>
                <a:gd name="connsiteY127" fmla="*/ 2155265 h 2521095"/>
                <a:gd name="connsiteX128" fmla="*/ 301714 w 1833848"/>
                <a:gd name="connsiteY128" fmla="*/ 2189460 h 2521095"/>
                <a:gd name="connsiteX129" fmla="*/ 466687 w 1833848"/>
                <a:gd name="connsiteY129" fmla="*/ 2222226 h 2521095"/>
                <a:gd name="connsiteX130" fmla="*/ 588892 w 1833848"/>
                <a:gd name="connsiteY130" fmla="*/ 2207081 h 2521095"/>
                <a:gd name="connsiteX131" fmla="*/ 599465 w 1833848"/>
                <a:gd name="connsiteY131" fmla="*/ 2154788 h 2521095"/>
                <a:gd name="connsiteX132" fmla="*/ 596036 w 1833848"/>
                <a:gd name="connsiteY132" fmla="*/ 2134595 h 2521095"/>
                <a:gd name="connsiteX133" fmla="*/ 565937 w 1833848"/>
                <a:gd name="connsiteY133" fmla="*/ 1978195 h 2521095"/>
                <a:gd name="connsiteX134" fmla="*/ 502024 w 1833848"/>
                <a:gd name="connsiteY134" fmla="*/ 1907234 h 2521095"/>
                <a:gd name="connsiteX135" fmla="*/ 426682 w 1833848"/>
                <a:gd name="connsiteY135" fmla="*/ 1939619 h 2521095"/>
                <a:gd name="connsiteX136" fmla="*/ 321907 w 1833848"/>
                <a:gd name="connsiteY136" fmla="*/ 1666156 h 2521095"/>
                <a:gd name="connsiteX137" fmla="*/ 440779 w 1833848"/>
                <a:gd name="connsiteY137" fmla="*/ 1902471 h 2521095"/>
                <a:gd name="connsiteX138" fmla="*/ 453732 w 1833848"/>
                <a:gd name="connsiteY138" fmla="*/ 1896470 h 2521095"/>
                <a:gd name="connsiteX139" fmla="*/ 456876 w 1833848"/>
                <a:gd name="connsiteY139" fmla="*/ 1855132 h 2521095"/>
                <a:gd name="connsiteX140" fmla="*/ 464400 w 1833848"/>
                <a:gd name="connsiteY140" fmla="*/ 1853608 h 2521095"/>
                <a:gd name="connsiteX141" fmla="*/ 673379 w 1833848"/>
                <a:gd name="connsiteY141" fmla="*/ 2057729 h 2521095"/>
                <a:gd name="connsiteX142" fmla="*/ 781678 w 1833848"/>
                <a:gd name="connsiteY142" fmla="*/ 2169933 h 2521095"/>
                <a:gd name="connsiteX143" fmla="*/ 900169 w 1833848"/>
                <a:gd name="connsiteY143" fmla="*/ 2340526 h 2521095"/>
                <a:gd name="connsiteX144" fmla="*/ 928077 w 1833848"/>
                <a:gd name="connsiteY144" fmla="*/ 2389771 h 2521095"/>
                <a:gd name="connsiteX145" fmla="*/ 1109052 w 1833848"/>
                <a:gd name="connsiteY145" fmla="*/ 2401010 h 2521095"/>
                <a:gd name="connsiteX146" fmla="*/ 1126293 w 1833848"/>
                <a:gd name="connsiteY146" fmla="*/ 2393962 h 2521095"/>
                <a:gd name="connsiteX147" fmla="*/ 1113053 w 1833848"/>
                <a:gd name="connsiteY147" fmla="*/ 2470828 h 2521095"/>
                <a:gd name="connsiteX148" fmla="*/ 1127245 w 1833848"/>
                <a:gd name="connsiteY148" fmla="*/ 2475114 h 2521095"/>
                <a:gd name="connsiteX149" fmla="*/ 1166012 w 1833848"/>
                <a:gd name="connsiteY149" fmla="*/ 2432633 h 2521095"/>
                <a:gd name="connsiteX150" fmla="*/ 693763 w 1833848"/>
                <a:gd name="connsiteY150" fmla="*/ 1285347 h 2521095"/>
                <a:gd name="connsiteX151" fmla="*/ 717194 w 1833848"/>
                <a:gd name="connsiteY151" fmla="*/ 1385455 h 2521095"/>
                <a:gd name="connsiteX152" fmla="*/ 744912 w 1833848"/>
                <a:gd name="connsiteY152" fmla="*/ 1452130 h 2521095"/>
                <a:gd name="connsiteX153" fmla="*/ 876928 w 1833848"/>
                <a:gd name="connsiteY153" fmla="*/ 1543379 h 2521095"/>
                <a:gd name="connsiteX154" fmla="*/ 1025232 w 1833848"/>
                <a:gd name="connsiteY154" fmla="*/ 1690540 h 2521095"/>
                <a:gd name="connsiteX155" fmla="*/ 1027900 w 1833848"/>
                <a:gd name="connsiteY155" fmla="*/ 1701589 h 2521095"/>
                <a:gd name="connsiteX156" fmla="*/ 1003992 w 1833848"/>
                <a:gd name="connsiteY156" fmla="*/ 1711114 h 2521095"/>
                <a:gd name="connsiteX157" fmla="*/ 1027233 w 1833848"/>
                <a:gd name="connsiteY157" fmla="*/ 1726926 h 2521095"/>
                <a:gd name="connsiteX158" fmla="*/ 1026471 w 1833848"/>
                <a:gd name="connsiteY158" fmla="*/ 1466417 h 2521095"/>
                <a:gd name="connsiteX159" fmla="*/ 1008659 w 1833848"/>
                <a:gd name="connsiteY159" fmla="*/ 1317255 h 2521095"/>
                <a:gd name="connsiteX160" fmla="*/ 970559 w 1833848"/>
                <a:gd name="connsiteY160" fmla="*/ 1183905 h 2521095"/>
                <a:gd name="connsiteX161" fmla="*/ 961034 w 1833848"/>
                <a:gd name="connsiteY161" fmla="*/ 1197050 h 2521095"/>
                <a:gd name="connsiteX162" fmla="*/ 941984 w 1833848"/>
                <a:gd name="connsiteY162" fmla="*/ 1075035 h 2521095"/>
                <a:gd name="connsiteX163" fmla="*/ 901979 w 1833848"/>
                <a:gd name="connsiteY163" fmla="*/ 1097513 h 2521095"/>
                <a:gd name="connsiteX164" fmla="*/ 912171 w 1833848"/>
                <a:gd name="connsiteY164" fmla="*/ 1027409 h 2521095"/>
                <a:gd name="connsiteX165" fmla="*/ 857783 w 1833848"/>
                <a:gd name="connsiteY165" fmla="*/ 1076273 h 2521095"/>
                <a:gd name="connsiteX166" fmla="*/ 705383 w 1833848"/>
                <a:gd name="connsiteY166" fmla="*/ 1235912 h 2521095"/>
                <a:gd name="connsiteX167" fmla="*/ 695096 w 1833848"/>
                <a:gd name="connsiteY167" fmla="*/ 1287442 h 2521095"/>
                <a:gd name="connsiteX168" fmla="*/ 670236 w 1833848"/>
                <a:gd name="connsiteY168" fmla="*/ 1298110 h 2521095"/>
                <a:gd name="connsiteX169" fmla="*/ 658139 w 1833848"/>
                <a:gd name="connsiteY169" fmla="*/ 1290109 h 2521095"/>
                <a:gd name="connsiteX170" fmla="*/ 743007 w 1833848"/>
                <a:gd name="connsiteY170" fmla="*/ 1132947 h 2521095"/>
                <a:gd name="connsiteX171" fmla="*/ 735101 w 1833848"/>
                <a:gd name="connsiteY171" fmla="*/ 1120850 h 2521095"/>
                <a:gd name="connsiteX172" fmla="*/ 565366 w 1833848"/>
                <a:gd name="connsiteY172" fmla="*/ 1124660 h 2521095"/>
                <a:gd name="connsiteX173" fmla="*/ 597179 w 1833848"/>
                <a:gd name="connsiteY173" fmla="*/ 1263534 h 2521095"/>
                <a:gd name="connsiteX174" fmla="*/ 570700 w 1833848"/>
                <a:gd name="connsiteY174" fmla="*/ 1242008 h 2521095"/>
                <a:gd name="connsiteX175" fmla="*/ 693763 w 1833848"/>
                <a:gd name="connsiteY175" fmla="*/ 1402028 h 2521095"/>
                <a:gd name="connsiteX176" fmla="*/ 1178966 w 1833848"/>
                <a:gd name="connsiteY176" fmla="*/ 1835415 h 2521095"/>
                <a:gd name="connsiteX177" fmla="*/ 1231068 w 1833848"/>
                <a:gd name="connsiteY177" fmla="*/ 1855132 h 2521095"/>
                <a:gd name="connsiteX178" fmla="*/ 1285265 w 1833848"/>
                <a:gd name="connsiteY178" fmla="*/ 1948382 h 2521095"/>
                <a:gd name="connsiteX179" fmla="*/ 1376610 w 1833848"/>
                <a:gd name="connsiteY179" fmla="*/ 2122594 h 2521095"/>
                <a:gd name="connsiteX180" fmla="*/ 1422520 w 1833848"/>
                <a:gd name="connsiteY180" fmla="*/ 2109069 h 2521095"/>
                <a:gd name="connsiteX181" fmla="*/ 1508912 w 1833848"/>
                <a:gd name="connsiteY181" fmla="*/ 2054014 h 2521095"/>
                <a:gd name="connsiteX182" fmla="*/ 1543869 w 1833848"/>
                <a:gd name="connsiteY182" fmla="*/ 2003437 h 2521095"/>
                <a:gd name="connsiteX183" fmla="*/ 1590637 w 1833848"/>
                <a:gd name="connsiteY183" fmla="*/ 1973337 h 2521095"/>
                <a:gd name="connsiteX184" fmla="*/ 1691887 w 1833848"/>
                <a:gd name="connsiteY184" fmla="*/ 1935237 h 2521095"/>
                <a:gd name="connsiteX185" fmla="*/ 1506626 w 1833848"/>
                <a:gd name="connsiteY185" fmla="*/ 1562524 h 2521095"/>
                <a:gd name="connsiteX186" fmla="*/ 1425664 w 1833848"/>
                <a:gd name="connsiteY186" fmla="*/ 1267249 h 2521095"/>
                <a:gd name="connsiteX187" fmla="*/ 1383658 w 1833848"/>
                <a:gd name="connsiteY187" fmla="*/ 978261 h 2521095"/>
                <a:gd name="connsiteX188" fmla="*/ 1332319 w 1833848"/>
                <a:gd name="connsiteY188" fmla="*/ 632979 h 2521095"/>
                <a:gd name="connsiteX189" fmla="*/ 1320412 w 1833848"/>
                <a:gd name="connsiteY189" fmla="*/ 432954 h 2521095"/>
                <a:gd name="connsiteX190" fmla="*/ 1289742 w 1833848"/>
                <a:gd name="connsiteY190" fmla="*/ 475626 h 2521095"/>
                <a:gd name="connsiteX191" fmla="*/ 1270692 w 1833848"/>
                <a:gd name="connsiteY191" fmla="*/ 405141 h 2521095"/>
                <a:gd name="connsiteX192" fmla="*/ 1116006 w 1833848"/>
                <a:gd name="connsiteY192" fmla="*/ 509916 h 2521095"/>
                <a:gd name="connsiteX193" fmla="*/ 989704 w 1833848"/>
                <a:gd name="connsiteY193" fmla="*/ 840529 h 2521095"/>
                <a:gd name="connsiteX194" fmla="*/ 969416 w 1833848"/>
                <a:gd name="connsiteY194" fmla="*/ 1089798 h 2521095"/>
                <a:gd name="connsiteX195" fmla="*/ 993419 w 1833848"/>
                <a:gd name="connsiteY195" fmla="*/ 1213147 h 2521095"/>
                <a:gd name="connsiteX196" fmla="*/ 1002182 w 1833848"/>
                <a:gd name="connsiteY196" fmla="*/ 1206384 h 2521095"/>
                <a:gd name="connsiteX197" fmla="*/ 1049807 w 1833848"/>
                <a:gd name="connsiteY197" fmla="*/ 1379930 h 2521095"/>
                <a:gd name="connsiteX198" fmla="*/ 1058475 w 1833848"/>
                <a:gd name="connsiteY198" fmla="*/ 1371072 h 2521095"/>
                <a:gd name="connsiteX199" fmla="*/ 1101052 w 1833848"/>
                <a:gd name="connsiteY199" fmla="*/ 1410505 h 2521095"/>
                <a:gd name="connsiteX200" fmla="*/ 1131913 w 1833848"/>
                <a:gd name="connsiteY200" fmla="*/ 1547189 h 2521095"/>
                <a:gd name="connsiteX201" fmla="*/ 1178966 w 1833848"/>
                <a:gd name="connsiteY201" fmla="*/ 1835034 h 2521095"/>
                <a:gd name="connsiteX202" fmla="*/ 304381 w 1833848"/>
                <a:gd name="connsiteY202" fmla="*/ 627740 h 2521095"/>
                <a:gd name="connsiteX203" fmla="*/ 304381 w 1833848"/>
                <a:gd name="connsiteY203" fmla="*/ 604595 h 2521095"/>
                <a:gd name="connsiteX204" fmla="*/ 294856 w 1833848"/>
                <a:gd name="connsiteY204" fmla="*/ 568495 h 2521095"/>
                <a:gd name="connsiteX205" fmla="*/ 237706 w 1833848"/>
                <a:gd name="connsiteY205" fmla="*/ 547826 h 2521095"/>
                <a:gd name="connsiteX206" fmla="*/ 166268 w 1833848"/>
                <a:gd name="connsiteY206" fmla="*/ 472197 h 2521095"/>
                <a:gd name="connsiteX207" fmla="*/ 178174 w 1833848"/>
                <a:gd name="connsiteY207" fmla="*/ 507154 h 2521095"/>
                <a:gd name="connsiteX208" fmla="*/ 232086 w 1833848"/>
                <a:gd name="connsiteY208" fmla="*/ 579544 h 2521095"/>
                <a:gd name="connsiteX209" fmla="*/ 239611 w 1833848"/>
                <a:gd name="connsiteY209" fmla="*/ 610405 h 2521095"/>
                <a:gd name="connsiteX210" fmla="*/ 205416 w 1833848"/>
                <a:gd name="connsiteY210" fmla="*/ 640599 h 2521095"/>
                <a:gd name="connsiteX211" fmla="*/ 185413 w 1833848"/>
                <a:gd name="connsiteY211" fmla="*/ 601356 h 2521095"/>
                <a:gd name="connsiteX212" fmla="*/ 171793 w 1833848"/>
                <a:gd name="connsiteY212" fmla="*/ 605261 h 2521095"/>
                <a:gd name="connsiteX213" fmla="*/ 167316 w 1833848"/>
                <a:gd name="connsiteY213" fmla="*/ 560113 h 2521095"/>
                <a:gd name="connsiteX214" fmla="*/ 149123 w 1833848"/>
                <a:gd name="connsiteY214" fmla="*/ 604690 h 2521095"/>
                <a:gd name="connsiteX215" fmla="*/ 140741 w 1833848"/>
                <a:gd name="connsiteY215" fmla="*/ 602690 h 2521095"/>
                <a:gd name="connsiteX216" fmla="*/ 148552 w 1833848"/>
                <a:gd name="connsiteY216" fmla="*/ 521728 h 2521095"/>
                <a:gd name="connsiteX217" fmla="*/ 127597 w 1833848"/>
                <a:gd name="connsiteY217" fmla="*/ 516298 h 2521095"/>
                <a:gd name="connsiteX218" fmla="*/ 87877 w 1833848"/>
                <a:gd name="connsiteY218" fmla="*/ 609834 h 2521095"/>
                <a:gd name="connsiteX219" fmla="*/ 111785 w 1833848"/>
                <a:gd name="connsiteY219" fmla="*/ 731182 h 2521095"/>
                <a:gd name="connsiteX220" fmla="*/ 176936 w 1833848"/>
                <a:gd name="connsiteY220" fmla="*/ 822146 h 2521095"/>
                <a:gd name="connsiteX221" fmla="*/ 233419 w 1833848"/>
                <a:gd name="connsiteY221" fmla="*/ 936446 h 2521095"/>
                <a:gd name="connsiteX222" fmla="*/ 424586 w 1833848"/>
                <a:gd name="connsiteY222" fmla="*/ 1165617 h 2521095"/>
                <a:gd name="connsiteX223" fmla="*/ 550125 w 1833848"/>
                <a:gd name="connsiteY223" fmla="*/ 1286299 h 2521095"/>
                <a:gd name="connsiteX224" fmla="*/ 556698 w 1833848"/>
                <a:gd name="connsiteY224" fmla="*/ 1177428 h 2521095"/>
                <a:gd name="connsiteX225" fmla="*/ 514883 w 1833848"/>
                <a:gd name="connsiteY225" fmla="*/ 1095323 h 2521095"/>
                <a:gd name="connsiteX226" fmla="*/ 439445 w 1833848"/>
                <a:gd name="connsiteY226" fmla="*/ 1038744 h 2521095"/>
                <a:gd name="connsiteX227" fmla="*/ 338480 w 1833848"/>
                <a:gd name="connsiteY227" fmla="*/ 808144 h 2521095"/>
                <a:gd name="connsiteX228" fmla="*/ 274091 w 1833848"/>
                <a:gd name="connsiteY228" fmla="*/ 622597 h 2521095"/>
                <a:gd name="connsiteX229" fmla="*/ 262090 w 1833848"/>
                <a:gd name="connsiteY229" fmla="*/ 595736 h 2521095"/>
                <a:gd name="connsiteX230" fmla="*/ 1152106 w 1833848"/>
                <a:gd name="connsiteY230" fmla="*/ 1802363 h 2521095"/>
                <a:gd name="connsiteX231" fmla="*/ 1094003 w 1833848"/>
                <a:gd name="connsiteY231" fmla="*/ 1463654 h 2521095"/>
                <a:gd name="connsiteX232" fmla="*/ 1079240 w 1833848"/>
                <a:gd name="connsiteY232" fmla="*/ 1470893 h 2521095"/>
                <a:gd name="connsiteX233" fmla="*/ 1062571 w 1833848"/>
                <a:gd name="connsiteY233" fmla="*/ 1441176 h 2521095"/>
                <a:gd name="connsiteX234" fmla="*/ 1052284 w 1833848"/>
                <a:gd name="connsiteY234" fmla="*/ 1464893 h 2521095"/>
                <a:gd name="connsiteX235" fmla="*/ 1060951 w 1833848"/>
                <a:gd name="connsiteY235" fmla="*/ 1706637 h 2521095"/>
                <a:gd name="connsiteX236" fmla="*/ 1152201 w 1833848"/>
                <a:gd name="connsiteY236" fmla="*/ 1801983 h 2521095"/>
                <a:gd name="connsiteX237" fmla="*/ 713956 w 1833848"/>
                <a:gd name="connsiteY237" fmla="*/ 2143644 h 2521095"/>
                <a:gd name="connsiteX238" fmla="*/ 604513 w 1833848"/>
                <a:gd name="connsiteY238" fmla="*/ 2008008 h 2521095"/>
                <a:gd name="connsiteX239" fmla="*/ 596036 w 1833848"/>
                <a:gd name="connsiteY239" fmla="*/ 2012104 h 2521095"/>
                <a:gd name="connsiteX240" fmla="*/ 638232 w 1833848"/>
                <a:gd name="connsiteY240" fmla="*/ 2155455 h 2521095"/>
                <a:gd name="connsiteX241" fmla="*/ 1324413 w 1833848"/>
                <a:gd name="connsiteY241" fmla="*/ 2178601 h 2521095"/>
                <a:gd name="connsiteX242" fmla="*/ 1360227 w 1833848"/>
                <a:gd name="connsiteY242" fmla="*/ 2306903 h 2521095"/>
                <a:gd name="connsiteX243" fmla="*/ 1420425 w 1833848"/>
                <a:gd name="connsiteY243" fmla="*/ 2243276 h 2521095"/>
                <a:gd name="connsiteX244" fmla="*/ 1372800 w 1833848"/>
                <a:gd name="connsiteY244" fmla="*/ 2215653 h 2521095"/>
                <a:gd name="connsiteX245" fmla="*/ 1324222 w 1833848"/>
                <a:gd name="connsiteY245" fmla="*/ 2178220 h 252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</a:cxnLst>
              <a:rect l="l" t="t" r="r" b="b"/>
              <a:pathLst>
                <a:path w="1833848" h="2521095">
                  <a:moveTo>
                    <a:pt x="1126959" y="2394914"/>
                  </a:moveTo>
                  <a:lnTo>
                    <a:pt x="975226" y="2275185"/>
                  </a:lnTo>
                  <a:lnTo>
                    <a:pt x="983513" y="2264803"/>
                  </a:lnTo>
                  <a:lnTo>
                    <a:pt x="1197540" y="2432252"/>
                  </a:lnTo>
                  <a:lnTo>
                    <a:pt x="1257071" y="2385580"/>
                  </a:lnTo>
                  <a:lnTo>
                    <a:pt x="1201160" y="2305569"/>
                  </a:lnTo>
                  <a:lnTo>
                    <a:pt x="1207065" y="2299473"/>
                  </a:lnTo>
                  <a:lnTo>
                    <a:pt x="1262501" y="2375673"/>
                  </a:lnTo>
                  <a:cubicBezTo>
                    <a:pt x="1308887" y="2334144"/>
                    <a:pt x="1341653" y="2310999"/>
                    <a:pt x="1317555" y="2251848"/>
                  </a:cubicBezTo>
                  <a:cubicBezTo>
                    <a:pt x="1298029" y="2204223"/>
                    <a:pt x="1282979" y="2159551"/>
                    <a:pt x="1238117" y="2128595"/>
                  </a:cubicBezTo>
                  <a:cubicBezTo>
                    <a:pt x="1218114" y="2114784"/>
                    <a:pt x="1205922" y="2089638"/>
                    <a:pt x="1193158" y="2066777"/>
                  </a:cubicBezTo>
                  <a:cubicBezTo>
                    <a:pt x="1244403" y="2097162"/>
                    <a:pt x="1273454" y="2161075"/>
                    <a:pt x="1357750" y="2162028"/>
                  </a:cubicBezTo>
                  <a:cubicBezTo>
                    <a:pt x="1349083" y="2123928"/>
                    <a:pt x="1351083" y="2083732"/>
                    <a:pt x="1332033" y="2059634"/>
                  </a:cubicBezTo>
                  <a:cubicBezTo>
                    <a:pt x="1261738" y="1970765"/>
                    <a:pt x="1186491" y="1885422"/>
                    <a:pt x="1108481" y="1803221"/>
                  </a:cubicBezTo>
                  <a:cubicBezTo>
                    <a:pt x="1085431" y="1778932"/>
                    <a:pt x="1046283" y="1770360"/>
                    <a:pt x="1015422" y="1753119"/>
                  </a:cubicBezTo>
                  <a:cubicBezTo>
                    <a:pt x="972750" y="1729307"/>
                    <a:pt x="920172" y="1718163"/>
                    <a:pt x="897883" y="1667394"/>
                  </a:cubicBezTo>
                  <a:cubicBezTo>
                    <a:pt x="892692" y="1652631"/>
                    <a:pt x="888749" y="1637467"/>
                    <a:pt x="886072" y="1622055"/>
                  </a:cubicBezTo>
                  <a:lnTo>
                    <a:pt x="933697" y="1618722"/>
                  </a:lnTo>
                  <a:lnTo>
                    <a:pt x="939698" y="1609197"/>
                  </a:lnTo>
                  <a:cubicBezTo>
                    <a:pt x="908647" y="1587194"/>
                    <a:pt x="876833" y="1566239"/>
                    <a:pt x="846829" y="1542522"/>
                  </a:cubicBezTo>
                  <a:cubicBezTo>
                    <a:pt x="773296" y="1485372"/>
                    <a:pt x="699573" y="1428222"/>
                    <a:pt x="627754" y="1368690"/>
                  </a:cubicBezTo>
                  <a:cubicBezTo>
                    <a:pt x="561146" y="1315445"/>
                    <a:pt x="497243" y="1258886"/>
                    <a:pt x="436302" y="1199240"/>
                  </a:cubicBezTo>
                  <a:cubicBezTo>
                    <a:pt x="371818" y="1133518"/>
                    <a:pt x="314668" y="1060652"/>
                    <a:pt x="254470" y="990834"/>
                  </a:cubicBezTo>
                  <a:cubicBezTo>
                    <a:pt x="252374" y="988453"/>
                    <a:pt x="251802" y="984547"/>
                    <a:pt x="249421" y="982833"/>
                  </a:cubicBezTo>
                  <a:cubicBezTo>
                    <a:pt x="187985" y="937017"/>
                    <a:pt x="165125" y="865389"/>
                    <a:pt x="126930" y="797857"/>
                  </a:cubicBezTo>
                  <a:lnTo>
                    <a:pt x="157505" y="815288"/>
                  </a:lnTo>
                  <a:lnTo>
                    <a:pt x="160743" y="811097"/>
                  </a:lnTo>
                  <a:lnTo>
                    <a:pt x="1200" y="618501"/>
                  </a:lnTo>
                  <a:cubicBezTo>
                    <a:pt x="3867" y="604500"/>
                    <a:pt x="7486" y="586116"/>
                    <a:pt x="10725" y="567828"/>
                  </a:cubicBezTo>
                  <a:lnTo>
                    <a:pt x="9296" y="569447"/>
                  </a:lnTo>
                  <a:lnTo>
                    <a:pt x="48444" y="499058"/>
                  </a:lnTo>
                  <a:cubicBezTo>
                    <a:pt x="54254" y="544969"/>
                    <a:pt x="7677" y="577068"/>
                    <a:pt x="30251" y="631074"/>
                  </a:cubicBezTo>
                  <a:lnTo>
                    <a:pt x="47206" y="544206"/>
                  </a:lnTo>
                  <a:cubicBezTo>
                    <a:pt x="59969" y="559446"/>
                    <a:pt x="66256" y="566400"/>
                    <a:pt x="72732" y="574496"/>
                  </a:cubicBezTo>
                  <a:lnTo>
                    <a:pt x="136265" y="461529"/>
                  </a:lnTo>
                  <a:cubicBezTo>
                    <a:pt x="140741" y="476198"/>
                    <a:pt x="142837" y="483246"/>
                    <a:pt x="145027" y="490104"/>
                  </a:cubicBezTo>
                  <a:cubicBezTo>
                    <a:pt x="194938" y="456005"/>
                    <a:pt x="149314" y="432954"/>
                    <a:pt x="134931" y="406475"/>
                  </a:cubicBezTo>
                  <a:cubicBezTo>
                    <a:pt x="127025" y="419905"/>
                    <a:pt x="119119" y="433145"/>
                    <a:pt x="110642" y="447432"/>
                  </a:cubicBezTo>
                  <a:cubicBezTo>
                    <a:pt x="97307" y="419715"/>
                    <a:pt x="79591" y="394759"/>
                    <a:pt x="73781" y="367422"/>
                  </a:cubicBezTo>
                  <a:cubicBezTo>
                    <a:pt x="67494" y="337514"/>
                    <a:pt x="72352" y="305224"/>
                    <a:pt x="78733" y="274458"/>
                  </a:cubicBezTo>
                  <a:lnTo>
                    <a:pt x="113785" y="406094"/>
                  </a:lnTo>
                  <a:lnTo>
                    <a:pt x="138074" y="376281"/>
                  </a:lnTo>
                  <a:lnTo>
                    <a:pt x="232276" y="459148"/>
                  </a:lnTo>
                  <a:lnTo>
                    <a:pt x="267805" y="454004"/>
                  </a:lnTo>
                  <a:cubicBezTo>
                    <a:pt x="245516" y="394378"/>
                    <a:pt x="221132" y="341609"/>
                    <a:pt x="166077" y="306462"/>
                  </a:cubicBezTo>
                  <a:cubicBezTo>
                    <a:pt x="152647" y="297890"/>
                    <a:pt x="149409" y="273411"/>
                    <a:pt x="141503" y="256361"/>
                  </a:cubicBezTo>
                  <a:lnTo>
                    <a:pt x="140646" y="257409"/>
                  </a:lnTo>
                  <a:cubicBezTo>
                    <a:pt x="157124" y="271982"/>
                    <a:pt x="172936" y="287317"/>
                    <a:pt x="190081" y="300938"/>
                  </a:cubicBezTo>
                  <a:cubicBezTo>
                    <a:pt x="271615" y="365898"/>
                    <a:pt x="299427" y="459910"/>
                    <a:pt x="320573" y="554303"/>
                  </a:cubicBezTo>
                  <a:cubicBezTo>
                    <a:pt x="342290" y="650601"/>
                    <a:pt x="347052" y="750994"/>
                    <a:pt x="372103" y="846149"/>
                  </a:cubicBezTo>
                  <a:cubicBezTo>
                    <a:pt x="389725" y="909976"/>
                    <a:pt x="419547" y="969783"/>
                    <a:pt x="459924" y="1022266"/>
                  </a:cubicBezTo>
                  <a:cubicBezTo>
                    <a:pt x="480117" y="1048745"/>
                    <a:pt x="531457" y="1051508"/>
                    <a:pt x="572795" y="1059699"/>
                  </a:cubicBezTo>
                  <a:cubicBezTo>
                    <a:pt x="526504" y="1006169"/>
                    <a:pt x="522884" y="947590"/>
                    <a:pt x="535266" y="873581"/>
                  </a:cubicBezTo>
                  <a:cubicBezTo>
                    <a:pt x="600703" y="868247"/>
                    <a:pt x="667569" y="862341"/>
                    <a:pt x="734625" y="857674"/>
                  </a:cubicBezTo>
                  <a:cubicBezTo>
                    <a:pt x="762057" y="855769"/>
                    <a:pt x="793584" y="848149"/>
                    <a:pt x="816445" y="857674"/>
                  </a:cubicBezTo>
                  <a:cubicBezTo>
                    <a:pt x="890644" y="890440"/>
                    <a:pt x="904170" y="992167"/>
                    <a:pt x="845591" y="1036363"/>
                  </a:cubicBezTo>
                  <a:cubicBezTo>
                    <a:pt x="829494" y="1048460"/>
                    <a:pt x="815016" y="1062557"/>
                    <a:pt x="799776" y="1075701"/>
                  </a:cubicBezTo>
                  <a:lnTo>
                    <a:pt x="808253" y="1086750"/>
                  </a:lnTo>
                  <a:cubicBezTo>
                    <a:pt x="834637" y="1064557"/>
                    <a:pt x="868451" y="1047031"/>
                    <a:pt x="885977" y="1019218"/>
                  </a:cubicBezTo>
                  <a:cubicBezTo>
                    <a:pt x="915114" y="970898"/>
                    <a:pt x="939489" y="919853"/>
                    <a:pt x="958748" y="866818"/>
                  </a:cubicBezTo>
                  <a:cubicBezTo>
                    <a:pt x="1006373" y="742993"/>
                    <a:pt x="1049617" y="618311"/>
                    <a:pt x="1097337" y="495343"/>
                  </a:cubicBezTo>
                  <a:cubicBezTo>
                    <a:pt x="1105910" y="473150"/>
                    <a:pt x="1127341" y="456005"/>
                    <a:pt x="1145915" y="432668"/>
                  </a:cubicBezTo>
                  <a:lnTo>
                    <a:pt x="1145915" y="484199"/>
                  </a:lnTo>
                  <a:cubicBezTo>
                    <a:pt x="1164965" y="438955"/>
                    <a:pt x="1232401" y="450862"/>
                    <a:pt x="1243165" y="398474"/>
                  </a:cubicBezTo>
                  <a:cubicBezTo>
                    <a:pt x="1247575" y="382443"/>
                    <a:pt x="1254347" y="367165"/>
                    <a:pt x="1263262" y="353135"/>
                  </a:cubicBezTo>
                  <a:cubicBezTo>
                    <a:pt x="1270187" y="342429"/>
                    <a:pt x="1277893" y="332237"/>
                    <a:pt x="1286313" y="322655"/>
                  </a:cubicBezTo>
                  <a:cubicBezTo>
                    <a:pt x="1292599" y="333980"/>
                    <a:pt x="1298162" y="345686"/>
                    <a:pt x="1302982" y="357707"/>
                  </a:cubicBezTo>
                  <a:cubicBezTo>
                    <a:pt x="1305363" y="364660"/>
                    <a:pt x="1302982" y="373042"/>
                    <a:pt x="1312507" y="383900"/>
                  </a:cubicBezTo>
                  <a:cubicBezTo>
                    <a:pt x="1319269" y="361802"/>
                    <a:pt x="1326128" y="339704"/>
                    <a:pt x="1332890" y="317702"/>
                  </a:cubicBezTo>
                  <a:lnTo>
                    <a:pt x="1340129" y="325322"/>
                  </a:lnTo>
                  <a:cubicBezTo>
                    <a:pt x="1359179" y="284746"/>
                    <a:pt x="1378229" y="244264"/>
                    <a:pt x="1398327" y="202259"/>
                  </a:cubicBezTo>
                  <a:lnTo>
                    <a:pt x="1441666" y="217118"/>
                  </a:lnTo>
                  <a:cubicBezTo>
                    <a:pt x="1437379" y="175208"/>
                    <a:pt x="1434046" y="136727"/>
                    <a:pt x="1429283" y="98341"/>
                  </a:cubicBezTo>
                  <a:cubicBezTo>
                    <a:pt x="1424711" y="61670"/>
                    <a:pt x="1369562" y="22998"/>
                    <a:pt x="1331938" y="26142"/>
                  </a:cubicBezTo>
                  <a:cubicBezTo>
                    <a:pt x="1298838" y="28980"/>
                    <a:pt x="1265577" y="29494"/>
                    <a:pt x="1232401" y="27665"/>
                  </a:cubicBezTo>
                  <a:cubicBezTo>
                    <a:pt x="1218018" y="26808"/>
                    <a:pt x="1203826" y="16807"/>
                    <a:pt x="1192873" y="12140"/>
                  </a:cubicBezTo>
                  <a:cubicBezTo>
                    <a:pt x="1248975" y="9092"/>
                    <a:pt x="1308506" y="-7481"/>
                    <a:pt x="1358322" y="7758"/>
                  </a:cubicBezTo>
                  <a:cubicBezTo>
                    <a:pt x="1394136" y="18712"/>
                    <a:pt x="1417853" y="71481"/>
                    <a:pt x="1445095" y="107009"/>
                  </a:cubicBezTo>
                  <a:cubicBezTo>
                    <a:pt x="1453381" y="117772"/>
                    <a:pt x="1455477" y="133298"/>
                    <a:pt x="1462430" y="151872"/>
                  </a:cubicBezTo>
                  <a:cubicBezTo>
                    <a:pt x="1486910" y="113772"/>
                    <a:pt x="1462430" y="59765"/>
                    <a:pt x="1518437" y="46144"/>
                  </a:cubicBezTo>
                  <a:cubicBezTo>
                    <a:pt x="1524057" y="44811"/>
                    <a:pt x="1523581" y="18331"/>
                    <a:pt x="1526533" y="-148"/>
                  </a:cubicBezTo>
                  <a:cubicBezTo>
                    <a:pt x="1553680" y="48049"/>
                    <a:pt x="1550060" y="60337"/>
                    <a:pt x="1503483" y="119677"/>
                  </a:cubicBezTo>
                  <a:cubicBezTo>
                    <a:pt x="1493272" y="134679"/>
                    <a:pt x="1485814" y="151395"/>
                    <a:pt x="1481480" y="169017"/>
                  </a:cubicBezTo>
                  <a:cubicBezTo>
                    <a:pt x="1471003" y="202449"/>
                    <a:pt x="1464145" y="237025"/>
                    <a:pt x="1451953" y="269696"/>
                  </a:cubicBezTo>
                  <a:cubicBezTo>
                    <a:pt x="1449571" y="275887"/>
                    <a:pt x="1429093" y="275221"/>
                    <a:pt x="1412424" y="278649"/>
                  </a:cubicBezTo>
                  <a:cubicBezTo>
                    <a:pt x="1399279" y="300938"/>
                    <a:pt x="1380039" y="332942"/>
                    <a:pt x="1361561" y="365231"/>
                  </a:cubicBezTo>
                  <a:cubicBezTo>
                    <a:pt x="1356379" y="372956"/>
                    <a:pt x="1353112" y="381805"/>
                    <a:pt x="1352036" y="391044"/>
                  </a:cubicBezTo>
                  <a:cubicBezTo>
                    <a:pt x="1352036" y="482199"/>
                    <a:pt x="1344892" y="574305"/>
                    <a:pt x="1354893" y="664507"/>
                  </a:cubicBezTo>
                  <a:cubicBezTo>
                    <a:pt x="1368799" y="790618"/>
                    <a:pt x="1393660" y="915681"/>
                    <a:pt x="1417091" y="1040554"/>
                  </a:cubicBezTo>
                  <a:cubicBezTo>
                    <a:pt x="1448047" y="1205622"/>
                    <a:pt x="1475289" y="1372024"/>
                    <a:pt x="1517961" y="1534140"/>
                  </a:cubicBezTo>
                  <a:cubicBezTo>
                    <a:pt x="1539487" y="1616245"/>
                    <a:pt x="1591494" y="1690350"/>
                    <a:pt x="1629785" y="1767883"/>
                  </a:cubicBezTo>
                  <a:cubicBezTo>
                    <a:pt x="1634737" y="1777408"/>
                    <a:pt x="1640262" y="1787504"/>
                    <a:pt x="1646072" y="1796458"/>
                  </a:cubicBezTo>
                  <a:cubicBezTo>
                    <a:pt x="1666646" y="1829605"/>
                    <a:pt x="1681315" y="1869801"/>
                    <a:pt x="1709699" y="1893708"/>
                  </a:cubicBezTo>
                  <a:cubicBezTo>
                    <a:pt x="1744942" y="1923331"/>
                    <a:pt x="1774279" y="1870087"/>
                    <a:pt x="1810569" y="1869991"/>
                  </a:cubicBezTo>
                  <a:cubicBezTo>
                    <a:pt x="1819246" y="1868715"/>
                    <a:pt x="1828066" y="1870982"/>
                    <a:pt x="1835048" y="1876277"/>
                  </a:cubicBezTo>
                  <a:cubicBezTo>
                    <a:pt x="1820332" y="1881535"/>
                    <a:pt x="1806035" y="1887908"/>
                    <a:pt x="1792281" y="1895327"/>
                  </a:cubicBezTo>
                  <a:cubicBezTo>
                    <a:pt x="1755419" y="1918568"/>
                    <a:pt x="1719605" y="1943619"/>
                    <a:pt x="1682934" y="1967432"/>
                  </a:cubicBezTo>
                  <a:cubicBezTo>
                    <a:pt x="1674076" y="1973242"/>
                    <a:pt x="1663884" y="1981719"/>
                    <a:pt x="1654359" y="1981148"/>
                  </a:cubicBezTo>
                  <a:cubicBezTo>
                    <a:pt x="1588637" y="1976481"/>
                    <a:pt x="1549584" y="2018772"/>
                    <a:pt x="1522152" y="2066015"/>
                  </a:cubicBezTo>
                  <a:cubicBezTo>
                    <a:pt x="1492148" y="2117546"/>
                    <a:pt x="1450429" y="2132024"/>
                    <a:pt x="1397374" y="2132690"/>
                  </a:cubicBezTo>
                  <a:lnTo>
                    <a:pt x="1362989" y="2132690"/>
                  </a:lnTo>
                  <a:lnTo>
                    <a:pt x="1435951" y="2198222"/>
                  </a:lnTo>
                  <a:lnTo>
                    <a:pt x="1420139" y="2183745"/>
                  </a:lnTo>
                  <a:cubicBezTo>
                    <a:pt x="1449953" y="2162980"/>
                    <a:pt x="1482337" y="2145169"/>
                    <a:pt x="1508912" y="2120879"/>
                  </a:cubicBezTo>
                  <a:cubicBezTo>
                    <a:pt x="1548441" y="2084971"/>
                    <a:pt x="1590637" y="2098020"/>
                    <a:pt x="1633309" y="2106592"/>
                  </a:cubicBezTo>
                  <a:cubicBezTo>
                    <a:pt x="1638738" y="2107640"/>
                    <a:pt x="1642834" y="2117165"/>
                    <a:pt x="1646548" y="2123451"/>
                  </a:cubicBezTo>
                  <a:cubicBezTo>
                    <a:pt x="1666361" y="2157075"/>
                    <a:pt x="1680077" y="2197270"/>
                    <a:pt x="1707508" y="2222416"/>
                  </a:cubicBezTo>
                  <a:cubicBezTo>
                    <a:pt x="1725987" y="2239370"/>
                    <a:pt x="1763706" y="2235084"/>
                    <a:pt x="1806664" y="2242705"/>
                  </a:cubicBezTo>
                  <a:lnTo>
                    <a:pt x="1698650" y="2252706"/>
                  </a:lnTo>
                  <a:cubicBezTo>
                    <a:pt x="1678553" y="2216320"/>
                    <a:pt x="1660550" y="2180506"/>
                    <a:pt x="1639024" y="2146502"/>
                  </a:cubicBezTo>
                  <a:cubicBezTo>
                    <a:pt x="1632452" y="2136120"/>
                    <a:pt x="1617402" y="2124309"/>
                    <a:pt x="1606544" y="2124594"/>
                  </a:cubicBezTo>
                  <a:cubicBezTo>
                    <a:pt x="1560919" y="2126119"/>
                    <a:pt x="1508912" y="2121070"/>
                    <a:pt x="1482719" y="2169362"/>
                  </a:cubicBezTo>
                  <a:cubicBezTo>
                    <a:pt x="1443971" y="2240200"/>
                    <a:pt x="1388640" y="2300588"/>
                    <a:pt x="1321460" y="2345384"/>
                  </a:cubicBezTo>
                  <a:cubicBezTo>
                    <a:pt x="1253928" y="2392247"/>
                    <a:pt x="1199635" y="2457969"/>
                    <a:pt x="1136199" y="2511404"/>
                  </a:cubicBezTo>
                  <a:cubicBezTo>
                    <a:pt x="1122197" y="2523215"/>
                    <a:pt x="1094479" y="2519501"/>
                    <a:pt x="1072953" y="2520929"/>
                  </a:cubicBezTo>
                  <a:cubicBezTo>
                    <a:pt x="1065809" y="2521406"/>
                    <a:pt x="1057046" y="2512453"/>
                    <a:pt x="1051236" y="2514453"/>
                  </a:cubicBezTo>
                  <a:cubicBezTo>
                    <a:pt x="970845" y="2541408"/>
                    <a:pt x="924077" y="2467875"/>
                    <a:pt x="858355" y="2451588"/>
                  </a:cubicBezTo>
                  <a:cubicBezTo>
                    <a:pt x="929221" y="2440634"/>
                    <a:pt x="980465" y="2524549"/>
                    <a:pt x="1066762" y="2485973"/>
                  </a:cubicBezTo>
                  <a:cubicBezTo>
                    <a:pt x="1042292" y="2474276"/>
                    <a:pt x="1017203" y="2463913"/>
                    <a:pt x="991610" y="2454921"/>
                  </a:cubicBezTo>
                  <a:cubicBezTo>
                    <a:pt x="915981" y="2433490"/>
                    <a:pt x="896836" y="2364720"/>
                    <a:pt x="861879" y="2307760"/>
                  </a:cubicBezTo>
                  <a:cubicBezTo>
                    <a:pt x="825207" y="2247943"/>
                    <a:pt x="782536" y="2191745"/>
                    <a:pt x="738054" y="2127452"/>
                  </a:cubicBezTo>
                  <a:cubicBezTo>
                    <a:pt x="726624" y="2145740"/>
                    <a:pt x="722338" y="2157456"/>
                    <a:pt x="719004" y="2157170"/>
                  </a:cubicBezTo>
                  <a:cubicBezTo>
                    <a:pt x="649566" y="2150026"/>
                    <a:pt x="621563" y="2224988"/>
                    <a:pt x="564032" y="2235656"/>
                  </a:cubicBezTo>
                  <a:cubicBezTo>
                    <a:pt x="526047" y="2243371"/>
                    <a:pt x="486737" y="2241371"/>
                    <a:pt x="449732" y="2229845"/>
                  </a:cubicBezTo>
                  <a:cubicBezTo>
                    <a:pt x="374675" y="2204414"/>
                    <a:pt x="300666" y="2205557"/>
                    <a:pt x="223513" y="2213939"/>
                  </a:cubicBezTo>
                  <a:cubicBezTo>
                    <a:pt x="207035" y="2215844"/>
                    <a:pt x="188557" y="2194889"/>
                    <a:pt x="170174" y="2186698"/>
                  </a:cubicBezTo>
                  <a:cubicBezTo>
                    <a:pt x="153981" y="2179363"/>
                    <a:pt x="136550" y="2174887"/>
                    <a:pt x="108642" y="2165362"/>
                  </a:cubicBezTo>
                  <a:cubicBezTo>
                    <a:pt x="128835" y="2160885"/>
                    <a:pt x="152267" y="2149074"/>
                    <a:pt x="158839" y="2155265"/>
                  </a:cubicBezTo>
                  <a:cubicBezTo>
                    <a:pt x="200844" y="2194603"/>
                    <a:pt x="255136" y="2175458"/>
                    <a:pt x="301714" y="2189460"/>
                  </a:cubicBezTo>
                  <a:cubicBezTo>
                    <a:pt x="355244" y="2205366"/>
                    <a:pt x="412490" y="2208510"/>
                    <a:pt x="466687" y="2222226"/>
                  </a:cubicBezTo>
                  <a:cubicBezTo>
                    <a:pt x="510882" y="2233656"/>
                    <a:pt x="551459" y="2232417"/>
                    <a:pt x="588892" y="2207081"/>
                  </a:cubicBezTo>
                  <a:cubicBezTo>
                    <a:pt x="606514" y="2195080"/>
                    <a:pt x="635184" y="2180697"/>
                    <a:pt x="599465" y="2154788"/>
                  </a:cubicBezTo>
                  <a:cubicBezTo>
                    <a:pt x="595560" y="2151931"/>
                    <a:pt x="597179" y="2141454"/>
                    <a:pt x="596036" y="2134595"/>
                  </a:cubicBezTo>
                  <a:cubicBezTo>
                    <a:pt x="586511" y="2082113"/>
                    <a:pt x="584797" y="2026868"/>
                    <a:pt x="565937" y="1978195"/>
                  </a:cubicBezTo>
                  <a:cubicBezTo>
                    <a:pt x="553555" y="1946001"/>
                    <a:pt x="516979" y="1923046"/>
                    <a:pt x="502024" y="1907234"/>
                  </a:cubicBezTo>
                  <a:lnTo>
                    <a:pt x="426682" y="1939619"/>
                  </a:lnTo>
                  <a:lnTo>
                    <a:pt x="321907" y="1666156"/>
                  </a:lnTo>
                  <a:cubicBezTo>
                    <a:pt x="392201" y="1723306"/>
                    <a:pt x="389439" y="1828843"/>
                    <a:pt x="440779" y="1902471"/>
                  </a:cubicBezTo>
                  <a:lnTo>
                    <a:pt x="453732" y="1896470"/>
                  </a:lnTo>
                  <a:cubicBezTo>
                    <a:pt x="454781" y="1882754"/>
                    <a:pt x="455828" y="1869134"/>
                    <a:pt x="456876" y="1855132"/>
                  </a:cubicBezTo>
                  <a:cubicBezTo>
                    <a:pt x="459448" y="1854561"/>
                    <a:pt x="463067" y="1852560"/>
                    <a:pt x="464400" y="1853608"/>
                  </a:cubicBezTo>
                  <a:cubicBezTo>
                    <a:pt x="543077" y="1912378"/>
                    <a:pt x="618420" y="1973052"/>
                    <a:pt x="673379" y="2057729"/>
                  </a:cubicBezTo>
                  <a:cubicBezTo>
                    <a:pt x="701097" y="2100496"/>
                    <a:pt x="749579" y="2129357"/>
                    <a:pt x="781678" y="2169933"/>
                  </a:cubicBezTo>
                  <a:cubicBezTo>
                    <a:pt x="824731" y="2224035"/>
                    <a:pt x="861402" y="2283090"/>
                    <a:pt x="900169" y="2340526"/>
                  </a:cubicBezTo>
                  <a:cubicBezTo>
                    <a:pt x="910647" y="2356147"/>
                    <a:pt x="916362" y="2375388"/>
                    <a:pt x="928077" y="2389771"/>
                  </a:cubicBezTo>
                  <a:cubicBezTo>
                    <a:pt x="977227" y="2449969"/>
                    <a:pt x="1032091" y="2475496"/>
                    <a:pt x="1109052" y="2401010"/>
                  </a:cubicBezTo>
                  <a:cubicBezTo>
                    <a:pt x="1114329" y="2397638"/>
                    <a:pt x="1120169" y="2395247"/>
                    <a:pt x="1126293" y="2393962"/>
                  </a:cubicBezTo>
                  <a:cubicBezTo>
                    <a:pt x="1121816" y="2419774"/>
                    <a:pt x="1117434" y="2445301"/>
                    <a:pt x="1113053" y="2470828"/>
                  </a:cubicBezTo>
                  <a:lnTo>
                    <a:pt x="1127245" y="2475114"/>
                  </a:lnTo>
                  <a:lnTo>
                    <a:pt x="1166012" y="2432633"/>
                  </a:lnTo>
                  <a:close/>
                  <a:moveTo>
                    <a:pt x="693763" y="1285347"/>
                  </a:moveTo>
                  <a:cubicBezTo>
                    <a:pt x="740340" y="1309255"/>
                    <a:pt x="720719" y="1350974"/>
                    <a:pt x="717194" y="1385455"/>
                  </a:cubicBezTo>
                  <a:cubicBezTo>
                    <a:pt x="714242" y="1415268"/>
                    <a:pt x="715861" y="1434699"/>
                    <a:pt x="744912" y="1452130"/>
                  </a:cubicBezTo>
                  <a:cubicBezTo>
                    <a:pt x="791642" y="1478399"/>
                    <a:pt x="835838" y="1508946"/>
                    <a:pt x="876928" y="1543379"/>
                  </a:cubicBezTo>
                  <a:cubicBezTo>
                    <a:pt x="929316" y="1589004"/>
                    <a:pt x="976179" y="1641010"/>
                    <a:pt x="1025232" y="1690540"/>
                  </a:cubicBezTo>
                  <a:cubicBezTo>
                    <a:pt x="1027042" y="1692350"/>
                    <a:pt x="1026661" y="1696160"/>
                    <a:pt x="1027900" y="1701589"/>
                  </a:cubicBezTo>
                  <a:lnTo>
                    <a:pt x="1003992" y="1711114"/>
                  </a:lnTo>
                  <a:lnTo>
                    <a:pt x="1027233" y="1726926"/>
                  </a:lnTo>
                  <a:cubicBezTo>
                    <a:pt x="1027233" y="1642439"/>
                    <a:pt x="1029233" y="1554333"/>
                    <a:pt x="1026471" y="1466417"/>
                  </a:cubicBezTo>
                  <a:cubicBezTo>
                    <a:pt x="1024642" y="1416296"/>
                    <a:pt x="1018679" y="1366405"/>
                    <a:pt x="1008659" y="1317255"/>
                  </a:cubicBezTo>
                  <a:cubicBezTo>
                    <a:pt x="999134" y="1270297"/>
                    <a:pt x="982656" y="1224768"/>
                    <a:pt x="970559" y="1183905"/>
                  </a:cubicBezTo>
                  <a:lnTo>
                    <a:pt x="961034" y="1197050"/>
                  </a:lnTo>
                  <a:cubicBezTo>
                    <a:pt x="955033" y="1158188"/>
                    <a:pt x="948842" y="1118659"/>
                    <a:pt x="941984" y="1075035"/>
                  </a:cubicBezTo>
                  <a:lnTo>
                    <a:pt x="901979" y="1097513"/>
                  </a:lnTo>
                  <a:cubicBezTo>
                    <a:pt x="905599" y="1072558"/>
                    <a:pt x="908361" y="1053794"/>
                    <a:pt x="912171" y="1027409"/>
                  </a:cubicBezTo>
                  <a:cubicBezTo>
                    <a:pt x="890168" y="1047888"/>
                    <a:pt x="876643" y="1069987"/>
                    <a:pt x="857783" y="1076273"/>
                  </a:cubicBezTo>
                  <a:cubicBezTo>
                    <a:pt x="777869" y="1103038"/>
                    <a:pt x="740625" y="1168570"/>
                    <a:pt x="705383" y="1235912"/>
                  </a:cubicBezTo>
                  <a:cubicBezTo>
                    <a:pt x="697668" y="1250866"/>
                    <a:pt x="698334" y="1270106"/>
                    <a:pt x="695096" y="1287442"/>
                  </a:cubicBezTo>
                  <a:lnTo>
                    <a:pt x="670236" y="1298110"/>
                  </a:lnTo>
                  <a:lnTo>
                    <a:pt x="658139" y="1290109"/>
                  </a:lnTo>
                  <a:lnTo>
                    <a:pt x="743007" y="1132947"/>
                  </a:lnTo>
                  <a:lnTo>
                    <a:pt x="735101" y="1120850"/>
                  </a:lnTo>
                  <a:cubicBezTo>
                    <a:pt x="681856" y="1169046"/>
                    <a:pt x="627278" y="1155140"/>
                    <a:pt x="565366" y="1124660"/>
                  </a:cubicBezTo>
                  <a:cubicBezTo>
                    <a:pt x="577081" y="1175714"/>
                    <a:pt x="586606" y="1217529"/>
                    <a:pt x="597179" y="1263534"/>
                  </a:cubicBezTo>
                  <a:lnTo>
                    <a:pt x="570700" y="1242008"/>
                  </a:lnTo>
                  <a:cubicBezTo>
                    <a:pt x="576510" y="1323923"/>
                    <a:pt x="637375" y="1356308"/>
                    <a:pt x="693763" y="1402028"/>
                  </a:cubicBezTo>
                  <a:close/>
                  <a:moveTo>
                    <a:pt x="1178966" y="1835415"/>
                  </a:moveTo>
                  <a:cubicBezTo>
                    <a:pt x="1205922" y="1807507"/>
                    <a:pt x="1218400" y="1819414"/>
                    <a:pt x="1231068" y="1855132"/>
                  </a:cubicBezTo>
                  <a:cubicBezTo>
                    <a:pt x="1242974" y="1888660"/>
                    <a:pt x="1259643" y="1924665"/>
                    <a:pt x="1285265" y="1948382"/>
                  </a:cubicBezTo>
                  <a:cubicBezTo>
                    <a:pt x="1337462" y="1997150"/>
                    <a:pt x="1359274" y="2058872"/>
                    <a:pt x="1376610" y="2122594"/>
                  </a:cubicBezTo>
                  <a:cubicBezTo>
                    <a:pt x="1393564" y="2117355"/>
                    <a:pt x="1408042" y="2108783"/>
                    <a:pt x="1422520" y="2109069"/>
                  </a:cubicBezTo>
                  <a:cubicBezTo>
                    <a:pt x="1464526" y="2109831"/>
                    <a:pt x="1489862" y="2088399"/>
                    <a:pt x="1508912" y="2054014"/>
                  </a:cubicBezTo>
                  <a:cubicBezTo>
                    <a:pt x="1518266" y="2035678"/>
                    <a:pt x="1530029" y="2018667"/>
                    <a:pt x="1543869" y="2003437"/>
                  </a:cubicBezTo>
                  <a:cubicBezTo>
                    <a:pt x="1556928" y="1989930"/>
                    <a:pt x="1572939" y="1979633"/>
                    <a:pt x="1590637" y="1973337"/>
                  </a:cubicBezTo>
                  <a:cubicBezTo>
                    <a:pt x="1629880" y="1960669"/>
                    <a:pt x="1679695" y="1970575"/>
                    <a:pt x="1691887" y="1935237"/>
                  </a:cubicBezTo>
                  <a:cubicBezTo>
                    <a:pt x="1625212" y="1803602"/>
                    <a:pt x="1557585" y="1686540"/>
                    <a:pt x="1506626" y="1562524"/>
                  </a:cubicBezTo>
                  <a:cubicBezTo>
                    <a:pt x="1468526" y="1468608"/>
                    <a:pt x="1446428" y="1366881"/>
                    <a:pt x="1425664" y="1267249"/>
                  </a:cubicBezTo>
                  <a:cubicBezTo>
                    <a:pt x="1405947" y="1171999"/>
                    <a:pt x="1397755" y="1074558"/>
                    <a:pt x="1383658" y="978261"/>
                  </a:cubicBezTo>
                  <a:cubicBezTo>
                    <a:pt x="1366704" y="863103"/>
                    <a:pt x="1346797" y="748422"/>
                    <a:pt x="1332319" y="632979"/>
                  </a:cubicBezTo>
                  <a:cubicBezTo>
                    <a:pt x="1324222" y="568876"/>
                    <a:pt x="1324318" y="503725"/>
                    <a:pt x="1320412" y="432954"/>
                  </a:cubicBezTo>
                  <a:lnTo>
                    <a:pt x="1289742" y="475626"/>
                  </a:lnTo>
                  <a:cubicBezTo>
                    <a:pt x="1282884" y="450004"/>
                    <a:pt x="1277455" y="429525"/>
                    <a:pt x="1270692" y="405141"/>
                  </a:cubicBezTo>
                  <a:cubicBezTo>
                    <a:pt x="1256214" y="466482"/>
                    <a:pt x="1160488" y="532396"/>
                    <a:pt x="1116006" y="509916"/>
                  </a:cubicBezTo>
                  <a:cubicBezTo>
                    <a:pt x="1073239" y="620216"/>
                    <a:pt x="1024947" y="728325"/>
                    <a:pt x="989704" y="840529"/>
                  </a:cubicBezTo>
                  <a:cubicBezTo>
                    <a:pt x="964940" y="919682"/>
                    <a:pt x="909694" y="998263"/>
                    <a:pt x="969416" y="1089798"/>
                  </a:cubicBezTo>
                  <a:cubicBezTo>
                    <a:pt x="990467" y="1122088"/>
                    <a:pt x="986085" y="1170951"/>
                    <a:pt x="993419" y="1213147"/>
                  </a:cubicBezTo>
                  <a:lnTo>
                    <a:pt x="1002182" y="1206384"/>
                  </a:lnTo>
                  <a:cubicBezTo>
                    <a:pt x="1017899" y="1263534"/>
                    <a:pt x="1033805" y="1321922"/>
                    <a:pt x="1049807" y="1379930"/>
                  </a:cubicBezTo>
                  <a:lnTo>
                    <a:pt x="1058475" y="1371072"/>
                  </a:lnTo>
                  <a:cubicBezTo>
                    <a:pt x="1073144" y="1384026"/>
                    <a:pt x="1095908" y="1394408"/>
                    <a:pt x="1101052" y="1410505"/>
                  </a:cubicBezTo>
                  <a:cubicBezTo>
                    <a:pt x="1114501" y="1455292"/>
                    <a:pt x="1124817" y="1500964"/>
                    <a:pt x="1131913" y="1547189"/>
                  </a:cubicBezTo>
                  <a:cubicBezTo>
                    <a:pt x="1148486" y="1642439"/>
                    <a:pt x="1163250" y="1738260"/>
                    <a:pt x="1178966" y="1835034"/>
                  </a:cubicBezTo>
                  <a:close/>
                  <a:moveTo>
                    <a:pt x="304381" y="627740"/>
                  </a:moveTo>
                  <a:cubicBezTo>
                    <a:pt x="305010" y="620035"/>
                    <a:pt x="305010" y="612301"/>
                    <a:pt x="304381" y="604595"/>
                  </a:cubicBezTo>
                  <a:cubicBezTo>
                    <a:pt x="302095" y="592403"/>
                    <a:pt x="298284" y="580497"/>
                    <a:pt x="294856" y="568495"/>
                  </a:cubicBezTo>
                  <a:cubicBezTo>
                    <a:pt x="281330" y="514202"/>
                    <a:pt x="278473" y="513250"/>
                    <a:pt x="237706" y="547826"/>
                  </a:cubicBezTo>
                  <a:lnTo>
                    <a:pt x="166268" y="472197"/>
                  </a:lnTo>
                  <a:cubicBezTo>
                    <a:pt x="173602" y="493153"/>
                    <a:pt x="178365" y="500201"/>
                    <a:pt x="178174" y="507154"/>
                  </a:cubicBezTo>
                  <a:cubicBezTo>
                    <a:pt x="177603" y="545254"/>
                    <a:pt x="180270" y="579544"/>
                    <a:pt x="232086" y="579544"/>
                  </a:cubicBezTo>
                  <a:cubicBezTo>
                    <a:pt x="235039" y="579544"/>
                    <a:pt x="243706" y="603642"/>
                    <a:pt x="239611" y="610405"/>
                  </a:cubicBezTo>
                  <a:cubicBezTo>
                    <a:pt x="232086" y="622978"/>
                    <a:pt x="217036" y="630979"/>
                    <a:pt x="205416" y="640599"/>
                  </a:cubicBezTo>
                  <a:lnTo>
                    <a:pt x="185413" y="601356"/>
                  </a:lnTo>
                  <a:lnTo>
                    <a:pt x="171793" y="605261"/>
                  </a:lnTo>
                  <a:cubicBezTo>
                    <a:pt x="170459" y="591736"/>
                    <a:pt x="169125" y="578211"/>
                    <a:pt x="167316" y="560113"/>
                  </a:cubicBezTo>
                  <a:lnTo>
                    <a:pt x="149123" y="604690"/>
                  </a:lnTo>
                  <a:lnTo>
                    <a:pt x="140741" y="602690"/>
                  </a:lnTo>
                  <a:cubicBezTo>
                    <a:pt x="143313" y="575734"/>
                    <a:pt x="145884" y="548683"/>
                    <a:pt x="148552" y="521728"/>
                  </a:cubicBezTo>
                  <a:lnTo>
                    <a:pt x="127597" y="516298"/>
                  </a:lnTo>
                  <a:cubicBezTo>
                    <a:pt x="132264" y="557732"/>
                    <a:pt x="109594" y="581449"/>
                    <a:pt x="87877" y="609834"/>
                  </a:cubicBezTo>
                  <a:cubicBezTo>
                    <a:pt x="57588" y="649553"/>
                    <a:pt x="69970" y="694225"/>
                    <a:pt x="111785" y="731182"/>
                  </a:cubicBezTo>
                  <a:cubicBezTo>
                    <a:pt x="139122" y="755376"/>
                    <a:pt x="158553" y="789761"/>
                    <a:pt x="176936" y="822146"/>
                  </a:cubicBezTo>
                  <a:cubicBezTo>
                    <a:pt x="197986" y="859198"/>
                    <a:pt x="208083" y="903584"/>
                    <a:pt x="233419" y="936446"/>
                  </a:cubicBezTo>
                  <a:cubicBezTo>
                    <a:pt x="293617" y="1015503"/>
                    <a:pt x="358578" y="1091227"/>
                    <a:pt x="424586" y="1165617"/>
                  </a:cubicBezTo>
                  <a:cubicBezTo>
                    <a:pt x="460781" y="1206289"/>
                    <a:pt x="503167" y="1241817"/>
                    <a:pt x="550125" y="1286299"/>
                  </a:cubicBezTo>
                  <a:cubicBezTo>
                    <a:pt x="553460" y="1242389"/>
                    <a:pt x="561556" y="1208956"/>
                    <a:pt x="556698" y="1177428"/>
                  </a:cubicBezTo>
                  <a:cubicBezTo>
                    <a:pt x="552221" y="1148091"/>
                    <a:pt x="558031" y="1111325"/>
                    <a:pt x="514883" y="1095323"/>
                  </a:cubicBezTo>
                  <a:cubicBezTo>
                    <a:pt x="486308" y="1084750"/>
                    <a:pt x="452590" y="1064176"/>
                    <a:pt x="439445" y="1038744"/>
                  </a:cubicBezTo>
                  <a:cubicBezTo>
                    <a:pt x="401345" y="964354"/>
                    <a:pt x="373341" y="884534"/>
                    <a:pt x="338480" y="808144"/>
                  </a:cubicBezTo>
                  <a:cubicBezTo>
                    <a:pt x="311239" y="748232"/>
                    <a:pt x="344005" y="667650"/>
                    <a:pt x="274091" y="622597"/>
                  </a:cubicBezTo>
                  <a:cubicBezTo>
                    <a:pt x="270091" y="620025"/>
                    <a:pt x="269329" y="612405"/>
                    <a:pt x="262090" y="595736"/>
                  </a:cubicBezTo>
                  <a:close/>
                  <a:moveTo>
                    <a:pt x="1152106" y="1802363"/>
                  </a:moveTo>
                  <a:cubicBezTo>
                    <a:pt x="1133056" y="1689464"/>
                    <a:pt x="1113691" y="1576554"/>
                    <a:pt x="1094003" y="1463654"/>
                  </a:cubicBezTo>
                  <a:lnTo>
                    <a:pt x="1079240" y="1470893"/>
                  </a:lnTo>
                  <a:lnTo>
                    <a:pt x="1062571" y="1441176"/>
                  </a:lnTo>
                  <a:cubicBezTo>
                    <a:pt x="1057808" y="1452034"/>
                    <a:pt x="1054856" y="1458416"/>
                    <a:pt x="1052284" y="1464893"/>
                  </a:cubicBezTo>
                  <a:cubicBezTo>
                    <a:pt x="1020185" y="1546903"/>
                    <a:pt x="1058856" y="1626056"/>
                    <a:pt x="1060951" y="1706637"/>
                  </a:cubicBezTo>
                  <a:cubicBezTo>
                    <a:pt x="1062666" y="1766740"/>
                    <a:pt x="1112387" y="1776360"/>
                    <a:pt x="1152201" y="1801983"/>
                  </a:cubicBezTo>
                  <a:close/>
                  <a:moveTo>
                    <a:pt x="713956" y="2143644"/>
                  </a:moveTo>
                  <a:cubicBezTo>
                    <a:pt x="674522" y="2094781"/>
                    <a:pt x="639565" y="2051347"/>
                    <a:pt x="604513" y="2008008"/>
                  </a:cubicBezTo>
                  <a:lnTo>
                    <a:pt x="596036" y="2012104"/>
                  </a:lnTo>
                  <a:cubicBezTo>
                    <a:pt x="610133" y="2059920"/>
                    <a:pt x="624202" y="2107706"/>
                    <a:pt x="638232" y="2155455"/>
                  </a:cubicBezTo>
                  <a:close/>
                  <a:moveTo>
                    <a:pt x="1324413" y="2178601"/>
                  </a:moveTo>
                  <a:cubicBezTo>
                    <a:pt x="1337462" y="2225274"/>
                    <a:pt x="1347463" y="2260992"/>
                    <a:pt x="1360227" y="2306903"/>
                  </a:cubicBezTo>
                  <a:lnTo>
                    <a:pt x="1420425" y="2243276"/>
                  </a:lnTo>
                  <a:cubicBezTo>
                    <a:pt x="1399756" y="2231465"/>
                    <a:pt x="1385754" y="2224226"/>
                    <a:pt x="1372800" y="2215653"/>
                  </a:cubicBezTo>
                  <a:cubicBezTo>
                    <a:pt x="1359846" y="2207081"/>
                    <a:pt x="1346320" y="2194889"/>
                    <a:pt x="1324222" y="2178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:a16="http://schemas.microsoft.com/office/drawing/2014/main" id="{10E19BB2-2F88-43D5-9AC8-17CC073B9AAC}"/>
                </a:ext>
              </a:extLst>
            </p:cNvPr>
            <p:cNvSpPr/>
            <p:nvPr/>
          </p:nvSpPr>
          <p:spPr>
            <a:xfrm>
              <a:off x="7994522" y="1462658"/>
              <a:ext cx="832199" cy="853535"/>
            </a:xfrm>
            <a:custGeom>
              <a:avLst/>
              <a:gdLst>
                <a:gd name="connsiteX0" fmla="*/ 241896 w 832199"/>
                <a:gd name="connsiteY0" fmla="*/ 704321 h 853535"/>
                <a:gd name="connsiteX1" fmla="*/ 235229 w 832199"/>
                <a:gd name="connsiteY1" fmla="*/ 687176 h 853535"/>
                <a:gd name="connsiteX2" fmla="*/ 288473 w 832199"/>
                <a:gd name="connsiteY2" fmla="*/ 600880 h 853535"/>
                <a:gd name="connsiteX3" fmla="*/ 178936 w 832199"/>
                <a:gd name="connsiteY3" fmla="*/ 700131 h 853535"/>
                <a:gd name="connsiteX4" fmla="*/ 218941 w 832199"/>
                <a:gd name="connsiteY4" fmla="*/ 574115 h 853535"/>
                <a:gd name="connsiteX5" fmla="*/ 140646 w 832199"/>
                <a:gd name="connsiteY5" fmla="*/ 574115 h 853535"/>
                <a:gd name="connsiteX6" fmla="*/ 140646 w 832199"/>
                <a:gd name="connsiteY6" fmla="*/ 528776 h 853535"/>
                <a:gd name="connsiteX7" fmla="*/ 227514 w 832199"/>
                <a:gd name="connsiteY7" fmla="*/ 474674 h 853535"/>
                <a:gd name="connsiteX8" fmla="*/ 225418 w 832199"/>
                <a:gd name="connsiteY8" fmla="*/ 464292 h 853535"/>
                <a:gd name="connsiteX9" fmla="*/ 50824 w 832199"/>
                <a:gd name="connsiteY9" fmla="*/ 484770 h 853535"/>
                <a:gd name="connsiteX10" fmla="*/ 91401 w 832199"/>
                <a:gd name="connsiteY10" fmla="*/ 437812 h 853535"/>
                <a:gd name="connsiteX11" fmla="*/ 9486 w 832199"/>
                <a:gd name="connsiteY11" fmla="*/ 426192 h 853535"/>
                <a:gd name="connsiteX12" fmla="*/ 24345 w 832199"/>
                <a:gd name="connsiteY12" fmla="*/ 398950 h 853535"/>
                <a:gd name="connsiteX13" fmla="*/ 1200 w 832199"/>
                <a:gd name="connsiteY13" fmla="*/ 381615 h 853535"/>
                <a:gd name="connsiteX14" fmla="*/ 12153 w 832199"/>
                <a:gd name="connsiteY14" fmla="*/ 372090 h 853535"/>
                <a:gd name="connsiteX15" fmla="*/ 135978 w 832199"/>
                <a:gd name="connsiteY15" fmla="*/ 332656 h 853535"/>
                <a:gd name="connsiteX16" fmla="*/ 104832 w 832199"/>
                <a:gd name="connsiteY16" fmla="*/ 323131 h 853535"/>
                <a:gd name="connsiteX17" fmla="*/ 104832 w 832199"/>
                <a:gd name="connsiteY17" fmla="*/ 312749 h 853535"/>
                <a:gd name="connsiteX18" fmla="*/ 202368 w 832199"/>
                <a:gd name="connsiteY18" fmla="*/ 298842 h 853535"/>
                <a:gd name="connsiteX19" fmla="*/ 171792 w 832199"/>
                <a:gd name="connsiteY19" fmla="*/ 241216 h 853535"/>
                <a:gd name="connsiteX20" fmla="*/ 216750 w 832199"/>
                <a:gd name="connsiteY20" fmla="*/ 236453 h 853535"/>
                <a:gd name="connsiteX21" fmla="*/ 195033 w 832199"/>
                <a:gd name="connsiteY21" fmla="*/ 184066 h 853535"/>
                <a:gd name="connsiteX22" fmla="*/ 203415 w 832199"/>
                <a:gd name="connsiteY22" fmla="*/ 178065 h 853535"/>
                <a:gd name="connsiteX23" fmla="*/ 239705 w 832199"/>
                <a:gd name="connsiteY23" fmla="*/ 216737 h 853535"/>
                <a:gd name="connsiteX24" fmla="*/ 242753 w 832199"/>
                <a:gd name="connsiteY24" fmla="*/ 138346 h 853535"/>
                <a:gd name="connsiteX25" fmla="*/ 55682 w 832199"/>
                <a:gd name="connsiteY25" fmla="*/ 30523 h 853535"/>
                <a:gd name="connsiteX26" fmla="*/ 19107 w 832199"/>
                <a:gd name="connsiteY26" fmla="*/ -148 h 853535"/>
                <a:gd name="connsiteX27" fmla="*/ 263709 w 832199"/>
                <a:gd name="connsiteY27" fmla="*/ 147776 h 853535"/>
                <a:gd name="connsiteX28" fmla="*/ 274757 w 832199"/>
                <a:gd name="connsiteY28" fmla="*/ 83196 h 853535"/>
                <a:gd name="connsiteX29" fmla="*/ 332574 w 832199"/>
                <a:gd name="connsiteY29" fmla="*/ 178446 h 853535"/>
                <a:gd name="connsiteX30" fmla="*/ 424491 w 832199"/>
                <a:gd name="connsiteY30" fmla="*/ 108628 h 853535"/>
                <a:gd name="connsiteX31" fmla="*/ 420966 w 832199"/>
                <a:gd name="connsiteY31" fmla="*/ 170350 h 853535"/>
                <a:gd name="connsiteX32" fmla="*/ 395820 w 832199"/>
                <a:gd name="connsiteY32" fmla="*/ 164730 h 853535"/>
                <a:gd name="connsiteX33" fmla="*/ 345909 w 832199"/>
                <a:gd name="connsiteY33" fmla="*/ 226071 h 853535"/>
                <a:gd name="connsiteX34" fmla="*/ 289998 w 832199"/>
                <a:gd name="connsiteY34" fmla="*/ 144251 h 853535"/>
                <a:gd name="connsiteX35" fmla="*/ 289998 w 832199"/>
                <a:gd name="connsiteY35" fmla="*/ 299414 h 853535"/>
                <a:gd name="connsiteX36" fmla="*/ 226942 w 832199"/>
                <a:gd name="connsiteY36" fmla="*/ 250360 h 853535"/>
                <a:gd name="connsiteX37" fmla="*/ 217417 w 832199"/>
                <a:gd name="connsiteY37" fmla="*/ 258933 h 853535"/>
                <a:gd name="connsiteX38" fmla="*/ 227799 w 832199"/>
                <a:gd name="connsiteY38" fmla="*/ 306558 h 853535"/>
                <a:gd name="connsiteX39" fmla="*/ 159981 w 832199"/>
                <a:gd name="connsiteY39" fmla="*/ 320369 h 853535"/>
                <a:gd name="connsiteX40" fmla="*/ 197510 w 832199"/>
                <a:gd name="connsiteY40" fmla="*/ 333132 h 853535"/>
                <a:gd name="connsiteX41" fmla="*/ 51206 w 832199"/>
                <a:gd name="connsiteY41" fmla="*/ 409332 h 853535"/>
                <a:gd name="connsiteX42" fmla="*/ 158362 w 832199"/>
                <a:gd name="connsiteY42" fmla="*/ 392378 h 853535"/>
                <a:gd name="connsiteX43" fmla="*/ 126358 w 832199"/>
                <a:gd name="connsiteY43" fmla="*/ 440574 h 853535"/>
                <a:gd name="connsiteX44" fmla="*/ 187032 w 832199"/>
                <a:gd name="connsiteY44" fmla="*/ 436859 h 853535"/>
                <a:gd name="connsiteX45" fmla="*/ 248373 w 832199"/>
                <a:gd name="connsiteY45" fmla="*/ 444194 h 853535"/>
                <a:gd name="connsiteX46" fmla="*/ 289236 w 832199"/>
                <a:gd name="connsiteY46" fmla="*/ 413809 h 853535"/>
                <a:gd name="connsiteX47" fmla="*/ 465353 w 832199"/>
                <a:gd name="connsiteY47" fmla="*/ 261409 h 853535"/>
                <a:gd name="connsiteX48" fmla="*/ 483450 w 832199"/>
                <a:gd name="connsiteY48" fmla="*/ 266362 h 853535"/>
                <a:gd name="connsiteX49" fmla="*/ 823874 w 832199"/>
                <a:gd name="connsiteY49" fmla="*/ 451909 h 853535"/>
                <a:gd name="connsiteX50" fmla="*/ 833399 w 832199"/>
                <a:gd name="connsiteY50" fmla="*/ 469721 h 853535"/>
                <a:gd name="connsiteX51" fmla="*/ 696334 w 832199"/>
                <a:gd name="connsiteY51" fmla="*/ 399331 h 853535"/>
                <a:gd name="connsiteX52" fmla="*/ 484022 w 832199"/>
                <a:gd name="connsiteY52" fmla="*/ 285031 h 853535"/>
                <a:gd name="connsiteX53" fmla="*/ 458685 w 832199"/>
                <a:gd name="connsiteY53" fmla="*/ 282840 h 853535"/>
                <a:gd name="connsiteX54" fmla="*/ 351720 w 832199"/>
                <a:gd name="connsiteY54" fmla="*/ 362660 h 853535"/>
                <a:gd name="connsiteX55" fmla="*/ 417823 w 832199"/>
                <a:gd name="connsiteY55" fmla="*/ 337514 h 853535"/>
                <a:gd name="connsiteX56" fmla="*/ 587844 w 832199"/>
                <a:gd name="connsiteY56" fmla="*/ 444670 h 853535"/>
                <a:gd name="connsiteX57" fmla="*/ 690048 w 832199"/>
                <a:gd name="connsiteY57" fmla="*/ 592212 h 853535"/>
                <a:gd name="connsiteX58" fmla="*/ 703192 w 832199"/>
                <a:gd name="connsiteY58" fmla="*/ 722800 h 853535"/>
                <a:gd name="connsiteX59" fmla="*/ 741292 w 832199"/>
                <a:gd name="connsiteY59" fmla="*/ 824813 h 853535"/>
                <a:gd name="connsiteX60" fmla="*/ 759580 w 832199"/>
                <a:gd name="connsiteY60" fmla="*/ 853388 h 853535"/>
                <a:gd name="connsiteX61" fmla="*/ 680713 w 832199"/>
                <a:gd name="connsiteY61" fmla="*/ 723371 h 853535"/>
                <a:gd name="connsiteX62" fmla="*/ 620896 w 832199"/>
                <a:gd name="connsiteY62" fmla="*/ 524299 h 853535"/>
                <a:gd name="connsiteX63" fmla="*/ 506596 w 832199"/>
                <a:gd name="connsiteY63" fmla="*/ 392568 h 853535"/>
                <a:gd name="connsiteX64" fmla="*/ 367436 w 832199"/>
                <a:gd name="connsiteY64" fmla="*/ 383043 h 853535"/>
                <a:gd name="connsiteX65" fmla="*/ 289045 w 832199"/>
                <a:gd name="connsiteY65" fmla="*/ 492962 h 853535"/>
                <a:gd name="connsiteX66" fmla="*/ 288473 w 832199"/>
                <a:gd name="connsiteY66" fmla="*/ 558113 h 853535"/>
                <a:gd name="connsiteX67" fmla="*/ 320382 w 832199"/>
                <a:gd name="connsiteY67" fmla="*/ 561637 h 853535"/>
                <a:gd name="connsiteX68" fmla="*/ 316001 w 832199"/>
                <a:gd name="connsiteY68" fmla="*/ 591926 h 853535"/>
                <a:gd name="connsiteX69" fmla="*/ 240468 w 832199"/>
                <a:gd name="connsiteY69" fmla="*/ 704702 h 853535"/>
                <a:gd name="connsiteX70" fmla="*/ 165696 w 832199"/>
                <a:gd name="connsiteY70" fmla="*/ 532871 h 853535"/>
                <a:gd name="connsiteX71" fmla="*/ 242849 w 832199"/>
                <a:gd name="connsiteY71" fmla="*/ 613739 h 853535"/>
                <a:gd name="connsiteX72" fmla="*/ 273805 w 832199"/>
                <a:gd name="connsiteY72" fmla="*/ 464006 h 85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832199" h="853535">
                  <a:moveTo>
                    <a:pt x="241896" y="704321"/>
                  </a:moveTo>
                  <a:cubicBezTo>
                    <a:pt x="239420" y="698511"/>
                    <a:pt x="233228" y="689939"/>
                    <a:pt x="235229" y="687176"/>
                  </a:cubicBezTo>
                  <a:cubicBezTo>
                    <a:pt x="254279" y="659744"/>
                    <a:pt x="274948" y="633265"/>
                    <a:pt x="288473" y="600880"/>
                  </a:cubicBezTo>
                  <a:lnTo>
                    <a:pt x="178936" y="700131"/>
                  </a:lnTo>
                  <a:lnTo>
                    <a:pt x="218941" y="574115"/>
                  </a:lnTo>
                  <a:lnTo>
                    <a:pt x="140646" y="574115"/>
                  </a:lnTo>
                  <a:lnTo>
                    <a:pt x="140646" y="528776"/>
                  </a:lnTo>
                  <a:lnTo>
                    <a:pt x="227514" y="474674"/>
                  </a:lnTo>
                  <a:lnTo>
                    <a:pt x="225418" y="464292"/>
                  </a:lnTo>
                  <a:lnTo>
                    <a:pt x="50824" y="484770"/>
                  </a:lnTo>
                  <a:lnTo>
                    <a:pt x="91401" y="437812"/>
                  </a:lnTo>
                  <a:lnTo>
                    <a:pt x="9486" y="426192"/>
                  </a:lnTo>
                  <a:cubicBezTo>
                    <a:pt x="16344" y="413523"/>
                    <a:pt x="21297" y="404570"/>
                    <a:pt x="24345" y="398950"/>
                  </a:cubicBezTo>
                  <a:lnTo>
                    <a:pt x="1200" y="381615"/>
                  </a:lnTo>
                  <a:lnTo>
                    <a:pt x="12153" y="372090"/>
                  </a:lnTo>
                  <a:lnTo>
                    <a:pt x="135978" y="332656"/>
                  </a:lnTo>
                  <a:lnTo>
                    <a:pt x="104832" y="323131"/>
                  </a:lnTo>
                  <a:cubicBezTo>
                    <a:pt x="104832" y="319702"/>
                    <a:pt x="104832" y="316178"/>
                    <a:pt x="104832" y="312749"/>
                  </a:cubicBezTo>
                  <a:lnTo>
                    <a:pt x="202368" y="298842"/>
                  </a:lnTo>
                  <a:cubicBezTo>
                    <a:pt x="191318" y="278078"/>
                    <a:pt x="182365" y="260742"/>
                    <a:pt x="171792" y="241216"/>
                  </a:cubicBezTo>
                  <a:lnTo>
                    <a:pt x="216750" y="236453"/>
                  </a:lnTo>
                  <a:cubicBezTo>
                    <a:pt x="209225" y="218356"/>
                    <a:pt x="202082" y="201211"/>
                    <a:pt x="195033" y="184066"/>
                  </a:cubicBezTo>
                  <a:lnTo>
                    <a:pt x="203415" y="178065"/>
                  </a:lnTo>
                  <a:lnTo>
                    <a:pt x="239705" y="216737"/>
                  </a:lnTo>
                  <a:cubicBezTo>
                    <a:pt x="280377" y="176160"/>
                    <a:pt x="277805" y="178637"/>
                    <a:pt x="242753" y="138346"/>
                  </a:cubicBezTo>
                  <a:cubicBezTo>
                    <a:pt x="192080" y="80434"/>
                    <a:pt x="119881" y="63099"/>
                    <a:pt x="55682" y="30523"/>
                  </a:cubicBezTo>
                  <a:cubicBezTo>
                    <a:pt x="41566" y="22836"/>
                    <a:pt x="29127" y="12416"/>
                    <a:pt x="19107" y="-148"/>
                  </a:cubicBezTo>
                  <a:cubicBezTo>
                    <a:pt x="107975" y="30237"/>
                    <a:pt x="200939" y="52335"/>
                    <a:pt x="263709" y="147776"/>
                  </a:cubicBezTo>
                  <a:cubicBezTo>
                    <a:pt x="268566" y="119201"/>
                    <a:pt x="270757" y="106723"/>
                    <a:pt x="274757" y="83196"/>
                  </a:cubicBezTo>
                  <a:lnTo>
                    <a:pt x="332574" y="178446"/>
                  </a:lnTo>
                  <a:lnTo>
                    <a:pt x="424491" y="108628"/>
                  </a:lnTo>
                  <a:cubicBezTo>
                    <a:pt x="423633" y="123392"/>
                    <a:pt x="422395" y="145014"/>
                    <a:pt x="420966" y="170350"/>
                  </a:cubicBezTo>
                  <a:lnTo>
                    <a:pt x="395820" y="164730"/>
                  </a:lnTo>
                  <a:cubicBezTo>
                    <a:pt x="379532" y="184637"/>
                    <a:pt x="364578" y="202830"/>
                    <a:pt x="345909" y="226071"/>
                  </a:cubicBezTo>
                  <a:lnTo>
                    <a:pt x="289998" y="144251"/>
                  </a:lnTo>
                  <a:lnTo>
                    <a:pt x="289998" y="299414"/>
                  </a:lnTo>
                  <a:lnTo>
                    <a:pt x="226942" y="250360"/>
                  </a:lnTo>
                  <a:lnTo>
                    <a:pt x="217417" y="258933"/>
                  </a:lnTo>
                  <a:cubicBezTo>
                    <a:pt x="220655" y="273696"/>
                    <a:pt x="223894" y="288460"/>
                    <a:pt x="227799" y="306558"/>
                  </a:cubicBezTo>
                  <a:lnTo>
                    <a:pt x="159981" y="320369"/>
                  </a:lnTo>
                  <a:lnTo>
                    <a:pt x="197510" y="333132"/>
                  </a:lnTo>
                  <a:cubicBezTo>
                    <a:pt x="154933" y="372090"/>
                    <a:pt x="78923" y="339038"/>
                    <a:pt x="51206" y="409332"/>
                  </a:cubicBezTo>
                  <a:lnTo>
                    <a:pt x="158362" y="392378"/>
                  </a:lnTo>
                  <a:lnTo>
                    <a:pt x="126358" y="440574"/>
                  </a:lnTo>
                  <a:cubicBezTo>
                    <a:pt x="150837" y="438860"/>
                    <a:pt x="169030" y="436193"/>
                    <a:pt x="187032" y="436859"/>
                  </a:cubicBezTo>
                  <a:cubicBezTo>
                    <a:pt x="207682" y="437050"/>
                    <a:pt x="228257" y="439508"/>
                    <a:pt x="248373" y="444194"/>
                  </a:cubicBezTo>
                  <a:cubicBezTo>
                    <a:pt x="276949" y="451433"/>
                    <a:pt x="284187" y="438098"/>
                    <a:pt x="289236" y="413809"/>
                  </a:cubicBezTo>
                  <a:cubicBezTo>
                    <a:pt x="298761" y="367517"/>
                    <a:pt x="419442" y="263981"/>
                    <a:pt x="465353" y="261409"/>
                  </a:cubicBezTo>
                  <a:cubicBezTo>
                    <a:pt x="471716" y="261418"/>
                    <a:pt x="477964" y="263124"/>
                    <a:pt x="483450" y="266362"/>
                  </a:cubicBezTo>
                  <a:cubicBezTo>
                    <a:pt x="597112" y="327960"/>
                    <a:pt x="710593" y="389806"/>
                    <a:pt x="823874" y="451909"/>
                  </a:cubicBezTo>
                  <a:cubicBezTo>
                    <a:pt x="826160" y="453147"/>
                    <a:pt x="826827" y="457243"/>
                    <a:pt x="833399" y="469721"/>
                  </a:cubicBezTo>
                  <a:cubicBezTo>
                    <a:pt x="782630" y="443717"/>
                    <a:pt x="739101" y="422096"/>
                    <a:pt x="696334" y="399331"/>
                  </a:cubicBezTo>
                  <a:cubicBezTo>
                    <a:pt x="625373" y="361231"/>
                    <a:pt x="554983" y="322655"/>
                    <a:pt x="484022" y="285031"/>
                  </a:cubicBezTo>
                  <a:cubicBezTo>
                    <a:pt x="476268" y="280726"/>
                    <a:pt x="467058" y="279935"/>
                    <a:pt x="458685" y="282840"/>
                  </a:cubicBezTo>
                  <a:cubicBezTo>
                    <a:pt x="419604" y="304519"/>
                    <a:pt x="383619" y="331361"/>
                    <a:pt x="351720" y="362660"/>
                  </a:cubicBezTo>
                  <a:cubicBezTo>
                    <a:pt x="373722" y="353992"/>
                    <a:pt x="395058" y="341133"/>
                    <a:pt x="417823" y="337514"/>
                  </a:cubicBezTo>
                  <a:cubicBezTo>
                    <a:pt x="460400" y="330751"/>
                    <a:pt x="563937" y="403617"/>
                    <a:pt x="587844" y="444670"/>
                  </a:cubicBezTo>
                  <a:cubicBezTo>
                    <a:pt x="617848" y="496391"/>
                    <a:pt x="648233" y="550588"/>
                    <a:pt x="690048" y="592212"/>
                  </a:cubicBezTo>
                  <a:cubicBezTo>
                    <a:pt x="734339" y="636313"/>
                    <a:pt x="704811" y="681842"/>
                    <a:pt x="703192" y="722800"/>
                  </a:cubicBezTo>
                  <a:cubicBezTo>
                    <a:pt x="701477" y="767377"/>
                    <a:pt x="698811" y="800715"/>
                    <a:pt x="741292" y="824813"/>
                  </a:cubicBezTo>
                  <a:cubicBezTo>
                    <a:pt x="749102" y="829194"/>
                    <a:pt x="752246" y="841672"/>
                    <a:pt x="759580" y="853388"/>
                  </a:cubicBezTo>
                  <a:cubicBezTo>
                    <a:pt x="689381" y="832242"/>
                    <a:pt x="663473" y="785475"/>
                    <a:pt x="680713" y="723371"/>
                  </a:cubicBezTo>
                  <a:cubicBezTo>
                    <a:pt x="703573" y="641742"/>
                    <a:pt x="665664" y="582211"/>
                    <a:pt x="620896" y="524299"/>
                  </a:cubicBezTo>
                  <a:cubicBezTo>
                    <a:pt x="585368" y="478484"/>
                    <a:pt x="545458" y="436098"/>
                    <a:pt x="506596" y="392568"/>
                  </a:cubicBezTo>
                  <a:cubicBezTo>
                    <a:pt x="463543" y="343800"/>
                    <a:pt x="415251" y="363326"/>
                    <a:pt x="367436" y="383043"/>
                  </a:cubicBezTo>
                  <a:cubicBezTo>
                    <a:pt x="319620" y="402760"/>
                    <a:pt x="295808" y="443146"/>
                    <a:pt x="289045" y="492962"/>
                  </a:cubicBezTo>
                  <a:cubicBezTo>
                    <a:pt x="287330" y="514641"/>
                    <a:pt x="287140" y="536405"/>
                    <a:pt x="288473" y="558113"/>
                  </a:cubicBezTo>
                  <a:lnTo>
                    <a:pt x="320382" y="561637"/>
                  </a:lnTo>
                  <a:cubicBezTo>
                    <a:pt x="319049" y="571829"/>
                    <a:pt x="320954" y="584021"/>
                    <a:pt x="316001" y="591926"/>
                  </a:cubicBezTo>
                  <a:cubicBezTo>
                    <a:pt x="291807" y="630026"/>
                    <a:pt x="265804" y="667174"/>
                    <a:pt x="240468" y="704702"/>
                  </a:cubicBezTo>
                  <a:close/>
                  <a:moveTo>
                    <a:pt x="165696" y="532871"/>
                  </a:moveTo>
                  <a:cubicBezTo>
                    <a:pt x="229609" y="532205"/>
                    <a:pt x="251421" y="550874"/>
                    <a:pt x="242849" y="613739"/>
                  </a:cubicBezTo>
                  <a:cubicBezTo>
                    <a:pt x="289045" y="566781"/>
                    <a:pt x="259613" y="517727"/>
                    <a:pt x="273805" y="464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:a16="http://schemas.microsoft.com/office/drawing/2014/main" id="{90A9E7A0-143C-424D-9412-A8DD71069BC1}"/>
                </a:ext>
              </a:extLst>
            </p:cNvPr>
            <p:cNvSpPr/>
            <p:nvPr/>
          </p:nvSpPr>
          <p:spPr>
            <a:xfrm>
              <a:off x="3104602" y="4013548"/>
              <a:ext cx="514896" cy="2517669"/>
            </a:xfrm>
            <a:custGeom>
              <a:avLst/>
              <a:gdLst>
                <a:gd name="connsiteX0" fmla="*/ 17368 w 514896"/>
                <a:gd name="connsiteY0" fmla="*/ 2438729 h 2517669"/>
                <a:gd name="connsiteX1" fmla="*/ 185864 w 514896"/>
                <a:gd name="connsiteY1" fmla="*/ 2424537 h 2517669"/>
                <a:gd name="connsiteX2" fmla="*/ 313404 w 514896"/>
                <a:gd name="connsiteY2" fmla="*/ 2431585 h 2517669"/>
                <a:gd name="connsiteX3" fmla="*/ 287211 w 514896"/>
                <a:gd name="connsiteY3" fmla="*/ 2363767 h 2517669"/>
                <a:gd name="connsiteX4" fmla="*/ 177102 w 514896"/>
                <a:gd name="connsiteY4" fmla="*/ 2167742 h 2517669"/>
                <a:gd name="connsiteX5" fmla="*/ 96997 w 514896"/>
                <a:gd name="connsiteY5" fmla="*/ 1828843 h 2517669"/>
                <a:gd name="connsiteX6" fmla="*/ 109189 w 514896"/>
                <a:gd name="connsiteY6" fmla="*/ 1741879 h 2517669"/>
                <a:gd name="connsiteX7" fmla="*/ 83757 w 514896"/>
                <a:gd name="connsiteY7" fmla="*/ 1350307 h 2517669"/>
                <a:gd name="connsiteX8" fmla="*/ 63754 w 514896"/>
                <a:gd name="connsiteY8" fmla="*/ 1105133 h 2517669"/>
                <a:gd name="connsiteX9" fmla="*/ 11272 w 514896"/>
                <a:gd name="connsiteY9" fmla="*/ 630788 h 2517669"/>
                <a:gd name="connsiteX10" fmla="*/ 44895 w 514896"/>
                <a:gd name="connsiteY10" fmla="*/ 50716 h 2517669"/>
                <a:gd name="connsiteX11" fmla="*/ 78328 w 514896"/>
                <a:gd name="connsiteY11" fmla="*/ -148 h 2517669"/>
                <a:gd name="connsiteX12" fmla="*/ 26225 w 514896"/>
                <a:gd name="connsiteY12" fmla="*/ 363422 h 2517669"/>
                <a:gd name="connsiteX13" fmla="*/ 53182 w 514896"/>
                <a:gd name="connsiteY13" fmla="*/ 824908 h 2517669"/>
                <a:gd name="connsiteX14" fmla="*/ 100807 w 514896"/>
                <a:gd name="connsiteY14" fmla="*/ 1266772 h 2517669"/>
                <a:gd name="connsiteX15" fmla="*/ 122904 w 514896"/>
                <a:gd name="connsiteY15" fmla="*/ 1621198 h 2517669"/>
                <a:gd name="connsiteX16" fmla="*/ 121475 w 514896"/>
                <a:gd name="connsiteY16" fmla="*/ 1778170 h 2517669"/>
                <a:gd name="connsiteX17" fmla="*/ 121475 w 514896"/>
                <a:gd name="connsiteY17" fmla="*/ 1808173 h 2517669"/>
                <a:gd name="connsiteX18" fmla="*/ 356457 w 514896"/>
                <a:gd name="connsiteY18" fmla="*/ 1221148 h 2517669"/>
                <a:gd name="connsiteX19" fmla="*/ 369983 w 514896"/>
                <a:gd name="connsiteY19" fmla="*/ 1226672 h 2517669"/>
                <a:gd name="connsiteX20" fmla="*/ 340455 w 514896"/>
                <a:gd name="connsiteY20" fmla="*/ 1290966 h 2517669"/>
                <a:gd name="connsiteX21" fmla="*/ 216630 w 514896"/>
                <a:gd name="connsiteY21" fmla="*/ 1649487 h 2517669"/>
                <a:gd name="connsiteX22" fmla="*/ 164433 w 514896"/>
                <a:gd name="connsiteY22" fmla="*/ 1785313 h 2517669"/>
                <a:gd name="connsiteX23" fmla="*/ 166148 w 514896"/>
                <a:gd name="connsiteY23" fmla="*/ 2041822 h 2517669"/>
                <a:gd name="connsiteX24" fmla="*/ 262827 w 514896"/>
                <a:gd name="connsiteY24" fmla="*/ 2295854 h 2517669"/>
                <a:gd name="connsiteX25" fmla="*/ 438182 w 514896"/>
                <a:gd name="connsiteY25" fmla="*/ 2456445 h 2517669"/>
                <a:gd name="connsiteX26" fmla="*/ 516097 w 514896"/>
                <a:gd name="connsiteY26" fmla="*/ 2476257 h 2517669"/>
                <a:gd name="connsiteX27" fmla="*/ 408845 w 514896"/>
                <a:gd name="connsiteY27" fmla="*/ 2514357 h 2517669"/>
                <a:gd name="connsiteX28" fmla="*/ 316262 w 514896"/>
                <a:gd name="connsiteY28" fmla="*/ 2478829 h 2517669"/>
                <a:gd name="connsiteX29" fmla="*/ 175196 w 514896"/>
                <a:gd name="connsiteY29" fmla="*/ 2444253 h 2517669"/>
                <a:gd name="connsiteX30" fmla="*/ 22796 w 514896"/>
                <a:gd name="connsiteY30" fmla="*/ 2456160 h 2517669"/>
                <a:gd name="connsiteX31" fmla="*/ 14986 w 514896"/>
                <a:gd name="connsiteY31" fmla="*/ 2441110 h 2517669"/>
                <a:gd name="connsiteX32" fmla="*/ 333788 w 514896"/>
                <a:gd name="connsiteY32" fmla="*/ 2430918 h 2517669"/>
                <a:gd name="connsiteX33" fmla="*/ 369793 w 514896"/>
                <a:gd name="connsiteY33" fmla="*/ 2491402 h 2517669"/>
                <a:gd name="connsiteX34" fmla="*/ 412179 w 514896"/>
                <a:gd name="connsiteY34" fmla="*/ 2487973 h 2517669"/>
                <a:gd name="connsiteX35" fmla="*/ 412179 w 514896"/>
                <a:gd name="connsiteY35" fmla="*/ 2475304 h 25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4896" h="2517669">
                  <a:moveTo>
                    <a:pt x="17368" y="2438729"/>
                  </a:moveTo>
                  <a:cubicBezTo>
                    <a:pt x="73470" y="2438729"/>
                    <a:pt x="128810" y="2464160"/>
                    <a:pt x="185864" y="2424537"/>
                  </a:cubicBezTo>
                  <a:cubicBezTo>
                    <a:pt x="217868" y="2402248"/>
                    <a:pt x="264636" y="2411487"/>
                    <a:pt x="313404" y="2431585"/>
                  </a:cubicBezTo>
                  <a:cubicBezTo>
                    <a:pt x="306356" y="2408372"/>
                    <a:pt x="297592" y="2385703"/>
                    <a:pt x="287211" y="2363767"/>
                  </a:cubicBezTo>
                  <a:cubicBezTo>
                    <a:pt x="250730" y="2298044"/>
                    <a:pt x="200343" y="2237465"/>
                    <a:pt x="177102" y="2167742"/>
                  </a:cubicBezTo>
                  <a:cubicBezTo>
                    <a:pt x="140525" y="2057919"/>
                    <a:pt x="119952" y="1942666"/>
                    <a:pt x="96997" y="1828843"/>
                  </a:cubicBezTo>
                  <a:cubicBezTo>
                    <a:pt x="91568" y="1801792"/>
                    <a:pt x="110712" y="1770645"/>
                    <a:pt x="109189" y="1741879"/>
                  </a:cubicBezTo>
                  <a:cubicBezTo>
                    <a:pt x="102616" y="1611292"/>
                    <a:pt x="93091" y="1480799"/>
                    <a:pt x="83757" y="1350307"/>
                  </a:cubicBezTo>
                  <a:cubicBezTo>
                    <a:pt x="77947" y="1268582"/>
                    <a:pt x="72518" y="1186667"/>
                    <a:pt x="63754" y="1105133"/>
                  </a:cubicBezTo>
                  <a:cubicBezTo>
                    <a:pt x="46704" y="946923"/>
                    <a:pt x="19654" y="789379"/>
                    <a:pt x="11272" y="630788"/>
                  </a:cubicBezTo>
                  <a:cubicBezTo>
                    <a:pt x="985" y="436954"/>
                    <a:pt x="-15399" y="241025"/>
                    <a:pt x="44895" y="50716"/>
                  </a:cubicBezTo>
                  <a:cubicBezTo>
                    <a:pt x="51943" y="31399"/>
                    <a:pt x="63373" y="13978"/>
                    <a:pt x="78328" y="-148"/>
                  </a:cubicBezTo>
                  <a:cubicBezTo>
                    <a:pt x="22606" y="116343"/>
                    <a:pt x="22512" y="240453"/>
                    <a:pt x="26225" y="363422"/>
                  </a:cubicBezTo>
                  <a:cubicBezTo>
                    <a:pt x="30988" y="517412"/>
                    <a:pt x="39942" y="671241"/>
                    <a:pt x="53182" y="824908"/>
                  </a:cubicBezTo>
                  <a:cubicBezTo>
                    <a:pt x="65659" y="972545"/>
                    <a:pt x="87853" y="1119230"/>
                    <a:pt x="100807" y="1266772"/>
                  </a:cubicBezTo>
                  <a:cubicBezTo>
                    <a:pt x="111284" y="1384597"/>
                    <a:pt x="111093" y="1503469"/>
                    <a:pt x="122904" y="1621198"/>
                  </a:cubicBezTo>
                  <a:cubicBezTo>
                    <a:pt x="128334" y="1674443"/>
                    <a:pt x="137573" y="1725973"/>
                    <a:pt x="121475" y="1778170"/>
                  </a:cubicBezTo>
                  <a:cubicBezTo>
                    <a:pt x="119952" y="1788114"/>
                    <a:pt x="119952" y="1798229"/>
                    <a:pt x="121475" y="1808173"/>
                  </a:cubicBezTo>
                  <a:cubicBezTo>
                    <a:pt x="235300" y="1627198"/>
                    <a:pt x="242253" y="1402218"/>
                    <a:pt x="356457" y="1221148"/>
                  </a:cubicBezTo>
                  <a:lnTo>
                    <a:pt x="369983" y="1226672"/>
                  </a:lnTo>
                  <a:cubicBezTo>
                    <a:pt x="360458" y="1248104"/>
                    <a:pt x="348266" y="1268773"/>
                    <a:pt x="340455" y="1290966"/>
                  </a:cubicBezTo>
                  <a:cubicBezTo>
                    <a:pt x="298641" y="1410314"/>
                    <a:pt x="258160" y="1530043"/>
                    <a:pt x="216630" y="1649487"/>
                  </a:cubicBezTo>
                  <a:cubicBezTo>
                    <a:pt x="200629" y="1695397"/>
                    <a:pt x="189389" y="1744737"/>
                    <a:pt x="164433" y="1785313"/>
                  </a:cubicBezTo>
                  <a:cubicBezTo>
                    <a:pt x="110236" y="1873420"/>
                    <a:pt x="134620" y="1955430"/>
                    <a:pt x="166148" y="2041822"/>
                  </a:cubicBezTo>
                  <a:cubicBezTo>
                    <a:pt x="197675" y="2128213"/>
                    <a:pt x="207582" y="2218606"/>
                    <a:pt x="262827" y="2295854"/>
                  </a:cubicBezTo>
                  <a:cubicBezTo>
                    <a:pt x="309405" y="2361071"/>
                    <a:pt x="369125" y="2415783"/>
                    <a:pt x="438182" y="2456445"/>
                  </a:cubicBezTo>
                  <a:cubicBezTo>
                    <a:pt x="458185" y="2468351"/>
                    <a:pt x="485045" y="2468827"/>
                    <a:pt x="516097" y="2476257"/>
                  </a:cubicBezTo>
                  <a:cubicBezTo>
                    <a:pt x="476472" y="2490925"/>
                    <a:pt x="443611" y="2507594"/>
                    <a:pt x="408845" y="2514357"/>
                  </a:cubicBezTo>
                  <a:cubicBezTo>
                    <a:pt x="374079" y="2521120"/>
                    <a:pt x="340455" y="2520263"/>
                    <a:pt x="316262" y="2478829"/>
                  </a:cubicBezTo>
                  <a:cubicBezTo>
                    <a:pt x="289878" y="2433585"/>
                    <a:pt x="230537" y="2430347"/>
                    <a:pt x="175196" y="2444253"/>
                  </a:cubicBezTo>
                  <a:cubicBezTo>
                    <a:pt x="126333" y="2456540"/>
                    <a:pt x="73565" y="2453778"/>
                    <a:pt x="22796" y="2456160"/>
                  </a:cubicBezTo>
                  <a:cubicBezTo>
                    <a:pt x="20511" y="2456160"/>
                    <a:pt x="17654" y="2446635"/>
                    <a:pt x="14986" y="2441110"/>
                  </a:cubicBezTo>
                  <a:close/>
                  <a:moveTo>
                    <a:pt x="333788" y="2430918"/>
                  </a:moveTo>
                  <a:cubicBezTo>
                    <a:pt x="332074" y="2465970"/>
                    <a:pt x="338360" y="2479495"/>
                    <a:pt x="369793" y="2491402"/>
                  </a:cubicBezTo>
                  <a:cubicBezTo>
                    <a:pt x="381794" y="2495879"/>
                    <a:pt x="398368" y="2489402"/>
                    <a:pt x="412179" y="2487973"/>
                  </a:cubicBezTo>
                  <a:lnTo>
                    <a:pt x="412179" y="24753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:a16="http://schemas.microsoft.com/office/drawing/2014/main" id="{4B79B3C6-2A99-4998-99F1-F42096B6E786}"/>
                </a:ext>
              </a:extLst>
            </p:cNvPr>
            <p:cNvSpPr/>
            <p:nvPr/>
          </p:nvSpPr>
          <p:spPr>
            <a:xfrm>
              <a:off x="7163751" y="2651950"/>
              <a:ext cx="707802" cy="1246060"/>
            </a:xfrm>
            <a:custGeom>
              <a:avLst/>
              <a:gdLst>
                <a:gd name="connsiteX0" fmla="*/ 7391 w 707802"/>
                <a:gd name="connsiteY0" fmla="*/ 999025 h 1246060"/>
                <a:gd name="connsiteX1" fmla="*/ 23584 w 707802"/>
                <a:gd name="connsiteY1" fmla="*/ 979213 h 1246060"/>
                <a:gd name="connsiteX2" fmla="*/ 20916 w 707802"/>
                <a:gd name="connsiteY2" fmla="*/ 1035601 h 1246060"/>
                <a:gd name="connsiteX3" fmla="*/ 266757 w 707802"/>
                <a:gd name="connsiteY3" fmla="*/ 788713 h 1246060"/>
                <a:gd name="connsiteX4" fmla="*/ 222466 w 707802"/>
                <a:gd name="connsiteY4" fmla="*/ 708036 h 1246060"/>
                <a:gd name="connsiteX5" fmla="*/ 225228 w 707802"/>
                <a:gd name="connsiteY5" fmla="*/ 687367 h 1246060"/>
                <a:gd name="connsiteX6" fmla="*/ 252279 w 707802"/>
                <a:gd name="connsiteY6" fmla="*/ 723467 h 1246060"/>
                <a:gd name="connsiteX7" fmla="*/ 287616 w 707802"/>
                <a:gd name="connsiteY7" fmla="*/ 773473 h 1246060"/>
                <a:gd name="connsiteX8" fmla="*/ 334670 w 707802"/>
                <a:gd name="connsiteY8" fmla="*/ 752232 h 1246060"/>
                <a:gd name="connsiteX9" fmla="*/ 396869 w 707802"/>
                <a:gd name="connsiteY9" fmla="*/ 696606 h 1246060"/>
                <a:gd name="connsiteX10" fmla="*/ 376009 w 707802"/>
                <a:gd name="connsiteY10" fmla="*/ 656887 h 1246060"/>
                <a:gd name="connsiteX11" fmla="*/ 350005 w 707802"/>
                <a:gd name="connsiteY11" fmla="*/ 475912 h 1246060"/>
                <a:gd name="connsiteX12" fmla="*/ 342004 w 707802"/>
                <a:gd name="connsiteY12" fmla="*/ 284745 h 1246060"/>
                <a:gd name="connsiteX13" fmla="*/ 322954 w 707802"/>
                <a:gd name="connsiteY13" fmla="*/ 227595 h 1246060"/>
                <a:gd name="connsiteX14" fmla="*/ 396869 w 707802"/>
                <a:gd name="connsiteY14" fmla="*/ 274172 h 1246060"/>
                <a:gd name="connsiteX15" fmla="*/ 403631 w 707802"/>
                <a:gd name="connsiteY15" fmla="*/ 145680 h 1246060"/>
                <a:gd name="connsiteX16" fmla="*/ 419633 w 707802"/>
                <a:gd name="connsiteY16" fmla="*/ 144728 h 1246060"/>
                <a:gd name="connsiteX17" fmla="*/ 520312 w 707802"/>
                <a:gd name="connsiteY17" fmla="*/ 299414 h 1246060"/>
                <a:gd name="connsiteX18" fmla="*/ 542696 w 707802"/>
                <a:gd name="connsiteY18" fmla="*/ 286650 h 1246060"/>
                <a:gd name="connsiteX19" fmla="*/ 476021 w 707802"/>
                <a:gd name="connsiteY19" fmla="*/ 145966 h 1246060"/>
                <a:gd name="connsiteX20" fmla="*/ 357530 w 707802"/>
                <a:gd name="connsiteY20" fmla="*/ -148 h 1246060"/>
                <a:gd name="connsiteX21" fmla="*/ 356959 w 707802"/>
                <a:gd name="connsiteY21" fmla="*/ 1376 h 1246060"/>
                <a:gd name="connsiteX22" fmla="*/ 430206 w 707802"/>
                <a:gd name="connsiteY22" fmla="*/ 54716 h 1246060"/>
                <a:gd name="connsiteX23" fmla="*/ 641851 w 707802"/>
                <a:gd name="connsiteY23" fmla="*/ 359516 h 1246060"/>
                <a:gd name="connsiteX24" fmla="*/ 709002 w 707802"/>
                <a:gd name="connsiteY24" fmla="*/ 484961 h 1246060"/>
                <a:gd name="connsiteX25" fmla="*/ 566127 w 707802"/>
                <a:gd name="connsiteY25" fmla="*/ 271315 h 1246060"/>
                <a:gd name="connsiteX26" fmla="*/ 556602 w 707802"/>
                <a:gd name="connsiteY26" fmla="*/ 274172 h 1246060"/>
                <a:gd name="connsiteX27" fmla="*/ 577367 w 707802"/>
                <a:gd name="connsiteY27" fmla="*/ 344848 h 1246060"/>
                <a:gd name="connsiteX28" fmla="*/ 564223 w 707802"/>
                <a:gd name="connsiteY28" fmla="*/ 351896 h 1246060"/>
                <a:gd name="connsiteX29" fmla="*/ 540791 w 707802"/>
                <a:gd name="connsiteY29" fmla="*/ 314939 h 1246060"/>
                <a:gd name="connsiteX30" fmla="*/ 530695 w 707802"/>
                <a:gd name="connsiteY30" fmla="*/ 344181 h 1246060"/>
                <a:gd name="connsiteX31" fmla="*/ 476117 w 707802"/>
                <a:gd name="connsiteY31" fmla="*/ 269886 h 1246060"/>
                <a:gd name="connsiteX32" fmla="*/ 465639 w 707802"/>
                <a:gd name="connsiteY32" fmla="*/ 275696 h 1246060"/>
                <a:gd name="connsiteX33" fmla="*/ 469449 w 707802"/>
                <a:gd name="connsiteY33" fmla="*/ 307224 h 1246060"/>
                <a:gd name="connsiteX34" fmla="*/ 460781 w 707802"/>
                <a:gd name="connsiteY34" fmla="*/ 310367 h 1246060"/>
                <a:gd name="connsiteX35" fmla="*/ 424015 w 707802"/>
                <a:gd name="connsiteY35" fmla="*/ 208545 h 1246060"/>
                <a:gd name="connsiteX36" fmla="*/ 411061 w 707802"/>
                <a:gd name="connsiteY36" fmla="*/ 212164 h 1246060"/>
                <a:gd name="connsiteX37" fmla="*/ 436397 w 707802"/>
                <a:gd name="connsiteY37" fmla="*/ 345514 h 1246060"/>
                <a:gd name="connsiteX38" fmla="*/ 357435 w 707802"/>
                <a:gd name="connsiteY38" fmla="*/ 279316 h 1246060"/>
                <a:gd name="connsiteX39" fmla="*/ 435825 w 707802"/>
                <a:gd name="connsiteY39" fmla="*/ 530109 h 1246060"/>
                <a:gd name="connsiteX40" fmla="*/ 423252 w 707802"/>
                <a:gd name="connsiteY40" fmla="*/ 536491 h 1246060"/>
                <a:gd name="connsiteX41" fmla="*/ 397916 w 707802"/>
                <a:gd name="connsiteY41" fmla="*/ 502582 h 1246060"/>
                <a:gd name="connsiteX42" fmla="*/ 377914 w 707802"/>
                <a:gd name="connsiteY42" fmla="*/ 466292 h 1246060"/>
                <a:gd name="connsiteX43" fmla="*/ 412204 w 707802"/>
                <a:gd name="connsiteY43" fmla="*/ 690510 h 1246060"/>
                <a:gd name="connsiteX44" fmla="*/ 576891 w 707802"/>
                <a:gd name="connsiteY44" fmla="*/ 642885 h 1246060"/>
                <a:gd name="connsiteX45" fmla="*/ 304761 w 707802"/>
                <a:gd name="connsiteY45" fmla="*/ 786903 h 1246060"/>
                <a:gd name="connsiteX46" fmla="*/ 75781 w 707802"/>
                <a:gd name="connsiteY46" fmla="*/ 995120 h 1246060"/>
                <a:gd name="connsiteX47" fmla="*/ 155505 w 707802"/>
                <a:gd name="connsiteY47" fmla="*/ 947495 h 1246060"/>
                <a:gd name="connsiteX48" fmla="*/ 39395 w 707802"/>
                <a:gd name="connsiteY48" fmla="*/ 1171713 h 1246060"/>
                <a:gd name="connsiteX49" fmla="*/ 47206 w 707802"/>
                <a:gd name="connsiteY49" fmla="*/ 1177618 h 1246060"/>
                <a:gd name="connsiteX50" fmla="*/ 80448 w 707802"/>
                <a:gd name="connsiteY50" fmla="*/ 1151615 h 1246060"/>
                <a:gd name="connsiteX51" fmla="*/ 87973 w 707802"/>
                <a:gd name="connsiteY51" fmla="*/ 1164951 h 1246060"/>
                <a:gd name="connsiteX52" fmla="*/ 1200 w 707802"/>
                <a:gd name="connsiteY52" fmla="*/ 1245913 h 1246060"/>
                <a:gd name="connsiteX53" fmla="*/ 35680 w 707802"/>
                <a:gd name="connsiteY53" fmla="*/ 1099895 h 1246060"/>
                <a:gd name="connsiteX54" fmla="*/ 3772 w 707802"/>
                <a:gd name="connsiteY54" fmla="*/ 1111420 h 1246060"/>
                <a:gd name="connsiteX55" fmla="*/ 3772 w 707802"/>
                <a:gd name="connsiteY55" fmla="*/ 1003025 h 1246060"/>
                <a:gd name="connsiteX56" fmla="*/ 88449 w 707802"/>
                <a:gd name="connsiteY56" fmla="*/ 1007883 h 1246060"/>
                <a:gd name="connsiteX57" fmla="*/ 56445 w 707802"/>
                <a:gd name="connsiteY57" fmla="*/ 1089989 h 124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7802" h="1246060">
                  <a:moveTo>
                    <a:pt x="7391" y="999025"/>
                  </a:moveTo>
                  <a:lnTo>
                    <a:pt x="23584" y="979213"/>
                  </a:lnTo>
                  <a:cubicBezTo>
                    <a:pt x="22631" y="999977"/>
                    <a:pt x="21964" y="1014074"/>
                    <a:pt x="20916" y="1035601"/>
                  </a:cubicBezTo>
                  <a:cubicBezTo>
                    <a:pt x="99212" y="943113"/>
                    <a:pt x="152361" y="835004"/>
                    <a:pt x="266757" y="788713"/>
                  </a:cubicBezTo>
                  <a:cubicBezTo>
                    <a:pt x="250945" y="760138"/>
                    <a:pt x="235800" y="734611"/>
                    <a:pt x="222466" y="708036"/>
                  </a:cubicBezTo>
                  <a:cubicBezTo>
                    <a:pt x="219798" y="702893"/>
                    <a:pt x="224180" y="694320"/>
                    <a:pt x="225228" y="687367"/>
                  </a:cubicBezTo>
                  <a:lnTo>
                    <a:pt x="252279" y="723467"/>
                  </a:lnTo>
                  <a:cubicBezTo>
                    <a:pt x="263614" y="740993"/>
                    <a:pt x="271329" y="765186"/>
                    <a:pt x="287616" y="773473"/>
                  </a:cubicBezTo>
                  <a:cubicBezTo>
                    <a:pt x="297713" y="778712"/>
                    <a:pt x="335241" y="758900"/>
                    <a:pt x="334670" y="752232"/>
                  </a:cubicBezTo>
                  <a:cubicBezTo>
                    <a:pt x="331050" y="706703"/>
                    <a:pt x="370389" y="710131"/>
                    <a:pt x="396869" y="696606"/>
                  </a:cubicBezTo>
                  <a:cubicBezTo>
                    <a:pt x="389058" y="681271"/>
                    <a:pt x="384962" y="666793"/>
                    <a:pt x="376009" y="656887"/>
                  </a:cubicBezTo>
                  <a:cubicBezTo>
                    <a:pt x="325812" y="601832"/>
                    <a:pt x="340290" y="540968"/>
                    <a:pt x="350005" y="475912"/>
                  </a:cubicBezTo>
                  <a:cubicBezTo>
                    <a:pt x="359530" y="413142"/>
                    <a:pt x="365626" y="347610"/>
                    <a:pt x="342004" y="284745"/>
                  </a:cubicBezTo>
                  <a:cubicBezTo>
                    <a:pt x="335908" y="268648"/>
                    <a:pt x="331146" y="251884"/>
                    <a:pt x="322954" y="227595"/>
                  </a:cubicBezTo>
                  <a:lnTo>
                    <a:pt x="396869" y="274172"/>
                  </a:lnTo>
                  <a:cubicBezTo>
                    <a:pt x="399250" y="228071"/>
                    <a:pt x="401440" y="186923"/>
                    <a:pt x="403631" y="145680"/>
                  </a:cubicBezTo>
                  <a:lnTo>
                    <a:pt x="419633" y="144728"/>
                  </a:lnTo>
                  <a:cubicBezTo>
                    <a:pt x="453228" y="196286"/>
                    <a:pt x="486785" y="247855"/>
                    <a:pt x="520312" y="299414"/>
                  </a:cubicBezTo>
                  <a:lnTo>
                    <a:pt x="542696" y="286650"/>
                  </a:lnTo>
                  <a:cubicBezTo>
                    <a:pt x="520979" y="239025"/>
                    <a:pt x="504596" y="188828"/>
                    <a:pt x="476021" y="145966"/>
                  </a:cubicBezTo>
                  <a:cubicBezTo>
                    <a:pt x="441731" y="93864"/>
                    <a:pt x="397440" y="48239"/>
                    <a:pt x="357530" y="-148"/>
                  </a:cubicBezTo>
                  <a:lnTo>
                    <a:pt x="356959" y="1376"/>
                  </a:lnTo>
                  <a:cubicBezTo>
                    <a:pt x="381819" y="18902"/>
                    <a:pt x="413442" y="31475"/>
                    <a:pt x="430206" y="54716"/>
                  </a:cubicBezTo>
                  <a:cubicBezTo>
                    <a:pt x="502691" y="155014"/>
                    <a:pt x="568223" y="260456"/>
                    <a:pt x="641851" y="359516"/>
                  </a:cubicBezTo>
                  <a:cubicBezTo>
                    <a:pt x="669759" y="396950"/>
                    <a:pt x="701192" y="429430"/>
                    <a:pt x="709002" y="484961"/>
                  </a:cubicBezTo>
                  <a:lnTo>
                    <a:pt x="566127" y="271315"/>
                  </a:lnTo>
                  <a:lnTo>
                    <a:pt x="556602" y="274172"/>
                  </a:lnTo>
                  <a:lnTo>
                    <a:pt x="577367" y="344848"/>
                  </a:lnTo>
                  <a:lnTo>
                    <a:pt x="564223" y="351896"/>
                  </a:lnTo>
                  <a:lnTo>
                    <a:pt x="540791" y="314939"/>
                  </a:lnTo>
                  <a:cubicBezTo>
                    <a:pt x="538791" y="320750"/>
                    <a:pt x="535743" y="329417"/>
                    <a:pt x="530695" y="344181"/>
                  </a:cubicBezTo>
                  <a:lnTo>
                    <a:pt x="476117" y="269886"/>
                  </a:lnTo>
                  <a:lnTo>
                    <a:pt x="465639" y="275696"/>
                  </a:lnTo>
                  <a:lnTo>
                    <a:pt x="469449" y="307224"/>
                  </a:lnTo>
                  <a:lnTo>
                    <a:pt x="460781" y="310367"/>
                  </a:lnTo>
                  <a:lnTo>
                    <a:pt x="424015" y="208545"/>
                  </a:lnTo>
                  <a:lnTo>
                    <a:pt x="411061" y="212164"/>
                  </a:lnTo>
                  <a:cubicBezTo>
                    <a:pt x="418776" y="252455"/>
                    <a:pt x="426396" y="292746"/>
                    <a:pt x="436397" y="345514"/>
                  </a:cubicBezTo>
                  <a:cubicBezTo>
                    <a:pt x="405155" y="319226"/>
                    <a:pt x="383533" y="301128"/>
                    <a:pt x="357435" y="279316"/>
                  </a:cubicBezTo>
                  <a:cubicBezTo>
                    <a:pt x="384295" y="365041"/>
                    <a:pt x="410013" y="447718"/>
                    <a:pt x="435825" y="530109"/>
                  </a:cubicBezTo>
                  <a:lnTo>
                    <a:pt x="423252" y="536491"/>
                  </a:lnTo>
                  <a:cubicBezTo>
                    <a:pt x="414118" y="525718"/>
                    <a:pt x="405660" y="514393"/>
                    <a:pt x="397916" y="502582"/>
                  </a:cubicBezTo>
                  <a:cubicBezTo>
                    <a:pt x="392172" y="489999"/>
                    <a:pt x="385486" y="477865"/>
                    <a:pt x="377914" y="466292"/>
                  </a:cubicBezTo>
                  <a:cubicBezTo>
                    <a:pt x="389820" y="540587"/>
                    <a:pt x="358387" y="620597"/>
                    <a:pt x="412204" y="690510"/>
                  </a:cubicBezTo>
                  <a:lnTo>
                    <a:pt x="576891" y="642885"/>
                  </a:lnTo>
                  <a:cubicBezTo>
                    <a:pt x="483165" y="691272"/>
                    <a:pt x="386391" y="728610"/>
                    <a:pt x="304761" y="786903"/>
                  </a:cubicBezTo>
                  <a:cubicBezTo>
                    <a:pt x="223133" y="845196"/>
                    <a:pt x="122358" y="890345"/>
                    <a:pt x="75781" y="995120"/>
                  </a:cubicBezTo>
                  <a:lnTo>
                    <a:pt x="155505" y="947495"/>
                  </a:lnTo>
                  <a:cubicBezTo>
                    <a:pt x="117405" y="1020456"/>
                    <a:pt x="78543" y="1096085"/>
                    <a:pt x="39395" y="1171713"/>
                  </a:cubicBezTo>
                  <a:lnTo>
                    <a:pt x="47206" y="1177618"/>
                  </a:lnTo>
                  <a:lnTo>
                    <a:pt x="80448" y="1151615"/>
                  </a:lnTo>
                  <a:lnTo>
                    <a:pt x="87973" y="1164951"/>
                  </a:lnTo>
                  <a:cubicBezTo>
                    <a:pt x="59083" y="1192001"/>
                    <a:pt x="30156" y="1218986"/>
                    <a:pt x="1200" y="1245913"/>
                  </a:cubicBezTo>
                  <a:lnTo>
                    <a:pt x="35680" y="1099895"/>
                  </a:lnTo>
                  <a:lnTo>
                    <a:pt x="3772" y="1111420"/>
                  </a:lnTo>
                  <a:lnTo>
                    <a:pt x="3772" y="1003025"/>
                  </a:lnTo>
                  <a:close/>
                  <a:moveTo>
                    <a:pt x="88449" y="1007883"/>
                  </a:moveTo>
                  <a:cubicBezTo>
                    <a:pt x="21774" y="1056461"/>
                    <a:pt x="21774" y="1056461"/>
                    <a:pt x="56445" y="10899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6A27E38D-8EDF-4E8D-B467-E654E84C4596}"/>
                </a:ext>
              </a:extLst>
            </p:cNvPr>
            <p:cNvSpPr/>
            <p:nvPr/>
          </p:nvSpPr>
          <p:spPr>
            <a:xfrm>
              <a:off x="3473510" y="3633215"/>
              <a:ext cx="572613" cy="1588484"/>
            </a:xfrm>
            <a:custGeom>
              <a:avLst/>
              <a:gdLst>
                <a:gd name="connsiteX0" fmla="*/ 326544 w 572613"/>
                <a:gd name="connsiteY0" fmla="*/ 147204 h 1588484"/>
                <a:gd name="connsiteX1" fmla="*/ 314257 w 572613"/>
                <a:gd name="connsiteY1" fmla="*/ 248646 h 1588484"/>
                <a:gd name="connsiteX2" fmla="*/ 314257 w 572613"/>
                <a:gd name="connsiteY2" fmla="*/ 326846 h 1588484"/>
                <a:gd name="connsiteX3" fmla="*/ 288920 w 572613"/>
                <a:gd name="connsiteY3" fmla="*/ 299128 h 1588484"/>
                <a:gd name="connsiteX4" fmla="*/ 281205 w 572613"/>
                <a:gd name="connsiteY4" fmla="*/ 333037 h 1588484"/>
                <a:gd name="connsiteX5" fmla="*/ 269584 w 572613"/>
                <a:gd name="connsiteY5" fmla="*/ 332084 h 1588484"/>
                <a:gd name="connsiteX6" fmla="*/ 275395 w 572613"/>
                <a:gd name="connsiteY6" fmla="*/ 269696 h 1588484"/>
                <a:gd name="connsiteX7" fmla="*/ 264917 w 572613"/>
                <a:gd name="connsiteY7" fmla="*/ 267410 h 1588484"/>
                <a:gd name="connsiteX8" fmla="*/ 181955 w 572613"/>
                <a:gd name="connsiteY8" fmla="*/ 596213 h 1588484"/>
                <a:gd name="connsiteX9" fmla="*/ 141854 w 572613"/>
                <a:gd name="connsiteY9" fmla="*/ 785760 h 1588484"/>
                <a:gd name="connsiteX10" fmla="*/ 141854 w 572613"/>
                <a:gd name="connsiteY10" fmla="*/ 836433 h 1588484"/>
                <a:gd name="connsiteX11" fmla="*/ 100897 w 572613"/>
                <a:gd name="connsiteY11" fmla="*/ 1007883 h 1588484"/>
                <a:gd name="connsiteX12" fmla="*/ 46699 w 572613"/>
                <a:gd name="connsiteY12" fmla="*/ 1298205 h 1588484"/>
                <a:gd name="connsiteX13" fmla="*/ 242057 w 572613"/>
                <a:gd name="connsiteY13" fmla="*/ 1115325 h 1588484"/>
                <a:gd name="connsiteX14" fmla="*/ 467324 w 572613"/>
                <a:gd name="connsiteY14" fmla="*/ 943113 h 1588484"/>
                <a:gd name="connsiteX15" fmla="*/ 573813 w 572613"/>
                <a:gd name="connsiteY15" fmla="*/ 883391 h 1588484"/>
                <a:gd name="connsiteX16" fmla="*/ 465990 w 572613"/>
                <a:gd name="connsiteY16" fmla="*/ 1024076 h 1588484"/>
                <a:gd name="connsiteX17" fmla="*/ 457417 w 572613"/>
                <a:gd name="connsiteY17" fmla="*/ 1019122 h 1588484"/>
                <a:gd name="connsiteX18" fmla="*/ 507519 w 572613"/>
                <a:gd name="connsiteY18" fmla="*/ 942922 h 1588484"/>
                <a:gd name="connsiteX19" fmla="*/ 100706 w 572613"/>
                <a:gd name="connsiteY19" fmla="*/ 1278107 h 1588484"/>
                <a:gd name="connsiteX20" fmla="*/ 23459 w 572613"/>
                <a:gd name="connsiteY20" fmla="*/ 1544140 h 1588484"/>
                <a:gd name="connsiteX21" fmla="*/ 23459 w 572613"/>
                <a:gd name="connsiteY21" fmla="*/ 1567572 h 1588484"/>
                <a:gd name="connsiteX22" fmla="*/ 8790 w 572613"/>
                <a:gd name="connsiteY22" fmla="*/ 1588337 h 1588484"/>
                <a:gd name="connsiteX23" fmla="*/ 2218 w 572613"/>
                <a:gd name="connsiteY23" fmla="*/ 1480037 h 1588484"/>
                <a:gd name="connsiteX24" fmla="*/ 46510 w 572613"/>
                <a:gd name="connsiteY24" fmla="*/ 1162093 h 1588484"/>
                <a:gd name="connsiteX25" fmla="*/ 156332 w 572613"/>
                <a:gd name="connsiteY25" fmla="*/ 627645 h 1588484"/>
                <a:gd name="connsiteX26" fmla="*/ 207386 w 572613"/>
                <a:gd name="connsiteY26" fmla="*/ 404284 h 1588484"/>
                <a:gd name="connsiteX27" fmla="*/ 200147 w 572613"/>
                <a:gd name="connsiteY27" fmla="*/ 412285 h 1588484"/>
                <a:gd name="connsiteX28" fmla="*/ 273871 w 572613"/>
                <a:gd name="connsiteY28" fmla="*/ 96245 h 1588484"/>
                <a:gd name="connsiteX29" fmla="*/ 261488 w 572613"/>
                <a:gd name="connsiteY29" fmla="*/ 91578 h 1588484"/>
                <a:gd name="connsiteX30" fmla="*/ 212625 w 572613"/>
                <a:gd name="connsiteY30" fmla="*/ 130440 h 1588484"/>
                <a:gd name="connsiteX31" fmla="*/ 205291 w 572613"/>
                <a:gd name="connsiteY31" fmla="*/ 100722 h 1588484"/>
                <a:gd name="connsiteX32" fmla="*/ 177573 w 572613"/>
                <a:gd name="connsiteY32" fmla="*/ 115962 h 1588484"/>
                <a:gd name="connsiteX33" fmla="*/ 214530 w 572613"/>
                <a:gd name="connsiteY33" fmla="*/ -148 h 1588484"/>
                <a:gd name="connsiteX34" fmla="*/ 256535 w 572613"/>
                <a:gd name="connsiteY34" fmla="*/ 26713 h 1588484"/>
                <a:gd name="connsiteX35" fmla="*/ 225388 w 572613"/>
                <a:gd name="connsiteY35" fmla="*/ 99770 h 1588484"/>
                <a:gd name="connsiteX36" fmla="*/ 287777 w 572613"/>
                <a:gd name="connsiteY36" fmla="*/ 40715 h 1588484"/>
                <a:gd name="connsiteX37" fmla="*/ 287777 w 572613"/>
                <a:gd name="connsiteY37" fmla="*/ 122534 h 1588484"/>
                <a:gd name="connsiteX38" fmla="*/ 328640 w 572613"/>
                <a:gd name="connsiteY38" fmla="*/ 114057 h 1588484"/>
                <a:gd name="connsiteX39" fmla="*/ 325877 w 572613"/>
                <a:gd name="connsiteY39" fmla="*/ 148823 h 158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2613" h="1588484">
                  <a:moveTo>
                    <a:pt x="326544" y="147204"/>
                  </a:moveTo>
                  <a:cubicBezTo>
                    <a:pt x="322353" y="181018"/>
                    <a:pt x="317019" y="214737"/>
                    <a:pt x="314257" y="248646"/>
                  </a:cubicBezTo>
                  <a:cubicBezTo>
                    <a:pt x="312352" y="271887"/>
                    <a:pt x="314257" y="295318"/>
                    <a:pt x="314257" y="326846"/>
                  </a:cubicBezTo>
                  <a:lnTo>
                    <a:pt x="288920" y="299128"/>
                  </a:lnTo>
                  <a:cubicBezTo>
                    <a:pt x="286253" y="311130"/>
                    <a:pt x="283777" y="322083"/>
                    <a:pt x="281205" y="333037"/>
                  </a:cubicBezTo>
                  <a:lnTo>
                    <a:pt x="269584" y="332084"/>
                  </a:lnTo>
                  <a:cubicBezTo>
                    <a:pt x="271490" y="311320"/>
                    <a:pt x="273490" y="290555"/>
                    <a:pt x="275395" y="269696"/>
                  </a:cubicBezTo>
                  <a:lnTo>
                    <a:pt x="264917" y="267410"/>
                  </a:lnTo>
                  <a:cubicBezTo>
                    <a:pt x="237104" y="376947"/>
                    <a:pt x="208624" y="486485"/>
                    <a:pt x="181955" y="596213"/>
                  </a:cubicBezTo>
                  <a:cubicBezTo>
                    <a:pt x="166809" y="658982"/>
                    <a:pt x="154046" y="722324"/>
                    <a:pt x="141854" y="785760"/>
                  </a:cubicBezTo>
                  <a:cubicBezTo>
                    <a:pt x="138711" y="802048"/>
                    <a:pt x="145284" y="820336"/>
                    <a:pt x="141854" y="836433"/>
                  </a:cubicBezTo>
                  <a:cubicBezTo>
                    <a:pt x="129377" y="893583"/>
                    <a:pt x="112613" y="950257"/>
                    <a:pt x="100897" y="1007883"/>
                  </a:cubicBezTo>
                  <a:cubicBezTo>
                    <a:pt x="81847" y="1100085"/>
                    <a:pt x="66226" y="1192859"/>
                    <a:pt x="46699" y="1298205"/>
                  </a:cubicBezTo>
                  <a:cubicBezTo>
                    <a:pt x="118518" y="1230387"/>
                    <a:pt x="177573" y="1169618"/>
                    <a:pt x="242057" y="1115325"/>
                  </a:cubicBezTo>
                  <a:cubicBezTo>
                    <a:pt x="314447" y="1054651"/>
                    <a:pt x="390837" y="998644"/>
                    <a:pt x="467324" y="943113"/>
                  </a:cubicBezTo>
                  <a:cubicBezTo>
                    <a:pt x="498184" y="920824"/>
                    <a:pt x="533999" y="905489"/>
                    <a:pt x="573813" y="883391"/>
                  </a:cubicBezTo>
                  <a:cubicBezTo>
                    <a:pt x="535713" y="932731"/>
                    <a:pt x="501042" y="978641"/>
                    <a:pt x="465990" y="1024076"/>
                  </a:cubicBezTo>
                  <a:lnTo>
                    <a:pt x="457417" y="1019122"/>
                  </a:lnTo>
                  <a:lnTo>
                    <a:pt x="507519" y="942922"/>
                  </a:lnTo>
                  <a:cubicBezTo>
                    <a:pt x="356262" y="1034124"/>
                    <a:pt x="219197" y="1147053"/>
                    <a:pt x="100706" y="1278107"/>
                  </a:cubicBezTo>
                  <a:cubicBezTo>
                    <a:pt x="29364" y="1355832"/>
                    <a:pt x="14124" y="1445272"/>
                    <a:pt x="23459" y="1544140"/>
                  </a:cubicBezTo>
                  <a:cubicBezTo>
                    <a:pt x="24506" y="1551923"/>
                    <a:pt x="24506" y="1559790"/>
                    <a:pt x="23459" y="1567572"/>
                  </a:cubicBezTo>
                  <a:cubicBezTo>
                    <a:pt x="22887" y="1571668"/>
                    <a:pt x="18410" y="1575192"/>
                    <a:pt x="8790" y="1588337"/>
                  </a:cubicBezTo>
                  <a:cubicBezTo>
                    <a:pt x="5933" y="1546141"/>
                    <a:pt x="-1497" y="1512137"/>
                    <a:pt x="2218" y="1480037"/>
                  </a:cubicBezTo>
                  <a:cubicBezTo>
                    <a:pt x="14505" y="1373739"/>
                    <a:pt x="26697" y="1267154"/>
                    <a:pt x="46510" y="1162093"/>
                  </a:cubicBezTo>
                  <a:cubicBezTo>
                    <a:pt x="80037" y="983404"/>
                    <a:pt x="118804" y="805667"/>
                    <a:pt x="156332" y="627645"/>
                  </a:cubicBezTo>
                  <a:cubicBezTo>
                    <a:pt x="171858" y="553826"/>
                    <a:pt x="189860" y="480389"/>
                    <a:pt x="207386" y="404284"/>
                  </a:cubicBezTo>
                  <a:lnTo>
                    <a:pt x="200147" y="412285"/>
                  </a:lnTo>
                  <a:lnTo>
                    <a:pt x="273871" y="96245"/>
                  </a:lnTo>
                  <a:lnTo>
                    <a:pt x="261488" y="91578"/>
                  </a:lnTo>
                  <a:lnTo>
                    <a:pt x="212625" y="130440"/>
                  </a:lnTo>
                  <a:cubicBezTo>
                    <a:pt x="209767" y="119010"/>
                    <a:pt x="207577" y="110152"/>
                    <a:pt x="205291" y="100722"/>
                  </a:cubicBezTo>
                  <a:lnTo>
                    <a:pt x="177573" y="115962"/>
                  </a:lnTo>
                  <a:lnTo>
                    <a:pt x="214530" y="-148"/>
                  </a:lnTo>
                  <a:lnTo>
                    <a:pt x="256535" y="26713"/>
                  </a:lnTo>
                  <a:cubicBezTo>
                    <a:pt x="248535" y="45763"/>
                    <a:pt x="239580" y="66337"/>
                    <a:pt x="225388" y="99770"/>
                  </a:cubicBezTo>
                  <a:lnTo>
                    <a:pt x="287777" y="40715"/>
                  </a:lnTo>
                  <a:lnTo>
                    <a:pt x="287777" y="122534"/>
                  </a:lnTo>
                  <a:lnTo>
                    <a:pt x="328640" y="114057"/>
                  </a:lnTo>
                  <a:cubicBezTo>
                    <a:pt x="327497" y="127868"/>
                    <a:pt x="326639" y="138441"/>
                    <a:pt x="325877" y="148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:a16="http://schemas.microsoft.com/office/drawing/2014/main" id="{BB617DA7-3165-4B43-9CE4-C80886FAB25A}"/>
                </a:ext>
              </a:extLst>
            </p:cNvPr>
            <p:cNvSpPr/>
            <p:nvPr/>
          </p:nvSpPr>
          <p:spPr>
            <a:xfrm>
              <a:off x="8221598" y="1867566"/>
              <a:ext cx="426720" cy="569690"/>
            </a:xfrm>
            <a:custGeom>
              <a:avLst/>
              <a:gdLst>
                <a:gd name="connsiteX0" fmla="*/ 13583 w 426720"/>
                <a:gd name="connsiteY0" fmla="*/ 300557 h 569690"/>
                <a:gd name="connsiteX1" fmla="*/ 125025 w 426720"/>
                <a:gd name="connsiteY1" fmla="*/ 241121 h 569690"/>
                <a:gd name="connsiteX2" fmla="*/ 183413 w 426720"/>
                <a:gd name="connsiteY2" fmla="*/ 230167 h 569690"/>
                <a:gd name="connsiteX3" fmla="*/ 127883 w 426720"/>
                <a:gd name="connsiteY3" fmla="*/ 119772 h 569690"/>
                <a:gd name="connsiteX4" fmla="*/ 186842 w 426720"/>
                <a:gd name="connsiteY4" fmla="*/ 83768 h 569690"/>
                <a:gd name="connsiteX5" fmla="*/ 206749 w 426720"/>
                <a:gd name="connsiteY5" fmla="*/ -148 h 569690"/>
                <a:gd name="connsiteX6" fmla="*/ 282187 w 426720"/>
                <a:gd name="connsiteY6" fmla="*/ 155777 h 569690"/>
                <a:gd name="connsiteX7" fmla="*/ 347624 w 426720"/>
                <a:gd name="connsiteY7" fmla="*/ 241502 h 569690"/>
                <a:gd name="connsiteX8" fmla="*/ 328574 w 426720"/>
                <a:gd name="connsiteY8" fmla="*/ 199211 h 569690"/>
                <a:gd name="connsiteX9" fmla="*/ 313620 w 426720"/>
                <a:gd name="connsiteY9" fmla="*/ 180161 h 569690"/>
                <a:gd name="connsiteX10" fmla="*/ 225418 w 426720"/>
                <a:gd name="connsiteY10" fmla="*/ 87482 h 569690"/>
                <a:gd name="connsiteX11" fmla="*/ 215322 w 426720"/>
                <a:gd name="connsiteY11" fmla="*/ 62717 h 569690"/>
                <a:gd name="connsiteX12" fmla="*/ 196272 w 426720"/>
                <a:gd name="connsiteY12" fmla="*/ 260361 h 569690"/>
                <a:gd name="connsiteX13" fmla="*/ 210750 w 426720"/>
                <a:gd name="connsiteY13" fmla="*/ 278363 h 569690"/>
                <a:gd name="connsiteX14" fmla="*/ 236658 w 426720"/>
                <a:gd name="connsiteY14" fmla="*/ 221213 h 569690"/>
                <a:gd name="connsiteX15" fmla="*/ 246183 w 426720"/>
                <a:gd name="connsiteY15" fmla="*/ 225595 h 569690"/>
                <a:gd name="connsiteX16" fmla="*/ 225418 w 426720"/>
                <a:gd name="connsiteY16" fmla="*/ 294270 h 569690"/>
                <a:gd name="connsiteX17" fmla="*/ 348672 w 426720"/>
                <a:gd name="connsiteY17" fmla="*/ 266838 h 569690"/>
                <a:gd name="connsiteX18" fmla="*/ 203797 w 426720"/>
                <a:gd name="connsiteY18" fmla="*/ 354468 h 569690"/>
                <a:gd name="connsiteX19" fmla="*/ 210464 w 426720"/>
                <a:gd name="connsiteY19" fmla="*/ 366089 h 569690"/>
                <a:gd name="connsiteX20" fmla="*/ 337527 w 426720"/>
                <a:gd name="connsiteY20" fmla="*/ 327989 h 569690"/>
                <a:gd name="connsiteX21" fmla="*/ 236467 w 426720"/>
                <a:gd name="connsiteY21" fmla="*/ 455528 h 569690"/>
                <a:gd name="connsiteX22" fmla="*/ 244659 w 426720"/>
                <a:gd name="connsiteY22" fmla="*/ 468863 h 569690"/>
                <a:gd name="connsiteX23" fmla="*/ 427920 w 426720"/>
                <a:gd name="connsiteY23" fmla="*/ 379519 h 569690"/>
                <a:gd name="connsiteX24" fmla="*/ 318287 w 426720"/>
                <a:gd name="connsiteY24" fmla="*/ 505154 h 569690"/>
                <a:gd name="connsiteX25" fmla="*/ 324097 w 426720"/>
                <a:gd name="connsiteY25" fmla="*/ 511917 h 569690"/>
                <a:gd name="connsiteX26" fmla="*/ 357244 w 426720"/>
                <a:gd name="connsiteY26" fmla="*/ 497819 h 569690"/>
                <a:gd name="connsiteX27" fmla="*/ 344290 w 426720"/>
                <a:gd name="connsiteY27" fmla="*/ 536396 h 569690"/>
                <a:gd name="connsiteX28" fmla="*/ 388963 w 426720"/>
                <a:gd name="connsiteY28" fmla="*/ 511440 h 569690"/>
                <a:gd name="connsiteX29" fmla="*/ 360388 w 426720"/>
                <a:gd name="connsiteY29" fmla="*/ 569543 h 569690"/>
                <a:gd name="connsiteX30" fmla="*/ 318477 w 426720"/>
                <a:gd name="connsiteY30" fmla="*/ 560589 h 569690"/>
                <a:gd name="connsiteX31" fmla="*/ 335527 w 426720"/>
                <a:gd name="connsiteY31" fmla="*/ 444956 h 569690"/>
                <a:gd name="connsiteX32" fmla="*/ 271710 w 426720"/>
                <a:gd name="connsiteY32" fmla="*/ 489818 h 569690"/>
                <a:gd name="connsiteX33" fmla="*/ 271710 w 426720"/>
                <a:gd name="connsiteY33" fmla="*/ 480865 h 569690"/>
                <a:gd name="connsiteX34" fmla="*/ 191890 w 426720"/>
                <a:gd name="connsiteY34" fmla="*/ 480865 h 569690"/>
                <a:gd name="connsiteX35" fmla="*/ 220465 w 426720"/>
                <a:gd name="connsiteY35" fmla="*/ 446099 h 569690"/>
                <a:gd name="connsiteX36" fmla="*/ 186461 w 426720"/>
                <a:gd name="connsiteY36" fmla="*/ 449432 h 569690"/>
                <a:gd name="connsiteX37" fmla="*/ 182937 w 426720"/>
                <a:gd name="connsiteY37" fmla="*/ 441336 h 569690"/>
                <a:gd name="connsiteX38" fmla="*/ 285045 w 426720"/>
                <a:gd name="connsiteY38" fmla="*/ 360278 h 569690"/>
                <a:gd name="connsiteX39" fmla="*/ 130359 w 426720"/>
                <a:gd name="connsiteY39" fmla="*/ 412190 h 569690"/>
                <a:gd name="connsiteX40" fmla="*/ 169030 w 426720"/>
                <a:gd name="connsiteY40" fmla="*/ 340752 h 569690"/>
                <a:gd name="connsiteX41" fmla="*/ 75685 w 426720"/>
                <a:gd name="connsiteY41" fmla="*/ 376185 h 569690"/>
                <a:gd name="connsiteX42" fmla="*/ 68256 w 426720"/>
                <a:gd name="connsiteY42" fmla="*/ 365898 h 569690"/>
                <a:gd name="connsiteX43" fmla="*/ 130073 w 426720"/>
                <a:gd name="connsiteY43" fmla="*/ 299223 h 569690"/>
                <a:gd name="connsiteX44" fmla="*/ 52920 w 426720"/>
                <a:gd name="connsiteY44" fmla="*/ 323893 h 569690"/>
                <a:gd name="connsiteX45" fmla="*/ 63589 w 426720"/>
                <a:gd name="connsiteY45" fmla="*/ 287222 h 569690"/>
                <a:gd name="connsiteX46" fmla="*/ 1200 w 426720"/>
                <a:gd name="connsiteY46" fmla="*/ 329703 h 569690"/>
                <a:gd name="connsiteX47" fmla="*/ 14344 w 426720"/>
                <a:gd name="connsiteY47" fmla="*/ 298842 h 56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720" h="569690">
                  <a:moveTo>
                    <a:pt x="13583" y="300557"/>
                  </a:moveTo>
                  <a:cubicBezTo>
                    <a:pt x="50634" y="280459"/>
                    <a:pt x="86925" y="258932"/>
                    <a:pt x="125025" y="241121"/>
                  </a:cubicBezTo>
                  <a:cubicBezTo>
                    <a:pt x="140932" y="233691"/>
                    <a:pt x="160553" y="234167"/>
                    <a:pt x="183413" y="230167"/>
                  </a:cubicBezTo>
                  <a:cubicBezTo>
                    <a:pt x="167030" y="197496"/>
                    <a:pt x="147409" y="158634"/>
                    <a:pt x="127883" y="119772"/>
                  </a:cubicBezTo>
                  <a:cubicBezTo>
                    <a:pt x="176269" y="144918"/>
                    <a:pt x="191795" y="135679"/>
                    <a:pt x="186842" y="83768"/>
                  </a:cubicBezTo>
                  <a:cubicBezTo>
                    <a:pt x="184461" y="58050"/>
                    <a:pt x="194176" y="31285"/>
                    <a:pt x="206749" y="-148"/>
                  </a:cubicBezTo>
                  <a:lnTo>
                    <a:pt x="282187" y="155777"/>
                  </a:lnTo>
                  <a:cubicBezTo>
                    <a:pt x="321145" y="134726"/>
                    <a:pt x="349434" y="167778"/>
                    <a:pt x="347624" y="241502"/>
                  </a:cubicBezTo>
                  <a:cubicBezTo>
                    <a:pt x="341242" y="227405"/>
                    <a:pt x="335337" y="212927"/>
                    <a:pt x="328574" y="199211"/>
                  </a:cubicBezTo>
                  <a:cubicBezTo>
                    <a:pt x="324669" y="191781"/>
                    <a:pt x="318287" y="179494"/>
                    <a:pt x="313620" y="180161"/>
                  </a:cubicBezTo>
                  <a:cubicBezTo>
                    <a:pt x="246945" y="184352"/>
                    <a:pt x="241801" y="130345"/>
                    <a:pt x="225418" y="87482"/>
                  </a:cubicBezTo>
                  <a:cubicBezTo>
                    <a:pt x="223666" y="78662"/>
                    <a:pt x="220237" y="70252"/>
                    <a:pt x="215322" y="62717"/>
                  </a:cubicBezTo>
                  <a:lnTo>
                    <a:pt x="196272" y="260361"/>
                  </a:lnTo>
                  <a:lnTo>
                    <a:pt x="210750" y="278363"/>
                  </a:lnTo>
                  <a:cubicBezTo>
                    <a:pt x="219418" y="259313"/>
                    <a:pt x="228085" y="240263"/>
                    <a:pt x="236658" y="221213"/>
                  </a:cubicBezTo>
                  <a:lnTo>
                    <a:pt x="246183" y="225595"/>
                  </a:lnTo>
                  <a:cubicBezTo>
                    <a:pt x="239801" y="246740"/>
                    <a:pt x="233324" y="267981"/>
                    <a:pt x="225418" y="294270"/>
                  </a:cubicBezTo>
                  <a:lnTo>
                    <a:pt x="348672" y="266838"/>
                  </a:lnTo>
                  <a:lnTo>
                    <a:pt x="203797" y="354468"/>
                  </a:lnTo>
                  <a:lnTo>
                    <a:pt x="210464" y="366089"/>
                  </a:lnTo>
                  <a:lnTo>
                    <a:pt x="337527" y="327989"/>
                  </a:lnTo>
                  <a:lnTo>
                    <a:pt x="236467" y="455528"/>
                  </a:lnTo>
                  <a:lnTo>
                    <a:pt x="244659" y="468863"/>
                  </a:lnTo>
                  <a:lnTo>
                    <a:pt x="427920" y="379519"/>
                  </a:lnTo>
                  <a:cubicBezTo>
                    <a:pt x="385629" y="428096"/>
                    <a:pt x="351720" y="466577"/>
                    <a:pt x="318287" y="505154"/>
                  </a:cubicBezTo>
                  <a:lnTo>
                    <a:pt x="324097" y="511917"/>
                  </a:lnTo>
                  <a:lnTo>
                    <a:pt x="357244" y="497819"/>
                  </a:lnTo>
                  <a:cubicBezTo>
                    <a:pt x="352577" y="511726"/>
                    <a:pt x="349529" y="520679"/>
                    <a:pt x="344290" y="536396"/>
                  </a:cubicBezTo>
                  <a:lnTo>
                    <a:pt x="388963" y="511440"/>
                  </a:lnTo>
                  <a:lnTo>
                    <a:pt x="360388" y="569543"/>
                  </a:lnTo>
                  <a:lnTo>
                    <a:pt x="318477" y="560589"/>
                  </a:lnTo>
                  <a:cubicBezTo>
                    <a:pt x="302571" y="520679"/>
                    <a:pt x="300666" y="480103"/>
                    <a:pt x="335527" y="444956"/>
                  </a:cubicBezTo>
                  <a:lnTo>
                    <a:pt x="271710" y="489818"/>
                  </a:lnTo>
                  <a:lnTo>
                    <a:pt x="271710" y="480865"/>
                  </a:lnTo>
                  <a:lnTo>
                    <a:pt x="191890" y="480865"/>
                  </a:lnTo>
                  <a:lnTo>
                    <a:pt x="220465" y="446099"/>
                  </a:lnTo>
                  <a:lnTo>
                    <a:pt x="186461" y="449432"/>
                  </a:lnTo>
                  <a:lnTo>
                    <a:pt x="182937" y="441336"/>
                  </a:lnTo>
                  <a:lnTo>
                    <a:pt x="285045" y="360278"/>
                  </a:lnTo>
                  <a:cubicBezTo>
                    <a:pt x="227895" y="361612"/>
                    <a:pt x="198082" y="438002"/>
                    <a:pt x="130359" y="412190"/>
                  </a:cubicBezTo>
                  <a:lnTo>
                    <a:pt x="169030" y="340752"/>
                  </a:lnTo>
                  <a:lnTo>
                    <a:pt x="75685" y="376185"/>
                  </a:lnTo>
                  <a:lnTo>
                    <a:pt x="68256" y="365898"/>
                  </a:lnTo>
                  <a:lnTo>
                    <a:pt x="130073" y="299223"/>
                  </a:lnTo>
                  <a:lnTo>
                    <a:pt x="52920" y="323893"/>
                  </a:lnTo>
                  <a:cubicBezTo>
                    <a:pt x="57207" y="309225"/>
                    <a:pt x="59683" y="300842"/>
                    <a:pt x="63589" y="287222"/>
                  </a:cubicBezTo>
                  <a:lnTo>
                    <a:pt x="1200" y="329703"/>
                  </a:lnTo>
                  <a:lnTo>
                    <a:pt x="14344" y="2988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A5ABF64F-3589-4F64-A0D5-C8371315A277}"/>
                </a:ext>
              </a:extLst>
            </p:cNvPr>
            <p:cNvSpPr/>
            <p:nvPr/>
          </p:nvSpPr>
          <p:spPr>
            <a:xfrm>
              <a:off x="9125711" y="1827275"/>
              <a:ext cx="747426" cy="680693"/>
            </a:xfrm>
            <a:custGeom>
              <a:avLst/>
              <a:gdLst>
                <a:gd name="connsiteX0" fmla="*/ 414585 w 747426"/>
                <a:gd name="connsiteY0" fmla="*/ 465434 h 680693"/>
                <a:gd name="connsiteX1" fmla="*/ 592798 w 747426"/>
                <a:gd name="connsiteY1" fmla="*/ 465434 h 680693"/>
                <a:gd name="connsiteX2" fmla="*/ 595941 w 747426"/>
                <a:gd name="connsiteY2" fmla="*/ 448861 h 680693"/>
                <a:gd name="connsiteX3" fmla="*/ 507358 w 747426"/>
                <a:gd name="connsiteY3" fmla="*/ 418476 h 680693"/>
                <a:gd name="connsiteX4" fmla="*/ 554983 w 747426"/>
                <a:gd name="connsiteY4" fmla="*/ 401903 h 680693"/>
                <a:gd name="connsiteX5" fmla="*/ 532504 w 747426"/>
                <a:gd name="connsiteY5" fmla="*/ 382853 h 680693"/>
                <a:gd name="connsiteX6" fmla="*/ 611848 w 747426"/>
                <a:gd name="connsiteY6" fmla="*/ 382853 h 680693"/>
                <a:gd name="connsiteX7" fmla="*/ 615562 w 747426"/>
                <a:gd name="connsiteY7" fmla="*/ 391044 h 680693"/>
                <a:gd name="connsiteX8" fmla="*/ 585844 w 747426"/>
                <a:gd name="connsiteY8" fmla="*/ 408761 h 680693"/>
                <a:gd name="connsiteX9" fmla="*/ 632612 w 747426"/>
                <a:gd name="connsiteY9" fmla="*/ 508011 h 680693"/>
                <a:gd name="connsiteX10" fmla="*/ 608799 w 747426"/>
                <a:gd name="connsiteY10" fmla="*/ 156920 h 680693"/>
                <a:gd name="connsiteX11" fmla="*/ 527170 w 747426"/>
                <a:gd name="connsiteY11" fmla="*/ 135298 h 680693"/>
                <a:gd name="connsiteX12" fmla="*/ 240563 w 747426"/>
                <a:gd name="connsiteY12" fmla="*/ 482675 h 680693"/>
                <a:gd name="connsiteX13" fmla="*/ 262280 w 747426"/>
                <a:gd name="connsiteY13" fmla="*/ 295604 h 680693"/>
                <a:gd name="connsiteX14" fmla="*/ 479545 w 747426"/>
                <a:gd name="connsiteY14" fmla="*/ 129964 h 680693"/>
                <a:gd name="connsiteX15" fmla="*/ 510406 w 747426"/>
                <a:gd name="connsiteY15" fmla="*/ 117582 h 680693"/>
                <a:gd name="connsiteX16" fmla="*/ 643090 w 747426"/>
                <a:gd name="connsiteY16" fmla="*/ 181685 h 680693"/>
                <a:gd name="connsiteX17" fmla="*/ 634612 w 747426"/>
                <a:gd name="connsiteY17" fmla="*/ 126535 h 680693"/>
                <a:gd name="connsiteX18" fmla="*/ 620134 w 747426"/>
                <a:gd name="connsiteY18" fmla="*/ 61575 h 680693"/>
                <a:gd name="connsiteX19" fmla="*/ 516883 w 747426"/>
                <a:gd name="connsiteY19" fmla="*/ 67385 h 680693"/>
                <a:gd name="connsiteX20" fmla="*/ 159124 w 747426"/>
                <a:gd name="connsiteY20" fmla="*/ 256551 h 680693"/>
                <a:gd name="connsiteX21" fmla="*/ 12439 w 747426"/>
                <a:gd name="connsiteY21" fmla="*/ 381900 h 680693"/>
                <a:gd name="connsiteX22" fmla="*/ 1200 w 747426"/>
                <a:gd name="connsiteY22" fmla="*/ 368279 h 680693"/>
                <a:gd name="connsiteX23" fmla="*/ 367055 w 747426"/>
                <a:gd name="connsiteY23" fmla="*/ 67194 h 680693"/>
                <a:gd name="connsiteX24" fmla="*/ 336003 w 747426"/>
                <a:gd name="connsiteY24" fmla="*/ 7568 h 680693"/>
                <a:gd name="connsiteX25" fmla="*/ 346290 w 747426"/>
                <a:gd name="connsiteY25" fmla="*/ -148 h 680693"/>
                <a:gd name="connsiteX26" fmla="*/ 383343 w 747426"/>
                <a:gd name="connsiteY26" fmla="*/ 33571 h 680693"/>
                <a:gd name="connsiteX27" fmla="*/ 453447 w 747426"/>
                <a:gd name="connsiteY27" fmla="*/ 63003 h 680693"/>
                <a:gd name="connsiteX28" fmla="*/ 588416 w 747426"/>
                <a:gd name="connsiteY28" fmla="*/ 44620 h 680693"/>
                <a:gd name="connsiteX29" fmla="*/ 643280 w 747426"/>
                <a:gd name="connsiteY29" fmla="*/ 88149 h 680693"/>
                <a:gd name="connsiteX30" fmla="*/ 659473 w 747426"/>
                <a:gd name="connsiteY30" fmla="*/ 357040 h 680693"/>
                <a:gd name="connsiteX31" fmla="*/ 656710 w 747426"/>
                <a:gd name="connsiteY31" fmla="*/ 507725 h 680693"/>
                <a:gd name="connsiteX32" fmla="*/ 701573 w 747426"/>
                <a:gd name="connsiteY32" fmla="*/ 578687 h 680693"/>
                <a:gd name="connsiteX33" fmla="*/ 748626 w 747426"/>
                <a:gd name="connsiteY33" fmla="*/ 675651 h 680693"/>
                <a:gd name="connsiteX34" fmla="*/ 670902 w 747426"/>
                <a:gd name="connsiteY34" fmla="*/ 625074 h 680693"/>
                <a:gd name="connsiteX35" fmla="*/ 705002 w 747426"/>
                <a:gd name="connsiteY35" fmla="*/ 632027 h 680693"/>
                <a:gd name="connsiteX36" fmla="*/ 702716 w 747426"/>
                <a:gd name="connsiteY36" fmla="*/ 618882 h 680693"/>
                <a:gd name="connsiteX37" fmla="*/ 587654 w 747426"/>
                <a:gd name="connsiteY37" fmla="*/ 516965 h 680693"/>
                <a:gd name="connsiteX38" fmla="*/ 569747 w 747426"/>
                <a:gd name="connsiteY38" fmla="*/ 496772 h 680693"/>
                <a:gd name="connsiteX39" fmla="*/ 410489 w 747426"/>
                <a:gd name="connsiteY39" fmla="*/ 475817 h 68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7426" h="680693">
                  <a:moveTo>
                    <a:pt x="414585" y="465434"/>
                  </a:moveTo>
                  <a:lnTo>
                    <a:pt x="592798" y="465434"/>
                  </a:lnTo>
                  <a:lnTo>
                    <a:pt x="595941" y="448861"/>
                  </a:lnTo>
                  <a:lnTo>
                    <a:pt x="507358" y="418476"/>
                  </a:lnTo>
                  <a:lnTo>
                    <a:pt x="554983" y="401903"/>
                  </a:lnTo>
                  <a:lnTo>
                    <a:pt x="532504" y="382853"/>
                  </a:lnTo>
                  <a:lnTo>
                    <a:pt x="611848" y="382853"/>
                  </a:lnTo>
                  <a:lnTo>
                    <a:pt x="615562" y="391044"/>
                  </a:lnTo>
                  <a:lnTo>
                    <a:pt x="585844" y="408761"/>
                  </a:lnTo>
                  <a:lnTo>
                    <a:pt x="632612" y="508011"/>
                  </a:lnTo>
                  <a:cubicBezTo>
                    <a:pt x="639851" y="390282"/>
                    <a:pt x="654329" y="271601"/>
                    <a:pt x="608799" y="156920"/>
                  </a:cubicBezTo>
                  <a:cubicBezTo>
                    <a:pt x="592607" y="116248"/>
                    <a:pt x="555936" y="125583"/>
                    <a:pt x="527170" y="135298"/>
                  </a:cubicBezTo>
                  <a:cubicBezTo>
                    <a:pt x="393820" y="180542"/>
                    <a:pt x="236277" y="291317"/>
                    <a:pt x="240563" y="482675"/>
                  </a:cubicBezTo>
                  <a:cubicBezTo>
                    <a:pt x="217893" y="443241"/>
                    <a:pt x="230181" y="329227"/>
                    <a:pt x="262280" y="295604"/>
                  </a:cubicBezTo>
                  <a:cubicBezTo>
                    <a:pt x="325907" y="228929"/>
                    <a:pt x="393820" y="167778"/>
                    <a:pt x="479545" y="129964"/>
                  </a:cubicBezTo>
                  <a:cubicBezTo>
                    <a:pt x="489737" y="125487"/>
                    <a:pt x="500024" y="121296"/>
                    <a:pt x="510406" y="117582"/>
                  </a:cubicBezTo>
                  <a:cubicBezTo>
                    <a:pt x="580796" y="92245"/>
                    <a:pt x="616800" y="110628"/>
                    <a:pt x="643090" y="181685"/>
                  </a:cubicBezTo>
                  <a:cubicBezTo>
                    <a:pt x="640327" y="163301"/>
                    <a:pt x="638136" y="144823"/>
                    <a:pt x="634612" y="126535"/>
                  </a:cubicBezTo>
                  <a:cubicBezTo>
                    <a:pt x="630898" y="106628"/>
                    <a:pt x="625849" y="86911"/>
                    <a:pt x="620134" y="61575"/>
                  </a:cubicBezTo>
                  <a:cubicBezTo>
                    <a:pt x="585749" y="63575"/>
                    <a:pt x="551364" y="65861"/>
                    <a:pt x="516883" y="67385"/>
                  </a:cubicBezTo>
                  <a:cubicBezTo>
                    <a:pt x="367817" y="74243"/>
                    <a:pt x="261042" y="159873"/>
                    <a:pt x="159124" y="256551"/>
                  </a:cubicBezTo>
                  <a:cubicBezTo>
                    <a:pt x="112452" y="300747"/>
                    <a:pt x="61398" y="340276"/>
                    <a:pt x="12439" y="381900"/>
                  </a:cubicBezTo>
                  <a:lnTo>
                    <a:pt x="1200" y="368279"/>
                  </a:lnTo>
                  <a:lnTo>
                    <a:pt x="367055" y="67194"/>
                  </a:lnTo>
                  <a:lnTo>
                    <a:pt x="336003" y="7568"/>
                  </a:lnTo>
                  <a:lnTo>
                    <a:pt x="346290" y="-148"/>
                  </a:lnTo>
                  <a:cubicBezTo>
                    <a:pt x="359054" y="10997"/>
                    <a:pt x="379723" y="20045"/>
                    <a:pt x="383343" y="33571"/>
                  </a:cubicBezTo>
                  <a:cubicBezTo>
                    <a:pt x="394868" y="77481"/>
                    <a:pt x="424300" y="67099"/>
                    <a:pt x="453447" y="63003"/>
                  </a:cubicBezTo>
                  <a:cubicBezTo>
                    <a:pt x="498405" y="56717"/>
                    <a:pt x="543458" y="50907"/>
                    <a:pt x="588416" y="44620"/>
                  </a:cubicBezTo>
                  <a:cubicBezTo>
                    <a:pt x="622039" y="39953"/>
                    <a:pt x="640899" y="57002"/>
                    <a:pt x="643280" y="88149"/>
                  </a:cubicBezTo>
                  <a:cubicBezTo>
                    <a:pt x="650138" y="177684"/>
                    <a:pt x="656329" y="267315"/>
                    <a:pt x="659473" y="357040"/>
                  </a:cubicBezTo>
                  <a:cubicBezTo>
                    <a:pt x="661187" y="407237"/>
                    <a:pt x="650900" y="458291"/>
                    <a:pt x="656710" y="507725"/>
                  </a:cubicBezTo>
                  <a:cubicBezTo>
                    <a:pt x="659663" y="532681"/>
                    <a:pt x="687952" y="554017"/>
                    <a:pt x="701573" y="578687"/>
                  </a:cubicBezTo>
                  <a:cubicBezTo>
                    <a:pt x="718908" y="610024"/>
                    <a:pt x="733101" y="643076"/>
                    <a:pt x="748626" y="675651"/>
                  </a:cubicBezTo>
                  <a:cubicBezTo>
                    <a:pt x="703288" y="690606"/>
                    <a:pt x="681951" y="670603"/>
                    <a:pt x="670902" y="625074"/>
                  </a:cubicBezTo>
                  <a:lnTo>
                    <a:pt x="705002" y="632027"/>
                  </a:lnTo>
                  <a:cubicBezTo>
                    <a:pt x="704840" y="627559"/>
                    <a:pt x="704069" y="623140"/>
                    <a:pt x="702716" y="618882"/>
                  </a:cubicBezTo>
                  <a:cubicBezTo>
                    <a:pt x="678141" y="569543"/>
                    <a:pt x="657758" y="515536"/>
                    <a:pt x="587654" y="516965"/>
                  </a:cubicBezTo>
                  <a:cubicBezTo>
                    <a:pt x="583558" y="516965"/>
                    <a:pt x="579367" y="507440"/>
                    <a:pt x="569747" y="496772"/>
                  </a:cubicBezTo>
                  <a:lnTo>
                    <a:pt x="410489" y="4758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B0BFE72D-50BB-4833-957C-052E7F56D4AE}"/>
                </a:ext>
              </a:extLst>
            </p:cNvPr>
            <p:cNvSpPr/>
            <p:nvPr/>
          </p:nvSpPr>
          <p:spPr>
            <a:xfrm>
              <a:off x="4875077" y="4987384"/>
              <a:ext cx="832968" cy="1037580"/>
            </a:xfrm>
            <a:custGeom>
              <a:avLst/>
              <a:gdLst>
                <a:gd name="connsiteX0" fmla="*/ 493649 w 832968"/>
                <a:gd name="connsiteY0" fmla="*/ -148 h 1037580"/>
                <a:gd name="connsiteX1" fmla="*/ 539655 w 832968"/>
                <a:gd name="connsiteY1" fmla="*/ 354754 h 1037580"/>
                <a:gd name="connsiteX2" fmla="*/ 615379 w 832968"/>
                <a:gd name="connsiteY2" fmla="*/ 810620 h 1037580"/>
                <a:gd name="connsiteX3" fmla="*/ 745109 w 832968"/>
                <a:gd name="connsiteY3" fmla="*/ 1001120 h 1037580"/>
                <a:gd name="connsiteX4" fmla="*/ 775399 w 832968"/>
                <a:gd name="connsiteY4" fmla="*/ 1008645 h 1037580"/>
                <a:gd name="connsiteX5" fmla="*/ 834168 w 832968"/>
                <a:gd name="connsiteY5" fmla="*/ 1015979 h 1037580"/>
                <a:gd name="connsiteX6" fmla="*/ 736442 w 832968"/>
                <a:gd name="connsiteY6" fmla="*/ 1029981 h 1037580"/>
                <a:gd name="connsiteX7" fmla="*/ 670814 w 832968"/>
                <a:gd name="connsiteY7" fmla="*/ 1028552 h 1037580"/>
                <a:gd name="connsiteX8" fmla="*/ 403352 w 832968"/>
                <a:gd name="connsiteY8" fmla="*/ 924349 h 1037580"/>
                <a:gd name="connsiteX9" fmla="*/ 265430 w 832968"/>
                <a:gd name="connsiteY9" fmla="*/ 914824 h 1037580"/>
                <a:gd name="connsiteX10" fmla="*/ 172657 w 832968"/>
                <a:gd name="connsiteY10" fmla="*/ 977784 h 1037580"/>
                <a:gd name="connsiteX11" fmla="*/ 42831 w 832968"/>
                <a:gd name="connsiteY11" fmla="*/ 935302 h 1037580"/>
                <a:gd name="connsiteX12" fmla="*/ 139033 w 832968"/>
                <a:gd name="connsiteY12" fmla="*/ 972165 h 1037580"/>
                <a:gd name="connsiteX13" fmla="*/ 45403 w 832968"/>
                <a:gd name="connsiteY13" fmla="*/ 682318 h 1037580"/>
                <a:gd name="connsiteX14" fmla="*/ 42640 w 832968"/>
                <a:gd name="connsiteY14" fmla="*/ 685557 h 1037580"/>
                <a:gd name="connsiteX15" fmla="*/ 14923 w 832968"/>
                <a:gd name="connsiteY15" fmla="*/ 636313 h 1037580"/>
                <a:gd name="connsiteX16" fmla="*/ 1492 w 832968"/>
                <a:gd name="connsiteY16" fmla="*/ 447908 h 1037580"/>
                <a:gd name="connsiteX17" fmla="*/ 29400 w 832968"/>
                <a:gd name="connsiteY17" fmla="*/ 542491 h 1037580"/>
                <a:gd name="connsiteX18" fmla="*/ 74454 w 832968"/>
                <a:gd name="connsiteY18" fmla="*/ 688510 h 1037580"/>
                <a:gd name="connsiteX19" fmla="*/ 93504 w 832968"/>
                <a:gd name="connsiteY19" fmla="*/ 741373 h 1037580"/>
                <a:gd name="connsiteX20" fmla="*/ 151988 w 832968"/>
                <a:gd name="connsiteY20" fmla="*/ 925777 h 1037580"/>
                <a:gd name="connsiteX21" fmla="*/ 202756 w 832968"/>
                <a:gd name="connsiteY21" fmla="*/ 937684 h 1037580"/>
                <a:gd name="connsiteX22" fmla="*/ 256096 w 832968"/>
                <a:gd name="connsiteY22" fmla="*/ 901965 h 1037580"/>
                <a:gd name="connsiteX23" fmla="*/ 419735 w 832968"/>
                <a:gd name="connsiteY23" fmla="*/ 910633 h 1037580"/>
                <a:gd name="connsiteX24" fmla="*/ 529654 w 832968"/>
                <a:gd name="connsiteY24" fmla="*/ 987500 h 1037580"/>
                <a:gd name="connsiteX25" fmla="*/ 710629 w 832968"/>
                <a:gd name="connsiteY25" fmla="*/ 1004359 h 1037580"/>
                <a:gd name="connsiteX26" fmla="*/ 620141 w 832968"/>
                <a:gd name="connsiteY26" fmla="*/ 857579 h 1037580"/>
                <a:gd name="connsiteX27" fmla="*/ 541274 w 832968"/>
                <a:gd name="connsiteY27" fmla="*/ 615072 h 1037580"/>
                <a:gd name="connsiteX28" fmla="*/ 514223 w 832968"/>
                <a:gd name="connsiteY28" fmla="*/ 361326 h 1037580"/>
                <a:gd name="connsiteX29" fmla="*/ 509842 w 832968"/>
                <a:gd name="connsiteY29" fmla="*/ 183113 h 1037580"/>
                <a:gd name="connsiteX30" fmla="*/ 490030 w 832968"/>
                <a:gd name="connsiteY30" fmla="*/ 27665 h 1037580"/>
                <a:gd name="connsiteX31" fmla="*/ 493649 w 832968"/>
                <a:gd name="connsiteY31" fmla="*/ -148 h 103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32968" h="1037580">
                  <a:moveTo>
                    <a:pt x="493649" y="-148"/>
                  </a:moveTo>
                  <a:cubicBezTo>
                    <a:pt x="545846" y="117677"/>
                    <a:pt x="531749" y="237120"/>
                    <a:pt x="539655" y="354754"/>
                  </a:cubicBezTo>
                  <a:cubicBezTo>
                    <a:pt x="550418" y="508582"/>
                    <a:pt x="550228" y="667079"/>
                    <a:pt x="615379" y="810620"/>
                  </a:cubicBezTo>
                  <a:cubicBezTo>
                    <a:pt x="646716" y="879581"/>
                    <a:pt x="700151" y="938636"/>
                    <a:pt x="745109" y="1001120"/>
                  </a:cubicBezTo>
                  <a:cubicBezTo>
                    <a:pt x="749776" y="1007597"/>
                    <a:pt x="764921" y="1008073"/>
                    <a:pt x="775399" y="1008645"/>
                  </a:cubicBezTo>
                  <a:cubicBezTo>
                    <a:pt x="795239" y="1008188"/>
                    <a:pt x="815042" y="1010665"/>
                    <a:pt x="834168" y="1015979"/>
                  </a:cubicBezTo>
                  <a:cubicBezTo>
                    <a:pt x="801116" y="1017313"/>
                    <a:pt x="775494" y="1052365"/>
                    <a:pt x="736442" y="1029981"/>
                  </a:cubicBezTo>
                  <a:cubicBezTo>
                    <a:pt x="719678" y="1020456"/>
                    <a:pt x="692436" y="1024933"/>
                    <a:pt x="670814" y="1028552"/>
                  </a:cubicBezTo>
                  <a:cubicBezTo>
                    <a:pt x="560324" y="1047602"/>
                    <a:pt x="478028" y="996358"/>
                    <a:pt x="403352" y="924349"/>
                  </a:cubicBezTo>
                  <a:cubicBezTo>
                    <a:pt x="366300" y="888630"/>
                    <a:pt x="311722" y="869104"/>
                    <a:pt x="265430" y="914824"/>
                  </a:cubicBezTo>
                  <a:cubicBezTo>
                    <a:pt x="239237" y="940636"/>
                    <a:pt x="205041" y="959115"/>
                    <a:pt x="172657" y="977784"/>
                  </a:cubicBezTo>
                  <a:cubicBezTo>
                    <a:pt x="140272" y="996453"/>
                    <a:pt x="79883" y="976355"/>
                    <a:pt x="42831" y="935302"/>
                  </a:cubicBezTo>
                  <a:lnTo>
                    <a:pt x="139033" y="972165"/>
                  </a:lnTo>
                  <a:lnTo>
                    <a:pt x="45403" y="682318"/>
                  </a:lnTo>
                  <a:lnTo>
                    <a:pt x="42640" y="685557"/>
                  </a:lnTo>
                  <a:cubicBezTo>
                    <a:pt x="33115" y="669174"/>
                    <a:pt x="17780" y="653743"/>
                    <a:pt x="14923" y="636313"/>
                  </a:cubicBezTo>
                  <a:cubicBezTo>
                    <a:pt x="4455" y="574086"/>
                    <a:pt x="-41" y="510992"/>
                    <a:pt x="1492" y="447908"/>
                  </a:cubicBezTo>
                  <a:cubicBezTo>
                    <a:pt x="11017" y="479436"/>
                    <a:pt x="19875" y="510964"/>
                    <a:pt x="29400" y="542491"/>
                  </a:cubicBezTo>
                  <a:cubicBezTo>
                    <a:pt x="44259" y="591259"/>
                    <a:pt x="59119" y="639933"/>
                    <a:pt x="74454" y="688510"/>
                  </a:cubicBezTo>
                  <a:cubicBezTo>
                    <a:pt x="80074" y="706322"/>
                    <a:pt x="87503" y="723562"/>
                    <a:pt x="93504" y="741373"/>
                  </a:cubicBezTo>
                  <a:cubicBezTo>
                    <a:pt x="112554" y="803001"/>
                    <a:pt x="129318" y="865198"/>
                    <a:pt x="151988" y="925777"/>
                  </a:cubicBezTo>
                  <a:cubicBezTo>
                    <a:pt x="155607" y="935302"/>
                    <a:pt x="187325" y="941875"/>
                    <a:pt x="202756" y="937684"/>
                  </a:cubicBezTo>
                  <a:cubicBezTo>
                    <a:pt x="222377" y="932350"/>
                    <a:pt x="240189" y="916348"/>
                    <a:pt x="256096" y="901965"/>
                  </a:cubicBezTo>
                  <a:cubicBezTo>
                    <a:pt x="314770" y="848816"/>
                    <a:pt x="371158" y="872152"/>
                    <a:pt x="419735" y="910633"/>
                  </a:cubicBezTo>
                  <a:cubicBezTo>
                    <a:pt x="454540" y="938789"/>
                    <a:pt x="491268" y="964478"/>
                    <a:pt x="529654" y="987500"/>
                  </a:cubicBezTo>
                  <a:cubicBezTo>
                    <a:pt x="587375" y="1021504"/>
                    <a:pt x="649764" y="1023695"/>
                    <a:pt x="710629" y="1004359"/>
                  </a:cubicBezTo>
                  <a:cubicBezTo>
                    <a:pt x="680815" y="955972"/>
                    <a:pt x="650431" y="906823"/>
                    <a:pt x="620141" y="857579"/>
                  </a:cubicBezTo>
                  <a:cubicBezTo>
                    <a:pt x="574326" y="783093"/>
                    <a:pt x="551085" y="701178"/>
                    <a:pt x="541274" y="615072"/>
                  </a:cubicBezTo>
                  <a:cubicBezTo>
                    <a:pt x="531749" y="530585"/>
                    <a:pt x="520795" y="446098"/>
                    <a:pt x="514223" y="361326"/>
                  </a:cubicBezTo>
                  <a:cubicBezTo>
                    <a:pt x="509651" y="302176"/>
                    <a:pt x="514223" y="242359"/>
                    <a:pt x="509842" y="183113"/>
                  </a:cubicBezTo>
                  <a:cubicBezTo>
                    <a:pt x="506222" y="131107"/>
                    <a:pt x="496412" y="79481"/>
                    <a:pt x="490030" y="27665"/>
                  </a:cubicBezTo>
                  <a:cubicBezTo>
                    <a:pt x="490182" y="18283"/>
                    <a:pt x="491392" y="8958"/>
                    <a:pt x="493649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299DDB48-50A9-4766-AC65-94EC8891FE32}"/>
                </a:ext>
              </a:extLst>
            </p:cNvPr>
            <p:cNvSpPr/>
            <p:nvPr/>
          </p:nvSpPr>
          <p:spPr>
            <a:xfrm>
              <a:off x="6872667" y="5059107"/>
              <a:ext cx="635032" cy="567118"/>
            </a:xfrm>
            <a:custGeom>
              <a:avLst/>
              <a:gdLst>
                <a:gd name="connsiteX0" fmla="*/ 91020 w 635032"/>
                <a:gd name="connsiteY0" fmla="*/ 566971 h 567118"/>
                <a:gd name="connsiteX1" fmla="*/ 1200 w 635032"/>
                <a:gd name="connsiteY1" fmla="*/ 512774 h 567118"/>
                <a:gd name="connsiteX2" fmla="*/ 96450 w 635032"/>
                <a:gd name="connsiteY2" fmla="*/ 523347 h 567118"/>
                <a:gd name="connsiteX3" fmla="*/ 98355 w 635032"/>
                <a:gd name="connsiteY3" fmla="*/ 317321 h 567118"/>
                <a:gd name="connsiteX4" fmla="*/ 116548 w 635032"/>
                <a:gd name="connsiteY4" fmla="*/ 315987 h 567118"/>
                <a:gd name="connsiteX5" fmla="*/ 128454 w 635032"/>
                <a:gd name="connsiteY5" fmla="*/ 480865 h 567118"/>
                <a:gd name="connsiteX6" fmla="*/ 300761 w 635032"/>
                <a:gd name="connsiteY6" fmla="*/ 499248 h 567118"/>
                <a:gd name="connsiteX7" fmla="*/ 497166 w 635032"/>
                <a:gd name="connsiteY7" fmla="*/ 493819 h 567118"/>
                <a:gd name="connsiteX8" fmla="*/ 550125 w 635032"/>
                <a:gd name="connsiteY8" fmla="*/ 499725 h 567118"/>
                <a:gd name="connsiteX9" fmla="*/ 412584 w 635032"/>
                <a:gd name="connsiteY9" fmla="*/ 136537 h 567118"/>
                <a:gd name="connsiteX10" fmla="*/ 358387 w 635032"/>
                <a:gd name="connsiteY10" fmla="*/ 75957 h 567118"/>
                <a:gd name="connsiteX11" fmla="*/ 324860 w 635032"/>
                <a:gd name="connsiteY11" fmla="*/ 137775 h 567118"/>
                <a:gd name="connsiteX12" fmla="*/ 273044 w 635032"/>
                <a:gd name="connsiteY12" fmla="*/ 52050 h 567118"/>
                <a:gd name="connsiteX13" fmla="*/ 340195 w 635032"/>
                <a:gd name="connsiteY13" fmla="*/ 61575 h 567118"/>
                <a:gd name="connsiteX14" fmla="*/ 348005 w 635032"/>
                <a:gd name="connsiteY14" fmla="*/ 2044 h 567118"/>
                <a:gd name="connsiteX15" fmla="*/ 359245 w 635032"/>
                <a:gd name="connsiteY15" fmla="*/ -148 h 567118"/>
                <a:gd name="connsiteX16" fmla="*/ 374199 w 635032"/>
                <a:gd name="connsiteY16" fmla="*/ 29285 h 567118"/>
                <a:gd name="connsiteX17" fmla="*/ 435159 w 635032"/>
                <a:gd name="connsiteY17" fmla="*/ 98055 h 567118"/>
                <a:gd name="connsiteX18" fmla="*/ 543553 w 635032"/>
                <a:gd name="connsiteY18" fmla="*/ 195210 h 567118"/>
                <a:gd name="connsiteX19" fmla="*/ 636232 w 635032"/>
                <a:gd name="connsiteY19" fmla="*/ 339514 h 567118"/>
                <a:gd name="connsiteX20" fmla="*/ 624992 w 635032"/>
                <a:gd name="connsiteY20" fmla="*/ 347039 h 567118"/>
                <a:gd name="connsiteX21" fmla="*/ 513740 w 635032"/>
                <a:gd name="connsiteY21" fmla="*/ 176636 h 567118"/>
                <a:gd name="connsiteX22" fmla="*/ 505549 w 635032"/>
                <a:gd name="connsiteY22" fmla="*/ 186733 h 567118"/>
                <a:gd name="connsiteX23" fmla="*/ 428301 w 635032"/>
                <a:gd name="connsiteY23" fmla="*/ 127392 h 567118"/>
                <a:gd name="connsiteX24" fmla="*/ 466401 w 635032"/>
                <a:gd name="connsiteY24" fmla="*/ 367708 h 567118"/>
                <a:gd name="connsiteX25" fmla="*/ 578700 w 635032"/>
                <a:gd name="connsiteY25" fmla="*/ 513917 h 567118"/>
                <a:gd name="connsiteX26" fmla="*/ 616800 w 635032"/>
                <a:gd name="connsiteY26" fmla="*/ 504392 h 567118"/>
                <a:gd name="connsiteX27" fmla="*/ 622325 w 635032"/>
                <a:gd name="connsiteY27" fmla="*/ 516774 h 567118"/>
                <a:gd name="connsiteX28" fmla="*/ 574700 w 635032"/>
                <a:gd name="connsiteY28" fmla="*/ 531443 h 567118"/>
                <a:gd name="connsiteX29" fmla="*/ 414680 w 635032"/>
                <a:gd name="connsiteY29" fmla="*/ 544587 h 567118"/>
                <a:gd name="connsiteX30" fmla="*/ 339623 w 635032"/>
                <a:gd name="connsiteY30" fmla="*/ 528967 h 567118"/>
                <a:gd name="connsiteX31" fmla="*/ 117881 w 635032"/>
                <a:gd name="connsiteY31" fmla="*/ 532681 h 567118"/>
                <a:gd name="connsiteX32" fmla="*/ 91020 w 635032"/>
                <a:gd name="connsiteY32" fmla="*/ 566971 h 56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5032" h="567118">
                  <a:moveTo>
                    <a:pt x="91020" y="566971"/>
                  </a:moveTo>
                  <a:lnTo>
                    <a:pt x="1200" y="512774"/>
                  </a:lnTo>
                  <a:lnTo>
                    <a:pt x="96450" y="523347"/>
                  </a:lnTo>
                  <a:cubicBezTo>
                    <a:pt x="125596" y="447147"/>
                    <a:pt x="55111" y="383710"/>
                    <a:pt x="98355" y="317321"/>
                  </a:cubicBezTo>
                  <a:lnTo>
                    <a:pt x="116548" y="315987"/>
                  </a:lnTo>
                  <a:cubicBezTo>
                    <a:pt x="120643" y="372470"/>
                    <a:pt x="124644" y="428859"/>
                    <a:pt x="128454" y="480865"/>
                  </a:cubicBezTo>
                  <a:cubicBezTo>
                    <a:pt x="186461" y="486009"/>
                    <a:pt x="249231" y="478674"/>
                    <a:pt x="300761" y="499248"/>
                  </a:cubicBezTo>
                  <a:cubicBezTo>
                    <a:pt x="371246" y="527823"/>
                    <a:pt x="432016" y="523347"/>
                    <a:pt x="497166" y="493819"/>
                  </a:cubicBezTo>
                  <a:cubicBezTo>
                    <a:pt x="506215" y="489628"/>
                    <a:pt x="519931" y="495915"/>
                    <a:pt x="550125" y="499725"/>
                  </a:cubicBezTo>
                  <a:cubicBezTo>
                    <a:pt x="395344" y="404475"/>
                    <a:pt x="442207" y="256266"/>
                    <a:pt x="412584" y="136537"/>
                  </a:cubicBezTo>
                  <a:lnTo>
                    <a:pt x="358387" y="75957"/>
                  </a:lnTo>
                  <a:lnTo>
                    <a:pt x="324860" y="137775"/>
                  </a:lnTo>
                  <a:lnTo>
                    <a:pt x="273044" y="52050"/>
                  </a:lnTo>
                  <a:lnTo>
                    <a:pt x="340195" y="61575"/>
                  </a:lnTo>
                  <a:cubicBezTo>
                    <a:pt x="342671" y="42525"/>
                    <a:pt x="345338" y="22141"/>
                    <a:pt x="348005" y="2044"/>
                  </a:cubicBezTo>
                  <a:lnTo>
                    <a:pt x="359245" y="-148"/>
                  </a:lnTo>
                  <a:cubicBezTo>
                    <a:pt x="365350" y="9054"/>
                    <a:pt x="370370" y="18931"/>
                    <a:pt x="374199" y="29285"/>
                  </a:cubicBezTo>
                  <a:cubicBezTo>
                    <a:pt x="382676" y="63385"/>
                    <a:pt x="398202" y="81958"/>
                    <a:pt x="435159" y="98055"/>
                  </a:cubicBezTo>
                  <a:cubicBezTo>
                    <a:pt x="477640" y="116534"/>
                    <a:pt x="513264" y="157396"/>
                    <a:pt x="543553" y="195210"/>
                  </a:cubicBezTo>
                  <a:cubicBezTo>
                    <a:pt x="579177" y="239502"/>
                    <a:pt x="605752" y="291032"/>
                    <a:pt x="636232" y="339514"/>
                  </a:cubicBezTo>
                  <a:lnTo>
                    <a:pt x="624992" y="347039"/>
                  </a:lnTo>
                  <a:cubicBezTo>
                    <a:pt x="587968" y="289889"/>
                    <a:pt x="550888" y="233091"/>
                    <a:pt x="513740" y="176636"/>
                  </a:cubicBezTo>
                  <a:lnTo>
                    <a:pt x="505549" y="186733"/>
                  </a:lnTo>
                  <a:lnTo>
                    <a:pt x="428301" y="127392"/>
                  </a:lnTo>
                  <a:cubicBezTo>
                    <a:pt x="442588" y="215118"/>
                    <a:pt x="456876" y="291127"/>
                    <a:pt x="466401" y="367708"/>
                  </a:cubicBezTo>
                  <a:cubicBezTo>
                    <a:pt x="475354" y="439336"/>
                    <a:pt x="545934" y="461625"/>
                    <a:pt x="578700" y="513917"/>
                  </a:cubicBezTo>
                  <a:cubicBezTo>
                    <a:pt x="580892" y="517441"/>
                    <a:pt x="603847" y="507916"/>
                    <a:pt x="616800" y="504392"/>
                  </a:cubicBezTo>
                  <a:cubicBezTo>
                    <a:pt x="618706" y="508488"/>
                    <a:pt x="620515" y="512679"/>
                    <a:pt x="622325" y="516774"/>
                  </a:cubicBezTo>
                  <a:cubicBezTo>
                    <a:pt x="606228" y="522108"/>
                    <a:pt x="587749" y="535824"/>
                    <a:pt x="574700" y="531443"/>
                  </a:cubicBezTo>
                  <a:cubicBezTo>
                    <a:pt x="518884" y="514869"/>
                    <a:pt x="468020" y="506297"/>
                    <a:pt x="414680" y="544587"/>
                  </a:cubicBezTo>
                  <a:cubicBezTo>
                    <a:pt x="400583" y="554779"/>
                    <a:pt x="364579" y="536777"/>
                    <a:pt x="339623" y="528967"/>
                  </a:cubicBezTo>
                  <a:cubicBezTo>
                    <a:pt x="265042" y="505535"/>
                    <a:pt x="190747" y="485056"/>
                    <a:pt x="117881" y="532681"/>
                  </a:cubicBezTo>
                  <a:cubicBezTo>
                    <a:pt x="108832" y="538015"/>
                    <a:pt x="103689" y="550112"/>
                    <a:pt x="91020" y="566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B3533014-E237-440C-ADEC-547D814C068C}"/>
                </a:ext>
              </a:extLst>
            </p:cNvPr>
            <p:cNvSpPr/>
            <p:nvPr/>
          </p:nvSpPr>
          <p:spPr>
            <a:xfrm>
              <a:off x="2588799" y="5405818"/>
              <a:ext cx="307181" cy="1024128"/>
            </a:xfrm>
            <a:custGeom>
              <a:avLst/>
              <a:gdLst>
                <a:gd name="connsiteX0" fmla="*/ 308190 w 307181"/>
                <a:gd name="connsiteY0" fmla="*/ 1023981 h 1024128"/>
                <a:gd name="connsiteX1" fmla="*/ 168649 w 307181"/>
                <a:gd name="connsiteY1" fmla="*/ 971307 h 1024128"/>
                <a:gd name="connsiteX2" fmla="*/ 1200 w 307181"/>
                <a:gd name="connsiteY2" fmla="*/ 873962 h 1024128"/>
                <a:gd name="connsiteX3" fmla="*/ 8057 w 307181"/>
                <a:gd name="connsiteY3" fmla="*/ 861293 h 1024128"/>
                <a:gd name="connsiteX4" fmla="*/ 137978 w 307181"/>
                <a:gd name="connsiteY4" fmla="*/ 931397 h 1024128"/>
                <a:gd name="connsiteX5" fmla="*/ 139597 w 307181"/>
                <a:gd name="connsiteY5" fmla="*/ 907394 h 1024128"/>
                <a:gd name="connsiteX6" fmla="*/ 195795 w 307181"/>
                <a:gd name="connsiteY6" fmla="*/ 972259 h 1024128"/>
                <a:gd name="connsiteX7" fmla="*/ 201320 w 307181"/>
                <a:gd name="connsiteY7" fmla="*/ 774711 h 1024128"/>
                <a:gd name="connsiteX8" fmla="*/ 166077 w 307181"/>
                <a:gd name="connsiteY8" fmla="*/ 664602 h 1024128"/>
                <a:gd name="connsiteX9" fmla="*/ 133882 w 307181"/>
                <a:gd name="connsiteY9" fmla="*/ 687938 h 1024128"/>
                <a:gd name="connsiteX10" fmla="*/ 156076 w 307181"/>
                <a:gd name="connsiteY10" fmla="*/ 545063 h 1024128"/>
                <a:gd name="connsiteX11" fmla="*/ 168172 w 307181"/>
                <a:gd name="connsiteY11" fmla="*/ 406951 h 1024128"/>
                <a:gd name="connsiteX12" fmla="*/ 139597 w 307181"/>
                <a:gd name="connsiteY12" fmla="*/ 367517 h 1024128"/>
                <a:gd name="connsiteX13" fmla="*/ 114357 w 307181"/>
                <a:gd name="connsiteY13" fmla="*/ 306653 h 1024128"/>
                <a:gd name="connsiteX14" fmla="*/ 102546 w 307181"/>
                <a:gd name="connsiteY14" fmla="*/ 240644 h 1024128"/>
                <a:gd name="connsiteX15" fmla="*/ 86925 w 307181"/>
                <a:gd name="connsiteY15" fmla="*/ 172445 h 1024128"/>
                <a:gd name="connsiteX16" fmla="*/ 131978 w 307181"/>
                <a:gd name="connsiteY16" fmla="*/ -148 h 1024128"/>
                <a:gd name="connsiteX17" fmla="*/ 122453 w 307181"/>
                <a:gd name="connsiteY17" fmla="*/ 137679 h 1024128"/>
                <a:gd name="connsiteX18" fmla="*/ 122453 w 307181"/>
                <a:gd name="connsiteY18" fmla="*/ 164921 h 1024128"/>
                <a:gd name="connsiteX19" fmla="*/ 155504 w 307181"/>
                <a:gd name="connsiteY19" fmla="*/ 303509 h 1024128"/>
                <a:gd name="connsiteX20" fmla="*/ 182270 w 307181"/>
                <a:gd name="connsiteY20" fmla="*/ 456862 h 1024128"/>
                <a:gd name="connsiteX21" fmla="*/ 165125 w 307181"/>
                <a:gd name="connsiteY21" fmla="*/ 643075 h 1024128"/>
                <a:gd name="connsiteX22" fmla="*/ 206272 w 307181"/>
                <a:gd name="connsiteY22" fmla="*/ 613357 h 1024128"/>
                <a:gd name="connsiteX23" fmla="*/ 220275 w 307181"/>
                <a:gd name="connsiteY23" fmla="*/ 738421 h 1024128"/>
                <a:gd name="connsiteX24" fmla="*/ 282853 w 307181"/>
                <a:gd name="connsiteY24" fmla="*/ 893773 h 1024128"/>
                <a:gd name="connsiteX25" fmla="*/ 285044 w 307181"/>
                <a:gd name="connsiteY25" fmla="*/ 946732 h 1024128"/>
                <a:gd name="connsiteX26" fmla="*/ 249039 w 307181"/>
                <a:gd name="connsiteY26" fmla="*/ 883201 h 1024128"/>
                <a:gd name="connsiteX27" fmla="*/ 232752 w 307181"/>
                <a:gd name="connsiteY27" fmla="*/ 968926 h 1024128"/>
                <a:gd name="connsiteX28" fmla="*/ 308381 w 307181"/>
                <a:gd name="connsiteY28" fmla="*/ 1023790 h 102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81" h="1024128">
                  <a:moveTo>
                    <a:pt x="308190" y="1023981"/>
                  </a:moveTo>
                  <a:cubicBezTo>
                    <a:pt x="265423" y="998453"/>
                    <a:pt x="211893" y="1013313"/>
                    <a:pt x="168649" y="971307"/>
                  </a:cubicBezTo>
                  <a:cubicBezTo>
                    <a:pt x="123786" y="927588"/>
                    <a:pt x="57873" y="905490"/>
                    <a:pt x="1200" y="873962"/>
                  </a:cubicBezTo>
                  <a:lnTo>
                    <a:pt x="8057" y="861293"/>
                  </a:lnTo>
                  <a:lnTo>
                    <a:pt x="137978" y="931397"/>
                  </a:lnTo>
                  <a:lnTo>
                    <a:pt x="139597" y="907394"/>
                  </a:lnTo>
                  <a:lnTo>
                    <a:pt x="195795" y="972259"/>
                  </a:lnTo>
                  <a:cubicBezTo>
                    <a:pt x="216750" y="903775"/>
                    <a:pt x="246658" y="843577"/>
                    <a:pt x="201320" y="774711"/>
                  </a:cubicBezTo>
                  <a:cubicBezTo>
                    <a:pt x="181032" y="743945"/>
                    <a:pt x="177507" y="702131"/>
                    <a:pt x="166077" y="664602"/>
                  </a:cubicBezTo>
                  <a:lnTo>
                    <a:pt x="133882" y="687938"/>
                  </a:lnTo>
                  <a:cubicBezTo>
                    <a:pt x="141883" y="637170"/>
                    <a:pt x="150171" y="591450"/>
                    <a:pt x="156076" y="545063"/>
                  </a:cubicBezTo>
                  <a:cubicBezTo>
                    <a:pt x="162839" y="499305"/>
                    <a:pt x="166934" y="453185"/>
                    <a:pt x="168172" y="406951"/>
                  </a:cubicBezTo>
                  <a:cubicBezTo>
                    <a:pt x="168172" y="393330"/>
                    <a:pt x="151314" y="369518"/>
                    <a:pt x="139597" y="367517"/>
                  </a:cubicBezTo>
                  <a:cubicBezTo>
                    <a:pt x="94353" y="359707"/>
                    <a:pt x="105593" y="332656"/>
                    <a:pt x="114357" y="306653"/>
                  </a:cubicBezTo>
                  <a:cubicBezTo>
                    <a:pt x="123119" y="280649"/>
                    <a:pt x="121785" y="263314"/>
                    <a:pt x="102546" y="240644"/>
                  </a:cubicBezTo>
                  <a:cubicBezTo>
                    <a:pt x="88925" y="224642"/>
                    <a:pt x="83496" y="194543"/>
                    <a:pt x="86925" y="172445"/>
                  </a:cubicBezTo>
                  <a:cubicBezTo>
                    <a:pt x="95402" y="113409"/>
                    <a:pt x="110546" y="55516"/>
                    <a:pt x="131978" y="-148"/>
                  </a:cubicBezTo>
                  <a:cubicBezTo>
                    <a:pt x="128740" y="45763"/>
                    <a:pt x="125309" y="91674"/>
                    <a:pt x="122453" y="137679"/>
                  </a:cubicBezTo>
                  <a:cubicBezTo>
                    <a:pt x="121881" y="147204"/>
                    <a:pt x="118166" y="158634"/>
                    <a:pt x="122453" y="164921"/>
                  </a:cubicBezTo>
                  <a:cubicBezTo>
                    <a:pt x="151694" y="208259"/>
                    <a:pt x="123405" y="273505"/>
                    <a:pt x="155504" y="303509"/>
                  </a:cubicBezTo>
                  <a:cubicBezTo>
                    <a:pt x="208844" y="353420"/>
                    <a:pt x="184079" y="405141"/>
                    <a:pt x="182270" y="456862"/>
                  </a:cubicBezTo>
                  <a:cubicBezTo>
                    <a:pt x="179698" y="517346"/>
                    <a:pt x="171411" y="577544"/>
                    <a:pt x="165125" y="643075"/>
                  </a:cubicBezTo>
                  <a:lnTo>
                    <a:pt x="206272" y="613357"/>
                  </a:lnTo>
                  <a:cubicBezTo>
                    <a:pt x="209702" y="654982"/>
                    <a:pt x="197224" y="712513"/>
                    <a:pt x="220275" y="738421"/>
                  </a:cubicBezTo>
                  <a:cubicBezTo>
                    <a:pt x="262184" y="785570"/>
                    <a:pt x="237705" y="852054"/>
                    <a:pt x="282853" y="893773"/>
                  </a:cubicBezTo>
                  <a:cubicBezTo>
                    <a:pt x="293140" y="903298"/>
                    <a:pt x="291617" y="925397"/>
                    <a:pt x="285044" y="946732"/>
                  </a:cubicBezTo>
                  <a:cubicBezTo>
                    <a:pt x="274281" y="927682"/>
                    <a:pt x="263613" y="908632"/>
                    <a:pt x="249039" y="883201"/>
                  </a:cubicBezTo>
                  <a:cubicBezTo>
                    <a:pt x="242658" y="916729"/>
                    <a:pt x="237419" y="944828"/>
                    <a:pt x="232752" y="968926"/>
                  </a:cubicBezTo>
                  <a:lnTo>
                    <a:pt x="308381" y="102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C33C46CC-FF40-449D-8E4C-6C32C2F1CA98}"/>
                </a:ext>
              </a:extLst>
            </p:cNvPr>
            <p:cNvSpPr/>
            <p:nvPr/>
          </p:nvSpPr>
          <p:spPr>
            <a:xfrm>
              <a:off x="9278492" y="2693860"/>
              <a:ext cx="632918" cy="890848"/>
            </a:xfrm>
            <a:custGeom>
              <a:avLst/>
              <a:gdLst>
                <a:gd name="connsiteX0" fmla="*/ 1200 w 632918"/>
                <a:gd name="connsiteY0" fmla="*/ 876248 h 890848"/>
                <a:gd name="connsiteX1" fmla="*/ 21583 w 632918"/>
                <a:gd name="connsiteY1" fmla="*/ 860817 h 890848"/>
                <a:gd name="connsiteX2" fmla="*/ 170935 w 632918"/>
                <a:gd name="connsiteY2" fmla="*/ 673746 h 890848"/>
                <a:gd name="connsiteX3" fmla="*/ 225513 w 632918"/>
                <a:gd name="connsiteY3" fmla="*/ 591545 h 890848"/>
                <a:gd name="connsiteX4" fmla="*/ 255232 w 632918"/>
                <a:gd name="connsiteY4" fmla="*/ 542968 h 890848"/>
                <a:gd name="connsiteX5" fmla="*/ 274282 w 632918"/>
                <a:gd name="connsiteY5" fmla="*/ 580306 h 890848"/>
                <a:gd name="connsiteX6" fmla="*/ 280282 w 632918"/>
                <a:gd name="connsiteY6" fmla="*/ 566876 h 890848"/>
                <a:gd name="connsiteX7" fmla="*/ 359625 w 632918"/>
                <a:gd name="connsiteY7" fmla="*/ 449528 h 890848"/>
                <a:gd name="connsiteX8" fmla="*/ 369150 w 632918"/>
                <a:gd name="connsiteY8" fmla="*/ 419905 h 890848"/>
                <a:gd name="connsiteX9" fmla="*/ 427729 w 632918"/>
                <a:gd name="connsiteY9" fmla="*/ 358469 h 890848"/>
                <a:gd name="connsiteX10" fmla="*/ 443922 w 632918"/>
                <a:gd name="connsiteY10" fmla="*/ 257123 h 890848"/>
                <a:gd name="connsiteX11" fmla="*/ 456399 w 632918"/>
                <a:gd name="connsiteY11" fmla="*/ 295699 h 890848"/>
                <a:gd name="connsiteX12" fmla="*/ 570128 w 632918"/>
                <a:gd name="connsiteY12" fmla="*/ 229786 h 890848"/>
                <a:gd name="connsiteX13" fmla="*/ 547554 w 632918"/>
                <a:gd name="connsiteY13" fmla="*/ 182637 h 890848"/>
                <a:gd name="connsiteX14" fmla="*/ 556221 w 632918"/>
                <a:gd name="connsiteY14" fmla="*/ 176827 h 890848"/>
                <a:gd name="connsiteX15" fmla="*/ 586320 w 632918"/>
                <a:gd name="connsiteY15" fmla="*/ 213212 h 890848"/>
                <a:gd name="connsiteX16" fmla="*/ 598132 w 632918"/>
                <a:gd name="connsiteY16" fmla="*/ 213212 h 890848"/>
                <a:gd name="connsiteX17" fmla="*/ 598132 w 632918"/>
                <a:gd name="connsiteY17" fmla="*/ -148 h 890848"/>
                <a:gd name="connsiteX18" fmla="*/ 605466 w 632918"/>
                <a:gd name="connsiteY18" fmla="*/ 266552 h 890848"/>
                <a:gd name="connsiteX19" fmla="*/ 502119 w 632918"/>
                <a:gd name="connsiteY19" fmla="*/ 246836 h 890848"/>
                <a:gd name="connsiteX20" fmla="*/ 400678 w 632918"/>
                <a:gd name="connsiteY20" fmla="*/ 486485 h 890848"/>
                <a:gd name="connsiteX21" fmla="*/ 380009 w 632918"/>
                <a:gd name="connsiteY21" fmla="*/ 443622 h 890848"/>
                <a:gd name="connsiteX22" fmla="*/ 372960 w 632918"/>
                <a:gd name="connsiteY22" fmla="*/ 526299 h 890848"/>
                <a:gd name="connsiteX23" fmla="*/ 345814 w 632918"/>
                <a:gd name="connsiteY23" fmla="*/ 497724 h 890848"/>
                <a:gd name="connsiteX24" fmla="*/ 260661 w 632918"/>
                <a:gd name="connsiteY24" fmla="*/ 678699 h 890848"/>
                <a:gd name="connsiteX25" fmla="*/ 251802 w 632918"/>
                <a:gd name="connsiteY25" fmla="*/ 677366 h 890848"/>
                <a:gd name="connsiteX26" fmla="*/ 244659 w 632918"/>
                <a:gd name="connsiteY26" fmla="*/ 599165 h 890848"/>
                <a:gd name="connsiteX27" fmla="*/ 163982 w 632918"/>
                <a:gd name="connsiteY27" fmla="*/ 742040 h 890848"/>
                <a:gd name="connsiteX28" fmla="*/ 151599 w 632918"/>
                <a:gd name="connsiteY28" fmla="*/ 706417 h 890848"/>
                <a:gd name="connsiteX29" fmla="*/ 125977 w 632918"/>
                <a:gd name="connsiteY29" fmla="*/ 748041 h 890848"/>
                <a:gd name="connsiteX30" fmla="*/ 56254 w 632918"/>
                <a:gd name="connsiteY30" fmla="*/ 865008 h 890848"/>
                <a:gd name="connsiteX31" fmla="*/ 1771 w 632918"/>
                <a:gd name="connsiteY31" fmla="*/ 875486 h 89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2918" h="890848">
                  <a:moveTo>
                    <a:pt x="1200" y="876248"/>
                  </a:moveTo>
                  <a:cubicBezTo>
                    <a:pt x="8153" y="871200"/>
                    <a:pt x="17678" y="867675"/>
                    <a:pt x="21583" y="860817"/>
                  </a:cubicBezTo>
                  <a:cubicBezTo>
                    <a:pt x="62065" y="791570"/>
                    <a:pt x="112366" y="728553"/>
                    <a:pt x="170935" y="673746"/>
                  </a:cubicBezTo>
                  <a:cubicBezTo>
                    <a:pt x="194176" y="651648"/>
                    <a:pt x="207797" y="619359"/>
                    <a:pt x="225513" y="591545"/>
                  </a:cubicBezTo>
                  <a:cubicBezTo>
                    <a:pt x="234467" y="577544"/>
                    <a:pt x="242849" y="562970"/>
                    <a:pt x="255232" y="542968"/>
                  </a:cubicBezTo>
                  <a:lnTo>
                    <a:pt x="274282" y="580306"/>
                  </a:lnTo>
                  <a:cubicBezTo>
                    <a:pt x="275967" y="575696"/>
                    <a:pt x="277968" y="571209"/>
                    <a:pt x="280282" y="566876"/>
                  </a:cubicBezTo>
                  <a:cubicBezTo>
                    <a:pt x="307047" y="528204"/>
                    <a:pt x="310000" y="473721"/>
                    <a:pt x="359625" y="449528"/>
                  </a:cubicBezTo>
                  <a:cubicBezTo>
                    <a:pt x="366102" y="446384"/>
                    <a:pt x="364864" y="429525"/>
                    <a:pt x="369150" y="419905"/>
                  </a:cubicBezTo>
                  <a:cubicBezTo>
                    <a:pt x="381438" y="393044"/>
                    <a:pt x="428967" y="401807"/>
                    <a:pt x="427729" y="358469"/>
                  </a:cubicBezTo>
                  <a:cubicBezTo>
                    <a:pt x="427672" y="324036"/>
                    <a:pt x="433139" y="289822"/>
                    <a:pt x="443922" y="257123"/>
                  </a:cubicBezTo>
                  <a:cubicBezTo>
                    <a:pt x="447827" y="269124"/>
                    <a:pt x="451637" y="281126"/>
                    <a:pt x="456399" y="295699"/>
                  </a:cubicBezTo>
                  <a:cubicBezTo>
                    <a:pt x="481545" y="253408"/>
                    <a:pt x="494499" y="194925"/>
                    <a:pt x="570128" y="229786"/>
                  </a:cubicBezTo>
                  <a:lnTo>
                    <a:pt x="547554" y="182637"/>
                  </a:lnTo>
                  <a:lnTo>
                    <a:pt x="556221" y="176827"/>
                  </a:lnTo>
                  <a:cubicBezTo>
                    <a:pt x="566223" y="188924"/>
                    <a:pt x="576319" y="201020"/>
                    <a:pt x="586320" y="213212"/>
                  </a:cubicBezTo>
                  <a:lnTo>
                    <a:pt x="598132" y="213212"/>
                  </a:lnTo>
                  <a:lnTo>
                    <a:pt x="598132" y="-148"/>
                  </a:lnTo>
                  <a:cubicBezTo>
                    <a:pt x="662711" y="95674"/>
                    <a:pt x="624420" y="181875"/>
                    <a:pt x="605466" y="266552"/>
                  </a:cubicBezTo>
                  <a:lnTo>
                    <a:pt x="502119" y="246836"/>
                  </a:lnTo>
                  <a:lnTo>
                    <a:pt x="400678" y="486485"/>
                  </a:lnTo>
                  <a:lnTo>
                    <a:pt x="380009" y="443622"/>
                  </a:lnTo>
                  <a:cubicBezTo>
                    <a:pt x="377342" y="475055"/>
                    <a:pt x="375437" y="496581"/>
                    <a:pt x="372960" y="526299"/>
                  </a:cubicBezTo>
                  <a:lnTo>
                    <a:pt x="345814" y="497724"/>
                  </a:lnTo>
                  <a:lnTo>
                    <a:pt x="260661" y="678699"/>
                  </a:lnTo>
                  <a:lnTo>
                    <a:pt x="251802" y="677366"/>
                  </a:lnTo>
                  <a:lnTo>
                    <a:pt x="244659" y="599165"/>
                  </a:lnTo>
                  <a:cubicBezTo>
                    <a:pt x="220751" y="641552"/>
                    <a:pt x="193795" y="689462"/>
                    <a:pt x="163982" y="742040"/>
                  </a:cubicBezTo>
                  <a:lnTo>
                    <a:pt x="151599" y="706417"/>
                  </a:lnTo>
                  <a:cubicBezTo>
                    <a:pt x="142074" y="721752"/>
                    <a:pt x="133692" y="734992"/>
                    <a:pt x="125977" y="748041"/>
                  </a:cubicBezTo>
                  <a:cubicBezTo>
                    <a:pt x="103022" y="787284"/>
                    <a:pt x="83019" y="828623"/>
                    <a:pt x="56254" y="865008"/>
                  </a:cubicBezTo>
                  <a:cubicBezTo>
                    <a:pt x="46729" y="877676"/>
                    <a:pt x="26631" y="909490"/>
                    <a:pt x="1771" y="875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28B50A30-1523-48DA-B7AF-A041CBE2B074}"/>
                </a:ext>
              </a:extLst>
            </p:cNvPr>
            <p:cNvSpPr/>
            <p:nvPr/>
          </p:nvSpPr>
          <p:spPr>
            <a:xfrm>
              <a:off x="8882347" y="3269836"/>
              <a:ext cx="261651" cy="763428"/>
            </a:xfrm>
            <a:custGeom>
              <a:avLst/>
              <a:gdLst>
                <a:gd name="connsiteX0" fmla="*/ 115404 w 261651"/>
                <a:gd name="connsiteY0" fmla="*/ 78815 h 763428"/>
                <a:gd name="connsiteX1" fmla="*/ 45205 w 261651"/>
                <a:gd name="connsiteY1" fmla="*/ 129488 h 763428"/>
                <a:gd name="connsiteX2" fmla="*/ 92830 w 261651"/>
                <a:gd name="connsiteY2" fmla="*/ 169588 h 763428"/>
                <a:gd name="connsiteX3" fmla="*/ 109308 w 261651"/>
                <a:gd name="connsiteY3" fmla="*/ 198163 h 763428"/>
                <a:gd name="connsiteX4" fmla="*/ 68351 w 261651"/>
                <a:gd name="connsiteY4" fmla="*/ 212546 h 763428"/>
                <a:gd name="connsiteX5" fmla="*/ 175317 w 261651"/>
                <a:gd name="connsiteY5" fmla="*/ 288746 h 763428"/>
                <a:gd name="connsiteX6" fmla="*/ 175888 w 261651"/>
                <a:gd name="connsiteY6" fmla="*/ 62813 h 763428"/>
                <a:gd name="connsiteX7" fmla="*/ 189033 w 261651"/>
                <a:gd name="connsiteY7" fmla="*/ 995 h 763428"/>
                <a:gd name="connsiteX8" fmla="*/ 187509 w 261651"/>
                <a:gd name="connsiteY8" fmla="*/ -148 h 763428"/>
                <a:gd name="connsiteX9" fmla="*/ 189699 w 261651"/>
                <a:gd name="connsiteY9" fmla="*/ 194448 h 763428"/>
                <a:gd name="connsiteX10" fmla="*/ 186937 w 261651"/>
                <a:gd name="connsiteY10" fmla="*/ 273410 h 763428"/>
                <a:gd name="connsiteX11" fmla="*/ 189223 w 261651"/>
                <a:gd name="connsiteY11" fmla="*/ 291794 h 763428"/>
                <a:gd name="connsiteX12" fmla="*/ 225228 w 261651"/>
                <a:gd name="connsiteY12" fmla="*/ 412380 h 763428"/>
                <a:gd name="connsiteX13" fmla="*/ 243420 w 261651"/>
                <a:gd name="connsiteY13" fmla="*/ 484484 h 763428"/>
                <a:gd name="connsiteX14" fmla="*/ 261708 w 261651"/>
                <a:gd name="connsiteY14" fmla="*/ 515155 h 763428"/>
                <a:gd name="connsiteX15" fmla="*/ 262851 w 261651"/>
                <a:gd name="connsiteY15" fmla="*/ 513631 h 763428"/>
                <a:gd name="connsiteX16" fmla="*/ 231514 w 261651"/>
                <a:gd name="connsiteY16" fmla="*/ 589831 h 763428"/>
                <a:gd name="connsiteX17" fmla="*/ 231514 w 261651"/>
                <a:gd name="connsiteY17" fmla="*/ 703083 h 763428"/>
                <a:gd name="connsiteX18" fmla="*/ 202939 w 261651"/>
                <a:gd name="connsiteY18" fmla="*/ 679366 h 763428"/>
                <a:gd name="connsiteX19" fmla="*/ 209702 w 261651"/>
                <a:gd name="connsiteY19" fmla="*/ 759090 h 763428"/>
                <a:gd name="connsiteX20" fmla="*/ 197129 w 261651"/>
                <a:gd name="connsiteY20" fmla="*/ 763281 h 763428"/>
                <a:gd name="connsiteX21" fmla="*/ 155124 w 261651"/>
                <a:gd name="connsiteY21" fmla="*/ 702131 h 763428"/>
                <a:gd name="connsiteX22" fmla="*/ 169316 w 261651"/>
                <a:gd name="connsiteY22" fmla="*/ 692606 h 763428"/>
                <a:gd name="connsiteX23" fmla="*/ 187794 w 261651"/>
                <a:gd name="connsiteY23" fmla="*/ 721181 h 763428"/>
                <a:gd name="connsiteX24" fmla="*/ 195414 w 261651"/>
                <a:gd name="connsiteY24" fmla="*/ 717466 h 763428"/>
                <a:gd name="connsiteX25" fmla="*/ 163220 w 261651"/>
                <a:gd name="connsiteY25" fmla="*/ 623168 h 763428"/>
                <a:gd name="connsiteX26" fmla="*/ 208559 w 261651"/>
                <a:gd name="connsiteY26" fmla="*/ 644028 h 763428"/>
                <a:gd name="connsiteX27" fmla="*/ 177222 w 261651"/>
                <a:gd name="connsiteY27" fmla="*/ 451242 h 763428"/>
                <a:gd name="connsiteX28" fmla="*/ 216465 w 261651"/>
                <a:gd name="connsiteY28" fmla="*/ 463339 h 763428"/>
                <a:gd name="connsiteX29" fmla="*/ 198367 w 261651"/>
                <a:gd name="connsiteY29" fmla="*/ 408189 h 763428"/>
                <a:gd name="connsiteX30" fmla="*/ 130073 w 261651"/>
                <a:gd name="connsiteY30" fmla="*/ 324845 h 763428"/>
                <a:gd name="connsiteX31" fmla="*/ 1200 w 261651"/>
                <a:gd name="connsiteY31" fmla="*/ 192067 h 763428"/>
                <a:gd name="connsiteX32" fmla="*/ 45586 w 261651"/>
                <a:gd name="connsiteY32" fmla="*/ 208926 h 763428"/>
                <a:gd name="connsiteX33" fmla="*/ 24536 w 261651"/>
                <a:gd name="connsiteY33" fmla="*/ 112438 h 763428"/>
                <a:gd name="connsiteX34" fmla="*/ 54635 w 261651"/>
                <a:gd name="connsiteY34" fmla="*/ 103389 h 763428"/>
                <a:gd name="connsiteX35" fmla="*/ 32061 w 261651"/>
                <a:gd name="connsiteY35" fmla="*/ 67670 h 763428"/>
                <a:gd name="connsiteX36" fmla="*/ 72066 w 261651"/>
                <a:gd name="connsiteY36" fmla="*/ 86149 h 763428"/>
                <a:gd name="connsiteX37" fmla="*/ 57683 w 261651"/>
                <a:gd name="connsiteY37" fmla="*/ 48049 h 763428"/>
                <a:gd name="connsiteX38" fmla="*/ 108737 w 261651"/>
                <a:gd name="connsiteY38" fmla="*/ 70147 h 76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1651" h="763428">
                  <a:moveTo>
                    <a:pt x="115404" y="78815"/>
                  </a:moveTo>
                  <a:cubicBezTo>
                    <a:pt x="105879" y="145490"/>
                    <a:pt x="105879" y="145490"/>
                    <a:pt x="45205" y="129488"/>
                  </a:cubicBezTo>
                  <a:cubicBezTo>
                    <a:pt x="65017" y="145775"/>
                    <a:pt x="80067" y="156538"/>
                    <a:pt x="92830" y="169588"/>
                  </a:cubicBezTo>
                  <a:cubicBezTo>
                    <a:pt x="99536" y="178360"/>
                    <a:pt x="105079" y="187962"/>
                    <a:pt x="109308" y="198163"/>
                  </a:cubicBezTo>
                  <a:lnTo>
                    <a:pt x="68351" y="212546"/>
                  </a:lnTo>
                  <a:lnTo>
                    <a:pt x="175317" y="288746"/>
                  </a:lnTo>
                  <a:cubicBezTo>
                    <a:pt x="175317" y="205116"/>
                    <a:pt x="174269" y="133964"/>
                    <a:pt x="175888" y="62813"/>
                  </a:cubicBezTo>
                  <a:cubicBezTo>
                    <a:pt x="176364" y="42143"/>
                    <a:pt x="184461" y="21569"/>
                    <a:pt x="189033" y="995"/>
                  </a:cubicBezTo>
                  <a:lnTo>
                    <a:pt x="187509" y="-148"/>
                  </a:lnTo>
                  <a:cubicBezTo>
                    <a:pt x="188366" y="64718"/>
                    <a:pt x="189509" y="129583"/>
                    <a:pt x="189699" y="194448"/>
                  </a:cubicBezTo>
                  <a:cubicBezTo>
                    <a:pt x="189699" y="220832"/>
                    <a:pt x="187604" y="247121"/>
                    <a:pt x="186937" y="273410"/>
                  </a:cubicBezTo>
                  <a:cubicBezTo>
                    <a:pt x="186937" y="279697"/>
                    <a:pt x="191795" y="288174"/>
                    <a:pt x="189223" y="291794"/>
                  </a:cubicBezTo>
                  <a:cubicBezTo>
                    <a:pt x="147123" y="348944"/>
                    <a:pt x="207320" y="373994"/>
                    <a:pt x="225228" y="412380"/>
                  </a:cubicBezTo>
                  <a:cubicBezTo>
                    <a:pt x="235610" y="434669"/>
                    <a:pt x="272853" y="450480"/>
                    <a:pt x="243420" y="484484"/>
                  </a:cubicBezTo>
                  <a:cubicBezTo>
                    <a:pt x="240944" y="487342"/>
                    <a:pt x="255231" y="504582"/>
                    <a:pt x="261708" y="515155"/>
                  </a:cubicBezTo>
                  <a:lnTo>
                    <a:pt x="262851" y="513631"/>
                  </a:lnTo>
                  <a:cubicBezTo>
                    <a:pt x="225228" y="528014"/>
                    <a:pt x="230085" y="559065"/>
                    <a:pt x="231514" y="589831"/>
                  </a:cubicBezTo>
                  <a:cubicBezTo>
                    <a:pt x="233038" y="624311"/>
                    <a:pt x="231514" y="658983"/>
                    <a:pt x="231514" y="703083"/>
                  </a:cubicBezTo>
                  <a:cubicBezTo>
                    <a:pt x="215988" y="690224"/>
                    <a:pt x="209607" y="684795"/>
                    <a:pt x="202939" y="679366"/>
                  </a:cubicBezTo>
                  <a:cubicBezTo>
                    <a:pt x="205101" y="705845"/>
                    <a:pt x="207349" y="732420"/>
                    <a:pt x="209702" y="759090"/>
                  </a:cubicBezTo>
                  <a:lnTo>
                    <a:pt x="197129" y="763281"/>
                  </a:lnTo>
                  <a:lnTo>
                    <a:pt x="155124" y="702131"/>
                  </a:lnTo>
                  <a:lnTo>
                    <a:pt x="169316" y="692606"/>
                  </a:lnTo>
                  <a:lnTo>
                    <a:pt x="187794" y="721181"/>
                  </a:lnTo>
                  <a:lnTo>
                    <a:pt x="195414" y="717466"/>
                  </a:lnTo>
                  <a:cubicBezTo>
                    <a:pt x="184651" y="686129"/>
                    <a:pt x="173983" y="654792"/>
                    <a:pt x="163220" y="623168"/>
                  </a:cubicBezTo>
                  <a:lnTo>
                    <a:pt x="208559" y="644028"/>
                  </a:lnTo>
                  <a:cubicBezTo>
                    <a:pt x="222465" y="575353"/>
                    <a:pt x="190842" y="516774"/>
                    <a:pt x="177222" y="451242"/>
                  </a:cubicBezTo>
                  <a:lnTo>
                    <a:pt x="216465" y="463339"/>
                  </a:lnTo>
                  <a:cubicBezTo>
                    <a:pt x="209892" y="442098"/>
                    <a:pt x="208368" y="422000"/>
                    <a:pt x="198367" y="408189"/>
                  </a:cubicBezTo>
                  <a:cubicBezTo>
                    <a:pt x="177126" y="378947"/>
                    <a:pt x="138741" y="356373"/>
                    <a:pt x="130073" y="324845"/>
                  </a:cubicBezTo>
                  <a:cubicBezTo>
                    <a:pt x="110451" y="253217"/>
                    <a:pt x="49396" y="233120"/>
                    <a:pt x="1200" y="192067"/>
                  </a:cubicBezTo>
                  <a:lnTo>
                    <a:pt x="45586" y="208926"/>
                  </a:lnTo>
                  <a:cubicBezTo>
                    <a:pt x="39014" y="179018"/>
                    <a:pt x="32156" y="147490"/>
                    <a:pt x="24536" y="112438"/>
                  </a:cubicBezTo>
                  <a:lnTo>
                    <a:pt x="54635" y="103389"/>
                  </a:lnTo>
                  <a:cubicBezTo>
                    <a:pt x="49301" y="94912"/>
                    <a:pt x="43872" y="86244"/>
                    <a:pt x="32061" y="67670"/>
                  </a:cubicBezTo>
                  <a:lnTo>
                    <a:pt x="72066" y="86149"/>
                  </a:lnTo>
                  <a:cubicBezTo>
                    <a:pt x="67398" y="73957"/>
                    <a:pt x="63398" y="63575"/>
                    <a:pt x="57683" y="48049"/>
                  </a:cubicBezTo>
                  <a:lnTo>
                    <a:pt x="108737" y="701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3052CA71-A280-49FD-8247-8E93FA37A0BE}"/>
                </a:ext>
              </a:extLst>
            </p:cNvPr>
            <p:cNvSpPr/>
            <p:nvPr/>
          </p:nvSpPr>
          <p:spPr>
            <a:xfrm>
              <a:off x="7378254" y="2542164"/>
              <a:ext cx="605123" cy="833400"/>
            </a:xfrm>
            <a:custGeom>
              <a:avLst/>
              <a:gdLst>
                <a:gd name="connsiteX0" fmla="*/ 37776 w 605123"/>
                <a:gd name="connsiteY0" fmla="*/ 833253 h 833400"/>
                <a:gd name="connsiteX1" fmla="*/ 10725 w 605123"/>
                <a:gd name="connsiteY1" fmla="*/ 797153 h 833400"/>
                <a:gd name="connsiteX2" fmla="*/ 1200 w 605123"/>
                <a:gd name="connsiteY2" fmla="*/ 713714 h 833400"/>
                <a:gd name="connsiteX3" fmla="*/ 6820 w 605123"/>
                <a:gd name="connsiteY3" fmla="*/ 712190 h 833400"/>
                <a:gd name="connsiteX4" fmla="*/ 26727 w 605123"/>
                <a:gd name="connsiteY4" fmla="*/ 759815 h 833400"/>
                <a:gd name="connsiteX5" fmla="*/ 43015 w 605123"/>
                <a:gd name="connsiteY5" fmla="*/ 385673 h 833400"/>
                <a:gd name="connsiteX6" fmla="*/ 100165 w 605123"/>
                <a:gd name="connsiteY6" fmla="*/ 44582 h 833400"/>
                <a:gd name="connsiteX7" fmla="*/ 197034 w 605123"/>
                <a:gd name="connsiteY7" fmla="*/ 26199 h 833400"/>
                <a:gd name="connsiteX8" fmla="*/ 400297 w 605123"/>
                <a:gd name="connsiteY8" fmla="*/ 215556 h 833400"/>
                <a:gd name="connsiteX9" fmla="*/ 529646 w 605123"/>
                <a:gd name="connsiteY9" fmla="*/ 286232 h 833400"/>
                <a:gd name="connsiteX10" fmla="*/ 536123 w 605123"/>
                <a:gd name="connsiteY10" fmla="*/ 276230 h 833400"/>
                <a:gd name="connsiteX11" fmla="*/ 469448 w 605123"/>
                <a:gd name="connsiteY11" fmla="*/ 163073 h 833400"/>
                <a:gd name="connsiteX12" fmla="*/ 476497 w 605123"/>
                <a:gd name="connsiteY12" fmla="*/ 153548 h 833400"/>
                <a:gd name="connsiteX13" fmla="*/ 558698 w 605123"/>
                <a:gd name="connsiteY13" fmla="*/ 217652 h 833400"/>
                <a:gd name="connsiteX14" fmla="*/ 542886 w 605123"/>
                <a:gd name="connsiteY14" fmla="*/ 165359 h 833400"/>
                <a:gd name="connsiteX15" fmla="*/ 590511 w 605123"/>
                <a:gd name="connsiteY15" fmla="*/ 204603 h 833400"/>
                <a:gd name="connsiteX16" fmla="*/ 606323 w 605123"/>
                <a:gd name="connsiteY16" fmla="*/ 196982 h 833400"/>
                <a:gd name="connsiteX17" fmla="*/ 587273 w 605123"/>
                <a:gd name="connsiteY17" fmla="*/ 254132 h 833400"/>
                <a:gd name="connsiteX18" fmla="*/ 521931 w 605123"/>
                <a:gd name="connsiteY18" fmla="*/ 221176 h 833400"/>
                <a:gd name="connsiteX19" fmla="*/ 600417 w 605123"/>
                <a:gd name="connsiteY19" fmla="*/ 351192 h 833400"/>
                <a:gd name="connsiteX20" fmla="*/ 437445 w 605123"/>
                <a:gd name="connsiteY20" fmla="*/ 267658 h 833400"/>
                <a:gd name="connsiteX21" fmla="*/ 368674 w 605123"/>
                <a:gd name="connsiteY21" fmla="*/ 204698 h 833400"/>
                <a:gd name="connsiteX22" fmla="*/ 174936 w 605123"/>
                <a:gd name="connsiteY22" fmla="*/ 26961 h 833400"/>
                <a:gd name="connsiteX23" fmla="*/ 121214 w 605123"/>
                <a:gd name="connsiteY23" fmla="*/ 41915 h 833400"/>
                <a:gd name="connsiteX24" fmla="*/ 106261 w 605123"/>
                <a:gd name="connsiteY24" fmla="*/ 82873 h 833400"/>
                <a:gd name="connsiteX25" fmla="*/ 142551 w 605123"/>
                <a:gd name="connsiteY25" fmla="*/ 111448 h 833400"/>
                <a:gd name="connsiteX26" fmla="*/ 143122 w 605123"/>
                <a:gd name="connsiteY26" fmla="*/ 109924 h 833400"/>
                <a:gd name="connsiteX27" fmla="*/ 69018 w 605123"/>
                <a:gd name="connsiteY27" fmla="*/ 195078 h 833400"/>
                <a:gd name="connsiteX28" fmla="*/ 65303 w 605123"/>
                <a:gd name="connsiteY28" fmla="*/ 539025 h 833400"/>
                <a:gd name="connsiteX29" fmla="*/ 60636 w 605123"/>
                <a:gd name="connsiteY29" fmla="*/ 579983 h 833400"/>
                <a:gd name="connsiteX30" fmla="*/ 36347 w 605123"/>
                <a:gd name="connsiteY30" fmla="*/ 702379 h 833400"/>
                <a:gd name="connsiteX31" fmla="*/ 37776 w 605123"/>
                <a:gd name="connsiteY31" fmla="*/ 833253 h 8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5123" h="833400">
                  <a:moveTo>
                    <a:pt x="37776" y="833253"/>
                  </a:moveTo>
                  <a:lnTo>
                    <a:pt x="10725" y="797153"/>
                  </a:lnTo>
                  <a:cubicBezTo>
                    <a:pt x="7553" y="769340"/>
                    <a:pt x="4372" y="741527"/>
                    <a:pt x="1200" y="713714"/>
                  </a:cubicBezTo>
                  <a:lnTo>
                    <a:pt x="6820" y="712190"/>
                  </a:lnTo>
                  <a:lnTo>
                    <a:pt x="26727" y="759815"/>
                  </a:lnTo>
                  <a:cubicBezTo>
                    <a:pt x="4438" y="627036"/>
                    <a:pt x="55302" y="510069"/>
                    <a:pt x="43015" y="385673"/>
                  </a:cubicBezTo>
                  <a:cubicBezTo>
                    <a:pt x="32251" y="271849"/>
                    <a:pt x="41205" y="151929"/>
                    <a:pt x="100165" y="44582"/>
                  </a:cubicBezTo>
                  <a:cubicBezTo>
                    <a:pt x="128740" y="-7710"/>
                    <a:pt x="153123" y="-14568"/>
                    <a:pt x="197034" y="26199"/>
                  </a:cubicBezTo>
                  <a:cubicBezTo>
                    <a:pt x="264947" y="89255"/>
                    <a:pt x="329145" y="156596"/>
                    <a:pt x="400297" y="215556"/>
                  </a:cubicBezTo>
                  <a:cubicBezTo>
                    <a:pt x="437445" y="246322"/>
                    <a:pt x="486022" y="263181"/>
                    <a:pt x="529646" y="286232"/>
                  </a:cubicBezTo>
                  <a:lnTo>
                    <a:pt x="536123" y="276230"/>
                  </a:lnTo>
                  <a:lnTo>
                    <a:pt x="469448" y="163073"/>
                  </a:lnTo>
                  <a:lnTo>
                    <a:pt x="476497" y="153548"/>
                  </a:lnTo>
                  <a:lnTo>
                    <a:pt x="558698" y="217652"/>
                  </a:lnTo>
                  <a:lnTo>
                    <a:pt x="542886" y="165359"/>
                  </a:lnTo>
                  <a:lnTo>
                    <a:pt x="590511" y="204603"/>
                  </a:lnTo>
                  <a:lnTo>
                    <a:pt x="606323" y="196982"/>
                  </a:lnTo>
                  <a:lnTo>
                    <a:pt x="587273" y="254132"/>
                  </a:lnTo>
                  <a:lnTo>
                    <a:pt x="521931" y="221176"/>
                  </a:lnTo>
                  <a:lnTo>
                    <a:pt x="600417" y="351192"/>
                  </a:lnTo>
                  <a:cubicBezTo>
                    <a:pt x="556222" y="300519"/>
                    <a:pt x="495071" y="288994"/>
                    <a:pt x="437445" y="267658"/>
                  </a:cubicBezTo>
                  <a:cubicBezTo>
                    <a:pt x="410489" y="257657"/>
                    <a:pt x="391629" y="226034"/>
                    <a:pt x="368674" y="204698"/>
                  </a:cubicBezTo>
                  <a:cubicBezTo>
                    <a:pt x="304381" y="145166"/>
                    <a:pt x="240563" y="85064"/>
                    <a:pt x="174936" y="26961"/>
                  </a:cubicBezTo>
                  <a:cubicBezTo>
                    <a:pt x="153504" y="7911"/>
                    <a:pt x="131406" y="8387"/>
                    <a:pt x="121214" y="41915"/>
                  </a:cubicBezTo>
                  <a:cubicBezTo>
                    <a:pt x="117023" y="55441"/>
                    <a:pt x="111689" y="68586"/>
                    <a:pt x="106261" y="82873"/>
                  </a:cubicBezTo>
                  <a:lnTo>
                    <a:pt x="142551" y="111448"/>
                  </a:lnTo>
                  <a:lnTo>
                    <a:pt x="143122" y="109924"/>
                  </a:lnTo>
                  <a:cubicBezTo>
                    <a:pt x="101755" y="117858"/>
                    <a:pt x="71160" y="153015"/>
                    <a:pt x="69018" y="195078"/>
                  </a:cubicBezTo>
                  <a:cubicBezTo>
                    <a:pt x="63017" y="309378"/>
                    <a:pt x="66160" y="424344"/>
                    <a:pt x="65303" y="539025"/>
                  </a:cubicBezTo>
                  <a:cubicBezTo>
                    <a:pt x="65027" y="552789"/>
                    <a:pt x="63464" y="566505"/>
                    <a:pt x="60636" y="579983"/>
                  </a:cubicBezTo>
                  <a:cubicBezTo>
                    <a:pt x="52540" y="620845"/>
                    <a:pt x="40062" y="661136"/>
                    <a:pt x="36347" y="702379"/>
                  </a:cubicBezTo>
                  <a:cubicBezTo>
                    <a:pt x="32727" y="745622"/>
                    <a:pt x="37014" y="789628"/>
                    <a:pt x="37776" y="833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64D9232A-3B73-4635-967A-8C448A0694EA}"/>
                </a:ext>
              </a:extLst>
            </p:cNvPr>
            <p:cNvSpPr/>
            <p:nvPr/>
          </p:nvSpPr>
          <p:spPr>
            <a:xfrm>
              <a:off x="7205757" y="3682554"/>
              <a:ext cx="438245" cy="635031"/>
            </a:xfrm>
            <a:custGeom>
              <a:avLst/>
              <a:gdLst>
                <a:gd name="connsiteX0" fmla="*/ 45967 w 438245"/>
                <a:gd name="connsiteY0" fmla="*/ 134631 h 635031"/>
                <a:gd name="connsiteX1" fmla="*/ 38442 w 438245"/>
                <a:gd name="connsiteY1" fmla="*/ 121296 h 635031"/>
                <a:gd name="connsiteX2" fmla="*/ 181317 w 438245"/>
                <a:gd name="connsiteY2" fmla="*/ -148 h 635031"/>
                <a:gd name="connsiteX3" fmla="*/ 192652 w 438245"/>
                <a:gd name="connsiteY3" fmla="*/ 12235 h 635031"/>
                <a:gd name="connsiteX4" fmla="*/ 33870 w 438245"/>
                <a:gd name="connsiteY4" fmla="*/ 244455 h 635031"/>
                <a:gd name="connsiteX5" fmla="*/ 79114 w 438245"/>
                <a:gd name="connsiteY5" fmla="*/ 189495 h 635031"/>
                <a:gd name="connsiteX6" fmla="*/ 86353 w 438245"/>
                <a:gd name="connsiteY6" fmla="*/ 195115 h 635031"/>
                <a:gd name="connsiteX7" fmla="*/ 62445 w 438245"/>
                <a:gd name="connsiteY7" fmla="*/ 237120 h 635031"/>
                <a:gd name="connsiteX8" fmla="*/ 162648 w 438245"/>
                <a:gd name="connsiteY8" fmla="*/ 175494 h 635031"/>
                <a:gd name="connsiteX9" fmla="*/ 169697 w 438245"/>
                <a:gd name="connsiteY9" fmla="*/ 186733 h 635031"/>
                <a:gd name="connsiteX10" fmla="*/ 105308 w 438245"/>
                <a:gd name="connsiteY10" fmla="*/ 229786 h 635031"/>
                <a:gd name="connsiteX11" fmla="*/ 169411 w 438245"/>
                <a:gd name="connsiteY11" fmla="*/ 244073 h 635031"/>
                <a:gd name="connsiteX12" fmla="*/ 183508 w 438245"/>
                <a:gd name="connsiteY12" fmla="*/ 308177 h 635031"/>
                <a:gd name="connsiteX13" fmla="*/ 182651 w 438245"/>
                <a:gd name="connsiteY13" fmla="*/ 427335 h 635031"/>
                <a:gd name="connsiteX14" fmla="*/ 230276 w 438245"/>
                <a:gd name="connsiteY14" fmla="*/ 391425 h 635031"/>
                <a:gd name="connsiteX15" fmla="*/ 221894 w 438245"/>
                <a:gd name="connsiteY15" fmla="*/ 430954 h 635031"/>
                <a:gd name="connsiteX16" fmla="*/ 307619 w 438245"/>
                <a:gd name="connsiteY16" fmla="*/ 532871 h 635031"/>
                <a:gd name="connsiteX17" fmla="*/ 329145 w 438245"/>
                <a:gd name="connsiteY17" fmla="*/ 518679 h 635031"/>
                <a:gd name="connsiteX18" fmla="*/ 337146 w 438245"/>
                <a:gd name="connsiteY18" fmla="*/ 552397 h 635031"/>
                <a:gd name="connsiteX19" fmla="*/ 438587 w 438245"/>
                <a:gd name="connsiteY19" fmla="*/ 599166 h 635031"/>
                <a:gd name="connsiteX20" fmla="*/ 439445 w 438245"/>
                <a:gd name="connsiteY20" fmla="*/ 598118 h 635031"/>
                <a:gd name="connsiteX21" fmla="*/ 406393 w 438245"/>
                <a:gd name="connsiteY21" fmla="*/ 574210 h 635031"/>
                <a:gd name="connsiteX22" fmla="*/ 366674 w 438245"/>
                <a:gd name="connsiteY22" fmla="*/ 579925 h 635031"/>
                <a:gd name="connsiteX23" fmla="*/ 319049 w 438245"/>
                <a:gd name="connsiteY23" fmla="*/ 634884 h 635031"/>
                <a:gd name="connsiteX24" fmla="*/ 322573 w 438245"/>
                <a:gd name="connsiteY24" fmla="*/ 568209 h 635031"/>
                <a:gd name="connsiteX25" fmla="*/ 303523 w 438245"/>
                <a:gd name="connsiteY25" fmla="*/ 572114 h 635031"/>
                <a:gd name="connsiteX26" fmla="*/ 257803 w 438245"/>
                <a:gd name="connsiteY26" fmla="*/ 461625 h 635031"/>
                <a:gd name="connsiteX27" fmla="*/ 150171 w 438245"/>
                <a:gd name="connsiteY27" fmla="*/ 519727 h 635031"/>
                <a:gd name="connsiteX28" fmla="*/ 188271 w 438245"/>
                <a:gd name="connsiteY28" fmla="*/ 446766 h 635031"/>
                <a:gd name="connsiteX29" fmla="*/ 151599 w 438245"/>
                <a:gd name="connsiteY29" fmla="*/ 466768 h 635031"/>
                <a:gd name="connsiteX30" fmla="*/ 147503 w 438245"/>
                <a:gd name="connsiteY30" fmla="*/ 453623 h 635031"/>
                <a:gd name="connsiteX31" fmla="*/ 164934 w 438245"/>
                <a:gd name="connsiteY31" fmla="*/ 297414 h 635031"/>
                <a:gd name="connsiteX32" fmla="*/ 135502 w 438245"/>
                <a:gd name="connsiteY32" fmla="*/ 278364 h 635031"/>
                <a:gd name="connsiteX33" fmla="*/ 100641 w 438245"/>
                <a:gd name="connsiteY33" fmla="*/ 294175 h 635031"/>
                <a:gd name="connsiteX34" fmla="*/ 108641 w 438245"/>
                <a:gd name="connsiteY34" fmla="*/ 263314 h 635031"/>
                <a:gd name="connsiteX35" fmla="*/ 14344 w 438245"/>
                <a:gd name="connsiteY35" fmla="*/ 289794 h 635031"/>
                <a:gd name="connsiteX36" fmla="*/ 1200 w 438245"/>
                <a:gd name="connsiteY36" fmla="*/ 277601 h 6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245" h="635031">
                  <a:moveTo>
                    <a:pt x="45967" y="134631"/>
                  </a:moveTo>
                  <a:lnTo>
                    <a:pt x="38442" y="121296"/>
                  </a:lnTo>
                  <a:lnTo>
                    <a:pt x="181317" y="-148"/>
                  </a:lnTo>
                  <a:lnTo>
                    <a:pt x="192652" y="12235"/>
                  </a:lnTo>
                  <a:cubicBezTo>
                    <a:pt x="108546" y="67099"/>
                    <a:pt x="37775" y="131012"/>
                    <a:pt x="33870" y="244455"/>
                  </a:cubicBezTo>
                  <a:cubicBezTo>
                    <a:pt x="50253" y="224452"/>
                    <a:pt x="64731" y="207021"/>
                    <a:pt x="79114" y="189495"/>
                  </a:cubicBezTo>
                  <a:lnTo>
                    <a:pt x="86353" y="195115"/>
                  </a:lnTo>
                  <a:lnTo>
                    <a:pt x="62445" y="237120"/>
                  </a:lnTo>
                  <a:lnTo>
                    <a:pt x="162648" y="175494"/>
                  </a:lnTo>
                  <a:lnTo>
                    <a:pt x="169697" y="186733"/>
                  </a:lnTo>
                  <a:lnTo>
                    <a:pt x="105308" y="229786"/>
                  </a:lnTo>
                  <a:cubicBezTo>
                    <a:pt x="129406" y="234930"/>
                    <a:pt x="150552" y="236644"/>
                    <a:pt x="169411" y="244073"/>
                  </a:cubicBezTo>
                  <a:cubicBezTo>
                    <a:pt x="203987" y="257695"/>
                    <a:pt x="185413" y="284174"/>
                    <a:pt x="183508" y="308177"/>
                  </a:cubicBezTo>
                  <a:cubicBezTo>
                    <a:pt x="180365" y="348372"/>
                    <a:pt x="182651" y="388949"/>
                    <a:pt x="182651" y="427335"/>
                  </a:cubicBezTo>
                  <a:lnTo>
                    <a:pt x="230276" y="391425"/>
                  </a:lnTo>
                  <a:cubicBezTo>
                    <a:pt x="225989" y="411618"/>
                    <a:pt x="223990" y="421239"/>
                    <a:pt x="221894" y="430954"/>
                  </a:cubicBezTo>
                  <a:cubicBezTo>
                    <a:pt x="292950" y="430954"/>
                    <a:pt x="310667" y="452100"/>
                    <a:pt x="307619" y="532871"/>
                  </a:cubicBezTo>
                  <a:lnTo>
                    <a:pt x="329145" y="518679"/>
                  </a:lnTo>
                  <a:cubicBezTo>
                    <a:pt x="332003" y="530966"/>
                    <a:pt x="334670" y="541920"/>
                    <a:pt x="337146" y="552397"/>
                  </a:cubicBezTo>
                  <a:cubicBezTo>
                    <a:pt x="425348" y="575258"/>
                    <a:pt x="425348" y="575258"/>
                    <a:pt x="438587" y="599166"/>
                  </a:cubicBezTo>
                  <a:lnTo>
                    <a:pt x="439445" y="598118"/>
                  </a:lnTo>
                  <a:cubicBezTo>
                    <a:pt x="413917" y="606500"/>
                    <a:pt x="413917" y="606500"/>
                    <a:pt x="406393" y="574210"/>
                  </a:cubicBezTo>
                  <a:cubicBezTo>
                    <a:pt x="393153" y="575829"/>
                    <a:pt x="384866" y="619835"/>
                    <a:pt x="366674" y="579925"/>
                  </a:cubicBezTo>
                  <a:cubicBezTo>
                    <a:pt x="352005" y="596880"/>
                    <a:pt x="337432" y="613929"/>
                    <a:pt x="319049" y="634884"/>
                  </a:cubicBezTo>
                  <a:cubicBezTo>
                    <a:pt x="320192" y="614215"/>
                    <a:pt x="321239" y="593069"/>
                    <a:pt x="322573" y="568209"/>
                  </a:cubicBezTo>
                  <a:lnTo>
                    <a:pt x="303523" y="572114"/>
                  </a:lnTo>
                  <a:cubicBezTo>
                    <a:pt x="287902" y="534014"/>
                    <a:pt x="272471" y="497057"/>
                    <a:pt x="257803" y="461625"/>
                  </a:cubicBezTo>
                  <a:lnTo>
                    <a:pt x="150171" y="519727"/>
                  </a:lnTo>
                  <a:lnTo>
                    <a:pt x="188271" y="446766"/>
                  </a:lnTo>
                  <a:lnTo>
                    <a:pt x="151599" y="466768"/>
                  </a:lnTo>
                  <a:cubicBezTo>
                    <a:pt x="149789" y="461148"/>
                    <a:pt x="147123" y="457243"/>
                    <a:pt x="147503" y="453623"/>
                  </a:cubicBezTo>
                  <a:cubicBezTo>
                    <a:pt x="153600" y="401522"/>
                    <a:pt x="161124" y="349610"/>
                    <a:pt x="164934" y="297414"/>
                  </a:cubicBezTo>
                  <a:cubicBezTo>
                    <a:pt x="164934" y="291413"/>
                    <a:pt x="146551" y="280269"/>
                    <a:pt x="135502" y="278364"/>
                  </a:cubicBezTo>
                  <a:cubicBezTo>
                    <a:pt x="127215" y="276839"/>
                    <a:pt x="116452" y="286270"/>
                    <a:pt x="100641" y="294175"/>
                  </a:cubicBezTo>
                  <a:cubicBezTo>
                    <a:pt x="104927" y="277792"/>
                    <a:pt x="107308" y="268553"/>
                    <a:pt x="108641" y="263314"/>
                  </a:cubicBezTo>
                  <a:lnTo>
                    <a:pt x="14344" y="289794"/>
                  </a:lnTo>
                  <a:lnTo>
                    <a:pt x="1200" y="277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8228C0DA-8463-40CA-8E99-DF786E10F068}"/>
                </a:ext>
              </a:extLst>
            </p:cNvPr>
            <p:cNvSpPr/>
            <p:nvPr/>
          </p:nvSpPr>
          <p:spPr>
            <a:xfrm>
              <a:off x="6372635" y="4318158"/>
              <a:ext cx="370588" cy="351758"/>
            </a:xfrm>
            <a:custGeom>
              <a:avLst/>
              <a:gdLst>
                <a:gd name="connsiteX0" fmla="*/ 40032 w 370588"/>
                <a:gd name="connsiteY0" fmla="*/ 161777 h 351758"/>
                <a:gd name="connsiteX1" fmla="*/ 15077 w 370588"/>
                <a:gd name="connsiteY1" fmla="*/ 55573 h 351758"/>
                <a:gd name="connsiteX2" fmla="*/ 34127 w 370588"/>
                <a:gd name="connsiteY2" fmla="*/ 84148 h 351758"/>
                <a:gd name="connsiteX3" fmla="*/ 34127 w 370588"/>
                <a:gd name="connsiteY3" fmla="*/ -148 h 351758"/>
                <a:gd name="connsiteX4" fmla="*/ 126995 w 370588"/>
                <a:gd name="connsiteY4" fmla="*/ 149871 h 351758"/>
                <a:gd name="connsiteX5" fmla="*/ 132996 w 370588"/>
                <a:gd name="connsiteY5" fmla="*/ 72433 h 351758"/>
                <a:gd name="connsiteX6" fmla="*/ 144521 w 370588"/>
                <a:gd name="connsiteY6" fmla="*/ 65956 h 351758"/>
                <a:gd name="connsiteX7" fmla="*/ 161762 w 370588"/>
                <a:gd name="connsiteY7" fmla="*/ 102913 h 351758"/>
                <a:gd name="connsiteX8" fmla="*/ 184336 w 370588"/>
                <a:gd name="connsiteY8" fmla="*/ 35667 h 351758"/>
                <a:gd name="connsiteX9" fmla="*/ 260536 w 370588"/>
                <a:gd name="connsiteY9" fmla="*/ 189209 h 351758"/>
                <a:gd name="connsiteX10" fmla="*/ 312447 w 370588"/>
                <a:gd name="connsiteY10" fmla="*/ 40334 h 351758"/>
                <a:gd name="connsiteX11" fmla="*/ 324734 w 370588"/>
                <a:gd name="connsiteY11" fmla="*/ 44620 h 351758"/>
                <a:gd name="connsiteX12" fmla="*/ 312637 w 370588"/>
                <a:gd name="connsiteY12" fmla="*/ 163683 h 351758"/>
                <a:gd name="connsiteX13" fmla="*/ 336831 w 370588"/>
                <a:gd name="connsiteY13" fmla="*/ 239883 h 351758"/>
                <a:gd name="connsiteX14" fmla="*/ 371788 w 370588"/>
                <a:gd name="connsiteY14" fmla="*/ 346943 h 351758"/>
                <a:gd name="connsiteX15" fmla="*/ 354357 w 370588"/>
                <a:gd name="connsiteY15" fmla="*/ 351611 h 351758"/>
                <a:gd name="connsiteX16" fmla="*/ 344832 w 370588"/>
                <a:gd name="connsiteY16" fmla="*/ 312177 h 351758"/>
                <a:gd name="connsiteX17" fmla="*/ 334164 w 370588"/>
                <a:gd name="connsiteY17" fmla="*/ 319131 h 351758"/>
                <a:gd name="connsiteX18" fmla="*/ 305589 w 370588"/>
                <a:gd name="connsiteY18" fmla="*/ 284079 h 351758"/>
                <a:gd name="connsiteX19" fmla="*/ 300160 w 370588"/>
                <a:gd name="connsiteY19" fmla="*/ 256647 h 351758"/>
                <a:gd name="connsiteX20" fmla="*/ 286825 w 370588"/>
                <a:gd name="connsiteY20" fmla="*/ 218547 h 351758"/>
                <a:gd name="connsiteX21" fmla="*/ 255297 w 370588"/>
                <a:gd name="connsiteY21" fmla="*/ 263504 h 351758"/>
                <a:gd name="connsiteX22" fmla="*/ 205291 w 370588"/>
                <a:gd name="connsiteY22" fmla="*/ 132440 h 351758"/>
                <a:gd name="connsiteX23" fmla="*/ 195766 w 370588"/>
                <a:gd name="connsiteY23" fmla="*/ 187590 h 351758"/>
                <a:gd name="connsiteX24" fmla="*/ 189003 w 370588"/>
                <a:gd name="connsiteY24" fmla="*/ 188447 h 351758"/>
                <a:gd name="connsiteX25" fmla="*/ 189003 w 370588"/>
                <a:gd name="connsiteY25" fmla="*/ 94436 h 351758"/>
                <a:gd name="connsiteX26" fmla="*/ 180812 w 370588"/>
                <a:gd name="connsiteY26" fmla="*/ 94436 h 351758"/>
                <a:gd name="connsiteX27" fmla="*/ 165571 w 370588"/>
                <a:gd name="connsiteY27" fmla="*/ 190543 h 351758"/>
                <a:gd name="connsiteX28" fmla="*/ 160714 w 370588"/>
                <a:gd name="connsiteY28" fmla="*/ 190543 h 351758"/>
                <a:gd name="connsiteX29" fmla="*/ 153094 w 370588"/>
                <a:gd name="connsiteY29" fmla="*/ 110152 h 351758"/>
                <a:gd name="connsiteX30" fmla="*/ 142712 w 370588"/>
                <a:gd name="connsiteY30" fmla="*/ 110152 h 351758"/>
                <a:gd name="connsiteX31" fmla="*/ 137759 w 370588"/>
                <a:gd name="connsiteY31" fmla="*/ 197782 h 351758"/>
                <a:gd name="connsiteX32" fmla="*/ 48986 w 370588"/>
                <a:gd name="connsiteY32" fmla="*/ 71861 h 3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0588" h="351758">
                  <a:moveTo>
                    <a:pt x="40032" y="161777"/>
                  </a:moveTo>
                  <a:cubicBezTo>
                    <a:pt x="35650" y="125487"/>
                    <a:pt x="-25595" y="102437"/>
                    <a:pt x="15077" y="55573"/>
                  </a:cubicBezTo>
                  <a:lnTo>
                    <a:pt x="34127" y="84148"/>
                  </a:lnTo>
                  <a:lnTo>
                    <a:pt x="34127" y="-148"/>
                  </a:lnTo>
                  <a:lnTo>
                    <a:pt x="126995" y="149871"/>
                  </a:lnTo>
                  <a:lnTo>
                    <a:pt x="132996" y="72433"/>
                  </a:lnTo>
                  <a:lnTo>
                    <a:pt x="144521" y="65956"/>
                  </a:lnTo>
                  <a:lnTo>
                    <a:pt x="161762" y="102913"/>
                  </a:lnTo>
                  <a:cubicBezTo>
                    <a:pt x="170620" y="76529"/>
                    <a:pt x="176525" y="58812"/>
                    <a:pt x="184336" y="35667"/>
                  </a:cubicBezTo>
                  <a:cubicBezTo>
                    <a:pt x="209768" y="86816"/>
                    <a:pt x="232723" y="132916"/>
                    <a:pt x="260536" y="189209"/>
                  </a:cubicBezTo>
                  <a:cubicBezTo>
                    <a:pt x="278538" y="137774"/>
                    <a:pt x="295493" y="89006"/>
                    <a:pt x="312447" y="40334"/>
                  </a:cubicBezTo>
                  <a:lnTo>
                    <a:pt x="324734" y="44620"/>
                  </a:lnTo>
                  <a:cubicBezTo>
                    <a:pt x="320162" y="84244"/>
                    <a:pt x="311495" y="124154"/>
                    <a:pt x="312637" y="163683"/>
                  </a:cubicBezTo>
                  <a:cubicBezTo>
                    <a:pt x="313304" y="189209"/>
                    <a:pt x="328449" y="214260"/>
                    <a:pt x="336831" y="239883"/>
                  </a:cubicBezTo>
                  <a:cubicBezTo>
                    <a:pt x="348642" y="275506"/>
                    <a:pt x="360167" y="311225"/>
                    <a:pt x="371788" y="346943"/>
                  </a:cubicBezTo>
                  <a:lnTo>
                    <a:pt x="354357" y="351611"/>
                  </a:lnTo>
                  <a:lnTo>
                    <a:pt x="344832" y="312177"/>
                  </a:lnTo>
                  <a:lnTo>
                    <a:pt x="334164" y="319131"/>
                  </a:lnTo>
                  <a:cubicBezTo>
                    <a:pt x="323763" y="308186"/>
                    <a:pt x="314209" y="296470"/>
                    <a:pt x="305589" y="284079"/>
                  </a:cubicBezTo>
                  <a:cubicBezTo>
                    <a:pt x="301112" y="276554"/>
                    <a:pt x="302827" y="265600"/>
                    <a:pt x="300160" y="256647"/>
                  </a:cubicBezTo>
                  <a:cubicBezTo>
                    <a:pt x="296445" y="243788"/>
                    <a:pt x="291302" y="231405"/>
                    <a:pt x="286825" y="218547"/>
                  </a:cubicBezTo>
                  <a:lnTo>
                    <a:pt x="255297" y="263504"/>
                  </a:lnTo>
                  <a:cubicBezTo>
                    <a:pt x="237771" y="217594"/>
                    <a:pt x="222341" y="177017"/>
                    <a:pt x="205291" y="132440"/>
                  </a:cubicBezTo>
                  <a:cubicBezTo>
                    <a:pt x="201766" y="152252"/>
                    <a:pt x="198718" y="169969"/>
                    <a:pt x="195766" y="187590"/>
                  </a:cubicBezTo>
                  <a:lnTo>
                    <a:pt x="189003" y="188447"/>
                  </a:lnTo>
                  <a:lnTo>
                    <a:pt x="189003" y="94436"/>
                  </a:lnTo>
                  <a:lnTo>
                    <a:pt x="180812" y="94436"/>
                  </a:lnTo>
                  <a:cubicBezTo>
                    <a:pt x="175763" y="126535"/>
                    <a:pt x="170620" y="158539"/>
                    <a:pt x="165571" y="190543"/>
                  </a:cubicBezTo>
                  <a:lnTo>
                    <a:pt x="160714" y="190543"/>
                  </a:lnTo>
                  <a:cubicBezTo>
                    <a:pt x="158142" y="163778"/>
                    <a:pt x="155666" y="136917"/>
                    <a:pt x="153094" y="110152"/>
                  </a:cubicBezTo>
                  <a:lnTo>
                    <a:pt x="142712" y="110152"/>
                  </a:lnTo>
                  <a:cubicBezTo>
                    <a:pt x="141283" y="135108"/>
                    <a:pt x="139854" y="159968"/>
                    <a:pt x="137759" y="197782"/>
                  </a:cubicBezTo>
                  <a:lnTo>
                    <a:pt x="48986" y="718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6347FC24-7B9C-4DEF-A4F9-390289312548}"/>
                </a:ext>
              </a:extLst>
            </p:cNvPr>
            <p:cNvSpPr/>
            <p:nvPr/>
          </p:nvSpPr>
          <p:spPr>
            <a:xfrm>
              <a:off x="8500871" y="2600800"/>
              <a:ext cx="625316" cy="288821"/>
            </a:xfrm>
            <a:custGeom>
              <a:avLst/>
              <a:gdLst>
                <a:gd name="connsiteX0" fmla="*/ 2057 w 625316"/>
                <a:gd name="connsiteY0" fmla="*/ 148442 h 288821"/>
                <a:gd name="connsiteX1" fmla="*/ 66160 w 625316"/>
                <a:gd name="connsiteY1" fmla="*/ 121963 h 288821"/>
                <a:gd name="connsiteX2" fmla="*/ 106261 w 625316"/>
                <a:gd name="connsiteY2" fmla="*/ 148347 h 288821"/>
                <a:gd name="connsiteX3" fmla="*/ 163411 w 625316"/>
                <a:gd name="connsiteY3" fmla="*/ 58717 h 288821"/>
                <a:gd name="connsiteX4" fmla="*/ 191986 w 625316"/>
                <a:gd name="connsiteY4" fmla="*/ 24998 h 288821"/>
                <a:gd name="connsiteX5" fmla="*/ 140170 w 625316"/>
                <a:gd name="connsiteY5" fmla="*/ 30904 h 288821"/>
                <a:gd name="connsiteX6" fmla="*/ 138360 w 625316"/>
                <a:gd name="connsiteY6" fmla="*/ 20617 h 288821"/>
                <a:gd name="connsiteX7" fmla="*/ 230562 w 625316"/>
                <a:gd name="connsiteY7" fmla="*/ -148 h 288821"/>
                <a:gd name="connsiteX8" fmla="*/ 196272 w 625316"/>
                <a:gd name="connsiteY8" fmla="*/ 53764 h 288821"/>
                <a:gd name="connsiteX9" fmla="*/ 248373 w 625316"/>
                <a:gd name="connsiteY9" fmla="*/ 39286 h 288821"/>
                <a:gd name="connsiteX10" fmla="*/ 208654 w 625316"/>
                <a:gd name="connsiteY10" fmla="*/ 108913 h 288821"/>
                <a:gd name="connsiteX11" fmla="*/ 241420 w 625316"/>
                <a:gd name="connsiteY11" fmla="*/ 118438 h 288821"/>
                <a:gd name="connsiteX12" fmla="*/ 225799 w 625316"/>
                <a:gd name="connsiteY12" fmla="*/ 134536 h 288821"/>
                <a:gd name="connsiteX13" fmla="*/ 184461 w 625316"/>
                <a:gd name="connsiteY13" fmla="*/ 180541 h 288821"/>
                <a:gd name="connsiteX14" fmla="*/ 249993 w 625316"/>
                <a:gd name="connsiteY14" fmla="*/ 118343 h 288821"/>
                <a:gd name="connsiteX15" fmla="*/ 316001 w 625316"/>
                <a:gd name="connsiteY15" fmla="*/ 101294 h 288821"/>
                <a:gd name="connsiteX16" fmla="*/ 583177 w 625316"/>
                <a:gd name="connsiteY16" fmla="*/ 61860 h 288821"/>
                <a:gd name="connsiteX17" fmla="*/ 625754 w 625316"/>
                <a:gd name="connsiteY17" fmla="*/ 85006 h 288821"/>
                <a:gd name="connsiteX18" fmla="*/ 626516 w 625316"/>
                <a:gd name="connsiteY18" fmla="*/ 84530 h 288821"/>
                <a:gd name="connsiteX19" fmla="*/ 494499 w 625316"/>
                <a:gd name="connsiteY19" fmla="*/ 82053 h 288821"/>
                <a:gd name="connsiteX20" fmla="*/ 353149 w 625316"/>
                <a:gd name="connsiteY20" fmla="*/ 125487 h 288821"/>
                <a:gd name="connsiteX21" fmla="*/ 100736 w 625316"/>
                <a:gd name="connsiteY21" fmla="*/ 288460 h 288821"/>
                <a:gd name="connsiteX22" fmla="*/ 80638 w 625316"/>
                <a:gd name="connsiteY22" fmla="*/ 281411 h 288821"/>
                <a:gd name="connsiteX23" fmla="*/ 177412 w 625316"/>
                <a:gd name="connsiteY23" fmla="*/ 205211 h 288821"/>
                <a:gd name="connsiteX24" fmla="*/ 160363 w 625316"/>
                <a:gd name="connsiteY24" fmla="*/ 130630 h 288821"/>
                <a:gd name="connsiteX25" fmla="*/ 68256 w 625316"/>
                <a:gd name="connsiteY25" fmla="*/ 197877 h 288821"/>
                <a:gd name="connsiteX26" fmla="*/ 63112 w 625316"/>
                <a:gd name="connsiteY26" fmla="*/ 191495 h 288821"/>
                <a:gd name="connsiteX27" fmla="*/ 83496 w 625316"/>
                <a:gd name="connsiteY27" fmla="*/ 150919 h 288821"/>
                <a:gd name="connsiteX28" fmla="*/ 1200 w 625316"/>
                <a:gd name="connsiteY28" fmla="*/ 147109 h 2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5316" h="288821">
                  <a:moveTo>
                    <a:pt x="2057" y="148442"/>
                  </a:moveTo>
                  <a:cubicBezTo>
                    <a:pt x="10629" y="108628"/>
                    <a:pt x="32918" y="101770"/>
                    <a:pt x="66160" y="121963"/>
                  </a:cubicBezTo>
                  <a:cubicBezTo>
                    <a:pt x="78447" y="129488"/>
                    <a:pt x="90353" y="137774"/>
                    <a:pt x="106261" y="148347"/>
                  </a:cubicBezTo>
                  <a:cubicBezTo>
                    <a:pt x="126454" y="126154"/>
                    <a:pt x="183222" y="121963"/>
                    <a:pt x="163411" y="58717"/>
                  </a:cubicBezTo>
                  <a:lnTo>
                    <a:pt x="191986" y="24998"/>
                  </a:lnTo>
                  <a:lnTo>
                    <a:pt x="140170" y="30904"/>
                  </a:lnTo>
                  <a:lnTo>
                    <a:pt x="138360" y="20617"/>
                  </a:lnTo>
                  <a:lnTo>
                    <a:pt x="230562" y="-148"/>
                  </a:lnTo>
                  <a:lnTo>
                    <a:pt x="196272" y="53764"/>
                  </a:lnTo>
                  <a:lnTo>
                    <a:pt x="248373" y="39286"/>
                  </a:lnTo>
                  <a:cubicBezTo>
                    <a:pt x="231705" y="68528"/>
                    <a:pt x="218656" y="91483"/>
                    <a:pt x="208654" y="108913"/>
                  </a:cubicBezTo>
                  <a:lnTo>
                    <a:pt x="241420" y="118438"/>
                  </a:lnTo>
                  <a:cubicBezTo>
                    <a:pt x="236182" y="124154"/>
                    <a:pt x="230466" y="135012"/>
                    <a:pt x="225799" y="134536"/>
                  </a:cubicBezTo>
                  <a:cubicBezTo>
                    <a:pt x="189604" y="130821"/>
                    <a:pt x="179698" y="147490"/>
                    <a:pt x="184461" y="180541"/>
                  </a:cubicBezTo>
                  <a:cubicBezTo>
                    <a:pt x="255517" y="164635"/>
                    <a:pt x="255708" y="164444"/>
                    <a:pt x="249993" y="118343"/>
                  </a:cubicBezTo>
                  <a:cubicBezTo>
                    <a:pt x="265423" y="88244"/>
                    <a:pt x="293808" y="104341"/>
                    <a:pt x="316001" y="101294"/>
                  </a:cubicBezTo>
                  <a:cubicBezTo>
                    <a:pt x="405250" y="88911"/>
                    <a:pt x="490023" y="44620"/>
                    <a:pt x="583177" y="61860"/>
                  </a:cubicBezTo>
                  <a:cubicBezTo>
                    <a:pt x="598322" y="64622"/>
                    <a:pt x="611752" y="77005"/>
                    <a:pt x="625754" y="85006"/>
                  </a:cubicBezTo>
                  <a:cubicBezTo>
                    <a:pt x="625754" y="85006"/>
                    <a:pt x="626516" y="84530"/>
                    <a:pt x="626516" y="84530"/>
                  </a:cubicBezTo>
                  <a:cubicBezTo>
                    <a:pt x="582511" y="83196"/>
                    <a:pt x="537457" y="75576"/>
                    <a:pt x="494499" y="82053"/>
                  </a:cubicBezTo>
                  <a:cubicBezTo>
                    <a:pt x="446113" y="89387"/>
                    <a:pt x="395154" y="101579"/>
                    <a:pt x="353149" y="125487"/>
                  </a:cubicBezTo>
                  <a:cubicBezTo>
                    <a:pt x="266281" y="175017"/>
                    <a:pt x="184651" y="233786"/>
                    <a:pt x="100736" y="288460"/>
                  </a:cubicBezTo>
                  <a:cubicBezTo>
                    <a:pt x="99212" y="289507"/>
                    <a:pt x="95211" y="286650"/>
                    <a:pt x="80638" y="281411"/>
                  </a:cubicBezTo>
                  <a:lnTo>
                    <a:pt x="177412" y="205211"/>
                  </a:lnTo>
                  <a:cubicBezTo>
                    <a:pt x="171697" y="180541"/>
                    <a:pt x="166649" y="158253"/>
                    <a:pt x="160363" y="130630"/>
                  </a:cubicBezTo>
                  <a:lnTo>
                    <a:pt x="68256" y="197877"/>
                  </a:lnTo>
                  <a:lnTo>
                    <a:pt x="63112" y="191495"/>
                  </a:lnTo>
                  <a:lnTo>
                    <a:pt x="83496" y="150919"/>
                  </a:lnTo>
                  <a:lnTo>
                    <a:pt x="1200" y="1471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6A00E00E-915C-4C87-974F-7BD764623B13}"/>
                </a:ext>
              </a:extLst>
            </p:cNvPr>
            <p:cNvSpPr/>
            <p:nvPr/>
          </p:nvSpPr>
          <p:spPr>
            <a:xfrm>
              <a:off x="8892158" y="2644710"/>
              <a:ext cx="358140" cy="704088"/>
            </a:xfrm>
            <a:custGeom>
              <a:avLst/>
              <a:gdLst>
                <a:gd name="connsiteX0" fmla="*/ 105594 w 358140"/>
                <a:gd name="connsiteY0" fmla="*/ 703941 h 704088"/>
                <a:gd name="connsiteX1" fmla="*/ 99593 w 358140"/>
                <a:gd name="connsiteY1" fmla="*/ 695559 h 704088"/>
                <a:gd name="connsiteX2" fmla="*/ 1200 w 358140"/>
                <a:gd name="connsiteY2" fmla="*/ 508297 h 704088"/>
                <a:gd name="connsiteX3" fmla="*/ 9582 w 358140"/>
                <a:gd name="connsiteY3" fmla="*/ 501344 h 704088"/>
                <a:gd name="connsiteX4" fmla="*/ 88163 w 358140"/>
                <a:gd name="connsiteY4" fmla="*/ 575258 h 704088"/>
                <a:gd name="connsiteX5" fmla="*/ 127596 w 358140"/>
                <a:gd name="connsiteY5" fmla="*/ 477055 h 704088"/>
                <a:gd name="connsiteX6" fmla="*/ 223989 w 358140"/>
                <a:gd name="connsiteY6" fmla="*/ 167016 h 704088"/>
                <a:gd name="connsiteX7" fmla="*/ 234657 w 358140"/>
                <a:gd name="connsiteY7" fmla="*/ 41000 h 704088"/>
                <a:gd name="connsiteX8" fmla="*/ 233991 w 358140"/>
                <a:gd name="connsiteY8" fmla="*/ 41000 h 704088"/>
                <a:gd name="connsiteX9" fmla="*/ 286569 w 358140"/>
                <a:gd name="connsiteY9" fmla="*/ 23475 h 704088"/>
                <a:gd name="connsiteX10" fmla="*/ 301237 w 358140"/>
                <a:gd name="connsiteY10" fmla="*/ 56241 h 704088"/>
                <a:gd name="connsiteX11" fmla="*/ 348005 w 358140"/>
                <a:gd name="connsiteY11" fmla="*/ -148 h 704088"/>
                <a:gd name="connsiteX12" fmla="*/ 359340 w 358140"/>
                <a:gd name="connsiteY12" fmla="*/ 7853 h 704088"/>
                <a:gd name="connsiteX13" fmla="*/ 332384 w 358140"/>
                <a:gd name="connsiteY13" fmla="*/ 42620 h 704088"/>
                <a:gd name="connsiteX14" fmla="*/ 226180 w 358140"/>
                <a:gd name="connsiteY14" fmla="*/ 221785 h 704088"/>
                <a:gd name="connsiteX15" fmla="*/ 101117 w 358140"/>
                <a:gd name="connsiteY15" fmla="*/ 584783 h 704088"/>
                <a:gd name="connsiteX16" fmla="*/ 115119 w 358140"/>
                <a:gd name="connsiteY16" fmla="*/ 676794 h 704088"/>
                <a:gd name="connsiteX17" fmla="*/ 105594 w 358140"/>
                <a:gd name="connsiteY17" fmla="*/ 703941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8140" h="704088">
                  <a:moveTo>
                    <a:pt x="105594" y="703941"/>
                  </a:moveTo>
                  <a:lnTo>
                    <a:pt x="99593" y="695559"/>
                  </a:lnTo>
                  <a:lnTo>
                    <a:pt x="1200" y="508297"/>
                  </a:lnTo>
                  <a:lnTo>
                    <a:pt x="9582" y="501344"/>
                  </a:lnTo>
                  <a:lnTo>
                    <a:pt x="88163" y="575258"/>
                  </a:lnTo>
                  <a:cubicBezTo>
                    <a:pt x="100545" y="544873"/>
                    <a:pt x="116738" y="511726"/>
                    <a:pt x="127596" y="477055"/>
                  </a:cubicBezTo>
                  <a:cubicBezTo>
                    <a:pt x="161124" y="374185"/>
                    <a:pt x="195414" y="271315"/>
                    <a:pt x="223989" y="167016"/>
                  </a:cubicBezTo>
                  <a:cubicBezTo>
                    <a:pt x="234943" y="127106"/>
                    <a:pt x="231514" y="83196"/>
                    <a:pt x="234657" y="41000"/>
                  </a:cubicBezTo>
                  <a:cubicBezTo>
                    <a:pt x="234657" y="41000"/>
                    <a:pt x="233895" y="41572"/>
                    <a:pt x="233991" y="41000"/>
                  </a:cubicBezTo>
                  <a:lnTo>
                    <a:pt x="286569" y="23475"/>
                  </a:lnTo>
                  <a:cubicBezTo>
                    <a:pt x="289617" y="30333"/>
                    <a:pt x="294284" y="40810"/>
                    <a:pt x="301237" y="56241"/>
                  </a:cubicBezTo>
                  <a:lnTo>
                    <a:pt x="348005" y="-148"/>
                  </a:lnTo>
                  <a:lnTo>
                    <a:pt x="359340" y="7853"/>
                  </a:lnTo>
                  <a:cubicBezTo>
                    <a:pt x="351605" y="20360"/>
                    <a:pt x="342566" y="32009"/>
                    <a:pt x="332384" y="42620"/>
                  </a:cubicBezTo>
                  <a:cubicBezTo>
                    <a:pt x="275234" y="90245"/>
                    <a:pt x="243801" y="144918"/>
                    <a:pt x="226180" y="221785"/>
                  </a:cubicBezTo>
                  <a:cubicBezTo>
                    <a:pt x="197605" y="345610"/>
                    <a:pt x="140455" y="462863"/>
                    <a:pt x="101117" y="584783"/>
                  </a:cubicBezTo>
                  <a:cubicBezTo>
                    <a:pt x="92640" y="611167"/>
                    <a:pt x="111213" y="645743"/>
                    <a:pt x="115119" y="676794"/>
                  </a:cubicBezTo>
                  <a:cubicBezTo>
                    <a:pt x="116166" y="685557"/>
                    <a:pt x="108927" y="694987"/>
                    <a:pt x="105594" y="7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A8A7B5BB-E25F-4A83-B1D1-43E47D2559EE}"/>
                </a:ext>
              </a:extLst>
            </p:cNvPr>
            <p:cNvSpPr/>
            <p:nvPr/>
          </p:nvSpPr>
          <p:spPr>
            <a:xfrm>
              <a:off x="8811576" y="1493043"/>
              <a:ext cx="393147" cy="207073"/>
            </a:xfrm>
            <a:custGeom>
              <a:avLst/>
              <a:gdLst>
                <a:gd name="connsiteX0" fmla="*/ 79495 w 393147"/>
                <a:gd name="connsiteY0" fmla="*/ 151681 h 207073"/>
                <a:gd name="connsiteX1" fmla="*/ 1200 w 393147"/>
                <a:gd name="connsiteY1" fmla="*/ 86054 h 207073"/>
                <a:gd name="connsiteX2" fmla="*/ 19107 w 393147"/>
                <a:gd name="connsiteY2" fmla="*/ 28904 h 207073"/>
                <a:gd name="connsiteX3" fmla="*/ 30156 w 393147"/>
                <a:gd name="connsiteY3" fmla="*/ 67004 h 207073"/>
                <a:gd name="connsiteX4" fmla="*/ 48634 w 393147"/>
                <a:gd name="connsiteY4" fmla="*/ 8520 h 207073"/>
                <a:gd name="connsiteX5" fmla="*/ 58159 w 393147"/>
                <a:gd name="connsiteY5" fmla="*/ 8520 h 207073"/>
                <a:gd name="connsiteX6" fmla="*/ 62541 w 393147"/>
                <a:gd name="connsiteY6" fmla="*/ 64146 h 207073"/>
                <a:gd name="connsiteX7" fmla="*/ 68923 w 393147"/>
                <a:gd name="connsiteY7" fmla="*/ 64718 h 207073"/>
                <a:gd name="connsiteX8" fmla="*/ 75114 w 393147"/>
                <a:gd name="connsiteY8" fmla="*/ -148 h 207073"/>
                <a:gd name="connsiteX9" fmla="*/ 137693 w 393147"/>
                <a:gd name="connsiteY9" fmla="*/ 64051 h 207073"/>
                <a:gd name="connsiteX10" fmla="*/ 188175 w 393147"/>
                <a:gd name="connsiteY10" fmla="*/ 84816 h 207073"/>
                <a:gd name="connsiteX11" fmla="*/ 241706 w 393147"/>
                <a:gd name="connsiteY11" fmla="*/ 92531 h 207073"/>
                <a:gd name="connsiteX12" fmla="*/ 314477 w 393147"/>
                <a:gd name="connsiteY12" fmla="*/ 125297 h 207073"/>
                <a:gd name="connsiteX13" fmla="*/ 329907 w 393147"/>
                <a:gd name="connsiteY13" fmla="*/ 90816 h 207073"/>
                <a:gd name="connsiteX14" fmla="*/ 394297 w 393147"/>
                <a:gd name="connsiteY14" fmla="*/ 206926 h 207073"/>
                <a:gd name="connsiteX15" fmla="*/ 371056 w 393147"/>
                <a:gd name="connsiteY15" fmla="*/ 139584 h 207073"/>
                <a:gd name="connsiteX16" fmla="*/ 344005 w 393147"/>
                <a:gd name="connsiteY16" fmla="*/ 195210 h 207073"/>
                <a:gd name="connsiteX17" fmla="*/ 335718 w 393147"/>
                <a:gd name="connsiteY17" fmla="*/ 192638 h 207073"/>
                <a:gd name="connsiteX18" fmla="*/ 346195 w 393147"/>
                <a:gd name="connsiteY18" fmla="*/ 129202 h 207073"/>
                <a:gd name="connsiteX19" fmla="*/ 317620 w 393147"/>
                <a:gd name="connsiteY19" fmla="*/ 179589 h 207073"/>
                <a:gd name="connsiteX20" fmla="*/ 281997 w 393147"/>
                <a:gd name="connsiteY20" fmla="*/ 96626 h 207073"/>
                <a:gd name="connsiteX21" fmla="*/ 266852 w 393147"/>
                <a:gd name="connsiteY21" fmla="*/ 118534 h 207073"/>
                <a:gd name="connsiteX22" fmla="*/ 265899 w 393147"/>
                <a:gd name="connsiteY22" fmla="*/ 105770 h 207073"/>
                <a:gd name="connsiteX23" fmla="*/ 136836 w 393147"/>
                <a:gd name="connsiteY23" fmla="*/ 112248 h 207073"/>
                <a:gd name="connsiteX24" fmla="*/ 95878 w 393147"/>
                <a:gd name="connsiteY24" fmla="*/ 43667 h 207073"/>
                <a:gd name="connsiteX25" fmla="*/ 79495 w 393147"/>
                <a:gd name="connsiteY25" fmla="*/ 151681 h 20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147" h="207073">
                  <a:moveTo>
                    <a:pt x="79495" y="151681"/>
                  </a:moveTo>
                  <a:cubicBezTo>
                    <a:pt x="65017" y="77005"/>
                    <a:pt x="50920" y="62813"/>
                    <a:pt x="1200" y="86054"/>
                  </a:cubicBezTo>
                  <a:cubicBezTo>
                    <a:pt x="7296" y="67004"/>
                    <a:pt x="12154" y="50811"/>
                    <a:pt x="19107" y="28904"/>
                  </a:cubicBezTo>
                  <a:cubicBezTo>
                    <a:pt x="23298" y="43286"/>
                    <a:pt x="25584" y="51287"/>
                    <a:pt x="30156" y="67004"/>
                  </a:cubicBezTo>
                  <a:cubicBezTo>
                    <a:pt x="37681" y="43191"/>
                    <a:pt x="43110" y="25856"/>
                    <a:pt x="48634" y="8520"/>
                  </a:cubicBezTo>
                  <a:lnTo>
                    <a:pt x="58159" y="8520"/>
                  </a:lnTo>
                  <a:cubicBezTo>
                    <a:pt x="59588" y="27094"/>
                    <a:pt x="61112" y="45668"/>
                    <a:pt x="62541" y="64146"/>
                  </a:cubicBezTo>
                  <a:lnTo>
                    <a:pt x="68923" y="64718"/>
                  </a:lnTo>
                  <a:cubicBezTo>
                    <a:pt x="70637" y="46525"/>
                    <a:pt x="72352" y="28332"/>
                    <a:pt x="75114" y="-148"/>
                  </a:cubicBezTo>
                  <a:cubicBezTo>
                    <a:pt x="99593" y="25760"/>
                    <a:pt x="116166" y="48240"/>
                    <a:pt x="137693" y="64051"/>
                  </a:cubicBezTo>
                  <a:cubicBezTo>
                    <a:pt x="151123" y="73576"/>
                    <a:pt x="171983" y="73576"/>
                    <a:pt x="188175" y="84816"/>
                  </a:cubicBezTo>
                  <a:cubicBezTo>
                    <a:pt x="205797" y="84816"/>
                    <a:pt x="225514" y="34142"/>
                    <a:pt x="241706" y="92531"/>
                  </a:cubicBezTo>
                  <a:cubicBezTo>
                    <a:pt x="276282" y="53097"/>
                    <a:pt x="286093" y="57479"/>
                    <a:pt x="314477" y="125297"/>
                  </a:cubicBezTo>
                  <a:lnTo>
                    <a:pt x="329907" y="90816"/>
                  </a:lnTo>
                  <a:cubicBezTo>
                    <a:pt x="416299" y="89292"/>
                    <a:pt x="388772" y="158920"/>
                    <a:pt x="394297" y="206926"/>
                  </a:cubicBezTo>
                  <a:cubicBezTo>
                    <a:pt x="386553" y="184514"/>
                    <a:pt x="378799" y="162063"/>
                    <a:pt x="371056" y="139584"/>
                  </a:cubicBezTo>
                  <a:cubicBezTo>
                    <a:pt x="362388" y="157396"/>
                    <a:pt x="353149" y="176255"/>
                    <a:pt x="344005" y="195210"/>
                  </a:cubicBezTo>
                  <a:lnTo>
                    <a:pt x="335718" y="192638"/>
                  </a:lnTo>
                  <a:cubicBezTo>
                    <a:pt x="338575" y="175493"/>
                    <a:pt x="341433" y="158253"/>
                    <a:pt x="346195" y="129202"/>
                  </a:cubicBezTo>
                  <a:lnTo>
                    <a:pt x="317620" y="179589"/>
                  </a:lnTo>
                  <a:lnTo>
                    <a:pt x="281997" y="96626"/>
                  </a:lnTo>
                  <a:cubicBezTo>
                    <a:pt x="275901" y="105390"/>
                    <a:pt x="271329" y="111962"/>
                    <a:pt x="266852" y="118534"/>
                  </a:cubicBezTo>
                  <a:lnTo>
                    <a:pt x="265899" y="105770"/>
                  </a:lnTo>
                  <a:lnTo>
                    <a:pt x="136836" y="112248"/>
                  </a:lnTo>
                  <a:cubicBezTo>
                    <a:pt x="127311" y="96912"/>
                    <a:pt x="113214" y="72719"/>
                    <a:pt x="95878" y="43667"/>
                  </a:cubicBezTo>
                  <a:cubicBezTo>
                    <a:pt x="89973" y="82529"/>
                    <a:pt x="84734" y="117105"/>
                    <a:pt x="79495" y="1516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C7ABD8BD-746E-4EE4-AE28-F65B7B990590}"/>
                </a:ext>
              </a:extLst>
            </p:cNvPr>
            <p:cNvSpPr/>
            <p:nvPr/>
          </p:nvSpPr>
          <p:spPr>
            <a:xfrm>
              <a:off x="7831505" y="3938389"/>
              <a:ext cx="182257" cy="216129"/>
            </a:xfrm>
            <a:custGeom>
              <a:avLst/>
              <a:gdLst>
                <a:gd name="connsiteX0" fmla="*/ 183457 w 182257"/>
                <a:gd name="connsiteY0" fmla="*/ 215981 h 216129"/>
                <a:gd name="connsiteX1" fmla="*/ 60490 w 182257"/>
                <a:gd name="connsiteY1" fmla="*/ 143306 h 216129"/>
                <a:gd name="connsiteX2" fmla="*/ 2673 w 182257"/>
                <a:gd name="connsiteY2" fmla="*/ 29006 h 216129"/>
                <a:gd name="connsiteX3" fmla="*/ 23628 w 182257"/>
                <a:gd name="connsiteY3" fmla="*/ 9098 h 216129"/>
                <a:gd name="connsiteX4" fmla="*/ 142214 w 182257"/>
                <a:gd name="connsiteY4" fmla="*/ 55962 h 216129"/>
                <a:gd name="connsiteX5" fmla="*/ 183457 w 182257"/>
                <a:gd name="connsiteY5" fmla="*/ 215981 h 216129"/>
                <a:gd name="connsiteX6" fmla="*/ 127736 w 182257"/>
                <a:gd name="connsiteY6" fmla="*/ 97586 h 216129"/>
                <a:gd name="connsiteX7" fmla="*/ 70586 w 182257"/>
                <a:gd name="connsiteY7" fmla="*/ 34625 h 216129"/>
                <a:gd name="connsiteX8" fmla="*/ 52965 w 182257"/>
                <a:gd name="connsiteY8" fmla="*/ 37292 h 216129"/>
                <a:gd name="connsiteX9" fmla="*/ 73348 w 182257"/>
                <a:gd name="connsiteY9" fmla="*/ 90537 h 216129"/>
                <a:gd name="connsiteX10" fmla="*/ 127736 w 182257"/>
                <a:gd name="connsiteY10" fmla="*/ 97586 h 2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257" h="216129">
                  <a:moveTo>
                    <a:pt x="183457" y="215981"/>
                  </a:moveTo>
                  <a:cubicBezTo>
                    <a:pt x="134118" y="186644"/>
                    <a:pt x="97732" y="163689"/>
                    <a:pt x="60490" y="143306"/>
                  </a:cubicBezTo>
                  <a:cubicBezTo>
                    <a:pt x="26390" y="124256"/>
                    <a:pt x="-6185" y="65677"/>
                    <a:pt x="2673" y="29006"/>
                  </a:cubicBezTo>
                  <a:cubicBezTo>
                    <a:pt x="6769" y="19871"/>
                    <a:pt x="14303" y="12728"/>
                    <a:pt x="23628" y="9098"/>
                  </a:cubicBezTo>
                  <a:cubicBezTo>
                    <a:pt x="71253" y="-12714"/>
                    <a:pt x="123069" y="4526"/>
                    <a:pt x="142214" y="55962"/>
                  </a:cubicBezTo>
                  <a:cubicBezTo>
                    <a:pt x="160788" y="106063"/>
                    <a:pt x="169360" y="159594"/>
                    <a:pt x="183457" y="215981"/>
                  </a:cubicBezTo>
                  <a:close/>
                  <a:moveTo>
                    <a:pt x="127736" y="97586"/>
                  </a:moveTo>
                  <a:lnTo>
                    <a:pt x="70586" y="34625"/>
                  </a:lnTo>
                  <a:cubicBezTo>
                    <a:pt x="68205" y="25672"/>
                    <a:pt x="52203" y="33101"/>
                    <a:pt x="52965" y="37292"/>
                  </a:cubicBezTo>
                  <a:cubicBezTo>
                    <a:pt x="56680" y="56342"/>
                    <a:pt x="60490" y="79203"/>
                    <a:pt x="73348" y="90537"/>
                  </a:cubicBezTo>
                  <a:cubicBezTo>
                    <a:pt x="84588" y="100157"/>
                    <a:pt x="107829" y="95681"/>
                    <a:pt x="127736" y="97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8A37DB25-B2D7-4D66-B209-76848A8576F8}"/>
                </a:ext>
              </a:extLst>
            </p:cNvPr>
            <p:cNvSpPr/>
            <p:nvPr/>
          </p:nvSpPr>
          <p:spPr>
            <a:xfrm>
              <a:off x="8405452" y="4007747"/>
              <a:ext cx="239818" cy="267167"/>
            </a:xfrm>
            <a:custGeom>
              <a:avLst/>
              <a:gdLst>
                <a:gd name="connsiteX0" fmla="*/ 16990 w 239818"/>
                <a:gd name="connsiteY0" fmla="*/ 266925 h 267167"/>
                <a:gd name="connsiteX1" fmla="*/ 21562 w 239818"/>
                <a:gd name="connsiteY1" fmla="*/ 194440 h 267167"/>
                <a:gd name="connsiteX2" fmla="*/ 73664 w 239818"/>
                <a:gd name="connsiteY2" fmla="*/ 90521 h 267167"/>
                <a:gd name="connsiteX3" fmla="*/ 241018 w 239818"/>
                <a:gd name="connsiteY3" fmla="*/ 12892 h 267167"/>
                <a:gd name="connsiteX4" fmla="*/ 154055 w 239818"/>
                <a:gd name="connsiteY4" fmla="*/ 133670 h 267167"/>
                <a:gd name="connsiteX5" fmla="*/ 59662 w 239818"/>
                <a:gd name="connsiteY5" fmla="*/ 184248 h 267167"/>
                <a:gd name="connsiteX6" fmla="*/ 16990 w 239818"/>
                <a:gd name="connsiteY6" fmla="*/ 267020 h 267167"/>
                <a:gd name="connsiteX7" fmla="*/ 86332 w 239818"/>
                <a:gd name="connsiteY7" fmla="*/ 75186 h 267167"/>
                <a:gd name="connsiteX8" fmla="*/ 177486 w 239818"/>
                <a:gd name="connsiteY8" fmla="*/ 43659 h 267167"/>
                <a:gd name="connsiteX9" fmla="*/ 167961 w 239818"/>
                <a:gd name="connsiteY9" fmla="*/ 17465 h 267167"/>
                <a:gd name="connsiteX10" fmla="*/ 152530 w 239818"/>
                <a:gd name="connsiteY10" fmla="*/ 35848 h 267167"/>
                <a:gd name="connsiteX11" fmla="*/ 120812 w 239818"/>
                <a:gd name="connsiteY11" fmla="*/ 61375 h 267167"/>
                <a:gd name="connsiteX12" fmla="*/ 86427 w 239818"/>
                <a:gd name="connsiteY12" fmla="*/ 75186 h 2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818" h="267167">
                  <a:moveTo>
                    <a:pt x="16990" y="266925"/>
                  </a:moveTo>
                  <a:cubicBezTo>
                    <a:pt x="-16634" y="240826"/>
                    <a:pt x="12513" y="216728"/>
                    <a:pt x="21562" y="194440"/>
                  </a:cubicBezTo>
                  <a:cubicBezTo>
                    <a:pt x="36135" y="158721"/>
                    <a:pt x="57471" y="125669"/>
                    <a:pt x="73664" y="90521"/>
                  </a:cubicBezTo>
                  <a:cubicBezTo>
                    <a:pt x="118431" y="-6824"/>
                    <a:pt x="130242" y="-12920"/>
                    <a:pt x="241018" y="12892"/>
                  </a:cubicBezTo>
                  <a:cubicBezTo>
                    <a:pt x="231493" y="67471"/>
                    <a:pt x="204346" y="108142"/>
                    <a:pt x="154055" y="133670"/>
                  </a:cubicBezTo>
                  <a:cubicBezTo>
                    <a:pt x="122241" y="149767"/>
                    <a:pt x="91571" y="168246"/>
                    <a:pt x="59662" y="184248"/>
                  </a:cubicBezTo>
                  <a:cubicBezTo>
                    <a:pt x="24896" y="201773"/>
                    <a:pt x="15085" y="231111"/>
                    <a:pt x="16990" y="267020"/>
                  </a:cubicBezTo>
                  <a:close/>
                  <a:moveTo>
                    <a:pt x="86332" y="75186"/>
                  </a:moveTo>
                  <a:cubicBezTo>
                    <a:pt x="146816" y="91855"/>
                    <a:pt x="171104" y="81568"/>
                    <a:pt x="177486" y="43659"/>
                  </a:cubicBezTo>
                  <a:cubicBezTo>
                    <a:pt x="178819" y="35657"/>
                    <a:pt x="171295" y="26228"/>
                    <a:pt x="167961" y="17465"/>
                  </a:cubicBezTo>
                  <a:cubicBezTo>
                    <a:pt x="163256" y="23951"/>
                    <a:pt x="158103" y="30095"/>
                    <a:pt x="152530" y="35848"/>
                  </a:cubicBezTo>
                  <a:cubicBezTo>
                    <a:pt x="142634" y="45163"/>
                    <a:pt x="132033" y="53698"/>
                    <a:pt x="120812" y="61375"/>
                  </a:cubicBezTo>
                  <a:cubicBezTo>
                    <a:pt x="109735" y="66871"/>
                    <a:pt x="98238" y="71491"/>
                    <a:pt x="86427" y="751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546C1D19-9463-4A1C-AE56-EE61E1EE0FF8}"/>
                </a:ext>
              </a:extLst>
            </p:cNvPr>
            <p:cNvSpPr/>
            <p:nvPr/>
          </p:nvSpPr>
          <p:spPr>
            <a:xfrm>
              <a:off x="2802403" y="1962435"/>
              <a:ext cx="180350" cy="359378"/>
            </a:xfrm>
            <a:custGeom>
              <a:avLst/>
              <a:gdLst>
                <a:gd name="connsiteX0" fmla="*/ 94015 w 180350"/>
                <a:gd name="connsiteY0" fmla="*/ -148 h 359378"/>
                <a:gd name="connsiteX1" fmla="*/ 35913 w 180350"/>
                <a:gd name="connsiteY1" fmla="*/ 169017 h 359378"/>
                <a:gd name="connsiteX2" fmla="*/ 45438 w 180350"/>
                <a:gd name="connsiteY2" fmla="*/ 176732 h 359378"/>
                <a:gd name="connsiteX3" fmla="*/ 126495 w 180350"/>
                <a:gd name="connsiteY3" fmla="*/ 132345 h 359378"/>
                <a:gd name="connsiteX4" fmla="*/ 138402 w 180350"/>
                <a:gd name="connsiteY4" fmla="*/ 142918 h 359378"/>
                <a:gd name="connsiteX5" fmla="*/ 51248 w 180350"/>
                <a:gd name="connsiteY5" fmla="*/ 308748 h 359378"/>
                <a:gd name="connsiteX6" fmla="*/ 177454 w 180350"/>
                <a:gd name="connsiteY6" fmla="*/ 228833 h 359378"/>
                <a:gd name="connsiteX7" fmla="*/ 181550 w 180350"/>
                <a:gd name="connsiteY7" fmla="*/ 234167 h 359378"/>
                <a:gd name="connsiteX8" fmla="*/ 117161 w 180350"/>
                <a:gd name="connsiteY8" fmla="*/ 337609 h 359378"/>
                <a:gd name="connsiteX9" fmla="*/ 118209 w 180350"/>
                <a:gd name="connsiteY9" fmla="*/ 338371 h 359378"/>
                <a:gd name="connsiteX10" fmla="*/ 128972 w 180350"/>
                <a:gd name="connsiteY10" fmla="*/ 273506 h 359378"/>
                <a:gd name="connsiteX11" fmla="*/ 20577 w 180350"/>
                <a:gd name="connsiteY11" fmla="*/ 359231 h 359378"/>
                <a:gd name="connsiteX12" fmla="*/ 9814 w 180350"/>
                <a:gd name="connsiteY12" fmla="*/ 351134 h 359378"/>
                <a:gd name="connsiteX13" fmla="*/ 91920 w 180350"/>
                <a:gd name="connsiteY13" fmla="*/ 203497 h 359378"/>
                <a:gd name="connsiteX14" fmla="*/ 1337 w 180350"/>
                <a:gd name="connsiteY14" fmla="*/ 213784 h 359378"/>
                <a:gd name="connsiteX15" fmla="*/ 3623 w 180350"/>
                <a:gd name="connsiteY15" fmla="*/ 187209 h 359378"/>
                <a:gd name="connsiteX16" fmla="*/ 72013 w 180350"/>
                <a:gd name="connsiteY16" fmla="*/ 14426 h 359378"/>
                <a:gd name="connsiteX17" fmla="*/ 93730 w 180350"/>
                <a:gd name="connsiteY17" fmla="*/ 43 h 35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350" h="359378">
                  <a:moveTo>
                    <a:pt x="94015" y="-148"/>
                  </a:moveTo>
                  <a:cubicBezTo>
                    <a:pt x="90491" y="61003"/>
                    <a:pt x="93349" y="123677"/>
                    <a:pt x="35913" y="169017"/>
                  </a:cubicBezTo>
                  <a:lnTo>
                    <a:pt x="45438" y="176732"/>
                  </a:lnTo>
                  <a:lnTo>
                    <a:pt x="126495" y="132345"/>
                  </a:lnTo>
                  <a:lnTo>
                    <a:pt x="138402" y="142918"/>
                  </a:lnTo>
                  <a:cubicBezTo>
                    <a:pt x="109827" y="196544"/>
                    <a:pt x="82109" y="250074"/>
                    <a:pt x="51248" y="308748"/>
                  </a:cubicBezTo>
                  <a:lnTo>
                    <a:pt x="177454" y="228833"/>
                  </a:lnTo>
                  <a:lnTo>
                    <a:pt x="181550" y="234167"/>
                  </a:lnTo>
                  <a:lnTo>
                    <a:pt x="117161" y="337609"/>
                  </a:lnTo>
                  <a:lnTo>
                    <a:pt x="118209" y="338371"/>
                  </a:lnTo>
                  <a:lnTo>
                    <a:pt x="128972" y="273506"/>
                  </a:lnTo>
                  <a:lnTo>
                    <a:pt x="20577" y="359231"/>
                  </a:lnTo>
                  <a:lnTo>
                    <a:pt x="9814" y="351134"/>
                  </a:lnTo>
                  <a:lnTo>
                    <a:pt x="91920" y="203497"/>
                  </a:lnTo>
                  <a:cubicBezTo>
                    <a:pt x="81538" y="193972"/>
                    <a:pt x="66773" y="196067"/>
                    <a:pt x="1337" y="213784"/>
                  </a:cubicBezTo>
                  <a:cubicBezTo>
                    <a:pt x="861" y="204859"/>
                    <a:pt x="1623" y="195915"/>
                    <a:pt x="3623" y="187209"/>
                  </a:cubicBezTo>
                  <a:cubicBezTo>
                    <a:pt x="25721" y="129297"/>
                    <a:pt x="48200" y="71576"/>
                    <a:pt x="72013" y="14426"/>
                  </a:cubicBezTo>
                  <a:cubicBezTo>
                    <a:pt x="74774" y="7758"/>
                    <a:pt x="86300" y="4901"/>
                    <a:pt x="93730" y="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66689A86-91FD-41D3-8674-9D8A6C4298AB}"/>
                </a:ext>
              </a:extLst>
            </p:cNvPr>
            <p:cNvSpPr/>
            <p:nvPr/>
          </p:nvSpPr>
          <p:spPr>
            <a:xfrm>
              <a:off x="9157697" y="2867477"/>
              <a:ext cx="190041" cy="199572"/>
            </a:xfrm>
            <a:custGeom>
              <a:avLst/>
              <a:gdLst>
                <a:gd name="connsiteX0" fmla="*/ 191241 w 190041"/>
                <a:gd name="connsiteY0" fmla="*/ 4924 h 199572"/>
                <a:gd name="connsiteX1" fmla="*/ 5884 w 190041"/>
                <a:gd name="connsiteY1" fmla="*/ 199425 h 199572"/>
                <a:gd name="connsiteX2" fmla="*/ 37126 w 190041"/>
                <a:gd name="connsiteY2" fmla="*/ 35023 h 199572"/>
                <a:gd name="connsiteX3" fmla="*/ 191241 w 190041"/>
                <a:gd name="connsiteY3" fmla="*/ 4924 h 199572"/>
                <a:gd name="connsiteX4" fmla="*/ 63416 w 190041"/>
                <a:gd name="connsiteY4" fmla="*/ 29118 h 199572"/>
                <a:gd name="connsiteX5" fmla="*/ 58367 w 190041"/>
                <a:gd name="connsiteY5" fmla="*/ 61026 h 199572"/>
                <a:gd name="connsiteX6" fmla="*/ 105992 w 190041"/>
                <a:gd name="connsiteY6" fmla="*/ 76743 h 199572"/>
                <a:gd name="connsiteX7" fmla="*/ 147045 w 190041"/>
                <a:gd name="connsiteY7" fmla="*/ 35881 h 199572"/>
                <a:gd name="connsiteX8" fmla="*/ 123423 w 190041"/>
                <a:gd name="connsiteY8" fmla="*/ 16068 h 199572"/>
                <a:gd name="connsiteX9" fmla="*/ 101992 w 190041"/>
                <a:gd name="connsiteY9" fmla="*/ 60931 h 19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41" h="199572">
                  <a:moveTo>
                    <a:pt x="191241" y="4924"/>
                  </a:moveTo>
                  <a:cubicBezTo>
                    <a:pt x="176763" y="118081"/>
                    <a:pt x="62082" y="119700"/>
                    <a:pt x="5884" y="199425"/>
                  </a:cubicBezTo>
                  <a:cubicBezTo>
                    <a:pt x="-2021" y="129987"/>
                    <a:pt x="-4593" y="81982"/>
                    <a:pt x="37126" y="35023"/>
                  </a:cubicBezTo>
                  <a:cubicBezTo>
                    <a:pt x="82370" y="-16126"/>
                    <a:pt x="132662" y="3019"/>
                    <a:pt x="191241" y="4924"/>
                  </a:cubicBezTo>
                  <a:close/>
                  <a:moveTo>
                    <a:pt x="63416" y="29118"/>
                  </a:moveTo>
                  <a:cubicBezTo>
                    <a:pt x="61510" y="40071"/>
                    <a:pt x="54938" y="58931"/>
                    <a:pt x="58367" y="61026"/>
                  </a:cubicBezTo>
                  <a:cubicBezTo>
                    <a:pt x="72750" y="69694"/>
                    <a:pt x="93229" y="81410"/>
                    <a:pt x="105992" y="76743"/>
                  </a:cubicBezTo>
                  <a:cubicBezTo>
                    <a:pt x="122470" y="70647"/>
                    <a:pt x="133615" y="50168"/>
                    <a:pt x="147045" y="35881"/>
                  </a:cubicBezTo>
                  <a:lnTo>
                    <a:pt x="123423" y="16068"/>
                  </a:lnTo>
                  <a:lnTo>
                    <a:pt x="101992" y="609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0FF5D16B-EA42-45B3-9872-6562F656FC44}"/>
                </a:ext>
              </a:extLst>
            </p:cNvPr>
            <p:cNvSpPr/>
            <p:nvPr/>
          </p:nvSpPr>
          <p:spPr>
            <a:xfrm>
              <a:off x="9123425" y="3223735"/>
              <a:ext cx="249269" cy="619410"/>
            </a:xfrm>
            <a:custGeom>
              <a:avLst/>
              <a:gdLst>
                <a:gd name="connsiteX0" fmla="*/ 20726 w 249269"/>
                <a:gd name="connsiteY0" fmla="*/ 560970 h 619410"/>
                <a:gd name="connsiteX1" fmla="*/ 172364 w 249269"/>
                <a:gd name="connsiteY1" fmla="*/ 164254 h 619410"/>
                <a:gd name="connsiteX2" fmla="*/ 250469 w 249269"/>
                <a:gd name="connsiteY2" fmla="*/ -148 h 619410"/>
                <a:gd name="connsiteX3" fmla="*/ 135597 w 249269"/>
                <a:gd name="connsiteY3" fmla="*/ 359802 h 619410"/>
                <a:gd name="connsiteX4" fmla="*/ 149409 w 249269"/>
                <a:gd name="connsiteY4" fmla="*/ 364469 h 619410"/>
                <a:gd name="connsiteX5" fmla="*/ 156552 w 249269"/>
                <a:gd name="connsiteY5" fmla="*/ 346562 h 619410"/>
                <a:gd name="connsiteX6" fmla="*/ 156552 w 249269"/>
                <a:gd name="connsiteY6" fmla="*/ 345991 h 619410"/>
                <a:gd name="connsiteX7" fmla="*/ 123024 w 249269"/>
                <a:gd name="connsiteY7" fmla="*/ 427049 h 619410"/>
                <a:gd name="connsiteX8" fmla="*/ 34537 w 249269"/>
                <a:gd name="connsiteY8" fmla="*/ 580306 h 619410"/>
                <a:gd name="connsiteX9" fmla="*/ 13677 w 249269"/>
                <a:gd name="connsiteY9" fmla="*/ 619263 h 619410"/>
                <a:gd name="connsiteX10" fmla="*/ 1200 w 249269"/>
                <a:gd name="connsiteY10" fmla="*/ 614310 h 619410"/>
                <a:gd name="connsiteX11" fmla="*/ 21583 w 249269"/>
                <a:gd name="connsiteY11" fmla="*/ 559446 h 61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269" h="619410">
                  <a:moveTo>
                    <a:pt x="20726" y="560970"/>
                  </a:moveTo>
                  <a:cubicBezTo>
                    <a:pt x="109499" y="443241"/>
                    <a:pt x="133026" y="301033"/>
                    <a:pt x="172364" y="164254"/>
                  </a:cubicBezTo>
                  <a:cubicBezTo>
                    <a:pt x="190357" y="105980"/>
                    <a:pt x="216665" y="50611"/>
                    <a:pt x="250469" y="-148"/>
                  </a:cubicBezTo>
                  <a:lnTo>
                    <a:pt x="135597" y="359802"/>
                  </a:lnTo>
                  <a:lnTo>
                    <a:pt x="149409" y="364469"/>
                  </a:lnTo>
                  <a:cubicBezTo>
                    <a:pt x="151790" y="358564"/>
                    <a:pt x="154171" y="352658"/>
                    <a:pt x="156552" y="346562"/>
                  </a:cubicBezTo>
                  <a:cubicBezTo>
                    <a:pt x="156552" y="346562"/>
                    <a:pt x="156552" y="346086"/>
                    <a:pt x="156552" y="345991"/>
                  </a:cubicBezTo>
                  <a:cubicBezTo>
                    <a:pt x="146856" y="373604"/>
                    <a:pt x="135664" y="400655"/>
                    <a:pt x="123024" y="427049"/>
                  </a:cubicBezTo>
                  <a:cubicBezTo>
                    <a:pt x="95021" y="478960"/>
                    <a:pt x="64065" y="529252"/>
                    <a:pt x="34537" y="580306"/>
                  </a:cubicBezTo>
                  <a:cubicBezTo>
                    <a:pt x="27203" y="593069"/>
                    <a:pt x="20631" y="606309"/>
                    <a:pt x="13677" y="619263"/>
                  </a:cubicBezTo>
                  <a:lnTo>
                    <a:pt x="1200" y="614310"/>
                  </a:lnTo>
                  <a:cubicBezTo>
                    <a:pt x="7934" y="596022"/>
                    <a:pt x="14725" y="577734"/>
                    <a:pt x="21583" y="559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B1C2A189-2A97-4B93-9295-C7EAB0D3A161}"/>
                </a:ext>
              </a:extLst>
            </p:cNvPr>
            <p:cNvSpPr/>
            <p:nvPr/>
          </p:nvSpPr>
          <p:spPr>
            <a:xfrm>
              <a:off x="9472421" y="2028634"/>
              <a:ext cx="242506" cy="219075"/>
            </a:xfrm>
            <a:custGeom>
              <a:avLst/>
              <a:gdLst>
                <a:gd name="connsiteX0" fmla="*/ 1200 w 242506"/>
                <a:gd name="connsiteY0" fmla="*/ 211593 h 219075"/>
                <a:gd name="connsiteX1" fmla="*/ 119786 w 242506"/>
                <a:gd name="connsiteY1" fmla="*/ 24046 h 219075"/>
                <a:gd name="connsiteX2" fmla="*/ 134836 w 242506"/>
                <a:gd name="connsiteY2" fmla="*/ 66527 h 219075"/>
                <a:gd name="connsiteX3" fmla="*/ 243706 w 242506"/>
                <a:gd name="connsiteY3" fmla="*/ -148 h 219075"/>
                <a:gd name="connsiteX4" fmla="*/ 228085 w 242506"/>
                <a:gd name="connsiteY4" fmla="*/ 167588 h 219075"/>
                <a:gd name="connsiteX5" fmla="*/ 215322 w 242506"/>
                <a:gd name="connsiteY5" fmla="*/ 166254 h 219075"/>
                <a:gd name="connsiteX6" fmla="*/ 235229 w 242506"/>
                <a:gd name="connsiteY6" fmla="*/ 41191 h 219075"/>
                <a:gd name="connsiteX7" fmla="*/ 215607 w 242506"/>
                <a:gd name="connsiteY7" fmla="*/ 32904 h 219075"/>
                <a:gd name="connsiteX8" fmla="*/ 145694 w 242506"/>
                <a:gd name="connsiteY8" fmla="*/ 93388 h 219075"/>
                <a:gd name="connsiteX9" fmla="*/ 75685 w 242506"/>
                <a:gd name="connsiteY9" fmla="*/ 141965 h 219075"/>
                <a:gd name="connsiteX10" fmla="*/ 9010 w 242506"/>
                <a:gd name="connsiteY10" fmla="*/ 218927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506" h="219075">
                  <a:moveTo>
                    <a:pt x="1200" y="211593"/>
                  </a:moveTo>
                  <a:lnTo>
                    <a:pt x="119786" y="24046"/>
                  </a:lnTo>
                  <a:cubicBezTo>
                    <a:pt x="126644" y="43096"/>
                    <a:pt x="131216" y="56336"/>
                    <a:pt x="134836" y="66527"/>
                  </a:cubicBezTo>
                  <a:lnTo>
                    <a:pt x="243706" y="-148"/>
                  </a:lnTo>
                  <a:cubicBezTo>
                    <a:pt x="238182" y="59574"/>
                    <a:pt x="233133" y="113581"/>
                    <a:pt x="228085" y="167588"/>
                  </a:cubicBezTo>
                  <a:lnTo>
                    <a:pt x="215322" y="166254"/>
                  </a:lnTo>
                  <a:cubicBezTo>
                    <a:pt x="226275" y="124630"/>
                    <a:pt x="150171" y="80529"/>
                    <a:pt x="235229" y="41191"/>
                  </a:cubicBezTo>
                  <a:lnTo>
                    <a:pt x="215607" y="32904"/>
                  </a:lnTo>
                  <a:cubicBezTo>
                    <a:pt x="192366" y="53192"/>
                    <a:pt x="170078" y="74528"/>
                    <a:pt x="145694" y="93388"/>
                  </a:cubicBezTo>
                  <a:cubicBezTo>
                    <a:pt x="123310" y="110723"/>
                    <a:pt x="96259" y="122820"/>
                    <a:pt x="75685" y="141965"/>
                  </a:cubicBezTo>
                  <a:cubicBezTo>
                    <a:pt x="51015" y="165016"/>
                    <a:pt x="31108" y="193114"/>
                    <a:pt x="9010" y="218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:a16="http://schemas.microsoft.com/office/drawing/2014/main" id="{43162AED-E3F6-41CA-9568-F416464C0B6A}"/>
                </a:ext>
              </a:extLst>
            </p:cNvPr>
            <p:cNvSpPr/>
            <p:nvPr/>
          </p:nvSpPr>
          <p:spPr>
            <a:xfrm>
              <a:off x="3412997" y="3497960"/>
              <a:ext cx="286489" cy="367093"/>
            </a:xfrm>
            <a:custGeom>
              <a:avLst/>
              <a:gdLst>
                <a:gd name="connsiteX0" fmla="*/ 1200 w 286489"/>
                <a:gd name="connsiteY0" fmla="*/ 362755 h 367093"/>
                <a:gd name="connsiteX1" fmla="*/ 62637 w 286489"/>
                <a:gd name="connsiteY1" fmla="*/ 287126 h 367093"/>
                <a:gd name="connsiteX2" fmla="*/ 127787 w 286489"/>
                <a:gd name="connsiteY2" fmla="*/ 209022 h 367093"/>
                <a:gd name="connsiteX3" fmla="*/ 179222 w 286489"/>
                <a:gd name="connsiteY3" fmla="*/ 182637 h 367093"/>
                <a:gd name="connsiteX4" fmla="*/ 219322 w 286489"/>
                <a:gd name="connsiteY4" fmla="*/ 140823 h 367093"/>
                <a:gd name="connsiteX5" fmla="*/ 230467 w 286489"/>
                <a:gd name="connsiteY5" fmla="*/ 163206 h 367093"/>
                <a:gd name="connsiteX6" fmla="*/ 286665 w 286489"/>
                <a:gd name="connsiteY6" fmla="*/ -148 h 367093"/>
                <a:gd name="connsiteX7" fmla="*/ 162363 w 286489"/>
                <a:gd name="connsiteY7" fmla="*/ 242740 h 367093"/>
                <a:gd name="connsiteX8" fmla="*/ 150266 w 286489"/>
                <a:gd name="connsiteY8" fmla="*/ 237216 h 367093"/>
                <a:gd name="connsiteX9" fmla="*/ 5582 w 286489"/>
                <a:gd name="connsiteY9" fmla="*/ 366946 h 367093"/>
                <a:gd name="connsiteX10" fmla="*/ 1200 w 286489"/>
                <a:gd name="connsiteY10" fmla="*/ 362755 h 36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489" h="367093">
                  <a:moveTo>
                    <a:pt x="1200" y="362755"/>
                  </a:moveTo>
                  <a:lnTo>
                    <a:pt x="62637" y="287126"/>
                  </a:lnTo>
                  <a:cubicBezTo>
                    <a:pt x="82830" y="259847"/>
                    <a:pt x="104547" y="233768"/>
                    <a:pt x="127787" y="209022"/>
                  </a:cubicBezTo>
                  <a:cubicBezTo>
                    <a:pt x="140266" y="196925"/>
                    <a:pt x="144361" y="159873"/>
                    <a:pt x="179222" y="182637"/>
                  </a:cubicBezTo>
                  <a:cubicBezTo>
                    <a:pt x="182175" y="184542"/>
                    <a:pt x="205416" y="155586"/>
                    <a:pt x="219322" y="140823"/>
                  </a:cubicBezTo>
                  <a:lnTo>
                    <a:pt x="230467" y="163206"/>
                  </a:lnTo>
                  <a:lnTo>
                    <a:pt x="286665" y="-148"/>
                  </a:lnTo>
                  <a:cubicBezTo>
                    <a:pt x="296190" y="107771"/>
                    <a:pt x="238086" y="180351"/>
                    <a:pt x="162363" y="242740"/>
                  </a:cubicBezTo>
                  <a:cubicBezTo>
                    <a:pt x="159411" y="245121"/>
                    <a:pt x="146551" y="235406"/>
                    <a:pt x="150266" y="237216"/>
                  </a:cubicBezTo>
                  <a:lnTo>
                    <a:pt x="5582" y="366946"/>
                  </a:lnTo>
                  <a:cubicBezTo>
                    <a:pt x="4153" y="365517"/>
                    <a:pt x="2724" y="364089"/>
                    <a:pt x="1200" y="3627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:a16="http://schemas.microsoft.com/office/drawing/2014/main" id="{24CC298B-ED5C-4F38-BC2C-7F3BDB640A7E}"/>
                </a:ext>
              </a:extLst>
            </p:cNvPr>
            <p:cNvSpPr/>
            <p:nvPr/>
          </p:nvSpPr>
          <p:spPr>
            <a:xfrm>
              <a:off x="7974805" y="2575654"/>
              <a:ext cx="96297" cy="203930"/>
            </a:xfrm>
            <a:custGeom>
              <a:avLst/>
              <a:gdLst>
                <a:gd name="connsiteX0" fmla="*/ 14344 w 96297"/>
                <a:gd name="connsiteY0" fmla="*/ -148 h 203930"/>
                <a:gd name="connsiteX1" fmla="*/ 38442 w 96297"/>
                <a:gd name="connsiteY1" fmla="*/ 48239 h 203930"/>
                <a:gd name="connsiteX2" fmla="*/ 47967 w 96297"/>
                <a:gd name="connsiteY2" fmla="*/ 4520 h 203930"/>
                <a:gd name="connsiteX3" fmla="*/ 65779 w 96297"/>
                <a:gd name="connsiteY3" fmla="*/ 2710 h 203930"/>
                <a:gd name="connsiteX4" fmla="*/ 97497 w 96297"/>
                <a:gd name="connsiteY4" fmla="*/ 175875 h 203930"/>
                <a:gd name="connsiteX5" fmla="*/ 83591 w 96297"/>
                <a:gd name="connsiteY5" fmla="*/ 179970 h 203930"/>
                <a:gd name="connsiteX6" fmla="*/ 71208 w 96297"/>
                <a:gd name="connsiteY6" fmla="*/ 128630 h 203930"/>
                <a:gd name="connsiteX7" fmla="*/ 71208 w 96297"/>
                <a:gd name="connsiteY7" fmla="*/ 68337 h 203930"/>
                <a:gd name="connsiteX8" fmla="*/ 56731 w 96297"/>
                <a:gd name="connsiteY8" fmla="*/ 68337 h 203930"/>
                <a:gd name="connsiteX9" fmla="*/ 56731 w 96297"/>
                <a:gd name="connsiteY9" fmla="*/ 203783 h 203930"/>
                <a:gd name="connsiteX10" fmla="*/ 46157 w 96297"/>
                <a:gd name="connsiteY10" fmla="*/ 203211 h 203930"/>
                <a:gd name="connsiteX11" fmla="*/ 30441 w 96297"/>
                <a:gd name="connsiteY11" fmla="*/ 97674 h 203930"/>
                <a:gd name="connsiteX12" fmla="*/ 23583 w 96297"/>
                <a:gd name="connsiteY12" fmla="*/ 97674 h 203930"/>
                <a:gd name="connsiteX13" fmla="*/ 23583 w 96297"/>
                <a:gd name="connsiteY13" fmla="*/ 184542 h 203930"/>
                <a:gd name="connsiteX14" fmla="*/ 11582 w 96297"/>
                <a:gd name="connsiteY14" fmla="*/ 184542 h 203930"/>
                <a:gd name="connsiteX15" fmla="*/ 1200 w 96297"/>
                <a:gd name="connsiteY15" fmla="*/ 3567 h 20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297" h="203930">
                  <a:moveTo>
                    <a:pt x="14344" y="-148"/>
                  </a:moveTo>
                  <a:lnTo>
                    <a:pt x="38442" y="48239"/>
                  </a:lnTo>
                  <a:cubicBezTo>
                    <a:pt x="41586" y="33190"/>
                    <a:pt x="44538" y="18902"/>
                    <a:pt x="47967" y="4520"/>
                  </a:cubicBezTo>
                  <a:lnTo>
                    <a:pt x="65779" y="2710"/>
                  </a:lnTo>
                  <a:lnTo>
                    <a:pt x="97497" y="175875"/>
                  </a:lnTo>
                  <a:lnTo>
                    <a:pt x="83591" y="179970"/>
                  </a:lnTo>
                  <a:cubicBezTo>
                    <a:pt x="78323" y="163149"/>
                    <a:pt x="74180" y="146004"/>
                    <a:pt x="71208" y="128630"/>
                  </a:cubicBezTo>
                  <a:cubicBezTo>
                    <a:pt x="70161" y="108542"/>
                    <a:pt x="70161" y="88425"/>
                    <a:pt x="71208" y="68337"/>
                  </a:cubicBezTo>
                  <a:lnTo>
                    <a:pt x="56731" y="68337"/>
                  </a:lnTo>
                  <a:lnTo>
                    <a:pt x="56731" y="203783"/>
                  </a:lnTo>
                  <a:lnTo>
                    <a:pt x="46157" y="203211"/>
                  </a:lnTo>
                  <a:lnTo>
                    <a:pt x="30441" y="97674"/>
                  </a:lnTo>
                  <a:lnTo>
                    <a:pt x="23583" y="97674"/>
                  </a:lnTo>
                  <a:lnTo>
                    <a:pt x="23583" y="184542"/>
                  </a:lnTo>
                  <a:lnTo>
                    <a:pt x="11582" y="184542"/>
                  </a:lnTo>
                  <a:cubicBezTo>
                    <a:pt x="8086" y="124220"/>
                    <a:pt x="4628" y="63889"/>
                    <a:pt x="1200" y="3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37F0D880-CFD6-442F-8400-D44187DCD635}"/>
                </a:ext>
              </a:extLst>
            </p:cNvPr>
            <p:cNvSpPr/>
            <p:nvPr/>
          </p:nvSpPr>
          <p:spPr>
            <a:xfrm>
              <a:off x="7621142" y="3827049"/>
              <a:ext cx="310896" cy="118339"/>
            </a:xfrm>
            <a:custGeom>
              <a:avLst/>
              <a:gdLst>
                <a:gd name="connsiteX0" fmla="*/ 1200 w 310896"/>
                <a:gd name="connsiteY0" fmla="*/ 96245 h 118339"/>
                <a:gd name="connsiteX1" fmla="*/ 209702 w 310896"/>
                <a:gd name="connsiteY1" fmla="*/ 53859 h 118339"/>
                <a:gd name="connsiteX2" fmla="*/ 235800 w 310896"/>
                <a:gd name="connsiteY2" fmla="*/ 2234 h 118339"/>
                <a:gd name="connsiteX3" fmla="*/ 265804 w 310896"/>
                <a:gd name="connsiteY3" fmla="*/ 73385 h 118339"/>
                <a:gd name="connsiteX4" fmla="*/ 287236 w 310896"/>
                <a:gd name="connsiteY4" fmla="*/ 55097 h 118339"/>
                <a:gd name="connsiteX5" fmla="*/ 293998 w 310896"/>
                <a:gd name="connsiteY5" fmla="*/ -148 h 118339"/>
                <a:gd name="connsiteX6" fmla="*/ 312096 w 310896"/>
                <a:gd name="connsiteY6" fmla="*/ 64432 h 118339"/>
                <a:gd name="connsiteX7" fmla="*/ 64446 w 310896"/>
                <a:gd name="connsiteY7" fmla="*/ 117867 h 118339"/>
                <a:gd name="connsiteX8" fmla="*/ 1200 w 310896"/>
                <a:gd name="connsiteY8" fmla="*/ 96245 h 1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896" h="118339">
                  <a:moveTo>
                    <a:pt x="1200" y="96245"/>
                  </a:moveTo>
                  <a:lnTo>
                    <a:pt x="209702" y="53859"/>
                  </a:lnTo>
                  <a:lnTo>
                    <a:pt x="235800" y="2234"/>
                  </a:lnTo>
                  <a:cubicBezTo>
                    <a:pt x="248945" y="33285"/>
                    <a:pt x="257327" y="53288"/>
                    <a:pt x="265804" y="73385"/>
                  </a:cubicBezTo>
                  <a:lnTo>
                    <a:pt x="287236" y="55097"/>
                  </a:lnTo>
                  <a:cubicBezTo>
                    <a:pt x="289045" y="40524"/>
                    <a:pt x="290760" y="25951"/>
                    <a:pt x="293998" y="-148"/>
                  </a:cubicBezTo>
                  <a:cubicBezTo>
                    <a:pt x="302189" y="28427"/>
                    <a:pt x="307143" y="46620"/>
                    <a:pt x="312096" y="64432"/>
                  </a:cubicBezTo>
                  <a:cubicBezTo>
                    <a:pt x="229704" y="82720"/>
                    <a:pt x="147599" y="102532"/>
                    <a:pt x="64446" y="117867"/>
                  </a:cubicBezTo>
                  <a:cubicBezTo>
                    <a:pt x="46824" y="120629"/>
                    <a:pt x="26155" y="105104"/>
                    <a:pt x="1200" y="9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68F01631-45A9-41EA-B660-A2BE7F1B3759}"/>
                </a:ext>
              </a:extLst>
            </p:cNvPr>
            <p:cNvSpPr/>
            <p:nvPr/>
          </p:nvSpPr>
          <p:spPr>
            <a:xfrm>
              <a:off x="6117144" y="4220907"/>
              <a:ext cx="221170" cy="181390"/>
            </a:xfrm>
            <a:custGeom>
              <a:avLst/>
              <a:gdLst>
                <a:gd name="connsiteX0" fmla="*/ 204749 w 221170"/>
                <a:gd name="connsiteY0" fmla="*/ 144823 h 181390"/>
                <a:gd name="connsiteX1" fmla="*/ 170935 w 221170"/>
                <a:gd name="connsiteY1" fmla="*/ 86244 h 181390"/>
                <a:gd name="connsiteX2" fmla="*/ 137122 w 221170"/>
                <a:gd name="connsiteY2" fmla="*/ 122154 h 181390"/>
                <a:gd name="connsiteX3" fmla="*/ 130168 w 221170"/>
                <a:gd name="connsiteY3" fmla="*/ 81006 h 181390"/>
                <a:gd name="connsiteX4" fmla="*/ 49491 w 221170"/>
                <a:gd name="connsiteY4" fmla="*/ 179970 h 181390"/>
                <a:gd name="connsiteX5" fmla="*/ 14344 w 221170"/>
                <a:gd name="connsiteY5" fmla="*/ 169683 h 181390"/>
                <a:gd name="connsiteX6" fmla="*/ 1200 w 221170"/>
                <a:gd name="connsiteY6" fmla="*/ 94531 h 181390"/>
                <a:gd name="connsiteX7" fmla="*/ 52635 w 221170"/>
                <a:gd name="connsiteY7" fmla="*/ 164159 h 181390"/>
                <a:gd name="connsiteX8" fmla="*/ 129978 w 221170"/>
                <a:gd name="connsiteY8" fmla="*/ -148 h 181390"/>
                <a:gd name="connsiteX9" fmla="*/ 222370 w 221170"/>
                <a:gd name="connsiteY9" fmla="*/ 135584 h 18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170" h="181390">
                  <a:moveTo>
                    <a:pt x="204749" y="144823"/>
                  </a:moveTo>
                  <a:cubicBezTo>
                    <a:pt x="194081" y="126440"/>
                    <a:pt x="183508" y="108057"/>
                    <a:pt x="170935" y="86244"/>
                  </a:cubicBezTo>
                  <a:lnTo>
                    <a:pt x="137122" y="122154"/>
                  </a:lnTo>
                  <a:cubicBezTo>
                    <a:pt x="134169" y="104723"/>
                    <a:pt x="131692" y="89864"/>
                    <a:pt x="130168" y="81006"/>
                  </a:cubicBezTo>
                  <a:cubicBezTo>
                    <a:pt x="104260" y="113676"/>
                    <a:pt x="78448" y="148252"/>
                    <a:pt x="49491" y="179970"/>
                  </a:cubicBezTo>
                  <a:cubicBezTo>
                    <a:pt x="45491" y="184257"/>
                    <a:pt x="17011" y="176922"/>
                    <a:pt x="14344" y="169683"/>
                  </a:cubicBezTo>
                  <a:cubicBezTo>
                    <a:pt x="6439" y="148252"/>
                    <a:pt x="5772" y="124249"/>
                    <a:pt x="1200" y="94531"/>
                  </a:cubicBezTo>
                  <a:lnTo>
                    <a:pt x="52635" y="164159"/>
                  </a:lnTo>
                  <a:lnTo>
                    <a:pt x="129978" y="-148"/>
                  </a:lnTo>
                  <a:lnTo>
                    <a:pt x="222370" y="1355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43AAD04-D156-4425-9438-2EC1EC785048}"/>
                </a:ext>
              </a:extLst>
            </p:cNvPr>
            <p:cNvSpPr/>
            <p:nvPr/>
          </p:nvSpPr>
          <p:spPr>
            <a:xfrm>
              <a:off x="4715662" y="4870512"/>
              <a:ext cx="73982" cy="521969"/>
            </a:xfrm>
            <a:custGeom>
              <a:avLst/>
              <a:gdLst>
                <a:gd name="connsiteX0" fmla="*/ 3078 w 73982"/>
                <a:gd name="connsiteY0" fmla="*/ -148 h 521969"/>
                <a:gd name="connsiteX1" fmla="*/ 69753 w 73982"/>
                <a:gd name="connsiteY1" fmla="*/ 283697 h 521969"/>
                <a:gd name="connsiteX2" fmla="*/ 75182 w 73982"/>
                <a:gd name="connsiteY2" fmla="*/ 455147 h 521969"/>
                <a:gd name="connsiteX3" fmla="*/ 52894 w 73982"/>
                <a:gd name="connsiteY3" fmla="*/ 521822 h 521969"/>
                <a:gd name="connsiteX4" fmla="*/ 53466 w 73982"/>
                <a:gd name="connsiteY4" fmla="*/ 402379 h 521969"/>
                <a:gd name="connsiteX5" fmla="*/ 2412 w 73982"/>
                <a:gd name="connsiteY5" fmla="*/ 31475 h 521969"/>
                <a:gd name="connsiteX6" fmla="*/ 4126 w 73982"/>
                <a:gd name="connsiteY6" fmla="*/ 1471 h 52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982" h="521969">
                  <a:moveTo>
                    <a:pt x="3078" y="-148"/>
                  </a:moveTo>
                  <a:cubicBezTo>
                    <a:pt x="51561" y="88245"/>
                    <a:pt x="68706" y="183971"/>
                    <a:pt x="69753" y="283697"/>
                  </a:cubicBezTo>
                  <a:cubicBezTo>
                    <a:pt x="70611" y="340847"/>
                    <a:pt x="75087" y="397997"/>
                    <a:pt x="75182" y="455147"/>
                  </a:cubicBezTo>
                  <a:cubicBezTo>
                    <a:pt x="74802" y="479141"/>
                    <a:pt x="67020" y="502429"/>
                    <a:pt x="52894" y="521822"/>
                  </a:cubicBezTo>
                  <a:cubicBezTo>
                    <a:pt x="52894" y="482008"/>
                    <a:pt x="49846" y="441908"/>
                    <a:pt x="53466" y="402379"/>
                  </a:cubicBezTo>
                  <a:cubicBezTo>
                    <a:pt x="64877" y="276468"/>
                    <a:pt x="47417" y="149624"/>
                    <a:pt x="2412" y="31475"/>
                  </a:cubicBezTo>
                  <a:cubicBezTo>
                    <a:pt x="-827" y="22808"/>
                    <a:pt x="3364" y="11473"/>
                    <a:pt x="4126" y="1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6F8F0D2F-D1FC-4798-B035-DB64867EFDF4}"/>
                </a:ext>
              </a:extLst>
            </p:cNvPr>
            <p:cNvSpPr/>
            <p:nvPr/>
          </p:nvSpPr>
          <p:spPr>
            <a:xfrm>
              <a:off x="2995464" y="2305620"/>
              <a:ext cx="97492" cy="311372"/>
            </a:xfrm>
            <a:custGeom>
              <a:avLst/>
              <a:gdLst>
                <a:gd name="connsiteX0" fmla="*/ 79262 w 97492"/>
                <a:gd name="connsiteY0" fmla="*/ 311225 h 311372"/>
                <a:gd name="connsiteX1" fmla="*/ 72023 w 97492"/>
                <a:gd name="connsiteY1" fmla="*/ 139775 h 311372"/>
                <a:gd name="connsiteX2" fmla="*/ 11443 w 97492"/>
                <a:gd name="connsiteY2" fmla="*/ 237977 h 311372"/>
                <a:gd name="connsiteX3" fmla="*/ 36685 w 97492"/>
                <a:gd name="connsiteY3" fmla="*/ -148 h 311372"/>
                <a:gd name="connsiteX4" fmla="*/ 18207 w 97492"/>
                <a:gd name="connsiteY4" fmla="*/ 184542 h 311372"/>
                <a:gd name="connsiteX5" fmla="*/ 83071 w 97492"/>
                <a:gd name="connsiteY5" fmla="*/ 107390 h 311372"/>
                <a:gd name="connsiteX6" fmla="*/ 98693 w 97492"/>
                <a:gd name="connsiteY6" fmla="*/ 111581 h 311372"/>
                <a:gd name="connsiteX7" fmla="*/ 79262 w 97492"/>
                <a:gd name="connsiteY7" fmla="*/ 311225 h 3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92" h="311372">
                  <a:moveTo>
                    <a:pt x="79262" y="311225"/>
                  </a:moveTo>
                  <a:cubicBezTo>
                    <a:pt x="34208" y="254075"/>
                    <a:pt x="92312" y="199401"/>
                    <a:pt x="72023" y="139775"/>
                  </a:cubicBezTo>
                  <a:lnTo>
                    <a:pt x="11443" y="237977"/>
                  </a:lnTo>
                  <a:cubicBezTo>
                    <a:pt x="-9988" y="188828"/>
                    <a:pt x="4015" y="51668"/>
                    <a:pt x="36685" y="-148"/>
                  </a:cubicBezTo>
                  <a:cubicBezTo>
                    <a:pt x="30779" y="59384"/>
                    <a:pt x="24969" y="117105"/>
                    <a:pt x="18207" y="184542"/>
                  </a:cubicBezTo>
                  <a:lnTo>
                    <a:pt x="83071" y="107390"/>
                  </a:lnTo>
                  <a:lnTo>
                    <a:pt x="98693" y="111581"/>
                  </a:lnTo>
                  <a:cubicBezTo>
                    <a:pt x="92406" y="175875"/>
                    <a:pt x="86215" y="240073"/>
                    <a:pt x="79262" y="311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FA670DB-0CCA-4E66-AE93-2A8C41139170}"/>
                </a:ext>
              </a:extLst>
            </p:cNvPr>
            <p:cNvSpPr/>
            <p:nvPr/>
          </p:nvSpPr>
          <p:spPr>
            <a:xfrm>
              <a:off x="7772018" y="1629441"/>
              <a:ext cx="239934" cy="142779"/>
            </a:xfrm>
            <a:custGeom>
              <a:avLst/>
              <a:gdLst>
                <a:gd name="connsiteX0" fmla="*/ 215702 w 239934"/>
                <a:gd name="connsiteY0" fmla="*/ 70813 h 142779"/>
                <a:gd name="connsiteX1" fmla="*/ 149027 w 239934"/>
                <a:gd name="connsiteY1" fmla="*/ 95960 h 142779"/>
                <a:gd name="connsiteX2" fmla="*/ 57111 w 239934"/>
                <a:gd name="connsiteY2" fmla="*/ 142632 h 142779"/>
                <a:gd name="connsiteX3" fmla="*/ 72256 w 239934"/>
                <a:gd name="connsiteY3" fmla="*/ 99484 h 142779"/>
                <a:gd name="connsiteX4" fmla="*/ 23869 w 239934"/>
                <a:gd name="connsiteY4" fmla="*/ 136727 h 142779"/>
                <a:gd name="connsiteX5" fmla="*/ 32727 w 239934"/>
                <a:gd name="connsiteY5" fmla="*/ 71480 h 142779"/>
                <a:gd name="connsiteX6" fmla="*/ 1200 w 239934"/>
                <a:gd name="connsiteY6" fmla="*/ 90530 h 142779"/>
                <a:gd name="connsiteX7" fmla="*/ 48825 w 239934"/>
                <a:gd name="connsiteY7" fmla="*/ -148 h 142779"/>
                <a:gd name="connsiteX8" fmla="*/ 47776 w 239934"/>
                <a:gd name="connsiteY8" fmla="*/ 900 h 142779"/>
                <a:gd name="connsiteX9" fmla="*/ 52158 w 239934"/>
                <a:gd name="connsiteY9" fmla="*/ 85958 h 142779"/>
                <a:gd name="connsiteX10" fmla="*/ 91496 w 239934"/>
                <a:gd name="connsiteY10" fmla="*/ 49763 h 142779"/>
                <a:gd name="connsiteX11" fmla="*/ 104831 w 239934"/>
                <a:gd name="connsiteY11" fmla="*/ 77291 h 142779"/>
                <a:gd name="connsiteX12" fmla="*/ 233324 w 239934"/>
                <a:gd name="connsiteY12" fmla="*/ 33000 h 142779"/>
                <a:gd name="connsiteX13" fmla="*/ 241134 w 239934"/>
                <a:gd name="connsiteY13" fmla="*/ 39953 h 142779"/>
                <a:gd name="connsiteX14" fmla="*/ 216845 w 239934"/>
                <a:gd name="connsiteY14" fmla="*/ 71576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9934" h="142779">
                  <a:moveTo>
                    <a:pt x="215702" y="70813"/>
                  </a:moveTo>
                  <a:cubicBezTo>
                    <a:pt x="193509" y="79100"/>
                    <a:pt x="170745" y="86149"/>
                    <a:pt x="149027" y="95960"/>
                  </a:cubicBezTo>
                  <a:cubicBezTo>
                    <a:pt x="121881" y="108342"/>
                    <a:pt x="95687" y="122915"/>
                    <a:pt x="57111" y="142632"/>
                  </a:cubicBezTo>
                  <a:cubicBezTo>
                    <a:pt x="64922" y="120344"/>
                    <a:pt x="67398" y="113486"/>
                    <a:pt x="72256" y="99484"/>
                  </a:cubicBezTo>
                  <a:lnTo>
                    <a:pt x="23869" y="136727"/>
                  </a:lnTo>
                  <a:lnTo>
                    <a:pt x="32727" y="71480"/>
                  </a:lnTo>
                  <a:lnTo>
                    <a:pt x="1200" y="90530"/>
                  </a:lnTo>
                  <a:lnTo>
                    <a:pt x="48825" y="-148"/>
                  </a:lnTo>
                  <a:lnTo>
                    <a:pt x="47776" y="900"/>
                  </a:lnTo>
                  <a:cubicBezTo>
                    <a:pt x="49301" y="29475"/>
                    <a:pt x="50729" y="58050"/>
                    <a:pt x="52158" y="85958"/>
                  </a:cubicBezTo>
                  <a:cubicBezTo>
                    <a:pt x="61874" y="76881"/>
                    <a:pt x="74989" y="64813"/>
                    <a:pt x="91496" y="49763"/>
                  </a:cubicBezTo>
                  <a:cubicBezTo>
                    <a:pt x="97211" y="61575"/>
                    <a:pt x="101974" y="71290"/>
                    <a:pt x="104831" y="77291"/>
                  </a:cubicBezTo>
                  <a:lnTo>
                    <a:pt x="233324" y="33000"/>
                  </a:lnTo>
                  <a:lnTo>
                    <a:pt x="241134" y="39953"/>
                  </a:lnTo>
                  <a:lnTo>
                    <a:pt x="216845" y="715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59DA6BA8-24F0-46C8-90EB-6656903A4FBA}"/>
                </a:ext>
              </a:extLst>
            </p:cNvPr>
            <p:cNvSpPr/>
            <p:nvPr/>
          </p:nvSpPr>
          <p:spPr>
            <a:xfrm>
              <a:off x="9227819" y="1644109"/>
              <a:ext cx="187833" cy="174212"/>
            </a:xfrm>
            <a:custGeom>
              <a:avLst/>
              <a:gdLst>
                <a:gd name="connsiteX0" fmla="*/ 82162 w 187833"/>
                <a:gd name="connsiteY0" fmla="*/ 71385 h 174212"/>
                <a:gd name="connsiteX1" fmla="*/ 60159 w 187833"/>
                <a:gd name="connsiteY1" fmla="*/ 136250 h 174212"/>
                <a:gd name="connsiteX2" fmla="*/ 1200 w 187833"/>
                <a:gd name="connsiteY2" fmla="*/ 65384 h 174212"/>
                <a:gd name="connsiteX3" fmla="*/ 1200 w 187833"/>
                <a:gd name="connsiteY3" fmla="*/ 12235 h 174212"/>
                <a:gd name="connsiteX4" fmla="*/ 60064 w 187833"/>
                <a:gd name="connsiteY4" fmla="*/ 57002 h 174212"/>
                <a:gd name="connsiteX5" fmla="*/ 70637 w 187833"/>
                <a:gd name="connsiteY5" fmla="*/ -148 h 174212"/>
                <a:gd name="connsiteX6" fmla="*/ 152933 w 187833"/>
                <a:gd name="connsiteY6" fmla="*/ 127202 h 174212"/>
                <a:gd name="connsiteX7" fmla="*/ 179508 w 187833"/>
                <a:gd name="connsiteY7" fmla="*/ 87292 h 174212"/>
                <a:gd name="connsiteX8" fmla="*/ 189033 w 187833"/>
                <a:gd name="connsiteY8" fmla="*/ 88054 h 174212"/>
                <a:gd name="connsiteX9" fmla="*/ 182651 w 187833"/>
                <a:gd name="connsiteY9" fmla="*/ 168921 h 174212"/>
                <a:gd name="connsiteX10" fmla="*/ 169507 w 187833"/>
                <a:gd name="connsiteY10" fmla="*/ 174064 h 17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833" h="174212">
                  <a:moveTo>
                    <a:pt x="82162" y="71385"/>
                  </a:moveTo>
                  <a:cubicBezTo>
                    <a:pt x="76066" y="89387"/>
                    <a:pt x="68065" y="112819"/>
                    <a:pt x="60159" y="136250"/>
                  </a:cubicBezTo>
                  <a:cubicBezTo>
                    <a:pt x="58255" y="95007"/>
                    <a:pt x="64827" y="55288"/>
                    <a:pt x="1200" y="65384"/>
                  </a:cubicBezTo>
                  <a:lnTo>
                    <a:pt x="1200" y="12235"/>
                  </a:lnTo>
                  <a:lnTo>
                    <a:pt x="60064" y="57002"/>
                  </a:lnTo>
                  <a:cubicBezTo>
                    <a:pt x="63017" y="40810"/>
                    <a:pt x="65589" y="26713"/>
                    <a:pt x="70637" y="-148"/>
                  </a:cubicBezTo>
                  <a:lnTo>
                    <a:pt x="152933" y="127202"/>
                  </a:lnTo>
                  <a:lnTo>
                    <a:pt x="179508" y="87292"/>
                  </a:lnTo>
                  <a:lnTo>
                    <a:pt x="189033" y="88054"/>
                  </a:lnTo>
                  <a:cubicBezTo>
                    <a:pt x="186813" y="114981"/>
                    <a:pt x="184680" y="141937"/>
                    <a:pt x="182651" y="168921"/>
                  </a:cubicBezTo>
                  <a:lnTo>
                    <a:pt x="169507" y="174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13717C18-4581-41F2-A63C-F984199BBD55}"/>
                </a:ext>
              </a:extLst>
            </p:cNvPr>
            <p:cNvSpPr/>
            <p:nvPr/>
          </p:nvSpPr>
          <p:spPr>
            <a:xfrm>
              <a:off x="7612855" y="5690425"/>
              <a:ext cx="70675" cy="305180"/>
            </a:xfrm>
            <a:custGeom>
              <a:avLst/>
              <a:gdLst>
                <a:gd name="connsiteX0" fmla="*/ 71875 w 70675"/>
                <a:gd name="connsiteY0" fmla="*/ 294461 h 305180"/>
                <a:gd name="connsiteX1" fmla="*/ 42443 w 70675"/>
                <a:gd name="connsiteY1" fmla="*/ 305033 h 305180"/>
                <a:gd name="connsiteX2" fmla="*/ 37681 w 70675"/>
                <a:gd name="connsiteY2" fmla="*/ 278459 h 305180"/>
                <a:gd name="connsiteX3" fmla="*/ 25488 w 70675"/>
                <a:gd name="connsiteY3" fmla="*/ 187876 h 305180"/>
                <a:gd name="connsiteX4" fmla="*/ 47777 w 70675"/>
                <a:gd name="connsiteY4" fmla="*/ 89482 h 305180"/>
                <a:gd name="connsiteX5" fmla="*/ 36823 w 70675"/>
                <a:gd name="connsiteY5" fmla="*/ 84625 h 305180"/>
                <a:gd name="connsiteX6" fmla="*/ 8248 w 70675"/>
                <a:gd name="connsiteY6" fmla="*/ 116248 h 305180"/>
                <a:gd name="connsiteX7" fmla="*/ 1200 w 70675"/>
                <a:gd name="connsiteY7" fmla="*/ 2614 h 305180"/>
                <a:gd name="connsiteX8" fmla="*/ 13106 w 70675"/>
                <a:gd name="connsiteY8" fmla="*/ -148 h 305180"/>
                <a:gd name="connsiteX9" fmla="*/ 36538 w 70675"/>
                <a:gd name="connsiteY9" fmla="*/ 48906 h 305180"/>
                <a:gd name="connsiteX10" fmla="*/ 63017 w 70675"/>
                <a:gd name="connsiteY10" fmla="*/ 29856 h 305180"/>
                <a:gd name="connsiteX11" fmla="*/ 68446 w 70675"/>
                <a:gd name="connsiteY11" fmla="*/ 39381 h 305180"/>
                <a:gd name="connsiteX12" fmla="*/ 40729 w 70675"/>
                <a:gd name="connsiteY12" fmla="*/ 205021 h 305180"/>
                <a:gd name="connsiteX13" fmla="*/ 65207 w 70675"/>
                <a:gd name="connsiteY13" fmla="*/ 259123 h 305180"/>
                <a:gd name="connsiteX14" fmla="*/ 70161 w 70675"/>
                <a:gd name="connsiteY14" fmla="*/ 295890 h 3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675" h="305180">
                  <a:moveTo>
                    <a:pt x="71875" y="294461"/>
                  </a:moveTo>
                  <a:lnTo>
                    <a:pt x="42443" y="305033"/>
                  </a:lnTo>
                  <a:cubicBezTo>
                    <a:pt x="40823" y="296175"/>
                    <a:pt x="39014" y="287317"/>
                    <a:pt x="37681" y="278459"/>
                  </a:cubicBezTo>
                  <a:cubicBezTo>
                    <a:pt x="33013" y="248265"/>
                    <a:pt x="23583" y="217689"/>
                    <a:pt x="25488" y="187876"/>
                  </a:cubicBezTo>
                  <a:cubicBezTo>
                    <a:pt x="27489" y="154729"/>
                    <a:pt x="39871" y="122248"/>
                    <a:pt x="47777" y="89482"/>
                  </a:cubicBezTo>
                  <a:lnTo>
                    <a:pt x="36823" y="84625"/>
                  </a:lnTo>
                  <a:lnTo>
                    <a:pt x="8248" y="116248"/>
                  </a:lnTo>
                  <a:cubicBezTo>
                    <a:pt x="5676" y="74909"/>
                    <a:pt x="3486" y="38715"/>
                    <a:pt x="1200" y="2614"/>
                  </a:cubicBezTo>
                  <a:lnTo>
                    <a:pt x="13106" y="-148"/>
                  </a:lnTo>
                  <a:cubicBezTo>
                    <a:pt x="20726" y="15759"/>
                    <a:pt x="28250" y="31666"/>
                    <a:pt x="36538" y="48906"/>
                  </a:cubicBezTo>
                  <a:lnTo>
                    <a:pt x="63017" y="29856"/>
                  </a:lnTo>
                  <a:cubicBezTo>
                    <a:pt x="65970" y="35000"/>
                    <a:pt x="68827" y="37571"/>
                    <a:pt x="68446" y="39381"/>
                  </a:cubicBezTo>
                  <a:cubicBezTo>
                    <a:pt x="58921" y="94531"/>
                    <a:pt x="46253" y="149395"/>
                    <a:pt x="40729" y="205021"/>
                  </a:cubicBezTo>
                  <a:cubicBezTo>
                    <a:pt x="39014" y="221975"/>
                    <a:pt x="58159" y="240454"/>
                    <a:pt x="65207" y="259123"/>
                  </a:cubicBezTo>
                  <a:cubicBezTo>
                    <a:pt x="68322" y="271134"/>
                    <a:pt x="69980" y="283478"/>
                    <a:pt x="70161" y="2958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3C1C7F4C-8BEF-47D0-8039-C2775FF0BD9B}"/>
                </a:ext>
              </a:extLst>
            </p:cNvPr>
            <p:cNvSpPr/>
            <p:nvPr/>
          </p:nvSpPr>
          <p:spPr>
            <a:xfrm>
              <a:off x="4503419" y="4496656"/>
              <a:ext cx="221967" cy="375189"/>
            </a:xfrm>
            <a:custGeom>
              <a:avLst/>
              <a:gdLst>
                <a:gd name="connsiteX0" fmla="*/ 216750 w 221967"/>
                <a:gd name="connsiteY0" fmla="*/ 375042 h 375189"/>
                <a:gd name="connsiteX1" fmla="*/ 141503 w 221967"/>
                <a:gd name="connsiteY1" fmla="*/ 214165 h 375189"/>
                <a:gd name="connsiteX2" fmla="*/ 52253 w 221967"/>
                <a:gd name="connsiteY2" fmla="*/ 57002 h 375189"/>
                <a:gd name="connsiteX3" fmla="*/ 1200 w 221967"/>
                <a:gd name="connsiteY3" fmla="*/ -148 h 375189"/>
                <a:gd name="connsiteX4" fmla="*/ 92925 w 221967"/>
                <a:gd name="connsiteY4" fmla="*/ 51192 h 375189"/>
                <a:gd name="connsiteX5" fmla="*/ 110261 w 221967"/>
                <a:gd name="connsiteY5" fmla="*/ 100627 h 375189"/>
                <a:gd name="connsiteX6" fmla="*/ 222084 w 221967"/>
                <a:gd name="connsiteY6" fmla="*/ 338752 h 375189"/>
                <a:gd name="connsiteX7" fmla="*/ 215417 w 221967"/>
                <a:gd name="connsiteY7" fmla="*/ 373233 h 37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967" h="375189">
                  <a:moveTo>
                    <a:pt x="216750" y="375042"/>
                  </a:moveTo>
                  <a:cubicBezTo>
                    <a:pt x="191795" y="321321"/>
                    <a:pt x="168554" y="266838"/>
                    <a:pt x="141503" y="214165"/>
                  </a:cubicBezTo>
                  <a:cubicBezTo>
                    <a:pt x="114452" y="161492"/>
                    <a:pt x="84829" y="107675"/>
                    <a:pt x="52253" y="57002"/>
                  </a:cubicBezTo>
                  <a:cubicBezTo>
                    <a:pt x="39490" y="37095"/>
                    <a:pt x="15678" y="24236"/>
                    <a:pt x="1200" y="-148"/>
                  </a:cubicBezTo>
                  <a:cubicBezTo>
                    <a:pt x="32061" y="16521"/>
                    <a:pt x="65208" y="30333"/>
                    <a:pt x="92925" y="51192"/>
                  </a:cubicBezTo>
                  <a:cubicBezTo>
                    <a:pt x="104451" y="59955"/>
                    <a:pt x="102450" y="84625"/>
                    <a:pt x="110261" y="100627"/>
                  </a:cubicBezTo>
                  <a:cubicBezTo>
                    <a:pt x="147313" y="180256"/>
                    <a:pt x="185890" y="259028"/>
                    <a:pt x="222084" y="338752"/>
                  </a:cubicBezTo>
                  <a:cubicBezTo>
                    <a:pt x="226085" y="347515"/>
                    <a:pt x="217893" y="361612"/>
                    <a:pt x="215417" y="373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0946D661-5AB1-4625-888D-95928063A737}"/>
                </a:ext>
              </a:extLst>
            </p:cNvPr>
            <p:cNvSpPr/>
            <p:nvPr/>
          </p:nvSpPr>
          <p:spPr>
            <a:xfrm>
              <a:off x="7947403" y="3683983"/>
              <a:ext cx="152274" cy="240982"/>
            </a:xfrm>
            <a:custGeom>
              <a:avLst/>
              <a:gdLst>
                <a:gd name="connsiteX0" fmla="*/ 18981 w 152274"/>
                <a:gd name="connsiteY0" fmla="*/ 203306 h 240982"/>
                <a:gd name="connsiteX1" fmla="*/ 68035 w 152274"/>
                <a:gd name="connsiteY1" fmla="*/ 109961 h 240982"/>
                <a:gd name="connsiteX2" fmla="*/ 104230 w 152274"/>
                <a:gd name="connsiteY2" fmla="*/ -148 h 240982"/>
                <a:gd name="connsiteX3" fmla="*/ 153474 w 152274"/>
                <a:gd name="connsiteY3" fmla="*/ 158444 h 240982"/>
                <a:gd name="connsiteX4" fmla="*/ 138139 w 152274"/>
                <a:gd name="connsiteY4" fmla="*/ 164635 h 240982"/>
                <a:gd name="connsiteX5" fmla="*/ 92800 w 152274"/>
                <a:gd name="connsiteY5" fmla="*/ 88435 h 240982"/>
                <a:gd name="connsiteX6" fmla="*/ 41460 w 152274"/>
                <a:gd name="connsiteY6" fmla="*/ 240835 h 240982"/>
                <a:gd name="connsiteX7" fmla="*/ 8980 w 152274"/>
                <a:gd name="connsiteY7" fmla="*/ 159587 h 240982"/>
                <a:gd name="connsiteX8" fmla="*/ 19077 w 152274"/>
                <a:gd name="connsiteY8" fmla="*/ 203878 h 240982"/>
                <a:gd name="connsiteX9" fmla="*/ 18981 w 152274"/>
                <a:gd name="connsiteY9" fmla="*/ 203306 h 24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274" h="240982">
                  <a:moveTo>
                    <a:pt x="18981" y="203306"/>
                  </a:moveTo>
                  <a:cubicBezTo>
                    <a:pt x="35650" y="172160"/>
                    <a:pt x="54605" y="142251"/>
                    <a:pt x="68035" y="109961"/>
                  </a:cubicBezTo>
                  <a:cubicBezTo>
                    <a:pt x="82703" y="74624"/>
                    <a:pt x="92228" y="37095"/>
                    <a:pt x="104230" y="-148"/>
                  </a:cubicBezTo>
                  <a:cubicBezTo>
                    <a:pt x="119661" y="49573"/>
                    <a:pt x="136615" y="103961"/>
                    <a:pt x="153474" y="158444"/>
                  </a:cubicBezTo>
                  <a:lnTo>
                    <a:pt x="138139" y="164635"/>
                  </a:lnTo>
                  <a:lnTo>
                    <a:pt x="92800" y="88435"/>
                  </a:lnTo>
                  <a:lnTo>
                    <a:pt x="41460" y="240835"/>
                  </a:lnTo>
                  <a:cubicBezTo>
                    <a:pt x="1265" y="230262"/>
                    <a:pt x="-7308" y="212260"/>
                    <a:pt x="8980" y="159587"/>
                  </a:cubicBezTo>
                  <a:cubicBezTo>
                    <a:pt x="12504" y="175589"/>
                    <a:pt x="15457" y="189876"/>
                    <a:pt x="19077" y="203878"/>
                  </a:cubicBezTo>
                  <a:cubicBezTo>
                    <a:pt x="19648" y="205116"/>
                    <a:pt x="23934" y="206069"/>
                    <a:pt x="18981" y="203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617D160B-FC9F-4DAB-A3CC-4EBCC3A7A07D}"/>
                </a:ext>
              </a:extLst>
            </p:cNvPr>
            <p:cNvSpPr/>
            <p:nvPr/>
          </p:nvSpPr>
          <p:spPr>
            <a:xfrm>
              <a:off x="9171812" y="2798660"/>
              <a:ext cx="357949" cy="71316"/>
            </a:xfrm>
            <a:custGeom>
              <a:avLst/>
              <a:gdLst>
                <a:gd name="connsiteX0" fmla="*/ 359149 w 357949"/>
                <a:gd name="connsiteY0" fmla="*/ 41547 h 71316"/>
                <a:gd name="connsiteX1" fmla="*/ 195033 w 357949"/>
                <a:gd name="connsiteY1" fmla="*/ 37260 h 71316"/>
                <a:gd name="connsiteX2" fmla="*/ 59588 w 357949"/>
                <a:gd name="connsiteY2" fmla="*/ 30402 h 71316"/>
                <a:gd name="connsiteX3" fmla="*/ 1200 w 357949"/>
                <a:gd name="connsiteY3" fmla="*/ 71169 h 71316"/>
                <a:gd name="connsiteX4" fmla="*/ 151504 w 357949"/>
                <a:gd name="connsiteY4" fmla="*/ 2399 h 71316"/>
                <a:gd name="connsiteX5" fmla="*/ 216370 w 357949"/>
                <a:gd name="connsiteY5" fmla="*/ 26211 h 71316"/>
                <a:gd name="connsiteX6" fmla="*/ 311620 w 357949"/>
                <a:gd name="connsiteY6" fmla="*/ 41261 h 71316"/>
                <a:gd name="connsiteX7" fmla="*/ 359149 w 357949"/>
                <a:gd name="connsiteY7" fmla="*/ 41547 h 7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949" h="71316">
                  <a:moveTo>
                    <a:pt x="359149" y="41547"/>
                  </a:moveTo>
                  <a:cubicBezTo>
                    <a:pt x="300666" y="84028"/>
                    <a:pt x="246849" y="73170"/>
                    <a:pt x="195033" y="37260"/>
                  </a:cubicBezTo>
                  <a:cubicBezTo>
                    <a:pt x="151599" y="7066"/>
                    <a:pt x="104927" y="10400"/>
                    <a:pt x="59588" y="30402"/>
                  </a:cubicBezTo>
                  <a:cubicBezTo>
                    <a:pt x="38633" y="39927"/>
                    <a:pt x="21488" y="56882"/>
                    <a:pt x="1200" y="71169"/>
                  </a:cubicBezTo>
                  <a:cubicBezTo>
                    <a:pt x="21107" y="19830"/>
                    <a:pt x="82448" y="-9222"/>
                    <a:pt x="151504" y="2399"/>
                  </a:cubicBezTo>
                  <a:cubicBezTo>
                    <a:pt x="173793" y="6114"/>
                    <a:pt x="194081" y="20973"/>
                    <a:pt x="216370" y="26211"/>
                  </a:cubicBezTo>
                  <a:cubicBezTo>
                    <a:pt x="247812" y="33012"/>
                    <a:pt x="279615" y="38041"/>
                    <a:pt x="311620" y="41261"/>
                  </a:cubicBezTo>
                  <a:cubicBezTo>
                    <a:pt x="327440" y="42290"/>
                    <a:pt x="343319" y="42385"/>
                    <a:pt x="359149" y="41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12D576D0-1EF2-4EDE-9752-6B7BC268AD29}"/>
                </a:ext>
              </a:extLst>
            </p:cNvPr>
            <p:cNvSpPr/>
            <p:nvPr/>
          </p:nvSpPr>
          <p:spPr>
            <a:xfrm>
              <a:off x="7165942" y="4106703"/>
              <a:ext cx="119633" cy="163544"/>
            </a:xfrm>
            <a:custGeom>
              <a:avLst/>
              <a:gdLst>
                <a:gd name="connsiteX0" fmla="*/ 18249 w 119633"/>
                <a:gd name="connsiteY0" fmla="*/ -148 h 163544"/>
                <a:gd name="connsiteX1" fmla="*/ 24059 w 119633"/>
                <a:gd name="connsiteY1" fmla="*/ 83672 h 163544"/>
                <a:gd name="connsiteX2" fmla="*/ 59111 w 119633"/>
                <a:gd name="connsiteY2" fmla="*/ 40905 h 163544"/>
                <a:gd name="connsiteX3" fmla="*/ 96640 w 119633"/>
                <a:gd name="connsiteY3" fmla="*/ 119296 h 163544"/>
                <a:gd name="connsiteX4" fmla="*/ 111309 w 119633"/>
                <a:gd name="connsiteY4" fmla="*/ 82053 h 163544"/>
                <a:gd name="connsiteX5" fmla="*/ 120834 w 119633"/>
                <a:gd name="connsiteY5" fmla="*/ 82625 h 163544"/>
                <a:gd name="connsiteX6" fmla="*/ 120834 w 119633"/>
                <a:gd name="connsiteY6" fmla="*/ 163397 h 163544"/>
                <a:gd name="connsiteX7" fmla="*/ 66826 w 119633"/>
                <a:gd name="connsiteY7" fmla="*/ 121392 h 163544"/>
                <a:gd name="connsiteX8" fmla="*/ 55778 w 119633"/>
                <a:gd name="connsiteY8" fmla="*/ 132155 h 163544"/>
                <a:gd name="connsiteX9" fmla="*/ 47205 w 119633"/>
                <a:gd name="connsiteY9" fmla="*/ 75005 h 163544"/>
                <a:gd name="connsiteX10" fmla="*/ 22059 w 119633"/>
                <a:gd name="connsiteY10" fmla="*/ 118153 h 163544"/>
                <a:gd name="connsiteX11" fmla="*/ 6057 w 119633"/>
                <a:gd name="connsiteY11" fmla="*/ 113105 h 163544"/>
                <a:gd name="connsiteX12" fmla="*/ 1200 w 119633"/>
                <a:gd name="connsiteY12" fmla="*/ 900 h 16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633" h="163544">
                  <a:moveTo>
                    <a:pt x="18249" y="-148"/>
                  </a:moveTo>
                  <a:cubicBezTo>
                    <a:pt x="20059" y="25855"/>
                    <a:pt x="21869" y="51764"/>
                    <a:pt x="24059" y="83672"/>
                  </a:cubicBezTo>
                  <a:lnTo>
                    <a:pt x="59111" y="40905"/>
                  </a:lnTo>
                  <a:lnTo>
                    <a:pt x="96640" y="119296"/>
                  </a:lnTo>
                  <a:lnTo>
                    <a:pt x="111309" y="82053"/>
                  </a:lnTo>
                  <a:lnTo>
                    <a:pt x="120834" y="82625"/>
                  </a:lnTo>
                  <a:lnTo>
                    <a:pt x="120834" y="163397"/>
                  </a:lnTo>
                  <a:lnTo>
                    <a:pt x="66826" y="121392"/>
                  </a:lnTo>
                  <a:lnTo>
                    <a:pt x="55778" y="132155"/>
                  </a:lnTo>
                  <a:cubicBezTo>
                    <a:pt x="53492" y="117105"/>
                    <a:pt x="51301" y="102055"/>
                    <a:pt x="47205" y="75005"/>
                  </a:cubicBezTo>
                  <a:cubicBezTo>
                    <a:pt x="36061" y="94055"/>
                    <a:pt x="29012" y="106152"/>
                    <a:pt x="22059" y="118153"/>
                  </a:cubicBezTo>
                  <a:lnTo>
                    <a:pt x="6057" y="113105"/>
                  </a:lnTo>
                  <a:lnTo>
                    <a:pt x="1200" y="9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0611C0CA-1783-4B34-BA05-532DDE093BD8}"/>
                </a:ext>
              </a:extLst>
            </p:cNvPr>
            <p:cNvSpPr/>
            <p:nvPr/>
          </p:nvSpPr>
          <p:spPr>
            <a:xfrm>
              <a:off x="3193446" y="3044094"/>
              <a:ext cx="126301" cy="141922"/>
            </a:xfrm>
            <a:custGeom>
              <a:avLst/>
              <a:gdLst>
                <a:gd name="connsiteX0" fmla="*/ 33680 w 126301"/>
                <a:gd name="connsiteY0" fmla="*/ 12425 h 141922"/>
                <a:gd name="connsiteX1" fmla="*/ 23583 w 126301"/>
                <a:gd name="connsiteY1" fmla="*/ 103675 h 141922"/>
                <a:gd name="connsiteX2" fmla="*/ 117213 w 126301"/>
                <a:gd name="connsiteY2" fmla="*/ -148 h 141922"/>
                <a:gd name="connsiteX3" fmla="*/ 127501 w 126301"/>
                <a:gd name="connsiteY3" fmla="*/ 7473 h 141922"/>
                <a:gd name="connsiteX4" fmla="*/ 88543 w 126301"/>
                <a:gd name="connsiteY4" fmla="*/ 134060 h 141922"/>
                <a:gd name="connsiteX5" fmla="*/ 74351 w 126301"/>
                <a:gd name="connsiteY5" fmla="*/ 97960 h 141922"/>
                <a:gd name="connsiteX6" fmla="*/ 1200 w 126301"/>
                <a:gd name="connsiteY6" fmla="*/ 141775 h 141922"/>
                <a:gd name="connsiteX7" fmla="*/ 22440 w 126301"/>
                <a:gd name="connsiteY7" fmla="*/ 9663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301" h="141922">
                  <a:moveTo>
                    <a:pt x="33680" y="12425"/>
                  </a:moveTo>
                  <a:lnTo>
                    <a:pt x="23583" y="103675"/>
                  </a:lnTo>
                  <a:cubicBezTo>
                    <a:pt x="58064" y="65575"/>
                    <a:pt x="87686" y="32714"/>
                    <a:pt x="117213" y="-148"/>
                  </a:cubicBezTo>
                  <a:lnTo>
                    <a:pt x="127501" y="7473"/>
                  </a:lnTo>
                  <a:cubicBezTo>
                    <a:pt x="115214" y="47287"/>
                    <a:pt x="103021" y="87101"/>
                    <a:pt x="88543" y="134060"/>
                  </a:cubicBezTo>
                  <a:lnTo>
                    <a:pt x="74351" y="97960"/>
                  </a:lnTo>
                  <a:lnTo>
                    <a:pt x="1200" y="141775"/>
                  </a:lnTo>
                  <a:cubicBezTo>
                    <a:pt x="8629" y="95483"/>
                    <a:pt x="15487" y="52621"/>
                    <a:pt x="22440" y="9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F03B3F6D-4060-480B-8809-EEC46F52FBA8}"/>
                </a:ext>
              </a:extLst>
            </p:cNvPr>
            <p:cNvSpPr/>
            <p:nvPr/>
          </p:nvSpPr>
          <p:spPr>
            <a:xfrm>
              <a:off x="2895027" y="6199250"/>
              <a:ext cx="225743" cy="255936"/>
            </a:xfrm>
            <a:custGeom>
              <a:avLst/>
              <a:gdLst>
                <a:gd name="connsiteX0" fmla="*/ 1200 w 225743"/>
                <a:gd name="connsiteY0" fmla="*/ 231120 h 255936"/>
                <a:gd name="connsiteX1" fmla="*/ 108928 w 225743"/>
                <a:gd name="connsiteY1" fmla="*/ 180732 h 255936"/>
                <a:gd name="connsiteX2" fmla="*/ 148171 w 225743"/>
                <a:gd name="connsiteY2" fmla="*/ 170255 h 255936"/>
                <a:gd name="connsiteX3" fmla="*/ 110928 w 225743"/>
                <a:gd name="connsiteY3" fmla="*/ 2710 h 255936"/>
                <a:gd name="connsiteX4" fmla="*/ 124454 w 225743"/>
                <a:gd name="connsiteY4" fmla="*/ -148 h 255936"/>
                <a:gd name="connsiteX5" fmla="*/ 150075 w 225743"/>
                <a:gd name="connsiteY5" fmla="*/ 119201 h 255936"/>
                <a:gd name="connsiteX6" fmla="*/ 197034 w 225743"/>
                <a:gd name="connsiteY6" fmla="*/ 190067 h 255936"/>
                <a:gd name="connsiteX7" fmla="*/ 226943 w 225743"/>
                <a:gd name="connsiteY7" fmla="*/ 253027 h 255936"/>
                <a:gd name="connsiteX8" fmla="*/ 223799 w 225743"/>
                <a:gd name="connsiteY8" fmla="*/ 255789 h 255936"/>
                <a:gd name="connsiteX9" fmla="*/ 58731 w 225743"/>
                <a:gd name="connsiteY9" fmla="*/ 220547 h 255936"/>
                <a:gd name="connsiteX10" fmla="*/ 14821 w 225743"/>
                <a:gd name="connsiteY10" fmla="*/ 247312 h 255936"/>
                <a:gd name="connsiteX11" fmla="*/ 1962 w 225743"/>
                <a:gd name="connsiteY11" fmla="*/ 230548 h 25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5743" h="255936">
                  <a:moveTo>
                    <a:pt x="1200" y="231120"/>
                  </a:moveTo>
                  <a:cubicBezTo>
                    <a:pt x="37109" y="214165"/>
                    <a:pt x="72637" y="196734"/>
                    <a:pt x="108928" y="180732"/>
                  </a:cubicBezTo>
                  <a:cubicBezTo>
                    <a:pt x="121691" y="176236"/>
                    <a:pt x="134836" y="172731"/>
                    <a:pt x="148171" y="170255"/>
                  </a:cubicBezTo>
                  <a:lnTo>
                    <a:pt x="110928" y="2710"/>
                  </a:lnTo>
                  <a:lnTo>
                    <a:pt x="124454" y="-148"/>
                  </a:lnTo>
                  <a:cubicBezTo>
                    <a:pt x="132836" y="39667"/>
                    <a:pt x="139789" y="79863"/>
                    <a:pt x="150075" y="119201"/>
                  </a:cubicBezTo>
                  <a:cubicBezTo>
                    <a:pt x="157410" y="147204"/>
                    <a:pt x="163220" y="174350"/>
                    <a:pt x="197034" y="190067"/>
                  </a:cubicBezTo>
                  <a:cubicBezTo>
                    <a:pt x="213226" y="197592"/>
                    <a:pt x="217322" y="231214"/>
                    <a:pt x="226943" y="253027"/>
                  </a:cubicBezTo>
                  <a:lnTo>
                    <a:pt x="223799" y="255789"/>
                  </a:lnTo>
                  <a:cubicBezTo>
                    <a:pt x="184651" y="190638"/>
                    <a:pt x="127406" y="178351"/>
                    <a:pt x="58731" y="220547"/>
                  </a:cubicBezTo>
                  <a:cubicBezTo>
                    <a:pt x="44062" y="229500"/>
                    <a:pt x="30156" y="239597"/>
                    <a:pt x="14821" y="247312"/>
                  </a:cubicBezTo>
                  <a:cubicBezTo>
                    <a:pt x="9963" y="242159"/>
                    <a:pt x="5677" y="236549"/>
                    <a:pt x="1962" y="230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AC515FA4-152D-48F5-BC65-0B4A63795692}"/>
                </a:ext>
              </a:extLst>
            </p:cNvPr>
            <p:cNvSpPr/>
            <p:nvPr/>
          </p:nvSpPr>
          <p:spPr>
            <a:xfrm>
              <a:off x="8385333" y="2592228"/>
              <a:ext cx="148590" cy="194881"/>
            </a:xfrm>
            <a:custGeom>
              <a:avLst/>
              <a:gdLst>
                <a:gd name="connsiteX0" fmla="*/ 116738 w 148590"/>
                <a:gd name="connsiteY0" fmla="*/ 155872 h 194881"/>
                <a:gd name="connsiteX1" fmla="*/ 71590 w 148590"/>
                <a:gd name="connsiteY1" fmla="*/ 194734 h 194881"/>
                <a:gd name="connsiteX2" fmla="*/ 98545 w 148590"/>
                <a:gd name="connsiteY2" fmla="*/ 109485 h 194881"/>
                <a:gd name="connsiteX3" fmla="*/ 63874 w 148590"/>
                <a:gd name="connsiteY3" fmla="*/ 133869 h 194881"/>
                <a:gd name="connsiteX4" fmla="*/ 59302 w 148590"/>
                <a:gd name="connsiteY4" fmla="*/ 130250 h 194881"/>
                <a:gd name="connsiteX5" fmla="*/ 129311 w 148590"/>
                <a:gd name="connsiteY5" fmla="*/ 41096 h 194881"/>
                <a:gd name="connsiteX6" fmla="*/ 121024 w 148590"/>
                <a:gd name="connsiteY6" fmla="*/ 32904 h 194881"/>
                <a:gd name="connsiteX7" fmla="*/ 9106 w 148590"/>
                <a:gd name="connsiteY7" fmla="*/ 127297 h 194881"/>
                <a:gd name="connsiteX8" fmla="*/ 1200 w 148590"/>
                <a:gd name="connsiteY8" fmla="*/ 117296 h 194881"/>
                <a:gd name="connsiteX9" fmla="*/ 135407 w 148590"/>
                <a:gd name="connsiteY9" fmla="*/ -148 h 194881"/>
                <a:gd name="connsiteX10" fmla="*/ 149790 w 148590"/>
                <a:gd name="connsiteY10" fmla="*/ 7949 h 194881"/>
                <a:gd name="connsiteX11" fmla="*/ 114928 w 148590"/>
                <a:gd name="connsiteY11" fmla="*/ 119677 h 194881"/>
                <a:gd name="connsiteX12" fmla="*/ 117595 w 148590"/>
                <a:gd name="connsiteY12" fmla="*/ 157015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90" h="194881">
                  <a:moveTo>
                    <a:pt x="116738" y="155872"/>
                  </a:moveTo>
                  <a:lnTo>
                    <a:pt x="71590" y="194734"/>
                  </a:lnTo>
                  <a:lnTo>
                    <a:pt x="98545" y="109485"/>
                  </a:lnTo>
                  <a:lnTo>
                    <a:pt x="63874" y="133869"/>
                  </a:lnTo>
                  <a:lnTo>
                    <a:pt x="59302" y="130250"/>
                  </a:lnTo>
                  <a:lnTo>
                    <a:pt x="129311" y="41096"/>
                  </a:lnTo>
                  <a:lnTo>
                    <a:pt x="121024" y="32904"/>
                  </a:lnTo>
                  <a:lnTo>
                    <a:pt x="9106" y="127297"/>
                  </a:lnTo>
                  <a:lnTo>
                    <a:pt x="1200" y="117296"/>
                  </a:lnTo>
                  <a:lnTo>
                    <a:pt x="135407" y="-148"/>
                  </a:lnTo>
                  <a:lnTo>
                    <a:pt x="149790" y="7949"/>
                  </a:lnTo>
                  <a:cubicBezTo>
                    <a:pt x="137979" y="45192"/>
                    <a:pt x="125120" y="82053"/>
                    <a:pt x="114928" y="119677"/>
                  </a:cubicBezTo>
                  <a:cubicBezTo>
                    <a:pt x="111880" y="131107"/>
                    <a:pt x="116452" y="144537"/>
                    <a:pt x="117595" y="15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63F7F18A-45A2-4186-ADD8-2F42DD0A0B8A}"/>
                </a:ext>
              </a:extLst>
            </p:cNvPr>
            <p:cNvSpPr/>
            <p:nvPr/>
          </p:nvSpPr>
          <p:spPr>
            <a:xfrm>
              <a:off x="9743217" y="2454877"/>
              <a:ext cx="169190" cy="235267"/>
            </a:xfrm>
            <a:custGeom>
              <a:avLst/>
              <a:gdLst>
                <a:gd name="connsiteX0" fmla="*/ 1200 w 169190"/>
                <a:gd name="connsiteY0" fmla="*/ -148 h 235267"/>
                <a:gd name="connsiteX1" fmla="*/ 94449 w 169190"/>
                <a:gd name="connsiteY1" fmla="*/ 69671 h 235267"/>
                <a:gd name="connsiteX2" fmla="*/ 131120 w 169190"/>
                <a:gd name="connsiteY2" fmla="*/ 150633 h 235267"/>
                <a:gd name="connsiteX3" fmla="*/ 168744 w 169190"/>
                <a:gd name="connsiteY3" fmla="*/ 235120 h 235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90" h="235267">
                  <a:moveTo>
                    <a:pt x="1200" y="-148"/>
                  </a:moveTo>
                  <a:cubicBezTo>
                    <a:pt x="34251" y="25284"/>
                    <a:pt x="61302" y="53859"/>
                    <a:pt x="94449" y="69671"/>
                  </a:cubicBezTo>
                  <a:cubicBezTo>
                    <a:pt x="134550" y="88721"/>
                    <a:pt x="130359" y="114247"/>
                    <a:pt x="131120" y="150633"/>
                  </a:cubicBezTo>
                  <a:cubicBezTo>
                    <a:pt x="131597" y="175588"/>
                    <a:pt x="179793" y="194924"/>
                    <a:pt x="168744" y="23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11AF3C59-B1A2-4E41-97E1-7B2B8A056971}"/>
                </a:ext>
              </a:extLst>
            </p:cNvPr>
            <p:cNvSpPr/>
            <p:nvPr/>
          </p:nvSpPr>
          <p:spPr>
            <a:xfrm>
              <a:off x="9360502" y="2398394"/>
              <a:ext cx="333565" cy="229647"/>
            </a:xfrm>
            <a:custGeom>
              <a:avLst/>
              <a:gdLst>
                <a:gd name="connsiteX0" fmla="*/ 334765 w 333565"/>
                <a:gd name="connsiteY0" fmla="*/ 229500 h 229647"/>
                <a:gd name="connsiteX1" fmla="*/ 315715 w 333565"/>
                <a:gd name="connsiteY1" fmla="*/ 206545 h 229647"/>
                <a:gd name="connsiteX2" fmla="*/ 198843 w 333565"/>
                <a:gd name="connsiteY2" fmla="*/ 90054 h 229647"/>
                <a:gd name="connsiteX3" fmla="*/ 50349 w 333565"/>
                <a:gd name="connsiteY3" fmla="*/ 36428 h 229647"/>
                <a:gd name="connsiteX4" fmla="*/ 1200 w 333565"/>
                <a:gd name="connsiteY4" fmla="*/ -148 h 229647"/>
                <a:gd name="connsiteX5" fmla="*/ 119881 w 333565"/>
                <a:gd name="connsiteY5" fmla="*/ 45953 h 229647"/>
                <a:gd name="connsiteX6" fmla="*/ 249516 w 333565"/>
                <a:gd name="connsiteY6" fmla="*/ 95769 h 229647"/>
                <a:gd name="connsiteX7" fmla="*/ 334765 w 333565"/>
                <a:gd name="connsiteY7" fmla="*/ 229500 h 22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65" h="229647">
                  <a:moveTo>
                    <a:pt x="334765" y="229500"/>
                  </a:moveTo>
                  <a:cubicBezTo>
                    <a:pt x="328193" y="221880"/>
                    <a:pt x="317049" y="214831"/>
                    <a:pt x="315715" y="206545"/>
                  </a:cubicBezTo>
                  <a:cubicBezTo>
                    <a:pt x="306190" y="137012"/>
                    <a:pt x="259423" y="108437"/>
                    <a:pt x="198843" y="90054"/>
                  </a:cubicBezTo>
                  <a:cubicBezTo>
                    <a:pt x="148551" y="74814"/>
                    <a:pt x="99212" y="55859"/>
                    <a:pt x="50349" y="36428"/>
                  </a:cubicBezTo>
                  <a:cubicBezTo>
                    <a:pt x="31318" y="28265"/>
                    <a:pt x="14487" y="15731"/>
                    <a:pt x="1200" y="-148"/>
                  </a:cubicBezTo>
                  <a:cubicBezTo>
                    <a:pt x="40824" y="15188"/>
                    <a:pt x="80257" y="30809"/>
                    <a:pt x="119881" y="45953"/>
                  </a:cubicBezTo>
                  <a:cubicBezTo>
                    <a:pt x="163220" y="62527"/>
                    <a:pt x="208273" y="75195"/>
                    <a:pt x="249516" y="95769"/>
                  </a:cubicBezTo>
                  <a:cubicBezTo>
                    <a:pt x="302190" y="121868"/>
                    <a:pt x="329336" y="168921"/>
                    <a:pt x="334765" y="229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77AFC9FD-44F7-41A3-A4F0-978B731355EC}"/>
                </a:ext>
              </a:extLst>
            </p:cNvPr>
            <p:cNvSpPr/>
            <p:nvPr/>
          </p:nvSpPr>
          <p:spPr>
            <a:xfrm>
              <a:off x="8004237" y="3817905"/>
              <a:ext cx="136123" cy="248412"/>
            </a:xfrm>
            <a:custGeom>
              <a:avLst/>
              <a:gdLst>
                <a:gd name="connsiteX0" fmla="*/ 102641 w 136123"/>
                <a:gd name="connsiteY0" fmla="*/ -148 h 248412"/>
                <a:gd name="connsiteX1" fmla="*/ 1200 w 136123"/>
                <a:gd name="connsiteY1" fmla="*/ 248265 h 248412"/>
                <a:gd name="connsiteX2" fmla="*/ 67113 w 136123"/>
                <a:gd name="connsiteY2" fmla="*/ 196639 h 248412"/>
                <a:gd name="connsiteX3" fmla="*/ 114738 w 136123"/>
                <a:gd name="connsiteY3" fmla="*/ 100246 h 248412"/>
                <a:gd name="connsiteX4" fmla="*/ 98641 w 136123"/>
                <a:gd name="connsiteY4" fmla="*/ 13188 h 248412"/>
                <a:gd name="connsiteX5" fmla="*/ 102641 w 136123"/>
                <a:gd name="connsiteY5" fmla="*/ -148 h 24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123" h="248412">
                  <a:moveTo>
                    <a:pt x="102641" y="-148"/>
                  </a:moveTo>
                  <a:cubicBezTo>
                    <a:pt x="172555" y="117963"/>
                    <a:pt x="135788" y="211403"/>
                    <a:pt x="1200" y="248265"/>
                  </a:cubicBezTo>
                  <a:cubicBezTo>
                    <a:pt x="23012" y="230834"/>
                    <a:pt x="42919" y="210165"/>
                    <a:pt x="67113" y="196639"/>
                  </a:cubicBezTo>
                  <a:cubicBezTo>
                    <a:pt x="114738" y="171112"/>
                    <a:pt x="125691" y="152252"/>
                    <a:pt x="114738" y="100246"/>
                  </a:cubicBezTo>
                  <a:cubicBezTo>
                    <a:pt x="108547" y="71671"/>
                    <a:pt x="103689" y="42239"/>
                    <a:pt x="98641" y="13188"/>
                  </a:cubicBezTo>
                  <a:cubicBezTo>
                    <a:pt x="97879" y="10140"/>
                    <a:pt x="100165" y="7282"/>
                    <a:pt x="102641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20EEAF5B-F393-4ED1-A38E-6CF676E7132B}"/>
                </a:ext>
              </a:extLst>
            </p:cNvPr>
            <p:cNvSpPr/>
            <p:nvPr/>
          </p:nvSpPr>
          <p:spPr>
            <a:xfrm>
              <a:off x="8265603" y="2567749"/>
              <a:ext cx="104775" cy="181927"/>
            </a:xfrm>
            <a:custGeom>
              <a:avLst/>
              <a:gdLst>
                <a:gd name="connsiteX0" fmla="*/ 37014 w 104775"/>
                <a:gd name="connsiteY0" fmla="*/ 47477 h 181927"/>
                <a:gd name="connsiteX1" fmla="*/ 71018 w 104775"/>
                <a:gd name="connsiteY1" fmla="*/ -148 h 181927"/>
                <a:gd name="connsiteX2" fmla="*/ 81781 w 104775"/>
                <a:gd name="connsiteY2" fmla="*/ 4996 h 181927"/>
                <a:gd name="connsiteX3" fmla="*/ 54064 w 104775"/>
                <a:gd name="connsiteY3" fmla="*/ 87768 h 181927"/>
                <a:gd name="connsiteX4" fmla="*/ 60731 w 104775"/>
                <a:gd name="connsiteY4" fmla="*/ 91006 h 181927"/>
                <a:gd name="connsiteX5" fmla="*/ 87496 w 104775"/>
                <a:gd name="connsiteY5" fmla="*/ 59288 h 181927"/>
                <a:gd name="connsiteX6" fmla="*/ 105975 w 104775"/>
                <a:gd name="connsiteY6" fmla="*/ 150252 h 181927"/>
                <a:gd name="connsiteX7" fmla="*/ 93592 w 104775"/>
                <a:gd name="connsiteY7" fmla="*/ 159777 h 181927"/>
                <a:gd name="connsiteX8" fmla="*/ 43301 w 104775"/>
                <a:gd name="connsiteY8" fmla="*/ 146442 h 181927"/>
                <a:gd name="connsiteX9" fmla="*/ 11201 w 104775"/>
                <a:gd name="connsiteY9" fmla="*/ 181780 h 181927"/>
                <a:gd name="connsiteX10" fmla="*/ 1200 w 104775"/>
                <a:gd name="connsiteY10" fmla="*/ 176255 h 181927"/>
                <a:gd name="connsiteX11" fmla="*/ 46729 w 104775"/>
                <a:gd name="connsiteY11" fmla="*/ 61955 h 181927"/>
                <a:gd name="connsiteX12" fmla="*/ 35966 w 104775"/>
                <a:gd name="connsiteY12" fmla="*/ 46620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5" h="181927">
                  <a:moveTo>
                    <a:pt x="37014" y="47477"/>
                  </a:moveTo>
                  <a:lnTo>
                    <a:pt x="71018" y="-148"/>
                  </a:lnTo>
                  <a:lnTo>
                    <a:pt x="81781" y="4996"/>
                  </a:lnTo>
                  <a:lnTo>
                    <a:pt x="54064" y="87768"/>
                  </a:lnTo>
                  <a:lnTo>
                    <a:pt x="60731" y="91006"/>
                  </a:lnTo>
                  <a:lnTo>
                    <a:pt x="87496" y="59288"/>
                  </a:lnTo>
                  <a:cubicBezTo>
                    <a:pt x="108737" y="90626"/>
                    <a:pt x="33871" y="127678"/>
                    <a:pt x="105975" y="150252"/>
                  </a:cubicBezTo>
                  <a:cubicBezTo>
                    <a:pt x="101879" y="153395"/>
                    <a:pt x="97783" y="156538"/>
                    <a:pt x="93592" y="159777"/>
                  </a:cubicBezTo>
                  <a:lnTo>
                    <a:pt x="43301" y="146442"/>
                  </a:lnTo>
                  <a:cubicBezTo>
                    <a:pt x="37681" y="152729"/>
                    <a:pt x="24251" y="167206"/>
                    <a:pt x="11201" y="181780"/>
                  </a:cubicBezTo>
                  <a:lnTo>
                    <a:pt x="1200" y="176255"/>
                  </a:lnTo>
                  <a:cubicBezTo>
                    <a:pt x="16631" y="138155"/>
                    <a:pt x="32442" y="100055"/>
                    <a:pt x="46729" y="61955"/>
                  </a:cubicBezTo>
                  <a:cubicBezTo>
                    <a:pt x="47968" y="58621"/>
                    <a:pt x="39776" y="51763"/>
                    <a:pt x="35966" y="46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F673532D-A96F-43A2-82E6-0E5E5771BD1E}"/>
                </a:ext>
              </a:extLst>
            </p:cNvPr>
            <p:cNvSpPr/>
            <p:nvPr/>
          </p:nvSpPr>
          <p:spPr>
            <a:xfrm>
              <a:off x="7044308" y="3093338"/>
              <a:ext cx="145923" cy="154685"/>
            </a:xfrm>
            <a:custGeom>
              <a:avLst/>
              <a:gdLst>
                <a:gd name="connsiteX0" fmla="*/ 123310 w 145923"/>
                <a:gd name="connsiteY0" fmla="*/ 53383 h 154685"/>
                <a:gd name="connsiteX1" fmla="*/ 79305 w 145923"/>
                <a:gd name="connsiteY1" fmla="*/ 91007 h 154685"/>
                <a:gd name="connsiteX2" fmla="*/ 121024 w 145923"/>
                <a:gd name="connsiteY2" fmla="*/ 86054 h 154685"/>
                <a:gd name="connsiteX3" fmla="*/ 77400 w 145923"/>
                <a:gd name="connsiteY3" fmla="*/ 154538 h 154685"/>
                <a:gd name="connsiteX4" fmla="*/ 1200 w 145923"/>
                <a:gd name="connsiteY4" fmla="*/ 78338 h 154685"/>
                <a:gd name="connsiteX5" fmla="*/ 140931 w 145923"/>
                <a:gd name="connsiteY5" fmla="*/ -148 h 154685"/>
                <a:gd name="connsiteX6" fmla="*/ 147123 w 145923"/>
                <a:gd name="connsiteY6" fmla="*/ 10520 h 154685"/>
                <a:gd name="connsiteX7" fmla="*/ 98640 w 145923"/>
                <a:gd name="connsiteY7" fmla="*/ 36809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923" h="154685">
                  <a:moveTo>
                    <a:pt x="123310" y="53383"/>
                  </a:moveTo>
                  <a:cubicBezTo>
                    <a:pt x="109499" y="65289"/>
                    <a:pt x="96545" y="76338"/>
                    <a:pt x="79305" y="91007"/>
                  </a:cubicBezTo>
                  <a:lnTo>
                    <a:pt x="121024" y="86054"/>
                  </a:lnTo>
                  <a:lnTo>
                    <a:pt x="77400" y="154538"/>
                  </a:lnTo>
                  <a:cubicBezTo>
                    <a:pt x="67875" y="122534"/>
                    <a:pt x="61969" y="83387"/>
                    <a:pt x="1200" y="78338"/>
                  </a:cubicBezTo>
                  <a:lnTo>
                    <a:pt x="140931" y="-148"/>
                  </a:lnTo>
                  <a:lnTo>
                    <a:pt x="147123" y="10520"/>
                  </a:lnTo>
                  <a:lnTo>
                    <a:pt x="98640" y="368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7A633DBC-0283-4CD7-9B46-7D7BA1817BE1}"/>
                </a:ext>
              </a:extLst>
            </p:cNvPr>
            <p:cNvSpPr/>
            <p:nvPr/>
          </p:nvSpPr>
          <p:spPr>
            <a:xfrm>
              <a:off x="7604473" y="5538501"/>
              <a:ext cx="182403" cy="157829"/>
            </a:xfrm>
            <a:custGeom>
              <a:avLst/>
              <a:gdLst>
                <a:gd name="connsiteX0" fmla="*/ 1200 w 182403"/>
                <a:gd name="connsiteY0" fmla="*/ 1091 h 157829"/>
                <a:gd name="connsiteX1" fmla="*/ 5771 w 182403"/>
                <a:gd name="connsiteY1" fmla="*/ 1662 h 157829"/>
                <a:gd name="connsiteX2" fmla="*/ 119215 w 182403"/>
                <a:gd name="connsiteY2" fmla="*/ 100532 h 157829"/>
                <a:gd name="connsiteX3" fmla="*/ 183604 w 182403"/>
                <a:gd name="connsiteY3" fmla="*/ 157682 h 157829"/>
                <a:gd name="connsiteX4" fmla="*/ 55778 w 182403"/>
                <a:gd name="connsiteY4" fmla="*/ 145966 h 157829"/>
                <a:gd name="connsiteX5" fmla="*/ 2152 w 182403"/>
                <a:gd name="connsiteY5" fmla="*/ -14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03" h="157829">
                  <a:moveTo>
                    <a:pt x="1200" y="1091"/>
                  </a:moveTo>
                  <a:cubicBezTo>
                    <a:pt x="2819" y="1091"/>
                    <a:pt x="5676" y="1091"/>
                    <a:pt x="5771" y="1662"/>
                  </a:cubicBezTo>
                  <a:cubicBezTo>
                    <a:pt x="18154" y="64051"/>
                    <a:pt x="68351" y="80815"/>
                    <a:pt x="119215" y="100532"/>
                  </a:cubicBezTo>
                  <a:cubicBezTo>
                    <a:pt x="144361" y="110057"/>
                    <a:pt x="164648" y="132440"/>
                    <a:pt x="183604" y="157682"/>
                  </a:cubicBezTo>
                  <a:cubicBezTo>
                    <a:pt x="144837" y="131679"/>
                    <a:pt x="107975" y="108152"/>
                    <a:pt x="55778" y="145966"/>
                  </a:cubicBezTo>
                  <a:cubicBezTo>
                    <a:pt x="36728" y="95102"/>
                    <a:pt x="19678" y="47477"/>
                    <a:pt x="2152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7B72DF7F-B7B2-46F2-9ED8-DE43A42E174A}"/>
                </a:ext>
              </a:extLst>
            </p:cNvPr>
            <p:cNvSpPr/>
            <p:nvPr/>
          </p:nvSpPr>
          <p:spPr>
            <a:xfrm>
              <a:off x="2580702" y="5080825"/>
              <a:ext cx="66675" cy="191071"/>
            </a:xfrm>
            <a:custGeom>
              <a:avLst/>
              <a:gdLst>
                <a:gd name="connsiteX0" fmla="*/ 1200 w 66675"/>
                <a:gd name="connsiteY0" fmla="*/ 15759 h 191071"/>
                <a:gd name="connsiteX1" fmla="*/ 26061 w 66675"/>
                <a:gd name="connsiteY1" fmla="*/ -148 h 191071"/>
                <a:gd name="connsiteX2" fmla="*/ 33490 w 66675"/>
                <a:gd name="connsiteY2" fmla="*/ 70242 h 191071"/>
                <a:gd name="connsiteX3" fmla="*/ 67875 w 66675"/>
                <a:gd name="connsiteY3" fmla="*/ 57574 h 191071"/>
                <a:gd name="connsiteX4" fmla="*/ 52635 w 66675"/>
                <a:gd name="connsiteY4" fmla="*/ 190924 h 191071"/>
                <a:gd name="connsiteX5" fmla="*/ 39395 w 66675"/>
                <a:gd name="connsiteY5" fmla="*/ 189495 h 191071"/>
                <a:gd name="connsiteX6" fmla="*/ 46159 w 66675"/>
                <a:gd name="connsiteY6" fmla="*/ 100341 h 191071"/>
                <a:gd name="connsiteX7" fmla="*/ 1962 w 66675"/>
                <a:gd name="connsiteY7" fmla="*/ 150919 h 191071"/>
                <a:gd name="connsiteX8" fmla="*/ 1962 w 66675"/>
                <a:gd name="connsiteY8" fmla="*/ 15283 h 19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1071">
                  <a:moveTo>
                    <a:pt x="1200" y="15759"/>
                  </a:moveTo>
                  <a:lnTo>
                    <a:pt x="26061" y="-148"/>
                  </a:lnTo>
                  <a:cubicBezTo>
                    <a:pt x="28632" y="23856"/>
                    <a:pt x="30918" y="45668"/>
                    <a:pt x="33490" y="70242"/>
                  </a:cubicBezTo>
                  <a:lnTo>
                    <a:pt x="67875" y="57574"/>
                  </a:lnTo>
                  <a:lnTo>
                    <a:pt x="52635" y="190924"/>
                  </a:lnTo>
                  <a:lnTo>
                    <a:pt x="39395" y="189495"/>
                  </a:lnTo>
                  <a:cubicBezTo>
                    <a:pt x="41301" y="164159"/>
                    <a:pt x="43301" y="138727"/>
                    <a:pt x="46159" y="100341"/>
                  </a:cubicBezTo>
                  <a:lnTo>
                    <a:pt x="1962" y="150919"/>
                  </a:lnTo>
                  <a:lnTo>
                    <a:pt x="1962" y="152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06B6A72D-6A3E-4751-B638-E7D400C5FAC6}"/>
                </a:ext>
              </a:extLst>
            </p:cNvPr>
            <p:cNvSpPr/>
            <p:nvPr/>
          </p:nvSpPr>
          <p:spPr>
            <a:xfrm>
              <a:off x="7672291" y="1554860"/>
              <a:ext cx="147161" cy="169830"/>
            </a:xfrm>
            <a:custGeom>
              <a:avLst/>
              <a:gdLst>
                <a:gd name="connsiteX0" fmla="*/ 1200 w 147161"/>
                <a:gd name="connsiteY0" fmla="*/ 48811 h 169830"/>
                <a:gd name="connsiteX1" fmla="*/ 19678 w 147161"/>
                <a:gd name="connsiteY1" fmla="*/ -148 h 169830"/>
                <a:gd name="connsiteX2" fmla="*/ 89306 w 147161"/>
                <a:gd name="connsiteY2" fmla="*/ 125583 h 169830"/>
                <a:gd name="connsiteX3" fmla="*/ 135788 w 147161"/>
                <a:gd name="connsiteY3" fmla="*/ 51859 h 169830"/>
                <a:gd name="connsiteX4" fmla="*/ 147218 w 147161"/>
                <a:gd name="connsiteY4" fmla="*/ 75576 h 169830"/>
                <a:gd name="connsiteX5" fmla="*/ 148361 w 147161"/>
                <a:gd name="connsiteY5" fmla="*/ 74433 h 169830"/>
                <a:gd name="connsiteX6" fmla="*/ 84448 w 147161"/>
                <a:gd name="connsiteY6" fmla="*/ 169683 h 169830"/>
                <a:gd name="connsiteX7" fmla="*/ 47110 w 147161"/>
                <a:gd name="connsiteY7" fmla="*/ 71004 h 169830"/>
                <a:gd name="connsiteX8" fmla="*/ 35204 w 147161"/>
                <a:gd name="connsiteY8" fmla="*/ 110724 h 169830"/>
                <a:gd name="connsiteX9" fmla="*/ 30441 w 147161"/>
                <a:gd name="connsiteY9" fmla="*/ 109771 h 169830"/>
                <a:gd name="connsiteX10" fmla="*/ 30441 w 147161"/>
                <a:gd name="connsiteY10" fmla="*/ 56431 h 169830"/>
                <a:gd name="connsiteX11" fmla="*/ 13011 w 147161"/>
                <a:gd name="connsiteY11" fmla="*/ 92150 h 169830"/>
                <a:gd name="connsiteX12" fmla="*/ 4248 w 147161"/>
                <a:gd name="connsiteY12" fmla="*/ 92912 h 169830"/>
                <a:gd name="connsiteX13" fmla="*/ 2152 w 147161"/>
                <a:gd name="connsiteY13" fmla="*/ 47192 h 16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161" h="169830">
                  <a:moveTo>
                    <a:pt x="1200" y="48811"/>
                  </a:moveTo>
                  <a:lnTo>
                    <a:pt x="19678" y="-148"/>
                  </a:lnTo>
                  <a:lnTo>
                    <a:pt x="89306" y="125583"/>
                  </a:lnTo>
                  <a:lnTo>
                    <a:pt x="135788" y="51859"/>
                  </a:lnTo>
                  <a:cubicBezTo>
                    <a:pt x="141217" y="63384"/>
                    <a:pt x="144170" y="69575"/>
                    <a:pt x="147218" y="75576"/>
                  </a:cubicBezTo>
                  <a:lnTo>
                    <a:pt x="148361" y="74433"/>
                  </a:lnTo>
                  <a:cubicBezTo>
                    <a:pt x="126644" y="106818"/>
                    <a:pt x="104832" y="139394"/>
                    <a:pt x="84448" y="169683"/>
                  </a:cubicBezTo>
                  <a:lnTo>
                    <a:pt x="47110" y="71004"/>
                  </a:lnTo>
                  <a:cubicBezTo>
                    <a:pt x="40824" y="92245"/>
                    <a:pt x="37585" y="101484"/>
                    <a:pt x="35204" y="110724"/>
                  </a:cubicBezTo>
                  <a:lnTo>
                    <a:pt x="30441" y="109771"/>
                  </a:lnTo>
                  <a:lnTo>
                    <a:pt x="30441" y="56431"/>
                  </a:lnTo>
                  <a:cubicBezTo>
                    <a:pt x="20916" y="75481"/>
                    <a:pt x="17011" y="83863"/>
                    <a:pt x="13011" y="92150"/>
                  </a:cubicBezTo>
                  <a:lnTo>
                    <a:pt x="4248" y="92912"/>
                  </a:lnTo>
                  <a:cubicBezTo>
                    <a:pt x="3581" y="77672"/>
                    <a:pt x="2819" y="62432"/>
                    <a:pt x="2152" y="47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FB1C74C4-723E-41EC-9FAA-632DEE24E346}"/>
                </a:ext>
              </a:extLst>
            </p:cNvPr>
            <p:cNvSpPr/>
            <p:nvPr/>
          </p:nvSpPr>
          <p:spPr>
            <a:xfrm>
              <a:off x="6890469" y="4774786"/>
              <a:ext cx="48778" cy="297180"/>
            </a:xfrm>
            <a:custGeom>
              <a:avLst/>
              <a:gdLst>
                <a:gd name="connsiteX0" fmla="*/ 49312 w 48778"/>
                <a:gd name="connsiteY0" fmla="*/ -148 h 297180"/>
                <a:gd name="connsiteX1" fmla="*/ 23308 w 48778"/>
                <a:gd name="connsiteY1" fmla="*/ 179208 h 297180"/>
                <a:gd name="connsiteX2" fmla="*/ 37119 w 48778"/>
                <a:gd name="connsiteY2" fmla="*/ 294841 h 297180"/>
                <a:gd name="connsiteX3" fmla="*/ 16831 w 48778"/>
                <a:gd name="connsiteY3" fmla="*/ 297033 h 297180"/>
                <a:gd name="connsiteX4" fmla="*/ 9878 w 48778"/>
                <a:gd name="connsiteY4" fmla="*/ 228262 h 297180"/>
                <a:gd name="connsiteX5" fmla="*/ 30928 w 48778"/>
                <a:gd name="connsiteY5" fmla="*/ 23760 h 297180"/>
                <a:gd name="connsiteX6" fmla="*/ 49978 w 48778"/>
                <a:gd name="connsiteY6" fmla="*/ 1186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78" h="297180">
                  <a:moveTo>
                    <a:pt x="49312" y="-148"/>
                  </a:moveTo>
                  <a:cubicBezTo>
                    <a:pt x="39787" y="59574"/>
                    <a:pt x="27118" y="119106"/>
                    <a:pt x="23308" y="179208"/>
                  </a:cubicBezTo>
                  <a:cubicBezTo>
                    <a:pt x="20831" y="217308"/>
                    <a:pt x="32071" y="256265"/>
                    <a:pt x="37119" y="294841"/>
                  </a:cubicBezTo>
                  <a:lnTo>
                    <a:pt x="16831" y="297033"/>
                  </a:lnTo>
                  <a:cubicBezTo>
                    <a:pt x="14831" y="273982"/>
                    <a:pt x="16831" y="249408"/>
                    <a:pt x="9878" y="228262"/>
                  </a:cubicBezTo>
                  <a:cubicBezTo>
                    <a:pt x="-14316" y="156253"/>
                    <a:pt x="18450" y="91197"/>
                    <a:pt x="30928" y="23760"/>
                  </a:cubicBezTo>
                  <a:cubicBezTo>
                    <a:pt x="32452" y="15378"/>
                    <a:pt x="43406" y="8615"/>
                    <a:pt x="49978" y="11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A907D2C3-BB71-4ED1-B88F-73CD46F99BD2}"/>
                </a:ext>
              </a:extLst>
            </p:cNvPr>
            <p:cNvSpPr/>
            <p:nvPr/>
          </p:nvSpPr>
          <p:spPr>
            <a:xfrm>
              <a:off x="6783756" y="4453127"/>
              <a:ext cx="104008" cy="159353"/>
            </a:xfrm>
            <a:custGeom>
              <a:avLst/>
              <a:gdLst>
                <a:gd name="connsiteX0" fmla="*/ 73157 w 104008"/>
                <a:gd name="connsiteY0" fmla="*/ 117200 h 159353"/>
                <a:gd name="connsiteX1" fmla="*/ 40105 w 104008"/>
                <a:gd name="connsiteY1" fmla="*/ 149681 h 159353"/>
                <a:gd name="connsiteX2" fmla="*/ 8101 w 104008"/>
                <a:gd name="connsiteY2" fmla="*/ 159206 h 159353"/>
                <a:gd name="connsiteX3" fmla="*/ 2196 w 104008"/>
                <a:gd name="connsiteY3" fmla="*/ 123011 h 159353"/>
                <a:gd name="connsiteX4" fmla="*/ 54488 w 104008"/>
                <a:gd name="connsiteY4" fmla="*/ -148 h 159353"/>
                <a:gd name="connsiteX5" fmla="*/ 58298 w 104008"/>
                <a:gd name="connsiteY5" fmla="*/ -148 h 159353"/>
                <a:gd name="connsiteX6" fmla="*/ 51916 w 104008"/>
                <a:gd name="connsiteY6" fmla="*/ 109104 h 159353"/>
                <a:gd name="connsiteX7" fmla="*/ 102208 w 104008"/>
                <a:gd name="connsiteY7" fmla="*/ 69099 h 159353"/>
                <a:gd name="connsiteX8" fmla="*/ 105066 w 104008"/>
                <a:gd name="connsiteY8" fmla="*/ 71957 h 159353"/>
                <a:gd name="connsiteX9" fmla="*/ 105066 w 104008"/>
                <a:gd name="connsiteY9" fmla="*/ 76624 h 159353"/>
                <a:gd name="connsiteX10" fmla="*/ 73157 w 104008"/>
                <a:gd name="connsiteY10" fmla="*/ 117200 h 15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08" h="159353">
                  <a:moveTo>
                    <a:pt x="73157" y="117200"/>
                  </a:moveTo>
                  <a:cubicBezTo>
                    <a:pt x="63079" y="128945"/>
                    <a:pt x="52021" y="139813"/>
                    <a:pt x="40105" y="149681"/>
                  </a:cubicBezTo>
                  <a:cubicBezTo>
                    <a:pt x="31437" y="155777"/>
                    <a:pt x="18864" y="156348"/>
                    <a:pt x="8101" y="159206"/>
                  </a:cubicBezTo>
                  <a:cubicBezTo>
                    <a:pt x="5815" y="147014"/>
                    <a:pt x="-1424" y="132917"/>
                    <a:pt x="2196" y="123011"/>
                  </a:cubicBezTo>
                  <a:cubicBezTo>
                    <a:pt x="17912" y="81291"/>
                    <a:pt x="36771" y="40810"/>
                    <a:pt x="54488" y="-148"/>
                  </a:cubicBezTo>
                  <a:lnTo>
                    <a:pt x="58298" y="-148"/>
                  </a:lnTo>
                  <a:cubicBezTo>
                    <a:pt x="56012" y="37952"/>
                    <a:pt x="53821" y="76815"/>
                    <a:pt x="51916" y="109104"/>
                  </a:cubicBezTo>
                  <a:lnTo>
                    <a:pt x="102208" y="69099"/>
                  </a:lnTo>
                  <a:cubicBezTo>
                    <a:pt x="103370" y="69814"/>
                    <a:pt x="104351" y="70795"/>
                    <a:pt x="105066" y="71957"/>
                  </a:cubicBezTo>
                  <a:cubicBezTo>
                    <a:pt x="105256" y="73510"/>
                    <a:pt x="105256" y="75072"/>
                    <a:pt x="105066" y="76624"/>
                  </a:cubicBezTo>
                  <a:cubicBezTo>
                    <a:pt x="94521" y="90216"/>
                    <a:pt x="83892" y="103742"/>
                    <a:pt x="73157" y="11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753895FB-7469-463C-B509-3CF57857518C}"/>
                </a:ext>
              </a:extLst>
            </p:cNvPr>
            <p:cNvSpPr/>
            <p:nvPr/>
          </p:nvSpPr>
          <p:spPr>
            <a:xfrm>
              <a:off x="6988682" y="4856892"/>
              <a:ext cx="150400" cy="265080"/>
            </a:xfrm>
            <a:custGeom>
              <a:avLst/>
              <a:gdLst>
                <a:gd name="connsiteX0" fmla="*/ 140265 w 150400"/>
                <a:gd name="connsiteY0" fmla="*/ 264933 h 265080"/>
                <a:gd name="connsiteX1" fmla="*/ 113881 w 150400"/>
                <a:gd name="connsiteY1" fmla="*/ 200163 h 265080"/>
                <a:gd name="connsiteX2" fmla="*/ 101117 w 150400"/>
                <a:gd name="connsiteY2" fmla="*/ 219213 h 265080"/>
                <a:gd name="connsiteX3" fmla="*/ 1200 w 150400"/>
                <a:gd name="connsiteY3" fmla="*/ 6139 h 265080"/>
                <a:gd name="connsiteX4" fmla="*/ 14535 w 150400"/>
                <a:gd name="connsiteY4" fmla="*/ -148 h 265080"/>
                <a:gd name="connsiteX5" fmla="*/ 151600 w 150400"/>
                <a:gd name="connsiteY5" fmla="*/ 259123 h 26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400" h="265080">
                  <a:moveTo>
                    <a:pt x="140265" y="264933"/>
                  </a:moveTo>
                  <a:cubicBezTo>
                    <a:pt x="132359" y="245407"/>
                    <a:pt x="124358" y="225976"/>
                    <a:pt x="113881" y="200163"/>
                  </a:cubicBezTo>
                  <a:cubicBezTo>
                    <a:pt x="107880" y="209688"/>
                    <a:pt x="104356" y="214356"/>
                    <a:pt x="101117" y="219213"/>
                  </a:cubicBezTo>
                  <a:cubicBezTo>
                    <a:pt x="67780" y="148157"/>
                    <a:pt x="34471" y="77129"/>
                    <a:pt x="1200" y="6139"/>
                  </a:cubicBezTo>
                  <a:lnTo>
                    <a:pt x="14535" y="-148"/>
                  </a:lnTo>
                  <a:cubicBezTo>
                    <a:pt x="60131" y="86340"/>
                    <a:pt x="105813" y="172760"/>
                    <a:pt x="151600" y="259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51FDD7E-D83E-40CA-98FE-D7808BB5F6A2}"/>
                </a:ext>
              </a:extLst>
            </p:cNvPr>
            <p:cNvSpPr/>
            <p:nvPr/>
          </p:nvSpPr>
          <p:spPr>
            <a:xfrm>
              <a:off x="9012745" y="2328766"/>
              <a:ext cx="48767" cy="297370"/>
            </a:xfrm>
            <a:custGeom>
              <a:avLst/>
              <a:gdLst>
                <a:gd name="connsiteX0" fmla="*/ 15296 w 48767"/>
                <a:gd name="connsiteY0" fmla="*/ -148 h 297370"/>
                <a:gd name="connsiteX1" fmla="*/ 49968 w 48767"/>
                <a:gd name="connsiteY1" fmla="*/ 295127 h 297370"/>
                <a:gd name="connsiteX2" fmla="*/ 30918 w 48767"/>
                <a:gd name="connsiteY2" fmla="*/ 297223 h 297370"/>
                <a:gd name="connsiteX3" fmla="*/ 1200 w 48767"/>
                <a:gd name="connsiteY3" fmla="*/ 996 h 2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297370">
                  <a:moveTo>
                    <a:pt x="15296" y="-148"/>
                  </a:moveTo>
                  <a:cubicBezTo>
                    <a:pt x="26850" y="98274"/>
                    <a:pt x="38414" y="196706"/>
                    <a:pt x="49968" y="295127"/>
                  </a:cubicBezTo>
                  <a:lnTo>
                    <a:pt x="30918" y="297223"/>
                  </a:lnTo>
                  <a:lnTo>
                    <a:pt x="1200" y="9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EBCC89C5-EF3E-4690-9230-F361AC07DE3A}"/>
                </a:ext>
              </a:extLst>
            </p:cNvPr>
            <p:cNvSpPr/>
            <p:nvPr/>
          </p:nvSpPr>
          <p:spPr>
            <a:xfrm>
              <a:off x="6837044" y="4125181"/>
              <a:ext cx="33842" cy="328136"/>
            </a:xfrm>
            <a:custGeom>
              <a:avLst/>
              <a:gdLst>
                <a:gd name="connsiteX0" fmla="*/ 5010 w 33842"/>
                <a:gd name="connsiteY0" fmla="*/ 327989 h 328136"/>
                <a:gd name="connsiteX1" fmla="*/ 1200 w 33842"/>
                <a:gd name="connsiteY1" fmla="*/ 327989 h 328136"/>
                <a:gd name="connsiteX2" fmla="*/ 5867 w 33842"/>
                <a:gd name="connsiteY2" fmla="*/ 233977 h 328136"/>
                <a:gd name="connsiteX3" fmla="*/ 8439 w 33842"/>
                <a:gd name="connsiteY3" fmla="*/ 50239 h 328136"/>
                <a:gd name="connsiteX4" fmla="*/ 14153 w 33842"/>
                <a:gd name="connsiteY4" fmla="*/ -148 h 328136"/>
                <a:gd name="connsiteX5" fmla="*/ 26631 w 33842"/>
                <a:gd name="connsiteY5" fmla="*/ 193210 h 328136"/>
                <a:gd name="connsiteX6" fmla="*/ 5010 w 33842"/>
                <a:gd name="connsiteY6" fmla="*/ 327989 h 32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42" h="328136">
                  <a:moveTo>
                    <a:pt x="5010" y="327989"/>
                  </a:moveTo>
                  <a:lnTo>
                    <a:pt x="1200" y="327989"/>
                  </a:lnTo>
                  <a:cubicBezTo>
                    <a:pt x="2819" y="296652"/>
                    <a:pt x="5200" y="265314"/>
                    <a:pt x="5867" y="233977"/>
                  </a:cubicBezTo>
                  <a:cubicBezTo>
                    <a:pt x="7200" y="172731"/>
                    <a:pt x="7486" y="111486"/>
                    <a:pt x="8439" y="50239"/>
                  </a:cubicBezTo>
                  <a:cubicBezTo>
                    <a:pt x="8400" y="33276"/>
                    <a:pt x="10325" y="16369"/>
                    <a:pt x="14153" y="-148"/>
                  </a:cubicBezTo>
                  <a:cubicBezTo>
                    <a:pt x="34156" y="63384"/>
                    <a:pt x="42728" y="126725"/>
                    <a:pt x="26631" y="193210"/>
                  </a:cubicBezTo>
                  <a:cubicBezTo>
                    <a:pt x="15773" y="237215"/>
                    <a:pt x="11963" y="282936"/>
                    <a:pt x="5010" y="3279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0D2DA29F-80C7-496C-8FB4-E6C2B3E3106A}"/>
                </a:ext>
              </a:extLst>
            </p:cNvPr>
            <p:cNvSpPr/>
            <p:nvPr/>
          </p:nvSpPr>
          <p:spPr>
            <a:xfrm>
              <a:off x="8166150" y="2614421"/>
              <a:ext cx="135458" cy="122484"/>
            </a:xfrm>
            <a:custGeom>
              <a:avLst/>
              <a:gdLst>
                <a:gd name="connsiteX0" fmla="*/ 135419 w 135458"/>
                <a:gd name="connsiteY0" fmla="*/ -148 h 122484"/>
                <a:gd name="connsiteX1" fmla="*/ 65506 w 135458"/>
                <a:gd name="connsiteY1" fmla="*/ 114152 h 122484"/>
                <a:gd name="connsiteX2" fmla="*/ 8356 w 135458"/>
                <a:gd name="connsiteY2" fmla="*/ 115486 h 122484"/>
                <a:gd name="connsiteX3" fmla="*/ 5308 w 135458"/>
                <a:gd name="connsiteY3" fmla="*/ 51002 h 122484"/>
                <a:gd name="connsiteX4" fmla="*/ 91033 w 135458"/>
                <a:gd name="connsiteY4" fmla="*/ 51002 h 122484"/>
                <a:gd name="connsiteX5" fmla="*/ 136658 w 135458"/>
                <a:gd name="connsiteY5" fmla="*/ 519 h 12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58" h="122484">
                  <a:moveTo>
                    <a:pt x="135419" y="-148"/>
                  </a:moveTo>
                  <a:cubicBezTo>
                    <a:pt x="112750" y="38429"/>
                    <a:pt x="93224" y="79481"/>
                    <a:pt x="65506" y="114152"/>
                  </a:cubicBezTo>
                  <a:cubicBezTo>
                    <a:pt x="57219" y="124535"/>
                    <a:pt x="15595" y="125106"/>
                    <a:pt x="8356" y="115486"/>
                  </a:cubicBezTo>
                  <a:cubicBezTo>
                    <a:pt x="-3169" y="100913"/>
                    <a:pt x="1879" y="73385"/>
                    <a:pt x="5308" y="51002"/>
                  </a:cubicBezTo>
                  <a:cubicBezTo>
                    <a:pt x="32550" y="89102"/>
                    <a:pt x="60267" y="89102"/>
                    <a:pt x="91033" y="51002"/>
                  </a:cubicBezTo>
                  <a:cubicBezTo>
                    <a:pt x="105415" y="33380"/>
                    <a:pt x="121418" y="17283"/>
                    <a:pt x="136658" y="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2B2B20D3-1378-4F52-BAB0-1FB4A3F6233F}"/>
                </a:ext>
              </a:extLst>
            </p:cNvPr>
            <p:cNvSpPr/>
            <p:nvPr/>
          </p:nvSpPr>
          <p:spPr>
            <a:xfrm>
              <a:off x="7576089" y="5483827"/>
              <a:ext cx="29336" cy="265271"/>
            </a:xfrm>
            <a:custGeom>
              <a:avLst/>
              <a:gdLst>
                <a:gd name="connsiteX0" fmla="*/ 30536 w 29336"/>
                <a:gd name="connsiteY0" fmla="*/ 54621 h 265271"/>
                <a:gd name="connsiteX1" fmla="*/ 18535 w 29336"/>
                <a:gd name="connsiteY1" fmla="*/ 204640 h 265271"/>
                <a:gd name="connsiteX2" fmla="*/ 18535 w 29336"/>
                <a:gd name="connsiteY2" fmla="*/ 265123 h 265271"/>
                <a:gd name="connsiteX3" fmla="*/ 1200 w 29336"/>
                <a:gd name="connsiteY3" fmla="*/ 265123 h 265271"/>
                <a:gd name="connsiteX4" fmla="*/ 1200 w 29336"/>
                <a:gd name="connsiteY4" fmla="*/ -148 h 265271"/>
                <a:gd name="connsiteX5" fmla="*/ 29775 w 29336"/>
                <a:gd name="connsiteY5" fmla="*/ 55764 h 2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36" h="265271">
                  <a:moveTo>
                    <a:pt x="30536" y="54621"/>
                  </a:moveTo>
                  <a:cubicBezTo>
                    <a:pt x="26441" y="104627"/>
                    <a:pt x="21964" y="154634"/>
                    <a:pt x="18535" y="204640"/>
                  </a:cubicBezTo>
                  <a:cubicBezTo>
                    <a:pt x="17202" y="224738"/>
                    <a:pt x="18535" y="245026"/>
                    <a:pt x="18535" y="265123"/>
                  </a:cubicBezTo>
                  <a:lnTo>
                    <a:pt x="1200" y="265123"/>
                  </a:lnTo>
                  <a:lnTo>
                    <a:pt x="1200" y="-148"/>
                  </a:lnTo>
                  <a:lnTo>
                    <a:pt x="29775" y="55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92149ECF-0B64-4EFB-ADB6-21F5922BE30A}"/>
                </a:ext>
              </a:extLst>
            </p:cNvPr>
            <p:cNvSpPr/>
            <p:nvPr/>
          </p:nvSpPr>
          <p:spPr>
            <a:xfrm>
              <a:off x="7456264" y="1532000"/>
              <a:ext cx="125539" cy="155448"/>
            </a:xfrm>
            <a:custGeom>
              <a:avLst/>
              <a:gdLst>
                <a:gd name="connsiteX0" fmla="*/ 20250 w 125539"/>
                <a:gd name="connsiteY0" fmla="*/ 94722 h 155448"/>
                <a:gd name="connsiteX1" fmla="*/ 1200 w 125539"/>
                <a:gd name="connsiteY1" fmla="*/ 60812 h 155448"/>
                <a:gd name="connsiteX2" fmla="*/ 100069 w 125539"/>
                <a:gd name="connsiteY2" fmla="*/ 116534 h 155448"/>
                <a:gd name="connsiteX3" fmla="*/ 115690 w 125539"/>
                <a:gd name="connsiteY3" fmla="*/ -148 h 155448"/>
                <a:gd name="connsiteX4" fmla="*/ 126739 w 125539"/>
                <a:gd name="connsiteY4" fmla="*/ 710 h 155448"/>
                <a:gd name="connsiteX5" fmla="*/ 126739 w 125539"/>
                <a:gd name="connsiteY5" fmla="*/ 155300 h 155448"/>
                <a:gd name="connsiteX6" fmla="*/ 18535 w 125539"/>
                <a:gd name="connsiteY6" fmla="*/ 93102 h 15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9" h="155448">
                  <a:moveTo>
                    <a:pt x="20250" y="94722"/>
                  </a:moveTo>
                  <a:cubicBezTo>
                    <a:pt x="16059" y="87101"/>
                    <a:pt x="11772" y="79577"/>
                    <a:pt x="1200" y="60812"/>
                  </a:cubicBezTo>
                  <a:lnTo>
                    <a:pt x="100069" y="116534"/>
                  </a:lnTo>
                  <a:cubicBezTo>
                    <a:pt x="105308" y="77195"/>
                    <a:pt x="110546" y="38524"/>
                    <a:pt x="115690" y="-148"/>
                  </a:cubicBezTo>
                  <a:lnTo>
                    <a:pt x="126739" y="710"/>
                  </a:lnTo>
                  <a:lnTo>
                    <a:pt x="126739" y="155300"/>
                  </a:lnTo>
                  <a:lnTo>
                    <a:pt x="18535" y="9310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0D299656-1729-4051-AF5C-B85106A6D044}"/>
                </a:ext>
              </a:extLst>
            </p:cNvPr>
            <p:cNvSpPr/>
            <p:nvPr/>
          </p:nvSpPr>
          <p:spPr>
            <a:xfrm>
              <a:off x="8355615" y="4482749"/>
              <a:ext cx="49685" cy="269271"/>
            </a:xfrm>
            <a:custGeom>
              <a:avLst/>
              <a:gdLst>
                <a:gd name="connsiteX0" fmla="*/ 50539 w 49685"/>
                <a:gd name="connsiteY0" fmla="*/ 615 h 269271"/>
                <a:gd name="connsiteX1" fmla="*/ 29870 w 49685"/>
                <a:gd name="connsiteY1" fmla="*/ 157968 h 269271"/>
                <a:gd name="connsiteX2" fmla="*/ 22726 w 49685"/>
                <a:gd name="connsiteY2" fmla="*/ 212927 h 269271"/>
                <a:gd name="connsiteX3" fmla="*/ 16154 w 49685"/>
                <a:gd name="connsiteY3" fmla="*/ 269124 h 269271"/>
                <a:gd name="connsiteX4" fmla="*/ 1200 w 49685"/>
                <a:gd name="connsiteY4" fmla="*/ 266552 h 269271"/>
                <a:gd name="connsiteX5" fmla="*/ 39300 w 49685"/>
                <a:gd name="connsiteY5" fmla="*/ -148 h 269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5" h="269271">
                  <a:moveTo>
                    <a:pt x="50539" y="615"/>
                  </a:moveTo>
                  <a:cubicBezTo>
                    <a:pt x="42348" y="52717"/>
                    <a:pt x="66446" y="106819"/>
                    <a:pt x="29870" y="157968"/>
                  </a:cubicBezTo>
                  <a:cubicBezTo>
                    <a:pt x="20345" y="171112"/>
                    <a:pt x="24822" y="194353"/>
                    <a:pt x="22726" y="212927"/>
                  </a:cubicBezTo>
                  <a:cubicBezTo>
                    <a:pt x="20631" y="231500"/>
                    <a:pt x="18345" y="250456"/>
                    <a:pt x="16154" y="269124"/>
                  </a:cubicBezTo>
                  <a:lnTo>
                    <a:pt x="1200" y="266552"/>
                  </a:lnTo>
                  <a:lnTo>
                    <a:pt x="39300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B30C4BD8-69F9-41A2-91E0-1BFBDFA30196}"/>
                </a:ext>
              </a:extLst>
            </p:cNvPr>
            <p:cNvSpPr/>
            <p:nvPr/>
          </p:nvSpPr>
          <p:spPr>
            <a:xfrm>
              <a:off x="8605074" y="1519999"/>
              <a:ext cx="174593" cy="92583"/>
            </a:xfrm>
            <a:custGeom>
              <a:avLst/>
              <a:gdLst>
                <a:gd name="connsiteX0" fmla="*/ 6153 w 174593"/>
                <a:gd name="connsiteY0" fmla="*/ -148 h 92583"/>
                <a:gd name="connsiteX1" fmla="*/ 116166 w 174593"/>
                <a:gd name="connsiteY1" fmla="*/ 52049 h 92583"/>
                <a:gd name="connsiteX2" fmla="*/ 127120 w 174593"/>
                <a:gd name="connsiteY2" fmla="*/ 2138 h 92583"/>
                <a:gd name="connsiteX3" fmla="*/ 175793 w 174593"/>
                <a:gd name="connsiteY3" fmla="*/ 42143 h 92583"/>
                <a:gd name="connsiteX4" fmla="*/ 128168 w 174593"/>
                <a:gd name="connsiteY4" fmla="*/ 92435 h 92583"/>
                <a:gd name="connsiteX5" fmla="*/ 130359 w 174593"/>
                <a:gd name="connsiteY5" fmla="*/ 78148 h 92583"/>
                <a:gd name="connsiteX6" fmla="*/ 1200 w 174593"/>
                <a:gd name="connsiteY6" fmla="*/ 12521 h 92583"/>
                <a:gd name="connsiteX7" fmla="*/ 6153 w 174593"/>
                <a:gd name="connsiteY7" fmla="*/ -148 h 9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593" h="92583">
                  <a:moveTo>
                    <a:pt x="6153" y="-148"/>
                  </a:moveTo>
                  <a:lnTo>
                    <a:pt x="116166" y="52049"/>
                  </a:lnTo>
                  <a:cubicBezTo>
                    <a:pt x="119405" y="37095"/>
                    <a:pt x="123501" y="18617"/>
                    <a:pt x="127120" y="2138"/>
                  </a:cubicBezTo>
                  <a:lnTo>
                    <a:pt x="175793" y="42143"/>
                  </a:lnTo>
                  <a:lnTo>
                    <a:pt x="128168" y="92435"/>
                  </a:lnTo>
                  <a:cubicBezTo>
                    <a:pt x="128835" y="87673"/>
                    <a:pt x="129597" y="82910"/>
                    <a:pt x="130359" y="78148"/>
                  </a:cubicBezTo>
                  <a:lnTo>
                    <a:pt x="1200" y="12521"/>
                  </a:lnTo>
                  <a:cubicBezTo>
                    <a:pt x="2819" y="8330"/>
                    <a:pt x="4438" y="4138"/>
                    <a:pt x="6153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0D9ADFC7-4B1F-4EDA-B00E-058560878B18}"/>
                </a:ext>
              </a:extLst>
            </p:cNvPr>
            <p:cNvSpPr/>
            <p:nvPr/>
          </p:nvSpPr>
          <p:spPr>
            <a:xfrm>
              <a:off x="8604408" y="2460402"/>
              <a:ext cx="118872" cy="100965"/>
            </a:xfrm>
            <a:custGeom>
              <a:avLst/>
              <a:gdLst>
                <a:gd name="connsiteX0" fmla="*/ 1200 w 118872"/>
                <a:gd name="connsiteY0" fmla="*/ 89007 h 100965"/>
                <a:gd name="connsiteX1" fmla="*/ 65303 w 118872"/>
                <a:gd name="connsiteY1" fmla="*/ 36905 h 100965"/>
                <a:gd name="connsiteX2" fmla="*/ 62351 w 118872"/>
                <a:gd name="connsiteY2" fmla="*/ 30428 h 100965"/>
                <a:gd name="connsiteX3" fmla="*/ 9486 w 118872"/>
                <a:gd name="connsiteY3" fmla="*/ 57002 h 100965"/>
                <a:gd name="connsiteX4" fmla="*/ 4629 w 118872"/>
                <a:gd name="connsiteY4" fmla="*/ 46525 h 100965"/>
                <a:gd name="connsiteX5" fmla="*/ 110356 w 118872"/>
                <a:gd name="connsiteY5" fmla="*/ -148 h 100965"/>
                <a:gd name="connsiteX6" fmla="*/ 118738 w 118872"/>
                <a:gd name="connsiteY6" fmla="*/ 12616 h 100965"/>
                <a:gd name="connsiteX7" fmla="*/ 42538 w 118872"/>
                <a:gd name="connsiteY7" fmla="*/ 76338 h 100965"/>
                <a:gd name="connsiteX8" fmla="*/ 117119 w 118872"/>
                <a:gd name="connsiteY8" fmla="*/ 57288 h 100965"/>
                <a:gd name="connsiteX9" fmla="*/ 120072 w 118872"/>
                <a:gd name="connsiteY9" fmla="*/ 67956 h 100965"/>
                <a:gd name="connsiteX10" fmla="*/ 7296 w 118872"/>
                <a:gd name="connsiteY10" fmla="*/ 100817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872" h="100965">
                  <a:moveTo>
                    <a:pt x="1200" y="89007"/>
                  </a:moveTo>
                  <a:lnTo>
                    <a:pt x="65303" y="36905"/>
                  </a:lnTo>
                  <a:lnTo>
                    <a:pt x="62351" y="30428"/>
                  </a:lnTo>
                  <a:lnTo>
                    <a:pt x="9486" y="57002"/>
                  </a:lnTo>
                  <a:lnTo>
                    <a:pt x="4629" y="46525"/>
                  </a:lnTo>
                  <a:lnTo>
                    <a:pt x="110356" y="-148"/>
                  </a:lnTo>
                  <a:lnTo>
                    <a:pt x="118738" y="12616"/>
                  </a:lnTo>
                  <a:lnTo>
                    <a:pt x="42538" y="76338"/>
                  </a:lnTo>
                  <a:lnTo>
                    <a:pt x="117119" y="57288"/>
                  </a:lnTo>
                  <a:cubicBezTo>
                    <a:pt x="118072" y="60812"/>
                    <a:pt x="119024" y="64432"/>
                    <a:pt x="120072" y="67956"/>
                  </a:cubicBezTo>
                  <a:lnTo>
                    <a:pt x="7296" y="1008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7FDDB750-6BEF-4262-BCC5-816CE2987065}"/>
                </a:ext>
              </a:extLst>
            </p:cNvPr>
            <p:cNvSpPr/>
            <p:nvPr/>
          </p:nvSpPr>
          <p:spPr>
            <a:xfrm>
              <a:off x="6908263" y="4624387"/>
              <a:ext cx="82228" cy="248030"/>
            </a:xfrm>
            <a:custGeom>
              <a:avLst/>
              <a:gdLst>
                <a:gd name="connsiteX0" fmla="*/ 32279 w 82228"/>
                <a:gd name="connsiteY0" fmla="*/ 151586 h 248030"/>
                <a:gd name="connsiteX1" fmla="*/ 9229 w 82228"/>
                <a:gd name="connsiteY1" fmla="*/ -148 h 248030"/>
                <a:gd name="connsiteX2" fmla="*/ 83428 w 82228"/>
                <a:gd name="connsiteY2" fmla="*/ 245026 h 248030"/>
                <a:gd name="connsiteX3" fmla="*/ 75237 w 82228"/>
                <a:gd name="connsiteY3" fmla="*/ 247883 h 248030"/>
                <a:gd name="connsiteX4" fmla="*/ 31518 w 82228"/>
                <a:gd name="connsiteY4" fmla="*/ 150252 h 2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228" h="248030">
                  <a:moveTo>
                    <a:pt x="32279" y="151586"/>
                  </a:moveTo>
                  <a:cubicBezTo>
                    <a:pt x="23516" y="102627"/>
                    <a:pt x="-15346" y="58145"/>
                    <a:pt x="9229" y="-148"/>
                  </a:cubicBezTo>
                  <a:lnTo>
                    <a:pt x="83428" y="245026"/>
                  </a:lnTo>
                  <a:lnTo>
                    <a:pt x="75237" y="247883"/>
                  </a:lnTo>
                  <a:lnTo>
                    <a:pt x="31518" y="1502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43509A68-3E53-45DC-AFF9-79D134634A1F}"/>
                </a:ext>
              </a:extLst>
            </p:cNvPr>
            <p:cNvSpPr/>
            <p:nvPr/>
          </p:nvSpPr>
          <p:spPr>
            <a:xfrm>
              <a:off x="6916863" y="5111781"/>
              <a:ext cx="35623" cy="247650"/>
            </a:xfrm>
            <a:custGeom>
              <a:avLst/>
              <a:gdLst>
                <a:gd name="connsiteX0" fmla="*/ 15773 w 35623"/>
                <a:gd name="connsiteY0" fmla="*/ 1376 h 247650"/>
                <a:gd name="connsiteX1" fmla="*/ 16725 w 35623"/>
                <a:gd name="connsiteY1" fmla="*/ 157110 h 247650"/>
                <a:gd name="connsiteX2" fmla="*/ 36823 w 35623"/>
                <a:gd name="connsiteY2" fmla="*/ 183399 h 247650"/>
                <a:gd name="connsiteX3" fmla="*/ 1200 w 35623"/>
                <a:gd name="connsiteY3" fmla="*/ 247502 h 247650"/>
                <a:gd name="connsiteX4" fmla="*/ 1200 w 35623"/>
                <a:gd name="connsiteY4" fmla="*/ -148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" h="247650">
                  <a:moveTo>
                    <a:pt x="15773" y="1376"/>
                  </a:moveTo>
                  <a:cubicBezTo>
                    <a:pt x="15773" y="53288"/>
                    <a:pt x="14820" y="105199"/>
                    <a:pt x="16725" y="157110"/>
                  </a:cubicBezTo>
                  <a:cubicBezTo>
                    <a:pt x="16725" y="165968"/>
                    <a:pt x="29679" y="174446"/>
                    <a:pt x="36823" y="183399"/>
                  </a:cubicBezTo>
                  <a:lnTo>
                    <a:pt x="1200" y="247502"/>
                  </a:lnTo>
                  <a:lnTo>
                    <a:pt x="1200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960CE40B-F3E2-436E-8988-3924C1F61412}"/>
                </a:ext>
              </a:extLst>
            </p:cNvPr>
            <p:cNvSpPr/>
            <p:nvPr/>
          </p:nvSpPr>
          <p:spPr>
            <a:xfrm>
              <a:off x="8097605" y="2595561"/>
              <a:ext cx="85512" cy="160400"/>
            </a:xfrm>
            <a:custGeom>
              <a:avLst/>
              <a:gdLst>
                <a:gd name="connsiteX0" fmla="*/ 6416 w 85512"/>
                <a:gd name="connsiteY0" fmla="*/ 156634 h 160400"/>
                <a:gd name="connsiteX1" fmla="*/ 75949 w 85512"/>
                <a:gd name="connsiteY1" fmla="*/ -148 h 160400"/>
                <a:gd name="connsiteX2" fmla="*/ 86712 w 85512"/>
                <a:gd name="connsiteY2" fmla="*/ 4234 h 160400"/>
                <a:gd name="connsiteX3" fmla="*/ 20608 w 85512"/>
                <a:gd name="connsiteY3" fmla="*/ 160253 h 16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12" h="160400">
                  <a:moveTo>
                    <a:pt x="6416" y="156634"/>
                  </a:moveTo>
                  <a:cubicBezTo>
                    <a:pt x="-19301" y="83577"/>
                    <a:pt x="57470" y="54145"/>
                    <a:pt x="75949" y="-148"/>
                  </a:cubicBezTo>
                  <a:lnTo>
                    <a:pt x="86712" y="4234"/>
                  </a:lnTo>
                  <a:cubicBezTo>
                    <a:pt x="64614" y="56241"/>
                    <a:pt x="42583" y="108247"/>
                    <a:pt x="20608" y="160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97FE8168-D8AB-4C12-9E37-340BF397774E}"/>
                </a:ext>
              </a:extLst>
            </p:cNvPr>
            <p:cNvSpPr/>
            <p:nvPr/>
          </p:nvSpPr>
          <p:spPr>
            <a:xfrm>
              <a:off x="7977847" y="4277486"/>
              <a:ext cx="69347" cy="148590"/>
            </a:xfrm>
            <a:custGeom>
              <a:avLst/>
              <a:gdLst>
                <a:gd name="connsiteX0" fmla="*/ 51212 w 69347"/>
                <a:gd name="connsiteY0" fmla="*/ 2424 h 148590"/>
                <a:gd name="connsiteX1" fmla="*/ 28256 w 69347"/>
                <a:gd name="connsiteY1" fmla="*/ 82815 h 148590"/>
                <a:gd name="connsiteX2" fmla="*/ 70547 w 69347"/>
                <a:gd name="connsiteY2" fmla="*/ 82815 h 148590"/>
                <a:gd name="connsiteX3" fmla="*/ 44354 w 69347"/>
                <a:gd name="connsiteY3" fmla="*/ 107866 h 148590"/>
                <a:gd name="connsiteX4" fmla="*/ 12541 w 69347"/>
                <a:gd name="connsiteY4" fmla="*/ 148443 h 148590"/>
                <a:gd name="connsiteX5" fmla="*/ 34543 w 69347"/>
                <a:gd name="connsiteY5" fmla="*/ -148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47" h="148590">
                  <a:moveTo>
                    <a:pt x="51212" y="2424"/>
                  </a:moveTo>
                  <a:cubicBezTo>
                    <a:pt x="43401" y="29952"/>
                    <a:pt x="35496" y="57384"/>
                    <a:pt x="28256" y="82815"/>
                  </a:cubicBezTo>
                  <a:lnTo>
                    <a:pt x="70547" y="82815"/>
                  </a:lnTo>
                  <a:cubicBezTo>
                    <a:pt x="61785" y="91102"/>
                    <a:pt x="52355" y="98817"/>
                    <a:pt x="44354" y="107866"/>
                  </a:cubicBezTo>
                  <a:cubicBezTo>
                    <a:pt x="36353" y="116915"/>
                    <a:pt x="27114" y="129774"/>
                    <a:pt x="12541" y="148443"/>
                  </a:cubicBezTo>
                  <a:cubicBezTo>
                    <a:pt x="-23654" y="80434"/>
                    <a:pt x="38734" y="47477"/>
                    <a:pt x="34543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CF3DB053-B79B-4513-BF11-0534EDD9127D}"/>
                </a:ext>
              </a:extLst>
            </p:cNvPr>
            <p:cNvSpPr/>
            <p:nvPr/>
          </p:nvSpPr>
          <p:spPr>
            <a:xfrm>
              <a:off x="7412068" y="4251483"/>
              <a:ext cx="47148" cy="163258"/>
            </a:xfrm>
            <a:custGeom>
              <a:avLst/>
              <a:gdLst>
                <a:gd name="connsiteX0" fmla="*/ 33870 w 47148"/>
                <a:gd name="connsiteY0" fmla="*/ 163111 h 163258"/>
                <a:gd name="connsiteX1" fmla="*/ 17868 w 47148"/>
                <a:gd name="connsiteY1" fmla="*/ 49763 h 163258"/>
                <a:gd name="connsiteX2" fmla="*/ 10725 w 47148"/>
                <a:gd name="connsiteY2" fmla="*/ 119200 h 163258"/>
                <a:gd name="connsiteX3" fmla="*/ 1200 w 47148"/>
                <a:gd name="connsiteY3" fmla="*/ 119200 h 163258"/>
                <a:gd name="connsiteX4" fmla="*/ 1200 w 47148"/>
                <a:gd name="connsiteY4" fmla="*/ -148 h 163258"/>
                <a:gd name="connsiteX5" fmla="*/ 6820 w 47148"/>
                <a:gd name="connsiteY5" fmla="*/ 30999 h 163258"/>
                <a:gd name="connsiteX6" fmla="*/ 29298 w 47148"/>
                <a:gd name="connsiteY6" fmla="*/ 18998 h 163258"/>
                <a:gd name="connsiteX7" fmla="*/ 48348 w 47148"/>
                <a:gd name="connsiteY7" fmla="*/ 160444 h 16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48" h="163258">
                  <a:moveTo>
                    <a:pt x="33870" y="163111"/>
                  </a:moveTo>
                  <a:lnTo>
                    <a:pt x="17868" y="49763"/>
                  </a:lnTo>
                  <a:cubicBezTo>
                    <a:pt x="14820" y="79386"/>
                    <a:pt x="12820" y="99293"/>
                    <a:pt x="10725" y="119200"/>
                  </a:cubicBezTo>
                  <a:lnTo>
                    <a:pt x="1200" y="119200"/>
                  </a:lnTo>
                  <a:lnTo>
                    <a:pt x="1200" y="-148"/>
                  </a:lnTo>
                  <a:cubicBezTo>
                    <a:pt x="3105" y="10520"/>
                    <a:pt x="4819" y="19855"/>
                    <a:pt x="6820" y="30999"/>
                  </a:cubicBezTo>
                  <a:lnTo>
                    <a:pt x="29298" y="18998"/>
                  </a:lnTo>
                  <a:cubicBezTo>
                    <a:pt x="36061" y="69099"/>
                    <a:pt x="42252" y="114819"/>
                    <a:pt x="48348" y="160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64ED24FB-7E87-4D8A-BFFF-7F97B76A9730}"/>
                </a:ext>
              </a:extLst>
            </p:cNvPr>
            <p:cNvSpPr/>
            <p:nvPr/>
          </p:nvSpPr>
          <p:spPr>
            <a:xfrm>
              <a:off x="8538971" y="3919022"/>
              <a:ext cx="162591" cy="99002"/>
            </a:xfrm>
            <a:custGeom>
              <a:avLst/>
              <a:gdLst>
                <a:gd name="connsiteX0" fmla="*/ 1200 w 162591"/>
                <a:gd name="connsiteY0" fmla="*/ 23322 h 99002"/>
                <a:gd name="connsiteX1" fmla="*/ 163791 w 162591"/>
                <a:gd name="connsiteY1" fmla="*/ 98855 h 99002"/>
                <a:gd name="connsiteX2" fmla="*/ 120357 w 162591"/>
                <a:gd name="connsiteY2" fmla="*/ 82949 h 99002"/>
                <a:gd name="connsiteX3" fmla="*/ 1200 w 162591"/>
                <a:gd name="connsiteY3" fmla="*/ 23322 h 9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91" h="99002">
                  <a:moveTo>
                    <a:pt x="1200" y="23322"/>
                  </a:moveTo>
                  <a:cubicBezTo>
                    <a:pt x="65017" y="-18874"/>
                    <a:pt x="86163" y="-10111"/>
                    <a:pt x="163791" y="98855"/>
                  </a:cubicBezTo>
                  <a:cubicBezTo>
                    <a:pt x="148742" y="93712"/>
                    <a:pt x="122453" y="91331"/>
                    <a:pt x="120357" y="82949"/>
                  </a:cubicBezTo>
                  <a:cubicBezTo>
                    <a:pt x="103975" y="15416"/>
                    <a:pt x="51873" y="23322"/>
                    <a:pt x="1200" y="23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BA82DF2C-3F09-4EF5-8046-53ABAA72B103}"/>
                </a:ext>
              </a:extLst>
            </p:cNvPr>
            <p:cNvSpPr/>
            <p:nvPr/>
          </p:nvSpPr>
          <p:spPr>
            <a:xfrm>
              <a:off x="7364919" y="4545900"/>
              <a:ext cx="78105" cy="120491"/>
            </a:xfrm>
            <a:custGeom>
              <a:avLst/>
              <a:gdLst>
                <a:gd name="connsiteX0" fmla="*/ 69208 w 78105"/>
                <a:gd name="connsiteY0" fmla="*/ 71671 h 120491"/>
                <a:gd name="connsiteX1" fmla="*/ 51683 w 78105"/>
                <a:gd name="connsiteY1" fmla="*/ 120344 h 120491"/>
                <a:gd name="connsiteX2" fmla="*/ 44157 w 78105"/>
                <a:gd name="connsiteY2" fmla="*/ 118915 h 120491"/>
                <a:gd name="connsiteX3" fmla="*/ 40252 w 78105"/>
                <a:gd name="connsiteY3" fmla="*/ 57955 h 120491"/>
                <a:gd name="connsiteX4" fmla="*/ 10725 w 78105"/>
                <a:gd name="connsiteY4" fmla="*/ 101675 h 120491"/>
                <a:gd name="connsiteX5" fmla="*/ 1200 w 78105"/>
                <a:gd name="connsiteY5" fmla="*/ 97294 h 120491"/>
                <a:gd name="connsiteX6" fmla="*/ 45586 w 78105"/>
                <a:gd name="connsiteY6" fmla="*/ -148 h 120491"/>
                <a:gd name="connsiteX7" fmla="*/ 79305 w 78105"/>
                <a:gd name="connsiteY7" fmla="*/ 44430 h 120491"/>
                <a:gd name="connsiteX8" fmla="*/ 69208 w 78105"/>
                <a:gd name="connsiteY8" fmla="*/ 71671 h 12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05" h="120491">
                  <a:moveTo>
                    <a:pt x="69208" y="71671"/>
                  </a:moveTo>
                  <a:lnTo>
                    <a:pt x="51683" y="120344"/>
                  </a:lnTo>
                  <a:lnTo>
                    <a:pt x="44157" y="118915"/>
                  </a:lnTo>
                  <a:cubicBezTo>
                    <a:pt x="43015" y="100722"/>
                    <a:pt x="41872" y="82530"/>
                    <a:pt x="40252" y="57955"/>
                  </a:cubicBezTo>
                  <a:lnTo>
                    <a:pt x="10725" y="101675"/>
                  </a:lnTo>
                  <a:lnTo>
                    <a:pt x="1200" y="97294"/>
                  </a:lnTo>
                  <a:lnTo>
                    <a:pt x="45586" y="-148"/>
                  </a:lnTo>
                  <a:cubicBezTo>
                    <a:pt x="58445" y="16903"/>
                    <a:pt x="68827" y="30714"/>
                    <a:pt x="79305" y="44430"/>
                  </a:cubicBezTo>
                  <a:cubicBezTo>
                    <a:pt x="75781" y="53669"/>
                    <a:pt x="72447" y="63194"/>
                    <a:pt x="69208" y="7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:a16="http://schemas.microsoft.com/office/drawing/2014/main" id="{3C5ECD55-24C8-4282-B2C8-09E40FE24C5C}"/>
                </a:ext>
              </a:extLst>
            </p:cNvPr>
            <p:cNvSpPr/>
            <p:nvPr/>
          </p:nvSpPr>
          <p:spPr>
            <a:xfrm>
              <a:off x="3268598" y="3861148"/>
              <a:ext cx="148780" cy="112775"/>
            </a:xfrm>
            <a:custGeom>
              <a:avLst/>
              <a:gdLst>
                <a:gd name="connsiteX0" fmla="*/ 149980 w 148780"/>
                <a:gd name="connsiteY0" fmla="*/ 3757 h 112775"/>
                <a:gd name="connsiteX1" fmla="*/ 14724 w 148780"/>
                <a:gd name="connsiteY1" fmla="*/ 112628 h 112775"/>
                <a:gd name="connsiteX2" fmla="*/ 1200 w 148780"/>
                <a:gd name="connsiteY2" fmla="*/ 93578 h 112775"/>
                <a:gd name="connsiteX3" fmla="*/ 145598 w 148780"/>
                <a:gd name="connsiteY3" fmla="*/ -148 h 112775"/>
                <a:gd name="connsiteX4" fmla="*/ 149980 w 148780"/>
                <a:gd name="connsiteY4" fmla="*/ 3757 h 1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80" h="112775">
                  <a:moveTo>
                    <a:pt x="149980" y="3757"/>
                  </a:moveTo>
                  <a:cubicBezTo>
                    <a:pt x="115404" y="55288"/>
                    <a:pt x="58540" y="74433"/>
                    <a:pt x="14724" y="112628"/>
                  </a:cubicBezTo>
                  <a:lnTo>
                    <a:pt x="1200" y="93578"/>
                  </a:lnTo>
                  <a:lnTo>
                    <a:pt x="145598" y="-148"/>
                  </a:lnTo>
                  <a:cubicBezTo>
                    <a:pt x="147122" y="900"/>
                    <a:pt x="148551" y="2328"/>
                    <a:pt x="149980" y="37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:a16="http://schemas.microsoft.com/office/drawing/2014/main" id="{3D108937-4D96-4B9A-BDE2-B6F2100F929E}"/>
                </a:ext>
              </a:extLst>
            </p:cNvPr>
            <p:cNvSpPr/>
            <p:nvPr/>
          </p:nvSpPr>
          <p:spPr>
            <a:xfrm>
              <a:off x="2343530" y="4412741"/>
              <a:ext cx="84962" cy="87725"/>
            </a:xfrm>
            <a:custGeom>
              <a:avLst/>
              <a:gdLst>
                <a:gd name="connsiteX0" fmla="*/ 40061 w 84962"/>
                <a:gd name="connsiteY0" fmla="*/ -148 h 87725"/>
                <a:gd name="connsiteX1" fmla="*/ 78161 w 84962"/>
                <a:gd name="connsiteY1" fmla="*/ -148 h 87725"/>
                <a:gd name="connsiteX2" fmla="*/ 50729 w 84962"/>
                <a:gd name="connsiteY2" fmla="*/ 32047 h 87725"/>
                <a:gd name="connsiteX3" fmla="*/ 86162 w 84962"/>
                <a:gd name="connsiteY3" fmla="*/ 37476 h 87725"/>
                <a:gd name="connsiteX4" fmla="*/ 40252 w 84962"/>
                <a:gd name="connsiteY4" fmla="*/ 87578 h 87725"/>
                <a:gd name="connsiteX5" fmla="*/ 1200 w 84962"/>
                <a:gd name="connsiteY5" fmla="*/ 28808 h 87725"/>
                <a:gd name="connsiteX6" fmla="*/ 39300 w 84962"/>
                <a:gd name="connsiteY6" fmla="*/ 233 h 8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962" h="87725">
                  <a:moveTo>
                    <a:pt x="40061" y="-148"/>
                  </a:moveTo>
                  <a:lnTo>
                    <a:pt x="78161" y="-148"/>
                  </a:lnTo>
                  <a:lnTo>
                    <a:pt x="50729" y="32047"/>
                  </a:lnTo>
                  <a:lnTo>
                    <a:pt x="86162" y="37476"/>
                  </a:lnTo>
                  <a:lnTo>
                    <a:pt x="40252" y="87578"/>
                  </a:lnTo>
                  <a:cubicBezTo>
                    <a:pt x="28155" y="69289"/>
                    <a:pt x="17678" y="53478"/>
                    <a:pt x="1200" y="28808"/>
                  </a:cubicBezTo>
                  <a:lnTo>
                    <a:pt x="39300" y="2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:a16="http://schemas.microsoft.com/office/drawing/2014/main" id="{13E9954B-1C91-442D-B59E-101EC01B6D0F}"/>
                </a:ext>
              </a:extLst>
            </p:cNvPr>
            <p:cNvSpPr/>
            <p:nvPr/>
          </p:nvSpPr>
          <p:spPr>
            <a:xfrm>
              <a:off x="8410383" y="4274819"/>
              <a:ext cx="49401" cy="186022"/>
            </a:xfrm>
            <a:custGeom>
              <a:avLst/>
              <a:gdLst>
                <a:gd name="connsiteX0" fmla="*/ 12058 w 49401"/>
                <a:gd name="connsiteY0" fmla="*/ -52 h 186022"/>
                <a:gd name="connsiteX1" fmla="*/ 47777 w 49401"/>
                <a:gd name="connsiteY1" fmla="*/ 125392 h 186022"/>
                <a:gd name="connsiteX2" fmla="*/ 1200 w 49401"/>
                <a:gd name="connsiteY2" fmla="*/ 185875 h 186022"/>
                <a:gd name="connsiteX3" fmla="*/ 12058 w 49401"/>
                <a:gd name="connsiteY3" fmla="*/ -148 h 18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1" h="186022">
                  <a:moveTo>
                    <a:pt x="12058" y="-52"/>
                  </a:moveTo>
                  <a:cubicBezTo>
                    <a:pt x="24345" y="41667"/>
                    <a:pt x="39776" y="82815"/>
                    <a:pt x="47777" y="125392"/>
                  </a:cubicBezTo>
                  <a:cubicBezTo>
                    <a:pt x="52253" y="149204"/>
                    <a:pt x="58921" y="184256"/>
                    <a:pt x="1200" y="185875"/>
                  </a:cubicBezTo>
                  <a:cubicBezTo>
                    <a:pt x="54349" y="121677"/>
                    <a:pt x="-14422" y="61193"/>
                    <a:pt x="12058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1000A4EF-D9B4-4F93-85F0-D240F4274681}"/>
                </a:ext>
              </a:extLst>
            </p:cNvPr>
            <p:cNvSpPr/>
            <p:nvPr/>
          </p:nvSpPr>
          <p:spPr>
            <a:xfrm>
              <a:off x="8042052" y="4395025"/>
              <a:ext cx="46291" cy="152400"/>
            </a:xfrm>
            <a:custGeom>
              <a:avLst/>
              <a:gdLst>
                <a:gd name="connsiteX0" fmla="*/ 47491 w 46291"/>
                <a:gd name="connsiteY0" fmla="*/ 81767 h 152400"/>
                <a:gd name="connsiteX1" fmla="*/ 47491 w 46291"/>
                <a:gd name="connsiteY1" fmla="*/ 149967 h 152400"/>
                <a:gd name="connsiteX2" fmla="*/ 38442 w 46291"/>
                <a:gd name="connsiteY2" fmla="*/ 152252 h 152400"/>
                <a:gd name="connsiteX3" fmla="*/ 24060 w 46291"/>
                <a:gd name="connsiteY3" fmla="*/ 111580 h 152400"/>
                <a:gd name="connsiteX4" fmla="*/ 1200 w 46291"/>
                <a:gd name="connsiteY4" fmla="*/ 119106 h 152400"/>
                <a:gd name="connsiteX5" fmla="*/ 10725 w 46291"/>
                <a:gd name="connsiteY5" fmla="*/ 73100 h 152400"/>
                <a:gd name="connsiteX6" fmla="*/ 18440 w 46291"/>
                <a:gd name="connsiteY6" fmla="*/ -148 h 152400"/>
                <a:gd name="connsiteX7" fmla="*/ 23202 w 46291"/>
                <a:gd name="connsiteY7" fmla="*/ 54145 h 152400"/>
                <a:gd name="connsiteX8" fmla="*/ 38823 w 46291"/>
                <a:gd name="connsiteY8" fmla="*/ 8548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91" h="152400">
                  <a:moveTo>
                    <a:pt x="47491" y="81767"/>
                  </a:moveTo>
                  <a:lnTo>
                    <a:pt x="47491" y="149967"/>
                  </a:lnTo>
                  <a:lnTo>
                    <a:pt x="38442" y="152252"/>
                  </a:lnTo>
                  <a:cubicBezTo>
                    <a:pt x="33680" y="138727"/>
                    <a:pt x="28917" y="125106"/>
                    <a:pt x="24060" y="111580"/>
                  </a:cubicBezTo>
                  <a:lnTo>
                    <a:pt x="1200" y="119106"/>
                  </a:lnTo>
                  <a:cubicBezTo>
                    <a:pt x="5676" y="100056"/>
                    <a:pt x="12725" y="85863"/>
                    <a:pt x="10725" y="73100"/>
                  </a:cubicBezTo>
                  <a:cubicBezTo>
                    <a:pt x="4819" y="25475"/>
                    <a:pt x="3676" y="25475"/>
                    <a:pt x="18440" y="-148"/>
                  </a:cubicBezTo>
                  <a:cubicBezTo>
                    <a:pt x="18850" y="18036"/>
                    <a:pt x="20440" y="36171"/>
                    <a:pt x="23202" y="54145"/>
                  </a:cubicBezTo>
                  <a:cubicBezTo>
                    <a:pt x="27070" y="65203"/>
                    <a:pt x="32317" y="75738"/>
                    <a:pt x="38823" y="85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062EC6D4-29F3-47D7-83AC-70D2AEAB4268}"/>
                </a:ext>
              </a:extLst>
            </p:cNvPr>
            <p:cNvSpPr/>
            <p:nvPr/>
          </p:nvSpPr>
          <p:spPr>
            <a:xfrm>
              <a:off x="7628423" y="1521142"/>
              <a:ext cx="44820" cy="128682"/>
            </a:xfrm>
            <a:custGeom>
              <a:avLst/>
              <a:gdLst>
                <a:gd name="connsiteX0" fmla="*/ 46020 w 44820"/>
                <a:gd name="connsiteY0" fmla="*/ 81196 h 128682"/>
                <a:gd name="connsiteX1" fmla="*/ 36495 w 44820"/>
                <a:gd name="connsiteY1" fmla="*/ 102246 h 128682"/>
                <a:gd name="connsiteX2" fmla="*/ 33924 w 44820"/>
                <a:gd name="connsiteY2" fmla="*/ 128535 h 128682"/>
                <a:gd name="connsiteX3" fmla="*/ 1253 w 44820"/>
                <a:gd name="connsiteY3" fmla="*/ 60717 h 128682"/>
                <a:gd name="connsiteX4" fmla="*/ 26780 w 44820"/>
                <a:gd name="connsiteY4" fmla="*/ -148 h 128682"/>
                <a:gd name="connsiteX5" fmla="*/ 45830 w 44820"/>
                <a:gd name="connsiteY5" fmla="*/ 5091 h 128682"/>
                <a:gd name="connsiteX6" fmla="*/ 45830 w 44820"/>
                <a:gd name="connsiteY6" fmla="*/ 82625 h 12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820" h="128682">
                  <a:moveTo>
                    <a:pt x="46020" y="81196"/>
                  </a:moveTo>
                  <a:cubicBezTo>
                    <a:pt x="42248" y="87930"/>
                    <a:pt x="39067" y="94969"/>
                    <a:pt x="36495" y="102246"/>
                  </a:cubicBezTo>
                  <a:cubicBezTo>
                    <a:pt x="34905" y="110923"/>
                    <a:pt x="34048" y="119715"/>
                    <a:pt x="33924" y="128535"/>
                  </a:cubicBezTo>
                  <a:cubicBezTo>
                    <a:pt x="20875" y="103199"/>
                    <a:pt x="2586" y="82434"/>
                    <a:pt x="1253" y="60717"/>
                  </a:cubicBezTo>
                  <a:cubicBezTo>
                    <a:pt x="110" y="41000"/>
                    <a:pt x="17541" y="20141"/>
                    <a:pt x="26780" y="-148"/>
                  </a:cubicBezTo>
                  <a:lnTo>
                    <a:pt x="45830" y="5091"/>
                  </a:lnTo>
                  <a:lnTo>
                    <a:pt x="45830" y="826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AF1D761B-482F-4ABC-9395-8BD52EBD69F3}"/>
                </a:ext>
              </a:extLst>
            </p:cNvPr>
            <p:cNvSpPr/>
            <p:nvPr/>
          </p:nvSpPr>
          <p:spPr>
            <a:xfrm>
              <a:off x="7432928" y="4555616"/>
              <a:ext cx="80391" cy="108966"/>
            </a:xfrm>
            <a:custGeom>
              <a:avLst/>
              <a:gdLst>
                <a:gd name="connsiteX0" fmla="*/ 1200 w 80391"/>
                <a:gd name="connsiteY0" fmla="*/ 61956 h 108966"/>
                <a:gd name="connsiteX1" fmla="*/ 10725 w 80391"/>
                <a:gd name="connsiteY1" fmla="*/ 35000 h 108966"/>
                <a:gd name="connsiteX2" fmla="*/ 37300 w 80391"/>
                <a:gd name="connsiteY2" fmla="*/ 615 h 108966"/>
                <a:gd name="connsiteX3" fmla="*/ 54730 w 80391"/>
                <a:gd name="connsiteY3" fmla="*/ 33095 h 108966"/>
                <a:gd name="connsiteX4" fmla="*/ 73780 w 80391"/>
                <a:gd name="connsiteY4" fmla="*/ -148 h 108966"/>
                <a:gd name="connsiteX5" fmla="*/ 80067 w 80391"/>
                <a:gd name="connsiteY5" fmla="*/ 37952 h 108966"/>
                <a:gd name="connsiteX6" fmla="*/ 81591 w 80391"/>
                <a:gd name="connsiteY6" fmla="*/ 36238 h 108966"/>
                <a:gd name="connsiteX7" fmla="*/ 39776 w 80391"/>
                <a:gd name="connsiteY7" fmla="*/ 108818 h 108966"/>
                <a:gd name="connsiteX8" fmla="*/ 32823 w 80391"/>
                <a:gd name="connsiteY8" fmla="*/ 45763 h 108966"/>
                <a:gd name="connsiteX9" fmla="*/ 1200 w 80391"/>
                <a:gd name="connsiteY9" fmla="*/ 61956 h 1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391" h="108966">
                  <a:moveTo>
                    <a:pt x="1200" y="61956"/>
                  </a:moveTo>
                  <a:cubicBezTo>
                    <a:pt x="4438" y="53002"/>
                    <a:pt x="7772" y="44049"/>
                    <a:pt x="10725" y="35000"/>
                  </a:cubicBezTo>
                  <a:lnTo>
                    <a:pt x="37300" y="615"/>
                  </a:lnTo>
                  <a:lnTo>
                    <a:pt x="54730" y="33095"/>
                  </a:lnTo>
                  <a:lnTo>
                    <a:pt x="73780" y="-148"/>
                  </a:lnTo>
                  <a:cubicBezTo>
                    <a:pt x="76828" y="18902"/>
                    <a:pt x="78447" y="28427"/>
                    <a:pt x="80067" y="37952"/>
                  </a:cubicBezTo>
                  <a:lnTo>
                    <a:pt x="81591" y="36238"/>
                  </a:lnTo>
                  <a:cubicBezTo>
                    <a:pt x="69018" y="57955"/>
                    <a:pt x="56445" y="79767"/>
                    <a:pt x="39776" y="108818"/>
                  </a:cubicBezTo>
                  <a:cubicBezTo>
                    <a:pt x="37014" y="83863"/>
                    <a:pt x="35109" y="66337"/>
                    <a:pt x="32823" y="45763"/>
                  </a:cubicBezTo>
                  <a:cubicBezTo>
                    <a:pt x="19678" y="66718"/>
                    <a:pt x="13868" y="69195"/>
                    <a:pt x="1200" y="6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C21185C9-4C92-4929-810E-42A5AD51DA5B}"/>
                </a:ext>
              </a:extLst>
            </p:cNvPr>
            <p:cNvSpPr/>
            <p:nvPr/>
          </p:nvSpPr>
          <p:spPr>
            <a:xfrm>
              <a:off x="6932868" y="2877770"/>
              <a:ext cx="150111" cy="130509"/>
            </a:xfrm>
            <a:custGeom>
              <a:avLst/>
              <a:gdLst>
                <a:gd name="connsiteX0" fmla="*/ 7007 w 150111"/>
                <a:gd name="connsiteY0" fmla="*/ 130362 h 130509"/>
                <a:gd name="connsiteX1" fmla="*/ 151311 w 150111"/>
                <a:gd name="connsiteY1" fmla="*/ 5108 h 130509"/>
                <a:gd name="connsiteX2" fmla="*/ 7007 w 150111"/>
                <a:gd name="connsiteY2" fmla="*/ 130362 h 13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111" h="130509">
                  <a:moveTo>
                    <a:pt x="7007" y="130362"/>
                  </a:moveTo>
                  <a:cubicBezTo>
                    <a:pt x="-20806" y="42161"/>
                    <a:pt x="55204" y="-18895"/>
                    <a:pt x="151311" y="5108"/>
                  </a:cubicBezTo>
                  <a:cubicBezTo>
                    <a:pt x="80541" y="16062"/>
                    <a:pt x="7769" y="24539"/>
                    <a:pt x="7007" y="130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AB10C01C-540E-405F-9ED7-565270BF0419}"/>
                </a:ext>
              </a:extLst>
            </p:cNvPr>
            <p:cNvSpPr/>
            <p:nvPr/>
          </p:nvSpPr>
          <p:spPr>
            <a:xfrm>
              <a:off x="6847292" y="4530089"/>
              <a:ext cx="55178" cy="129158"/>
            </a:xfrm>
            <a:custGeom>
              <a:avLst/>
              <a:gdLst>
                <a:gd name="connsiteX0" fmla="*/ 9621 w 55178"/>
                <a:gd name="connsiteY0" fmla="*/ 40238 h 129158"/>
                <a:gd name="connsiteX1" fmla="*/ 42006 w 55178"/>
                <a:gd name="connsiteY1" fmla="*/ -148 h 129158"/>
                <a:gd name="connsiteX2" fmla="*/ 44482 w 55178"/>
                <a:gd name="connsiteY2" fmla="*/ 22807 h 129158"/>
                <a:gd name="connsiteX3" fmla="*/ 54769 w 55178"/>
                <a:gd name="connsiteY3" fmla="*/ 106533 h 129158"/>
                <a:gd name="connsiteX4" fmla="*/ 54769 w 55178"/>
                <a:gd name="connsiteY4" fmla="*/ 129011 h 129158"/>
                <a:gd name="connsiteX5" fmla="*/ 9621 w 55178"/>
                <a:gd name="connsiteY5" fmla="*/ 40238 h 12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178" h="129158">
                  <a:moveTo>
                    <a:pt x="9621" y="40238"/>
                  </a:moveTo>
                  <a:cubicBezTo>
                    <a:pt x="20413" y="26713"/>
                    <a:pt x="31214" y="13254"/>
                    <a:pt x="42006" y="-148"/>
                  </a:cubicBezTo>
                  <a:cubicBezTo>
                    <a:pt x="42959" y="7663"/>
                    <a:pt x="47340" y="16997"/>
                    <a:pt x="44482" y="22807"/>
                  </a:cubicBezTo>
                  <a:cubicBezTo>
                    <a:pt x="29242" y="53574"/>
                    <a:pt x="31528" y="80529"/>
                    <a:pt x="54769" y="106533"/>
                  </a:cubicBezTo>
                  <a:cubicBezTo>
                    <a:pt x="58389" y="110724"/>
                    <a:pt x="54769" y="120915"/>
                    <a:pt x="54769" y="129011"/>
                  </a:cubicBezTo>
                  <a:cubicBezTo>
                    <a:pt x="8478" y="113962"/>
                    <a:pt x="-11525" y="87292"/>
                    <a:pt x="9621" y="40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:a16="http://schemas.microsoft.com/office/drawing/2014/main" id="{EF6D3606-914D-4FCA-875A-EC48E8DB7BB2}"/>
                </a:ext>
              </a:extLst>
            </p:cNvPr>
            <p:cNvSpPr/>
            <p:nvPr/>
          </p:nvSpPr>
          <p:spPr>
            <a:xfrm>
              <a:off x="7144416" y="4308252"/>
              <a:ext cx="45719" cy="144874"/>
            </a:xfrm>
            <a:custGeom>
              <a:avLst/>
              <a:gdLst>
                <a:gd name="connsiteX0" fmla="*/ 46920 w 45719"/>
                <a:gd name="connsiteY0" fmla="*/ 116152 h 144874"/>
                <a:gd name="connsiteX1" fmla="*/ 1200 w 45719"/>
                <a:gd name="connsiteY1" fmla="*/ 144727 h 144874"/>
                <a:gd name="connsiteX2" fmla="*/ 1200 w 45719"/>
                <a:gd name="connsiteY2" fmla="*/ -148 h 144874"/>
                <a:gd name="connsiteX3" fmla="*/ 6343 w 45719"/>
                <a:gd name="connsiteY3" fmla="*/ -148 h 144874"/>
                <a:gd name="connsiteX4" fmla="*/ 29012 w 45719"/>
                <a:gd name="connsiteY4" fmla="*/ 106627 h 14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144874">
                  <a:moveTo>
                    <a:pt x="46920" y="116152"/>
                  </a:moveTo>
                  <a:lnTo>
                    <a:pt x="1200" y="144727"/>
                  </a:lnTo>
                  <a:lnTo>
                    <a:pt x="1200" y="-148"/>
                  </a:lnTo>
                  <a:lnTo>
                    <a:pt x="6343" y="-148"/>
                  </a:lnTo>
                  <a:cubicBezTo>
                    <a:pt x="13839" y="35476"/>
                    <a:pt x="21393" y="71071"/>
                    <a:pt x="29012" y="106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271C2487-F298-4560-B180-3C7F6B11D5CE}"/>
                </a:ext>
              </a:extLst>
            </p:cNvPr>
            <p:cNvSpPr/>
            <p:nvPr/>
          </p:nvSpPr>
          <p:spPr>
            <a:xfrm>
              <a:off x="3138407" y="2763583"/>
              <a:ext cx="25034" cy="180403"/>
            </a:xfrm>
            <a:custGeom>
              <a:avLst/>
              <a:gdLst>
                <a:gd name="connsiteX0" fmla="*/ 26235 w 25034"/>
                <a:gd name="connsiteY0" fmla="*/ -148 h 180403"/>
                <a:gd name="connsiteX1" fmla="*/ 26235 w 25034"/>
                <a:gd name="connsiteY1" fmla="*/ 180256 h 180403"/>
                <a:gd name="connsiteX2" fmla="*/ 26235 w 25034"/>
                <a:gd name="connsiteY2" fmla="*/ -148 h 18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34" h="180403">
                  <a:moveTo>
                    <a:pt x="26235" y="-148"/>
                  </a:moveTo>
                  <a:lnTo>
                    <a:pt x="26235" y="180256"/>
                  </a:lnTo>
                  <a:cubicBezTo>
                    <a:pt x="-9484" y="57002"/>
                    <a:pt x="-4722" y="65956"/>
                    <a:pt x="26235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ED05E2DF-18B0-4DC4-BD68-748C4BFFA375}"/>
                </a:ext>
              </a:extLst>
            </p:cNvPr>
            <p:cNvSpPr/>
            <p:nvPr/>
          </p:nvSpPr>
          <p:spPr>
            <a:xfrm>
              <a:off x="8565641" y="2413253"/>
              <a:ext cx="141446" cy="78676"/>
            </a:xfrm>
            <a:custGeom>
              <a:avLst/>
              <a:gdLst>
                <a:gd name="connsiteX0" fmla="*/ 32727 w 141446"/>
                <a:gd name="connsiteY0" fmla="*/ 78529 h 78676"/>
                <a:gd name="connsiteX1" fmla="*/ 37681 w 141446"/>
                <a:gd name="connsiteY1" fmla="*/ 50430 h 78676"/>
                <a:gd name="connsiteX2" fmla="*/ 6534 w 141446"/>
                <a:gd name="connsiteY2" fmla="*/ 64146 h 78676"/>
                <a:gd name="connsiteX3" fmla="*/ 1200 w 141446"/>
                <a:gd name="connsiteY3" fmla="*/ 57479 h 78676"/>
                <a:gd name="connsiteX4" fmla="*/ 79972 w 141446"/>
                <a:gd name="connsiteY4" fmla="*/ -148 h 78676"/>
                <a:gd name="connsiteX5" fmla="*/ 65303 w 141446"/>
                <a:gd name="connsiteY5" fmla="*/ 40905 h 78676"/>
                <a:gd name="connsiteX6" fmla="*/ 135598 w 141446"/>
                <a:gd name="connsiteY6" fmla="*/ 2805 h 78676"/>
                <a:gd name="connsiteX7" fmla="*/ 142646 w 141446"/>
                <a:gd name="connsiteY7" fmla="*/ 13949 h 7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46" h="78676">
                  <a:moveTo>
                    <a:pt x="32727" y="78529"/>
                  </a:moveTo>
                  <a:lnTo>
                    <a:pt x="37681" y="50430"/>
                  </a:lnTo>
                  <a:lnTo>
                    <a:pt x="6534" y="64146"/>
                  </a:lnTo>
                  <a:lnTo>
                    <a:pt x="1200" y="57479"/>
                  </a:lnTo>
                  <a:lnTo>
                    <a:pt x="79972" y="-148"/>
                  </a:lnTo>
                  <a:lnTo>
                    <a:pt x="65303" y="40905"/>
                  </a:lnTo>
                  <a:lnTo>
                    <a:pt x="135598" y="2805"/>
                  </a:lnTo>
                  <a:lnTo>
                    <a:pt x="142646" y="139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D4D1A6E7-2EAC-4DE5-8EB6-241936807428}"/>
                </a:ext>
              </a:extLst>
            </p:cNvPr>
            <p:cNvSpPr/>
            <p:nvPr/>
          </p:nvSpPr>
          <p:spPr>
            <a:xfrm>
              <a:off x="7041831" y="2725863"/>
              <a:ext cx="105727" cy="103632"/>
            </a:xfrm>
            <a:custGeom>
              <a:avLst/>
              <a:gdLst>
                <a:gd name="connsiteX0" fmla="*/ 71970 w 105727"/>
                <a:gd name="connsiteY0" fmla="*/ 1091 h 103632"/>
                <a:gd name="connsiteX1" fmla="*/ 106927 w 105727"/>
                <a:gd name="connsiteY1" fmla="*/ 9377 h 103632"/>
                <a:gd name="connsiteX2" fmla="*/ 13297 w 105727"/>
                <a:gd name="connsiteY2" fmla="*/ 103484 h 103632"/>
                <a:gd name="connsiteX3" fmla="*/ 1200 w 105727"/>
                <a:gd name="connsiteY3" fmla="*/ 93293 h 103632"/>
                <a:gd name="connsiteX4" fmla="*/ 73209 w 105727"/>
                <a:gd name="connsiteY4" fmla="*/ -148 h 10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27" h="103632">
                  <a:moveTo>
                    <a:pt x="71970" y="1091"/>
                  </a:moveTo>
                  <a:lnTo>
                    <a:pt x="106927" y="9377"/>
                  </a:lnTo>
                  <a:lnTo>
                    <a:pt x="13297" y="103484"/>
                  </a:lnTo>
                  <a:lnTo>
                    <a:pt x="1200" y="93293"/>
                  </a:lnTo>
                  <a:cubicBezTo>
                    <a:pt x="25203" y="62146"/>
                    <a:pt x="48825" y="30999"/>
                    <a:pt x="73209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:a16="http://schemas.microsoft.com/office/drawing/2014/main" id="{646D9E12-02CC-4981-BEEF-378E45ACD1FB}"/>
                </a:ext>
              </a:extLst>
            </p:cNvPr>
            <p:cNvSpPr/>
            <p:nvPr/>
          </p:nvSpPr>
          <p:spPr>
            <a:xfrm>
              <a:off x="7002100" y="3842860"/>
              <a:ext cx="53066" cy="143541"/>
            </a:xfrm>
            <a:custGeom>
              <a:avLst/>
              <a:gdLst>
                <a:gd name="connsiteX0" fmla="*/ 25691 w 53066"/>
                <a:gd name="connsiteY0" fmla="*/ -148 h 143541"/>
                <a:gd name="connsiteX1" fmla="*/ 54266 w 53066"/>
                <a:gd name="connsiteY1" fmla="*/ 140156 h 143541"/>
                <a:gd name="connsiteX2" fmla="*/ 40264 w 53066"/>
                <a:gd name="connsiteY2" fmla="*/ 143394 h 143541"/>
                <a:gd name="connsiteX3" fmla="*/ 13785 w 53066"/>
                <a:gd name="connsiteY3" fmla="*/ 73195 h 143541"/>
                <a:gd name="connsiteX4" fmla="*/ 25691 w 53066"/>
                <a:gd name="connsiteY4" fmla="*/ -148 h 14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66" h="143541">
                  <a:moveTo>
                    <a:pt x="25691" y="-148"/>
                  </a:moveTo>
                  <a:cubicBezTo>
                    <a:pt x="35978" y="50716"/>
                    <a:pt x="44741" y="95102"/>
                    <a:pt x="54266" y="140156"/>
                  </a:cubicBezTo>
                  <a:lnTo>
                    <a:pt x="40264" y="143394"/>
                  </a:lnTo>
                  <a:cubicBezTo>
                    <a:pt x="32835" y="119496"/>
                    <a:pt x="23995" y="96055"/>
                    <a:pt x="13785" y="73195"/>
                  </a:cubicBezTo>
                  <a:cubicBezTo>
                    <a:pt x="1116" y="48620"/>
                    <a:pt x="-11076" y="26713"/>
                    <a:pt x="25691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:a16="http://schemas.microsoft.com/office/drawing/2014/main" id="{78B6618C-9CD2-4855-A2A7-41C6CEF5925E}"/>
                </a:ext>
              </a:extLst>
            </p:cNvPr>
            <p:cNvSpPr/>
            <p:nvPr/>
          </p:nvSpPr>
          <p:spPr>
            <a:xfrm>
              <a:off x="7082122" y="3414902"/>
              <a:ext cx="55773" cy="145065"/>
            </a:xfrm>
            <a:custGeom>
              <a:avLst/>
              <a:gdLst>
                <a:gd name="connsiteX0" fmla="*/ 1200 w 55773"/>
                <a:gd name="connsiteY0" fmla="*/ 144918 h 145065"/>
                <a:gd name="connsiteX1" fmla="*/ 16821 w 55773"/>
                <a:gd name="connsiteY1" fmla="*/ 112724 h 145065"/>
                <a:gd name="connsiteX2" fmla="*/ 28060 w 55773"/>
                <a:gd name="connsiteY2" fmla="*/ 40239 h 145065"/>
                <a:gd name="connsiteX3" fmla="*/ 41681 w 55773"/>
                <a:gd name="connsiteY3" fmla="*/ -148 h 145065"/>
                <a:gd name="connsiteX4" fmla="*/ 1200 w 55773"/>
                <a:gd name="connsiteY4" fmla="*/ 144918 h 14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73" h="145065">
                  <a:moveTo>
                    <a:pt x="1200" y="144918"/>
                  </a:moveTo>
                  <a:cubicBezTo>
                    <a:pt x="5124" y="133612"/>
                    <a:pt x="10363" y="122801"/>
                    <a:pt x="16821" y="112724"/>
                  </a:cubicBezTo>
                  <a:cubicBezTo>
                    <a:pt x="34719" y="92978"/>
                    <a:pt x="39138" y="64480"/>
                    <a:pt x="28060" y="40239"/>
                  </a:cubicBezTo>
                  <a:cubicBezTo>
                    <a:pt x="23584" y="28713"/>
                    <a:pt x="32061" y="12235"/>
                    <a:pt x="41681" y="-148"/>
                  </a:cubicBezTo>
                  <a:cubicBezTo>
                    <a:pt x="81019" y="62908"/>
                    <a:pt x="36061" y="103389"/>
                    <a:pt x="1200" y="1449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:a16="http://schemas.microsoft.com/office/drawing/2014/main" id="{B3179C20-800C-4118-BCD5-479C1BB309FC}"/>
                </a:ext>
              </a:extLst>
            </p:cNvPr>
            <p:cNvSpPr/>
            <p:nvPr/>
          </p:nvSpPr>
          <p:spPr>
            <a:xfrm>
              <a:off x="8413908" y="3749229"/>
              <a:ext cx="95250" cy="145923"/>
            </a:xfrm>
            <a:custGeom>
              <a:avLst/>
              <a:gdLst>
                <a:gd name="connsiteX0" fmla="*/ 96450 w 95250"/>
                <a:gd name="connsiteY0" fmla="*/ -148 h 145923"/>
                <a:gd name="connsiteX1" fmla="*/ 1200 w 95250"/>
                <a:gd name="connsiteY1" fmla="*/ 145776 h 145923"/>
                <a:gd name="connsiteX2" fmla="*/ 96450 w 95250"/>
                <a:gd name="connsiteY2" fmla="*/ -148 h 1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45923">
                  <a:moveTo>
                    <a:pt x="96450" y="-148"/>
                  </a:moveTo>
                  <a:cubicBezTo>
                    <a:pt x="96450" y="68147"/>
                    <a:pt x="65398" y="109962"/>
                    <a:pt x="1200" y="145776"/>
                  </a:cubicBezTo>
                  <a:cubicBezTo>
                    <a:pt x="36157" y="92435"/>
                    <a:pt x="64350" y="49287"/>
                    <a:pt x="96450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:a16="http://schemas.microsoft.com/office/drawing/2014/main" id="{08C059FE-AC26-4F94-A126-69F8C2E214E9}"/>
                </a:ext>
              </a:extLst>
            </p:cNvPr>
            <p:cNvSpPr/>
            <p:nvPr/>
          </p:nvSpPr>
          <p:spPr>
            <a:xfrm>
              <a:off x="2328289" y="4309871"/>
              <a:ext cx="89439" cy="103250"/>
            </a:xfrm>
            <a:custGeom>
              <a:avLst/>
              <a:gdLst>
                <a:gd name="connsiteX0" fmla="*/ 55302 w 89439"/>
                <a:gd name="connsiteY0" fmla="*/ 102818 h 103250"/>
                <a:gd name="connsiteX1" fmla="*/ 40158 w 89439"/>
                <a:gd name="connsiteY1" fmla="*/ 55193 h 103250"/>
                <a:gd name="connsiteX2" fmla="*/ 6820 w 89439"/>
                <a:gd name="connsiteY2" fmla="*/ 58336 h 103250"/>
                <a:gd name="connsiteX3" fmla="*/ 1200 w 89439"/>
                <a:gd name="connsiteY3" fmla="*/ 43763 h 103250"/>
                <a:gd name="connsiteX4" fmla="*/ 90640 w 89439"/>
                <a:gd name="connsiteY4" fmla="*/ -148 h 103250"/>
                <a:gd name="connsiteX5" fmla="*/ 55302 w 89439"/>
                <a:gd name="connsiteY5" fmla="*/ 103103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439" h="103250">
                  <a:moveTo>
                    <a:pt x="55302" y="102818"/>
                  </a:moveTo>
                  <a:lnTo>
                    <a:pt x="40158" y="55193"/>
                  </a:lnTo>
                  <a:lnTo>
                    <a:pt x="6820" y="58336"/>
                  </a:lnTo>
                  <a:lnTo>
                    <a:pt x="1200" y="43763"/>
                  </a:lnTo>
                  <a:lnTo>
                    <a:pt x="90640" y="-148"/>
                  </a:lnTo>
                  <a:cubicBezTo>
                    <a:pt x="77305" y="38809"/>
                    <a:pt x="66256" y="70909"/>
                    <a:pt x="55302" y="103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10BBE60E-52A1-45F7-9537-185CFC3BE7D2}"/>
                </a:ext>
              </a:extLst>
            </p:cNvPr>
            <p:cNvSpPr/>
            <p:nvPr/>
          </p:nvSpPr>
          <p:spPr>
            <a:xfrm>
              <a:off x="8914732" y="2404585"/>
              <a:ext cx="42195" cy="210692"/>
            </a:xfrm>
            <a:custGeom>
              <a:avLst/>
              <a:gdLst>
                <a:gd name="connsiteX0" fmla="*/ 1200 w 42195"/>
                <a:gd name="connsiteY0" fmla="*/ 208926 h 210692"/>
                <a:gd name="connsiteX1" fmla="*/ 34347 w 42195"/>
                <a:gd name="connsiteY1" fmla="*/ -148 h 210692"/>
                <a:gd name="connsiteX2" fmla="*/ 43395 w 42195"/>
                <a:gd name="connsiteY2" fmla="*/ 995 h 210692"/>
                <a:gd name="connsiteX3" fmla="*/ 20059 w 42195"/>
                <a:gd name="connsiteY3" fmla="*/ 210545 h 2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" h="210692">
                  <a:moveTo>
                    <a:pt x="1200" y="208926"/>
                  </a:moveTo>
                  <a:lnTo>
                    <a:pt x="34347" y="-148"/>
                  </a:lnTo>
                  <a:lnTo>
                    <a:pt x="43395" y="995"/>
                  </a:lnTo>
                  <a:cubicBezTo>
                    <a:pt x="35585" y="70842"/>
                    <a:pt x="27803" y="140698"/>
                    <a:pt x="20059" y="210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:a16="http://schemas.microsoft.com/office/drawing/2014/main" id="{E8EC81F5-5985-4070-B347-FF7B24BC052D}"/>
                </a:ext>
              </a:extLst>
            </p:cNvPr>
            <p:cNvSpPr/>
            <p:nvPr/>
          </p:nvSpPr>
          <p:spPr>
            <a:xfrm>
              <a:off x="7672577" y="5985033"/>
              <a:ext cx="35675" cy="142970"/>
            </a:xfrm>
            <a:custGeom>
              <a:avLst/>
              <a:gdLst>
                <a:gd name="connsiteX0" fmla="*/ 10534 w 35675"/>
                <a:gd name="connsiteY0" fmla="*/ 1471 h 142970"/>
                <a:gd name="connsiteX1" fmla="*/ 36823 w 35675"/>
                <a:gd name="connsiteY1" fmla="*/ 35380 h 142970"/>
                <a:gd name="connsiteX2" fmla="*/ 14534 w 35675"/>
                <a:gd name="connsiteY2" fmla="*/ 142823 h 142970"/>
                <a:gd name="connsiteX3" fmla="*/ 1200 w 35675"/>
                <a:gd name="connsiteY3" fmla="*/ 141204 h 142970"/>
                <a:gd name="connsiteX4" fmla="*/ 12058 w 35675"/>
                <a:gd name="connsiteY4" fmla="*/ -148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75" h="142970">
                  <a:moveTo>
                    <a:pt x="10534" y="1471"/>
                  </a:moveTo>
                  <a:cubicBezTo>
                    <a:pt x="20059" y="12806"/>
                    <a:pt x="37966" y="25189"/>
                    <a:pt x="36823" y="35380"/>
                  </a:cubicBezTo>
                  <a:cubicBezTo>
                    <a:pt x="31413" y="71585"/>
                    <a:pt x="23974" y="107456"/>
                    <a:pt x="14534" y="142823"/>
                  </a:cubicBezTo>
                  <a:lnTo>
                    <a:pt x="1200" y="141204"/>
                  </a:lnTo>
                  <a:lnTo>
                    <a:pt x="12058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:a16="http://schemas.microsoft.com/office/drawing/2014/main" id="{69FADF7A-0377-4AE0-A05A-9FC72B60354A}"/>
                </a:ext>
              </a:extLst>
            </p:cNvPr>
            <p:cNvSpPr/>
            <p:nvPr/>
          </p:nvSpPr>
          <p:spPr>
            <a:xfrm>
              <a:off x="8436482" y="1530286"/>
              <a:ext cx="50482" cy="114966"/>
            </a:xfrm>
            <a:custGeom>
              <a:avLst/>
              <a:gdLst>
                <a:gd name="connsiteX0" fmla="*/ 1200 w 50482"/>
                <a:gd name="connsiteY0" fmla="*/ 112247 h 114966"/>
                <a:gd name="connsiteX1" fmla="*/ 1200 w 50482"/>
                <a:gd name="connsiteY1" fmla="*/ 3186 h 114966"/>
                <a:gd name="connsiteX2" fmla="*/ 12820 w 50482"/>
                <a:gd name="connsiteY2" fmla="*/ -148 h 114966"/>
                <a:gd name="connsiteX3" fmla="*/ 51683 w 50482"/>
                <a:gd name="connsiteY3" fmla="*/ 96912 h 114966"/>
                <a:gd name="connsiteX4" fmla="*/ 42158 w 50482"/>
                <a:gd name="connsiteY4" fmla="*/ 101960 h 114966"/>
                <a:gd name="connsiteX5" fmla="*/ 18059 w 50482"/>
                <a:gd name="connsiteY5" fmla="*/ 59860 h 114966"/>
                <a:gd name="connsiteX6" fmla="*/ 9582 w 50482"/>
                <a:gd name="connsiteY6" fmla="*/ 114819 h 1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82" h="114966">
                  <a:moveTo>
                    <a:pt x="1200" y="112247"/>
                  </a:moveTo>
                  <a:lnTo>
                    <a:pt x="1200" y="3186"/>
                  </a:lnTo>
                  <a:lnTo>
                    <a:pt x="12820" y="-148"/>
                  </a:lnTo>
                  <a:lnTo>
                    <a:pt x="51683" y="96912"/>
                  </a:lnTo>
                  <a:lnTo>
                    <a:pt x="42158" y="101960"/>
                  </a:lnTo>
                  <a:lnTo>
                    <a:pt x="18059" y="59860"/>
                  </a:lnTo>
                  <a:cubicBezTo>
                    <a:pt x="14821" y="80910"/>
                    <a:pt x="12154" y="97960"/>
                    <a:pt x="9582" y="114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:a16="http://schemas.microsoft.com/office/drawing/2014/main" id="{7A7E5019-F76C-44FF-8B5D-9AA65ACD54DF}"/>
                </a:ext>
              </a:extLst>
            </p:cNvPr>
            <p:cNvSpPr/>
            <p:nvPr/>
          </p:nvSpPr>
          <p:spPr>
            <a:xfrm>
              <a:off x="7060501" y="1985580"/>
              <a:ext cx="107823" cy="76485"/>
            </a:xfrm>
            <a:custGeom>
              <a:avLst/>
              <a:gdLst>
                <a:gd name="connsiteX0" fmla="*/ 109023 w 107823"/>
                <a:gd name="connsiteY0" fmla="*/ 75195 h 76485"/>
                <a:gd name="connsiteX1" fmla="*/ 98545 w 107823"/>
                <a:gd name="connsiteY1" fmla="*/ 76338 h 76485"/>
                <a:gd name="connsiteX2" fmla="*/ 1200 w 107823"/>
                <a:gd name="connsiteY2" fmla="*/ 13664 h 76485"/>
                <a:gd name="connsiteX3" fmla="*/ 23583 w 107823"/>
                <a:gd name="connsiteY3" fmla="*/ -148 h 76485"/>
                <a:gd name="connsiteX4" fmla="*/ 22345 w 107823"/>
                <a:gd name="connsiteY4" fmla="*/ 1091 h 76485"/>
                <a:gd name="connsiteX5" fmla="*/ 85591 w 107823"/>
                <a:gd name="connsiteY5" fmla="*/ 1091 h 76485"/>
                <a:gd name="connsiteX6" fmla="*/ 67112 w 107823"/>
                <a:gd name="connsiteY6" fmla="*/ 18712 h 7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823" h="76485">
                  <a:moveTo>
                    <a:pt x="109023" y="75195"/>
                  </a:moveTo>
                  <a:lnTo>
                    <a:pt x="98545" y="76338"/>
                  </a:lnTo>
                  <a:lnTo>
                    <a:pt x="1200" y="13664"/>
                  </a:lnTo>
                  <a:lnTo>
                    <a:pt x="23583" y="-148"/>
                  </a:lnTo>
                  <a:lnTo>
                    <a:pt x="22345" y="1091"/>
                  </a:lnTo>
                  <a:lnTo>
                    <a:pt x="85591" y="1091"/>
                  </a:lnTo>
                  <a:lnTo>
                    <a:pt x="67112" y="187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:a16="http://schemas.microsoft.com/office/drawing/2014/main" id="{F1F3B79E-A5D3-45B5-9AFB-41964E98E7C2}"/>
                </a:ext>
              </a:extLst>
            </p:cNvPr>
            <p:cNvSpPr/>
            <p:nvPr/>
          </p:nvSpPr>
          <p:spPr>
            <a:xfrm>
              <a:off x="7898319" y="1700783"/>
              <a:ext cx="101917" cy="108584"/>
            </a:xfrm>
            <a:custGeom>
              <a:avLst/>
              <a:gdLst>
                <a:gd name="connsiteX0" fmla="*/ 90354 w 101917"/>
                <a:gd name="connsiteY0" fmla="*/ 233 h 108584"/>
                <a:gd name="connsiteX1" fmla="*/ 32347 w 101917"/>
                <a:gd name="connsiteY1" fmla="*/ 86911 h 108584"/>
                <a:gd name="connsiteX2" fmla="*/ 37871 w 101917"/>
                <a:gd name="connsiteY2" fmla="*/ 94055 h 108584"/>
                <a:gd name="connsiteX3" fmla="*/ 76923 w 101917"/>
                <a:gd name="connsiteY3" fmla="*/ 74243 h 108584"/>
                <a:gd name="connsiteX4" fmla="*/ 101784 w 101917"/>
                <a:gd name="connsiteY4" fmla="*/ 85101 h 108584"/>
                <a:gd name="connsiteX5" fmla="*/ 103117 w 101917"/>
                <a:gd name="connsiteY5" fmla="*/ 84053 h 108584"/>
                <a:gd name="connsiteX6" fmla="*/ 56350 w 101917"/>
                <a:gd name="connsiteY6" fmla="*/ 103103 h 108584"/>
                <a:gd name="connsiteX7" fmla="*/ 8058 w 101917"/>
                <a:gd name="connsiteY7" fmla="*/ 108437 h 108584"/>
                <a:gd name="connsiteX8" fmla="*/ 1200 w 101917"/>
                <a:gd name="connsiteY8" fmla="*/ 94436 h 108584"/>
                <a:gd name="connsiteX9" fmla="*/ 89401 w 101917"/>
                <a:gd name="connsiteY9" fmla="*/ -148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" h="108584">
                  <a:moveTo>
                    <a:pt x="90354" y="233"/>
                  </a:moveTo>
                  <a:lnTo>
                    <a:pt x="32347" y="86911"/>
                  </a:lnTo>
                  <a:lnTo>
                    <a:pt x="37871" y="94055"/>
                  </a:lnTo>
                  <a:cubicBezTo>
                    <a:pt x="50082" y="85968"/>
                    <a:pt x="63188" y="79320"/>
                    <a:pt x="76923" y="74243"/>
                  </a:cubicBezTo>
                  <a:cubicBezTo>
                    <a:pt x="83782" y="72433"/>
                    <a:pt x="93402" y="81101"/>
                    <a:pt x="101784" y="85101"/>
                  </a:cubicBezTo>
                  <a:lnTo>
                    <a:pt x="103117" y="84053"/>
                  </a:lnTo>
                  <a:cubicBezTo>
                    <a:pt x="87982" y="91464"/>
                    <a:pt x="72352" y="97836"/>
                    <a:pt x="56350" y="103103"/>
                  </a:cubicBezTo>
                  <a:cubicBezTo>
                    <a:pt x="40405" y="106085"/>
                    <a:pt x="24269" y="107875"/>
                    <a:pt x="8058" y="108437"/>
                  </a:cubicBezTo>
                  <a:lnTo>
                    <a:pt x="1200" y="94436"/>
                  </a:lnTo>
                  <a:lnTo>
                    <a:pt x="89401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:a16="http://schemas.microsoft.com/office/drawing/2014/main" id="{892613A0-3933-4F98-A1C6-DEE9EA142E5D}"/>
                </a:ext>
              </a:extLst>
            </p:cNvPr>
            <p:cNvSpPr/>
            <p:nvPr/>
          </p:nvSpPr>
          <p:spPr>
            <a:xfrm>
              <a:off x="2895313" y="1822132"/>
              <a:ext cx="76200" cy="140303"/>
            </a:xfrm>
            <a:custGeom>
              <a:avLst/>
              <a:gdLst>
                <a:gd name="connsiteX0" fmla="*/ 1200 w 76200"/>
                <a:gd name="connsiteY0" fmla="*/ 140155 h 140303"/>
                <a:gd name="connsiteX1" fmla="*/ 20250 w 76200"/>
                <a:gd name="connsiteY1" fmla="*/ 24998 h 140303"/>
                <a:gd name="connsiteX2" fmla="*/ 77400 w 76200"/>
                <a:gd name="connsiteY2" fmla="*/ -148 h 140303"/>
                <a:gd name="connsiteX3" fmla="*/ 1200 w 76200"/>
                <a:gd name="connsiteY3" fmla="*/ 140155 h 140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40303">
                  <a:moveTo>
                    <a:pt x="1200" y="140155"/>
                  </a:moveTo>
                  <a:cubicBezTo>
                    <a:pt x="7200" y="103865"/>
                    <a:pt x="13201" y="67480"/>
                    <a:pt x="20250" y="24998"/>
                  </a:cubicBezTo>
                  <a:lnTo>
                    <a:pt x="77400" y="-148"/>
                  </a:lnTo>
                  <a:cubicBezTo>
                    <a:pt x="49872" y="50525"/>
                    <a:pt x="25680" y="95102"/>
                    <a:pt x="1200" y="140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:a16="http://schemas.microsoft.com/office/drawing/2014/main" id="{389A88B9-E0E8-4F7A-86ED-52BEE20F5BC5}"/>
                </a:ext>
              </a:extLst>
            </p:cNvPr>
            <p:cNvSpPr/>
            <p:nvPr/>
          </p:nvSpPr>
          <p:spPr>
            <a:xfrm>
              <a:off x="6947153" y="3748658"/>
              <a:ext cx="48063" cy="152400"/>
            </a:xfrm>
            <a:custGeom>
              <a:avLst/>
              <a:gdLst>
                <a:gd name="connsiteX0" fmla="*/ 33394 w 48063"/>
                <a:gd name="connsiteY0" fmla="*/ -148 h 152400"/>
                <a:gd name="connsiteX1" fmla="*/ 1200 w 48063"/>
                <a:gd name="connsiteY1" fmla="*/ 152253 h 152400"/>
                <a:gd name="connsiteX2" fmla="*/ 33394 w 48063"/>
                <a:gd name="connsiteY2" fmla="*/ -148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63" h="152400">
                  <a:moveTo>
                    <a:pt x="33394" y="-148"/>
                  </a:moveTo>
                  <a:cubicBezTo>
                    <a:pt x="82638" y="66528"/>
                    <a:pt x="1581" y="101008"/>
                    <a:pt x="1200" y="152253"/>
                  </a:cubicBezTo>
                  <a:cubicBezTo>
                    <a:pt x="11582" y="103103"/>
                    <a:pt x="21964" y="53859"/>
                    <a:pt x="33394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: фигура 255">
              <a:extLst>
                <a:ext uri="{FF2B5EF4-FFF2-40B4-BE49-F238E27FC236}">
                  <a16:creationId xmlns:a16="http://schemas.microsoft.com/office/drawing/2014/main" id="{77D09424-749B-4489-9F72-D2EBAD04B31A}"/>
                </a:ext>
              </a:extLst>
            </p:cNvPr>
            <p:cNvSpPr/>
            <p:nvPr/>
          </p:nvSpPr>
          <p:spPr>
            <a:xfrm>
              <a:off x="5999606" y="4150803"/>
              <a:ext cx="58959" cy="123825"/>
            </a:xfrm>
            <a:custGeom>
              <a:avLst/>
              <a:gdLst>
                <a:gd name="connsiteX0" fmla="*/ 11296 w 58959"/>
                <a:gd name="connsiteY0" fmla="*/ 31571 h 123825"/>
                <a:gd name="connsiteX1" fmla="*/ 30918 w 58959"/>
                <a:gd name="connsiteY1" fmla="*/ 69671 h 123825"/>
                <a:gd name="connsiteX2" fmla="*/ 38633 w 58959"/>
                <a:gd name="connsiteY2" fmla="*/ -148 h 123825"/>
                <a:gd name="connsiteX3" fmla="*/ 48825 w 58959"/>
                <a:gd name="connsiteY3" fmla="*/ -148 h 123825"/>
                <a:gd name="connsiteX4" fmla="*/ 60159 w 58959"/>
                <a:gd name="connsiteY4" fmla="*/ 123677 h 123825"/>
                <a:gd name="connsiteX5" fmla="*/ 1200 w 58959"/>
                <a:gd name="connsiteY5" fmla="*/ 3947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959" h="123825">
                  <a:moveTo>
                    <a:pt x="11296" y="31571"/>
                  </a:moveTo>
                  <a:cubicBezTo>
                    <a:pt x="15963" y="41096"/>
                    <a:pt x="20821" y="49859"/>
                    <a:pt x="30918" y="69671"/>
                  </a:cubicBezTo>
                  <a:cubicBezTo>
                    <a:pt x="34251" y="39191"/>
                    <a:pt x="36442" y="19569"/>
                    <a:pt x="38633" y="-148"/>
                  </a:cubicBezTo>
                  <a:lnTo>
                    <a:pt x="48825" y="-148"/>
                  </a:lnTo>
                  <a:cubicBezTo>
                    <a:pt x="52349" y="37952"/>
                    <a:pt x="55778" y="76052"/>
                    <a:pt x="60159" y="123677"/>
                  </a:cubicBezTo>
                  <a:lnTo>
                    <a:pt x="1200" y="394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: фигура 256">
              <a:extLst>
                <a:ext uri="{FF2B5EF4-FFF2-40B4-BE49-F238E27FC236}">
                  <a16:creationId xmlns:a16="http://schemas.microsoft.com/office/drawing/2014/main" id="{FAEFDA59-F515-4663-85D8-9D07E5A33955}"/>
                </a:ext>
              </a:extLst>
            </p:cNvPr>
            <p:cNvSpPr/>
            <p:nvPr/>
          </p:nvSpPr>
          <p:spPr>
            <a:xfrm>
              <a:off x="2893504" y="2300191"/>
              <a:ext cx="106774" cy="68199"/>
            </a:xfrm>
            <a:custGeom>
              <a:avLst/>
              <a:gdLst>
                <a:gd name="connsiteX0" fmla="*/ 26441 w 106774"/>
                <a:gd name="connsiteY0" fmla="*/ -148 h 68199"/>
                <a:gd name="connsiteX1" fmla="*/ 107975 w 106774"/>
                <a:gd name="connsiteY1" fmla="*/ 27094 h 68199"/>
                <a:gd name="connsiteX2" fmla="*/ 40633 w 106774"/>
                <a:gd name="connsiteY2" fmla="*/ 68051 h 68199"/>
                <a:gd name="connsiteX3" fmla="*/ 35680 w 106774"/>
                <a:gd name="connsiteY3" fmla="*/ 32809 h 68199"/>
                <a:gd name="connsiteX4" fmla="*/ 1200 w 106774"/>
                <a:gd name="connsiteY4" fmla="*/ 39096 h 68199"/>
                <a:gd name="connsiteX5" fmla="*/ 27489 w 106774"/>
                <a:gd name="connsiteY5" fmla="*/ 996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774" h="68199">
                  <a:moveTo>
                    <a:pt x="26441" y="-148"/>
                  </a:moveTo>
                  <a:lnTo>
                    <a:pt x="107975" y="27094"/>
                  </a:lnTo>
                  <a:lnTo>
                    <a:pt x="40633" y="68051"/>
                  </a:lnTo>
                  <a:cubicBezTo>
                    <a:pt x="38442" y="52812"/>
                    <a:pt x="37109" y="42715"/>
                    <a:pt x="35680" y="32809"/>
                  </a:cubicBezTo>
                  <a:lnTo>
                    <a:pt x="1200" y="39096"/>
                  </a:lnTo>
                  <a:lnTo>
                    <a:pt x="27489" y="9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: фигура 257">
              <a:extLst>
                <a:ext uri="{FF2B5EF4-FFF2-40B4-BE49-F238E27FC236}">
                  <a16:creationId xmlns:a16="http://schemas.microsoft.com/office/drawing/2014/main" id="{EB15DC8E-3558-49CB-B2FF-597580E9BDC7}"/>
                </a:ext>
              </a:extLst>
            </p:cNvPr>
            <p:cNvSpPr/>
            <p:nvPr/>
          </p:nvSpPr>
          <p:spPr>
            <a:xfrm>
              <a:off x="3078922" y="2593466"/>
              <a:ext cx="46229" cy="145827"/>
            </a:xfrm>
            <a:custGeom>
              <a:avLst/>
              <a:gdLst>
                <a:gd name="connsiteX0" fmla="*/ 21331 w 46229"/>
                <a:gd name="connsiteY0" fmla="*/ -148 h 145827"/>
                <a:gd name="connsiteX1" fmla="*/ 47429 w 46229"/>
                <a:gd name="connsiteY1" fmla="*/ 143585 h 145827"/>
                <a:gd name="connsiteX2" fmla="*/ 33046 w 46229"/>
                <a:gd name="connsiteY2" fmla="*/ 145680 h 145827"/>
                <a:gd name="connsiteX3" fmla="*/ 29999 w 46229"/>
                <a:gd name="connsiteY3" fmla="*/ 81482 h 145827"/>
                <a:gd name="connsiteX4" fmla="*/ 21331 w 46229"/>
                <a:gd name="connsiteY4" fmla="*/ -148 h 14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9" h="145827">
                  <a:moveTo>
                    <a:pt x="21331" y="-148"/>
                  </a:moveTo>
                  <a:cubicBezTo>
                    <a:pt x="30856" y="53859"/>
                    <a:pt x="39333" y="98722"/>
                    <a:pt x="47429" y="143585"/>
                  </a:cubicBezTo>
                  <a:lnTo>
                    <a:pt x="33046" y="145680"/>
                  </a:lnTo>
                  <a:lnTo>
                    <a:pt x="29999" y="81482"/>
                  </a:lnTo>
                  <a:cubicBezTo>
                    <a:pt x="-5529" y="81386"/>
                    <a:pt x="-7910" y="66337"/>
                    <a:pt x="21331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: фигура 258">
              <a:extLst>
                <a:ext uri="{FF2B5EF4-FFF2-40B4-BE49-F238E27FC236}">
                  <a16:creationId xmlns:a16="http://schemas.microsoft.com/office/drawing/2014/main" id="{E38A375E-D07D-4234-A866-49F2E78AAA70}"/>
                </a:ext>
              </a:extLst>
            </p:cNvPr>
            <p:cNvSpPr/>
            <p:nvPr/>
          </p:nvSpPr>
          <p:spPr>
            <a:xfrm>
              <a:off x="9068847" y="3164585"/>
              <a:ext cx="43565" cy="106108"/>
            </a:xfrm>
            <a:custGeom>
              <a:avLst/>
              <a:gdLst>
                <a:gd name="connsiteX0" fmla="*/ 2629 w 43565"/>
                <a:gd name="connsiteY0" fmla="*/ 105961 h 106108"/>
                <a:gd name="connsiteX1" fmla="*/ 26441 w 43565"/>
                <a:gd name="connsiteY1" fmla="*/ -148 h 106108"/>
                <a:gd name="connsiteX2" fmla="*/ 1200 w 43565"/>
                <a:gd name="connsiteY2" fmla="*/ 104627 h 10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65" h="106108">
                  <a:moveTo>
                    <a:pt x="2629" y="105961"/>
                  </a:moveTo>
                  <a:cubicBezTo>
                    <a:pt x="10630" y="70528"/>
                    <a:pt x="18564" y="35162"/>
                    <a:pt x="26441" y="-148"/>
                  </a:cubicBezTo>
                  <a:cubicBezTo>
                    <a:pt x="58921" y="34524"/>
                    <a:pt x="46824" y="85577"/>
                    <a:pt x="1200" y="104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: фигура 259">
              <a:extLst>
                <a:ext uri="{FF2B5EF4-FFF2-40B4-BE49-F238E27FC236}">
                  <a16:creationId xmlns:a16="http://schemas.microsoft.com/office/drawing/2014/main" id="{A3A375F8-30CC-4471-8A3D-17DF21398468}"/>
                </a:ext>
              </a:extLst>
            </p:cNvPr>
            <p:cNvSpPr/>
            <p:nvPr/>
          </p:nvSpPr>
          <p:spPr>
            <a:xfrm>
              <a:off x="7129814" y="3582733"/>
              <a:ext cx="40129" cy="121253"/>
            </a:xfrm>
            <a:custGeom>
              <a:avLst/>
              <a:gdLst>
                <a:gd name="connsiteX0" fmla="*/ 37709 w 40129"/>
                <a:gd name="connsiteY0" fmla="*/ 72242 h 121253"/>
                <a:gd name="connsiteX1" fmla="*/ 11706 w 40129"/>
                <a:gd name="connsiteY1" fmla="*/ 121105 h 121253"/>
                <a:gd name="connsiteX2" fmla="*/ 41329 w 40129"/>
                <a:gd name="connsiteY2" fmla="*/ -148 h 121253"/>
                <a:gd name="connsiteX3" fmla="*/ 41329 w 40129"/>
                <a:gd name="connsiteY3" fmla="*/ 68242 h 1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29" h="121253">
                  <a:moveTo>
                    <a:pt x="37709" y="72242"/>
                  </a:moveTo>
                  <a:lnTo>
                    <a:pt x="11706" y="121105"/>
                  </a:lnTo>
                  <a:cubicBezTo>
                    <a:pt x="-7344" y="83005"/>
                    <a:pt x="-2201" y="63098"/>
                    <a:pt x="41329" y="-148"/>
                  </a:cubicBezTo>
                  <a:lnTo>
                    <a:pt x="41329" y="68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: фигура 260">
              <a:extLst>
                <a:ext uri="{FF2B5EF4-FFF2-40B4-BE49-F238E27FC236}">
                  <a16:creationId xmlns:a16="http://schemas.microsoft.com/office/drawing/2014/main" id="{F38E21D1-4D5D-40BF-837A-17379BAAF807}"/>
                </a:ext>
              </a:extLst>
            </p:cNvPr>
            <p:cNvSpPr/>
            <p:nvPr/>
          </p:nvSpPr>
          <p:spPr>
            <a:xfrm>
              <a:off x="4109560" y="4436173"/>
              <a:ext cx="100107" cy="71532"/>
            </a:xfrm>
            <a:custGeom>
              <a:avLst/>
              <a:gdLst>
                <a:gd name="connsiteX0" fmla="*/ 1200 w 100107"/>
                <a:gd name="connsiteY0" fmla="*/ 54907 h 71532"/>
                <a:gd name="connsiteX1" fmla="*/ 101307 w 100107"/>
                <a:gd name="connsiteY1" fmla="*/ -148 h 71532"/>
                <a:gd name="connsiteX2" fmla="*/ 11010 w 100107"/>
                <a:gd name="connsiteY2" fmla="*/ 71385 h 7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107" h="71532">
                  <a:moveTo>
                    <a:pt x="1200" y="54907"/>
                  </a:moveTo>
                  <a:lnTo>
                    <a:pt x="101307" y="-148"/>
                  </a:lnTo>
                  <a:cubicBezTo>
                    <a:pt x="72732" y="25665"/>
                    <a:pt x="55587" y="71099"/>
                    <a:pt x="11010" y="71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: фигура 261">
              <a:extLst>
                <a:ext uri="{FF2B5EF4-FFF2-40B4-BE49-F238E27FC236}">
                  <a16:creationId xmlns:a16="http://schemas.microsoft.com/office/drawing/2014/main" id="{08150876-BBC3-4C77-9A4B-7BF0F485223B}"/>
                </a:ext>
              </a:extLst>
            </p:cNvPr>
            <p:cNvSpPr/>
            <p:nvPr/>
          </p:nvSpPr>
          <p:spPr>
            <a:xfrm>
              <a:off x="2491643" y="4669440"/>
              <a:ext cx="43576" cy="84486"/>
            </a:xfrm>
            <a:custGeom>
              <a:avLst/>
              <a:gdLst>
                <a:gd name="connsiteX0" fmla="*/ 6248 w 43576"/>
                <a:gd name="connsiteY0" fmla="*/ 84339 h 84486"/>
                <a:gd name="connsiteX1" fmla="*/ 1200 w 43576"/>
                <a:gd name="connsiteY1" fmla="*/ 24332 h 84486"/>
                <a:gd name="connsiteX2" fmla="*/ 32633 w 43576"/>
                <a:gd name="connsiteY2" fmla="*/ -148 h 84486"/>
                <a:gd name="connsiteX3" fmla="*/ 6248 w 43576"/>
                <a:gd name="connsiteY3" fmla="*/ 84339 h 8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6" h="84486">
                  <a:moveTo>
                    <a:pt x="6248" y="84339"/>
                  </a:moveTo>
                  <a:lnTo>
                    <a:pt x="1200" y="24332"/>
                  </a:lnTo>
                  <a:lnTo>
                    <a:pt x="32633" y="-148"/>
                  </a:lnTo>
                  <a:cubicBezTo>
                    <a:pt x="61778" y="45287"/>
                    <a:pt x="32633" y="64337"/>
                    <a:pt x="6248" y="84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: фигура 262">
              <a:extLst>
                <a:ext uri="{FF2B5EF4-FFF2-40B4-BE49-F238E27FC236}">
                  <a16:creationId xmlns:a16="http://schemas.microsoft.com/office/drawing/2014/main" id="{6A34C778-8053-4475-9400-0FDF9593B281}"/>
                </a:ext>
              </a:extLst>
            </p:cNvPr>
            <p:cNvSpPr/>
            <p:nvPr/>
          </p:nvSpPr>
          <p:spPr>
            <a:xfrm>
              <a:off x="8479344" y="1521999"/>
              <a:ext cx="49340" cy="80867"/>
            </a:xfrm>
            <a:custGeom>
              <a:avLst/>
              <a:gdLst>
                <a:gd name="connsiteX0" fmla="*/ 30537 w 49340"/>
                <a:gd name="connsiteY0" fmla="*/ 80720 h 80867"/>
                <a:gd name="connsiteX1" fmla="*/ 1200 w 49340"/>
                <a:gd name="connsiteY1" fmla="*/ -148 h 80867"/>
                <a:gd name="connsiteX2" fmla="*/ 35299 w 49340"/>
                <a:gd name="connsiteY2" fmla="*/ 2138 h 80867"/>
                <a:gd name="connsiteX3" fmla="*/ 50540 w 49340"/>
                <a:gd name="connsiteY3" fmla="*/ 79862 h 8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40" h="80867">
                  <a:moveTo>
                    <a:pt x="30537" y="80720"/>
                  </a:moveTo>
                  <a:cubicBezTo>
                    <a:pt x="21679" y="56336"/>
                    <a:pt x="12916" y="32047"/>
                    <a:pt x="1200" y="-148"/>
                  </a:cubicBezTo>
                  <a:cubicBezTo>
                    <a:pt x="16059" y="614"/>
                    <a:pt x="34442" y="-1005"/>
                    <a:pt x="35299" y="2138"/>
                  </a:cubicBezTo>
                  <a:cubicBezTo>
                    <a:pt x="42158" y="27570"/>
                    <a:pt x="45872" y="53859"/>
                    <a:pt x="50540" y="798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: фигура 263">
              <a:extLst>
                <a:ext uri="{FF2B5EF4-FFF2-40B4-BE49-F238E27FC236}">
                  <a16:creationId xmlns:a16="http://schemas.microsoft.com/office/drawing/2014/main" id="{0F4FE59F-34F9-4B14-A294-F0A7CE0A241A}"/>
                </a:ext>
              </a:extLst>
            </p:cNvPr>
            <p:cNvSpPr/>
            <p:nvPr/>
          </p:nvSpPr>
          <p:spPr>
            <a:xfrm>
              <a:off x="2569100" y="4968811"/>
              <a:ext cx="39415" cy="127825"/>
            </a:xfrm>
            <a:custGeom>
              <a:avLst/>
              <a:gdLst>
                <a:gd name="connsiteX0" fmla="*/ 13564 w 39415"/>
                <a:gd name="connsiteY0" fmla="*/ 127297 h 127825"/>
                <a:gd name="connsiteX1" fmla="*/ 40615 w 39415"/>
                <a:gd name="connsiteY1" fmla="*/ -148 h 127825"/>
                <a:gd name="connsiteX2" fmla="*/ 12992 w 39415"/>
                <a:gd name="connsiteY2" fmla="*/ 127678 h 12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15" h="127825">
                  <a:moveTo>
                    <a:pt x="13564" y="127297"/>
                  </a:moveTo>
                  <a:cubicBezTo>
                    <a:pt x="-6343" y="57669"/>
                    <a:pt x="-5486" y="48430"/>
                    <a:pt x="40615" y="-148"/>
                  </a:cubicBezTo>
                  <a:cubicBezTo>
                    <a:pt x="29756" y="50335"/>
                    <a:pt x="21565" y="88911"/>
                    <a:pt x="12992" y="127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: фигура 264">
              <a:extLst>
                <a:ext uri="{FF2B5EF4-FFF2-40B4-BE49-F238E27FC236}">
                  <a16:creationId xmlns:a16="http://schemas.microsoft.com/office/drawing/2014/main" id="{3ABE076B-7F67-4500-9E91-7E6E06E503FD}"/>
                </a:ext>
              </a:extLst>
            </p:cNvPr>
            <p:cNvSpPr/>
            <p:nvPr/>
          </p:nvSpPr>
          <p:spPr>
            <a:xfrm>
              <a:off x="2669951" y="5333142"/>
              <a:ext cx="18383" cy="119920"/>
            </a:xfrm>
            <a:custGeom>
              <a:avLst/>
              <a:gdLst>
                <a:gd name="connsiteX0" fmla="*/ 19583 w 18383"/>
                <a:gd name="connsiteY0" fmla="*/ -148 h 119920"/>
                <a:gd name="connsiteX1" fmla="*/ 19583 w 18383"/>
                <a:gd name="connsiteY1" fmla="*/ 119772 h 119920"/>
                <a:gd name="connsiteX2" fmla="*/ 7296 w 18383"/>
                <a:gd name="connsiteY2" fmla="*/ 119772 h 119920"/>
                <a:gd name="connsiteX3" fmla="*/ 1200 w 18383"/>
                <a:gd name="connsiteY3" fmla="*/ 233 h 11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" h="119920">
                  <a:moveTo>
                    <a:pt x="19583" y="-148"/>
                  </a:moveTo>
                  <a:lnTo>
                    <a:pt x="19583" y="119772"/>
                  </a:lnTo>
                  <a:lnTo>
                    <a:pt x="7296" y="119772"/>
                  </a:lnTo>
                  <a:lnTo>
                    <a:pt x="1200" y="2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: фигура 265">
              <a:extLst>
                <a:ext uri="{FF2B5EF4-FFF2-40B4-BE49-F238E27FC236}">
                  <a16:creationId xmlns:a16="http://schemas.microsoft.com/office/drawing/2014/main" id="{909823FA-D9C7-4909-8DF4-F2E94110D1F8}"/>
                </a:ext>
              </a:extLst>
            </p:cNvPr>
            <p:cNvSpPr/>
            <p:nvPr/>
          </p:nvSpPr>
          <p:spPr>
            <a:xfrm>
              <a:off x="7957946" y="1764029"/>
              <a:ext cx="91535" cy="88296"/>
            </a:xfrm>
            <a:custGeom>
              <a:avLst/>
              <a:gdLst>
                <a:gd name="connsiteX0" fmla="*/ 48729 w 91535"/>
                <a:gd name="connsiteY0" fmla="*/ 70433 h 88296"/>
                <a:gd name="connsiteX1" fmla="*/ 37776 w 91535"/>
                <a:gd name="connsiteY1" fmla="*/ 79958 h 88296"/>
                <a:gd name="connsiteX2" fmla="*/ 26727 w 91535"/>
                <a:gd name="connsiteY2" fmla="*/ 88149 h 88296"/>
                <a:gd name="connsiteX3" fmla="*/ 20440 w 91535"/>
                <a:gd name="connsiteY3" fmla="*/ 85387 h 88296"/>
                <a:gd name="connsiteX4" fmla="*/ 45300 w 91535"/>
                <a:gd name="connsiteY4" fmla="*/ 42524 h 88296"/>
                <a:gd name="connsiteX5" fmla="*/ 1200 w 91535"/>
                <a:gd name="connsiteY5" fmla="*/ 51478 h 88296"/>
                <a:gd name="connsiteX6" fmla="*/ 43395 w 91535"/>
                <a:gd name="connsiteY6" fmla="*/ 20521 h 88296"/>
                <a:gd name="connsiteX7" fmla="*/ 42157 w 91535"/>
                <a:gd name="connsiteY7" fmla="*/ 21569 h 88296"/>
                <a:gd name="connsiteX8" fmla="*/ 92735 w 91535"/>
                <a:gd name="connsiteY8" fmla="*/ -148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35" h="88296">
                  <a:moveTo>
                    <a:pt x="48729" y="70433"/>
                  </a:moveTo>
                  <a:lnTo>
                    <a:pt x="37776" y="79958"/>
                  </a:lnTo>
                  <a:lnTo>
                    <a:pt x="26727" y="88149"/>
                  </a:lnTo>
                  <a:lnTo>
                    <a:pt x="20440" y="85387"/>
                  </a:lnTo>
                  <a:lnTo>
                    <a:pt x="45300" y="42524"/>
                  </a:lnTo>
                  <a:lnTo>
                    <a:pt x="1200" y="51478"/>
                  </a:lnTo>
                  <a:lnTo>
                    <a:pt x="43395" y="20521"/>
                  </a:lnTo>
                  <a:lnTo>
                    <a:pt x="42157" y="21569"/>
                  </a:lnTo>
                  <a:lnTo>
                    <a:pt x="92735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: фигура 266">
              <a:extLst>
                <a:ext uri="{FF2B5EF4-FFF2-40B4-BE49-F238E27FC236}">
                  <a16:creationId xmlns:a16="http://schemas.microsoft.com/office/drawing/2014/main" id="{2BAF42F6-4115-4F68-ADF6-087D8FB2E432}"/>
                </a:ext>
              </a:extLst>
            </p:cNvPr>
            <p:cNvSpPr/>
            <p:nvPr/>
          </p:nvSpPr>
          <p:spPr>
            <a:xfrm>
              <a:off x="3172205" y="2927603"/>
              <a:ext cx="37052" cy="123253"/>
            </a:xfrm>
            <a:custGeom>
              <a:avLst/>
              <a:gdLst>
                <a:gd name="connsiteX0" fmla="*/ 15867 w 37052"/>
                <a:gd name="connsiteY0" fmla="*/ 123106 h 123253"/>
                <a:gd name="connsiteX1" fmla="*/ 1200 w 37052"/>
                <a:gd name="connsiteY1" fmla="*/ 1567 h 123253"/>
                <a:gd name="connsiteX2" fmla="*/ 13295 w 37052"/>
                <a:gd name="connsiteY2" fmla="*/ -148 h 123253"/>
                <a:gd name="connsiteX3" fmla="*/ 38252 w 37052"/>
                <a:gd name="connsiteY3" fmla="*/ 119391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2" h="123253">
                  <a:moveTo>
                    <a:pt x="15867" y="123106"/>
                  </a:moveTo>
                  <a:lnTo>
                    <a:pt x="1200" y="1567"/>
                  </a:lnTo>
                  <a:lnTo>
                    <a:pt x="13295" y="-148"/>
                  </a:lnTo>
                  <a:cubicBezTo>
                    <a:pt x="21583" y="39667"/>
                    <a:pt x="29870" y="79510"/>
                    <a:pt x="38252" y="119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: фигура 267">
              <a:extLst>
                <a:ext uri="{FF2B5EF4-FFF2-40B4-BE49-F238E27FC236}">
                  <a16:creationId xmlns:a16="http://schemas.microsoft.com/office/drawing/2014/main" id="{BCA65690-DE0A-430C-9A7F-DB5A257ED107}"/>
                </a:ext>
              </a:extLst>
            </p:cNvPr>
            <p:cNvSpPr/>
            <p:nvPr/>
          </p:nvSpPr>
          <p:spPr>
            <a:xfrm>
              <a:off x="3996975" y="4494942"/>
              <a:ext cx="75266" cy="117443"/>
            </a:xfrm>
            <a:custGeom>
              <a:avLst/>
              <a:gdLst>
                <a:gd name="connsiteX0" fmla="*/ 73113 w 75266"/>
                <a:gd name="connsiteY0" fmla="*/ -148 h 117443"/>
                <a:gd name="connsiteX1" fmla="*/ 10725 w 75266"/>
                <a:gd name="connsiteY1" fmla="*/ 117296 h 117443"/>
                <a:gd name="connsiteX2" fmla="*/ 1200 w 75266"/>
                <a:gd name="connsiteY2" fmla="*/ 110819 h 117443"/>
                <a:gd name="connsiteX3" fmla="*/ 39300 w 75266"/>
                <a:gd name="connsiteY3" fmla="*/ 61098 h 117443"/>
                <a:gd name="connsiteX4" fmla="*/ 73113 w 75266"/>
                <a:gd name="connsiteY4" fmla="*/ -148 h 11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66" h="117443">
                  <a:moveTo>
                    <a:pt x="73113" y="-148"/>
                  </a:moveTo>
                  <a:cubicBezTo>
                    <a:pt x="91211" y="66051"/>
                    <a:pt x="31108" y="79957"/>
                    <a:pt x="10725" y="117296"/>
                  </a:cubicBezTo>
                  <a:lnTo>
                    <a:pt x="1200" y="110819"/>
                  </a:lnTo>
                  <a:cubicBezTo>
                    <a:pt x="13963" y="94340"/>
                    <a:pt x="27774" y="78529"/>
                    <a:pt x="39300" y="61098"/>
                  </a:cubicBezTo>
                  <a:cubicBezTo>
                    <a:pt x="50824" y="43667"/>
                    <a:pt x="59207" y="24903"/>
                    <a:pt x="73113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: фигура 269">
              <a:extLst>
                <a:ext uri="{FF2B5EF4-FFF2-40B4-BE49-F238E27FC236}">
                  <a16:creationId xmlns:a16="http://schemas.microsoft.com/office/drawing/2014/main" id="{476F87BB-40ED-468F-9D13-D73268AB3C05}"/>
                </a:ext>
              </a:extLst>
            </p:cNvPr>
            <p:cNvSpPr/>
            <p:nvPr/>
          </p:nvSpPr>
          <p:spPr>
            <a:xfrm>
              <a:off x="4788502" y="5301519"/>
              <a:ext cx="42195" cy="109918"/>
            </a:xfrm>
            <a:custGeom>
              <a:avLst/>
              <a:gdLst>
                <a:gd name="connsiteX0" fmla="*/ 1200 w 42195"/>
                <a:gd name="connsiteY0" fmla="*/ 109771 h 109918"/>
                <a:gd name="connsiteX1" fmla="*/ 31204 w 42195"/>
                <a:gd name="connsiteY1" fmla="*/ -148 h 109918"/>
                <a:gd name="connsiteX2" fmla="*/ 43395 w 42195"/>
                <a:gd name="connsiteY2" fmla="*/ 3853 h 109918"/>
                <a:gd name="connsiteX3" fmla="*/ 1200 w 42195"/>
                <a:gd name="connsiteY3" fmla="*/ 109771 h 10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" h="109918">
                  <a:moveTo>
                    <a:pt x="1200" y="109771"/>
                  </a:moveTo>
                  <a:cubicBezTo>
                    <a:pt x="12058" y="70052"/>
                    <a:pt x="21583" y="35000"/>
                    <a:pt x="31204" y="-148"/>
                  </a:cubicBezTo>
                  <a:lnTo>
                    <a:pt x="43395" y="3853"/>
                  </a:lnTo>
                  <a:cubicBezTo>
                    <a:pt x="24536" y="35952"/>
                    <a:pt x="54921" y="84530"/>
                    <a:pt x="1200" y="10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: фигура 270">
              <a:extLst>
                <a:ext uri="{FF2B5EF4-FFF2-40B4-BE49-F238E27FC236}">
                  <a16:creationId xmlns:a16="http://schemas.microsoft.com/office/drawing/2014/main" id="{D9F6D40E-9B85-4BC3-9D94-C1070298E2DD}"/>
                </a:ext>
              </a:extLst>
            </p:cNvPr>
            <p:cNvSpPr/>
            <p:nvPr/>
          </p:nvSpPr>
          <p:spPr>
            <a:xfrm>
              <a:off x="4425409" y="2879883"/>
              <a:ext cx="624745" cy="841628"/>
            </a:xfrm>
            <a:custGeom>
              <a:avLst/>
              <a:gdLst>
                <a:gd name="connsiteX0" fmla="*/ 404107 w 624745"/>
                <a:gd name="connsiteY0" fmla="*/ 5186 h 841628"/>
                <a:gd name="connsiteX1" fmla="*/ 404107 w 624745"/>
                <a:gd name="connsiteY1" fmla="*/ 68623 h 841628"/>
                <a:gd name="connsiteX2" fmla="*/ 526408 w 624745"/>
                <a:gd name="connsiteY2" fmla="*/ -148 h 841628"/>
                <a:gd name="connsiteX3" fmla="*/ 535076 w 624745"/>
                <a:gd name="connsiteY3" fmla="*/ 8520 h 841628"/>
                <a:gd name="connsiteX4" fmla="*/ 444207 w 624745"/>
                <a:gd name="connsiteY4" fmla="*/ 143775 h 841628"/>
                <a:gd name="connsiteX5" fmla="*/ 521265 w 624745"/>
                <a:gd name="connsiteY5" fmla="*/ 180637 h 841628"/>
                <a:gd name="connsiteX6" fmla="*/ 493928 w 624745"/>
                <a:gd name="connsiteY6" fmla="*/ 220070 h 841628"/>
                <a:gd name="connsiteX7" fmla="*/ 538029 w 624745"/>
                <a:gd name="connsiteY7" fmla="*/ 275887 h 841628"/>
                <a:gd name="connsiteX8" fmla="*/ 625945 w 624745"/>
                <a:gd name="connsiteY8" fmla="*/ 327417 h 841628"/>
                <a:gd name="connsiteX9" fmla="*/ 158267 w 624745"/>
                <a:gd name="connsiteY9" fmla="*/ 602213 h 841628"/>
                <a:gd name="connsiteX10" fmla="*/ 214941 w 624745"/>
                <a:gd name="connsiteY10" fmla="*/ 581830 h 841628"/>
                <a:gd name="connsiteX11" fmla="*/ 184270 w 624745"/>
                <a:gd name="connsiteY11" fmla="*/ 643742 h 841628"/>
                <a:gd name="connsiteX12" fmla="*/ 224180 w 624745"/>
                <a:gd name="connsiteY12" fmla="*/ 660983 h 841628"/>
                <a:gd name="connsiteX13" fmla="*/ 101307 w 624745"/>
                <a:gd name="connsiteY13" fmla="*/ 753851 h 841628"/>
                <a:gd name="connsiteX14" fmla="*/ 108451 w 624745"/>
                <a:gd name="connsiteY14" fmla="*/ 764996 h 841628"/>
                <a:gd name="connsiteX15" fmla="*/ 195319 w 624745"/>
                <a:gd name="connsiteY15" fmla="*/ 736421 h 841628"/>
                <a:gd name="connsiteX16" fmla="*/ 161410 w 624745"/>
                <a:gd name="connsiteY16" fmla="*/ 835004 h 841628"/>
                <a:gd name="connsiteX17" fmla="*/ 145122 w 624745"/>
                <a:gd name="connsiteY17" fmla="*/ 768329 h 841628"/>
                <a:gd name="connsiteX18" fmla="*/ 1200 w 624745"/>
                <a:gd name="connsiteY18" fmla="*/ 841481 h 841628"/>
                <a:gd name="connsiteX19" fmla="*/ 99593 w 624745"/>
                <a:gd name="connsiteY19" fmla="*/ 737373 h 841628"/>
                <a:gd name="connsiteX20" fmla="*/ 156172 w 624745"/>
                <a:gd name="connsiteY20" fmla="*/ 620311 h 841628"/>
                <a:gd name="connsiteX21" fmla="*/ 55397 w 624745"/>
                <a:gd name="connsiteY21" fmla="*/ 670889 h 841628"/>
                <a:gd name="connsiteX22" fmla="*/ 49872 w 624745"/>
                <a:gd name="connsiteY22" fmla="*/ 661364 h 841628"/>
                <a:gd name="connsiteX23" fmla="*/ 106546 w 624745"/>
                <a:gd name="connsiteY23" fmla="*/ 621835 h 841628"/>
                <a:gd name="connsiteX24" fmla="*/ 219322 w 624745"/>
                <a:gd name="connsiteY24" fmla="*/ 480770 h 841628"/>
                <a:gd name="connsiteX25" fmla="*/ 323526 w 624745"/>
                <a:gd name="connsiteY25" fmla="*/ 365041 h 841628"/>
                <a:gd name="connsiteX26" fmla="*/ 266376 w 624745"/>
                <a:gd name="connsiteY26" fmla="*/ 339038 h 841628"/>
                <a:gd name="connsiteX27" fmla="*/ 268566 w 624745"/>
                <a:gd name="connsiteY27" fmla="*/ 329513 h 841628"/>
                <a:gd name="connsiteX28" fmla="*/ 311429 w 624745"/>
                <a:gd name="connsiteY28" fmla="*/ 333989 h 841628"/>
                <a:gd name="connsiteX29" fmla="*/ 276568 w 624745"/>
                <a:gd name="connsiteY29" fmla="*/ 304748 h 841628"/>
                <a:gd name="connsiteX30" fmla="*/ 279806 w 624745"/>
                <a:gd name="connsiteY30" fmla="*/ 297604 h 841628"/>
                <a:gd name="connsiteX31" fmla="*/ 317906 w 624745"/>
                <a:gd name="connsiteY31" fmla="*/ 304271 h 841628"/>
                <a:gd name="connsiteX32" fmla="*/ 356577 w 624745"/>
                <a:gd name="connsiteY32" fmla="*/ 281792 h 841628"/>
                <a:gd name="connsiteX33" fmla="*/ 347052 w 624745"/>
                <a:gd name="connsiteY33" fmla="*/ 252551 h 841628"/>
                <a:gd name="connsiteX34" fmla="*/ 298665 w 624745"/>
                <a:gd name="connsiteY34" fmla="*/ 142061 h 841628"/>
                <a:gd name="connsiteX35" fmla="*/ 309810 w 624745"/>
                <a:gd name="connsiteY35" fmla="*/ 134536 h 841628"/>
                <a:gd name="connsiteX36" fmla="*/ 333622 w 624745"/>
                <a:gd name="connsiteY36" fmla="*/ 147585 h 841628"/>
                <a:gd name="connsiteX37" fmla="*/ 388486 w 624745"/>
                <a:gd name="connsiteY37" fmla="*/ -148 h 841628"/>
                <a:gd name="connsiteX38" fmla="*/ 489832 w 624745"/>
                <a:gd name="connsiteY38" fmla="*/ 183971 h 841628"/>
                <a:gd name="connsiteX39" fmla="*/ 419633 w 624745"/>
                <a:gd name="connsiteY39" fmla="*/ 177017 h 841628"/>
                <a:gd name="connsiteX40" fmla="*/ 419633 w 624745"/>
                <a:gd name="connsiteY40" fmla="*/ 157015 h 841628"/>
                <a:gd name="connsiteX41" fmla="*/ 470782 w 624745"/>
                <a:gd name="connsiteY41" fmla="*/ 64146 h 841628"/>
                <a:gd name="connsiteX42" fmla="*/ 466115 w 624745"/>
                <a:gd name="connsiteY42" fmla="*/ 58526 h 841628"/>
                <a:gd name="connsiteX43" fmla="*/ 364579 w 624745"/>
                <a:gd name="connsiteY43" fmla="*/ 136631 h 841628"/>
                <a:gd name="connsiteX44" fmla="*/ 358959 w 624745"/>
                <a:gd name="connsiteY44" fmla="*/ 188638 h 841628"/>
                <a:gd name="connsiteX45" fmla="*/ 355054 w 624745"/>
                <a:gd name="connsiteY45" fmla="*/ 229595 h 841628"/>
                <a:gd name="connsiteX46" fmla="*/ 347052 w 624745"/>
                <a:gd name="connsiteY46" fmla="*/ 339419 h 841628"/>
                <a:gd name="connsiteX47" fmla="*/ 476211 w 624745"/>
                <a:gd name="connsiteY47" fmla="*/ 318750 h 841628"/>
                <a:gd name="connsiteX48" fmla="*/ 458590 w 624745"/>
                <a:gd name="connsiteY48" fmla="*/ 304271 h 841628"/>
                <a:gd name="connsiteX49" fmla="*/ 463544 w 624745"/>
                <a:gd name="connsiteY49" fmla="*/ 247121 h 841628"/>
                <a:gd name="connsiteX50" fmla="*/ 489737 w 624745"/>
                <a:gd name="connsiteY50" fmla="*/ 184066 h 84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24745" h="841628">
                  <a:moveTo>
                    <a:pt x="404107" y="5186"/>
                  </a:moveTo>
                  <a:lnTo>
                    <a:pt x="404107" y="68623"/>
                  </a:lnTo>
                  <a:lnTo>
                    <a:pt x="526408" y="-148"/>
                  </a:lnTo>
                  <a:lnTo>
                    <a:pt x="535076" y="8520"/>
                  </a:lnTo>
                  <a:lnTo>
                    <a:pt x="444207" y="143775"/>
                  </a:lnTo>
                  <a:lnTo>
                    <a:pt x="521265" y="180637"/>
                  </a:lnTo>
                  <a:cubicBezTo>
                    <a:pt x="511740" y="193591"/>
                    <a:pt x="494214" y="206640"/>
                    <a:pt x="493928" y="220070"/>
                  </a:cubicBezTo>
                  <a:cubicBezTo>
                    <a:pt x="492975" y="262838"/>
                    <a:pt x="496404" y="260361"/>
                    <a:pt x="538029" y="275887"/>
                  </a:cubicBezTo>
                  <a:cubicBezTo>
                    <a:pt x="564604" y="285888"/>
                    <a:pt x="587940" y="304462"/>
                    <a:pt x="625945" y="327417"/>
                  </a:cubicBezTo>
                  <a:cubicBezTo>
                    <a:pt x="390296" y="291413"/>
                    <a:pt x="267328" y="434478"/>
                    <a:pt x="158267" y="602213"/>
                  </a:cubicBezTo>
                  <a:lnTo>
                    <a:pt x="214941" y="581830"/>
                  </a:lnTo>
                  <a:lnTo>
                    <a:pt x="184270" y="643742"/>
                  </a:lnTo>
                  <a:lnTo>
                    <a:pt x="224180" y="660983"/>
                  </a:lnTo>
                  <a:lnTo>
                    <a:pt x="101307" y="753851"/>
                  </a:lnTo>
                  <a:lnTo>
                    <a:pt x="108451" y="764996"/>
                  </a:lnTo>
                  <a:lnTo>
                    <a:pt x="195319" y="736421"/>
                  </a:lnTo>
                  <a:cubicBezTo>
                    <a:pt x="184175" y="768806"/>
                    <a:pt x="174459" y="797190"/>
                    <a:pt x="161410" y="835004"/>
                  </a:cubicBezTo>
                  <a:cubicBezTo>
                    <a:pt x="154933" y="808620"/>
                    <a:pt x="150933" y="792047"/>
                    <a:pt x="145122" y="768329"/>
                  </a:cubicBezTo>
                  <a:lnTo>
                    <a:pt x="1200" y="841481"/>
                  </a:lnTo>
                  <a:cubicBezTo>
                    <a:pt x="36156" y="803381"/>
                    <a:pt x="63017" y="763662"/>
                    <a:pt x="99593" y="737373"/>
                  </a:cubicBezTo>
                  <a:cubicBezTo>
                    <a:pt x="140931" y="707655"/>
                    <a:pt x="141408" y="664888"/>
                    <a:pt x="156172" y="620311"/>
                  </a:cubicBezTo>
                  <a:lnTo>
                    <a:pt x="55397" y="670889"/>
                  </a:lnTo>
                  <a:lnTo>
                    <a:pt x="49872" y="661364"/>
                  </a:lnTo>
                  <a:cubicBezTo>
                    <a:pt x="68922" y="648410"/>
                    <a:pt x="91402" y="638504"/>
                    <a:pt x="106546" y="621835"/>
                  </a:cubicBezTo>
                  <a:cubicBezTo>
                    <a:pt x="147313" y="576877"/>
                    <a:pt x="202463" y="534491"/>
                    <a:pt x="219322" y="480770"/>
                  </a:cubicBezTo>
                  <a:cubicBezTo>
                    <a:pt x="238372" y="420191"/>
                    <a:pt x="289426" y="405617"/>
                    <a:pt x="323526" y="365041"/>
                  </a:cubicBezTo>
                  <a:lnTo>
                    <a:pt x="266376" y="339038"/>
                  </a:lnTo>
                  <a:lnTo>
                    <a:pt x="268566" y="329513"/>
                  </a:lnTo>
                  <a:lnTo>
                    <a:pt x="311429" y="333989"/>
                  </a:lnTo>
                  <a:lnTo>
                    <a:pt x="276568" y="304748"/>
                  </a:lnTo>
                  <a:lnTo>
                    <a:pt x="279806" y="297604"/>
                  </a:lnTo>
                  <a:cubicBezTo>
                    <a:pt x="292665" y="300176"/>
                    <a:pt x="306381" y="307129"/>
                    <a:pt x="317906" y="304271"/>
                  </a:cubicBezTo>
                  <a:cubicBezTo>
                    <a:pt x="332641" y="300538"/>
                    <a:pt x="346033" y="292746"/>
                    <a:pt x="356577" y="281792"/>
                  </a:cubicBezTo>
                  <a:cubicBezTo>
                    <a:pt x="359911" y="278363"/>
                    <a:pt x="351148" y="262742"/>
                    <a:pt x="347052" y="252551"/>
                  </a:cubicBezTo>
                  <a:cubicBezTo>
                    <a:pt x="331146" y="215594"/>
                    <a:pt x="314762" y="178827"/>
                    <a:pt x="298665" y="142061"/>
                  </a:cubicBezTo>
                  <a:lnTo>
                    <a:pt x="309810" y="134536"/>
                  </a:lnTo>
                  <a:lnTo>
                    <a:pt x="333622" y="147585"/>
                  </a:lnTo>
                  <a:lnTo>
                    <a:pt x="388486" y="-148"/>
                  </a:lnTo>
                  <a:close/>
                  <a:moveTo>
                    <a:pt x="489832" y="183971"/>
                  </a:moveTo>
                  <a:lnTo>
                    <a:pt x="419633" y="177017"/>
                  </a:lnTo>
                  <a:cubicBezTo>
                    <a:pt x="419633" y="169207"/>
                    <a:pt x="417442" y="161873"/>
                    <a:pt x="419633" y="157015"/>
                  </a:cubicBezTo>
                  <a:cubicBezTo>
                    <a:pt x="436111" y="125773"/>
                    <a:pt x="453637" y="95007"/>
                    <a:pt x="470782" y="64146"/>
                  </a:cubicBezTo>
                  <a:lnTo>
                    <a:pt x="466115" y="58526"/>
                  </a:lnTo>
                  <a:lnTo>
                    <a:pt x="364579" y="136631"/>
                  </a:lnTo>
                  <a:cubicBezTo>
                    <a:pt x="363340" y="148347"/>
                    <a:pt x="361245" y="168540"/>
                    <a:pt x="358959" y="188638"/>
                  </a:cubicBezTo>
                  <a:cubicBezTo>
                    <a:pt x="357435" y="202640"/>
                    <a:pt x="348862" y="223023"/>
                    <a:pt x="355054" y="229595"/>
                  </a:cubicBezTo>
                  <a:cubicBezTo>
                    <a:pt x="392201" y="268648"/>
                    <a:pt x="382104" y="300461"/>
                    <a:pt x="347052" y="339419"/>
                  </a:cubicBezTo>
                  <a:lnTo>
                    <a:pt x="476211" y="318750"/>
                  </a:lnTo>
                  <a:lnTo>
                    <a:pt x="458590" y="304271"/>
                  </a:lnTo>
                  <a:cubicBezTo>
                    <a:pt x="461448" y="277887"/>
                    <a:pt x="469925" y="258266"/>
                    <a:pt x="463544" y="247121"/>
                  </a:cubicBezTo>
                  <a:cubicBezTo>
                    <a:pt x="446303" y="218451"/>
                    <a:pt x="454209" y="201306"/>
                    <a:pt x="489737" y="1840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: фигура 271">
              <a:extLst>
                <a:ext uri="{FF2B5EF4-FFF2-40B4-BE49-F238E27FC236}">
                  <a16:creationId xmlns:a16="http://schemas.microsoft.com/office/drawing/2014/main" id="{6767C197-BADB-4F48-B0EE-EF1FEA0AA4DA}"/>
                </a:ext>
              </a:extLst>
            </p:cNvPr>
            <p:cNvSpPr/>
            <p:nvPr/>
          </p:nvSpPr>
          <p:spPr>
            <a:xfrm>
              <a:off x="4795360" y="1067180"/>
              <a:ext cx="496061" cy="545782"/>
            </a:xfrm>
            <a:custGeom>
              <a:avLst/>
              <a:gdLst>
                <a:gd name="connsiteX0" fmla="*/ 48253 w 496061"/>
                <a:gd name="connsiteY0" fmla="*/ 545635 h 545782"/>
                <a:gd name="connsiteX1" fmla="*/ 1200 w 496061"/>
                <a:gd name="connsiteY1" fmla="*/ 526585 h 545782"/>
                <a:gd name="connsiteX2" fmla="*/ 72446 w 496061"/>
                <a:gd name="connsiteY2" fmla="*/ 464101 h 545782"/>
                <a:gd name="connsiteX3" fmla="*/ 5771 w 496061"/>
                <a:gd name="connsiteY3" fmla="*/ 470959 h 545782"/>
                <a:gd name="connsiteX4" fmla="*/ 186746 w 496061"/>
                <a:gd name="connsiteY4" fmla="*/ 391711 h 545782"/>
                <a:gd name="connsiteX5" fmla="*/ 148646 w 496061"/>
                <a:gd name="connsiteY5" fmla="*/ 325036 h 545782"/>
                <a:gd name="connsiteX6" fmla="*/ 237039 w 496061"/>
                <a:gd name="connsiteY6" fmla="*/ 358850 h 545782"/>
                <a:gd name="connsiteX7" fmla="*/ 213988 w 496061"/>
                <a:gd name="connsiteY7" fmla="*/ 307224 h 545782"/>
                <a:gd name="connsiteX8" fmla="*/ 260661 w 496061"/>
                <a:gd name="connsiteY8" fmla="*/ 322845 h 545782"/>
                <a:gd name="connsiteX9" fmla="*/ 201129 w 496061"/>
                <a:gd name="connsiteY9" fmla="*/ 168254 h 545782"/>
                <a:gd name="connsiteX10" fmla="*/ 345719 w 496061"/>
                <a:gd name="connsiteY10" fmla="*/ 301604 h 545782"/>
                <a:gd name="connsiteX11" fmla="*/ 345719 w 496061"/>
                <a:gd name="connsiteY11" fmla="*/ 151967 h 545782"/>
                <a:gd name="connsiteX12" fmla="*/ 356958 w 496061"/>
                <a:gd name="connsiteY12" fmla="*/ 150347 h 545782"/>
                <a:gd name="connsiteX13" fmla="*/ 375056 w 496061"/>
                <a:gd name="connsiteY13" fmla="*/ 215403 h 545782"/>
                <a:gd name="connsiteX14" fmla="*/ 456971 w 496061"/>
                <a:gd name="connsiteY14" fmla="*/ -148 h 545782"/>
                <a:gd name="connsiteX15" fmla="*/ 456971 w 496061"/>
                <a:gd name="connsiteY15" fmla="*/ 198639 h 545782"/>
                <a:gd name="connsiteX16" fmla="*/ 464305 w 496061"/>
                <a:gd name="connsiteY16" fmla="*/ 199782 h 545782"/>
                <a:gd name="connsiteX17" fmla="*/ 486117 w 496061"/>
                <a:gd name="connsiteY17" fmla="*/ 157682 h 545782"/>
                <a:gd name="connsiteX18" fmla="*/ 497261 w 496061"/>
                <a:gd name="connsiteY18" fmla="*/ 162349 h 545782"/>
                <a:gd name="connsiteX19" fmla="*/ 449636 w 496061"/>
                <a:gd name="connsiteY19" fmla="*/ 291603 h 545782"/>
                <a:gd name="connsiteX20" fmla="*/ 439064 w 496061"/>
                <a:gd name="connsiteY20" fmla="*/ 289603 h 545782"/>
                <a:gd name="connsiteX21" fmla="*/ 439064 w 496061"/>
                <a:gd name="connsiteY21" fmla="*/ 54812 h 545782"/>
                <a:gd name="connsiteX22" fmla="*/ 432587 w 496061"/>
                <a:gd name="connsiteY22" fmla="*/ 53573 h 545782"/>
                <a:gd name="connsiteX23" fmla="*/ 422014 w 496061"/>
                <a:gd name="connsiteY23" fmla="*/ 151205 h 545782"/>
                <a:gd name="connsiteX24" fmla="*/ 378009 w 496061"/>
                <a:gd name="connsiteY24" fmla="*/ 269696 h 545782"/>
                <a:gd name="connsiteX25" fmla="*/ 354958 w 496061"/>
                <a:gd name="connsiteY25" fmla="*/ 343514 h 545782"/>
                <a:gd name="connsiteX26" fmla="*/ 257803 w 496061"/>
                <a:gd name="connsiteY26" fmla="*/ 235501 h 545782"/>
                <a:gd name="connsiteX27" fmla="*/ 248278 w 496061"/>
                <a:gd name="connsiteY27" fmla="*/ 241502 h 545782"/>
                <a:gd name="connsiteX28" fmla="*/ 285425 w 496061"/>
                <a:gd name="connsiteY28" fmla="*/ 331037 h 545782"/>
                <a:gd name="connsiteX29" fmla="*/ 254374 w 496061"/>
                <a:gd name="connsiteY29" fmla="*/ 376280 h 545782"/>
                <a:gd name="connsiteX30" fmla="*/ 193890 w 496061"/>
                <a:gd name="connsiteY30" fmla="*/ 369994 h 545782"/>
                <a:gd name="connsiteX31" fmla="*/ 250088 w 496061"/>
                <a:gd name="connsiteY31" fmla="*/ 422191 h 545782"/>
                <a:gd name="connsiteX32" fmla="*/ 116071 w 496061"/>
                <a:gd name="connsiteY32" fmla="*/ 422191 h 545782"/>
                <a:gd name="connsiteX33" fmla="*/ 116071 w 496061"/>
                <a:gd name="connsiteY33" fmla="*/ 430954 h 545782"/>
                <a:gd name="connsiteX34" fmla="*/ 188652 w 496061"/>
                <a:gd name="connsiteY34" fmla="*/ 437145 h 545782"/>
                <a:gd name="connsiteX35" fmla="*/ 35489 w 496061"/>
                <a:gd name="connsiteY35" fmla="*/ 509821 h 545782"/>
                <a:gd name="connsiteX36" fmla="*/ 37490 w 496061"/>
                <a:gd name="connsiteY36" fmla="*/ 517917 h 545782"/>
                <a:gd name="connsiteX37" fmla="*/ 110166 w 496061"/>
                <a:gd name="connsiteY37" fmla="*/ 511250 h 545782"/>
                <a:gd name="connsiteX38" fmla="*/ 113690 w 496061"/>
                <a:gd name="connsiteY38" fmla="*/ 525442 h 545782"/>
                <a:gd name="connsiteX39" fmla="*/ 47015 w 496061"/>
                <a:gd name="connsiteY39" fmla="*/ 544492 h 54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6061" h="545782">
                  <a:moveTo>
                    <a:pt x="48253" y="545635"/>
                  </a:moveTo>
                  <a:lnTo>
                    <a:pt x="1200" y="526585"/>
                  </a:lnTo>
                  <a:cubicBezTo>
                    <a:pt x="29775" y="501915"/>
                    <a:pt x="52253" y="481913"/>
                    <a:pt x="72446" y="464101"/>
                  </a:cubicBezTo>
                  <a:lnTo>
                    <a:pt x="5771" y="470959"/>
                  </a:lnTo>
                  <a:cubicBezTo>
                    <a:pt x="52253" y="409713"/>
                    <a:pt x="122548" y="411142"/>
                    <a:pt x="186746" y="391711"/>
                  </a:cubicBezTo>
                  <a:lnTo>
                    <a:pt x="148646" y="325036"/>
                  </a:lnTo>
                  <a:lnTo>
                    <a:pt x="237039" y="358850"/>
                  </a:lnTo>
                  <a:lnTo>
                    <a:pt x="213988" y="307224"/>
                  </a:lnTo>
                  <a:lnTo>
                    <a:pt x="260661" y="322845"/>
                  </a:lnTo>
                  <a:cubicBezTo>
                    <a:pt x="239134" y="266838"/>
                    <a:pt x="218846" y="214165"/>
                    <a:pt x="201129" y="168254"/>
                  </a:cubicBezTo>
                  <a:lnTo>
                    <a:pt x="345719" y="301604"/>
                  </a:lnTo>
                  <a:lnTo>
                    <a:pt x="345719" y="151967"/>
                  </a:lnTo>
                  <a:lnTo>
                    <a:pt x="356958" y="150347"/>
                  </a:lnTo>
                  <a:cubicBezTo>
                    <a:pt x="362768" y="171207"/>
                    <a:pt x="368579" y="191972"/>
                    <a:pt x="375056" y="215403"/>
                  </a:cubicBezTo>
                  <a:cubicBezTo>
                    <a:pt x="409346" y="144061"/>
                    <a:pt x="397344" y="60241"/>
                    <a:pt x="456971" y="-148"/>
                  </a:cubicBezTo>
                  <a:lnTo>
                    <a:pt x="456971" y="198639"/>
                  </a:lnTo>
                  <a:lnTo>
                    <a:pt x="464305" y="199782"/>
                  </a:lnTo>
                  <a:lnTo>
                    <a:pt x="486117" y="157682"/>
                  </a:lnTo>
                  <a:lnTo>
                    <a:pt x="497261" y="162349"/>
                  </a:lnTo>
                  <a:lnTo>
                    <a:pt x="449636" y="291603"/>
                  </a:lnTo>
                  <a:lnTo>
                    <a:pt x="439064" y="289603"/>
                  </a:lnTo>
                  <a:lnTo>
                    <a:pt x="439064" y="54812"/>
                  </a:lnTo>
                  <a:lnTo>
                    <a:pt x="432587" y="53573"/>
                  </a:lnTo>
                  <a:cubicBezTo>
                    <a:pt x="428776" y="86149"/>
                    <a:pt x="420871" y="118820"/>
                    <a:pt x="422014" y="151205"/>
                  </a:cubicBezTo>
                  <a:cubicBezTo>
                    <a:pt x="424576" y="195124"/>
                    <a:pt x="408613" y="238101"/>
                    <a:pt x="378009" y="269696"/>
                  </a:cubicBezTo>
                  <a:cubicBezTo>
                    <a:pt x="361911" y="287507"/>
                    <a:pt x="361721" y="319702"/>
                    <a:pt x="354958" y="343514"/>
                  </a:cubicBezTo>
                  <a:lnTo>
                    <a:pt x="257803" y="235501"/>
                  </a:lnTo>
                  <a:lnTo>
                    <a:pt x="248278" y="241502"/>
                  </a:lnTo>
                  <a:cubicBezTo>
                    <a:pt x="260661" y="271315"/>
                    <a:pt x="272567" y="301414"/>
                    <a:pt x="285425" y="331037"/>
                  </a:cubicBezTo>
                  <a:cubicBezTo>
                    <a:pt x="301904" y="369137"/>
                    <a:pt x="296093" y="378662"/>
                    <a:pt x="254374" y="376280"/>
                  </a:cubicBezTo>
                  <a:cubicBezTo>
                    <a:pt x="235991" y="375423"/>
                    <a:pt x="217607" y="372470"/>
                    <a:pt x="193890" y="369994"/>
                  </a:cubicBezTo>
                  <a:lnTo>
                    <a:pt x="250088" y="422191"/>
                  </a:lnTo>
                  <a:lnTo>
                    <a:pt x="116071" y="422191"/>
                  </a:lnTo>
                  <a:lnTo>
                    <a:pt x="116071" y="430954"/>
                  </a:lnTo>
                  <a:lnTo>
                    <a:pt x="188652" y="437145"/>
                  </a:lnTo>
                  <a:lnTo>
                    <a:pt x="35489" y="509821"/>
                  </a:lnTo>
                  <a:lnTo>
                    <a:pt x="37490" y="517917"/>
                  </a:lnTo>
                  <a:lnTo>
                    <a:pt x="110166" y="511250"/>
                  </a:lnTo>
                  <a:cubicBezTo>
                    <a:pt x="111309" y="516012"/>
                    <a:pt x="112452" y="520775"/>
                    <a:pt x="113690" y="525442"/>
                  </a:cubicBezTo>
                  <a:lnTo>
                    <a:pt x="47015" y="544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: фигура 272">
              <a:extLst>
                <a:ext uri="{FF2B5EF4-FFF2-40B4-BE49-F238E27FC236}">
                  <a16:creationId xmlns:a16="http://schemas.microsoft.com/office/drawing/2014/main" id="{D6EE1D81-2F5F-4A5B-BA3F-32E33710B3D7}"/>
                </a:ext>
              </a:extLst>
            </p:cNvPr>
            <p:cNvSpPr/>
            <p:nvPr/>
          </p:nvSpPr>
          <p:spPr>
            <a:xfrm>
              <a:off x="4513674" y="2702161"/>
              <a:ext cx="787844" cy="714836"/>
            </a:xfrm>
            <a:custGeom>
              <a:avLst/>
              <a:gdLst>
                <a:gd name="connsiteX0" fmla="*/ 229070 w 787844"/>
                <a:gd name="connsiteY0" fmla="*/ 133569 h 714836"/>
                <a:gd name="connsiteX1" fmla="*/ 23711 w 787844"/>
                <a:gd name="connsiteY1" fmla="*/ 582958 h 714836"/>
                <a:gd name="connsiteX2" fmla="*/ 50286 w 787844"/>
                <a:gd name="connsiteY2" fmla="*/ 714689 h 714836"/>
                <a:gd name="connsiteX3" fmla="*/ 1328 w 787844"/>
                <a:gd name="connsiteY3" fmla="*/ 583530 h 714836"/>
                <a:gd name="connsiteX4" fmla="*/ 307747 w 787844"/>
                <a:gd name="connsiteY4" fmla="*/ 38890 h 714836"/>
                <a:gd name="connsiteX5" fmla="*/ 560064 w 787844"/>
                <a:gd name="connsiteY5" fmla="*/ 103946 h 714836"/>
                <a:gd name="connsiteX6" fmla="*/ 766661 w 787844"/>
                <a:gd name="connsiteY6" fmla="*/ 364169 h 714836"/>
                <a:gd name="connsiteX7" fmla="*/ 789045 w 787844"/>
                <a:gd name="connsiteY7" fmla="*/ 380552 h 714836"/>
                <a:gd name="connsiteX8" fmla="*/ 776853 w 787844"/>
                <a:gd name="connsiteY8" fmla="*/ 394268 h 714836"/>
                <a:gd name="connsiteX9" fmla="*/ 646932 w 787844"/>
                <a:gd name="connsiteY9" fmla="*/ 277777 h 714836"/>
                <a:gd name="connsiteX10" fmla="*/ 568446 w 787844"/>
                <a:gd name="connsiteY10" fmla="*/ 178813 h 714836"/>
                <a:gd name="connsiteX11" fmla="*/ 569875 w 787844"/>
                <a:gd name="connsiteY11" fmla="*/ 180623 h 714836"/>
                <a:gd name="connsiteX12" fmla="*/ 516058 w 787844"/>
                <a:gd name="connsiteY12" fmla="*/ 61179 h 714836"/>
                <a:gd name="connsiteX13" fmla="*/ 448145 w 787844"/>
                <a:gd name="connsiteY13" fmla="*/ 20507 h 714836"/>
                <a:gd name="connsiteX14" fmla="*/ 277171 w 787844"/>
                <a:gd name="connsiteY14" fmla="*/ 83372 h 7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844" h="714836">
                  <a:moveTo>
                    <a:pt x="229070" y="133569"/>
                  </a:moveTo>
                  <a:cubicBezTo>
                    <a:pt x="107626" y="259108"/>
                    <a:pt x="29521" y="405222"/>
                    <a:pt x="23711" y="582958"/>
                  </a:cubicBezTo>
                  <a:cubicBezTo>
                    <a:pt x="22377" y="621916"/>
                    <a:pt x="38951" y="661444"/>
                    <a:pt x="50286" y="714689"/>
                  </a:cubicBezTo>
                  <a:cubicBezTo>
                    <a:pt x="13329" y="669636"/>
                    <a:pt x="-292" y="626107"/>
                    <a:pt x="1328" y="583530"/>
                  </a:cubicBezTo>
                  <a:cubicBezTo>
                    <a:pt x="10281" y="350548"/>
                    <a:pt x="129344" y="174526"/>
                    <a:pt x="307747" y="38890"/>
                  </a:cubicBezTo>
                  <a:cubicBezTo>
                    <a:pt x="383947" y="-19117"/>
                    <a:pt x="513106" y="-23879"/>
                    <a:pt x="560064" y="103946"/>
                  </a:cubicBezTo>
                  <a:cubicBezTo>
                    <a:pt x="599497" y="211674"/>
                    <a:pt x="675317" y="295208"/>
                    <a:pt x="766661" y="364169"/>
                  </a:cubicBezTo>
                  <a:lnTo>
                    <a:pt x="789045" y="380552"/>
                  </a:lnTo>
                  <a:lnTo>
                    <a:pt x="776853" y="394268"/>
                  </a:lnTo>
                  <a:cubicBezTo>
                    <a:pt x="733324" y="356168"/>
                    <a:pt x="687794" y="319021"/>
                    <a:pt x="646932" y="277777"/>
                  </a:cubicBezTo>
                  <a:cubicBezTo>
                    <a:pt x="617500" y="247964"/>
                    <a:pt x="594354" y="212055"/>
                    <a:pt x="568446" y="178813"/>
                  </a:cubicBezTo>
                  <a:lnTo>
                    <a:pt x="569875" y="180623"/>
                  </a:lnTo>
                  <a:cubicBezTo>
                    <a:pt x="552539" y="140427"/>
                    <a:pt x="539776" y="97279"/>
                    <a:pt x="516058" y="61179"/>
                  </a:cubicBezTo>
                  <a:cubicBezTo>
                    <a:pt x="502723" y="40795"/>
                    <a:pt x="471767" y="21079"/>
                    <a:pt x="448145" y="20507"/>
                  </a:cubicBezTo>
                  <a:cubicBezTo>
                    <a:pt x="384804" y="18793"/>
                    <a:pt x="323272" y="32890"/>
                    <a:pt x="277171" y="83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: фигура 273">
              <a:extLst>
                <a:ext uri="{FF2B5EF4-FFF2-40B4-BE49-F238E27FC236}">
                  <a16:creationId xmlns:a16="http://schemas.microsoft.com/office/drawing/2014/main" id="{E37C24AB-7133-4401-9BE0-3DE1CF60AAAD}"/>
                </a:ext>
              </a:extLst>
            </p:cNvPr>
            <p:cNvSpPr/>
            <p:nvPr/>
          </p:nvSpPr>
          <p:spPr>
            <a:xfrm>
              <a:off x="4567878" y="2772753"/>
              <a:ext cx="617912" cy="572997"/>
            </a:xfrm>
            <a:custGeom>
              <a:avLst/>
              <a:gdLst>
                <a:gd name="connsiteX0" fmla="*/ 174866 w 617912"/>
                <a:gd name="connsiteY0" fmla="*/ 62977 h 572997"/>
                <a:gd name="connsiteX1" fmla="*/ 222967 w 617912"/>
                <a:gd name="connsiteY1" fmla="*/ 12399 h 572997"/>
                <a:gd name="connsiteX2" fmla="*/ 252875 w 617912"/>
                <a:gd name="connsiteY2" fmla="*/ 12970 h 572997"/>
                <a:gd name="connsiteX3" fmla="*/ 319550 w 617912"/>
                <a:gd name="connsiteY3" fmla="*/ 397 h 572997"/>
                <a:gd name="connsiteX4" fmla="*/ 515289 w 617912"/>
                <a:gd name="connsiteY4" fmla="*/ 109649 h 572997"/>
                <a:gd name="connsiteX5" fmla="*/ 513861 w 617912"/>
                <a:gd name="connsiteY5" fmla="*/ 107839 h 572997"/>
                <a:gd name="connsiteX6" fmla="*/ 550532 w 617912"/>
                <a:gd name="connsiteY6" fmla="*/ 212614 h 572997"/>
                <a:gd name="connsiteX7" fmla="*/ 619112 w 617912"/>
                <a:gd name="connsiteY7" fmla="*/ 463694 h 572997"/>
                <a:gd name="connsiteX8" fmla="*/ 593299 w 617912"/>
                <a:gd name="connsiteY8" fmla="*/ 425594 h 572997"/>
                <a:gd name="connsiteX9" fmla="*/ 501573 w 617912"/>
                <a:gd name="connsiteY9" fmla="*/ 150797 h 572997"/>
                <a:gd name="connsiteX10" fmla="*/ 285451 w 617912"/>
                <a:gd name="connsiteY10" fmla="*/ 24591 h 572997"/>
                <a:gd name="connsiteX11" fmla="*/ 251542 w 617912"/>
                <a:gd name="connsiteY11" fmla="*/ 35164 h 572997"/>
                <a:gd name="connsiteX12" fmla="*/ 90379 w 617912"/>
                <a:gd name="connsiteY12" fmla="*/ 309007 h 572997"/>
                <a:gd name="connsiteX13" fmla="*/ 58946 w 617912"/>
                <a:gd name="connsiteY13" fmla="*/ 366157 h 572997"/>
                <a:gd name="connsiteX14" fmla="*/ 21609 w 617912"/>
                <a:gd name="connsiteY14" fmla="*/ 483124 h 572997"/>
                <a:gd name="connsiteX15" fmla="*/ 27895 w 617912"/>
                <a:gd name="connsiteY15" fmla="*/ 572850 h 572997"/>
                <a:gd name="connsiteX16" fmla="*/ 24085 w 617912"/>
                <a:gd name="connsiteY16" fmla="*/ 372825 h 572997"/>
                <a:gd name="connsiteX17" fmla="*/ 73901 w 617912"/>
                <a:gd name="connsiteY17" fmla="*/ 263669 h 572997"/>
                <a:gd name="connsiteX18" fmla="*/ 159626 w 617912"/>
                <a:gd name="connsiteY18" fmla="*/ 96695 h 572997"/>
                <a:gd name="connsiteX19" fmla="*/ 174866 w 617912"/>
                <a:gd name="connsiteY19" fmla="*/ 62977 h 57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7912" h="572997">
                  <a:moveTo>
                    <a:pt x="174866" y="62977"/>
                  </a:moveTo>
                  <a:lnTo>
                    <a:pt x="222967" y="12399"/>
                  </a:lnTo>
                  <a:cubicBezTo>
                    <a:pt x="232892" y="13542"/>
                    <a:pt x="242912" y="13732"/>
                    <a:pt x="252875" y="12970"/>
                  </a:cubicBezTo>
                  <a:cubicBezTo>
                    <a:pt x="275450" y="9256"/>
                    <a:pt x="298691" y="-2841"/>
                    <a:pt x="319550" y="397"/>
                  </a:cubicBezTo>
                  <a:cubicBezTo>
                    <a:pt x="397655" y="12113"/>
                    <a:pt x="460425" y="54499"/>
                    <a:pt x="515289" y="109649"/>
                  </a:cubicBezTo>
                  <a:lnTo>
                    <a:pt x="513861" y="107839"/>
                  </a:lnTo>
                  <a:cubicBezTo>
                    <a:pt x="525767" y="142987"/>
                    <a:pt x="533387" y="180420"/>
                    <a:pt x="550532" y="212614"/>
                  </a:cubicBezTo>
                  <a:cubicBezTo>
                    <a:pt x="594156" y="295006"/>
                    <a:pt x="614349" y="353965"/>
                    <a:pt x="619112" y="463694"/>
                  </a:cubicBezTo>
                  <a:cubicBezTo>
                    <a:pt x="609587" y="450835"/>
                    <a:pt x="592156" y="437214"/>
                    <a:pt x="593299" y="425594"/>
                  </a:cubicBezTo>
                  <a:cubicBezTo>
                    <a:pt x="603300" y="319866"/>
                    <a:pt x="540721" y="239284"/>
                    <a:pt x="501573" y="150797"/>
                  </a:cubicBezTo>
                  <a:cubicBezTo>
                    <a:pt x="460044" y="56881"/>
                    <a:pt x="386035" y="17447"/>
                    <a:pt x="285451" y="24591"/>
                  </a:cubicBezTo>
                  <a:cubicBezTo>
                    <a:pt x="273354" y="24715"/>
                    <a:pt x="261562" y="28391"/>
                    <a:pt x="251542" y="35164"/>
                  </a:cubicBezTo>
                  <a:cubicBezTo>
                    <a:pt x="165817" y="107268"/>
                    <a:pt x="104190" y="193469"/>
                    <a:pt x="90379" y="309007"/>
                  </a:cubicBezTo>
                  <a:cubicBezTo>
                    <a:pt x="87998" y="329105"/>
                    <a:pt x="66757" y="346155"/>
                    <a:pt x="58946" y="366157"/>
                  </a:cubicBezTo>
                  <a:cubicBezTo>
                    <a:pt x="43040" y="403953"/>
                    <a:pt x="30543" y="443100"/>
                    <a:pt x="21609" y="483124"/>
                  </a:cubicBezTo>
                  <a:cubicBezTo>
                    <a:pt x="16751" y="509413"/>
                    <a:pt x="24942" y="538179"/>
                    <a:pt x="27895" y="572850"/>
                  </a:cubicBezTo>
                  <a:cubicBezTo>
                    <a:pt x="-8491" y="525225"/>
                    <a:pt x="-5633" y="425498"/>
                    <a:pt x="24085" y="372825"/>
                  </a:cubicBezTo>
                  <a:cubicBezTo>
                    <a:pt x="43706" y="338154"/>
                    <a:pt x="56184" y="299482"/>
                    <a:pt x="73901" y="263669"/>
                  </a:cubicBezTo>
                  <a:cubicBezTo>
                    <a:pt x="101618" y="207566"/>
                    <a:pt x="131051" y="152416"/>
                    <a:pt x="159626" y="96695"/>
                  </a:cubicBezTo>
                  <a:cubicBezTo>
                    <a:pt x="165817" y="86027"/>
                    <a:pt x="170008" y="74216"/>
                    <a:pt x="174866" y="629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: фигура 274">
              <a:extLst>
                <a:ext uri="{FF2B5EF4-FFF2-40B4-BE49-F238E27FC236}">
                  <a16:creationId xmlns:a16="http://schemas.microsoft.com/office/drawing/2014/main" id="{9B078A0E-F35E-4C39-815E-8592FE202F09}"/>
                </a:ext>
              </a:extLst>
            </p:cNvPr>
            <p:cNvSpPr/>
            <p:nvPr/>
          </p:nvSpPr>
          <p:spPr>
            <a:xfrm>
              <a:off x="6237445" y="2566886"/>
              <a:ext cx="250190" cy="232605"/>
            </a:xfrm>
            <a:custGeom>
              <a:avLst/>
              <a:gdLst>
                <a:gd name="connsiteX0" fmla="*/ 233134 w 250190"/>
                <a:gd name="connsiteY0" fmla="*/ 232458 h 232605"/>
                <a:gd name="connsiteX1" fmla="*/ 1200 w 250190"/>
                <a:gd name="connsiteY1" fmla="*/ 45292 h 232605"/>
                <a:gd name="connsiteX2" fmla="*/ 95211 w 250190"/>
                <a:gd name="connsiteY2" fmla="*/ 5001 h 232605"/>
                <a:gd name="connsiteX3" fmla="*/ 226847 w 250190"/>
                <a:gd name="connsiteY3" fmla="*/ 93393 h 232605"/>
                <a:gd name="connsiteX4" fmla="*/ 238182 w 250190"/>
                <a:gd name="connsiteY4" fmla="*/ 152258 h 232605"/>
                <a:gd name="connsiteX5" fmla="*/ 233134 w 250190"/>
                <a:gd name="connsiteY5" fmla="*/ 232458 h 232605"/>
                <a:gd name="connsiteX6" fmla="*/ 169411 w 250190"/>
                <a:gd name="connsiteY6" fmla="*/ 83868 h 232605"/>
                <a:gd name="connsiteX7" fmla="*/ 122929 w 250190"/>
                <a:gd name="connsiteY7" fmla="*/ 24337 h 232605"/>
                <a:gd name="connsiteX8" fmla="*/ 56254 w 250190"/>
                <a:gd name="connsiteY8" fmla="*/ 73772 h 232605"/>
                <a:gd name="connsiteX9" fmla="*/ 119119 w 250190"/>
                <a:gd name="connsiteY9" fmla="*/ 133780 h 232605"/>
                <a:gd name="connsiteX10" fmla="*/ 169411 w 250190"/>
                <a:gd name="connsiteY10" fmla="*/ 83868 h 2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90" h="232605">
                  <a:moveTo>
                    <a:pt x="233134" y="232458"/>
                  </a:moveTo>
                  <a:cubicBezTo>
                    <a:pt x="141503" y="182357"/>
                    <a:pt x="25012" y="174356"/>
                    <a:pt x="1200" y="45292"/>
                  </a:cubicBezTo>
                  <a:cubicBezTo>
                    <a:pt x="30441" y="32624"/>
                    <a:pt x="62255" y="17289"/>
                    <a:pt x="95211" y="5001"/>
                  </a:cubicBezTo>
                  <a:cubicBezTo>
                    <a:pt x="152361" y="-16525"/>
                    <a:pt x="223799" y="32624"/>
                    <a:pt x="226847" y="93393"/>
                  </a:cubicBezTo>
                  <a:cubicBezTo>
                    <a:pt x="227800" y="113491"/>
                    <a:pt x="226847" y="139018"/>
                    <a:pt x="238182" y="152258"/>
                  </a:cubicBezTo>
                  <a:cubicBezTo>
                    <a:pt x="263232" y="181595"/>
                    <a:pt x="247517" y="202550"/>
                    <a:pt x="233134" y="232458"/>
                  </a:cubicBezTo>
                  <a:close/>
                  <a:moveTo>
                    <a:pt x="169411" y="83868"/>
                  </a:moveTo>
                  <a:cubicBezTo>
                    <a:pt x="170078" y="48912"/>
                    <a:pt x="157695" y="23575"/>
                    <a:pt x="122929" y="24337"/>
                  </a:cubicBezTo>
                  <a:cubicBezTo>
                    <a:pt x="92068" y="25099"/>
                    <a:pt x="55207" y="31481"/>
                    <a:pt x="56254" y="73772"/>
                  </a:cubicBezTo>
                  <a:cubicBezTo>
                    <a:pt x="57493" y="109776"/>
                    <a:pt x="78924" y="133589"/>
                    <a:pt x="119119" y="133780"/>
                  </a:cubicBezTo>
                  <a:cubicBezTo>
                    <a:pt x="155219" y="133970"/>
                    <a:pt x="171126" y="116253"/>
                    <a:pt x="169411" y="83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: фигура 275">
              <a:extLst>
                <a:ext uri="{FF2B5EF4-FFF2-40B4-BE49-F238E27FC236}">
                  <a16:creationId xmlns:a16="http://schemas.microsoft.com/office/drawing/2014/main" id="{D8EAF2E8-7A36-46D3-B7B8-6F07DEC3C23B}"/>
                </a:ext>
              </a:extLst>
            </p:cNvPr>
            <p:cNvSpPr/>
            <p:nvPr/>
          </p:nvSpPr>
          <p:spPr>
            <a:xfrm>
              <a:off x="5303078" y="1013364"/>
              <a:ext cx="221896" cy="299656"/>
            </a:xfrm>
            <a:custGeom>
              <a:avLst/>
              <a:gdLst>
                <a:gd name="connsiteX0" fmla="*/ 103749 w 221896"/>
                <a:gd name="connsiteY0" fmla="*/ 277982 h 299656"/>
                <a:gd name="connsiteX1" fmla="*/ 80698 w 221896"/>
                <a:gd name="connsiteY1" fmla="*/ 199782 h 299656"/>
                <a:gd name="connsiteX2" fmla="*/ 43836 w 221896"/>
                <a:gd name="connsiteY2" fmla="*/ 201973 h 299656"/>
                <a:gd name="connsiteX3" fmla="*/ 18976 w 221896"/>
                <a:gd name="connsiteY3" fmla="*/ 299509 h 299656"/>
                <a:gd name="connsiteX4" fmla="*/ 14785 w 221896"/>
                <a:gd name="connsiteY4" fmla="*/ 221213 h 299656"/>
                <a:gd name="connsiteX5" fmla="*/ 37074 w 221896"/>
                <a:gd name="connsiteY5" fmla="*/ 122058 h 299656"/>
                <a:gd name="connsiteX6" fmla="*/ 55361 w 221896"/>
                <a:gd name="connsiteY6" fmla="*/ 53097 h 299656"/>
                <a:gd name="connsiteX7" fmla="*/ 67458 w 221896"/>
                <a:gd name="connsiteY7" fmla="*/ 54050 h 299656"/>
                <a:gd name="connsiteX8" fmla="*/ 104225 w 221896"/>
                <a:gd name="connsiteY8" fmla="*/ 207497 h 299656"/>
                <a:gd name="connsiteX9" fmla="*/ 155755 w 221896"/>
                <a:gd name="connsiteY9" fmla="*/ -148 h 299656"/>
                <a:gd name="connsiteX10" fmla="*/ 174805 w 221896"/>
                <a:gd name="connsiteY10" fmla="*/ -148 h 299656"/>
                <a:gd name="connsiteX11" fmla="*/ 223097 w 221896"/>
                <a:gd name="connsiteY11" fmla="*/ 130821 h 299656"/>
                <a:gd name="connsiteX12" fmla="*/ 208714 w 221896"/>
                <a:gd name="connsiteY12" fmla="*/ 136536 h 299656"/>
                <a:gd name="connsiteX13" fmla="*/ 177567 w 221896"/>
                <a:gd name="connsiteY13" fmla="*/ 56431 h 299656"/>
                <a:gd name="connsiteX14" fmla="*/ 103749 w 221896"/>
                <a:gd name="connsiteY14" fmla="*/ 277982 h 29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6" h="299656">
                  <a:moveTo>
                    <a:pt x="103749" y="277982"/>
                  </a:moveTo>
                  <a:cubicBezTo>
                    <a:pt x="93271" y="242168"/>
                    <a:pt x="86127" y="218165"/>
                    <a:pt x="80698" y="199782"/>
                  </a:cubicBezTo>
                  <a:lnTo>
                    <a:pt x="43836" y="201973"/>
                  </a:lnTo>
                  <a:lnTo>
                    <a:pt x="18976" y="299509"/>
                  </a:lnTo>
                  <a:cubicBezTo>
                    <a:pt x="3259" y="264362"/>
                    <a:pt x="-9599" y="250455"/>
                    <a:pt x="14785" y="221213"/>
                  </a:cubicBezTo>
                  <a:cubicBezTo>
                    <a:pt x="33835" y="197782"/>
                    <a:pt x="29739" y="155681"/>
                    <a:pt x="37074" y="122058"/>
                  </a:cubicBezTo>
                  <a:cubicBezTo>
                    <a:pt x="42122" y="98817"/>
                    <a:pt x="49170" y="76052"/>
                    <a:pt x="55361" y="53097"/>
                  </a:cubicBezTo>
                  <a:lnTo>
                    <a:pt x="67458" y="54050"/>
                  </a:lnTo>
                  <a:cubicBezTo>
                    <a:pt x="79174" y="103104"/>
                    <a:pt x="90985" y="152252"/>
                    <a:pt x="104225" y="207497"/>
                  </a:cubicBezTo>
                  <a:cubicBezTo>
                    <a:pt x="122608" y="133202"/>
                    <a:pt x="139181" y="66527"/>
                    <a:pt x="155755" y="-148"/>
                  </a:cubicBezTo>
                  <a:lnTo>
                    <a:pt x="174805" y="-148"/>
                  </a:lnTo>
                  <a:lnTo>
                    <a:pt x="223097" y="130821"/>
                  </a:lnTo>
                  <a:lnTo>
                    <a:pt x="208714" y="136536"/>
                  </a:lnTo>
                  <a:cubicBezTo>
                    <a:pt x="199189" y="111200"/>
                    <a:pt x="188997" y="85768"/>
                    <a:pt x="177567" y="56431"/>
                  </a:cubicBezTo>
                  <a:cubicBezTo>
                    <a:pt x="153755" y="129107"/>
                    <a:pt x="131275" y="196067"/>
                    <a:pt x="103749" y="27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: фигура 276">
              <a:extLst>
                <a:ext uri="{FF2B5EF4-FFF2-40B4-BE49-F238E27FC236}">
                  <a16:creationId xmlns:a16="http://schemas.microsoft.com/office/drawing/2014/main" id="{955B9CC7-1FC3-4F67-B86E-12CD5EC424CA}"/>
                </a:ext>
              </a:extLst>
            </p:cNvPr>
            <p:cNvSpPr/>
            <p:nvPr/>
          </p:nvSpPr>
          <p:spPr>
            <a:xfrm>
              <a:off x="5569177" y="3644550"/>
              <a:ext cx="184894" cy="406244"/>
            </a:xfrm>
            <a:custGeom>
              <a:avLst/>
              <a:gdLst>
                <a:gd name="connsiteX0" fmla="*/ 26530 w 184894"/>
                <a:gd name="connsiteY0" fmla="*/ 368089 h 406244"/>
                <a:gd name="connsiteX1" fmla="*/ 1289 w 184894"/>
                <a:gd name="connsiteY1" fmla="*/ 202068 h 406244"/>
                <a:gd name="connsiteX2" fmla="*/ 25387 w 184894"/>
                <a:gd name="connsiteY2" fmla="*/ 123011 h 406244"/>
                <a:gd name="connsiteX3" fmla="*/ 38341 w 184894"/>
                <a:gd name="connsiteY3" fmla="*/ 53478 h 406244"/>
                <a:gd name="connsiteX4" fmla="*/ 42056 w 184894"/>
                <a:gd name="connsiteY4" fmla="*/ -148 h 406244"/>
                <a:gd name="connsiteX5" fmla="*/ 97206 w 184894"/>
                <a:gd name="connsiteY5" fmla="*/ 104627 h 406244"/>
                <a:gd name="connsiteX6" fmla="*/ 166928 w 184894"/>
                <a:gd name="connsiteY6" fmla="*/ 181971 h 406244"/>
                <a:gd name="connsiteX7" fmla="*/ 185978 w 184894"/>
                <a:gd name="connsiteY7" fmla="*/ 315892 h 406244"/>
                <a:gd name="connsiteX8" fmla="*/ 146069 w 184894"/>
                <a:gd name="connsiteY8" fmla="*/ 363517 h 406244"/>
                <a:gd name="connsiteX9" fmla="*/ 129305 w 184894"/>
                <a:gd name="connsiteY9" fmla="*/ 371804 h 406244"/>
                <a:gd name="connsiteX10" fmla="*/ 24530 w 184894"/>
                <a:gd name="connsiteY10" fmla="*/ 366755 h 406244"/>
                <a:gd name="connsiteX11" fmla="*/ 67869 w 184894"/>
                <a:gd name="connsiteY11" fmla="*/ 84434 h 406244"/>
                <a:gd name="connsiteX12" fmla="*/ 32435 w 184894"/>
                <a:gd name="connsiteY12" fmla="*/ 325607 h 406244"/>
                <a:gd name="connsiteX13" fmla="*/ 66154 w 184894"/>
                <a:gd name="connsiteY13" fmla="*/ 384377 h 406244"/>
                <a:gd name="connsiteX14" fmla="*/ 117303 w 184894"/>
                <a:gd name="connsiteY14" fmla="*/ 363517 h 406244"/>
                <a:gd name="connsiteX15" fmla="*/ 138163 w 184894"/>
                <a:gd name="connsiteY15" fmla="*/ 345324 h 406244"/>
                <a:gd name="connsiteX16" fmla="*/ 168643 w 184894"/>
                <a:gd name="connsiteY16" fmla="*/ 253217 h 406244"/>
                <a:gd name="connsiteX17" fmla="*/ 130543 w 184894"/>
                <a:gd name="connsiteY17" fmla="*/ 155872 h 406244"/>
                <a:gd name="connsiteX18" fmla="*/ 118160 w 184894"/>
                <a:gd name="connsiteY18" fmla="*/ 153300 h 406244"/>
                <a:gd name="connsiteX19" fmla="*/ 85109 w 184894"/>
                <a:gd name="connsiteY19" fmla="*/ 130917 h 406244"/>
                <a:gd name="connsiteX20" fmla="*/ 67869 w 184894"/>
                <a:gd name="connsiteY20" fmla="*/ 84434 h 40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4894" h="406244">
                  <a:moveTo>
                    <a:pt x="26530" y="368089"/>
                  </a:moveTo>
                  <a:cubicBezTo>
                    <a:pt x="17005" y="312749"/>
                    <a:pt x="4623" y="257694"/>
                    <a:pt x="1289" y="202068"/>
                  </a:cubicBezTo>
                  <a:cubicBezTo>
                    <a:pt x="-235" y="176255"/>
                    <a:pt x="18148" y="149776"/>
                    <a:pt x="25387" y="123011"/>
                  </a:cubicBezTo>
                  <a:cubicBezTo>
                    <a:pt x="31588" y="100227"/>
                    <a:pt x="35922" y="76967"/>
                    <a:pt x="38341" y="53478"/>
                  </a:cubicBezTo>
                  <a:cubicBezTo>
                    <a:pt x="40056" y="36619"/>
                    <a:pt x="36912" y="19283"/>
                    <a:pt x="42056" y="-148"/>
                  </a:cubicBezTo>
                  <a:cubicBezTo>
                    <a:pt x="59867" y="36333"/>
                    <a:pt x="69869" y="95102"/>
                    <a:pt x="97206" y="104627"/>
                  </a:cubicBezTo>
                  <a:cubicBezTo>
                    <a:pt x="141401" y="120153"/>
                    <a:pt x="156070" y="151109"/>
                    <a:pt x="166928" y="181971"/>
                  </a:cubicBezTo>
                  <a:cubicBezTo>
                    <a:pt x="180616" y="225252"/>
                    <a:pt x="187055" y="270505"/>
                    <a:pt x="185978" y="315892"/>
                  </a:cubicBezTo>
                  <a:cubicBezTo>
                    <a:pt x="185978" y="331799"/>
                    <a:pt x="160737" y="348277"/>
                    <a:pt x="146069" y="363517"/>
                  </a:cubicBezTo>
                  <a:cubicBezTo>
                    <a:pt x="142068" y="367708"/>
                    <a:pt x="132639" y="367327"/>
                    <a:pt x="129305" y="371804"/>
                  </a:cubicBezTo>
                  <a:cubicBezTo>
                    <a:pt x="91681" y="422286"/>
                    <a:pt x="57486" y="414000"/>
                    <a:pt x="24530" y="366755"/>
                  </a:cubicBezTo>
                  <a:close/>
                  <a:moveTo>
                    <a:pt x="67869" y="84434"/>
                  </a:moveTo>
                  <a:cubicBezTo>
                    <a:pt x="46533" y="170731"/>
                    <a:pt x="-807" y="242930"/>
                    <a:pt x="32435" y="325607"/>
                  </a:cubicBezTo>
                  <a:cubicBezTo>
                    <a:pt x="41008" y="346753"/>
                    <a:pt x="49771" y="370851"/>
                    <a:pt x="66154" y="384377"/>
                  </a:cubicBezTo>
                  <a:cubicBezTo>
                    <a:pt x="72917" y="389996"/>
                    <a:pt x="100253" y="372375"/>
                    <a:pt x="117303" y="363517"/>
                  </a:cubicBezTo>
                  <a:cubicBezTo>
                    <a:pt x="125304" y="359421"/>
                    <a:pt x="130067" y="347991"/>
                    <a:pt x="138163" y="345324"/>
                  </a:cubicBezTo>
                  <a:cubicBezTo>
                    <a:pt x="189122" y="328179"/>
                    <a:pt x="172358" y="284364"/>
                    <a:pt x="168643" y="253217"/>
                  </a:cubicBezTo>
                  <a:cubicBezTo>
                    <a:pt x="164738" y="219689"/>
                    <a:pt x="144640" y="187971"/>
                    <a:pt x="130543" y="155872"/>
                  </a:cubicBezTo>
                  <a:cubicBezTo>
                    <a:pt x="129590" y="153490"/>
                    <a:pt x="121018" y="151586"/>
                    <a:pt x="118160" y="153300"/>
                  </a:cubicBezTo>
                  <a:cubicBezTo>
                    <a:pt x="90252" y="170255"/>
                    <a:pt x="91110" y="145108"/>
                    <a:pt x="85109" y="130917"/>
                  </a:cubicBezTo>
                  <a:cubicBezTo>
                    <a:pt x="79966" y="118439"/>
                    <a:pt x="75679" y="105580"/>
                    <a:pt x="67869" y="8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: фигура 277">
              <a:extLst>
                <a:ext uri="{FF2B5EF4-FFF2-40B4-BE49-F238E27FC236}">
                  <a16:creationId xmlns:a16="http://schemas.microsoft.com/office/drawing/2014/main" id="{6DE216D2-1234-4515-8AA3-BEB7C9B9D670}"/>
                </a:ext>
              </a:extLst>
            </p:cNvPr>
            <p:cNvSpPr/>
            <p:nvPr/>
          </p:nvSpPr>
          <p:spPr>
            <a:xfrm>
              <a:off x="4316825" y="1271491"/>
              <a:ext cx="363473" cy="223265"/>
            </a:xfrm>
            <a:custGeom>
              <a:avLst/>
              <a:gdLst>
                <a:gd name="connsiteX0" fmla="*/ 226085 w 363473"/>
                <a:gd name="connsiteY0" fmla="*/ 62241 h 223265"/>
                <a:gd name="connsiteX1" fmla="*/ 173793 w 363473"/>
                <a:gd name="connsiteY1" fmla="*/ 46715 h 223265"/>
                <a:gd name="connsiteX2" fmla="*/ 361530 w 363473"/>
                <a:gd name="connsiteY2" fmla="*/ -148 h 223265"/>
                <a:gd name="connsiteX3" fmla="*/ 364673 w 363473"/>
                <a:gd name="connsiteY3" fmla="*/ 11473 h 223265"/>
                <a:gd name="connsiteX4" fmla="*/ 249135 w 363473"/>
                <a:gd name="connsiteY4" fmla="*/ 33666 h 223265"/>
                <a:gd name="connsiteX5" fmla="*/ 250469 w 363473"/>
                <a:gd name="connsiteY5" fmla="*/ 44429 h 223265"/>
                <a:gd name="connsiteX6" fmla="*/ 307619 w 363473"/>
                <a:gd name="connsiteY6" fmla="*/ 53192 h 223265"/>
                <a:gd name="connsiteX7" fmla="*/ 307619 w 363473"/>
                <a:gd name="connsiteY7" fmla="*/ 62717 h 223265"/>
                <a:gd name="connsiteX8" fmla="*/ 252755 w 363473"/>
                <a:gd name="connsiteY8" fmla="*/ 73576 h 223265"/>
                <a:gd name="connsiteX9" fmla="*/ 214655 w 363473"/>
                <a:gd name="connsiteY9" fmla="*/ 116343 h 223265"/>
                <a:gd name="connsiteX10" fmla="*/ 251040 w 363473"/>
                <a:gd name="connsiteY10" fmla="*/ 135965 h 223265"/>
                <a:gd name="connsiteX11" fmla="*/ 84924 w 363473"/>
                <a:gd name="connsiteY11" fmla="*/ 179589 h 223265"/>
                <a:gd name="connsiteX12" fmla="*/ 87019 w 363473"/>
                <a:gd name="connsiteY12" fmla="*/ 192638 h 223265"/>
                <a:gd name="connsiteX13" fmla="*/ 209892 w 363473"/>
                <a:gd name="connsiteY13" fmla="*/ 192638 h 223265"/>
                <a:gd name="connsiteX14" fmla="*/ 210750 w 363473"/>
                <a:gd name="connsiteY14" fmla="*/ 205497 h 223265"/>
                <a:gd name="connsiteX15" fmla="*/ 1200 w 363473"/>
                <a:gd name="connsiteY15" fmla="*/ 223118 h 223265"/>
                <a:gd name="connsiteX16" fmla="*/ 109403 w 363473"/>
                <a:gd name="connsiteY16" fmla="*/ 155205 h 223265"/>
                <a:gd name="connsiteX17" fmla="*/ 226085 w 363473"/>
                <a:gd name="connsiteY17" fmla="*/ 62241 h 22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473" h="223265">
                  <a:moveTo>
                    <a:pt x="226085" y="62241"/>
                  </a:moveTo>
                  <a:lnTo>
                    <a:pt x="173793" y="46715"/>
                  </a:lnTo>
                  <a:cubicBezTo>
                    <a:pt x="232086" y="-52"/>
                    <a:pt x="297618" y="2805"/>
                    <a:pt x="361530" y="-148"/>
                  </a:cubicBezTo>
                  <a:lnTo>
                    <a:pt x="364673" y="11473"/>
                  </a:lnTo>
                  <a:lnTo>
                    <a:pt x="249135" y="33666"/>
                  </a:lnTo>
                  <a:lnTo>
                    <a:pt x="250469" y="44429"/>
                  </a:lnTo>
                  <a:lnTo>
                    <a:pt x="307619" y="53192"/>
                  </a:lnTo>
                  <a:lnTo>
                    <a:pt x="307619" y="62717"/>
                  </a:lnTo>
                  <a:cubicBezTo>
                    <a:pt x="289140" y="65956"/>
                    <a:pt x="268185" y="64813"/>
                    <a:pt x="252755" y="73576"/>
                  </a:cubicBezTo>
                  <a:cubicBezTo>
                    <a:pt x="237324" y="82339"/>
                    <a:pt x="227990" y="100627"/>
                    <a:pt x="214655" y="116343"/>
                  </a:cubicBezTo>
                  <a:lnTo>
                    <a:pt x="251040" y="135965"/>
                  </a:lnTo>
                  <a:lnTo>
                    <a:pt x="84924" y="179589"/>
                  </a:lnTo>
                  <a:lnTo>
                    <a:pt x="87019" y="192638"/>
                  </a:lnTo>
                  <a:lnTo>
                    <a:pt x="209892" y="192638"/>
                  </a:lnTo>
                  <a:lnTo>
                    <a:pt x="210750" y="205497"/>
                  </a:lnTo>
                  <a:lnTo>
                    <a:pt x="1200" y="223118"/>
                  </a:lnTo>
                  <a:cubicBezTo>
                    <a:pt x="43871" y="195210"/>
                    <a:pt x="73875" y="163492"/>
                    <a:pt x="109403" y="155205"/>
                  </a:cubicBezTo>
                  <a:cubicBezTo>
                    <a:pt x="166839" y="141584"/>
                    <a:pt x="197414" y="105961"/>
                    <a:pt x="226085" y="62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: фигура 278">
              <a:extLst>
                <a:ext uri="{FF2B5EF4-FFF2-40B4-BE49-F238E27FC236}">
                  <a16:creationId xmlns:a16="http://schemas.microsoft.com/office/drawing/2014/main" id="{C8BF4F58-8E0B-4D19-A29C-34AB522BB5C3}"/>
                </a:ext>
              </a:extLst>
            </p:cNvPr>
            <p:cNvSpPr/>
            <p:nvPr/>
          </p:nvSpPr>
          <p:spPr>
            <a:xfrm>
              <a:off x="5844920" y="2541846"/>
              <a:ext cx="548258" cy="100102"/>
            </a:xfrm>
            <a:custGeom>
              <a:avLst/>
              <a:gdLst>
                <a:gd name="connsiteX0" fmla="*/ 1200 w 548258"/>
                <a:gd name="connsiteY0" fmla="*/ 81953 h 100102"/>
                <a:gd name="connsiteX1" fmla="*/ 39300 w 548258"/>
                <a:gd name="connsiteY1" fmla="*/ 54711 h 100102"/>
                <a:gd name="connsiteX2" fmla="*/ 93592 w 548258"/>
                <a:gd name="connsiteY2" fmla="*/ 58045 h 100102"/>
                <a:gd name="connsiteX3" fmla="*/ 100355 w 548258"/>
                <a:gd name="connsiteY3" fmla="*/ 62426 h 100102"/>
                <a:gd name="connsiteX4" fmla="*/ 294283 w 548258"/>
                <a:gd name="connsiteY4" fmla="*/ 61188 h 100102"/>
                <a:gd name="connsiteX5" fmla="*/ 473830 w 548258"/>
                <a:gd name="connsiteY5" fmla="*/ 4038 h 100102"/>
                <a:gd name="connsiteX6" fmla="*/ 549459 w 548258"/>
                <a:gd name="connsiteY6" fmla="*/ 6324 h 100102"/>
                <a:gd name="connsiteX7" fmla="*/ 447636 w 548258"/>
                <a:gd name="connsiteY7" fmla="*/ 33089 h 100102"/>
                <a:gd name="connsiteX8" fmla="*/ 266661 w 548258"/>
                <a:gd name="connsiteY8" fmla="*/ 84715 h 100102"/>
                <a:gd name="connsiteX9" fmla="*/ 253517 w 548258"/>
                <a:gd name="connsiteY9" fmla="*/ 89382 h 100102"/>
                <a:gd name="connsiteX10" fmla="*/ 8820 w 548258"/>
                <a:gd name="connsiteY10" fmla="*/ 99955 h 100102"/>
                <a:gd name="connsiteX11" fmla="*/ 1200 w 548258"/>
                <a:gd name="connsiteY11" fmla="*/ 81953 h 10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258" h="100102">
                  <a:moveTo>
                    <a:pt x="1200" y="81953"/>
                  </a:moveTo>
                  <a:lnTo>
                    <a:pt x="39300" y="54711"/>
                  </a:lnTo>
                  <a:cubicBezTo>
                    <a:pt x="57683" y="49472"/>
                    <a:pt x="77971" y="14230"/>
                    <a:pt x="93592" y="58045"/>
                  </a:cubicBezTo>
                  <a:cubicBezTo>
                    <a:pt x="95011" y="60502"/>
                    <a:pt x="97526" y="62131"/>
                    <a:pt x="100355" y="62426"/>
                  </a:cubicBezTo>
                  <a:cubicBezTo>
                    <a:pt x="165125" y="62903"/>
                    <a:pt x="231133" y="71094"/>
                    <a:pt x="294283" y="61188"/>
                  </a:cubicBezTo>
                  <a:cubicBezTo>
                    <a:pt x="355529" y="51663"/>
                    <a:pt x="413441" y="21945"/>
                    <a:pt x="473830" y="4038"/>
                  </a:cubicBezTo>
                  <a:cubicBezTo>
                    <a:pt x="498766" y="-2239"/>
                    <a:pt x="524951" y="-1439"/>
                    <a:pt x="549459" y="6324"/>
                  </a:cubicBezTo>
                  <a:cubicBezTo>
                    <a:pt x="515454" y="15278"/>
                    <a:pt x="481450" y="23660"/>
                    <a:pt x="447636" y="33089"/>
                  </a:cubicBezTo>
                  <a:cubicBezTo>
                    <a:pt x="387248" y="49948"/>
                    <a:pt x="326954" y="67379"/>
                    <a:pt x="266661" y="84715"/>
                  </a:cubicBezTo>
                  <a:cubicBezTo>
                    <a:pt x="262089" y="86048"/>
                    <a:pt x="257136" y="90620"/>
                    <a:pt x="253517" y="89382"/>
                  </a:cubicBezTo>
                  <a:cubicBezTo>
                    <a:pt x="170458" y="61474"/>
                    <a:pt x="89591" y="78428"/>
                    <a:pt x="8820" y="99955"/>
                  </a:cubicBezTo>
                  <a:cubicBezTo>
                    <a:pt x="5819" y="94154"/>
                    <a:pt x="3276" y="88144"/>
                    <a:pt x="1200" y="81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: фигура 279">
              <a:extLst>
                <a:ext uri="{FF2B5EF4-FFF2-40B4-BE49-F238E27FC236}">
                  <a16:creationId xmlns:a16="http://schemas.microsoft.com/office/drawing/2014/main" id="{5F34D463-C454-4220-AF74-35C012BDDC5F}"/>
                </a:ext>
              </a:extLst>
            </p:cNvPr>
            <p:cNvSpPr/>
            <p:nvPr/>
          </p:nvSpPr>
          <p:spPr>
            <a:xfrm>
              <a:off x="4708111" y="1611724"/>
              <a:ext cx="194214" cy="347948"/>
            </a:xfrm>
            <a:custGeom>
              <a:avLst/>
              <a:gdLst>
                <a:gd name="connsiteX0" fmla="*/ 58160 w 194214"/>
                <a:gd name="connsiteY0" fmla="*/ 297128 h 347948"/>
                <a:gd name="connsiteX1" fmla="*/ 67685 w 194214"/>
                <a:gd name="connsiteY1" fmla="*/ 310653 h 347948"/>
                <a:gd name="connsiteX2" fmla="*/ 8820 w 194214"/>
                <a:gd name="connsiteY2" fmla="*/ 347801 h 347948"/>
                <a:gd name="connsiteX3" fmla="*/ 1200 w 194214"/>
                <a:gd name="connsiteY3" fmla="*/ 343991 h 347948"/>
                <a:gd name="connsiteX4" fmla="*/ 86925 w 194214"/>
                <a:gd name="connsiteY4" fmla="*/ 170731 h 347948"/>
                <a:gd name="connsiteX5" fmla="*/ 52920 w 194214"/>
                <a:gd name="connsiteY5" fmla="*/ 176541 h 347948"/>
                <a:gd name="connsiteX6" fmla="*/ 51111 w 194214"/>
                <a:gd name="connsiteY6" fmla="*/ 166159 h 347948"/>
                <a:gd name="connsiteX7" fmla="*/ 94068 w 194214"/>
                <a:gd name="connsiteY7" fmla="*/ 55098 h 347948"/>
                <a:gd name="connsiteX8" fmla="*/ 135788 w 194214"/>
                <a:gd name="connsiteY8" fmla="*/ 1186 h 347948"/>
                <a:gd name="connsiteX9" fmla="*/ 134645 w 194214"/>
                <a:gd name="connsiteY9" fmla="*/ -148 h 347948"/>
                <a:gd name="connsiteX10" fmla="*/ 104927 w 194214"/>
                <a:gd name="connsiteY10" fmla="*/ 113009 h 347948"/>
                <a:gd name="connsiteX11" fmla="*/ 172078 w 194214"/>
                <a:gd name="connsiteY11" fmla="*/ 68814 h 347948"/>
                <a:gd name="connsiteX12" fmla="*/ 193795 w 194214"/>
                <a:gd name="connsiteY12" fmla="*/ 78339 h 347948"/>
                <a:gd name="connsiteX13" fmla="*/ 195415 w 194214"/>
                <a:gd name="connsiteY13" fmla="*/ 76624 h 347948"/>
                <a:gd name="connsiteX14" fmla="*/ 91592 w 194214"/>
                <a:gd name="connsiteY14" fmla="*/ 196163 h 347948"/>
                <a:gd name="connsiteX15" fmla="*/ 57683 w 194214"/>
                <a:gd name="connsiteY15" fmla="*/ 277506 h 347948"/>
                <a:gd name="connsiteX16" fmla="*/ 58160 w 194214"/>
                <a:gd name="connsiteY16" fmla="*/ 297128 h 34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214" h="347948">
                  <a:moveTo>
                    <a:pt x="58160" y="297128"/>
                  </a:moveTo>
                  <a:lnTo>
                    <a:pt x="67685" y="310653"/>
                  </a:lnTo>
                  <a:lnTo>
                    <a:pt x="8820" y="347801"/>
                  </a:lnTo>
                  <a:lnTo>
                    <a:pt x="1200" y="343991"/>
                  </a:lnTo>
                  <a:lnTo>
                    <a:pt x="86925" y="170731"/>
                  </a:lnTo>
                  <a:lnTo>
                    <a:pt x="52920" y="176541"/>
                  </a:lnTo>
                  <a:cubicBezTo>
                    <a:pt x="52063" y="172065"/>
                    <a:pt x="50158" y="168540"/>
                    <a:pt x="51111" y="166159"/>
                  </a:cubicBezTo>
                  <a:cubicBezTo>
                    <a:pt x="66065" y="129107"/>
                    <a:pt x="89782" y="93198"/>
                    <a:pt x="94068" y="55098"/>
                  </a:cubicBezTo>
                  <a:cubicBezTo>
                    <a:pt x="97688" y="22617"/>
                    <a:pt x="115881" y="14331"/>
                    <a:pt x="135788" y="1186"/>
                  </a:cubicBezTo>
                  <a:lnTo>
                    <a:pt x="134645" y="-148"/>
                  </a:lnTo>
                  <a:cubicBezTo>
                    <a:pt x="125120" y="36143"/>
                    <a:pt x="115595" y="72528"/>
                    <a:pt x="104927" y="113009"/>
                  </a:cubicBezTo>
                  <a:cubicBezTo>
                    <a:pt x="128454" y="97103"/>
                    <a:pt x="149504" y="81577"/>
                    <a:pt x="172078" y="68814"/>
                  </a:cubicBezTo>
                  <a:cubicBezTo>
                    <a:pt x="176174" y="66432"/>
                    <a:pt x="186461" y="75005"/>
                    <a:pt x="193795" y="78339"/>
                  </a:cubicBezTo>
                  <a:lnTo>
                    <a:pt x="195415" y="76624"/>
                  </a:lnTo>
                  <a:cubicBezTo>
                    <a:pt x="143122" y="101008"/>
                    <a:pt x="106546" y="138060"/>
                    <a:pt x="91592" y="196163"/>
                  </a:cubicBezTo>
                  <a:cubicBezTo>
                    <a:pt x="84353" y="224738"/>
                    <a:pt x="68541" y="250169"/>
                    <a:pt x="57683" y="277506"/>
                  </a:cubicBezTo>
                  <a:cubicBezTo>
                    <a:pt x="56540" y="284012"/>
                    <a:pt x="56702" y="290679"/>
                    <a:pt x="58160" y="297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: фигура 280">
              <a:extLst>
                <a:ext uri="{FF2B5EF4-FFF2-40B4-BE49-F238E27FC236}">
                  <a16:creationId xmlns:a16="http://schemas.microsoft.com/office/drawing/2014/main" id="{31A0478E-CCFE-4245-B052-0E9132261C08}"/>
                </a:ext>
              </a:extLst>
            </p:cNvPr>
            <p:cNvSpPr/>
            <p:nvPr/>
          </p:nvSpPr>
          <p:spPr>
            <a:xfrm>
              <a:off x="6590449" y="2009584"/>
              <a:ext cx="125056" cy="338327"/>
            </a:xfrm>
            <a:custGeom>
              <a:avLst/>
              <a:gdLst>
                <a:gd name="connsiteX0" fmla="*/ 108730 w 125056"/>
                <a:gd name="connsiteY0" fmla="*/ 296175 h 338327"/>
                <a:gd name="connsiteX1" fmla="*/ 59581 w 125056"/>
                <a:gd name="connsiteY1" fmla="*/ 115772 h 338327"/>
                <a:gd name="connsiteX2" fmla="*/ 40531 w 125056"/>
                <a:gd name="connsiteY2" fmla="*/ 118058 h 338327"/>
                <a:gd name="connsiteX3" fmla="*/ 29006 w 125056"/>
                <a:gd name="connsiteY3" fmla="*/ 338180 h 338327"/>
                <a:gd name="connsiteX4" fmla="*/ 47579 w 125056"/>
                <a:gd name="connsiteY4" fmla="*/ 216737 h 338327"/>
                <a:gd name="connsiteX5" fmla="*/ 38912 w 125056"/>
                <a:gd name="connsiteY5" fmla="*/ 214927 h 338327"/>
                <a:gd name="connsiteX6" fmla="*/ 29387 w 125056"/>
                <a:gd name="connsiteY6" fmla="*/ 247121 h 338327"/>
                <a:gd name="connsiteX7" fmla="*/ 1288 w 125056"/>
                <a:gd name="connsiteY7" fmla="*/ 30237 h 338327"/>
                <a:gd name="connsiteX8" fmla="*/ 11860 w 125056"/>
                <a:gd name="connsiteY8" fmla="*/ -148 h 338327"/>
                <a:gd name="connsiteX9" fmla="*/ 28244 w 125056"/>
                <a:gd name="connsiteY9" fmla="*/ 125487 h 338327"/>
                <a:gd name="connsiteX10" fmla="*/ 32911 w 125056"/>
                <a:gd name="connsiteY10" fmla="*/ 126059 h 338327"/>
                <a:gd name="connsiteX11" fmla="*/ 39674 w 125056"/>
                <a:gd name="connsiteY11" fmla="*/ 47096 h 338327"/>
                <a:gd name="connsiteX12" fmla="*/ 48627 w 125056"/>
                <a:gd name="connsiteY12" fmla="*/ 44239 h 338327"/>
                <a:gd name="connsiteX13" fmla="*/ 126256 w 125056"/>
                <a:gd name="connsiteY13" fmla="*/ 293984 h 33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056" h="338327">
                  <a:moveTo>
                    <a:pt x="108730" y="296175"/>
                  </a:moveTo>
                  <a:lnTo>
                    <a:pt x="59581" y="115772"/>
                  </a:lnTo>
                  <a:lnTo>
                    <a:pt x="40531" y="118058"/>
                  </a:lnTo>
                  <a:cubicBezTo>
                    <a:pt x="74344" y="194258"/>
                    <a:pt x="66820" y="267124"/>
                    <a:pt x="29006" y="338180"/>
                  </a:cubicBezTo>
                  <a:lnTo>
                    <a:pt x="47579" y="216737"/>
                  </a:lnTo>
                  <a:lnTo>
                    <a:pt x="38912" y="214927"/>
                  </a:lnTo>
                  <a:lnTo>
                    <a:pt x="29387" y="247121"/>
                  </a:lnTo>
                  <a:cubicBezTo>
                    <a:pt x="19290" y="170159"/>
                    <a:pt x="9765" y="100246"/>
                    <a:pt x="1288" y="30237"/>
                  </a:cubicBezTo>
                  <a:cubicBezTo>
                    <a:pt x="431" y="23570"/>
                    <a:pt x="5955" y="16045"/>
                    <a:pt x="11860" y="-148"/>
                  </a:cubicBezTo>
                  <a:cubicBezTo>
                    <a:pt x="18147" y="47477"/>
                    <a:pt x="23195" y="86530"/>
                    <a:pt x="28244" y="125487"/>
                  </a:cubicBezTo>
                  <a:lnTo>
                    <a:pt x="32911" y="126059"/>
                  </a:lnTo>
                  <a:cubicBezTo>
                    <a:pt x="35197" y="99703"/>
                    <a:pt x="37454" y="73385"/>
                    <a:pt x="39674" y="47096"/>
                  </a:cubicBezTo>
                  <a:lnTo>
                    <a:pt x="48627" y="44239"/>
                  </a:lnTo>
                  <a:cubicBezTo>
                    <a:pt x="74535" y="127487"/>
                    <a:pt x="100414" y="210736"/>
                    <a:pt x="126256" y="293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: фигура 281">
              <a:extLst>
                <a:ext uri="{FF2B5EF4-FFF2-40B4-BE49-F238E27FC236}">
                  <a16:creationId xmlns:a16="http://schemas.microsoft.com/office/drawing/2014/main" id="{DAEE3590-6863-45F1-9DA9-A7795BE71BBB}"/>
                </a:ext>
              </a:extLst>
            </p:cNvPr>
            <p:cNvSpPr/>
            <p:nvPr/>
          </p:nvSpPr>
          <p:spPr>
            <a:xfrm>
              <a:off x="5971222" y="2918034"/>
              <a:ext cx="357949" cy="73353"/>
            </a:xfrm>
            <a:custGeom>
              <a:avLst/>
              <a:gdLst>
                <a:gd name="connsiteX0" fmla="*/ 354482 w 357949"/>
                <a:gd name="connsiteY0" fmla="*/ 73144 h 73353"/>
                <a:gd name="connsiteX1" fmla="*/ 219608 w 357949"/>
                <a:gd name="connsiteY1" fmla="*/ 32282 h 73353"/>
                <a:gd name="connsiteX2" fmla="*/ 206463 w 357949"/>
                <a:gd name="connsiteY2" fmla="*/ 29615 h 73353"/>
                <a:gd name="connsiteX3" fmla="*/ 94735 w 357949"/>
                <a:gd name="connsiteY3" fmla="*/ 42378 h 73353"/>
                <a:gd name="connsiteX4" fmla="*/ 1200 w 357949"/>
                <a:gd name="connsiteY4" fmla="*/ 42378 h 73353"/>
                <a:gd name="connsiteX5" fmla="*/ 229800 w 357949"/>
                <a:gd name="connsiteY5" fmla="*/ 4278 h 73353"/>
                <a:gd name="connsiteX6" fmla="*/ 264280 w 357949"/>
                <a:gd name="connsiteY6" fmla="*/ 31139 h 73353"/>
                <a:gd name="connsiteX7" fmla="*/ 277329 w 357949"/>
                <a:gd name="connsiteY7" fmla="*/ 39997 h 73353"/>
                <a:gd name="connsiteX8" fmla="*/ 359149 w 357949"/>
                <a:gd name="connsiteY8" fmla="*/ 56570 h 73353"/>
                <a:gd name="connsiteX9" fmla="*/ 354482 w 357949"/>
                <a:gd name="connsiteY9" fmla="*/ 73144 h 7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949" h="73353">
                  <a:moveTo>
                    <a:pt x="354482" y="73144"/>
                  </a:moveTo>
                  <a:cubicBezTo>
                    <a:pt x="306857" y="70382"/>
                    <a:pt x="254184" y="85717"/>
                    <a:pt x="219608" y="32282"/>
                  </a:cubicBezTo>
                  <a:cubicBezTo>
                    <a:pt x="217798" y="29615"/>
                    <a:pt x="210844" y="29138"/>
                    <a:pt x="206463" y="29615"/>
                  </a:cubicBezTo>
                  <a:cubicBezTo>
                    <a:pt x="169220" y="33710"/>
                    <a:pt x="132073" y="39616"/>
                    <a:pt x="94735" y="42378"/>
                  </a:cubicBezTo>
                  <a:cubicBezTo>
                    <a:pt x="66826" y="44474"/>
                    <a:pt x="38633" y="42378"/>
                    <a:pt x="1200" y="42378"/>
                  </a:cubicBezTo>
                  <a:cubicBezTo>
                    <a:pt x="77400" y="-24297"/>
                    <a:pt x="156362" y="8469"/>
                    <a:pt x="229800" y="4278"/>
                  </a:cubicBezTo>
                  <a:cubicBezTo>
                    <a:pt x="240658" y="3611"/>
                    <a:pt x="252659" y="21804"/>
                    <a:pt x="264280" y="31139"/>
                  </a:cubicBezTo>
                  <a:cubicBezTo>
                    <a:pt x="267976" y="34958"/>
                    <a:pt x="272414" y="37968"/>
                    <a:pt x="277329" y="39997"/>
                  </a:cubicBezTo>
                  <a:cubicBezTo>
                    <a:pt x="304475" y="45998"/>
                    <a:pt x="331812" y="51141"/>
                    <a:pt x="359149" y="56570"/>
                  </a:cubicBezTo>
                  <a:cubicBezTo>
                    <a:pt x="357625" y="62285"/>
                    <a:pt x="355720" y="67619"/>
                    <a:pt x="354482" y="73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: фигура 282">
              <a:extLst>
                <a:ext uri="{FF2B5EF4-FFF2-40B4-BE49-F238E27FC236}">
                  <a16:creationId xmlns:a16="http://schemas.microsoft.com/office/drawing/2014/main" id="{E43362F3-1CC7-42F7-9DCF-B0ADC8A76693}"/>
                </a:ext>
              </a:extLst>
            </p:cNvPr>
            <p:cNvSpPr/>
            <p:nvPr/>
          </p:nvSpPr>
          <p:spPr>
            <a:xfrm>
              <a:off x="6484524" y="2400394"/>
              <a:ext cx="150071" cy="306800"/>
            </a:xfrm>
            <a:custGeom>
              <a:avLst/>
              <a:gdLst>
                <a:gd name="connsiteX0" fmla="*/ 93021 w 150071"/>
                <a:gd name="connsiteY0" fmla="*/ 306653 h 306800"/>
                <a:gd name="connsiteX1" fmla="*/ 1200 w 150071"/>
                <a:gd name="connsiteY1" fmla="*/ 274553 h 306800"/>
                <a:gd name="connsiteX2" fmla="*/ 1200 w 150071"/>
                <a:gd name="connsiteY2" fmla="*/ 226928 h 306800"/>
                <a:gd name="connsiteX3" fmla="*/ 94354 w 150071"/>
                <a:gd name="connsiteY3" fmla="*/ 278744 h 306800"/>
                <a:gd name="connsiteX4" fmla="*/ 133026 w 150071"/>
                <a:gd name="connsiteY4" fmla="*/ 199211 h 306800"/>
                <a:gd name="connsiteX5" fmla="*/ 91973 w 150071"/>
                <a:gd name="connsiteY5" fmla="*/ 82053 h 306800"/>
                <a:gd name="connsiteX6" fmla="*/ 64160 w 150071"/>
                <a:gd name="connsiteY6" fmla="*/ -148 h 306800"/>
                <a:gd name="connsiteX7" fmla="*/ 103403 w 150071"/>
                <a:gd name="connsiteY7" fmla="*/ 36238 h 306800"/>
                <a:gd name="connsiteX8" fmla="*/ 137598 w 150071"/>
                <a:gd name="connsiteY8" fmla="*/ 254646 h 306800"/>
                <a:gd name="connsiteX9" fmla="*/ 93021 w 150071"/>
                <a:gd name="connsiteY9" fmla="*/ 306653 h 3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071" h="306800">
                  <a:moveTo>
                    <a:pt x="93021" y="306653"/>
                  </a:moveTo>
                  <a:lnTo>
                    <a:pt x="1200" y="274553"/>
                  </a:lnTo>
                  <a:lnTo>
                    <a:pt x="1200" y="226928"/>
                  </a:lnTo>
                  <a:cubicBezTo>
                    <a:pt x="14726" y="255503"/>
                    <a:pt x="72066" y="290555"/>
                    <a:pt x="94354" y="278744"/>
                  </a:cubicBezTo>
                  <a:cubicBezTo>
                    <a:pt x="124263" y="262933"/>
                    <a:pt x="131883" y="233691"/>
                    <a:pt x="133026" y="199211"/>
                  </a:cubicBezTo>
                  <a:cubicBezTo>
                    <a:pt x="134550" y="153395"/>
                    <a:pt x="118072" y="117962"/>
                    <a:pt x="91973" y="82053"/>
                  </a:cubicBezTo>
                  <a:cubicBezTo>
                    <a:pt x="74828" y="58526"/>
                    <a:pt x="67779" y="27665"/>
                    <a:pt x="64160" y="-148"/>
                  </a:cubicBezTo>
                  <a:cubicBezTo>
                    <a:pt x="77304" y="11949"/>
                    <a:pt x="90926" y="23570"/>
                    <a:pt x="103403" y="36238"/>
                  </a:cubicBezTo>
                  <a:cubicBezTo>
                    <a:pt x="146075" y="79862"/>
                    <a:pt x="166935" y="203973"/>
                    <a:pt x="137598" y="254646"/>
                  </a:cubicBezTo>
                  <a:cubicBezTo>
                    <a:pt x="125501" y="275696"/>
                    <a:pt x="105594" y="292270"/>
                    <a:pt x="93021" y="306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: фигура 283">
              <a:extLst>
                <a:ext uri="{FF2B5EF4-FFF2-40B4-BE49-F238E27FC236}">
                  <a16:creationId xmlns:a16="http://schemas.microsoft.com/office/drawing/2014/main" id="{3E92DDB2-503E-4D7C-B69D-37CCDE162EE2}"/>
                </a:ext>
              </a:extLst>
            </p:cNvPr>
            <p:cNvSpPr/>
            <p:nvPr/>
          </p:nvSpPr>
          <p:spPr>
            <a:xfrm>
              <a:off x="5715190" y="4191856"/>
              <a:ext cx="228600" cy="378634"/>
            </a:xfrm>
            <a:custGeom>
              <a:avLst/>
              <a:gdLst>
                <a:gd name="connsiteX0" fmla="*/ 1200 w 228600"/>
                <a:gd name="connsiteY0" fmla="*/ -148 h 378634"/>
                <a:gd name="connsiteX1" fmla="*/ 197605 w 228600"/>
                <a:gd name="connsiteY1" fmla="*/ 327608 h 378634"/>
                <a:gd name="connsiteX2" fmla="*/ 220275 w 228600"/>
                <a:gd name="connsiteY2" fmla="*/ 320654 h 378634"/>
                <a:gd name="connsiteX3" fmla="*/ 229800 w 228600"/>
                <a:gd name="connsiteY3" fmla="*/ 378471 h 378634"/>
                <a:gd name="connsiteX4" fmla="*/ 177984 w 228600"/>
                <a:gd name="connsiteY4" fmla="*/ 311796 h 378634"/>
                <a:gd name="connsiteX5" fmla="*/ 62064 w 228600"/>
                <a:gd name="connsiteY5" fmla="*/ 91578 h 378634"/>
                <a:gd name="connsiteX6" fmla="*/ 1200 w 228600"/>
                <a:gd name="connsiteY6" fmla="*/ -148 h 3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378634">
                  <a:moveTo>
                    <a:pt x="1200" y="-148"/>
                  </a:moveTo>
                  <a:cubicBezTo>
                    <a:pt x="74828" y="104627"/>
                    <a:pt x="193700" y="181685"/>
                    <a:pt x="197605" y="327608"/>
                  </a:cubicBezTo>
                  <a:lnTo>
                    <a:pt x="220275" y="320654"/>
                  </a:lnTo>
                  <a:lnTo>
                    <a:pt x="229800" y="378471"/>
                  </a:lnTo>
                  <a:cubicBezTo>
                    <a:pt x="187032" y="379329"/>
                    <a:pt x="179793" y="345896"/>
                    <a:pt x="177984" y="311796"/>
                  </a:cubicBezTo>
                  <a:cubicBezTo>
                    <a:pt x="173221" y="220070"/>
                    <a:pt x="100831" y="164825"/>
                    <a:pt x="62064" y="91578"/>
                  </a:cubicBezTo>
                  <a:cubicBezTo>
                    <a:pt x="4914" y="85577"/>
                    <a:pt x="13772" y="34904"/>
                    <a:pt x="1200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: фигура 284">
              <a:extLst>
                <a:ext uri="{FF2B5EF4-FFF2-40B4-BE49-F238E27FC236}">
                  <a16:creationId xmlns:a16="http://schemas.microsoft.com/office/drawing/2014/main" id="{8ACC85C5-3D90-4DD8-A1E8-CE14BA766D72}"/>
                </a:ext>
              </a:extLst>
            </p:cNvPr>
            <p:cNvSpPr/>
            <p:nvPr/>
          </p:nvSpPr>
          <p:spPr>
            <a:xfrm>
              <a:off x="5816802" y="1476088"/>
              <a:ext cx="105175" cy="289845"/>
            </a:xfrm>
            <a:custGeom>
              <a:avLst/>
              <a:gdLst>
                <a:gd name="connsiteX0" fmla="*/ 32461 w 105175"/>
                <a:gd name="connsiteY0" fmla="*/ 424 h 289845"/>
                <a:gd name="connsiteX1" fmla="*/ 51511 w 105175"/>
                <a:gd name="connsiteY1" fmla="*/ 134726 h 289845"/>
                <a:gd name="connsiteX2" fmla="*/ 106375 w 105175"/>
                <a:gd name="connsiteY2" fmla="*/ 91769 h 289845"/>
                <a:gd name="connsiteX3" fmla="*/ 91707 w 105175"/>
                <a:gd name="connsiteY3" fmla="*/ 288650 h 289845"/>
                <a:gd name="connsiteX4" fmla="*/ 78467 w 105175"/>
                <a:gd name="connsiteY4" fmla="*/ 289698 h 289845"/>
                <a:gd name="connsiteX5" fmla="*/ 78467 w 105175"/>
                <a:gd name="connsiteY5" fmla="*/ 149204 h 289845"/>
                <a:gd name="connsiteX6" fmla="*/ 38748 w 105175"/>
                <a:gd name="connsiteY6" fmla="*/ 166254 h 289845"/>
                <a:gd name="connsiteX7" fmla="*/ 32271 w 105175"/>
                <a:gd name="connsiteY7" fmla="*/ 163206 h 289845"/>
                <a:gd name="connsiteX8" fmla="*/ 30079 w 105175"/>
                <a:gd name="connsiteY8" fmla="*/ 159301 h 289845"/>
                <a:gd name="connsiteX9" fmla="*/ 1504 w 105175"/>
                <a:gd name="connsiteY9" fmla="*/ 54526 h 289845"/>
                <a:gd name="connsiteX10" fmla="*/ 18364 w 105175"/>
                <a:gd name="connsiteY10" fmla="*/ -148 h 28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175" h="289845">
                  <a:moveTo>
                    <a:pt x="32461" y="424"/>
                  </a:moveTo>
                  <a:lnTo>
                    <a:pt x="51511" y="134726"/>
                  </a:lnTo>
                  <a:lnTo>
                    <a:pt x="106375" y="91769"/>
                  </a:lnTo>
                  <a:cubicBezTo>
                    <a:pt x="101041" y="163968"/>
                    <a:pt x="96374" y="226357"/>
                    <a:pt x="91707" y="288650"/>
                  </a:cubicBezTo>
                  <a:lnTo>
                    <a:pt x="78467" y="289698"/>
                  </a:lnTo>
                  <a:lnTo>
                    <a:pt x="78467" y="149204"/>
                  </a:lnTo>
                  <a:lnTo>
                    <a:pt x="38748" y="166254"/>
                  </a:lnTo>
                  <a:cubicBezTo>
                    <a:pt x="36452" y="165549"/>
                    <a:pt x="34280" y="164521"/>
                    <a:pt x="32271" y="163206"/>
                  </a:cubicBezTo>
                  <a:cubicBezTo>
                    <a:pt x="31204" y="162130"/>
                    <a:pt x="30442" y="160777"/>
                    <a:pt x="30079" y="159301"/>
                  </a:cubicBezTo>
                  <a:cubicBezTo>
                    <a:pt x="19983" y="124344"/>
                    <a:pt x="6648" y="89864"/>
                    <a:pt x="1504" y="54526"/>
                  </a:cubicBezTo>
                  <a:cubicBezTo>
                    <a:pt x="-972" y="37476"/>
                    <a:pt x="12268" y="18141"/>
                    <a:pt x="18364" y="-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: фигура 285">
              <a:extLst>
                <a:ext uri="{FF2B5EF4-FFF2-40B4-BE49-F238E27FC236}">
                  <a16:creationId xmlns:a16="http://schemas.microsoft.com/office/drawing/2014/main" id="{20B89F46-5656-4C86-A0E4-50319004051C}"/>
                </a:ext>
              </a:extLst>
            </p:cNvPr>
            <p:cNvSpPr/>
            <p:nvPr/>
          </p:nvSpPr>
          <p:spPr>
            <a:xfrm>
              <a:off x="4503133" y="3694937"/>
              <a:ext cx="238886" cy="173259"/>
            </a:xfrm>
            <a:custGeom>
              <a:avLst/>
              <a:gdLst>
                <a:gd name="connsiteX0" fmla="*/ 117976 w 238886"/>
                <a:gd name="connsiteY0" fmla="*/ 8520 h 173259"/>
                <a:gd name="connsiteX1" fmla="*/ 43967 w 238886"/>
                <a:gd name="connsiteY1" fmla="*/ 120153 h 173259"/>
                <a:gd name="connsiteX2" fmla="*/ 50729 w 238886"/>
                <a:gd name="connsiteY2" fmla="*/ 125201 h 173259"/>
                <a:gd name="connsiteX3" fmla="*/ 177126 w 238886"/>
                <a:gd name="connsiteY3" fmla="*/ 47001 h 173259"/>
                <a:gd name="connsiteX4" fmla="*/ 240086 w 238886"/>
                <a:gd name="connsiteY4" fmla="*/ 117296 h 173259"/>
                <a:gd name="connsiteX5" fmla="*/ 211511 w 238886"/>
                <a:gd name="connsiteY5" fmla="*/ 150157 h 173259"/>
                <a:gd name="connsiteX6" fmla="*/ 163886 w 238886"/>
                <a:gd name="connsiteY6" fmla="*/ 69289 h 173259"/>
                <a:gd name="connsiteX7" fmla="*/ 83591 w 238886"/>
                <a:gd name="connsiteY7" fmla="*/ 123296 h 173259"/>
                <a:gd name="connsiteX8" fmla="*/ 12058 w 238886"/>
                <a:gd name="connsiteY8" fmla="*/ 173112 h 173259"/>
                <a:gd name="connsiteX9" fmla="*/ 1200 w 238886"/>
                <a:gd name="connsiteY9" fmla="*/ 162444 h 173259"/>
                <a:gd name="connsiteX10" fmla="*/ 105975 w 238886"/>
                <a:gd name="connsiteY10" fmla="*/ -148 h 17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86" h="173259">
                  <a:moveTo>
                    <a:pt x="117976" y="8520"/>
                  </a:moveTo>
                  <a:lnTo>
                    <a:pt x="43967" y="120153"/>
                  </a:lnTo>
                  <a:lnTo>
                    <a:pt x="50729" y="125201"/>
                  </a:lnTo>
                  <a:lnTo>
                    <a:pt x="177126" y="47001"/>
                  </a:lnTo>
                  <a:cubicBezTo>
                    <a:pt x="199224" y="71576"/>
                    <a:pt x="217988" y="92626"/>
                    <a:pt x="240086" y="117296"/>
                  </a:cubicBezTo>
                  <a:lnTo>
                    <a:pt x="211511" y="150157"/>
                  </a:lnTo>
                  <a:lnTo>
                    <a:pt x="163886" y="69289"/>
                  </a:lnTo>
                  <a:cubicBezTo>
                    <a:pt x="135311" y="88339"/>
                    <a:pt x="109403" y="105675"/>
                    <a:pt x="83591" y="123296"/>
                  </a:cubicBezTo>
                  <a:cubicBezTo>
                    <a:pt x="59588" y="139679"/>
                    <a:pt x="35966" y="156443"/>
                    <a:pt x="12058" y="173112"/>
                  </a:cubicBezTo>
                  <a:lnTo>
                    <a:pt x="1200" y="162444"/>
                  </a:lnTo>
                  <a:lnTo>
                    <a:pt x="105975" y="-1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: фигура 286">
              <a:extLst>
                <a:ext uri="{FF2B5EF4-FFF2-40B4-BE49-F238E27FC236}">
                  <a16:creationId xmlns:a16="http://schemas.microsoft.com/office/drawing/2014/main" id="{B3D8EB95-326D-40EB-B05A-994A6407236D}"/>
                </a:ext>
              </a:extLst>
            </p:cNvPr>
            <p:cNvSpPr/>
            <p:nvPr/>
          </p:nvSpPr>
          <p:spPr>
            <a:xfrm>
              <a:off x="4983824" y="2296762"/>
              <a:ext cx="110335" cy="158305"/>
            </a:xfrm>
            <a:custGeom>
              <a:avLst/>
              <a:gdLst>
                <a:gd name="connsiteX0" fmla="*/ 80579 w 110335"/>
                <a:gd name="connsiteY0" fmla="*/ 96245 h 158305"/>
                <a:gd name="connsiteX1" fmla="*/ 60196 w 110335"/>
                <a:gd name="connsiteY1" fmla="*/ 7663 h 158305"/>
                <a:gd name="connsiteX2" fmla="*/ 76484 w 110335"/>
                <a:gd name="connsiteY2" fmla="*/ 4139 h 158305"/>
                <a:gd name="connsiteX3" fmla="*/ 111535 w 110335"/>
                <a:gd name="connsiteY3" fmla="*/ 158158 h 158305"/>
                <a:gd name="connsiteX4" fmla="*/ 20381 w 110335"/>
                <a:gd name="connsiteY4" fmla="*/ -148 h 158305"/>
                <a:gd name="connsiteX5" fmla="*/ 73340 w 110335"/>
                <a:gd name="connsiteY5" fmla="*/ 98436 h 15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35" h="158305">
                  <a:moveTo>
                    <a:pt x="80579" y="96245"/>
                  </a:moveTo>
                  <a:cubicBezTo>
                    <a:pt x="73721" y="66718"/>
                    <a:pt x="66930" y="37191"/>
                    <a:pt x="60196" y="7663"/>
                  </a:cubicBezTo>
                  <a:lnTo>
                    <a:pt x="76484" y="4139"/>
                  </a:lnTo>
                  <a:cubicBezTo>
                    <a:pt x="88228" y="55450"/>
                    <a:pt x="99915" y="106789"/>
                    <a:pt x="111535" y="158158"/>
                  </a:cubicBezTo>
                  <a:cubicBezTo>
                    <a:pt x="-13432" y="23189"/>
                    <a:pt x="-13432" y="23189"/>
                    <a:pt x="20381" y="-148"/>
                  </a:cubicBezTo>
                  <a:lnTo>
                    <a:pt x="73340" y="9843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: фигура 287">
              <a:extLst>
                <a:ext uri="{FF2B5EF4-FFF2-40B4-BE49-F238E27FC236}">
                  <a16:creationId xmlns:a16="http://schemas.microsoft.com/office/drawing/2014/main" id="{B91E41D0-801C-4B31-8A49-75998589C06E}"/>
                </a:ext>
              </a:extLst>
            </p:cNvPr>
            <p:cNvSpPr/>
            <p:nvPr/>
          </p:nvSpPr>
          <p:spPr>
            <a:xfrm>
              <a:off x="6472617" y="2949892"/>
              <a:ext cx="75723" cy="223932"/>
            </a:xfrm>
            <a:custGeom>
              <a:avLst/>
              <a:gdLst>
                <a:gd name="connsiteX0" fmla="*/ 14440 w 75723"/>
                <a:gd name="connsiteY0" fmla="*/ 102246 h 223932"/>
                <a:gd name="connsiteX1" fmla="*/ 30441 w 75723"/>
                <a:gd name="connsiteY1" fmla="*/ 153110 h 223932"/>
                <a:gd name="connsiteX2" fmla="*/ 63970 w 75723"/>
                <a:gd name="connsiteY2" fmla="*/ -148 h 223932"/>
                <a:gd name="connsiteX3" fmla="*/ 76923 w 75723"/>
                <a:gd name="connsiteY3" fmla="*/ 1757 h 223932"/>
                <a:gd name="connsiteX4" fmla="*/ 59969 w 75723"/>
                <a:gd name="connsiteY4" fmla="*/ 122439 h 223932"/>
                <a:gd name="connsiteX5" fmla="*/ 15011 w 75723"/>
                <a:gd name="connsiteY5" fmla="*/ 223785 h 223932"/>
                <a:gd name="connsiteX6" fmla="*/ 1200 w 75723"/>
                <a:gd name="connsiteY6" fmla="*/ 104627 h 22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23" h="223932">
                  <a:moveTo>
                    <a:pt x="14440" y="102246"/>
                  </a:moveTo>
                  <a:cubicBezTo>
                    <a:pt x="18821" y="116248"/>
                    <a:pt x="23298" y="130250"/>
                    <a:pt x="30441" y="153110"/>
                  </a:cubicBezTo>
                  <a:cubicBezTo>
                    <a:pt x="42919" y="95960"/>
                    <a:pt x="53492" y="48335"/>
                    <a:pt x="63970" y="-148"/>
                  </a:cubicBezTo>
                  <a:lnTo>
                    <a:pt x="76923" y="1757"/>
                  </a:lnTo>
                  <a:cubicBezTo>
                    <a:pt x="71399" y="42048"/>
                    <a:pt x="67398" y="82625"/>
                    <a:pt x="59969" y="122439"/>
                  </a:cubicBezTo>
                  <a:cubicBezTo>
                    <a:pt x="53016" y="158063"/>
                    <a:pt x="78352" y="207307"/>
                    <a:pt x="15011" y="223785"/>
                  </a:cubicBezTo>
                  <a:cubicBezTo>
                    <a:pt x="10439" y="184256"/>
                    <a:pt x="5486" y="144442"/>
                    <a:pt x="1200" y="104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: фигура 288">
              <a:extLst>
                <a:ext uri="{FF2B5EF4-FFF2-40B4-BE49-F238E27FC236}">
                  <a16:creationId xmlns:a16="http://schemas.microsoft.com/office/drawing/2014/main" id="{A5EA76EF-A3FB-4FF9-93C8-FA74BEA480F8}"/>
                </a:ext>
              </a:extLst>
            </p:cNvPr>
            <p:cNvSpPr/>
            <p:nvPr/>
          </p:nvSpPr>
          <p:spPr>
            <a:xfrm>
              <a:off x="4896791" y="1661921"/>
              <a:ext cx="178032" cy="57199"/>
            </a:xfrm>
            <a:custGeom>
              <a:avLst/>
              <a:gdLst>
                <a:gd name="connsiteX0" fmla="*/ 4829 w 178032"/>
                <a:gd name="connsiteY0" fmla="*/ 28427 h 57199"/>
                <a:gd name="connsiteX1" fmla="*/ 172755 w 178032"/>
                <a:gd name="connsiteY1" fmla="*/ -148 h 57199"/>
                <a:gd name="connsiteX2" fmla="*/ 179232 w 178032"/>
                <a:gd name="connsiteY2" fmla="*/ 14045 h 57199"/>
                <a:gd name="connsiteX3" fmla="*/ 137608 w 178032"/>
                <a:gd name="connsiteY3" fmla="*/ 40238 h 57199"/>
                <a:gd name="connsiteX4" fmla="*/ 21308 w 178032"/>
                <a:gd name="connsiteY4" fmla="*/ 56812 h 57199"/>
                <a:gd name="connsiteX5" fmla="*/ 6449 w 178032"/>
                <a:gd name="connsiteY5" fmla="*/ 27094 h 5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32" h="57199">
                  <a:moveTo>
                    <a:pt x="4829" y="28427"/>
                  </a:moveTo>
                  <a:lnTo>
                    <a:pt x="172755" y="-148"/>
                  </a:lnTo>
                  <a:lnTo>
                    <a:pt x="179232" y="14045"/>
                  </a:lnTo>
                  <a:cubicBezTo>
                    <a:pt x="165421" y="23570"/>
                    <a:pt x="152657" y="36905"/>
                    <a:pt x="137608" y="40238"/>
                  </a:cubicBezTo>
                  <a:cubicBezTo>
                    <a:pt x="99194" y="48001"/>
                    <a:pt x="60360" y="53535"/>
                    <a:pt x="21308" y="56812"/>
                  </a:cubicBezTo>
                  <a:cubicBezTo>
                    <a:pt x="-3648" y="59193"/>
                    <a:pt x="-1172" y="43477"/>
                    <a:pt x="6449" y="27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: фигура 289">
              <a:extLst>
                <a:ext uri="{FF2B5EF4-FFF2-40B4-BE49-F238E27FC236}">
                  <a16:creationId xmlns:a16="http://schemas.microsoft.com/office/drawing/2014/main" id="{7B212D7F-5B4A-41C4-B14F-4E5A6F62CCCD}"/>
                </a:ext>
              </a:extLst>
            </p:cNvPr>
            <p:cNvSpPr/>
            <p:nvPr/>
          </p:nvSpPr>
          <p:spPr>
            <a:xfrm>
              <a:off x="4828222" y="3281552"/>
              <a:ext cx="158400" cy="79572"/>
            </a:xfrm>
            <a:custGeom>
              <a:avLst/>
              <a:gdLst>
                <a:gd name="connsiteX0" fmla="*/ 159600 w 158400"/>
                <a:gd name="connsiteY0" fmla="*/ 47287 h 79572"/>
                <a:gd name="connsiteX1" fmla="*/ 104355 w 158400"/>
                <a:gd name="connsiteY1" fmla="*/ 32809 h 79572"/>
                <a:gd name="connsiteX2" fmla="*/ 81590 w 158400"/>
                <a:gd name="connsiteY2" fmla="*/ 51859 h 79572"/>
                <a:gd name="connsiteX3" fmla="*/ 23012 w 158400"/>
                <a:gd name="connsiteY3" fmla="*/ 65575 h 79572"/>
                <a:gd name="connsiteX4" fmla="*/ 1200 w 158400"/>
                <a:gd name="connsiteY4" fmla="*/ 45096 h 79572"/>
                <a:gd name="connsiteX5" fmla="*/ 61588 w 158400"/>
                <a:gd name="connsiteY5" fmla="*/ -148 h 79572"/>
                <a:gd name="connsiteX6" fmla="*/ 158743 w 158400"/>
                <a:gd name="connsiteY6" fmla="*/ 48716 h 7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00" h="79572">
                  <a:moveTo>
                    <a:pt x="159600" y="47287"/>
                  </a:moveTo>
                  <a:cubicBezTo>
                    <a:pt x="141664" y="40791"/>
                    <a:pt x="123176" y="35943"/>
                    <a:pt x="104355" y="32809"/>
                  </a:cubicBezTo>
                  <a:cubicBezTo>
                    <a:pt x="93982" y="34781"/>
                    <a:pt x="85363" y="41991"/>
                    <a:pt x="81590" y="51859"/>
                  </a:cubicBezTo>
                  <a:cubicBezTo>
                    <a:pt x="70827" y="96912"/>
                    <a:pt x="40157" y="75481"/>
                    <a:pt x="23012" y="65575"/>
                  </a:cubicBezTo>
                  <a:lnTo>
                    <a:pt x="1200" y="45096"/>
                  </a:lnTo>
                  <a:cubicBezTo>
                    <a:pt x="21678" y="28904"/>
                    <a:pt x="64731" y="49478"/>
                    <a:pt x="61588" y="-148"/>
                  </a:cubicBezTo>
                  <a:cubicBezTo>
                    <a:pt x="91496" y="24713"/>
                    <a:pt x="155409" y="-28723"/>
                    <a:pt x="158743" y="48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: фигура 290">
              <a:extLst>
                <a:ext uri="{FF2B5EF4-FFF2-40B4-BE49-F238E27FC236}">
                  <a16:creationId xmlns:a16="http://schemas.microsoft.com/office/drawing/2014/main" id="{3753C074-78DC-4AD8-A101-8AC26F34F875}"/>
                </a:ext>
              </a:extLst>
            </p:cNvPr>
            <p:cNvSpPr/>
            <p:nvPr/>
          </p:nvSpPr>
          <p:spPr>
            <a:xfrm>
              <a:off x="6794836" y="2282475"/>
              <a:ext cx="93755" cy="250983"/>
            </a:xfrm>
            <a:custGeom>
              <a:avLst/>
              <a:gdLst>
                <a:gd name="connsiteX0" fmla="*/ 5784 w 93755"/>
                <a:gd name="connsiteY0" fmla="*/ 250836 h 250983"/>
                <a:gd name="connsiteX1" fmla="*/ 44455 w 93755"/>
                <a:gd name="connsiteY1" fmla="*/ 60336 h 250983"/>
                <a:gd name="connsiteX2" fmla="*/ 87984 w 93755"/>
                <a:gd name="connsiteY2" fmla="*/ -148 h 250983"/>
                <a:gd name="connsiteX3" fmla="*/ 71792 w 93755"/>
                <a:gd name="connsiteY3" fmla="*/ 84530 h 250983"/>
                <a:gd name="connsiteX4" fmla="*/ 20643 w 93755"/>
                <a:gd name="connsiteY4" fmla="*/ 224642 h 250983"/>
                <a:gd name="connsiteX5" fmla="*/ 4545 w 93755"/>
                <a:gd name="connsiteY5" fmla="*/ 249122 h 25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5" h="250983">
                  <a:moveTo>
                    <a:pt x="5784" y="250836"/>
                  </a:moveTo>
                  <a:cubicBezTo>
                    <a:pt x="-13266" y="180923"/>
                    <a:pt x="32454" y="124154"/>
                    <a:pt x="44455" y="60336"/>
                  </a:cubicBezTo>
                  <a:cubicBezTo>
                    <a:pt x="85699" y="59193"/>
                    <a:pt x="75507" y="23093"/>
                    <a:pt x="87984" y="-148"/>
                  </a:cubicBezTo>
                  <a:cubicBezTo>
                    <a:pt x="103225" y="32142"/>
                    <a:pt x="91509" y="63098"/>
                    <a:pt x="71792" y="84530"/>
                  </a:cubicBezTo>
                  <a:cubicBezTo>
                    <a:pt x="34169" y="125392"/>
                    <a:pt x="21786" y="171874"/>
                    <a:pt x="20643" y="224642"/>
                  </a:cubicBezTo>
                  <a:cubicBezTo>
                    <a:pt x="20643" y="232929"/>
                    <a:pt x="10165" y="240930"/>
                    <a:pt x="4545" y="2491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: фигура 291">
              <a:extLst>
                <a:ext uri="{FF2B5EF4-FFF2-40B4-BE49-F238E27FC236}">
                  <a16:creationId xmlns:a16="http://schemas.microsoft.com/office/drawing/2014/main" id="{1AF12561-4399-4F4D-B6E9-DEB9E3F0C2E9}"/>
                </a:ext>
              </a:extLst>
            </p:cNvPr>
            <p:cNvSpPr/>
            <p:nvPr/>
          </p:nvSpPr>
          <p:spPr>
            <a:xfrm>
              <a:off x="5921692" y="2050922"/>
              <a:ext cx="239077" cy="127349"/>
            </a:xfrm>
            <a:custGeom>
              <a:avLst/>
              <a:gdLst>
                <a:gd name="connsiteX0" fmla="*/ 1200 w 239077"/>
                <a:gd name="connsiteY0" fmla="*/ 127202 h 127349"/>
                <a:gd name="connsiteX1" fmla="*/ 240277 w 239077"/>
                <a:gd name="connsiteY1" fmla="*/ -148 h 127349"/>
                <a:gd name="connsiteX2" fmla="*/ 1200 w 239077"/>
                <a:gd name="connsiteY2" fmla="*/ 127202 h 12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077" h="127349">
                  <a:moveTo>
                    <a:pt x="1200" y="127202"/>
                  </a:moveTo>
                  <a:lnTo>
                    <a:pt x="240277" y="-148"/>
                  </a:lnTo>
                  <a:cubicBezTo>
                    <a:pt x="169602" y="59574"/>
                    <a:pt x="99688" y="120629"/>
                    <a:pt x="1200" y="127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: фигура 292">
              <a:extLst>
                <a:ext uri="{FF2B5EF4-FFF2-40B4-BE49-F238E27FC236}">
                  <a16:creationId xmlns:a16="http://schemas.microsoft.com/office/drawing/2014/main" id="{02F5C520-C31D-45C5-B2F6-63C0931D807C}"/>
                </a:ext>
              </a:extLst>
            </p:cNvPr>
            <p:cNvSpPr/>
            <p:nvPr/>
          </p:nvSpPr>
          <p:spPr>
            <a:xfrm>
              <a:off x="4985765" y="3252215"/>
              <a:ext cx="103632" cy="135826"/>
            </a:xfrm>
            <a:custGeom>
              <a:avLst/>
              <a:gdLst>
                <a:gd name="connsiteX0" fmla="*/ 1200 w 103632"/>
                <a:gd name="connsiteY0" fmla="*/ 77672 h 135826"/>
                <a:gd name="connsiteX1" fmla="*/ 29775 w 103632"/>
                <a:gd name="connsiteY1" fmla="*/ 59098 h 135826"/>
                <a:gd name="connsiteX2" fmla="*/ 46539 w 103632"/>
                <a:gd name="connsiteY2" fmla="*/ -148 h 135826"/>
                <a:gd name="connsiteX3" fmla="*/ 104832 w 103632"/>
                <a:gd name="connsiteY3" fmla="*/ 129964 h 135826"/>
                <a:gd name="connsiteX4" fmla="*/ 103974 w 103632"/>
                <a:gd name="connsiteY4" fmla="*/ 135679 h 135826"/>
                <a:gd name="connsiteX5" fmla="*/ 59302 w 103632"/>
                <a:gd name="connsiteY5" fmla="*/ 70814 h 135826"/>
                <a:gd name="connsiteX6" fmla="*/ 44634 w 103632"/>
                <a:gd name="connsiteY6" fmla="*/ 108914 h 135826"/>
                <a:gd name="connsiteX7" fmla="*/ 2438 w 103632"/>
                <a:gd name="connsiteY7" fmla="*/ 76814 h 13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632" h="135826">
                  <a:moveTo>
                    <a:pt x="1200" y="77672"/>
                  </a:moveTo>
                  <a:cubicBezTo>
                    <a:pt x="10725" y="71671"/>
                    <a:pt x="25012" y="68147"/>
                    <a:pt x="29775" y="59098"/>
                  </a:cubicBezTo>
                  <a:cubicBezTo>
                    <a:pt x="37775" y="42905"/>
                    <a:pt x="40157" y="23855"/>
                    <a:pt x="46539" y="-148"/>
                  </a:cubicBezTo>
                  <a:lnTo>
                    <a:pt x="104832" y="129964"/>
                  </a:lnTo>
                  <a:lnTo>
                    <a:pt x="103974" y="135679"/>
                  </a:lnTo>
                  <a:lnTo>
                    <a:pt x="59302" y="70814"/>
                  </a:lnTo>
                  <a:cubicBezTo>
                    <a:pt x="50825" y="92531"/>
                    <a:pt x="47300" y="101960"/>
                    <a:pt x="44634" y="108914"/>
                  </a:cubicBezTo>
                  <a:lnTo>
                    <a:pt x="2438" y="768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: фигура 293">
              <a:extLst>
                <a:ext uri="{FF2B5EF4-FFF2-40B4-BE49-F238E27FC236}">
                  <a16:creationId xmlns:a16="http://schemas.microsoft.com/office/drawing/2014/main" id="{AA89EA67-7CE4-4DA0-98CD-1BE08AEADAB5}"/>
                </a:ext>
              </a:extLst>
            </p:cNvPr>
            <p:cNvSpPr/>
            <p:nvPr/>
          </p:nvSpPr>
          <p:spPr>
            <a:xfrm>
              <a:off x="5367241" y="4234802"/>
              <a:ext cx="178689" cy="41748"/>
            </a:xfrm>
            <a:custGeom>
              <a:avLst/>
              <a:gdLst>
                <a:gd name="connsiteX0" fmla="*/ 61683 w 178689"/>
                <a:gd name="connsiteY0" fmla="*/ 10056 h 41748"/>
                <a:gd name="connsiteX1" fmla="*/ 4533 w 178689"/>
                <a:gd name="connsiteY1" fmla="*/ 27963 h 41748"/>
                <a:gd name="connsiteX2" fmla="*/ 1200 w 178689"/>
                <a:gd name="connsiteY2" fmla="*/ 16153 h 41748"/>
                <a:gd name="connsiteX3" fmla="*/ 71685 w 178689"/>
                <a:gd name="connsiteY3" fmla="*/ 1198 h 41748"/>
                <a:gd name="connsiteX4" fmla="*/ 179889 w 178689"/>
                <a:gd name="connsiteY4" fmla="*/ 531 h 41748"/>
                <a:gd name="connsiteX5" fmla="*/ 61683 w 178689"/>
                <a:gd name="connsiteY5" fmla="*/ 10056 h 4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689" h="41748">
                  <a:moveTo>
                    <a:pt x="61683" y="10056"/>
                  </a:moveTo>
                  <a:lnTo>
                    <a:pt x="4533" y="27963"/>
                  </a:lnTo>
                  <a:cubicBezTo>
                    <a:pt x="3390" y="24058"/>
                    <a:pt x="2343" y="20153"/>
                    <a:pt x="1200" y="16153"/>
                  </a:cubicBezTo>
                  <a:cubicBezTo>
                    <a:pt x="24298" y="9456"/>
                    <a:pt x="47853" y="4465"/>
                    <a:pt x="71685" y="1198"/>
                  </a:cubicBezTo>
                  <a:cubicBezTo>
                    <a:pt x="109023" y="-1374"/>
                    <a:pt x="146742" y="531"/>
                    <a:pt x="179889" y="531"/>
                  </a:cubicBezTo>
                  <a:cubicBezTo>
                    <a:pt x="135883" y="50442"/>
                    <a:pt x="84829" y="56348"/>
                    <a:pt x="61683" y="10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: фигура 294">
              <a:extLst>
                <a:ext uri="{FF2B5EF4-FFF2-40B4-BE49-F238E27FC236}">
                  <a16:creationId xmlns:a16="http://schemas.microsoft.com/office/drawing/2014/main" id="{8F544B07-991E-4FB0-830C-AB7AE9C01640}"/>
                </a:ext>
              </a:extLst>
            </p:cNvPr>
            <p:cNvSpPr/>
            <p:nvPr/>
          </p:nvSpPr>
          <p:spPr>
            <a:xfrm>
              <a:off x="5354001" y="2102643"/>
              <a:ext cx="222409" cy="94868"/>
            </a:xfrm>
            <a:custGeom>
              <a:avLst/>
              <a:gdLst>
                <a:gd name="connsiteX0" fmla="*/ 223609 w 222409"/>
                <a:gd name="connsiteY0" fmla="*/ 18521 h 94868"/>
                <a:gd name="connsiteX1" fmla="*/ 5867 w 222409"/>
                <a:gd name="connsiteY1" fmla="*/ 94721 h 94868"/>
                <a:gd name="connsiteX2" fmla="*/ 1200 w 222409"/>
                <a:gd name="connsiteY2" fmla="*/ 81767 h 94868"/>
                <a:gd name="connsiteX3" fmla="*/ 217798 w 222409"/>
                <a:gd name="connsiteY3" fmla="*/ -148 h 94868"/>
                <a:gd name="connsiteX4" fmla="*/ 223609 w 222409"/>
                <a:gd name="connsiteY4" fmla="*/ 18521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9" h="94868">
                  <a:moveTo>
                    <a:pt x="223609" y="18521"/>
                  </a:moveTo>
                  <a:lnTo>
                    <a:pt x="5867" y="94721"/>
                  </a:lnTo>
                  <a:lnTo>
                    <a:pt x="1200" y="81767"/>
                  </a:lnTo>
                  <a:lnTo>
                    <a:pt x="217798" y="-148"/>
                  </a:lnTo>
                  <a:cubicBezTo>
                    <a:pt x="219703" y="5853"/>
                    <a:pt x="221704" y="12235"/>
                    <a:pt x="223609" y="185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: фигура 295">
              <a:extLst>
                <a:ext uri="{FF2B5EF4-FFF2-40B4-BE49-F238E27FC236}">
                  <a16:creationId xmlns:a16="http://schemas.microsoft.com/office/drawing/2014/main" id="{53DA9782-BC89-47C6-BA59-F1E7E626B35D}"/>
                </a:ext>
              </a:extLst>
            </p:cNvPr>
            <p:cNvSpPr/>
            <p:nvPr/>
          </p:nvSpPr>
          <p:spPr>
            <a:xfrm>
              <a:off x="6415904" y="2409348"/>
              <a:ext cx="37854" cy="170021"/>
            </a:xfrm>
            <a:custGeom>
              <a:avLst/>
              <a:gdLst>
                <a:gd name="connsiteX0" fmla="*/ 22861 w 37854"/>
                <a:gd name="connsiteY0" fmla="*/ 169874 h 170021"/>
                <a:gd name="connsiteX1" fmla="*/ 39054 w 37854"/>
                <a:gd name="connsiteY1" fmla="*/ -148 h 170021"/>
                <a:gd name="connsiteX2" fmla="*/ 31339 w 37854"/>
                <a:gd name="connsiteY2" fmla="*/ 83482 h 170021"/>
                <a:gd name="connsiteX3" fmla="*/ 22861 w 37854"/>
                <a:gd name="connsiteY3" fmla="*/ 169874 h 1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54" h="170021">
                  <a:moveTo>
                    <a:pt x="22861" y="169874"/>
                  </a:moveTo>
                  <a:cubicBezTo>
                    <a:pt x="-19715" y="105294"/>
                    <a:pt x="8479" y="52716"/>
                    <a:pt x="39054" y="-148"/>
                  </a:cubicBezTo>
                  <a:cubicBezTo>
                    <a:pt x="36482" y="27761"/>
                    <a:pt x="34005" y="55669"/>
                    <a:pt x="31339" y="83482"/>
                  </a:cubicBezTo>
                  <a:cubicBezTo>
                    <a:pt x="28671" y="111295"/>
                    <a:pt x="26100" y="136727"/>
                    <a:pt x="22861" y="1698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: фигура 296">
              <a:extLst>
                <a:ext uri="{FF2B5EF4-FFF2-40B4-BE49-F238E27FC236}">
                  <a16:creationId xmlns:a16="http://schemas.microsoft.com/office/drawing/2014/main" id="{F4EBC9F0-C55A-44D0-A265-A6F0DA162B15}"/>
                </a:ext>
              </a:extLst>
            </p:cNvPr>
            <p:cNvSpPr/>
            <p:nvPr/>
          </p:nvSpPr>
          <p:spPr>
            <a:xfrm>
              <a:off x="6286023" y="2989992"/>
              <a:ext cx="192119" cy="61314"/>
            </a:xfrm>
            <a:custGeom>
              <a:avLst/>
              <a:gdLst>
                <a:gd name="connsiteX0" fmla="*/ 193319 w 192119"/>
                <a:gd name="connsiteY0" fmla="*/ 48525 h 61314"/>
                <a:gd name="connsiteX1" fmla="*/ 1200 w 192119"/>
                <a:gd name="connsiteY1" fmla="*/ 32904 h 61314"/>
                <a:gd name="connsiteX2" fmla="*/ 69494 w 192119"/>
                <a:gd name="connsiteY2" fmla="*/ -148 h 61314"/>
                <a:gd name="connsiteX3" fmla="*/ 53016 w 192119"/>
                <a:gd name="connsiteY3" fmla="*/ 33285 h 6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9" h="61314">
                  <a:moveTo>
                    <a:pt x="193319" y="48525"/>
                  </a:moveTo>
                  <a:cubicBezTo>
                    <a:pt x="121500" y="79005"/>
                    <a:pt x="67017" y="46525"/>
                    <a:pt x="1200" y="32904"/>
                  </a:cubicBezTo>
                  <a:lnTo>
                    <a:pt x="69494" y="-148"/>
                  </a:lnTo>
                  <a:lnTo>
                    <a:pt x="53016" y="332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: фигура 297">
              <a:extLst>
                <a:ext uri="{FF2B5EF4-FFF2-40B4-BE49-F238E27FC236}">
                  <a16:creationId xmlns:a16="http://schemas.microsoft.com/office/drawing/2014/main" id="{8634AF65-B102-4A66-A966-D2F38377CA00}"/>
                </a:ext>
              </a:extLst>
            </p:cNvPr>
            <p:cNvSpPr/>
            <p:nvPr/>
          </p:nvSpPr>
          <p:spPr>
            <a:xfrm>
              <a:off x="3550920" y="852963"/>
              <a:ext cx="95439" cy="96297"/>
            </a:xfrm>
            <a:custGeom>
              <a:avLst/>
              <a:gdLst>
                <a:gd name="connsiteX0" fmla="*/ 1200 w 95439"/>
                <a:gd name="connsiteY0" fmla="*/ 81386 h 96297"/>
                <a:gd name="connsiteX1" fmla="*/ 81209 w 95439"/>
                <a:gd name="connsiteY1" fmla="*/ -148 h 96297"/>
                <a:gd name="connsiteX2" fmla="*/ 96639 w 95439"/>
                <a:gd name="connsiteY2" fmla="*/ 15092 h 96297"/>
                <a:gd name="connsiteX3" fmla="*/ 16058 w 95439"/>
                <a:gd name="connsiteY3" fmla="*/ 96150 h 9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39" h="96297">
                  <a:moveTo>
                    <a:pt x="1200" y="81386"/>
                  </a:moveTo>
                  <a:lnTo>
                    <a:pt x="81209" y="-148"/>
                  </a:lnTo>
                  <a:lnTo>
                    <a:pt x="96639" y="15092"/>
                  </a:lnTo>
                  <a:lnTo>
                    <a:pt x="16058" y="96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ИДЕИ И ПРОДУКТЫ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Когда выпадает снег и дуют белые ветры, </a:t>
            </a:r>
            <a:br>
              <a:rPr lang="ru-RU" sz="1400" dirty="0"/>
            </a:br>
            <a:r>
              <a:rPr lang="ru-RU" sz="1400" dirty="0"/>
              <a:t>одинокий волк умирает, но стая живет</a:t>
            </a:r>
            <a:br>
              <a:rPr lang="ru-RU" sz="1400" dirty="0"/>
            </a:br>
            <a:r>
              <a:rPr lang="ru-RU" sz="1400" i="1" dirty="0"/>
              <a:t>Санса Старк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9127218" y="5586830"/>
            <a:ext cx="3389902" cy="1354139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8B6CFD0C-A0FA-4C9A-9E16-7DEFC7D74DA1}"/>
              </a:ext>
            </a:extLst>
          </p:cNvPr>
          <p:cNvSpPr txBox="1"/>
          <p:nvPr/>
        </p:nvSpPr>
        <p:spPr>
          <a:xfrm>
            <a:off x="792497" y="1621179"/>
            <a:ext cx="9187180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400">
                <a:solidFill>
                  <a:schemeClr val="bg1"/>
                </a:solidFill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Рынкам нужны инновационные Идеи и Продукты</a:t>
            </a:r>
            <a:br>
              <a:rPr lang="ru-RU" dirty="0"/>
            </a:br>
            <a:endParaRPr lang="ru-RU" dirty="0"/>
          </a:p>
          <a:p>
            <a:r>
              <a:rPr lang="ru-RU" dirty="0"/>
              <a:t>Многие нелепо повторяют ошибки соседа - одинаковый продукт, форма и упаковка!  </a:t>
            </a:r>
            <a:br>
              <a:rPr lang="ru-RU" dirty="0"/>
            </a:br>
            <a:r>
              <a:rPr lang="ru-RU" dirty="0"/>
              <a:t>Гост, Сливки, Пломбир, повышение себестоимости, увеличение традиционных видов…</a:t>
            </a:r>
            <a:br>
              <a:rPr lang="ru-RU" dirty="0"/>
            </a:br>
            <a:r>
              <a:rPr lang="ru-RU" dirty="0"/>
              <a:t>забывая, что такое дифференциация и не думая о Покупателе. </a:t>
            </a:r>
          </a:p>
          <a:p>
            <a:br>
              <a:rPr lang="ru-RU" dirty="0"/>
            </a:br>
            <a:r>
              <a:rPr lang="ru-RU" dirty="0"/>
              <a:t>Мы не стадо баранов, а стая гордых хищников — голодных волков!</a:t>
            </a:r>
          </a:p>
          <a:p>
            <a:endParaRPr lang="ru-RU" dirty="0"/>
          </a:p>
          <a:p>
            <a:r>
              <a:rPr lang="ru-RU" dirty="0"/>
              <a:t>Сейчас все говорят о СТМ и росте дискаунтеров – мы не за СТМ, но за эффективность производства и низкую себестоимость.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67509607-B357-4CC1-8C75-99119148E64F}"/>
              </a:ext>
            </a:extLst>
          </p:cNvPr>
          <p:cNvSpPr txBox="1"/>
          <p:nvPr/>
        </p:nvSpPr>
        <p:spPr>
          <a:xfrm>
            <a:off x="789940" y="3991700"/>
            <a:ext cx="572262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400">
                <a:solidFill>
                  <a:schemeClr val="bg1"/>
                </a:solidFill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Почему в Европе на полке мороженое дешевле нашего? 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410BF5F7-C23E-4859-9E81-FBE33F800C56}"/>
              </a:ext>
            </a:extLst>
          </p:cNvPr>
          <p:cNvSpPr txBox="1"/>
          <p:nvPr/>
        </p:nvSpPr>
        <p:spPr>
          <a:xfrm>
            <a:off x="6642100" y="3758253"/>
            <a:ext cx="38938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3200" dirty="0">
                <a:latin typeface="Montserrat Black" panose="00000A00000000000000" pitchFamily="2" charset="0"/>
              </a:rPr>
              <a:t>150</a:t>
            </a:r>
            <a:r>
              <a:rPr lang="ru-RU" dirty="0"/>
              <a:t> </a:t>
            </a:r>
            <a:r>
              <a:rPr lang="ru-RU" dirty="0" err="1"/>
              <a:t>руб</a:t>
            </a:r>
            <a:r>
              <a:rPr lang="ru-RU" dirty="0"/>
              <a:t> за </a:t>
            </a:r>
            <a:r>
              <a:rPr lang="ru-RU" sz="3200" dirty="0">
                <a:latin typeface="Montserrat Black" panose="00000A00000000000000" pitchFamily="2" charset="0"/>
              </a:rPr>
              <a:t>8</a:t>
            </a:r>
            <a:r>
              <a:rPr lang="ru-RU" dirty="0"/>
              <a:t> эскимо по </a:t>
            </a:r>
            <a:r>
              <a:rPr lang="ru-RU" sz="3200" dirty="0">
                <a:latin typeface="Montserrat Black" panose="00000A00000000000000" pitchFamily="2" charset="0"/>
              </a:rPr>
              <a:t>90</a:t>
            </a:r>
            <a:r>
              <a:rPr lang="ru-RU" dirty="0"/>
              <a:t> г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BD36BAB-4AF3-42CD-84F1-598E5CB5E707}"/>
              </a:ext>
            </a:extLst>
          </p:cNvPr>
          <p:cNvSpPr txBox="1"/>
          <p:nvPr/>
        </p:nvSpPr>
        <p:spPr>
          <a:xfrm>
            <a:off x="800100" y="4506284"/>
            <a:ext cx="72974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28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l"/>
            <a:r>
              <a:rPr lang="ru-RU" sz="2000" dirty="0"/>
              <a:t>Мы должны быть быстры, сильны и эффективны! Мы должны победить в битве за Продукт!</a:t>
            </a:r>
          </a:p>
        </p:txBody>
      </p:sp>
    </p:spTree>
    <p:extLst>
      <p:ext uri="{BB962C8B-B14F-4D97-AF65-F5344CB8AC3E}">
        <p14:creationId xmlns:p14="http://schemas.microsoft.com/office/powerpoint/2010/main" val="2898208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  <p:bldP spid="188" grpId="0"/>
      <p:bldP spid="190" grpId="0"/>
      <p:bldP spid="1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Группа 38">
            <a:extLst>
              <a:ext uri="{FF2B5EF4-FFF2-40B4-BE49-F238E27FC236}">
                <a16:creationId xmlns:a16="http://schemas.microsoft.com/office/drawing/2014/main" id="{98510D88-9DC9-434E-8E53-2835D928ED9A}"/>
              </a:ext>
            </a:extLst>
          </p:cNvPr>
          <p:cNvGrpSpPr/>
          <p:nvPr/>
        </p:nvGrpSpPr>
        <p:grpSpPr>
          <a:xfrm>
            <a:off x="640184" y="4889055"/>
            <a:ext cx="1795958" cy="1880361"/>
            <a:chOff x="782004" y="4073130"/>
            <a:chExt cx="2301547" cy="2409711"/>
          </a:xfrm>
        </p:grpSpPr>
        <p:grpSp>
          <p:nvGrpSpPr>
            <p:cNvPr id="42" name="Группа 41">
              <a:extLst>
                <a:ext uri="{FF2B5EF4-FFF2-40B4-BE49-F238E27FC236}">
                  <a16:creationId xmlns:a16="http://schemas.microsoft.com/office/drawing/2014/main" id="{B509B660-5C1F-4722-A5D8-5DB8774DE1DD}"/>
                </a:ext>
              </a:extLst>
            </p:cNvPr>
            <p:cNvGrpSpPr/>
            <p:nvPr/>
          </p:nvGrpSpPr>
          <p:grpSpPr>
            <a:xfrm>
              <a:off x="782004" y="4073130"/>
              <a:ext cx="1144491" cy="2053033"/>
              <a:chOff x="3349319" y="2057135"/>
              <a:chExt cx="1529528" cy="2743729"/>
            </a:xfrm>
          </p:grpSpPr>
          <p:sp>
            <p:nvSpPr>
              <p:cNvPr id="43" name="Полилиния: фигура 42">
                <a:extLst>
                  <a:ext uri="{FF2B5EF4-FFF2-40B4-BE49-F238E27FC236}">
                    <a16:creationId xmlns:a16="http://schemas.microsoft.com/office/drawing/2014/main" id="{61A2A21A-D31C-4EEE-B22D-EEFA52391E11}"/>
                  </a:ext>
                </a:extLst>
              </p:cNvPr>
              <p:cNvSpPr/>
              <p:nvPr/>
            </p:nvSpPr>
            <p:spPr>
              <a:xfrm>
                <a:off x="3349319" y="2461299"/>
                <a:ext cx="1020439" cy="2339565"/>
              </a:xfrm>
              <a:custGeom>
                <a:avLst/>
                <a:gdLst>
                  <a:gd name="connsiteX0" fmla="*/ 1731158 w 1776729"/>
                  <a:gd name="connsiteY0" fmla="*/ 1669321 h 4073515"/>
                  <a:gd name="connsiteX1" fmla="*/ 1760495 w 1776729"/>
                  <a:gd name="connsiteY1" fmla="*/ 1776192 h 4073515"/>
                  <a:gd name="connsiteX2" fmla="*/ 1777545 w 1776729"/>
                  <a:gd name="connsiteY2" fmla="*/ 1826293 h 4073515"/>
                  <a:gd name="connsiteX3" fmla="*/ 1776402 w 1776729"/>
                  <a:gd name="connsiteY3" fmla="*/ 1825341 h 4073515"/>
                  <a:gd name="connsiteX4" fmla="*/ 1768972 w 1776729"/>
                  <a:gd name="connsiteY4" fmla="*/ 1846963 h 4073515"/>
                  <a:gd name="connsiteX5" fmla="*/ 1649815 w 1776729"/>
                  <a:gd name="connsiteY5" fmla="*/ 1945451 h 4073515"/>
                  <a:gd name="connsiteX6" fmla="*/ 1585711 w 1776729"/>
                  <a:gd name="connsiteY6" fmla="*/ 1997743 h 4073515"/>
                  <a:gd name="connsiteX7" fmla="*/ 1487699 w 1776729"/>
                  <a:gd name="connsiteY7" fmla="*/ 2097851 h 4073515"/>
                  <a:gd name="connsiteX8" fmla="*/ 1469126 w 1776729"/>
                  <a:gd name="connsiteY8" fmla="*/ 2148619 h 4073515"/>
                  <a:gd name="connsiteX9" fmla="*/ 1525037 w 1776729"/>
                  <a:gd name="connsiteY9" fmla="*/ 2460182 h 4073515"/>
                  <a:gd name="connsiteX10" fmla="*/ 1545326 w 1776729"/>
                  <a:gd name="connsiteY10" fmla="*/ 2532096 h 4073515"/>
                  <a:gd name="connsiteX11" fmla="*/ 1528847 w 1776729"/>
                  <a:gd name="connsiteY11" fmla="*/ 2571529 h 4073515"/>
                  <a:gd name="connsiteX12" fmla="*/ 1433597 w 1776729"/>
                  <a:gd name="connsiteY12" fmla="*/ 2741836 h 4073515"/>
                  <a:gd name="connsiteX13" fmla="*/ 1391878 w 1776729"/>
                  <a:gd name="connsiteY13" fmla="*/ 2835562 h 4073515"/>
                  <a:gd name="connsiteX14" fmla="*/ 1441598 w 1776729"/>
                  <a:gd name="connsiteY14" fmla="*/ 2650873 h 4073515"/>
                  <a:gd name="connsiteX15" fmla="*/ 1239382 w 1776729"/>
                  <a:gd name="connsiteY15" fmla="*/ 2727073 h 4073515"/>
                  <a:gd name="connsiteX16" fmla="*/ 1170231 w 1776729"/>
                  <a:gd name="connsiteY16" fmla="*/ 2772697 h 4073515"/>
                  <a:gd name="connsiteX17" fmla="*/ 1074314 w 1776729"/>
                  <a:gd name="connsiteY17" fmla="*/ 2749361 h 4073515"/>
                  <a:gd name="connsiteX18" fmla="*/ 1074314 w 1776729"/>
                  <a:gd name="connsiteY18" fmla="*/ 2810131 h 4073515"/>
                  <a:gd name="connsiteX19" fmla="*/ 975159 w 1776729"/>
                  <a:gd name="connsiteY19" fmla="*/ 2750219 h 4073515"/>
                  <a:gd name="connsiteX20" fmla="*/ 693886 w 1776729"/>
                  <a:gd name="connsiteY20" fmla="*/ 2718881 h 4073515"/>
                  <a:gd name="connsiteX21" fmla="*/ 523864 w 1776729"/>
                  <a:gd name="connsiteY21" fmla="*/ 2668589 h 4073515"/>
                  <a:gd name="connsiteX22" fmla="*/ 518721 w 1776729"/>
                  <a:gd name="connsiteY22" fmla="*/ 2813750 h 4073515"/>
                  <a:gd name="connsiteX23" fmla="*/ 654547 w 1776729"/>
                  <a:gd name="connsiteY23" fmla="*/ 3279332 h 4073515"/>
                  <a:gd name="connsiteX24" fmla="*/ 679884 w 1776729"/>
                  <a:gd name="connsiteY24" fmla="*/ 3415730 h 4073515"/>
                  <a:gd name="connsiteX25" fmla="*/ 666454 w 1776729"/>
                  <a:gd name="connsiteY25" fmla="*/ 3418207 h 4073515"/>
                  <a:gd name="connsiteX26" fmla="*/ 639974 w 1776729"/>
                  <a:gd name="connsiteY26" fmla="*/ 3291619 h 4073515"/>
                  <a:gd name="connsiteX27" fmla="*/ 588253 w 1776729"/>
                  <a:gd name="connsiteY27" fmla="*/ 3833020 h 4073515"/>
                  <a:gd name="connsiteX28" fmla="*/ 740653 w 1776729"/>
                  <a:gd name="connsiteY28" fmla="*/ 3680620 h 4073515"/>
                  <a:gd name="connsiteX29" fmla="*/ 616828 w 1776729"/>
                  <a:gd name="connsiteY29" fmla="*/ 3820924 h 4073515"/>
                  <a:gd name="connsiteX30" fmla="*/ 618924 w 1776729"/>
                  <a:gd name="connsiteY30" fmla="*/ 3872740 h 4073515"/>
                  <a:gd name="connsiteX31" fmla="*/ 790374 w 1776729"/>
                  <a:gd name="connsiteY31" fmla="*/ 3935795 h 4073515"/>
                  <a:gd name="connsiteX32" fmla="*/ 820949 w 1776729"/>
                  <a:gd name="connsiteY32" fmla="*/ 3914745 h 4073515"/>
                  <a:gd name="connsiteX33" fmla="*/ 851143 w 1776729"/>
                  <a:gd name="connsiteY33" fmla="*/ 3826639 h 4073515"/>
                  <a:gd name="connsiteX34" fmla="*/ 842571 w 1776729"/>
                  <a:gd name="connsiteY34" fmla="*/ 3765869 h 4073515"/>
                  <a:gd name="connsiteX35" fmla="*/ 740463 w 1776729"/>
                  <a:gd name="connsiteY35" fmla="*/ 3680716 h 4073515"/>
                  <a:gd name="connsiteX36" fmla="*/ 724651 w 1776729"/>
                  <a:gd name="connsiteY36" fmla="*/ 3608897 h 4073515"/>
                  <a:gd name="connsiteX37" fmla="*/ 699410 w 1776729"/>
                  <a:gd name="connsiteY37" fmla="*/ 3544699 h 4073515"/>
                  <a:gd name="connsiteX38" fmla="*/ 681503 w 1776729"/>
                  <a:gd name="connsiteY38" fmla="*/ 3445448 h 4073515"/>
                  <a:gd name="connsiteX39" fmla="*/ 978112 w 1776729"/>
                  <a:gd name="connsiteY39" fmla="*/ 3251614 h 4073515"/>
                  <a:gd name="connsiteX40" fmla="*/ 941250 w 1776729"/>
                  <a:gd name="connsiteY40" fmla="*/ 3278761 h 4073515"/>
                  <a:gd name="connsiteX41" fmla="*/ 794089 w 1776729"/>
                  <a:gd name="connsiteY41" fmla="*/ 3362581 h 4073515"/>
                  <a:gd name="connsiteX42" fmla="*/ 767895 w 1776729"/>
                  <a:gd name="connsiteY42" fmla="*/ 3452020 h 4073515"/>
                  <a:gd name="connsiteX43" fmla="*/ 809043 w 1776729"/>
                  <a:gd name="connsiteY43" fmla="*/ 3592895 h 4073515"/>
                  <a:gd name="connsiteX44" fmla="*/ 756084 w 1776729"/>
                  <a:gd name="connsiteY44" fmla="*/ 3577084 h 4073515"/>
                  <a:gd name="connsiteX45" fmla="*/ 733795 w 1776729"/>
                  <a:gd name="connsiteY45" fmla="*/ 3630233 h 4073515"/>
                  <a:gd name="connsiteX46" fmla="*/ 785135 w 1776729"/>
                  <a:gd name="connsiteY46" fmla="*/ 3679954 h 4073515"/>
                  <a:gd name="connsiteX47" fmla="*/ 851810 w 1776729"/>
                  <a:gd name="connsiteY47" fmla="*/ 3628233 h 4073515"/>
                  <a:gd name="connsiteX48" fmla="*/ 824188 w 1776729"/>
                  <a:gd name="connsiteY48" fmla="*/ 3723483 h 4073515"/>
                  <a:gd name="connsiteX49" fmla="*/ 870289 w 1776729"/>
                  <a:gd name="connsiteY49" fmla="*/ 3742533 h 4073515"/>
                  <a:gd name="connsiteX50" fmla="*/ 919343 w 1776729"/>
                  <a:gd name="connsiteY50" fmla="*/ 3790158 h 4073515"/>
                  <a:gd name="connsiteX51" fmla="*/ 837904 w 1776729"/>
                  <a:gd name="connsiteY51" fmla="*/ 3926556 h 4073515"/>
                  <a:gd name="connsiteX52" fmla="*/ 888672 w 1776729"/>
                  <a:gd name="connsiteY52" fmla="*/ 3966275 h 4073515"/>
                  <a:gd name="connsiteX53" fmla="*/ 972016 w 1776729"/>
                  <a:gd name="connsiteY53" fmla="*/ 3951988 h 4073515"/>
                  <a:gd name="connsiteX54" fmla="*/ 863907 w 1776729"/>
                  <a:gd name="connsiteY54" fmla="*/ 3990754 h 4073515"/>
                  <a:gd name="connsiteX55" fmla="*/ 935821 w 1776729"/>
                  <a:gd name="connsiteY55" fmla="*/ 4022282 h 4073515"/>
                  <a:gd name="connsiteX56" fmla="*/ 1204711 w 1776729"/>
                  <a:gd name="connsiteY56" fmla="*/ 3846450 h 4073515"/>
                  <a:gd name="connsiteX57" fmla="*/ 1335585 w 1776729"/>
                  <a:gd name="connsiteY57" fmla="*/ 3703575 h 4073515"/>
                  <a:gd name="connsiteX58" fmla="*/ 1652005 w 1776729"/>
                  <a:gd name="connsiteY58" fmla="*/ 3640520 h 4073515"/>
                  <a:gd name="connsiteX59" fmla="*/ 1663626 w 1776729"/>
                  <a:gd name="connsiteY59" fmla="*/ 3635186 h 4073515"/>
                  <a:gd name="connsiteX60" fmla="*/ 1581902 w 1776729"/>
                  <a:gd name="connsiteY60" fmla="*/ 3538508 h 4073515"/>
                  <a:gd name="connsiteX61" fmla="*/ 1561518 w 1776729"/>
                  <a:gd name="connsiteY61" fmla="*/ 3521077 h 4073515"/>
                  <a:gd name="connsiteX62" fmla="*/ 1496462 w 1776729"/>
                  <a:gd name="connsiteY62" fmla="*/ 3474690 h 4073515"/>
                  <a:gd name="connsiteX63" fmla="*/ 1310153 w 1776729"/>
                  <a:gd name="connsiteY63" fmla="*/ 3503265 h 4073515"/>
                  <a:gd name="connsiteX64" fmla="*/ 1189186 w 1776729"/>
                  <a:gd name="connsiteY64" fmla="*/ 3629947 h 4073515"/>
                  <a:gd name="connsiteX65" fmla="*/ 1152133 w 1776729"/>
                  <a:gd name="connsiteY65" fmla="*/ 3643568 h 4073515"/>
                  <a:gd name="connsiteX66" fmla="*/ 1027546 w 1776729"/>
                  <a:gd name="connsiteY66" fmla="*/ 3763583 h 4073515"/>
                  <a:gd name="connsiteX67" fmla="*/ 984493 w 1776729"/>
                  <a:gd name="connsiteY67" fmla="*/ 3771775 h 4073515"/>
                  <a:gd name="connsiteX68" fmla="*/ 1071838 w 1776729"/>
                  <a:gd name="connsiteY68" fmla="*/ 3716720 h 4073515"/>
                  <a:gd name="connsiteX69" fmla="*/ 1034690 w 1776729"/>
                  <a:gd name="connsiteY69" fmla="*/ 3625376 h 4073515"/>
                  <a:gd name="connsiteX70" fmla="*/ 1080029 w 1776729"/>
                  <a:gd name="connsiteY70" fmla="*/ 3538698 h 4073515"/>
                  <a:gd name="connsiteX71" fmla="*/ 853334 w 1776729"/>
                  <a:gd name="connsiteY71" fmla="*/ 3626423 h 4073515"/>
                  <a:gd name="connsiteX72" fmla="*/ 1047073 w 1776729"/>
                  <a:gd name="connsiteY72" fmla="*/ 3523172 h 4073515"/>
                  <a:gd name="connsiteX73" fmla="*/ 1086982 w 1776729"/>
                  <a:gd name="connsiteY73" fmla="*/ 3480214 h 4073515"/>
                  <a:gd name="connsiteX74" fmla="*/ 1064694 w 1776729"/>
                  <a:gd name="connsiteY74" fmla="*/ 3321337 h 4073515"/>
                  <a:gd name="connsiteX75" fmla="*/ 982493 w 1776729"/>
                  <a:gd name="connsiteY75" fmla="*/ 3258853 h 4073515"/>
                  <a:gd name="connsiteX76" fmla="*/ 977540 w 1776729"/>
                  <a:gd name="connsiteY76" fmla="*/ 3251995 h 4073515"/>
                  <a:gd name="connsiteX77" fmla="*/ 1129940 w 1776729"/>
                  <a:gd name="connsiteY77" fmla="*/ 3214943 h 4073515"/>
                  <a:gd name="connsiteX78" fmla="*/ 1171183 w 1776729"/>
                  <a:gd name="connsiteY78" fmla="*/ 3229707 h 4073515"/>
                  <a:gd name="connsiteX79" fmla="*/ 1057836 w 1776729"/>
                  <a:gd name="connsiteY79" fmla="*/ 3252091 h 4073515"/>
                  <a:gd name="connsiteX80" fmla="*/ 1090793 w 1776729"/>
                  <a:gd name="connsiteY80" fmla="*/ 3357437 h 4073515"/>
                  <a:gd name="connsiteX81" fmla="*/ 1126226 w 1776729"/>
                  <a:gd name="connsiteY81" fmla="*/ 3374963 h 4073515"/>
                  <a:gd name="connsiteX82" fmla="*/ 1169755 w 1776729"/>
                  <a:gd name="connsiteY82" fmla="*/ 3228468 h 4073515"/>
                  <a:gd name="connsiteX83" fmla="*/ 1180423 w 1776729"/>
                  <a:gd name="connsiteY83" fmla="*/ 3179510 h 4073515"/>
                  <a:gd name="connsiteX84" fmla="*/ 1170898 w 1776729"/>
                  <a:gd name="connsiteY84" fmla="*/ 3114835 h 4073515"/>
                  <a:gd name="connsiteX85" fmla="*/ 1196806 w 1776729"/>
                  <a:gd name="connsiteY85" fmla="*/ 3148649 h 4073515"/>
                  <a:gd name="connsiteX86" fmla="*/ 1238049 w 1776729"/>
                  <a:gd name="connsiteY86" fmla="*/ 3099119 h 4073515"/>
                  <a:gd name="connsiteX87" fmla="*/ 1361874 w 1776729"/>
                  <a:gd name="connsiteY87" fmla="*/ 2916239 h 4073515"/>
                  <a:gd name="connsiteX88" fmla="*/ 1231477 w 1776729"/>
                  <a:gd name="connsiteY88" fmla="*/ 3128266 h 4073515"/>
                  <a:gd name="connsiteX89" fmla="*/ 1206712 w 1776729"/>
                  <a:gd name="connsiteY89" fmla="*/ 3240565 h 4073515"/>
                  <a:gd name="connsiteX90" fmla="*/ 1148419 w 1776729"/>
                  <a:gd name="connsiteY90" fmla="*/ 3382011 h 4073515"/>
                  <a:gd name="connsiteX91" fmla="*/ 1108414 w 1776729"/>
                  <a:gd name="connsiteY91" fmla="*/ 3511456 h 4073515"/>
                  <a:gd name="connsiteX92" fmla="*/ 1121653 w 1776729"/>
                  <a:gd name="connsiteY92" fmla="*/ 3522791 h 4073515"/>
                  <a:gd name="connsiteX93" fmla="*/ 1273577 w 1776729"/>
                  <a:gd name="connsiteY93" fmla="*/ 3507932 h 4073515"/>
                  <a:gd name="connsiteX94" fmla="*/ 1647814 w 1776729"/>
                  <a:gd name="connsiteY94" fmla="*/ 3568702 h 4073515"/>
                  <a:gd name="connsiteX95" fmla="*/ 1666864 w 1776729"/>
                  <a:gd name="connsiteY95" fmla="*/ 3727198 h 4073515"/>
                  <a:gd name="connsiteX96" fmla="*/ 1445885 w 1776729"/>
                  <a:gd name="connsiteY96" fmla="*/ 3955798 h 4073515"/>
                  <a:gd name="connsiteX97" fmla="*/ 1471983 w 1776729"/>
                  <a:gd name="connsiteY97" fmla="*/ 3930176 h 4073515"/>
                  <a:gd name="connsiteX98" fmla="*/ 1637718 w 1776729"/>
                  <a:gd name="connsiteY98" fmla="*/ 3755487 h 4073515"/>
                  <a:gd name="connsiteX99" fmla="*/ 1583330 w 1776729"/>
                  <a:gd name="connsiteY99" fmla="*/ 3626328 h 4073515"/>
                  <a:gd name="connsiteX100" fmla="*/ 1494843 w 1776729"/>
                  <a:gd name="connsiteY100" fmla="*/ 3632424 h 4073515"/>
                  <a:gd name="connsiteX101" fmla="*/ 1243288 w 1776729"/>
                  <a:gd name="connsiteY101" fmla="*/ 3825115 h 4073515"/>
                  <a:gd name="connsiteX102" fmla="*/ 983064 w 1776729"/>
                  <a:gd name="connsiteY102" fmla="*/ 4022949 h 4073515"/>
                  <a:gd name="connsiteX103" fmla="*/ 952775 w 1776729"/>
                  <a:gd name="connsiteY103" fmla="*/ 4045142 h 4073515"/>
                  <a:gd name="connsiteX104" fmla="*/ 1273672 w 1776729"/>
                  <a:gd name="connsiteY104" fmla="*/ 4026092 h 4073515"/>
                  <a:gd name="connsiteX105" fmla="*/ 1447408 w 1776729"/>
                  <a:gd name="connsiteY105" fmla="*/ 3954083 h 4073515"/>
                  <a:gd name="connsiteX106" fmla="*/ 1301581 w 1776729"/>
                  <a:gd name="connsiteY106" fmla="*/ 4032950 h 4073515"/>
                  <a:gd name="connsiteX107" fmla="*/ 970873 w 1776729"/>
                  <a:gd name="connsiteY107" fmla="*/ 4066478 h 4073515"/>
                  <a:gd name="connsiteX108" fmla="*/ 913246 w 1776729"/>
                  <a:gd name="connsiteY108" fmla="*/ 4047428 h 4073515"/>
                  <a:gd name="connsiteX109" fmla="*/ 767419 w 1776729"/>
                  <a:gd name="connsiteY109" fmla="*/ 4017044 h 4073515"/>
                  <a:gd name="connsiteX110" fmla="*/ 489193 w 1776729"/>
                  <a:gd name="connsiteY110" fmla="*/ 3796444 h 4073515"/>
                  <a:gd name="connsiteX111" fmla="*/ 530246 w 1776729"/>
                  <a:gd name="connsiteY111" fmla="*/ 3854261 h 4073515"/>
                  <a:gd name="connsiteX112" fmla="*/ 832284 w 1776729"/>
                  <a:gd name="connsiteY112" fmla="*/ 3993898 h 4073515"/>
                  <a:gd name="connsiteX113" fmla="*/ 781611 w 1776729"/>
                  <a:gd name="connsiteY113" fmla="*/ 3952273 h 4073515"/>
                  <a:gd name="connsiteX114" fmla="*/ 609113 w 1776729"/>
                  <a:gd name="connsiteY114" fmla="*/ 3886646 h 4073515"/>
                  <a:gd name="connsiteX115" fmla="*/ 492527 w 1776729"/>
                  <a:gd name="connsiteY115" fmla="*/ 3676525 h 4073515"/>
                  <a:gd name="connsiteX116" fmla="*/ 481097 w 1776729"/>
                  <a:gd name="connsiteY116" fmla="*/ 3677858 h 4073515"/>
                  <a:gd name="connsiteX117" fmla="*/ 481097 w 1776729"/>
                  <a:gd name="connsiteY117" fmla="*/ 3771965 h 4073515"/>
                  <a:gd name="connsiteX118" fmla="*/ 461285 w 1776729"/>
                  <a:gd name="connsiteY118" fmla="*/ 3624327 h 4073515"/>
                  <a:gd name="connsiteX119" fmla="*/ 546534 w 1776729"/>
                  <a:gd name="connsiteY119" fmla="*/ 3341816 h 4073515"/>
                  <a:gd name="connsiteX120" fmla="*/ 584634 w 1776729"/>
                  <a:gd name="connsiteY120" fmla="*/ 3306954 h 4073515"/>
                  <a:gd name="connsiteX121" fmla="*/ 620924 w 1776729"/>
                  <a:gd name="connsiteY121" fmla="*/ 3193702 h 4073515"/>
                  <a:gd name="connsiteX122" fmla="*/ 509291 w 1776729"/>
                  <a:gd name="connsiteY122" fmla="*/ 2822894 h 4073515"/>
                  <a:gd name="connsiteX123" fmla="*/ 507196 w 1776729"/>
                  <a:gd name="connsiteY123" fmla="*/ 2650873 h 4073515"/>
                  <a:gd name="connsiteX124" fmla="*/ 429567 w 1776729"/>
                  <a:gd name="connsiteY124" fmla="*/ 2584864 h 4073515"/>
                  <a:gd name="connsiteX125" fmla="*/ 419566 w 1776729"/>
                  <a:gd name="connsiteY125" fmla="*/ 2526666 h 4073515"/>
                  <a:gd name="connsiteX126" fmla="*/ 499861 w 1776729"/>
                  <a:gd name="connsiteY126" fmla="*/ 2321784 h 4073515"/>
                  <a:gd name="connsiteX127" fmla="*/ 353367 w 1776729"/>
                  <a:gd name="connsiteY127" fmla="*/ 2322736 h 4073515"/>
                  <a:gd name="connsiteX128" fmla="*/ 3037 w 1776729"/>
                  <a:gd name="connsiteY128" fmla="*/ 2029747 h 4073515"/>
                  <a:gd name="connsiteX129" fmla="*/ 56949 w 1776729"/>
                  <a:gd name="connsiteY129" fmla="*/ 1822388 h 4073515"/>
                  <a:gd name="connsiteX130" fmla="*/ 90286 w 1776729"/>
                  <a:gd name="connsiteY130" fmla="*/ 1772096 h 4073515"/>
                  <a:gd name="connsiteX131" fmla="*/ 65807 w 1776729"/>
                  <a:gd name="connsiteY131" fmla="*/ 1759904 h 4073515"/>
                  <a:gd name="connsiteX132" fmla="*/ 44376 w 1776729"/>
                  <a:gd name="connsiteY132" fmla="*/ 1665607 h 4073515"/>
                  <a:gd name="connsiteX133" fmla="*/ 120576 w 1776729"/>
                  <a:gd name="connsiteY133" fmla="*/ 1509968 h 4073515"/>
                  <a:gd name="connsiteX134" fmla="*/ 322411 w 1776729"/>
                  <a:gd name="connsiteY134" fmla="*/ 1285845 h 4073515"/>
                  <a:gd name="connsiteX135" fmla="*/ 398611 w 1776729"/>
                  <a:gd name="connsiteY135" fmla="*/ 1264699 h 4073515"/>
                  <a:gd name="connsiteX136" fmla="*/ 397658 w 1776729"/>
                  <a:gd name="connsiteY136" fmla="*/ 1263556 h 4073515"/>
                  <a:gd name="connsiteX137" fmla="*/ 364797 w 1776729"/>
                  <a:gd name="connsiteY137" fmla="*/ 1284988 h 4073515"/>
                  <a:gd name="connsiteX138" fmla="*/ 140102 w 1776729"/>
                  <a:gd name="connsiteY138" fmla="*/ 1488632 h 4073515"/>
                  <a:gd name="connsiteX139" fmla="*/ 133339 w 1776729"/>
                  <a:gd name="connsiteY139" fmla="*/ 1515683 h 4073515"/>
                  <a:gd name="connsiteX140" fmla="*/ 63330 w 1776729"/>
                  <a:gd name="connsiteY140" fmla="*/ 1669321 h 4073515"/>
                  <a:gd name="connsiteX141" fmla="*/ 43138 w 1776729"/>
                  <a:gd name="connsiteY141" fmla="*/ 1716946 h 4073515"/>
                  <a:gd name="connsiteX142" fmla="*/ 75808 w 1776729"/>
                  <a:gd name="connsiteY142" fmla="*/ 1743045 h 4073515"/>
                  <a:gd name="connsiteX143" fmla="*/ 122671 w 1776729"/>
                  <a:gd name="connsiteY143" fmla="*/ 1714470 h 4073515"/>
                  <a:gd name="connsiteX144" fmla="*/ 153151 w 1776729"/>
                  <a:gd name="connsiteY144" fmla="*/ 1675513 h 4073515"/>
                  <a:gd name="connsiteX145" fmla="*/ 78761 w 1776729"/>
                  <a:gd name="connsiteY145" fmla="*/ 1816006 h 4073515"/>
                  <a:gd name="connsiteX146" fmla="*/ 65236 w 1776729"/>
                  <a:gd name="connsiteY146" fmla="*/ 2142809 h 4073515"/>
                  <a:gd name="connsiteX147" fmla="*/ 426233 w 1776729"/>
                  <a:gd name="connsiteY147" fmla="*/ 2307401 h 4073515"/>
                  <a:gd name="connsiteX148" fmla="*/ 504814 w 1776729"/>
                  <a:gd name="connsiteY148" fmla="*/ 2215485 h 4073515"/>
                  <a:gd name="connsiteX149" fmla="*/ 437568 w 1776729"/>
                  <a:gd name="connsiteY149" fmla="*/ 2191482 h 4073515"/>
                  <a:gd name="connsiteX150" fmla="*/ 708554 w 1776729"/>
                  <a:gd name="connsiteY150" fmla="*/ 2014793 h 4073515"/>
                  <a:gd name="connsiteX151" fmla="*/ 682456 w 1776729"/>
                  <a:gd name="connsiteY151" fmla="*/ 2011745 h 4073515"/>
                  <a:gd name="connsiteX152" fmla="*/ 513768 w 1776729"/>
                  <a:gd name="connsiteY152" fmla="*/ 2116520 h 4073515"/>
                  <a:gd name="connsiteX153" fmla="*/ 462904 w 1776729"/>
                  <a:gd name="connsiteY153" fmla="*/ 2157763 h 4073515"/>
                  <a:gd name="connsiteX154" fmla="*/ 438901 w 1776729"/>
                  <a:gd name="connsiteY154" fmla="*/ 2193196 h 4073515"/>
                  <a:gd name="connsiteX155" fmla="*/ 392896 w 1776729"/>
                  <a:gd name="connsiteY155" fmla="*/ 2182243 h 4073515"/>
                  <a:gd name="connsiteX156" fmla="*/ 543676 w 1776729"/>
                  <a:gd name="connsiteY156" fmla="*/ 2041749 h 4073515"/>
                  <a:gd name="connsiteX157" fmla="*/ 428710 w 1776729"/>
                  <a:gd name="connsiteY157" fmla="*/ 2113091 h 4073515"/>
                  <a:gd name="connsiteX158" fmla="*/ 117052 w 1776729"/>
                  <a:gd name="connsiteY158" fmla="*/ 1905542 h 4073515"/>
                  <a:gd name="connsiteX159" fmla="*/ 177059 w 1776729"/>
                  <a:gd name="connsiteY159" fmla="*/ 1743617 h 4073515"/>
                  <a:gd name="connsiteX160" fmla="*/ 150865 w 1776729"/>
                  <a:gd name="connsiteY160" fmla="*/ 1677703 h 4073515"/>
                  <a:gd name="connsiteX161" fmla="*/ 183155 w 1776729"/>
                  <a:gd name="connsiteY161" fmla="*/ 1529209 h 4073515"/>
                  <a:gd name="connsiteX162" fmla="*/ 342222 w 1776729"/>
                  <a:gd name="connsiteY162" fmla="*/ 1495204 h 4073515"/>
                  <a:gd name="connsiteX163" fmla="*/ 292883 w 1776729"/>
                  <a:gd name="connsiteY163" fmla="*/ 1485679 h 4073515"/>
                  <a:gd name="connsiteX164" fmla="*/ 222017 w 1776729"/>
                  <a:gd name="connsiteY164" fmla="*/ 1509492 h 4073515"/>
                  <a:gd name="connsiteX165" fmla="*/ 290883 w 1776729"/>
                  <a:gd name="connsiteY165" fmla="*/ 1524065 h 4073515"/>
                  <a:gd name="connsiteX166" fmla="*/ 193633 w 1776729"/>
                  <a:gd name="connsiteY166" fmla="*/ 1543115 h 4073515"/>
                  <a:gd name="connsiteX167" fmla="*/ 162486 w 1776729"/>
                  <a:gd name="connsiteY167" fmla="*/ 1626459 h 4073515"/>
                  <a:gd name="connsiteX168" fmla="*/ 276786 w 1776729"/>
                  <a:gd name="connsiteY168" fmla="*/ 1563403 h 4073515"/>
                  <a:gd name="connsiteX169" fmla="*/ 340699 w 1776729"/>
                  <a:gd name="connsiteY169" fmla="*/ 1493680 h 4073515"/>
                  <a:gd name="connsiteX170" fmla="*/ 437282 w 1776729"/>
                  <a:gd name="connsiteY170" fmla="*/ 1488727 h 4073515"/>
                  <a:gd name="connsiteX171" fmla="*/ 542057 w 1776729"/>
                  <a:gd name="connsiteY171" fmla="*/ 1454437 h 4073515"/>
                  <a:gd name="connsiteX172" fmla="*/ 477954 w 1776729"/>
                  <a:gd name="connsiteY172" fmla="*/ 1395097 h 4073515"/>
                  <a:gd name="connsiteX173" fmla="*/ 655500 w 1776729"/>
                  <a:gd name="connsiteY173" fmla="*/ 1359473 h 4073515"/>
                  <a:gd name="connsiteX174" fmla="*/ 757989 w 1776729"/>
                  <a:gd name="connsiteY174" fmla="*/ 1375951 h 4073515"/>
                  <a:gd name="connsiteX175" fmla="*/ 715031 w 1776729"/>
                  <a:gd name="connsiteY175" fmla="*/ 1410908 h 4073515"/>
                  <a:gd name="connsiteX176" fmla="*/ 754084 w 1776729"/>
                  <a:gd name="connsiteY176" fmla="*/ 1500919 h 4073515"/>
                  <a:gd name="connsiteX177" fmla="*/ 817806 w 1776729"/>
                  <a:gd name="connsiteY177" fmla="*/ 1586644 h 4073515"/>
                  <a:gd name="connsiteX178" fmla="*/ 856858 w 1776729"/>
                  <a:gd name="connsiteY178" fmla="*/ 1675322 h 4073515"/>
                  <a:gd name="connsiteX179" fmla="*/ 833903 w 1776729"/>
                  <a:gd name="connsiteY179" fmla="*/ 1768000 h 4073515"/>
                  <a:gd name="connsiteX180" fmla="*/ 838475 w 1776729"/>
                  <a:gd name="connsiteY180" fmla="*/ 1918114 h 4073515"/>
                  <a:gd name="connsiteX181" fmla="*/ 755322 w 1776729"/>
                  <a:gd name="connsiteY181" fmla="*/ 2043654 h 4073515"/>
                  <a:gd name="connsiteX182" fmla="*/ 698743 w 1776729"/>
                  <a:gd name="connsiteY182" fmla="*/ 2075563 h 4073515"/>
                  <a:gd name="connsiteX183" fmla="*/ 557583 w 1776729"/>
                  <a:gd name="connsiteY183" fmla="*/ 2199388 h 4073515"/>
                  <a:gd name="connsiteX184" fmla="*/ 524817 w 1776729"/>
                  <a:gd name="connsiteY184" fmla="*/ 2244441 h 4073515"/>
                  <a:gd name="connsiteX185" fmla="*/ 440330 w 1776729"/>
                  <a:gd name="connsiteY185" fmla="*/ 2514475 h 4073515"/>
                  <a:gd name="connsiteX186" fmla="*/ 457285 w 1776729"/>
                  <a:gd name="connsiteY186" fmla="*/ 2591532 h 4073515"/>
                  <a:gd name="connsiteX187" fmla="*/ 721603 w 1776729"/>
                  <a:gd name="connsiteY187" fmla="*/ 2714309 h 4073515"/>
                  <a:gd name="connsiteX188" fmla="*/ 1207378 w 1776729"/>
                  <a:gd name="connsiteY188" fmla="*/ 2718500 h 4073515"/>
                  <a:gd name="connsiteX189" fmla="*/ 1512178 w 1776729"/>
                  <a:gd name="connsiteY189" fmla="*/ 2565052 h 4073515"/>
                  <a:gd name="connsiteX190" fmla="*/ 1527990 w 1776729"/>
                  <a:gd name="connsiteY190" fmla="*/ 2529524 h 4073515"/>
                  <a:gd name="connsiteX191" fmla="*/ 1473983 w 1776729"/>
                  <a:gd name="connsiteY191" fmla="*/ 2300162 h 4073515"/>
                  <a:gd name="connsiteX192" fmla="*/ 1453981 w 1776729"/>
                  <a:gd name="connsiteY192" fmla="*/ 2088898 h 4073515"/>
                  <a:gd name="connsiteX193" fmla="*/ 1465125 w 1776729"/>
                  <a:gd name="connsiteY193" fmla="*/ 1957929 h 4073515"/>
                  <a:gd name="connsiteX194" fmla="*/ 1446075 w 1776729"/>
                  <a:gd name="connsiteY194" fmla="*/ 1759809 h 4073515"/>
                  <a:gd name="connsiteX195" fmla="*/ 1359207 w 1776729"/>
                  <a:gd name="connsiteY195" fmla="*/ 1547497 h 4073515"/>
                  <a:gd name="connsiteX196" fmla="*/ 1236144 w 1776729"/>
                  <a:gd name="connsiteY196" fmla="*/ 1554736 h 4073515"/>
                  <a:gd name="connsiteX197" fmla="*/ 1159277 w 1776729"/>
                  <a:gd name="connsiteY197" fmla="*/ 1611886 h 4073515"/>
                  <a:gd name="connsiteX198" fmla="*/ 900673 w 1776729"/>
                  <a:gd name="connsiteY198" fmla="*/ 1497586 h 4073515"/>
                  <a:gd name="connsiteX199" fmla="*/ 757322 w 1776729"/>
                  <a:gd name="connsiteY199" fmla="*/ 1376142 h 4073515"/>
                  <a:gd name="connsiteX200" fmla="*/ 630830 w 1776729"/>
                  <a:gd name="connsiteY200" fmla="*/ 1281559 h 4073515"/>
                  <a:gd name="connsiteX201" fmla="*/ 590635 w 1776729"/>
                  <a:gd name="connsiteY201" fmla="*/ 1226599 h 4073515"/>
                  <a:gd name="connsiteX202" fmla="*/ 489670 w 1776729"/>
                  <a:gd name="connsiteY202" fmla="*/ 1057530 h 4073515"/>
                  <a:gd name="connsiteX203" fmla="*/ 435853 w 1776729"/>
                  <a:gd name="connsiteY203" fmla="*/ 1015906 h 4073515"/>
                  <a:gd name="connsiteX204" fmla="*/ 294407 w 1776729"/>
                  <a:gd name="connsiteY204" fmla="*/ 906654 h 4073515"/>
                  <a:gd name="connsiteX205" fmla="*/ 270595 w 1776729"/>
                  <a:gd name="connsiteY205" fmla="*/ 721870 h 4073515"/>
                  <a:gd name="connsiteX206" fmla="*/ 409850 w 1776729"/>
                  <a:gd name="connsiteY206" fmla="*/ 586614 h 4073515"/>
                  <a:gd name="connsiteX207" fmla="*/ 375465 w 1776729"/>
                  <a:gd name="connsiteY207" fmla="*/ 442787 h 4073515"/>
                  <a:gd name="connsiteX208" fmla="*/ 374798 w 1776729"/>
                  <a:gd name="connsiteY208" fmla="*/ 443549 h 4073515"/>
                  <a:gd name="connsiteX209" fmla="*/ 411279 w 1776729"/>
                  <a:gd name="connsiteY209" fmla="*/ 521463 h 4073515"/>
                  <a:gd name="connsiteX210" fmla="*/ 469001 w 1776729"/>
                  <a:gd name="connsiteY210" fmla="*/ 617666 h 4073515"/>
                  <a:gd name="connsiteX211" fmla="*/ 541867 w 1776729"/>
                  <a:gd name="connsiteY211" fmla="*/ 740253 h 4073515"/>
                  <a:gd name="connsiteX212" fmla="*/ 550535 w 1776729"/>
                  <a:gd name="connsiteY212" fmla="*/ 773019 h 4073515"/>
                  <a:gd name="connsiteX213" fmla="*/ 689218 w 1776729"/>
                  <a:gd name="connsiteY213" fmla="*/ 562993 h 4073515"/>
                  <a:gd name="connsiteX214" fmla="*/ 681218 w 1776729"/>
                  <a:gd name="connsiteY214" fmla="*/ 392686 h 4073515"/>
                  <a:gd name="connsiteX215" fmla="*/ 743416 w 1776729"/>
                  <a:gd name="connsiteY215" fmla="*/ 97411 h 4073515"/>
                  <a:gd name="connsiteX216" fmla="*/ 853239 w 1776729"/>
                  <a:gd name="connsiteY216" fmla="*/ -316 h 4073515"/>
                  <a:gd name="connsiteX217" fmla="*/ 710364 w 1776729"/>
                  <a:gd name="connsiteY217" fmla="*/ 231713 h 4073515"/>
                  <a:gd name="connsiteX218" fmla="*/ 872289 w 1776729"/>
                  <a:gd name="connsiteY218" fmla="*/ 117413 h 4073515"/>
                  <a:gd name="connsiteX219" fmla="*/ 722461 w 1776729"/>
                  <a:gd name="connsiteY219" fmla="*/ 256859 h 4073515"/>
                  <a:gd name="connsiteX220" fmla="*/ 698077 w 1776729"/>
                  <a:gd name="connsiteY220" fmla="*/ 409259 h 4073515"/>
                  <a:gd name="connsiteX221" fmla="*/ 537390 w 1776729"/>
                  <a:gd name="connsiteY221" fmla="*/ 803975 h 4073515"/>
                  <a:gd name="connsiteX222" fmla="*/ 514720 w 1776729"/>
                  <a:gd name="connsiteY222" fmla="*/ 708725 h 4073515"/>
                  <a:gd name="connsiteX223" fmla="*/ 379751 w 1776729"/>
                  <a:gd name="connsiteY223" fmla="*/ 607760 h 4073515"/>
                  <a:gd name="connsiteX224" fmla="*/ 282977 w 1776729"/>
                  <a:gd name="connsiteY224" fmla="*/ 734062 h 4073515"/>
                  <a:gd name="connsiteX225" fmla="*/ 332507 w 1776729"/>
                  <a:gd name="connsiteY225" fmla="*/ 942659 h 4073515"/>
                  <a:gd name="connsiteX226" fmla="*/ 485574 w 1776729"/>
                  <a:gd name="connsiteY226" fmla="*/ 993141 h 4073515"/>
                  <a:gd name="connsiteX227" fmla="*/ 692743 w 1776729"/>
                  <a:gd name="connsiteY227" fmla="*/ 1299560 h 4073515"/>
                  <a:gd name="connsiteX228" fmla="*/ 1021260 w 1776729"/>
                  <a:gd name="connsiteY228" fmla="*/ 1501205 h 4073515"/>
                  <a:gd name="connsiteX229" fmla="*/ 906007 w 1776729"/>
                  <a:gd name="connsiteY229" fmla="*/ 1453580 h 4073515"/>
                  <a:gd name="connsiteX230" fmla="*/ 1076505 w 1776729"/>
                  <a:gd name="connsiteY230" fmla="*/ 1607885 h 4073515"/>
                  <a:gd name="connsiteX231" fmla="*/ 1226333 w 1776729"/>
                  <a:gd name="connsiteY231" fmla="*/ 1537400 h 4073515"/>
                  <a:gd name="connsiteX232" fmla="*/ 1119939 w 1776729"/>
                  <a:gd name="connsiteY232" fmla="*/ 1515302 h 4073515"/>
                  <a:gd name="connsiteX233" fmla="*/ 1120796 w 1776729"/>
                  <a:gd name="connsiteY233" fmla="*/ 1505777 h 4073515"/>
                  <a:gd name="connsiteX234" fmla="*/ 1144894 w 1776729"/>
                  <a:gd name="connsiteY234" fmla="*/ 1503967 h 4073515"/>
                  <a:gd name="connsiteX235" fmla="*/ 1265481 w 1776729"/>
                  <a:gd name="connsiteY235" fmla="*/ 1501586 h 4073515"/>
                  <a:gd name="connsiteX236" fmla="*/ 1372352 w 1776729"/>
                  <a:gd name="connsiteY236" fmla="*/ 1533304 h 4073515"/>
                  <a:gd name="connsiteX237" fmla="*/ 1465792 w 1776729"/>
                  <a:gd name="connsiteY237" fmla="*/ 1787622 h 4073515"/>
                  <a:gd name="connsiteX238" fmla="*/ 1489033 w 1776729"/>
                  <a:gd name="connsiteY238" fmla="*/ 2074705 h 4073515"/>
                  <a:gd name="connsiteX239" fmla="*/ 1581235 w 1776729"/>
                  <a:gd name="connsiteY239" fmla="*/ 1955643 h 4073515"/>
                  <a:gd name="connsiteX240" fmla="*/ 1613715 w 1776729"/>
                  <a:gd name="connsiteY240" fmla="*/ 1787527 h 4073515"/>
                  <a:gd name="connsiteX241" fmla="*/ 1606381 w 1776729"/>
                  <a:gd name="connsiteY241" fmla="*/ 1935640 h 4073515"/>
                  <a:gd name="connsiteX242" fmla="*/ 1677342 w 1776729"/>
                  <a:gd name="connsiteY242" fmla="*/ 1921639 h 4073515"/>
                  <a:gd name="connsiteX243" fmla="*/ 1746017 w 1776729"/>
                  <a:gd name="connsiteY243" fmla="*/ 1841438 h 4073515"/>
                  <a:gd name="connsiteX244" fmla="*/ 1732206 w 1776729"/>
                  <a:gd name="connsiteY244" fmla="*/ 1667797 h 4073515"/>
                  <a:gd name="connsiteX245" fmla="*/ 621591 w 1776729"/>
                  <a:gd name="connsiteY245" fmla="*/ 1585787 h 4073515"/>
                  <a:gd name="connsiteX246" fmla="*/ 746749 w 1776729"/>
                  <a:gd name="connsiteY246" fmla="*/ 1535495 h 4073515"/>
                  <a:gd name="connsiteX247" fmla="*/ 608732 w 1776729"/>
                  <a:gd name="connsiteY247" fmla="*/ 1355377 h 4073515"/>
                  <a:gd name="connsiteX248" fmla="*/ 501481 w 1776729"/>
                  <a:gd name="connsiteY248" fmla="*/ 1375951 h 4073515"/>
                  <a:gd name="connsiteX249" fmla="*/ 501957 w 1776729"/>
                  <a:gd name="connsiteY249" fmla="*/ 1391382 h 4073515"/>
                  <a:gd name="connsiteX250" fmla="*/ 598636 w 1776729"/>
                  <a:gd name="connsiteY250" fmla="*/ 1558927 h 4073515"/>
                  <a:gd name="connsiteX251" fmla="*/ 622543 w 1776729"/>
                  <a:gd name="connsiteY251" fmla="*/ 1585406 h 4073515"/>
                  <a:gd name="connsiteX252" fmla="*/ 572061 w 1776729"/>
                  <a:gd name="connsiteY252" fmla="*/ 1631507 h 4073515"/>
                  <a:gd name="connsiteX253" fmla="*/ 447379 w 1776729"/>
                  <a:gd name="connsiteY253" fmla="*/ 1793432 h 4073515"/>
                  <a:gd name="connsiteX254" fmla="*/ 402897 w 1776729"/>
                  <a:gd name="connsiteY254" fmla="*/ 1749712 h 4073515"/>
                  <a:gd name="connsiteX255" fmla="*/ 287644 w 1776729"/>
                  <a:gd name="connsiteY255" fmla="*/ 1668654 h 4073515"/>
                  <a:gd name="connsiteX256" fmla="*/ 316219 w 1776729"/>
                  <a:gd name="connsiteY256" fmla="*/ 1682370 h 4073515"/>
                  <a:gd name="connsiteX257" fmla="*/ 430996 w 1776729"/>
                  <a:gd name="connsiteY257" fmla="*/ 1741997 h 4073515"/>
                  <a:gd name="connsiteX258" fmla="*/ 472810 w 1776729"/>
                  <a:gd name="connsiteY258" fmla="*/ 1726566 h 4073515"/>
                  <a:gd name="connsiteX259" fmla="*/ 571204 w 1776729"/>
                  <a:gd name="connsiteY259" fmla="*/ 1612266 h 4073515"/>
                  <a:gd name="connsiteX260" fmla="*/ 549772 w 1776729"/>
                  <a:gd name="connsiteY260" fmla="*/ 1475868 h 4073515"/>
                  <a:gd name="connsiteX261" fmla="*/ 531675 w 1776729"/>
                  <a:gd name="connsiteY261" fmla="*/ 1474916 h 4073515"/>
                  <a:gd name="connsiteX262" fmla="*/ 225732 w 1776729"/>
                  <a:gd name="connsiteY262" fmla="*/ 1618458 h 4073515"/>
                  <a:gd name="connsiteX263" fmla="*/ 289549 w 1776729"/>
                  <a:gd name="connsiteY263" fmla="*/ 1670559 h 4073515"/>
                  <a:gd name="connsiteX264" fmla="*/ 244496 w 1776729"/>
                  <a:gd name="connsiteY264" fmla="*/ 1686180 h 4073515"/>
                  <a:gd name="connsiteX265" fmla="*/ 136197 w 1776729"/>
                  <a:gd name="connsiteY265" fmla="*/ 1876680 h 4073515"/>
                  <a:gd name="connsiteX266" fmla="*/ 263165 w 1776729"/>
                  <a:gd name="connsiteY266" fmla="*/ 2114806 h 4073515"/>
                  <a:gd name="connsiteX267" fmla="*/ 479954 w 1776729"/>
                  <a:gd name="connsiteY267" fmla="*/ 2065275 h 4073515"/>
                  <a:gd name="connsiteX268" fmla="*/ 742654 w 1776729"/>
                  <a:gd name="connsiteY268" fmla="*/ 1994505 h 4073515"/>
                  <a:gd name="connsiteX269" fmla="*/ 747130 w 1776729"/>
                  <a:gd name="connsiteY269" fmla="*/ 1998505 h 4073515"/>
                  <a:gd name="connsiteX270" fmla="*/ 742273 w 1776729"/>
                  <a:gd name="connsiteY270" fmla="*/ 2029271 h 4073515"/>
                  <a:gd name="connsiteX271" fmla="*/ 825616 w 1776729"/>
                  <a:gd name="connsiteY271" fmla="*/ 1982503 h 4073515"/>
                  <a:gd name="connsiteX272" fmla="*/ 766561 w 1776729"/>
                  <a:gd name="connsiteY272" fmla="*/ 1859821 h 4073515"/>
                  <a:gd name="connsiteX273" fmla="*/ 807233 w 1776729"/>
                  <a:gd name="connsiteY273" fmla="*/ 1829436 h 4073515"/>
                  <a:gd name="connsiteX274" fmla="*/ 772372 w 1776729"/>
                  <a:gd name="connsiteY274" fmla="*/ 1781811 h 4073515"/>
                  <a:gd name="connsiteX275" fmla="*/ 817806 w 1776729"/>
                  <a:gd name="connsiteY275" fmla="*/ 1772286 h 4073515"/>
                  <a:gd name="connsiteX276" fmla="*/ 797613 w 1776729"/>
                  <a:gd name="connsiteY276" fmla="*/ 1699516 h 4073515"/>
                  <a:gd name="connsiteX277" fmla="*/ 841428 w 1776729"/>
                  <a:gd name="connsiteY277" fmla="*/ 1642366 h 4073515"/>
                  <a:gd name="connsiteX278" fmla="*/ 810472 w 1776729"/>
                  <a:gd name="connsiteY278" fmla="*/ 1602265 h 4073515"/>
                  <a:gd name="connsiteX279" fmla="*/ 621591 w 1776729"/>
                  <a:gd name="connsiteY279" fmla="*/ 1585787 h 4073515"/>
                  <a:gd name="connsiteX280" fmla="*/ 1212808 w 1776729"/>
                  <a:gd name="connsiteY280" fmla="*/ 3545175 h 4073515"/>
                  <a:gd name="connsiteX281" fmla="*/ 1052502 w 1776729"/>
                  <a:gd name="connsiteY281" fmla="*/ 3612612 h 4073515"/>
                  <a:gd name="connsiteX282" fmla="*/ 1076029 w 1776729"/>
                  <a:gd name="connsiteY282" fmla="*/ 3680430 h 4073515"/>
                  <a:gd name="connsiteX283" fmla="*/ 1122701 w 1776729"/>
                  <a:gd name="connsiteY283" fmla="*/ 3657093 h 4073515"/>
                  <a:gd name="connsiteX284" fmla="*/ 1212808 w 1776729"/>
                  <a:gd name="connsiteY284" fmla="*/ 3545175 h 4073515"/>
                  <a:gd name="connsiteX285" fmla="*/ 738558 w 1776729"/>
                  <a:gd name="connsiteY285" fmla="*/ 3414777 h 4073515"/>
                  <a:gd name="connsiteX286" fmla="*/ 697696 w 1776729"/>
                  <a:gd name="connsiteY286" fmla="*/ 3518505 h 4073515"/>
                  <a:gd name="connsiteX287" fmla="*/ 783421 w 1776729"/>
                  <a:gd name="connsiteY287" fmla="*/ 3549556 h 4073515"/>
                  <a:gd name="connsiteX288" fmla="*/ 738558 w 1776729"/>
                  <a:gd name="connsiteY288" fmla="*/ 3414777 h 4073515"/>
                  <a:gd name="connsiteX289" fmla="*/ 243258 w 1776729"/>
                  <a:gd name="connsiteY289" fmla="*/ 1659891 h 4073515"/>
                  <a:gd name="connsiteX290" fmla="*/ 239734 w 1776729"/>
                  <a:gd name="connsiteY290" fmla="*/ 1642842 h 4073515"/>
                  <a:gd name="connsiteX291" fmla="*/ 183346 w 1776729"/>
                  <a:gd name="connsiteY291" fmla="*/ 1651700 h 4073515"/>
                  <a:gd name="connsiteX292" fmla="*/ 205348 w 1776729"/>
                  <a:gd name="connsiteY292" fmla="*/ 1701135 h 407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</a:cxnLst>
                <a:rect l="l" t="t" r="r" b="b"/>
                <a:pathLst>
                  <a:path w="1776729" h="4073515">
                    <a:moveTo>
                      <a:pt x="1731158" y="1669321"/>
                    </a:moveTo>
                    <a:cubicBezTo>
                      <a:pt x="1740683" y="1704945"/>
                      <a:pt x="1750208" y="1740759"/>
                      <a:pt x="1760495" y="1776192"/>
                    </a:cubicBezTo>
                    <a:cubicBezTo>
                      <a:pt x="1765353" y="1793146"/>
                      <a:pt x="1771830" y="1809625"/>
                      <a:pt x="1777545" y="1826293"/>
                    </a:cubicBezTo>
                    <a:lnTo>
                      <a:pt x="1776402" y="1825341"/>
                    </a:lnTo>
                    <a:cubicBezTo>
                      <a:pt x="1772621" y="1832037"/>
                      <a:pt x="1770106" y="1839362"/>
                      <a:pt x="1768972" y="1846963"/>
                    </a:cubicBezTo>
                    <a:cubicBezTo>
                      <a:pt x="1775735" y="1937355"/>
                      <a:pt x="1710013" y="1933735"/>
                      <a:pt x="1649815" y="1945451"/>
                    </a:cubicBezTo>
                    <a:cubicBezTo>
                      <a:pt x="1625621" y="1950118"/>
                      <a:pt x="1599332" y="1974979"/>
                      <a:pt x="1585711" y="1997743"/>
                    </a:cubicBezTo>
                    <a:cubicBezTo>
                      <a:pt x="1560565" y="2039653"/>
                      <a:pt x="1544944" y="2085850"/>
                      <a:pt x="1487699" y="2097851"/>
                    </a:cubicBezTo>
                    <a:cubicBezTo>
                      <a:pt x="1478174" y="2099947"/>
                      <a:pt x="1466554" y="2132332"/>
                      <a:pt x="1469126" y="2148619"/>
                    </a:cubicBezTo>
                    <a:cubicBezTo>
                      <a:pt x="1485604" y="2252823"/>
                      <a:pt x="1505130" y="2356550"/>
                      <a:pt x="1525037" y="2460182"/>
                    </a:cubicBezTo>
                    <a:cubicBezTo>
                      <a:pt x="1529704" y="2484566"/>
                      <a:pt x="1542373" y="2507807"/>
                      <a:pt x="1545326" y="2532096"/>
                    </a:cubicBezTo>
                    <a:cubicBezTo>
                      <a:pt x="1546849" y="2544764"/>
                      <a:pt x="1538944" y="2565719"/>
                      <a:pt x="1528847" y="2571529"/>
                    </a:cubicBezTo>
                    <a:cubicBezTo>
                      <a:pt x="1462172" y="2609629"/>
                      <a:pt x="1450076" y="2676304"/>
                      <a:pt x="1433597" y="2741836"/>
                    </a:cubicBezTo>
                    <a:cubicBezTo>
                      <a:pt x="1425406" y="2774602"/>
                      <a:pt x="1406165" y="2804416"/>
                      <a:pt x="1391878" y="2835562"/>
                    </a:cubicBezTo>
                    <a:cubicBezTo>
                      <a:pt x="1407975" y="2775936"/>
                      <a:pt x="1423977" y="2716310"/>
                      <a:pt x="1441598" y="2650873"/>
                    </a:cubicBezTo>
                    <a:cubicBezTo>
                      <a:pt x="1367684" y="2679448"/>
                      <a:pt x="1304629" y="2706785"/>
                      <a:pt x="1239382" y="2727073"/>
                    </a:cubicBezTo>
                    <a:cubicBezTo>
                      <a:pt x="1209950" y="2736121"/>
                      <a:pt x="1186804" y="2747551"/>
                      <a:pt x="1170231" y="2772697"/>
                    </a:cubicBezTo>
                    <a:cubicBezTo>
                      <a:pt x="1146895" y="2713261"/>
                      <a:pt x="1106509" y="2770792"/>
                      <a:pt x="1074314" y="2749361"/>
                    </a:cubicBezTo>
                    <a:lnTo>
                      <a:pt x="1074314" y="2810131"/>
                    </a:lnTo>
                    <a:cubicBezTo>
                      <a:pt x="1064122" y="2750314"/>
                      <a:pt x="1022308" y="2752981"/>
                      <a:pt x="975159" y="2750219"/>
                    </a:cubicBezTo>
                    <a:cubicBezTo>
                      <a:pt x="880928" y="2744627"/>
                      <a:pt x="787040" y="2734169"/>
                      <a:pt x="693886" y="2718881"/>
                    </a:cubicBezTo>
                    <a:cubicBezTo>
                      <a:pt x="640546" y="2710213"/>
                      <a:pt x="589111" y="2688496"/>
                      <a:pt x="523864" y="2668589"/>
                    </a:cubicBezTo>
                    <a:cubicBezTo>
                      <a:pt x="521293" y="2720024"/>
                      <a:pt x="507386" y="2770221"/>
                      <a:pt x="518721" y="2813750"/>
                    </a:cubicBezTo>
                    <a:cubicBezTo>
                      <a:pt x="559583" y="2970055"/>
                      <a:pt x="610066" y="3123884"/>
                      <a:pt x="654547" y="3279332"/>
                    </a:cubicBezTo>
                    <a:cubicBezTo>
                      <a:pt x="667216" y="3323528"/>
                      <a:pt x="671597" y="3370200"/>
                      <a:pt x="679884" y="3415730"/>
                    </a:cubicBezTo>
                    <a:lnTo>
                      <a:pt x="666454" y="3418207"/>
                    </a:lnTo>
                    <a:cubicBezTo>
                      <a:pt x="657881" y="3376868"/>
                      <a:pt x="649213" y="3335625"/>
                      <a:pt x="639974" y="3291619"/>
                    </a:cubicBezTo>
                    <a:cubicBezTo>
                      <a:pt x="441092" y="3408967"/>
                      <a:pt x="469286" y="3750248"/>
                      <a:pt x="588253" y="3833020"/>
                    </a:cubicBezTo>
                    <a:cubicBezTo>
                      <a:pt x="631687" y="3775204"/>
                      <a:pt x="658262" y="3699670"/>
                      <a:pt x="740653" y="3680620"/>
                    </a:cubicBezTo>
                    <a:cubicBezTo>
                      <a:pt x="698839" y="3727007"/>
                      <a:pt x="654928" y="3772060"/>
                      <a:pt x="616828" y="3820924"/>
                    </a:cubicBezTo>
                    <a:cubicBezTo>
                      <a:pt x="608351" y="3831591"/>
                      <a:pt x="609494" y="3863977"/>
                      <a:pt x="618924" y="3872740"/>
                    </a:cubicBezTo>
                    <a:cubicBezTo>
                      <a:pt x="666549" y="3917221"/>
                      <a:pt x="723699" y="3943986"/>
                      <a:pt x="790374" y="3935795"/>
                    </a:cubicBezTo>
                    <a:cubicBezTo>
                      <a:pt x="803137" y="3933557"/>
                      <a:pt x="814301" y="3925870"/>
                      <a:pt x="820949" y="3914745"/>
                    </a:cubicBezTo>
                    <a:cubicBezTo>
                      <a:pt x="834579" y="3886722"/>
                      <a:pt x="844724" y="3857128"/>
                      <a:pt x="851143" y="3826639"/>
                    </a:cubicBezTo>
                    <a:cubicBezTo>
                      <a:pt x="854858" y="3806827"/>
                      <a:pt x="854477" y="3774727"/>
                      <a:pt x="842571" y="3765869"/>
                    </a:cubicBezTo>
                    <a:cubicBezTo>
                      <a:pt x="806947" y="3739104"/>
                      <a:pt x="793803" y="3685097"/>
                      <a:pt x="740463" y="3680716"/>
                    </a:cubicBezTo>
                    <a:cubicBezTo>
                      <a:pt x="734748" y="3656713"/>
                      <a:pt x="724175" y="3633091"/>
                      <a:pt x="724651" y="3608897"/>
                    </a:cubicBezTo>
                    <a:cubicBezTo>
                      <a:pt x="725318" y="3582036"/>
                      <a:pt x="725223" y="3562129"/>
                      <a:pt x="699410" y="3544699"/>
                    </a:cubicBezTo>
                    <a:cubicBezTo>
                      <a:pt x="673597" y="3527268"/>
                      <a:pt x="663977" y="3464403"/>
                      <a:pt x="681503" y="3445448"/>
                    </a:cubicBezTo>
                    <a:cubicBezTo>
                      <a:pt x="764085" y="3356104"/>
                      <a:pt x="858573" y="3284190"/>
                      <a:pt x="978112" y="3251614"/>
                    </a:cubicBezTo>
                    <a:cubicBezTo>
                      <a:pt x="966339" y="3261340"/>
                      <a:pt x="954033" y="3270407"/>
                      <a:pt x="941250" y="3278761"/>
                    </a:cubicBezTo>
                    <a:cubicBezTo>
                      <a:pt x="892482" y="3307336"/>
                      <a:pt x="843238" y="3334863"/>
                      <a:pt x="794089" y="3362581"/>
                    </a:cubicBezTo>
                    <a:cubicBezTo>
                      <a:pt x="755989" y="3384012"/>
                      <a:pt x="748559" y="3409539"/>
                      <a:pt x="767895" y="3452020"/>
                    </a:cubicBezTo>
                    <a:cubicBezTo>
                      <a:pt x="788088" y="3496693"/>
                      <a:pt x="796470" y="3547270"/>
                      <a:pt x="809043" y="3592895"/>
                    </a:cubicBezTo>
                    <a:cubicBezTo>
                      <a:pt x="785135" y="3585275"/>
                      <a:pt x="760561" y="3572131"/>
                      <a:pt x="756084" y="3577084"/>
                    </a:cubicBezTo>
                    <a:cubicBezTo>
                      <a:pt x="742473" y="3591524"/>
                      <a:pt x="734548" y="3610402"/>
                      <a:pt x="733795" y="3630233"/>
                    </a:cubicBezTo>
                    <a:cubicBezTo>
                      <a:pt x="736081" y="3669000"/>
                      <a:pt x="768371" y="3676906"/>
                      <a:pt x="785135" y="3679954"/>
                    </a:cubicBezTo>
                    <a:lnTo>
                      <a:pt x="851810" y="3628233"/>
                    </a:lnTo>
                    <a:cubicBezTo>
                      <a:pt x="840932" y="3659475"/>
                      <a:pt x="831712" y="3691269"/>
                      <a:pt x="824188" y="3723483"/>
                    </a:cubicBezTo>
                    <a:cubicBezTo>
                      <a:pt x="823616" y="3726531"/>
                      <a:pt x="852763" y="3735579"/>
                      <a:pt x="870289" y="3742533"/>
                    </a:cubicBezTo>
                    <a:cubicBezTo>
                      <a:pt x="860764" y="3771108"/>
                      <a:pt x="850001" y="3806065"/>
                      <a:pt x="919343" y="3790158"/>
                    </a:cubicBezTo>
                    <a:cubicBezTo>
                      <a:pt x="864193" y="3828258"/>
                      <a:pt x="837142" y="3868549"/>
                      <a:pt x="837904" y="3926556"/>
                    </a:cubicBezTo>
                    <a:cubicBezTo>
                      <a:pt x="838475" y="3965227"/>
                      <a:pt x="855525" y="3973038"/>
                      <a:pt x="888672" y="3966275"/>
                    </a:cubicBezTo>
                    <a:cubicBezTo>
                      <a:pt x="916294" y="3960560"/>
                      <a:pt x="944203" y="3956750"/>
                      <a:pt x="972016" y="3951988"/>
                    </a:cubicBezTo>
                    <a:lnTo>
                      <a:pt x="863907" y="3990754"/>
                    </a:lnTo>
                    <a:cubicBezTo>
                      <a:pt x="881528" y="4020568"/>
                      <a:pt x="903436" y="4031331"/>
                      <a:pt x="935821" y="4022282"/>
                    </a:cubicBezTo>
                    <a:cubicBezTo>
                      <a:pt x="1041539" y="3993021"/>
                      <a:pt x="1135522" y="3931566"/>
                      <a:pt x="1204711" y="3846450"/>
                    </a:cubicBezTo>
                    <a:cubicBezTo>
                      <a:pt x="1246336" y="3796920"/>
                      <a:pt x="1285960" y="3743867"/>
                      <a:pt x="1335585" y="3703575"/>
                    </a:cubicBezTo>
                    <a:cubicBezTo>
                      <a:pt x="1427882" y="3628423"/>
                      <a:pt x="1527514" y="3565273"/>
                      <a:pt x="1652005" y="3640520"/>
                    </a:cubicBezTo>
                    <a:cubicBezTo>
                      <a:pt x="1653434" y="3641377"/>
                      <a:pt x="1657339" y="3638234"/>
                      <a:pt x="1663626" y="3635186"/>
                    </a:cubicBezTo>
                    <a:cubicBezTo>
                      <a:pt x="1646862" y="3593848"/>
                      <a:pt x="1628764" y="3555081"/>
                      <a:pt x="1581902" y="3538508"/>
                    </a:cubicBezTo>
                    <a:cubicBezTo>
                      <a:pt x="1574091" y="3535745"/>
                      <a:pt x="1568757" y="3526411"/>
                      <a:pt x="1561518" y="3521077"/>
                    </a:cubicBezTo>
                    <a:cubicBezTo>
                      <a:pt x="1540182" y="3504979"/>
                      <a:pt x="1520560" y="3483739"/>
                      <a:pt x="1496462" y="3474690"/>
                    </a:cubicBezTo>
                    <a:cubicBezTo>
                      <a:pt x="1430454" y="3450020"/>
                      <a:pt x="1370161" y="3478881"/>
                      <a:pt x="1310153" y="3503265"/>
                    </a:cubicBezTo>
                    <a:cubicBezTo>
                      <a:pt x="1250146" y="3527649"/>
                      <a:pt x="1222142" y="3581084"/>
                      <a:pt x="1189186" y="3629947"/>
                    </a:cubicBezTo>
                    <a:cubicBezTo>
                      <a:pt x="1170136" y="3619660"/>
                      <a:pt x="1172612" y="3621946"/>
                      <a:pt x="1152133" y="3643568"/>
                    </a:cubicBezTo>
                    <a:cubicBezTo>
                      <a:pt x="1112414" y="3685288"/>
                      <a:pt x="1070409" y="3724911"/>
                      <a:pt x="1027546" y="3763583"/>
                    </a:cubicBezTo>
                    <a:cubicBezTo>
                      <a:pt x="1019831" y="3770536"/>
                      <a:pt x="1003829" y="3768441"/>
                      <a:pt x="984493" y="3771775"/>
                    </a:cubicBezTo>
                    <a:lnTo>
                      <a:pt x="1071838" y="3716720"/>
                    </a:lnTo>
                    <a:cubicBezTo>
                      <a:pt x="1055360" y="3678620"/>
                      <a:pt x="1032499" y="3651188"/>
                      <a:pt x="1034690" y="3625376"/>
                    </a:cubicBezTo>
                    <a:cubicBezTo>
                      <a:pt x="1037167" y="3596801"/>
                      <a:pt x="1062503" y="3570035"/>
                      <a:pt x="1080029" y="3538698"/>
                    </a:cubicBezTo>
                    <a:cubicBezTo>
                      <a:pt x="990113" y="3532697"/>
                      <a:pt x="922390" y="3581465"/>
                      <a:pt x="853334" y="3626423"/>
                    </a:cubicBezTo>
                    <a:cubicBezTo>
                      <a:pt x="899721" y="3558034"/>
                      <a:pt x="970492" y="3533078"/>
                      <a:pt x="1047073" y="3523172"/>
                    </a:cubicBezTo>
                    <a:cubicBezTo>
                      <a:pt x="1077172" y="3519267"/>
                      <a:pt x="1091078" y="3510885"/>
                      <a:pt x="1086982" y="3480214"/>
                    </a:cubicBezTo>
                    <a:cubicBezTo>
                      <a:pt x="1079934" y="3427160"/>
                      <a:pt x="1076600" y="3373344"/>
                      <a:pt x="1064694" y="3321337"/>
                    </a:cubicBezTo>
                    <a:cubicBezTo>
                      <a:pt x="1055169" y="3282190"/>
                      <a:pt x="1045072" y="3233136"/>
                      <a:pt x="982493" y="3258853"/>
                    </a:cubicBezTo>
                    <a:cubicBezTo>
                      <a:pt x="981826" y="3258853"/>
                      <a:pt x="979255" y="3254377"/>
                      <a:pt x="977540" y="3251995"/>
                    </a:cubicBezTo>
                    <a:cubicBezTo>
                      <a:pt x="1028118" y="3239232"/>
                      <a:pt x="1078505" y="3224944"/>
                      <a:pt x="1129940" y="3214943"/>
                    </a:cubicBezTo>
                    <a:cubicBezTo>
                      <a:pt x="1142323" y="3212562"/>
                      <a:pt x="1157372" y="3224468"/>
                      <a:pt x="1171183" y="3229707"/>
                    </a:cubicBezTo>
                    <a:cubicBezTo>
                      <a:pt x="1131655" y="3231707"/>
                      <a:pt x="1088697" y="3218563"/>
                      <a:pt x="1057836" y="3252091"/>
                    </a:cubicBezTo>
                    <a:cubicBezTo>
                      <a:pt x="1068980" y="3289333"/>
                      <a:pt x="1076886" y="3324481"/>
                      <a:pt x="1090793" y="3357437"/>
                    </a:cubicBezTo>
                    <a:cubicBezTo>
                      <a:pt x="1094698" y="3366962"/>
                      <a:pt x="1117272" y="3378202"/>
                      <a:pt x="1126226" y="3374963"/>
                    </a:cubicBezTo>
                    <a:cubicBezTo>
                      <a:pt x="1197568" y="3348674"/>
                      <a:pt x="1215379" y="3285238"/>
                      <a:pt x="1169755" y="3228468"/>
                    </a:cubicBezTo>
                    <a:cubicBezTo>
                      <a:pt x="1173565" y="3212181"/>
                      <a:pt x="1180708" y="3195798"/>
                      <a:pt x="1180423" y="3179510"/>
                    </a:cubicBezTo>
                    <a:cubicBezTo>
                      <a:pt x="1178889" y="3157745"/>
                      <a:pt x="1175698" y="3136123"/>
                      <a:pt x="1170898" y="3114835"/>
                    </a:cubicBezTo>
                    <a:lnTo>
                      <a:pt x="1196806" y="3148649"/>
                    </a:lnTo>
                    <a:cubicBezTo>
                      <a:pt x="1214236" y="3127884"/>
                      <a:pt x="1227476" y="3114454"/>
                      <a:pt x="1238049" y="3099119"/>
                    </a:cubicBezTo>
                    <a:cubicBezTo>
                      <a:pt x="1279769" y="3038445"/>
                      <a:pt x="1320631" y="2977199"/>
                      <a:pt x="1361874" y="2916239"/>
                    </a:cubicBezTo>
                    <a:cubicBezTo>
                      <a:pt x="1319107" y="2987391"/>
                      <a:pt x="1281197" y="3062352"/>
                      <a:pt x="1231477" y="3128266"/>
                    </a:cubicBezTo>
                    <a:cubicBezTo>
                      <a:pt x="1202902" y="3166366"/>
                      <a:pt x="1195568" y="3198370"/>
                      <a:pt x="1206712" y="3240565"/>
                    </a:cubicBezTo>
                    <a:cubicBezTo>
                      <a:pt x="1224047" y="3305907"/>
                      <a:pt x="1207569" y="3344674"/>
                      <a:pt x="1148419" y="3382011"/>
                    </a:cubicBezTo>
                    <a:cubicBezTo>
                      <a:pt x="1113081" y="3404395"/>
                      <a:pt x="1090507" y="3476404"/>
                      <a:pt x="1108414" y="3511456"/>
                    </a:cubicBezTo>
                    <a:cubicBezTo>
                      <a:pt x="1110890" y="3516410"/>
                      <a:pt x="1117939" y="3523553"/>
                      <a:pt x="1121653" y="3522791"/>
                    </a:cubicBezTo>
                    <a:cubicBezTo>
                      <a:pt x="1171564" y="3512409"/>
                      <a:pt x="1222999" y="3536412"/>
                      <a:pt x="1273577" y="3507932"/>
                    </a:cubicBezTo>
                    <a:cubicBezTo>
                      <a:pt x="1433216" y="3417825"/>
                      <a:pt x="1535896" y="3431732"/>
                      <a:pt x="1647814" y="3568702"/>
                    </a:cubicBezTo>
                    <a:cubicBezTo>
                      <a:pt x="1685914" y="3616327"/>
                      <a:pt x="1687915" y="3674620"/>
                      <a:pt x="1666864" y="3727198"/>
                    </a:cubicBezTo>
                    <a:cubicBezTo>
                      <a:pt x="1624573" y="3831973"/>
                      <a:pt x="1548183" y="3907411"/>
                      <a:pt x="1445885" y="3955798"/>
                    </a:cubicBezTo>
                    <a:cubicBezTo>
                      <a:pt x="1454647" y="3947225"/>
                      <a:pt x="1463506" y="3938938"/>
                      <a:pt x="1471983" y="3930176"/>
                    </a:cubicBezTo>
                    <a:cubicBezTo>
                      <a:pt x="1527799" y="3872454"/>
                      <a:pt x="1588855" y="3818638"/>
                      <a:pt x="1637718" y="3755487"/>
                    </a:cubicBezTo>
                    <a:cubicBezTo>
                      <a:pt x="1681247" y="3699289"/>
                      <a:pt x="1652863" y="3638615"/>
                      <a:pt x="1583330" y="3626328"/>
                    </a:cubicBezTo>
                    <a:cubicBezTo>
                      <a:pt x="1553755" y="3621680"/>
                      <a:pt x="1523504" y="3623766"/>
                      <a:pt x="1494843" y="3632424"/>
                    </a:cubicBezTo>
                    <a:cubicBezTo>
                      <a:pt x="1386925" y="3664237"/>
                      <a:pt x="1309391" y="3738056"/>
                      <a:pt x="1243288" y="3825115"/>
                    </a:cubicBezTo>
                    <a:cubicBezTo>
                      <a:pt x="1174708" y="3915411"/>
                      <a:pt x="1092983" y="3987040"/>
                      <a:pt x="983064" y="4022949"/>
                    </a:cubicBezTo>
                    <a:cubicBezTo>
                      <a:pt x="973539" y="4026092"/>
                      <a:pt x="965443" y="4035617"/>
                      <a:pt x="952775" y="4045142"/>
                    </a:cubicBezTo>
                    <a:cubicBezTo>
                      <a:pt x="1045263" y="4067050"/>
                      <a:pt x="1188900" y="4058763"/>
                      <a:pt x="1273672" y="4026092"/>
                    </a:cubicBezTo>
                    <a:cubicBezTo>
                      <a:pt x="1332251" y="4003708"/>
                      <a:pt x="1389592" y="3978467"/>
                      <a:pt x="1447408" y="3954083"/>
                    </a:cubicBezTo>
                    <a:cubicBezTo>
                      <a:pt x="1398926" y="3980753"/>
                      <a:pt x="1352730" y="4013329"/>
                      <a:pt x="1301581" y="4032950"/>
                    </a:cubicBezTo>
                    <a:cubicBezTo>
                      <a:pt x="1195282" y="4073907"/>
                      <a:pt x="1083553" y="4080575"/>
                      <a:pt x="970873" y="4066478"/>
                    </a:cubicBezTo>
                    <a:cubicBezTo>
                      <a:pt x="950965" y="4063906"/>
                      <a:pt x="927153" y="4060096"/>
                      <a:pt x="913246" y="4047428"/>
                    </a:cubicBezTo>
                    <a:cubicBezTo>
                      <a:pt x="869336" y="4008280"/>
                      <a:pt x="818663" y="4016377"/>
                      <a:pt x="767419" y="4017044"/>
                    </a:cubicBezTo>
                    <a:cubicBezTo>
                      <a:pt x="653881" y="4018472"/>
                      <a:pt x="514530" y="3906935"/>
                      <a:pt x="489193" y="3796444"/>
                    </a:cubicBezTo>
                    <a:cubicBezTo>
                      <a:pt x="502909" y="3815494"/>
                      <a:pt x="516911" y="3834544"/>
                      <a:pt x="530246" y="3854261"/>
                    </a:cubicBezTo>
                    <a:cubicBezTo>
                      <a:pt x="592159" y="3945129"/>
                      <a:pt x="716174" y="4032569"/>
                      <a:pt x="832284" y="3993898"/>
                    </a:cubicBezTo>
                    <a:cubicBezTo>
                      <a:pt x="837046" y="3953702"/>
                      <a:pt x="811424" y="3950559"/>
                      <a:pt x="781611" y="3952273"/>
                    </a:cubicBezTo>
                    <a:cubicBezTo>
                      <a:pt x="714269" y="3956369"/>
                      <a:pt x="658929" y="3928747"/>
                      <a:pt x="609113" y="3886646"/>
                    </a:cubicBezTo>
                    <a:cubicBezTo>
                      <a:pt x="545010" y="3833925"/>
                      <a:pt x="503328" y="3758820"/>
                      <a:pt x="492527" y="3676525"/>
                    </a:cubicBezTo>
                    <a:lnTo>
                      <a:pt x="481097" y="3677858"/>
                    </a:lnTo>
                    <a:lnTo>
                      <a:pt x="481097" y="3771965"/>
                    </a:lnTo>
                    <a:cubicBezTo>
                      <a:pt x="474144" y="3722721"/>
                      <a:pt x="462047" y="3673667"/>
                      <a:pt x="461285" y="3624327"/>
                    </a:cubicBezTo>
                    <a:cubicBezTo>
                      <a:pt x="459666" y="3521934"/>
                      <a:pt x="470810" y="3421445"/>
                      <a:pt x="546534" y="3341816"/>
                    </a:cubicBezTo>
                    <a:cubicBezTo>
                      <a:pt x="558535" y="3329243"/>
                      <a:pt x="569870" y="3313241"/>
                      <a:pt x="584634" y="3306954"/>
                    </a:cubicBezTo>
                    <a:cubicBezTo>
                      <a:pt x="643498" y="3282856"/>
                      <a:pt x="635021" y="3239708"/>
                      <a:pt x="620924" y="3193702"/>
                    </a:cubicBezTo>
                    <a:cubicBezTo>
                      <a:pt x="582824" y="3069877"/>
                      <a:pt x="540819" y="2947958"/>
                      <a:pt x="509291" y="2822894"/>
                    </a:cubicBezTo>
                    <a:cubicBezTo>
                      <a:pt x="496528" y="2772317"/>
                      <a:pt x="507196" y="2715833"/>
                      <a:pt x="507196" y="2650873"/>
                    </a:cubicBezTo>
                    <a:cubicBezTo>
                      <a:pt x="489479" y="2635823"/>
                      <a:pt x="459571" y="2610486"/>
                      <a:pt x="429567" y="2584864"/>
                    </a:cubicBezTo>
                    <a:cubicBezTo>
                      <a:pt x="410517" y="2568291"/>
                      <a:pt x="408231" y="2552193"/>
                      <a:pt x="419566" y="2526666"/>
                    </a:cubicBezTo>
                    <a:cubicBezTo>
                      <a:pt x="448141" y="2461516"/>
                      <a:pt x="472048" y="2393888"/>
                      <a:pt x="499861" y="2321784"/>
                    </a:cubicBezTo>
                    <a:cubicBezTo>
                      <a:pt x="443664" y="2321784"/>
                      <a:pt x="397849" y="2317021"/>
                      <a:pt x="353367" y="2322736"/>
                    </a:cubicBezTo>
                    <a:cubicBezTo>
                      <a:pt x="228113" y="2338929"/>
                      <a:pt x="26374" y="2195483"/>
                      <a:pt x="3037" y="2029747"/>
                    </a:cubicBezTo>
                    <a:cubicBezTo>
                      <a:pt x="-7536" y="1953547"/>
                      <a:pt x="21135" y="1886872"/>
                      <a:pt x="56949" y="1822388"/>
                    </a:cubicBezTo>
                    <a:cubicBezTo>
                      <a:pt x="66474" y="1806005"/>
                      <a:pt x="77713" y="1790955"/>
                      <a:pt x="90286" y="1772096"/>
                    </a:cubicBezTo>
                    <a:cubicBezTo>
                      <a:pt x="80761" y="1767524"/>
                      <a:pt x="73618" y="1763143"/>
                      <a:pt x="65807" y="1759904"/>
                    </a:cubicBezTo>
                    <a:cubicBezTo>
                      <a:pt x="22278" y="1742378"/>
                      <a:pt x="9133" y="1697229"/>
                      <a:pt x="44376" y="1665607"/>
                    </a:cubicBezTo>
                    <a:cubicBezTo>
                      <a:pt x="92001" y="1622744"/>
                      <a:pt x="109717" y="1573214"/>
                      <a:pt x="120576" y="1509968"/>
                    </a:cubicBezTo>
                    <a:cubicBezTo>
                      <a:pt x="139626" y="1398145"/>
                      <a:pt x="225827" y="1333755"/>
                      <a:pt x="322411" y="1285845"/>
                    </a:cubicBezTo>
                    <a:cubicBezTo>
                      <a:pt x="345652" y="1274320"/>
                      <a:pt x="373179" y="1271462"/>
                      <a:pt x="398611" y="1264699"/>
                    </a:cubicBezTo>
                    <a:lnTo>
                      <a:pt x="397658" y="1263556"/>
                    </a:lnTo>
                    <a:cubicBezTo>
                      <a:pt x="387381" y="1271691"/>
                      <a:pt x="376389" y="1278863"/>
                      <a:pt x="364797" y="1284988"/>
                    </a:cubicBezTo>
                    <a:cubicBezTo>
                      <a:pt x="265832" y="1326516"/>
                      <a:pt x="182012" y="1384429"/>
                      <a:pt x="140102" y="1488632"/>
                    </a:cubicBezTo>
                    <a:cubicBezTo>
                      <a:pt x="136283" y="1497186"/>
                      <a:pt x="133997" y="1506339"/>
                      <a:pt x="133339" y="1515683"/>
                    </a:cubicBezTo>
                    <a:cubicBezTo>
                      <a:pt x="131815" y="1577024"/>
                      <a:pt x="113718" y="1629411"/>
                      <a:pt x="63330" y="1669321"/>
                    </a:cubicBezTo>
                    <a:cubicBezTo>
                      <a:pt x="50348" y="1681751"/>
                      <a:pt x="43042" y="1698973"/>
                      <a:pt x="43138" y="1716946"/>
                    </a:cubicBezTo>
                    <a:cubicBezTo>
                      <a:pt x="43138" y="1726471"/>
                      <a:pt x="65902" y="1744664"/>
                      <a:pt x="75808" y="1743045"/>
                    </a:cubicBezTo>
                    <a:cubicBezTo>
                      <a:pt x="92668" y="1740282"/>
                      <a:pt x="108955" y="1726662"/>
                      <a:pt x="122671" y="1714470"/>
                    </a:cubicBezTo>
                    <a:cubicBezTo>
                      <a:pt x="134035" y="1702478"/>
                      <a:pt x="144246" y="1689429"/>
                      <a:pt x="153151" y="1675513"/>
                    </a:cubicBezTo>
                    <a:cubicBezTo>
                      <a:pt x="128482" y="1722375"/>
                      <a:pt x="106098" y="1770763"/>
                      <a:pt x="78761" y="1816006"/>
                    </a:cubicBezTo>
                    <a:cubicBezTo>
                      <a:pt x="13324" y="1923734"/>
                      <a:pt x="-16584" y="2032224"/>
                      <a:pt x="65236" y="2142809"/>
                    </a:cubicBezTo>
                    <a:cubicBezTo>
                      <a:pt x="154485" y="2263110"/>
                      <a:pt x="268213" y="2333309"/>
                      <a:pt x="426233" y="2307401"/>
                    </a:cubicBezTo>
                    <a:cubicBezTo>
                      <a:pt x="504814" y="2294447"/>
                      <a:pt x="518721" y="2279779"/>
                      <a:pt x="504814" y="2215485"/>
                    </a:cubicBezTo>
                    <a:lnTo>
                      <a:pt x="437568" y="2191482"/>
                    </a:lnTo>
                    <a:cubicBezTo>
                      <a:pt x="576157" y="2192339"/>
                      <a:pt x="672645" y="2130331"/>
                      <a:pt x="708554" y="2014793"/>
                    </a:cubicBezTo>
                    <a:cubicBezTo>
                      <a:pt x="699029" y="2013555"/>
                      <a:pt x="688647" y="2008411"/>
                      <a:pt x="682456" y="2011745"/>
                    </a:cubicBezTo>
                    <a:cubicBezTo>
                      <a:pt x="624448" y="2043177"/>
                      <a:pt x="547201" y="2042130"/>
                      <a:pt x="513768" y="2116520"/>
                    </a:cubicBezTo>
                    <a:cubicBezTo>
                      <a:pt x="505767" y="2134236"/>
                      <a:pt x="478906" y="2142714"/>
                      <a:pt x="462904" y="2157763"/>
                    </a:cubicBezTo>
                    <a:cubicBezTo>
                      <a:pt x="453599" y="2168641"/>
                      <a:pt x="445550" y="2180528"/>
                      <a:pt x="438901" y="2193196"/>
                    </a:cubicBezTo>
                    <a:lnTo>
                      <a:pt x="392896" y="2182243"/>
                    </a:lnTo>
                    <a:cubicBezTo>
                      <a:pt x="452427" y="2140714"/>
                      <a:pt x="514054" y="2116806"/>
                      <a:pt x="543676" y="2041749"/>
                    </a:cubicBezTo>
                    <a:cubicBezTo>
                      <a:pt x="497576" y="2070324"/>
                      <a:pt x="464428" y="2094232"/>
                      <a:pt x="428710" y="2113091"/>
                    </a:cubicBezTo>
                    <a:cubicBezTo>
                      <a:pt x="275833" y="2193387"/>
                      <a:pt x="92382" y="2086707"/>
                      <a:pt x="117052" y="1905542"/>
                    </a:cubicBezTo>
                    <a:cubicBezTo>
                      <a:pt x="124672" y="1849820"/>
                      <a:pt x="152961" y="1796004"/>
                      <a:pt x="177059" y="1743617"/>
                    </a:cubicBezTo>
                    <a:cubicBezTo>
                      <a:pt x="194014" y="1706659"/>
                      <a:pt x="189537" y="1686467"/>
                      <a:pt x="150865" y="1677703"/>
                    </a:cubicBezTo>
                    <a:cubicBezTo>
                      <a:pt x="160962" y="1627792"/>
                      <a:pt x="161247" y="1572928"/>
                      <a:pt x="183155" y="1529209"/>
                    </a:cubicBezTo>
                    <a:cubicBezTo>
                      <a:pt x="220017" y="1455295"/>
                      <a:pt x="268118" y="1449484"/>
                      <a:pt x="342222" y="1495204"/>
                    </a:cubicBezTo>
                    <a:cubicBezTo>
                      <a:pt x="325744" y="1492156"/>
                      <a:pt x="309361" y="1488918"/>
                      <a:pt x="292883" y="1485679"/>
                    </a:cubicBezTo>
                    <a:cubicBezTo>
                      <a:pt x="266499" y="1481202"/>
                      <a:pt x="238876" y="1473964"/>
                      <a:pt x="222017" y="1509492"/>
                    </a:cubicBezTo>
                    <a:lnTo>
                      <a:pt x="290883" y="1524065"/>
                    </a:lnTo>
                    <a:cubicBezTo>
                      <a:pt x="250592" y="1530637"/>
                      <a:pt x="213064" y="1526256"/>
                      <a:pt x="193633" y="1543115"/>
                    </a:cubicBezTo>
                    <a:cubicBezTo>
                      <a:pt x="174202" y="1559974"/>
                      <a:pt x="172106" y="1597789"/>
                      <a:pt x="162486" y="1626459"/>
                    </a:cubicBezTo>
                    <a:cubicBezTo>
                      <a:pt x="210111" y="1608838"/>
                      <a:pt x="249735" y="1591883"/>
                      <a:pt x="276786" y="1563403"/>
                    </a:cubicBezTo>
                    <a:cubicBezTo>
                      <a:pt x="298312" y="1541020"/>
                      <a:pt x="342222" y="1536924"/>
                      <a:pt x="340699" y="1493680"/>
                    </a:cubicBezTo>
                    <a:cubicBezTo>
                      <a:pt x="374036" y="1512730"/>
                      <a:pt x="404611" y="1504063"/>
                      <a:pt x="437282" y="1488727"/>
                    </a:cubicBezTo>
                    <a:cubicBezTo>
                      <a:pt x="466524" y="1475011"/>
                      <a:pt x="498909" y="1468153"/>
                      <a:pt x="542057" y="1454437"/>
                    </a:cubicBezTo>
                    <a:lnTo>
                      <a:pt x="477954" y="1395097"/>
                    </a:lnTo>
                    <a:cubicBezTo>
                      <a:pt x="513387" y="1340232"/>
                      <a:pt x="599779" y="1318897"/>
                      <a:pt x="655500" y="1359473"/>
                    </a:cubicBezTo>
                    <a:cubicBezTo>
                      <a:pt x="690552" y="1385095"/>
                      <a:pt x="720651" y="1390525"/>
                      <a:pt x="757989" y="1375951"/>
                    </a:cubicBezTo>
                    <a:lnTo>
                      <a:pt x="715031" y="1410908"/>
                    </a:lnTo>
                    <a:cubicBezTo>
                      <a:pt x="728652" y="1440626"/>
                      <a:pt x="750178" y="1469677"/>
                      <a:pt x="754084" y="1500919"/>
                    </a:cubicBezTo>
                    <a:cubicBezTo>
                      <a:pt x="759608" y="1544925"/>
                      <a:pt x="782659" y="1567594"/>
                      <a:pt x="817806" y="1586644"/>
                    </a:cubicBezTo>
                    <a:cubicBezTo>
                      <a:pt x="850715" y="1602713"/>
                      <a:pt x="867222" y="1640194"/>
                      <a:pt x="856858" y="1675322"/>
                    </a:cubicBezTo>
                    <a:cubicBezTo>
                      <a:pt x="850762" y="1706583"/>
                      <a:pt x="843095" y="1737510"/>
                      <a:pt x="833903" y="1768000"/>
                    </a:cubicBezTo>
                    <a:cubicBezTo>
                      <a:pt x="816825" y="1816882"/>
                      <a:pt x="818454" y="1870356"/>
                      <a:pt x="838475" y="1918114"/>
                    </a:cubicBezTo>
                    <a:cubicBezTo>
                      <a:pt x="864097" y="1982122"/>
                      <a:pt x="822664" y="2039748"/>
                      <a:pt x="755322" y="2043654"/>
                    </a:cubicBezTo>
                    <a:cubicBezTo>
                      <a:pt x="733033" y="2046540"/>
                      <a:pt x="712745" y="2057989"/>
                      <a:pt x="698743" y="2075563"/>
                    </a:cubicBezTo>
                    <a:cubicBezTo>
                      <a:pt x="659881" y="2127093"/>
                      <a:pt x="617686" y="2171956"/>
                      <a:pt x="557583" y="2199388"/>
                    </a:cubicBezTo>
                    <a:cubicBezTo>
                      <a:pt x="542724" y="2206151"/>
                      <a:pt x="530341" y="2227296"/>
                      <a:pt x="524817" y="2244441"/>
                    </a:cubicBezTo>
                    <a:cubicBezTo>
                      <a:pt x="496242" y="2334261"/>
                      <a:pt x="473763" y="2426464"/>
                      <a:pt x="440330" y="2514475"/>
                    </a:cubicBezTo>
                    <a:cubicBezTo>
                      <a:pt x="426614" y="2550670"/>
                      <a:pt x="431472" y="2568672"/>
                      <a:pt x="457285" y="2591532"/>
                    </a:cubicBezTo>
                    <a:cubicBezTo>
                      <a:pt x="531923" y="2656759"/>
                      <a:pt x="623610" y="2699355"/>
                      <a:pt x="721603" y="2714309"/>
                    </a:cubicBezTo>
                    <a:cubicBezTo>
                      <a:pt x="882100" y="2741074"/>
                      <a:pt x="1044501" y="2753171"/>
                      <a:pt x="1207378" y="2718500"/>
                    </a:cubicBezTo>
                    <a:cubicBezTo>
                      <a:pt x="1320754" y="2695183"/>
                      <a:pt x="1425930" y="2642243"/>
                      <a:pt x="1512178" y="2565052"/>
                    </a:cubicBezTo>
                    <a:cubicBezTo>
                      <a:pt x="1521227" y="2556956"/>
                      <a:pt x="1530276" y="2539906"/>
                      <a:pt x="1527990" y="2529524"/>
                    </a:cubicBezTo>
                    <a:cubicBezTo>
                      <a:pt x="1511226" y="2452752"/>
                      <a:pt x="1487604" y="2377124"/>
                      <a:pt x="1473983" y="2300162"/>
                    </a:cubicBezTo>
                    <a:cubicBezTo>
                      <a:pt x="1462458" y="2230287"/>
                      <a:pt x="1455781" y="2159697"/>
                      <a:pt x="1453981" y="2088898"/>
                    </a:cubicBezTo>
                    <a:cubicBezTo>
                      <a:pt x="1452457" y="2045368"/>
                      <a:pt x="1466458" y="2001363"/>
                      <a:pt x="1465125" y="1957929"/>
                    </a:cubicBezTo>
                    <a:cubicBezTo>
                      <a:pt x="1463944" y="1891492"/>
                      <a:pt x="1457572" y="1825255"/>
                      <a:pt x="1446075" y="1759809"/>
                    </a:cubicBezTo>
                    <a:cubicBezTo>
                      <a:pt x="1431597" y="1683609"/>
                      <a:pt x="1412737" y="1608171"/>
                      <a:pt x="1359207" y="1547497"/>
                    </a:cubicBezTo>
                    <a:cubicBezTo>
                      <a:pt x="1315868" y="1498252"/>
                      <a:pt x="1275101" y="1503205"/>
                      <a:pt x="1236144" y="1554736"/>
                    </a:cubicBezTo>
                    <a:cubicBezTo>
                      <a:pt x="1216627" y="1580853"/>
                      <a:pt x="1189909" y="1600712"/>
                      <a:pt x="1159277" y="1611886"/>
                    </a:cubicBezTo>
                    <a:cubicBezTo>
                      <a:pt x="1054502" y="1644080"/>
                      <a:pt x="942107" y="1599598"/>
                      <a:pt x="900673" y="1497586"/>
                    </a:cubicBezTo>
                    <a:cubicBezTo>
                      <a:pt x="871432" y="1425862"/>
                      <a:pt x="817520" y="1401669"/>
                      <a:pt x="757322" y="1376142"/>
                    </a:cubicBezTo>
                    <a:cubicBezTo>
                      <a:pt x="715031" y="1344804"/>
                      <a:pt x="671597" y="1315182"/>
                      <a:pt x="630830" y="1281559"/>
                    </a:cubicBezTo>
                    <a:cubicBezTo>
                      <a:pt x="613876" y="1267461"/>
                      <a:pt x="602255" y="1246030"/>
                      <a:pt x="590635" y="1226599"/>
                    </a:cubicBezTo>
                    <a:cubicBezTo>
                      <a:pt x="556249" y="1170688"/>
                      <a:pt x="521483" y="1114871"/>
                      <a:pt x="489670" y="1057530"/>
                    </a:cubicBezTo>
                    <a:cubicBezTo>
                      <a:pt x="476906" y="1034480"/>
                      <a:pt x="467381" y="1018859"/>
                      <a:pt x="435853" y="1015906"/>
                    </a:cubicBezTo>
                    <a:cubicBezTo>
                      <a:pt x="368131" y="1009620"/>
                      <a:pt x="320029" y="972282"/>
                      <a:pt x="294407" y="906654"/>
                    </a:cubicBezTo>
                    <a:cubicBezTo>
                      <a:pt x="270976" y="846647"/>
                      <a:pt x="256307" y="786639"/>
                      <a:pt x="270595" y="721870"/>
                    </a:cubicBezTo>
                    <a:cubicBezTo>
                      <a:pt x="286692" y="648527"/>
                      <a:pt x="318696" y="591377"/>
                      <a:pt x="409850" y="586614"/>
                    </a:cubicBezTo>
                    <a:cubicBezTo>
                      <a:pt x="397753" y="536132"/>
                      <a:pt x="386609" y="489460"/>
                      <a:pt x="375465" y="442787"/>
                    </a:cubicBezTo>
                    <a:lnTo>
                      <a:pt x="374798" y="443549"/>
                    </a:lnTo>
                    <a:cubicBezTo>
                      <a:pt x="387466" y="469457"/>
                      <a:pt x="406421" y="494222"/>
                      <a:pt x="411279" y="521463"/>
                    </a:cubicBezTo>
                    <a:cubicBezTo>
                      <a:pt x="418613" y="562802"/>
                      <a:pt x="435377" y="589186"/>
                      <a:pt x="469001" y="617666"/>
                    </a:cubicBezTo>
                    <a:cubicBezTo>
                      <a:pt x="502624" y="646146"/>
                      <a:pt x="518816" y="698247"/>
                      <a:pt x="541867" y="740253"/>
                    </a:cubicBezTo>
                    <a:cubicBezTo>
                      <a:pt x="545810" y="750864"/>
                      <a:pt x="548715" y="761846"/>
                      <a:pt x="550535" y="773019"/>
                    </a:cubicBezTo>
                    <a:cubicBezTo>
                      <a:pt x="626735" y="717488"/>
                      <a:pt x="679979" y="652337"/>
                      <a:pt x="689218" y="562993"/>
                    </a:cubicBezTo>
                    <a:cubicBezTo>
                      <a:pt x="695029" y="507081"/>
                      <a:pt x="687694" y="449169"/>
                      <a:pt x="681218" y="392686"/>
                    </a:cubicBezTo>
                    <a:cubicBezTo>
                      <a:pt x="669216" y="286863"/>
                      <a:pt x="683313" y="186279"/>
                      <a:pt x="743416" y="97411"/>
                    </a:cubicBezTo>
                    <a:cubicBezTo>
                      <a:pt x="770276" y="57787"/>
                      <a:pt x="810853" y="27402"/>
                      <a:pt x="853239" y="-316"/>
                    </a:cubicBezTo>
                    <a:cubicBezTo>
                      <a:pt x="778087" y="60168"/>
                      <a:pt x="722556" y="131224"/>
                      <a:pt x="710364" y="231713"/>
                    </a:cubicBezTo>
                    <a:cubicBezTo>
                      <a:pt x="762466" y="187612"/>
                      <a:pt x="805138" y="130843"/>
                      <a:pt x="872289" y="117413"/>
                    </a:cubicBezTo>
                    <a:cubicBezTo>
                      <a:pt x="823235" y="163514"/>
                      <a:pt x="771991" y="209234"/>
                      <a:pt x="722461" y="256859"/>
                    </a:cubicBezTo>
                    <a:cubicBezTo>
                      <a:pt x="677026" y="300864"/>
                      <a:pt x="685885" y="358396"/>
                      <a:pt x="698077" y="409259"/>
                    </a:cubicBezTo>
                    <a:cubicBezTo>
                      <a:pt x="738272" y="578899"/>
                      <a:pt x="679598" y="705677"/>
                      <a:pt x="537390" y="803975"/>
                    </a:cubicBezTo>
                    <a:cubicBezTo>
                      <a:pt x="529770" y="771114"/>
                      <a:pt x="525960" y="738538"/>
                      <a:pt x="514720" y="708725"/>
                    </a:cubicBezTo>
                    <a:cubicBezTo>
                      <a:pt x="484717" y="629191"/>
                      <a:pt x="443854" y="600235"/>
                      <a:pt x="379751" y="607760"/>
                    </a:cubicBezTo>
                    <a:cubicBezTo>
                      <a:pt x="332126" y="613475"/>
                      <a:pt x="291454" y="662624"/>
                      <a:pt x="282977" y="734062"/>
                    </a:cubicBezTo>
                    <a:cubicBezTo>
                      <a:pt x="272385" y="807366"/>
                      <a:pt x="290092" y="881947"/>
                      <a:pt x="332507" y="942659"/>
                    </a:cubicBezTo>
                    <a:cubicBezTo>
                      <a:pt x="366435" y="991903"/>
                      <a:pt x="429005" y="1012544"/>
                      <a:pt x="485574" y="993141"/>
                    </a:cubicBezTo>
                    <a:cubicBezTo>
                      <a:pt x="513672" y="1122777"/>
                      <a:pt x="586539" y="1225552"/>
                      <a:pt x="692743" y="1299560"/>
                    </a:cubicBezTo>
                    <a:cubicBezTo>
                      <a:pt x="795613" y="1371284"/>
                      <a:pt x="906484" y="1431482"/>
                      <a:pt x="1021260" y="1501205"/>
                    </a:cubicBezTo>
                    <a:lnTo>
                      <a:pt x="906007" y="1453580"/>
                    </a:lnTo>
                    <a:cubicBezTo>
                      <a:pt x="911056" y="1525303"/>
                      <a:pt x="980493" y="1586930"/>
                      <a:pt x="1076505" y="1607885"/>
                    </a:cubicBezTo>
                    <a:cubicBezTo>
                      <a:pt x="1129273" y="1619505"/>
                      <a:pt x="1198235" y="1588073"/>
                      <a:pt x="1226333" y="1537400"/>
                    </a:cubicBezTo>
                    <a:lnTo>
                      <a:pt x="1119939" y="1515302"/>
                    </a:lnTo>
                    <a:lnTo>
                      <a:pt x="1120796" y="1505777"/>
                    </a:lnTo>
                    <a:cubicBezTo>
                      <a:pt x="1128797" y="1505110"/>
                      <a:pt x="1136798" y="1504063"/>
                      <a:pt x="1144894" y="1503967"/>
                    </a:cubicBezTo>
                    <a:cubicBezTo>
                      <a:pt x="1185090" y="1503205"/>
                      <a:pt x="1225476" y="1504729"/>
                      <a:pt x="1265481" y="1501586"/>
                    </a:cubicBezTo>
                    <a:cubicBezTo>
                      <a:pt x="1305486" y="1498443"/>
                      <a:pt x="1337871" y="1484822"/>
                      <a:pt x="1372352" y="1533304"/>
                    </a:cubicBezTo>
                    <a:cubicBezTo>
                      <a:pt x="1428263" y="1611790"/>
                      <a:pt x="1453219" y="1697325"/>
                      <a:pt x="1465792" y="1787622"/>
                    </a:cubicBezTo>
                    <a:cubicBezTo>
                      <a:pt x="1478936" y="1882872"/>
                      <a:pt x="1481698" y="1978979"/>
                      <a:pt x="1489033" y="2074705"/>
                    </a:cubicBezTo>
                    <a:cubicBezTo>
                      <a:pt x="1528371" y="2070991"/>
                      <a:pt x="1570567" y="2021651"/>
                      <a:pt x="1581235" y="1955643"/>
                    </a:cubicBezTo>
                    <a:cubicBezTo>
                      <a:pt x="1590283" y="1899922"/>
                      <a:pt x="1596570" y="1843724"/>
                      <a:pt x="1613715" y="1787527"/>
                    </a:cubicBezTo>
                    <a:cubicBezTo>
                      <a:pt x="1611334" y="1836771"/>
                      <a:pt x="1608857" y="1886015"/>
                      <a:pt x="1606381" y="1935640"/>
                    </a:cubicBezTo>
                    <a:cubicBezTo>
                      <a:pt x="1631812" y="1930592"/>
                      <a:pt x="1654006" y="1924877"/>
                      <a:pt x="1677342" y="1921639"/>
                    </a:cubicBezTo>
                    <a:cubicBezTo>
                      <a:pt x="1745350" y="1912114"/>
                      <a:pt x="1747636" y="1912114"/>
                      <a:pt x="1746017" y="1841438"/>
                    </a:cubicBezTo>
                    <a:cubicBezTo>
                      <a:pt x="1744684" y="1783431"/>
                      <a:pt x="1736492" y="1725709"/>
                      <a:pt x="1732206" y="1667797"/>
                    </a:cubicBezTo>
                    <a:close/>
                    <a:moveTo>
                      <a:pt x="621591" y="1585787"/>
                    </a:moveTo>
                    <a:lnTo>
                      <a:pt x="746749" y="1535495"/>
                    </a:lnTo>
                    <a:cubicBezTo>
                      <a:pt x="728557" y="1457867"/>
                      <a:pt x="698458" y="1380238"/>
                      <a:pt x="608732" y="1355377"/>
                    </a:cubicBezTo>
                    <a:cubicBezTo>
                      <a:pt x="577300" y="1346614"/>
                      <a:pt x="537485" y="1368236"/>
                      <a:pt x="501481" y="1375951"/>
                    </a:cubicBezTo>
                    <a:cubicBezTo>
                      <a:pt x="501481" y="1381095"/>
                      <a:pt x="501481" y="1386238"/>
                      <a:pt x="501957" y="1391382"/>
                    </a:cubicBezTo>
                    <a:cubicBezTo>
                      <a:pt x="555097" y="1432225"/>
                      <a:pt x="589863" y="1492480"/>
                      <a:pt x="598636" y="1558927"/>
                    </a:cubicBezTo>
                    <a:cubicBezTo>
                      <a:pt x="599969" y="1568452"/>
                      <a:pt x="614257" y="1576643"/>
                      <a:pt x="622543" y="1585406"/>
                    </a:cubicBezTo>
                    <a:cubicBezTo>
                      <a:pt x="605589" y="1600646"/>
                      <a:pt x="586158" y="1613981"/>
                      <a:pt x="572061" y="1631507"/>
                    </a:cubicBezTo>
                    <a:cubicBezTo>
                      <a:pt x="527389" y="1687133"/>
                      <a:pt x="484717" y="1744473"/>
                      <a:pt x="447379" y="1793432"/>
                    </a:cubicBezTo>
                    <a:cubicBezTo>
                      <a:pt x="456332" y="1768762"/>
                      <a:pt x="432329" y="1751998"/>
                      <a:pt x="402897" y="1749712"/>
                    </a:cubicBezTo>
                    <a:cubicBezTo>
                      <a:pt x="346795" y="1745426"/>
                      <a:pt x="320029" y="1704373"/>
                      <a:pt x="287644" y="1668654"/>
                    </a:cubicBezTo>
                    <a:cubicBezTo>
                      <a:pt x="297169" y="1673131"/>
                      <a:pt x="310028" y="1675036"/>
                      <a:pt x="316219" y="1682370"/>
                    </a:cubicBezTo>
                    <a:cubicBezTo>
                      <a:pt x="345937" y="1719423"/>
                      <a:pt x="388133" y="1732567"/>
                      <a:pt x="430996" y="1741997"/>
                    </a:cubicBezTo>
                    <a:cubicBezTo>
                      <a:pt x="446521" y="1743207"/>
                      <a:pt x="461790" y="1737568"/>
                      <a:pt x="472810" y="1726566"/>
                    </a:cubicBezTo>
                    <a:cubicBezTo>
                      <a:pt x="507196" y="1689800"/>
                      <a:pt x="537866" y="1649604"/>
                      <a:pt x="571204" y="1612266"/>
                    </a:cubicBezTo>
                    <a:cubicBezTo>
                      <a:pt x="591397" y="1589502"/>
                      <a:pt x="577204" y="1489870"/>
                      <a:pt x="549772" y="1475868"/>
                    </a:cubicBezTo>
                    <a:cubicBezTo>
                      <a:pt x="544019" y="1473506"/>
                      <a:pt x="537638" y="1473163"/>
                      <a:pt x="531675" y="1474916"/>
                    </a:cubicBezTo>
                    <a:cubicBezTo>
                      <a:pt x="421185" y="1503967"/>
                      <a:pt x="321363" y="1555116"/>
                      <a:pt x="225732" y="1618458"/>
                    </a:cubicBezTo>
                    <a:lnTo>
                      <a:pt x="289549" y="1670559"/>
                    </a:lnTo>
                    <a:cubicBezTo>
                      <a:pt x="274309" y="1675513"/>
                      <a:pt x="254878" y="1676179"/>
                      <a:pt x="244496" y="1686180"/>
                    </a:cubicBezTo>
                    <a:cubicBezTo>
                      <a:pt x="189918" y="1738663"/>
                      <a:pt x="148484" y="1801433"/>
                      <a:pt x="136197" y="1876680"/>
                    </a:cubicBezTo>
                    <a:cubicBezTo>
                      <a:pt x="118957" y="1982598"/>
                      <a:pt x="143341" y="2072419"/>
                      <a:pt x="263165" y="2114806"/>
                    </a:cubicBezTo>
                    <a:cubicBezTo>
                      <a:pt x="345461" y="2143952"/>
                      <a:pt x="412517" y="2108614"/>
                      <a:pt x="479954" y="2065275"/>
                    </a:cubicBezTo>
                    <a:cubicBezTo>
                      <a:pt x="559107" y="2014412"/>
                      <a:pt x="653214" y="2011554"/>
                      <a:pt x="742654" y="1994505"/>
                    </a:cubicBezTo>
                    <a:cubicBezTo>
                      <a:pt x="743606" y="1994505"/>
                      <a:pt x="744844" y="1996410"/>
                      <a:pt x="747130" y="1998505"/>
                    </a:cubicBezTo>
                    <a:cubicBezTo>
                      <a:pt x="745606" y="2008030"/>
                      <a:pt x="743987" y="2018222"/>
                      <a:pt x="742273" y="2029271"/>
                    </a:cubicBezTo>
                    <a:cubicBezTo>
                      <a:pt x="783326" y="2031081"/>
                      <a:pt x="811996" y="2018984"/>
                      <a:pt x="825616" y="1982503"/>
                    </a:cubicBezTo>
                    <a:cubicBezTo>
                      <a:pt x="846000" y="1927925"/>
                      <a:pt x="809519" y="1897731"/>
                      <a:pt x="766561" y="1859821"/>
                    </a:cubicBezTo>
                    <a:cubicBezTo>
                      <a:pt x="812567" y="1877061"/>
                      <a:pt x="815044" y="1852010"/>
                      <a:pt x="807233" y="1829436"/>
                    </a:cubicBezTo>
                    <a:cubicBezTo>
                      <a:pt x="800756" y="1810863"/>
                      <a:pt x="783230" y="1796004"/>
                      <a:pt x="772372" y="1781811"/>
                    </a:cubicBezTo>
                    <a:lnTo>
                      <a:pt x="817806" y="1772286"/>
                    </a:lnTo>
                    <a:lnTo>
                      <a:pt x="797613" y="1699516"/>
                    </a:lnTo>
                    <a:cubicBezTo>
                      <a:pt x="835713" y="1701420"/>
                      <a:pt x="855430" y="1679704"/>
                      <a:pt x="841428" y="1642366"/>
                    </a:cubicBezTo>
                    <a:cubicBezTo>
                      <a:pt x="834617" y="1626630"/>
                      <a:pt x="823969" y="1612838"/>
                      <a:pt x="810472" y="1602265"/>
                    </a:cubicBezTo>
                    <a:cubicBezTo>
                      <a:pt x="751036" y="1552259"/>
                      <a:pt x="686075" y="1567594"/>
                      <a:pt x="621591" y="1585787"/>
                    </a:cubicBezTo>
                    <a:close/>
                    <a:moveTo>
                      <a:pt x="1212808" y="3545175"/>
                    </a:moveTo>
                    <a:cubicBezTo>
                      <a:pt x="1152610" y="3522315"/>
                      <a:pt x="1067647" y="3555366"/>
                      <a:pt x="1052502" y="3612612"/>
                    </a:cubicBezTo>
                    <a:cubicBezTo>
                      <a:pt x="1047454" y="3631662"/>
                      <a:pt x="1067456" y="3657665"/>
                      <a:pt x="1076029" y="3680430"/>
                    </a:cubicBezTo>
                    <a:cubicBezTo>
                      <a:pt x="1091840" y="3672905"/>
                      <a:pt x="1111843" y="3669095"/>
                      <a:pt x="1122701" y="3657093"/>
                    </a:cubicBezTo>
                    <a:cubicBezTo>
                      <a:pt x="1154038" y="3622423"/>
                      <a:pt x="1181661" y="3584418"/>
                      <a:pt x="1212808" y="3545175"/>
                    </a:cubicBezTo>
                    <a:close/>
                    <a:moveTo>
                      <a:pt x="738558" y="3414777"/>
                    </a:moveTo>
                    <a:cubicBezTo>
                      <a:pt x="703792" y="3449925"/>
                      <a:pt x="681408" y="3482119"/>
                      <a:pt x="697696" y="3518505"/>
                    </a:cubicBezTo>
                    <a:cubicBezTo>
                      <a:pt x="710364" y="3547080"/>
                      <a:pt x="741225" y="3561843"/>
                      <a:pt x="783421" y="3549556"/>
                    </a:cubicBezTo>
                    <a:cubicBezTo>
                      <a:pt x="768752" y="3504884"/>
                      <a:pt x="754846" y="3463641"/>
                      <a:pt x="738558" y="3414777"/>
                    </a:cubicBezTo>
                    <a:close/>
                    <a:moveTo>
                      <a:pt x="243258" y="1659891"/>
                    </a:moveTo>
                    <a:cubicBezTo>
                      <a:pt x="242115" y="1654177"/>
                      <a:pt x="240877" y="1648557"/>
                      <a:pt x="239734" y="1642842"/>
                    </a:cubicBezTo>
                    <a:lnTo>
                      <a:pt x="183346" y="1651700"/>
                    </a:lnTo>
                    <a:lnTo>
                      <a:pt x="205348" y="170113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: фигура 43">
                <a:extLst>
                  <a:ext uri="{FF2B5EF4-FFF2-40B4-BE49-F238E27FC236}">
                    <a16:creationId xmlns:a16="http://schemas.microsoft.com/office/drawing/2014/main" id="{F9655BB0-0D7B-401E-AD43-78C1B590B8FF}"/>
                  </a:ext>
                </a:extLst>
              </p:cNvPr>
              <p:cNvSpPr/>
              <p:nvPr/>
            </p:nvSpPr>
            <p:spPr>
              <a:xfrm>
                <a:off x="4369211" y="3152011"/>
                <a:ext cx="509636" cy="358484"/>
              </a:xfrm>
              <a:custGeom>
                <a:avLst/>
                <a:gdLst>
                  <a:gd name="connsiteX0" fmla="*/ 1768 w 887349"/>
                  <a:gd name="connsiteY0" fmla="*/ 623667 h 624172"/>
                  <a:gd name="connsiteX1" fmla="*/ 295233 w 887349"/>
                  <a:gd name="connsiteY1" fmla="*/ 450979 h 624172"/>
                  <a:gd name="connsiteX2" fmla="*/ 399246 w 887349"/>
                  <a:gd name="connsiteY2" fmla="*/ 371635 h 624172"/>
                  <a:gd name="connsiteX3" fmla="*/ 432964 w 887349"/>
                  <a:gd name="connsiteY3" fmla="*/ 421451 h 624172"/>
                  <a:gd name="connsiteX4" fmla="*/ 649754 w 887349"/>
                  <a:gd name="connsiteY4" fmla="*/ 564326 h 624172"/>
                  <a:gd name="connsiteX5" fmla="*/ 749766 w 887349"/>
                  <a:gd name="connsiteY5" fmla="*/ 586519 h 624172"/>
                  <a:gd name="connsiteX6" fmla="*/ 814345 w 887349"/>
                  <a:gd name="connsiteY6" fmla="*/ 552419 h 624172"/>
                  <a:gd name="connsiteX7" fmla="*/ 775769 w 887349"/>
                  <a:gd name="connsiteY7" fmla="*/ 494222 h 624172"/>
                  <a:gd name="connsiteX8" fmla="*/ 646420 w 887349"/>
                  <a:gd name="connsiteY8" fmla="*/ 416021 h 624172"/>
                  <a:gd name="connsiteX9" fmla="*/ 596509 w 887349"/>
                  <a:gd name="connsiteY9" fmla="*/ 351823 h 624172"/>
                  <a:gd name="connsiteX10" fmla="*/ 795676 w 887349"/>
                  <a:gd name="connsiteY10" fmla="*/ 488316 h 624172"/>
                  <a:gd name="connsiteX11" fmla="*/ 828538 w 887349"/>
                  <a:gd name="connsiteY11" fmla="*/ 535941 h 624172"/>
                  <a:gd name="connsiteX12" fmla="*/ 841492 w 887349"/>
                  <a:gd name="connsiteY12" fmla="*/ 557563 h 624172"/>
                  <a:gd name="connsiteX13" fmla="*/ 863399 w 887349"/>
                  <a:gd name="connsiteY13" fmla="*/ 537942 h 624172"/>
                  <a:gd name="connsiteX14" fmla="*/ 832824 w 887349"/>
                  <a:gd name="connsiteY14" fmla="*/ 480792 h 624172"/>
                  <a:gd name="connsiteX15" fmla="*/ 679376 w 887349"/>
                  <a:gd name="connsiteY15" fmla="*/ 370111 h 624172"/>
                  <a:gd name="connsiteX16" fmla="*/ 666899 w 887349"/>
                  <a:gd name="connsiteY16" fmla="*/ 346775 h 624172"/>
                  <a:gd name="connsiteX17" fmla="*/ 868543 w 887349"/>
                  <a:gd name="connsiteY17" fmla="*/ 487364 h 624172"/>
                  <a:gd name="connsiteX18" fmla="*/ 786056 w 887349"/>
                  <a:gd name="connsiteY18" fmla="*/ 392114 h 624172"/>
                  <a:gd name="connsiteX19" fmla="*/ 678043 w 887349"/>
                  <a:gd name="connsiteY19" fmla="*/ 311056 h 624172"/>
                  <a:gd name="connsiteX20" fmla="*/ 685377 w 887349"/>
                  <a:gd name="connsiteY20" fmla="*/ 300674 h 624172"/>
                  <a:gd name="connsiteX21" fmla="*/ 838539 w 887349"/>
                  <a:gd name="connsiteY21" fmla="*/ 410021 h 624172"/>
                  <a:gd name="connsiteX22" fmla="*/ 690711 w 887349"/>
                  <a:gd name="connsiteY22" fmla="*/ 244667 h 624172"/>
                  <a:gd name="connsiteX23" fmla="*/ 590889 w 887349"/>
                  <a:gd name="connsiteY23" fmla="*/ 58834 h 624172"/>
                  <a:gd name="connsiteX24" fmla="*/ 624512 w 887349"/>
                  <a:gd name="connsiteY24" fmla="*/ 68359 h 624172"/>
                  <a:gd name="connsiteX25" fmla="*/ 659469 w 887349"/>
                  <a:gd name="connsiteY25" fmla="*/ -316 h 624172"/>
                  <a:gd name="connsiteX26" fmla="*/ 667756 w 887349"/>
                  <a:gd name="connsiteY26" fmla="*/ 2065 h 624172"/>
                  <a:gd name="connsiteX27" fmla="*/ 656612 w 887349"/>
                  <a:gd name="connsiteY27" fmla="*/ 43499 h 624172"/>
                  <a:gd name="connsiteX28" fmla="*/ 655278 w 887349"/>
                  <a:gd name="connsiteY28" fmla="*/ 146369 h 624172"/>
                  <a:gd name="connsiteX29" fmla="*/ 815203 w 887349"/>
                  <a:gd name="connsiteY29" fmla="*/ 348203 h 624172"/>
                  <a:gd name="connsiteX30" fmla="*/ 882545 w 887349"/>
                  <a:gd name="connsiteY30" fmla="*/ 520796 h 624172"/>
                  <a:gd name="connsiteX31" fmla="*/ 739670 w 887349"/>
                  <a:gd name="connsiteY31" fmla="*/ 606521 h 624172"/>
                  <a:gd name="connsiteX32" fmla="*/ 513641 w 887349"/>
                  <a:gd name="connsiteY32" fmla="*/ 505080 h 624172"/>
                  <a:gd name="connsiteX33" fmla="*/ 394579 w 887349"/>
                  <a:gd name="connsiteY33" fmla="*/ 423642 h 624172"/>
                  <a:gd name="connsiteX34" fmla="*/ 273040 w 887349"/>
                  <a:gd name="connsiteY34" fmla="*/ 489459 h 624172"/>
                  <a:gd name="connsiteX35" fmla="*/ 41392 w 887349"/>
                  <a:gd name="connsiteY35" fmla="*/ 618238 h 624172"/>
                  <a:gd name="connsiteX36" fmla="*/ 815 w 887349"/>
                  <a:gd name="connsiteY36" fmla="*/ 623857 h 62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87349" h="624172">
                    <a:moveTo>
                      <a:pt x="1768" y="623667"/>
                    </a:moveTo>
                    <a:cubicBezTo>
                      <a:pt x="99685" y="566517"/>
                      <a:pt x="198649" y="510510"/>
                      <a:pt x="295233" y="450979"/>
                    </a:cubicBezTo>
                    <a:cubicBezTo>
                      <a:pt x="335238" y="426309"/>
                      <a:pt x="370480" y="393829"/>
                      <a:pt x="399246" y="371635"/>
                    </a:cubicBezTo>
                    <a:cubicBezTo>
                      <a:pt x="410866" y="389447"/>
                      <a:pt x="418296" y="410973"/>
                      <a:pt x="432964" y="421451"/>
                    </a:cubicBezTo>
                    <a:cubicBezTo>
                      <a:pt x="503830" y="471362"/>
                      <a:pt x="575078" y="520987"/>
                      <a:pt x="649754" y="564326"/>
                    </a:cubicBezTo>
                    <a:cubicBezTo>
                      <a:pt x="680576" y="580347"/>
                      <a:pt x="715057" y="587996"/>
                      <a:pt x="749766" y="586519"/>
                    </a:cubicBezTo>
                    <a:cubicBezTo>
                      <a:pt x="771578" y="586519"/>
                      <a:pt x="792819" y="564516"/>
                      <a:pt x="814345" y="552419"/>
                    </a:cubicBezTo>
                    <a:cubicBezTo>
                      <a:pt x="801772" y="532608"/>
                      <a:pt x="793486" y="506795"/>
                      <a:pt x="775769" y="494222"/>
                    </a:cubicBezTo>
                    <a:cubicBezTo>
                      <a:pt x="734907" y="464980"/>
                      <a:pt x="687949" y="444406"/>
                      <a:pt x="646420" y="416021"/>
                    </a:cubicBezTo>
                    <a:cubicBezTo>
                      <a:pt x="624646" y="399162"/>
                      <a:pt x="607482" y="377084"/>
                      <a:pt x="596509" y="351823"/>
                    </a:cubicBezTo>
                    <a:cubicBezTo>
                      <a:pt x="650706" y="416498"/>
                      <a:pt x="725001" y="449454"/>
                      <a:pt x="795676" y="488316"/>
                    </a:cubicBezTo>
                    <a:cubicBezTo>
                      <a:pt x="810821" y="496603"/>
                      <a:pt x="817965" y="519368"/>
                      <a:pt x="828538" y="535941"/>
                    </a:cubicBezTo>
                    <a:cubicBezTo>
                      <a:pt x="833205" y="542894"/>
                      <a:pt x="837205" y="550324"/>
                      <a:pt x="841492" y="557563"/>
                    </a:cubicBezTo>
                    <a:cubicBezTo>
                      <a:pt x="849207" y="550896"/>
                      <a:pt x="864637" y="541180"/>
                      <a:pt x="863399" y="537942"/>
                    </a:cubicBezTo>
                    <a:cubicBezTo>
                      <a:pt x="855589" y="517654"/>
                      <a:pt x="848635" y="493079"/>
                      <a:pt x="832824" y="480792"/>
                    </a:cubicBezTo>
                    <a:cubicBezTo>
                      <a:pt x="783675" y="441454"/>
                      <a:pt x="730525" y="407068"/>
                      <a:pt x="679376" y="370111"/>
                    </a:cubicBezTo>
                    <a:cubicBezTo>
                      <a:pt x="672366" y="364234"/>
                      <a:pt x="667899" y="355872"/>
                      <a:pt x="666899" y="346775"/>
                    </a:cubicBezTo>
                    <a:lnTo>
                      <a:pt x="868543" y="487364"/>
                    </a:lnTo>
                    <a:cubicBezTo>
                      <a:pt x="864828" y="433167"/>
                      <a:pt x="822061" y="416117"/>
                      <a:pt x="786056" y="392114"/>
                    </a:cubicBezTo>
                    <a:cubicBezTo>
                      <a:pt x="750052" y="368111"/>
                      <a:pt x="713952" y="338202"/>
                      <a:pt x="678043" y="311056"/>
                    </a:cubicBezTo>
                    <a:lnTo>
                      <a:pt x="685377" y="300674"/>
                    </a:lnTo>
                    <a:lnTo>
                      <a:pt x="838539" y="410021"/>
                    </a:lnTo>
                    <a:cubicBezTo>
                      <a:pt x="783104" y="349061"/>
                      <a:pt x="730430" y="301436"/>
                      <a:pt x="690711" y="244667"/>
                    </a:cubicBezTo>
                    <a:cubicBezTo>
                      <a:pt x="650992" y="187898"/>
                      <a:pt x="624036" y="120842"/>
                      <a:pt x="590889" y="58834"/>
                    </a:cubicBezTo>
                    <a:lnTo>
                      <a:pt x="624512" y="68359"/>
                    </a:lnTo>
                    <a:lnTo>
                      <a:pt x="659469" y="-316"/>
                    </a:lnTo>
                    <a:lnTo>
                      <a:pt x="667756" y="2065"/>
                    </a:lnTo>
                    <a:cubicBezTo>
                      <a:pt x="664232" y="16067"/>
                      <a:pt x="664993" y="33878"/>
                      <a:pt x="656612" y="43499"/>
                    </a:cubicBezTo>
                    <a:cubicBezTo>
                      <a:pt x="625941" y="78741"/>
                      <a:pt x="640609" y="111127"/>
                      <a:pt x="655278" y="146369"/>
                    </a:cubicBezTo>
                    <a:cubicBezTo>
                      <a:pt x="687968" y="227684"/>
                      <a:pt x="743518" y="297788"/>
                      <a:pt x="815203" y="348203"/>
                    </a:cubicBezTo>
                    <a:cubicBezTo>
                      <a:pt x="873115" y="388971"/>
                      <a:pt x="900928" y="467457"/>
                      <a:pt x="882545" y="520796"/>
                    </a:cubicBezTo>
                    <a:cubicBezTo>
                      <a:pt x="865590" y="569279"/>
                      <a:pt x="791962" y="614427"/>
                      <a:pt x="739670" y="606521"/>
                    </a:cubicBezTo>
                    <a:cubicBezTo>
                      <a:pt x="656269" y="594710"/>
                      <a:pt x="577906" y="559545"/>
                      <a:pt x="513641" y="505080"/>
                    </a:cubicBezTo>
                    <a:cubicBezTo>
                      <a:pt x="476399" y="473362"/>
                      <a:pt x="436393" y="427166"/>
                      <a:pt x="394579" y="423642"/>
                    </a:cubicBezTo>
                    <a:cubicBezTo>
                      <a:pt x="356479" y="420498"/>
                      <a:pt x="314092" y="466218"/>
                      <a:pt x="273040" y="489459"/>
                    </a:cubicBezTo>
                    <a:cubicBezTo>
                      <a:pt x="196173" y="532989"/>
                      <a:pt x="119211" y="576327"/>
                      <a:pt x="41392" y="618238"/>
                    </a:cubicBezTo>
                    <a:cubicBezTo>
                      <a:pt x="30152" y="624334"/>
                      <a:pt x="14531" y="622238"/>
                      <a:pt x="815" y="623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: фигура 44">
                <a:extLst>
                  <a:ext uri="{FF2B5EF4-FFF2-40B4-BE49-F238E27FC236}">
                    <a16:creationId xmlns:a16="http://schemas.microsoft.com/office/drawing/2014/main" id="{C208BEBE-5A57-4C1D-AC84-0D89B7BA8310}"/>
                  </a:ext>
                </a:extLst>
              </p:cNvPr>
              <p:cNvSpPr/>
              <p:nvPr/>
            </p:nvSpPr>
            <p:spPr>
              <a:xfrm>
                <a:off x="4148091" y="2709443"/>
                <a:ext cx="433541" cy="757452"/>
              </a:xfrm>
              <a:custGeom>
                <a:avLst/>
                <a:gdLst>
                  <a:gd name="connsiteX0" fmla="*/ 471064 w 754856"/>
                  <a:gd name="connsiteY0" fmla="*/ 964472 h 1318831"/>
                  <a:gd name="connsiteX1" fmla="*/ 434107 w 754856"/>
                  <a:gd name="connsiteY1" fmla="*/ 983522 h 1318831"/>
                  <a:gd name="connsiteX2" fmla="*/ 315331 w 754856"/>
                  <a:gd name="connsiteY2" fmla="*/ 984950 h 1318831"/>
                  <a:gd name="connsiteX3" fmla="*/ 204079 w 754856"/>
                  <a:gd name="connsiteY3" fmla="*/ 1010763 h 1318831"/>
                  <a:gd name="connsiteX4" fmla="*/ 340381 w 754856"/>
                  <a:gd name="connsiteY4" fmla="*/ 1237649 h 1318831"/>
                  <a:gd name="connsiteX5" fmla="*/ 341429 w 754856"/>
                  <a:gd name="connsiteY5" fmla="*/ 1236600 h 1318831"/>
                  <a:gd name="connsiteX6" fmla="*/ 311902 w 754856"/>
                  <a:gd name="connsiteY6" fmla="*/ 1184023 h 1318831"/>
                  <a:gd name="connsiteX7" fmla="*/ 250942 w 754856"/>
                  <a:gd name="connsiteY7" fmla="*/ 1088773 h 1318831"/>
                  <a:gd name="connsiteX8" fmla="*/ 96732 w 754856"/>
                  <a:gd name="connsiteY8" fmla="*/ 1060198 h 1318831"/>
                  <a:gd name="connsiteX9" fmla="*/ 200173 w 754856"/>
                  <a:gd name="connsiteY9" fmla="*/ 1318516 h 1318831"/>
                  <a:gd name="connsiteX10" fmla="*/ 176837 w 754856"/>
                  <a:gd name="connsiteY10" fmla="*/ 1244221 h 1318831"/>
                  <a:gd name="connsiteX11" fmla="*/ 148262 w 754856"/>
                  <a:gd name="connsiteY11" fmla="*/ 1174402 h 1318831"/>
                  <a:gd name="connsiteX12" fmla="*/ 91112 w 754856"/>
                  <a:gd name="connsiteY12" fmla="*/ 1082867 h 1318831"/>
                  <a:gd name="connsiteX13" fmla="*/ 815 w 754856"/>
                  <a:gd name="connsiteY13" fmla="*/ 1060198 h 1318831"/>
                  <a:gd name="connsiteX14" fmla="*/ 163978 w 754856"/>
                  <a:gd name="connsiteY14" fmla="*/ 1016288 h 1318831"/>
                  <a:gd name="connsiteX15" fmla="*/ 429726 w 754856"/>
                  <a:gd name="connsiteY15" fmla="*/ 762255 h 1318831"/>
                  <a:gd name="connsiteX16" fmla="*/ 431345 w 754856"/>
                  <a:gd name="connsiteY16" fmla="*/ 697104 h 1318831"/>
                  <a:gd name="connsiteX17" fmla="*/ 482590 w 754856"/>
                  <a:gd name="connsiteY17" fmla="*/ 370016 h 1318831"/>
                  <a:gd name="connsiteX18" fmla="*/ 573458 w 754856"/>
                  <a:gd name="connsiteY18" fmla="*/ 237333 h 1318831"/>
                  <a:gd name="connsiteX19" fmla="*/ 572315 w 754856"/>
                  <a:gd name="connsiteY19" fmla="*/ 236285 h 1318831"/>
                  <a:gd name="connsiteX20" fmla="*/ 517546 w 754856"/>
                  <a:gd name="connsiteY20" fmla="*/ 344965 h 1318831"/>
                  <a:gd name="connsiteX21" fmla="*/ 433060 w 754856"/>
                  <a:gd name="connsiteY21" fmla="*/ 509938 h 1318831"/>
                  <a:gd name="connsiteX22" fmla="*/ 447252 w 754856"/>
                  <a:gd name="connsiteY22" fmla="*/ 518225 h 1318831"/>
                  <a:gd name="connsiteX23" fmla="*/ 566124 w 754856"/>
                  <a:gd name="connsiteY23" fmla="*/ 369445 h 1318831"/>
                  <a:gd name="connsiteX24" fmla="*/ 736621 w 754856"/>
                  <a:gd name="connsiteY24" fmla="*/ 24449 h 1318831"/>
                  <a:gd name="connsiteX25" fmla="*/ 755671 w 754856"/>
                  <a:gd name="connsiteY25" fmla="*/ 827 h 1318831"/>
                  <a:gd name="connsiteX26" fmla="*/ 754909 w 754856"/>
                  <a:gd name="connsiteY26" fmla="*/ -316 h 1318831"/>
                  <a:gd name="connsiteX27" fmla="*/ 592222 w 754856"/>
                  <a:gd name="connsiteY27" fmla="*/ 362491 h 1318831"/>
                  <a:gd name="connsiteX28" fmla="*/ 448395 w 754856"/>
                  <a:gd name="connsiteY28" fmla="*/ 572994 h 1318831"/>
                  <a:gd name="connsiteX29" fmla="*/ 441251 w 754856"/>
                  <a:gd name="connsiteY29" fmla="*/ 657766 h 1318831"/>
                  <a:gd name="connsiteX30" fmla="*/ 353145 w 754856"/>
                  <a:gd name="connsiteY30" fmla="*/ 922847 h 1318831"/>
                  <a:gd name="connsiteX31" fmla="*/ 311045 w 754856"/>
                  <a:gd name="connsiteY31" fmla="*/ 973234 h 1318831"/>
                  <a:gd name="connsiteX32" fmla="*/ 472970 w 754856"/>
                  <a:gd name="connsiteY32" fmla="*/ 965710 h 131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54856" h="1318831">
                    <a:moveTo>
                      <a:pt x="471064" y="964472"/>
                    </a:moveTo>
                    <a:cubicBezTo>
                      <a:pt x="458777" y="970949"/>
                      <a:pt x="446776" y="982473"/>
                      <a:pt x="434107" y="983522"/>
                    </a:cubicBezTo>
                    <a:cubicBezTo>
                      <a:pt x="394579" y="985903"/>
                      <a:pt x="354574" y="981045"/>
                      <a:pt x="315331" y="984950"/>
                    </a:cubicBezTo>
                    <a:cubicBezTo>
                      <a:pt x="281231" y="988474"/>
                      <a:pt x="248084" y="1000190"/>
                      <a:pt x="204079" y="1010763"/>
                    </a:cubicBezTo>
                    <a:cubicBezTo>
                      <a:pt x="269896" y="1086392"/>
                      <a:pt x="334000" y="1145637"/>
                      <a:pt x="340381" y="1237649"/>
                    </a:cubicBezTo>
                    <a:lnTo>
                      <a:pt x="341429" y="1236600"/>
                    </a:lnTo>
                    <a:cubicBezTo>
                      <a:pt x="331904" y="1219075"/>
                      <a:pt x="322379" y="1201168"/>
                      <a:pt x="311902" y="1184023"/>
                    </a:cubicBezTo>
                    <a:cubicBezTo>
                      <a:pt x="292185" y="1151828"/>
                      <a:pt x="274945" y="1117348"/>
                      <a:pt x="250942" y="1088773"/>
                    </a:cubicBezTo>
                    <a:cubicBezTo>
                      <a:pt x="191791" y="1017525"/>
                      <a:pt x="190458" y="1018669"/>
                      <a:pt x="96732" y="1060198"/>
                    </a:cubicBezTo>
                    <a:cubicBezTo>
                      <a:pt x="149881" y="1138684"/>
                      <a:pt x="199411" y="1218789"/>
                      <a:pt x="200173" y="1318516"/>
                    </a:cubicBezTo>
                    <a:cubicBezTo>
                      <a:pt x="192458" y="1293750"/>
                      <a:pt x="185600" y="1268700"/>
                      <a:pt x="176837" y="1244221"/>
                    </a:cubicBezTo>
                    <a:cubicBezTo>
                      <a:pt x="168989" y="1220294"/>
                      <a:pt x="159444" y="1196967"/>
                      <a:pt x="148262" y="1174402"/>
                    </a:cubicBezTo>
                    <a:cubicBezTo>
                      <a:pt x="131212" y="1142303"/>
                      <a:pt x="117401" y="1104108"/>
                      <a:pt x="91112" y="1082867"/>
                    </a:cubicBezTo>
                    <a:cubicBezTo>
                      <a:pt x="68252" y="1064674"/>
                      <a:pt x="29390" y="1066484"/>
                      <a:pt x="815" y="1060198"/>
                    </a:cubicBezTo>
                    <a:cubicBezTo>
                      <a:pt x="53107" y="1046482"/>
                      <a:pt x="110543" y="1036671"/>
                      <a:pt x="163978" y="1016288"/>
                    </a:cubicBezTo>
                    <a:cubicBezTo>
                      <a:pt x="287041" y="969139"/>
                      <a:pt x="394769" y="901988"/>
                      <a:pt x="429726" y="762255"/>
                    </a:cubicBezTo>
                    <a:cubicBezTo>
                      <a:pt x="435908" y="741043"/>
                      <a:pt x="436470" y="718593"/>
                      <a:pt x="431345" y="697104"/>
                    </a:cubicBezTo>
                    <a:cubicBezTo>
                      <a:pt x="394579" y="579090"/>
                      <a:pt x="428012" y="472219"/>
                      <a:pt x="482590" y="370016"/>
                    </a:cubicBezTo>
                    <a:cubicBezTo>
                      <a:pt x="507641" y="322962"/>
                      <a:pt x="542788" y="281338"/>
                      <a:pt x="573458" y="237333"/>
                    </a:cubicBezTo>
                    <a:lnTo>
                      <a:pt x="572315" y="236285"/>
                    </a:lnTo>
                    <a:cubicBezTo>
                      <a:pt x="554122" y="272480"/>
                      <a:pt x="536025" y="308770"/>
                      <a:pt x="517546" y="344965"/>
                    </a:cubicBezTo>
                    <a:cubicBezTo>
                      <a:pt x="489543" y="400020"/>
                      <a:pt x="461377" y="455008"/>
                      <a:pt x="433060" y="509938"/>
                    </a:cubicBezTo>
                    <a:lnTo>
                      <a:pt x="447252" y="518225"/>
                    </a:lnTo>
                    <a:cubicBezTo>
                      <a:pt x="486876" y="468695"/>
                      <a:pt x="527262" y="419641"/>
                      <a:pt x="566124" y="369445"/>
                    </a:cubicBezTo>
                    <a:cubicBezTo>
                      <a:pt x="646039" y="266003"/>
                      <a:pt x="708046" y="153513"/>
                      <a:pt x="736621" y="24449"/>
                    </a:cubicBezTo>
                    <a:cubicBezTo>
                      <a:pt x="738526" y="15686"/>
                      <a:pt x="748909" y="8733"/>
                      <a:pt x="755671" y="827"/>
                    </a:cubicBezTo>
                    <a:lnTo>
                      <a:pt x="754909" y="-316"/>
                    </a:lnTo>
                    <a:cubicBezTo>
                      <a:pt x="738050" y="137416"/>
                      <a:pt x="670708" y="252287"/>
                      <a:pt x="592222" y="362491"/>
                    </a:cubicBezTo>
                    <a:cubicBezTo>
                      <a:pt x="542883" y="431738"/>
                      <a:pt x="492305" y="500413"/>
                      <a:pt x="448395" y="572994"/>
                    </a:cubicBezTo>
                    <a:cubicBezTo>
                      <a:pt x="435155" y="594996"/>
                      <a:pt x="435441" y="630811"/>
                      <a:pt x="441251" y="657766"/>
                    </a:cubicBezTo>
                    <a:cubicBezTo>
                      <a:pt x="464206" y="764637"/>
                      <a:pt x="431726" y="850838"/>
                      <a:pt x="353145" y="922847"/>
                    </a:cubicBezTo>
                    <a:cubicBezTo>
                      <a:pt x="335971" y="936744"/>
                      <a:pt x="321665" y="953861"/>
                      <a:pt x="311045" y="973234"/>
                    </a:cubicBezTo>
                    <a:lnTo>
                      <a:pt x="472970" y="9657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: фигура 45">
                <a:extLst>
                  <a:ext uri="{FF2B5EF4-FFF2-40B4-BE49-F238E27FC236}">
                    <a16:creationId xmlns:a16="http://schemas.microsoft.com/office/drawing/2014/main" id="{E2B7F5BA-64A4-4FF9-8BE4-60060A0DE498}"/>
                  </a:ext>
                </a:extLst>
              </p:cNvPr>
              <p:cNvSpPr/>
              <p:nvPr/>
            </p:nvSpPr>
            <p:spPr>
              <a:xfrm>
                <a:off x="4211440" y="2641937"/>
                <a:ext cx="292981" cy="203613"/>
              </a:xfrm>
              <a:custGeom>
                <a:avLst/>
                <a:gdLst>
                  <a:gd name="connsiteX0" fmla="*/ 462683 w 510121"/>
                  <a:gd name="connsiteY0" fmla="*/ 354204 h 354520"/>
                  <a:gd name="connsiteX1" fmla="*/ 469064 w 510121"/>
                  <a:gd name="connsiteY1" fmla="*/ 308961 h 354520"/>
                  <a:gd name="connsiteX2" fmla="*/ 491639 w 510121"/>
                  <a:gd name="connsiteY2" fmla="*/ 69979 h 354520"/>
                  <a:gd name="connsiteX3" fmla="*/ 479351 w 510121"/>
                  <a:gd name="connsiteY3" fmla="*/ 31878 h 354520"/>
                  <a:gd name="connsiteX4" fmla="*/ 427059 w 510121"/>
                  <a:gd name="connsiteY4" fmla="*/ 99601 h 354520"/>
                  <a:gd name="connsiteX5" fmla="*/ 417534 w 510121"/>
                  <a:gd name="connsiteY5" fmla="*/ 110269 h 354520"/>
                  <a:gd name="connsiteX6" fmla="*/ 326475 w 510121"/>
                  <a:gd name="connsiteY6" fmla="*/ 283815 h 354520"/>
                  <a:gd name="connsiteX7" fmla="*/ 311140 w 510121"/>
                  <a:gd name="connsiteY7" fmla="*/ 318391 h 354520"/>
                  <a:gd name="connsiteX8" fmla="*/ 264182 w 510121"/>
                  <a:gd name="connsiteY8" fmla="*/ 229237 h 354520"/>
                  <a:gd name="connsiteX9" fmla="*/ 151025 w 510121"/>
                  <a:gd name="connsiteY9" fmla="*/ 262384 h 354520"/>
                  <a:gd name="connsiteX10" fmla="*/ 265325 w 510121"/>
                  <a:gd name="connsiteY10" fmla="*/ 106840 h 354520"/>
                  <a:gd name="connsiteX11" fmla="*/ 254847 w 510121"/>
                  <a:gd name="connsiteY11" fmla="*/ 94744 h 354520"/>
                  <a:gd name="connsiteX12" fmla="*/ 815 w 510121"/>
                  <a:gd name="connsiteY12" fmla="*/ 192661 h 354520"/>
                  <a:gd name="connsiteX13" fmla="*/ 303425 w 510121"/>
                  <a:gd name="connsiteY13" fmla="*/ 10828 h 354520"/>
                  <a:gd name="connsiteX14" fmla="*/ 315426 w 510121"/>
                  <a:gd name="connsiteY14" fmla="*/ 19877 h 354520"/>
                  <a:gd name="connsiteX15" fmla="*/ 211985 w 510121"/>
                  <a:gd name="connsiteY15" fmla="*/ 224950 h 354520"/>
                  <a:gd name="connsiteX16" fmla="*/ 475351 w 510121"/>
                  <a:gd name="connsiteY16" fmla="*/ -316 h 354520"/>
                  <a:gd name="connsiteX17" fmla="*/ 461349 w 510121"/>
                  <a:gd name="connsiteY17" fmla="*/ 353633 h 35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10121" h="354520">
                    <a:moveTo>
                      <a:pt x="462683" y="354204"/>
                    </a:moveTo>
                    <a:cubicBezTo>
                      <a:pt x="464778" y="339155"/>
                      <a:pt x="467540" y="324105"/>
                      <a:pt x="469064" y="308961"/>
                    </a:cubicBezTo>
                    <a:cubicBezTo>
                      <a:pt x="476875" y="229332"/>
                      <a:pt x="484876" y="149703"/>
                      <a:pt x="491639" y="69979"/>
                    </a:cubicBezTo>
                    <a:cubicBezTo>
                      <a:pt x="492401" y="60453"/>
                      <a:pt x="485733" y="50928"/>
                      <a:pt x="479351" y="31878"/>
                    </a:cubicBezTo>
                    <a:cubicBezTo>
                      <a:pt x="458492" y="59025"/>
                      <a:pt x="442775" y="79504"/>
                      <a:pt x="427059" y="99601"/>
                    </a:cubicBezTo>
                    <a:cubicBezTo>
                      <a:pt x="424106" y="103316"/>
                      <a:pt x="420677" y="106650"/>
                      <a:pt x="417534" y="110269"/>
                    </a:cubicBezTo>
                    <a:cubicBezTo>
                      <a:pt x="351621" y="185898"/>
                      <a:pt x="351907" y="185898"/>
                      <a:pt x="326475" y="283815"/>
                    </a:cubicBezTo>
                    <a:cubicBezTo>
                      <a:pt x="322398" y="295769"/>
                      <a:pt x="317264" y="307342"/>
                      <a:pt x="311140" y="318391"/>
                    </a:cubicBezTo>
                    <a:cubicBezTo>
                      <a:pt x="295233" y="285529"/>
                      <a:pt x="286280" y="235999"/>
                      <a:pt x="264182" y="229237"/>
                    </a:cubicBezTo>
                    <a:cubicBezTo>
                      <a:pt x="236178" y="220664"/>
                      <a:pt x="197507" y="246953"/>
                      <a:pt x="151025" y="262384"/>
                    </a:cubicBezTo>
                    <a:lnTo>
                      <a:pt x="265325" y="106840"/>
                    </a:lnTo>
                    <a:lnTo>
                      <a:pt x="254847" y="94744"/>
                    </a:lnTo>
                    <a:cubicBezTo>
                      <a:pt x="178647" y="149893"/>
                      <a:pt x="100447" y="199519"/>
                      <a:pt x="815" y="192661"/>
                    </a:cubicBezTo>
                    <a:cubicBezTo>
                      <a:pt x="125593" y="172277"/>
                      <a:pt x="228272" y="115032"/>
                      <a:pt x="303425" y="10828"/>
                    </a:cubicBezTo>
                    <a:lnTo>
                      <a:pt x="315426" y="19877"/>
                    </a:lnTo>
                    <a:cubicBezTo>
                      <a:pt x="281517" y="87219"/>
                      <a:pt x="247513" y="154561"/>
                      <a:pt x="211985" y="224950"/>
                    </a:cubicBezTo>
                    <a:cubicBezTo>
                      <a:pt x="330857" y="186850"/>
                      <a:pt x="415153" y="108841"/>
                      <a:pt x="475351" y="-316"/>
                    </a:cubicBezTo>
                    <a:cubicBezTo>
                      <a:pt x="529453" y="76551"/>
                      <a:pt x="519547" y="273337"/>
                      <a:pt x="461349" y="3536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: фигура 46">
                <a:extLst>
                  <a:ext uri="{FF2B5EF4-FFF2-40B4-BE49-F238E27FC236}">
                    <a16:creationId xmlns:a16="http://schemas.microsoft.com/office/drawing/2014/main" id="{9FE23E61-E209-4B5B-B7F4-A3C6FE5D0A23}"/>
                  </a:ext>
                </a:extLst>
              </p:cNvPr>
              <p:cNvSpPr/>
              <p:nvPr/>
            </p:nvSpPr>
            <p:spPr>
              <a:xfrm>
                <a:off x="4043987" y="2878498"/>
                <a:ext cx="299942" cy="223456"/>
              </a:xfrm>
              <a:custGeom>
                <a:avLst/>
                <a:gdLst>
                  <a:gd name="connsiteX0" fmla="*/ 246370 w 522241"/>
                  <a:gd name="connsiteY0" fmla="*/ 378181 h 389069"/>
                  <a:gd name="connsiteX1" fmla="*/ 385149 w 522241"/>
                  <a:gd name="connsiteY1" fmla="*/ 359131 h 389069"/>
                  <a:gd name="connsiteX2" fmla="*/ 444966 w 522241"/>
                  <a:gd name="connsiteY2" fmla="*/ 61475 h 389069"/>
                  <a:gd name="connsiteX3" fmla="*/ 273516 w 522241"/>
                  <a:gd name="connsiteY3" fmla="*/ 54140 h 389069"/>
                  <a:gd name="connsiteX4" fmla="*/ 191125 w 522241"/>
                  <a:gd name="connsiteY4" fmla="*/ 265405 h 389069"/>
                  <a:gd name="connsiteX5" fmla="*/ 3768 w 522241"/>
                  <a:gd name="connsiteY5" fmla="*/ 284455 h 389069"/>
                  <a:gd name="connsiteX6" fmla="*/ 815 w 522241"/>
                  <a:gd name="connsiteY6" fmla="*/ 281311 h 389069"/>
                  <a:gd name="connsiteX7" fmla="*/ 127212 w 522241"/>
                  <a:gd name="connsiteY7" fmla="*/ 246545 h 389069"/>
                  <a:gd name="connsiteX8" fmla="*/ 174837 w 522241"/>
                  <a:gd name="connsiteY8" fmla="*/ 199397 h 389069"/>
                  <a:gd name="connsiteX9" fmla="*/ 261419 w 522241"/>
                  <a:gd name="connsiteY9" fmla="*/ 38519 h 389069"/>
                  <a:gd name="connsiteX10" fmla="*/ 521166 w 522241"/>
                  <a:gd name="connsiteY10" fmla="*/ 152819 h 389069"/>
                  <a:gd name="connsiteX11" fmla="*/ 442013 w 522241"/>
                  <a:gd name="connsiteY11" fmla="*/ 348844 h 389069"/>
                  <a:gd name="connsiteX12" fmla="*/ 461063 w 522241"/>
                  <a:gd name="connsiteY12" fmla="*/ 372275 h 389069"/>
                  <a:gd name="connsiteX13" fmla="*/ 451538 w 522241"/>
                  <a:gd name="connsiteY13" fmla="*/ 377514 h 389069"/>
                  <a:gd name="connsiteX14" fmla="*/ 343906 w 522241"/>
                  <a:gd name="connsiteY14" fmla="*/ 388753 h 389069"/>
                  <a:gd name="connsiteX15" fmla="*/ 246370 w 522241"/>
                  <a:gd name="connsiteY15" fmla="*/ 378181 h 38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2241" h="389069">
                    <a:moveTo>
                      <a:pt x="246370" y="378181"/>
                    </a:moveTo>
                    <a:cubicBezTo>
                      <a:pt x="292756" y="372180"/>
                      <a:pt x="341620" y="373228"/>
                      <a:pt x="385149" y="359131"/>
                    </a:cubicBezTo>
                    <a:cubicBezTo>
                      <a:pt x="503926" y="320555"/>
                      <a:pt x="537549" y="145675"/>
                      <a:pt x="444966" y="61475"/>
                    </a:cubicBezTo>
                    <a:cubicBezTo>
                      <a:pt x="399532" y="19946"/>
                      <a:pt x="329523" y="16612"/>
                      <a:pt x="273516" y="54140"/>
                    </a:cubicBezTo>
                    <a:cubicBezTo>
                      <a:pt x="197316" y="105290"/>
                      <a:pt x="177790" y="179108"/>
                      <a:pt x="191125" y="265405"/>
                    </a:cubicBezTo>
                    <a:lnTo>
                      <a:pt x="3768" y="284455"/>
                    </a:lnTo>
                    <a:lnTo>
                      <a:pt x="815" y="281311"/>
                    </a:lnTo>
                    <a:cubicBezTo>
                      <a:pt x="42916" y="269215"/>
                      <a:pt x="84254" y="252736"/>
                      <a:pt x="127212" y="246545"/>
                    </a:cubicBezTo>
                    <a:cubicBezTo>
                      <a:pt x="159216" y="241878"/>
                      <a:pt x="175694" y="236163"/>
                      <a:pt x="174837" y="199397"/>
                    </a:cubicBezTo>
                    <a:cubicBezTo>
                      <a:pt x="173694" y="130817"/>
                      <a:pt x="209317" y="79286"/>
                      <a:pt x="261419" y="38519"/>
                    </a:cubicBezTo>
                    <a:cubicBezTo>
                      <a:pt x="375719" y="-51111"/>
                      <a:pt x="505164" y="25851"/>
                      <a:pt x="521166" y="152819"/>
                    </a:cubicBezTo>
                    <a:cubicBezTo>
                      <a:pt x="530691" y="231400"/>
                      <a:pt x="504212" y="295694"/>
                      <a:pt x="442013" y="348844"/>
                    </a:cubicBezTo>
                    <a:lnTo>
                      <a:pt x="461063" y="372275"/>
                    </a:lnTo>
                    <a:cubicBezTo>
                      <a:pt x="456872" y="374657"/>
                      <a:pt x="454491" y="377133"/>
                      <a:pt x="451538" y="377514"/>
                    </a:cubicBezTo>
                    <a:cubicBezTo>
                      <a:pt x="415886" y="383191"/>
                      <a:pt x="379958" y="386944"/>
                      <a:pt x="343906" y="388753"/>
                    </a:cubicBezTo>
                    <a:cubicBezTo>
                      <a:pt x="311330" y="388468"/>
                      <a:pt x="278660" y="381515"/>
                      <a:pt x="246370" y="3781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: фигура 47">
                <a:extLst>
                  <a:ext uri="{FF2B5EF4-FFF2-40B4-BE49-F238E27FC236}">
                    <a16:creationId xmlns:a16="http://schemas.microsoft.com/office/drawing/2014/main" id="{009C92E0-27C5-4872-B098-B2690B1C18FE}"/>
                  </a:ext>
                </a:extLst>
              </p:cNvPr>
              <p:cNvSpPr/>
              <p:nvPr/>
            </p:nvSpPr>
            <p:spPr>
              <a:xfrm>
                <a:off x="3816029" y="3047206"/>
                <a:ext cx="368003" cy="219890"/>
              </a:xfrm>
              <a:custGeom>
                <a:avLst/>
                <a:gdLst>
                  <a:gd name="connsiteX0" fmla="*/ 262753 w 640746"/>
                  <a:gd name="connsiteY0" fmla="*/ 265412 h 382860"/>
                  <a:gd name="connsiteX1" fmla="*/ 358003 w 640746"/>
                  <a:gd name="connsiteY1" fmla="*/ 277128 h 382860"/>
                  <a:gd name="connsiteX2" fmla="*/ 424678 w 640746"/>
                  <a:gd name="connsiteY2" fmla="*/ 358376 h 382860"/>
                  <a:gd name="connsiteX3" fmla="*/ 558028 w 640746"/>
                  <a:gd name="connsiteY3" fmla="*/ 220835 h 382860"/>
                  <a:gd name="connsiteX4" fmla="*/ 456682 w 640746"/>
                  <a:gd name="connsiteY4" fmla="*/ 211310 h 382860"/>
                  <a:gd name="connsiteX5" fmla="*/ 457253 w 640746"/>
                  <a:gd name="connsiteY5" fmla="*/ 199689 h 382860"/>
                  <a:gd name="connsiteX6" fmla="*/ 641562 w 640746"/>
                  <a:gd name="connsiteY6" fmla="*/ 199689 h 382860"/>
                  <a:gd name="connsiteX7" fmla="*/ 640991 w 640746"/>
                  <a:gd name="connsiteY7" fmla="*/ 203595 h 382860"/>
                  <a:gd name="connsiteX8" fmla="*/ 485352 w 640746"/>
                  <a:gd name="connsiteY8" fmla="*/ 331992 h 382860"/>
                  <a:gd name="connsiteX9" fmla="*/ 292757 w 640746"/>
                  <a:gd name="connsiteY9" fmla="*/ 341040 h 382860"/>
                  <a:gd name="connsiteX10" fmla="*/ 214175 w 640746"/>
                  <a:gd name="connsiteY10" fmla="*/ 226074 h 382860"/>
                  <a:gd name="connsiteX11" fmla="*/ 105590 w 640746"/>
                  <a:gd name="connsiteY11" fmla="*/ 74722 h 382860"/>
                  <a:gd name="connsiteX12" fmla="*/ 48440 w 640746"/>
                  <a:gd name="connsiteY12" fmla="*/ 15476 h 382860"/>
                  <a:gd name="connsiteX13" fmla="*/ 815 w 640746"/>
                  <a:gd name="connsiteY13" fmla="*/ 49671 h 382860"/>
                  <a:gd name="connsiteX14" fmla="*/ 157502 w 640746"/>
                  <a:gd name="connsiteY14" fmla="*/ 14619 h 382860"/>
                  <a:gd name="connsiteX15" fmla="*/ 76349 w 640746"/>
                  <a:gd name="connsiteY15" fmla="*/ 14619 h 382860"/>
                  <a:gd name="connsiteX16" fmla="*/ 260371 w 640746"/>
                  <a:gd name="connsiteY16" fmla="*/ 150445 h 382860"/>
                  <a:gd name="connsiteX17" fmla="*/ 198269 w 640746"/>
                  <a:gd name="connsiteY17" fmla="*/ 133110 h 382860"/>
                  <a:gd name="connsiteX18" fmla="*/ 187982 w 640746"/>
                  <a:gd name="connsiteY18" fmla="*/ 143111 h 382860"/>
                  <a:gd name="connsiteX19" fmla="*/ 264182 w 640746"/>
                  <a:gd name="connsiteY19" fmla="*/ 264364 h 382860"/>
                  <a:gd name="connsiteX20" fmla="*/ 388007 w 640746"/>
                  <a:gd name="connsiteY20" fmla="*/ 355519 h 382860"/>
                  <a:gd name="connsiteX21" fmla="*/ 262753 w 640746"/>
                  <a:gd name="connsiteY21" fmla="*/ 265412 h 38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40746" h="382860">
                    <a:moveTo>
                      <a:pt x="262753" y="265412"/>
                    </a:moveTo>
                    <a:cubicBezTo>
                      <a:pt x="299138" y="226169"/>
                      <a:pt x="332095" y="259983"/>
                      <a:pt x="358003" y="277128"/>
                    </a:cubicBezTo>
                    <a:cubicBezTo>
                      <a:pt x="383911" y="294273"/>
                      <a:pt x="400865" y="328087"/>
                      <a:pt x="424678" y="358376"/>
                    </a:cubicBezTo>
                    <a:cubicBezTo>
                      <a:pt x="486019" y="339326"/>
                      <a:pt x="498496" y="266555"/>
                      <a:pt x="558028" y="220835"/>
                    </a:cubicBezTo>
                    <a:lnTo>
                      <a:pt x="456682" y="211310"/>
                    </a:lnTo>
                    <a:lnTo>
                      <a:pt x="457253" y="199689"/>
                    </a:lnTo>
                    <a:lnTo>
                      <a:pt x="641562" y="199689"/>
                    </a:lnTo>
                    <a:cubicBezTo>
                      <a:pt x="641562" y="198451"/>
                      <a:pt x="641562" y="203309"/>
                      <a:pt x="640991" y="203595"/>
                    </a:cubicBezTo>
                    <a:cubicBezTo>
                      <a:pt x="568220" y="221406"/>
                      <a:pt x="526691" y="273794"/>
                      <a:pt x="485352" y="331992"/>
                    </a:cubicBezTo>
                    <a:cubicBezTo>
                      <a:pt x="440013" y="395714"/>
                      <a:pt x="361527" y="399714"/>
                      <a:pt x="292757" y="341040"/>
                    </a:cubicBezTo>
                    <a:cubicBezTo>
                      <a:pt x="258467" y="311799"/>
                      <a:pt x="232368" y="268174"/>
                      <a:pt x="214175" y="226074"/>
                    </a:cubicBezTo>
                    <a:cubicBezTo>
                      <a:pt x="188553" y="166733"/>
                      <a:pt x="161026" y="112440"/>
                      <a:pt x="105590" y="74722"/>
                    </a:cubicBezTo>
                    <a:cubicBezTo>
                      <a:pt x="84064" y="60053"/>
                      <a:pt x="68443" y="36622"/>
                      <a:pt x="48440" y="15476"/>
                    </a:cubicBezTo>
                    <a:cubicBezTo>
                      <a:pt x="32153" y="27001"/>
                      <a:pt x="17389" y="37574"/>
                      <a:pt x="815" y="49671"/>
                    </a:cubicBezTo>
                    <a:cubicBezTo>
                      <a:pt x="16722" y="-1478"/>
                      <a:pt x="67967" y="-13766"/>
                      <a:pt x="157502" y="14619"/>
                    </a:cubicBezTo>
                    <a:lnTo>
                      <a:pt x="76349" y="14619"/>
                    </a:lnTo>
                    <a:cubicBezTo>
                      <a:pt x="123974" y="91295"/>
                      <a:pt x="201888" y="105964"/>
                      <a:pt x="260371" y="150445"/>
                    </a:cubicBezTo>
                    <a:lnTo>
                      <a:pt x="198269" y="133110"/>
                    </a:lnTo>
                    <a:lnTo>
                      <a:pt x="187982" y="143111"/>
                    </a:lnTo>
                    <a:lnTo>
                      <a:pt x="264182" y="264364"/>
                    </a:lnTo>
                    <a:cubicBezTo>
                      <a:pt x="263038" y="314942"/>
                      <a:pt x="330857" y="364853"/>
                      <a:pt x="388007" y="355519"/>
                    </a:cubicBezTo>
                    <a:cubicBezTo>
                      <a:pt x="382196" y="298083"/>
                      <a:pt x="339143" y="267222"/>
                      <a:pt x="262753" y="2654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: фигура 48">
                <a:extLst>
                  <a:ext uri="{FF2B5EF4-FFF2-40B4-BE49-F238E27FC236}">
                    <a16:creationId xmlns:a16="http://schemas.microsoft.com/office/drawing/2014/main" id="{E6DE95FF-54E6-4923-BB80-A4743B6BD7E1}"/>
                  </a:ext>
                </a:extLst>
              </p:cNvPr>
              <p:cNvSpPr/>
              <p:nvPr/>
            </p:nvSpPr>
            <p:spPr>
              <a:xfrm>
                <a:off x="3944313" y="2129880"/>
                <a:ext cx="638413" cy="426059"/>
              </a:xfrm>
              <a:custGeom>
                <a:avLst/>
                <a:gdLst>
                  <a:gd name="connsiteX0" fmla="*/ 815 w 1111567"/>
                  <a:gd name="connsiteY0" fmla="*/ 39808 h 741830"/>
                  <a:gd name="connsiteX1" fmla="*/ 42058 w 1111567"/>
                  <a:gd name="connsiteY1" fmla="*/ 15424 h 741830"/>
                  <a:gd name="connsiteX2" fmla="*/ 1007608 w 1111567"/>
                  <a:gd name="connsiteY2" fmla="*/ 455765 h 741830"/>
                  <a:gd name="connsiteX3" fmla="*/ 1112383 w 1111567"/>
                  <a:gd name="connsiteY3" fmla="*/ 741515 h 741830"/>
                  <a:gd name="connsiteX4" fmla="*/ 1112383 w 1111567"/>
                  <a:gd name="connsiteY4" fmla="*/ 740943 h 741830"/>
                  <a:gd name="connsiteX5" fmla="*/ 1091618 w 1111567"/>
                  <a:gd name="connsiteY5" fmla="*/ 714845 h 741830"/>
                  <a:gd name="connsiteX6" fmla="*/ 821584 w 1111567"/>
                  <a:gd name="connsiteY6" fmla="*/ 264503 h 741830"/>
                  <a:gd name="connsiteX7" fmla="*/ 431060 w 1111567"/>
                  <a:gd name="connsiteY7" fmla="*/ 40570 h 741830"/>
                  <a:gd name="connsiteX8" fmla="*/ 65204 w 1111567"/>
                  <a:gd name="connsiteY8" fmla="*/ 28854 h 741830"/>
                  <a:gd name="connsiteX9" fmla="*/ 1196 w 1111567"/>
                  <a:gd name="connsiteY9" fmla="*/ 40189 h 74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1567" h="741830">
                    <a:moveTo>
                      <a:pt x="815" y="39808"/>
                    </a:moveTo>
                    <a:cubicBezTo>
                      <a:pt x="14531" y="31426"/>
                      <a:pt x="27390" y="17996"/>
                      <a:pt x="42058" y="15424"/>
                    </a:cubicBezTo>
                    <a:cubicBezTo>
                      <a:pt x="463540" y="-57061"/>
                      <a:pt x="770340" y="126104"/>
                      <a:pt x="1007608" y="455765"/>
                    </a:cubicBezTo>
                    <a:cubicBezTo>
                      <a:pt x="1067806" y="539394"/>
                      <a:pt x="1100572" y="637406"/>
                      <a:pt x="1112383" y="741515"/>
                    </a:cubicBezTo>
                    <a:lnTo>
                      <a:pt x="1112383" y="740943"/>
                    </a:lnTo>
                    <a:cubicBezTo>
                      <a:pt x="1105239" y="732275"/>
                      <a:pt x="1093333" y="724370"/>
                      <a:pt x="1091618" y="714845"/>
                    </a:cubicBezTo>
                    <a:cubicBezTo>
                      <a:pt x="1061996" y="528250"/>
                      <a:pt x="958268" y="386137"/>
                      <a:pt x="821584" y="264503"/>
                    </a:cubicBezTo>
                    <a:cubicBezTo>
                      <a:pt x="707284" y="162680"/>
                      <a:pt x="580316" y="79622"/>
                      <a:pt x="431060" y="40570"/>
                    </a:cubicBezTo>
                    <a:cubicBezTo>
                      <a:pt x="311568" y="8976"/>
                      <a:pt x="186467" y="4975"/>
                      <a:pt x="65204" y="28854"/>
                    </a:cubicBezTo>
                    <a:cubicBezTo>
                      <a:pt x="43963" y="33045"/>
                      <a:pt x="22532" y="36379"/>
                      <a:pt x="1196" y="401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: фигура 49">
                <a:extLst>
                  <a:ext uri="{FF2B5EF4-FFF2-40B4-BE49-F238E27FC236}">
                    <a16:creationId xmlns:a16="http://schemas.microsoft.com/office/drawing/2014/main" id="{AA1EDA2D-FD96-4096-BA87-B459C7AD174D}"/>
                  </a:ext>
                </a:extLst>
              </p:cNvPr>
              <p:cNvSpPr/>
              <p:nvPr/>
            </p:nvSpPr>
            <p:spPr>
              <a:xfrm>
                <a:off x="3776053" y="2801481"/>
                <a:ext cx="212517" cy="207547"/>
              </a:xfrm>
              <a:custGeom>
                <a:avLst/>
                <a:gdLst>
                  <a:gd name="connsiteX0" fmla="*/ 370837 w 370022"/>
                  <a:gd name="connsiteY0" fmla="*/ 171759 h 361368"/>
                  <a:gd name="connsiteX1" fmla="*/ 343882 w 370022"/>
                  <a:gd name="connsiteY1" fmla="*/ 147185 h 361368"/>
                  <a:gd name="connsiteX2" fmla="*/ 152524 w 370022"/>
                  <a:gd name="connsiteY2" fmla="*/ 34790 h 361368"/>
                  <a:gd name="connsiteX3" fmla="*/ 17460 w 370022"/>
                  <a:gd name="connsiteY3" fmla="*/ 224052 h 361368"/>
                  <a:gd name="connsiteX4" fmla="*/ 73657 w 370022"/>
                  <a:gd name="connsiteY4" fmla="*/ 335208 h 361368"/>
                  <a:gd name="connsiteX5" fmla="*/ 102994 w 370022"/>
                  <a:gd name="connsiteY5" fmla="*/ 334161 h 361368"/>
                  <a:gd name="connsiteX6" fmla="*/ 103756 w 370022"/>
                  <a:gd name="connsiteY6" fmla="*/ 318063 h 361368"/>
                  <a:gd name="connsiteX7" fmla="*/ 141856 w 370022"/>
                  <a:gd name="connsiteY7" fmla="*/ 336542 h 361368"/>
                  <a:gd name="connsiteX8" fmla="*/ 26413 w 370022"/>
                  <a:gd name="connsiteY8" fmla="*/ 345305 h 361368"/>
                  <a:gd name="connsiteX9" fmla="*/ 25651 w 370022"/>
                  <a:gd name="connsiteY9" fmla="*/ 298918 h 361368"/>
                  <a:gd name="connsiteX10" fmla="*/ 61465 w 370022"/>
                  <a:gd name="connsiteY10" fmla="*/ 54411 h 361368"/>
                  <a:gd name="connsiteX11" fmla="*/ 226629 w 370022"/>
                  <a:gd name="connsiteY11" fmla="*/ 5929 h 361368"/>
                  <a:gd name="connsiteX12" fmla="*/ 363312 w 370022"/>
                  <a:gd name="connsiteY12" fmla="*/ 144804 h 361368"/>
                  <a:gd name="connsiteX13" fmla="*/ 370647 w 370022"/>
                  <a:gd name="connsiteY13" fmla="*/ 171759 h 36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022" h="361368">
                    <a:moveTo>
                      <a:pt x="370837" y="171759"/>
                    </a:moveTo>
                    <a:cubicBezTo>
                      <a:pt x="361312" y="163663"/>
                      <a:pt x="348263" y="157377"/>
                      <a:pt x="343882" y="147185"/>
                    </a:cubicBezTo>
                    <a:cubicBezTo>
                      <a:pt x="305782" y="59936"/>
                      <a:pt x="235201" y="17550"/>
                      <a:pt x="152524" y="34790"/>
                    </a:cubicBezTo>
                    <a:cubicBezTo>
                      <a:pt x="76991" y="50506"/>
                      <a:pt x="5649" y="142232"/>
                      <a:pt x="17460" y="224052"/>
                    </a:cubicBezTo>
                    <a:cubicBezTo>
                      <a:pt x="23175" y="263104"/>
                      <a:pt x="52702" y="299109"/>
                      <a:pt x="73657" y="335208"/>
                    </a:cubicBezTo>
                    <a:cubicBezTo>
                      <a:pt x="75943" y="339209"/>
                      <a:pt x="92707" y="334732"/>
                      <a:pt x="102994" y="334161"/>
                    </a:cubicBezTo>
                    <a:cubicBezTo>
                      <a:pt x="102994" y="328827"/>
                      <a:pt x="102994" y="323398"/>
                      <a:pt x="103756" y="318063"/>
                    </a:cubicBezTo>
                    <a:lnTo>
                      <a:pt x="141856" y="336542"/>
                    </a:lnTo>
                    <a:cubicBezTo>
                      <a:pt x="100137" y="390930"/>
                      <a:pt x="55179" y="336542"/>
                      <a:pt x="26413" y="345305"/>
                    </a:cubicBezTo>
                    <a:cubicBezTo>
                      <a:pt x="26413" y="328446"/>
                      <a:pt x="31461" y="311110"/>
                      <a:pt x="25651" y="298918"/>
                    </a:cubicBezTo>
                    <a:cubicBezTo>
                      <a:pt x="-16544" y="209955"/>
                      <a:pt x="-5210" y="120420"/>
                      <a:pt x="61465" y="54411"/>
                    </a:cubicBezTo>
                    <a:cubicBezTo>
                      <a:pt x="107281" y="9073"/>
                      <a:pt x="163002" y="-11692"/>
                      <a:pt x="226629" y="5929"/>
                    </a:cubicBezTo>
                    <a:cubicBezTo>
                      <a:pt x="297685" y="25646"/>
                      <a:pt x="342548" y="74224"/>
                      <a:pt x="363312" y="144804"/>
                    </a:cubicBezTo>
                    <a:cubicBezTo>
                      <a:pt x="365979" y="153757"/>
                      <a:pt x="368266" y="162806"/>
                      <a:pt x="370647" y="1717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: фигура 50">
                <a:extLst>
                  <a:ext uri="{FF2B5EF4-FFF2-40B4-BE49-F238E27FC236}">
                    <a16:creationId xmlns:a16="http://schemas.microsoft.com/office/drawing/2014/main" id="{1B71B9E3-16DC-4439-96E2-BB311F251AC1}"/>
                  </a:ext>
                </a:extLst>
              </p:cNvPr>
              <p:cNvSpPr/>
              <p:nvPr/>
            </p:nvSpPr>
            <p:spPr>
              <a:xfrm>
                <a:off x="3808261" y="2573719"/>
                <a:ext cx="290048" cy="184576"/>
              </a:xfrm>
              <a:custGeom>
                <a:avLst/>
                <a:gdLst>
                  <a:gd name="connsiteX0" fmla="*/ 5578 w 505015"/>
                  <a:gd name="connsiteY0" fmla="*/ -316 h 321373"/>
                  <a:gd name="connsiteX1" fmla="*/ 36248 w 505015"/>
                  <a:gd name="connsiteY1" fmla="*/ 11971 h 321373"/>
                  <a:gd name="connsiteX2" fmla="*/ 348668 w 505015"/>
                  <a:gd name="connsiteY2" fmla="*/ 262574 h 321373"/>
                  <a:gd name="connsiteX3" fmla="*/ 505831 w 505015"/>
                  <a:gd name="connsiteY3" fmla="*/ 309056 h 321373"/>
                  <a:gd name="connsiteX4" fmla="*/ 503449 w 505015"/>
                  <a:gd name="connsiteY4" fmla="*/ 321058 h 321373"/>
                  <a:gd name="connsiteX5" fmla="*/ 343429 w 505015"/>
                  <a:gd name="connsiteY5" fmla="*/ 278290 h 321373"/>
                  <a:gd name="connsiteX6" fmla="*/ 192553 w 505015"/>
                  <a:gd name="connsiteY6" fmla="*/ 201233 h 321373"/>
                  <a:gd name="connsiteX7" fmla="*/ 61680 w 505015"/>
                  <a:gd name="connsiteY7" fmla="*/ 216473 h 321373"/>
                  <a:gd name="connsiteX8" fmla="*/ 44821 w 505015"/>
                  <a:gd name="connsiteY8" fmla="*/ 231332 h 321373"/>
                  <a:gd name="connsiteX9" fmla="*/ 31200 w 505015"/>
                  <a:gd name="connsiteY9" fmla="*/ 222474 h 321373"/>
                  <a:gd name="connsiteX10" fmla="*/ 89779 w 505015"/>
                  <a:gd name="connsiteY10" fmla="*/ 120747 h 321373"/>
                  <a:gd name="connsiteX11" fmla="*/ 815 w 505015"/>
                  <a:gd name="connsiteY11" fmla="*/ 9304 h 32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015" h="321373">
                    <a:moveTo>
                      <a:pt x="5578" y="-316"/>
                    </a:moveTo>
                    <a:cubicBezTo>
                      <a:pt x="16150" y="3685"/>
                      <a:pt x="32629" y="4637"/>
                      <a:pt x="36248" y="11971"/>
                    </a:cubicBezTo>
                    <a:cubicBezTo>
                      <a:pt x="101399" y="144559"/>
                      <a:pt x="220462" y="210187"/>
                      <a:pt x="348668" y="262574"/>
                    </a:cubicBezTo>
                    <a:cubicBezTo>
                      <a:pt x="399055" y="283148"/>
                      <a:pt x="453443" y="293816"/>
                      <a:pt x="505831" y="309056"/>
                    </a:cubicBezTo>
                    <a:cubicBezTo>
                      <a:pt x="505069" y="313057"/>
                      <a:pt x="504212" y="317057"/>
                      <a:pt x="503449" y="321058"/>
                    </a:cubicBezTo>
                    <a:cubicBezTo>
                      <a:pt x="449919" y="307246"/>
                      <a:pt x="394674" y="298007"/>
                      <a:pt x="343429" y="278290"/>
                    </a:cubicBezTo>
                    <a:cubicBezTo>
                      <a:pt x="291042" y="256935"/>
                      <a:pt x="240569" y="231161"/>
                      <a:pt x="192553" y="201233"/>
                    </a:cubicBezTo>
                    <a:cubicBezTo>
                      <a:pt x="130927" y="164562"/>
                      <a:pt x="110162" y="165229"/>
                      <a:pt x="61680" y="216473"/>
                    </a:cubicBezTo>
                    <a:cubicBezTo>
                      <a:pt x="56632" y="221902"/>
                      <a:pt x="50440" y="225998"/>
                      <a:pt x="44821" y="231332"/>
                    </a:cubicBezTo>
                    <a:lnTo>
                      <a:pt x="31200" y="222474"/>
                    </a:lnTo>
                    <a:cubicBezTo>
                      <a:pt x="50250" y="189994"/>
                      <a:pt x="68633" y="157418"/>
                      <a:pt x="89779" y="120747"/>
                    </a:cubicBezTo>
                    <a:cubicBezTo>
                      <a:pt x="62632" y="86743"/>
                      <a:pt x="31676" y="48071"/>
                      <a:pt x="815" y="93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: фигура 51">
                <a:extLst>
                  <a:ext uri="{FF2B5EF4-FFF2-40B4-BE49-F238E27FC236}">
                    <a16:creationId xmlns:a16="http://schemas.microsoft.com/office/drawing/2014/main" id="{629CCE27-42B9-4944-93B1-317F5ECEC160}"/>
                  </a:ext>
                </a:extLst>
              </p:cNvPr>
              <p:cNvSpPr/>
              <p:nvPr/>
            </p:nvSpPr>
            <p:spPr>
              <a:xfrm>
                <a:off x="3547534" y="2084024"/>
                <a:ext cx="239719" cy="173004"/>
              </a:xfrm>
              <a:custGeom>
                <a:avLst/>
                <a:gdLst>
                  <a:gd name="connsiteX0" fmla="*/ 416677 w 417385"/>
                  <a:gd name="connsiteY0" fmla="*/ 170798 h 301225"/>
                  <a:gd name="connsiteX1" fmla="*/ 392769 w 417385"/>
                  <a:gd name="connsiteY1" fmla="*/ 226614 h 301225"/>
                  <a:gd name="connsiteX2" fmla="*/ 260276 w 417385"/>
                  <a:gd name="connsiteY2" fmla="*/ 13159 h 301225"/>
                  <a:gd name="connsiteX3" fmla="*/ 323332 w 417385"/>
                  <a:gd name="connsiteY3" fmla="*/ 122982 h 301225"/>
                  <a:gd name="connsiteX4" fmla="*/ 334857 w 417385"/>
                  <a:gd name="connsiteY4" fmla="*/ 235568 h 301225"/>
                  <a:gd name="connsiteX5" fmla="*/ 815 w 417385"/>
                  <a:gd name="connsiteY5" fmla="*/ 300909 h 301225"/>
                  <a:gd name="connsiteX6" fmla="*/ 5102 w 417385"/>
                  <a:gd name="connsiteY6" fmla="*/ 274334 h 301225"/>
                  <a:gd name="connsiteX7" fmla="*/ 121497 w 417385"/>
                  <a:gd name="connsiteY7" fmla="*/ 210612 h 301225"/>
                  <a:gd name="connsiteX8" fmla="*/ 283422 w 417385"/>
                  <a:gd name="connsiteY8" fmla="*/ 212993 h 301225"/>
                  <a:gd name="connsiteX9" fmla="*/ 319712 w 417385"/>
                  <a:gd name="connsiteY9" fmla="*/ 172417 h 301225"/>
                  <a:gd name="connsiteX10" fmla="*/ 266658 w 417385"/>
                  <a:gd name="connsiteY10" fmla="*/ 58117 h 301225"/>
                  <a:gd name="connsiteX11" fmla="*/ 224653 w 417385"/>
                  <a:gd name="connsiteY11" fmla="*/ 3729 h 301225"/>
                  <a:gd name="connsiteX12" fmla="*/ 331333 w 417385"/>
                  <a:gd name="connsiteY12" fmla="*/ 44687 h 301225"/>
                  <a:gd name="connsiteX13" fmla="*/ 383339 w 417385"/>
                  <a:gd name="connsiteY13" fmla="*/ 144699 h 301225"/>
                  <a:gd name="connsiteX14" fmla="*/ 418201 w 417385"/>
                  <a:gd name="connsiteY14" fmla="*/ 171750 h 301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85" h="301225">
                    <a:moveTo>
                      <a:pt x="416677" y="170798"/>
                    </a:moveTo>
                    <a:lnTo>
                      <a:pt x="392769" y="226614"/>
                    </a:lnTo>
                    <a:cubicBezTo>
                      <a:pt x="360479" y="144414"/>
                      <a:pt x="353526" y="59355"/>
                      <a:pt x="260276" y="13159"/>
                    </a:cubicBezTo>
                    <a:cubicBezTo>
                      <a:pt x="286279" y="57069"/>
                      <a:pt x="311806" y="87740"/>
                      <a:pt x="323332" y="122982"/>
                    </a:cubicBezTo>
                    <a:cubicBezTo>
                      <a:pt x="334857" y="158225"/>
                      <a:pt x="331428" y="195658"/>
                      <a:pt x="334857" y="235568"/>
                    </a:cubicBezTo>
                    <a:cubicBezTo>
                      <a:pt x="212365" y="227376"/>
                      <a:pt x="89303" y="170702"/>
                      <a:pt x="815" y="300909"/>
                    </a:cubicBezTo>
                    <a:cubicBezTo>
                      <a:pt x="2053" y="291860"/>
                      <a:pt x="148" y="280240"/>
                      <a:pt x="5102" y="274334"/>
                    </a:cubicBezTo>
                    <a:cubicBezTo>
                      <a:pt x="35391" y="238235"/>
                      <a:pt x="71205" y="210422"/>
                      <a:pt x="121497" y="210612"/>
                    </a:cubicBezTo>
                    <a:cubicBezTo>
                      <a:pt x="175408" y="210612"/>
                      <a:pt x="229415" y="209279"/>
                      <a:pt x="283422" y="212993"/>
                    </a:cubicBezTo>
                    <a:cubicBezTo>
                      <a:pt x="317998" y="215375"/>
                      <a:pt x="330380" y="201468"/>
                      <a:pt x="319712" y="172417"/>
                    </a:cubicBezTo>
                    <a:cubicBezTo>
                      <a:pt x="304682" y="133145"/>
                      <a:pt x="286956" y="94950"/>
                      <a:pt x="266658" y="58117"/>
                    </a:cubicBezTo>
                    <a:cubicBezTo>
                      <a:pt x="257133" y="39067"/>
                      <a:pt x="240750" y="24208"/>
                      <a:pt x="224653" y="3729"/>
                    </a:cubicBezTo>
                    <a:cubicBezTo>
                      <a:pt x="275421" y="-9796"/>
                      <a:pt x="308282" y="12302"/>
                      <a:pt x="331333" y="44687"/>
                    </a:cubicBezTo>
                    <a:cubicBezTo>
                      <a:pt x="352859" y="74976"/>
                      <a:pt x="364289" y="112314"/>
                      <a:pt x="383339" y="144699"/>
                    </a:cubicBezTo>
                    <a:cubicBezTo>
                      <a:pt x="390292" y="156510"/>
                      <a:pt x="406390" y="162892"/>
                      <a:pt x="418201" y="1717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: фигура 52">
                <a:extLst>
                  <a:ext uri="{FF2B5EF4-FFF2-40B4-BE49-F238E27FC236}">
                    <a16:creationId xmlns:a16="http://schemas.microsoft.com/office/drawing/2014/main" id="{B9668F60-893F-47C0-A7A4-DE68ED4D90A5}"/>
                  </a:ext>
                </a:extLst>
              </p:cNvPr>
              <p:cNvSpPr/>
              <p:nvPr/>
            </p:nvSpPr>
            <p:spPr>
              <a:xfrm>
                <a:off x="4152194" y="2929008"/>
                <a:ext cx="126096" cy="143191"/>
              </a:xfrm>
              <a:custGeom>
                <a:avLst/>
                <a:gdLst>
                  <a:gd name="connsiteX0" fmla="*/ 815 w 219551"/>
                  <a:gd name="connsiteY0" fmla="*/ 175936 h 249316"/>
                  <a:gd name="connsiteX1" fmla="*/ 20722 w 219551"/>
                  <a:gd name="connsiteY1" fmla="*/ 125549 h 249316"/>
                  <a:gd name="connsiteX2" fmla="*/ 67300 w 219551"/>
                  <a:gd name="connsiteY2" fmla="*/ 22203 h 249316"/>
                  <a:gd name="connsiteX3" fmla="*/ 166645 w 219551"/>
                  <a:gd name="connsiteY3" fmla="*/ 15726 h 249316"/>
                  <a:gd name="connsiteX4" fmla="*/ 166645 w 219551"/>
                  <a:gd name="connsiteY4" fmla="*/ 234801 h 249316"/>
                  <a:gd name="connsiteX5" fmla="*/ 64919 w 219551"/>
                  <a:gd name="connsiteY5" fmla="*/ 229467 h 249316"/>
                  <a:gd name="connsiteX6" fmla="*/ 30247 w 219551"/>
                  <a:gd name="connsiteY6" fmla="*/ 209941 h 249316"/>
                  <a:gd name="connsiteX7" fmla="*/ 30819 w 219551"/>
                  <a:gd name="connsiteY7" fmla="*/ 121739 h 249316"/>
                  <a:gd name="connsiteX8" fmla="*/ 105495 w 219551"/>
                  <a:gd name="connsiteY8" fmla="*/ 232896 h 249316"/>
                  <a:gd name="connsiteX9" fmla="*/ 193030 w 219551"/>
                  <a:gd name="connsiteY9" fmla="*/ 177079 h 249316"/>
                  <a:gd name="connsiteX10" fmla="*/ 187029 w 219551"/>
                  <a:gd name="connsiteY10" fmla="*/ 64113 h 249316"/>
                  <a:gd name="connsiteX11" fmla="*/ 53679 w 219551"/>
                  <a:gd name="connsiteY11" fmla="*/ 58207 h 249316"/>
                  <a:gd name="connsiteX12" fmla="*/ 30724 w 219551"/>
                  <a:gd name="connsiteY12" fmla="*/ 121263 h 24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551" h="249316">
                    <a:moveTo>
                      <a:pt x="815" y="175936"/>
                    </a:moveTo>
                    <a:cubicBezTo>
                      <a:pt x="7483" y="159077"/>
                      <a:pt x="13674" y="142123"/>
                      <a:pt x="20722" y="125549"/>
                    </a:cubicBezTo>
                    <a:cubicBezTo>
                      <a:pt x="35391" y="90497"/>
                      <a:pt x="44154" y="50397"/>
                      <a:pt x="67300" y="22203"/>
                    </a:cubicBezTo>
                    <a:cubicBezTo>
                      <a:pt x="92160" y="-7991"/>
                      <a:pt x="132451" y="-5420"/>
                      <a:pt x="166645" y="15726"/>
                    </a:cubicBezTo>
                    <a:cubicBezTo>
                      <a:pt x="238083" y="59731"/>
                      <a:pt x="238464" y="192415"/>
                      <a:pt x="166645" y="234801"/>
                    </a:cubicBezTo>
                    <a:cubicBezTo>
                      <a:pt x="135242" y="255546"/>
                      <a:pt x="93979" y="253384"/>
                      <a:pt x="64919" y="229467"/>
                    </a:cubicBezTo>
                    <a:cubicBezTo>
                      <a:pt x="53831" y="222161"/>
                      <a:pt x="42249" y="215637"/>
                      <a:pt x="30247" y="209941"/>
                    </a:cubicBezTo>
                    <a:close/>
                    <a:moveTo>
                      <a:pt x="30819" y="121739"/>
                    </a:moveTo>
                    <a:cubicBezTo>
                      <a:pt x="37010" y="182032"/>
                      <a:pt x="60918" y="223276"/>
                      <a:pt x="105495" y="232896"/>
                    </a:cubicBezTo>
                    <a:cubicBezTo>
                      <a:pt x="150072" y="242516"/>
                      <a:pt x="182933" y="211941"/>
                      <a:pt x="193030" y="177079"/>
                    </a:cubicBezTo>
                    <a:cubicBezTo>
                      <a:pt x="203545" y="139789"/>
                      <a:pt x="201431" y="100079"/>
                      <a:pt x="187029" y="64113"/>
                    </a:cubicBezTo>
                    <a:cubicBezTo>
                      <a:pt x="157597" y="-371"/>
                      <a:pt x="93303" y="-1133"/>
                      <a:pt x="53679" y="58207"/>
                    </a:cubicBezTo>
                    <a:cubicBezTo>
                      <a:pt x="41487" y="75924"/>
                      <a:pt x="38058" y="99736"/>
                      <a:pt x="30724" y="1212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: фигура 53">
                <a:extLst>
                  <a:ext uri="{FF2B5EF4-FFF2-40B4-BE49-F238E27FC236}">
                    <a16:creationId xmlns:a16="http://schemas.microsoft.com/office/drawing/2014/main" id="{C27E88AC-9112-43CE-8EE4-743C02FF1893}"/>
                  </a:ext>
                </a:extLst>
              </p:cNvPr>
              <p:cNvSpPr/>
              <p:nvPr/>
            </p:nvSpPr>
            <p:spPr>
              <a:xfrm>
                <a:off x="3825438" y="2887497"/>
                <a:ext cx="69640" cy="79858"/>
              </a:xfrm>
              <a:custGeom>
                <a:avLst/>
                <a:gdLst>
                  <a:gd name="connsiteX0" fmla="*/ 122069 w 121253"/>
                  <a:gd name="connsiteY0" fmla="*/ 89812 h 139044"/>
                  <a:gd name="connsiteX1" fmla="*/ 36344 w 121253"/>
                  <a:gd name="connsiteY1" fmla="*/ 128675 h 139044"/>
                  <a:gd name="connsiteX2" fmla="*/ 815 w 121253"/>
                  <a:gd name="connsiteY2" fmla="*/ 51712 h 139044"/>
                  <a:gd name="connsiteX3" fmla="*/ 79682 w 121253"/>
                  <a:gd name="connsiteY3" fmla="*/ 3611 h 139044"/>
                  <a:gd name="connsiteX4" fmla="*/ 122069 w 121253"/>
                  <a:gd name="connsiteY4" fmla="*/ 89812 h 139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3" h="139044">
                    <a:moveTo>
                      <a:pt x="122069" y="89812"/>
                    </a:moveTo>
                    <a:cubicBezTo>
                      <a:pt x="98542" y="122960"/>
                      <a:pt x="74444" y="155821"/>
                      <a:pt x="36344" y="128675"/>
                    </a:cubicBezTo>
                    <a:cubicBezTo>
                      <a:pt x="13760" y="109491"/>
                      <a:pt x="768" y="81345"/>
                      <a:pt x="815" y="51712"/>
                    </a:cubicBezTo>
                    <a:cubicBezTo>
                      <a:pt x="3768" y="15994"/>
                      <a:pt x="30629" y="-10676"/>
                      <a:pt x="79682" y="3611"/>
                    </a:cubicBezTo>
                    <a:cubicBezTo>
                      <a:pt x="64919" y="44759"/>
                      <a:pt x="73396" y="76763"/>
                      <a:pt x="122069" y="8981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: фигура 54">
                <a:extLst>
                  <a:ext uri="{FF2B5EF4-FFF2-40B4-BE49-F238E27FC236}">
                    <a16:creationId xmlns:a16="http://schemas.microsoft.com/office/drawing/2014/main" id="{68770292-30B8-41DB-A118-8164B24AECB1}"/>
                  </a:ext>
                </a:extLst>
              </p:cNvPr>
              <p:cNvSpPr/>
              <p:nvPr/>
            </p:nvSpPr>
            <p:spPr>
              <a:xfrm>
                <a:off x="3798141" y="2855172"/>
                <a:ext cx="128797" cy="141256"/>
              </a:xfrm>
              <a:custGeom>
                <a:avLst/>
                <a:gdLst>
                  <a:gd name="connsiteX0" fmla="*/ 132068 w 224253"/>
                  <a:gd name="connsiteY0" fmla="*/ 245632 h 245947"/>
                  <a:gd name="connsiteX1" fmla="*/ 195505 w 224253"/>
                  <a:gd name="connsiteY1" fmla="*/ 74182 h 245947"/>
                  <a:gd name="connsiteX2" fmla="*/ 86920 w 224253"/>
                  <a:gd name="connsiteY2" fmla="*/ 20651 h 245947"/>
                  <a:gd name="connsiteX3" fmla="*/ 20245 w 224253"/>
                  <a:gd name="connsiteY3" fmla="*/ 182576 h 245947"/>
                  <a:gd name="connsiteX4" fmla="*/ 67870 w 224253"/>
                  <a:gd name="connsiteY4" fmla="*/ 9221 h 245947"/>
                  <a:gd name="connsiteX5" fmla="*/ 217222 w 224253"/>
                  <a:gd name="connsiteY5" fmla="*/ 84850 h 245947"/>
                  <a:gd name="connsiteX6" fmla="*/ 132068 w 224253"/>
                  <a:gd name="connsiteY6" fmla="*/ 245632 h 24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253" h="245947">
                    <a:moveTo>
                      <a:pt x="132068" y="245632"/>
                    </a:moveTo>
                    <a:cubicBezTo>
                      <a:pt x="210554" y="172099"/>
                      <a:pt x="225699" y="128569"/>
                      <a:pt x="195505" y="74182"/>
                    </a:cubicBezTo>
                    <a:cubicBezTo>
                      <a:pt x="168454" y="25318"/>
                      <a:pt x="133211" y="7507"/>
                      <a:pt x="86920" y="20651"/>
                    </a:cubicBezTo>
                    <a:cubicBezTo>
                      <a:pt x="31198" y="35986"/>
                      <a:pt x="14815" y="75515"/>
                      <a:pt x="20245" y="182576"/>
                    </a:cubicBezTo>
                    <a:cubicBezTo>
                      <a:pt x="-25666" y="124664"/>
                      <a:pt x="17768" y="31319"/>
                      <a:pt x="67870" y="9221"/>
                    </a:cubicBezTo>
                    <a:cubicBezTo>
                      <a:pt x="129020" y="-17639"/>
                      <a:pt x="190647" y="13698"/>
                      <a:pt x="217222" y="84850"/>
                    </a:cubicBezTo>
                    <a:cubicBezTo>
                      <a:pt x="241701" y="151144"/>
                      <a:pt x="207697" y="221343"/>
                      <a:pt x="132068" y="2456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: фигура 55">
                <a:extLst>
                  <a:ext uri="{FF2B5EF4-FFF2-40B4-BE49-F238E27FC236}">
                    <a16:creationId xmlns:a16="http://schemas.microsoft.com/office/drawing/2014/main" id="{A197AB3B-F534-4974-AC69-DB15C5540964}"/>
                  </a:ext>
                </a:extLst>
              </p:cNvPr>
              <p:cNvSpPr/>
              <p:nvPr/>
            </p:nvSpPr>
            <p:spPr>
              <a:xfrm>
                <a:off x="4418446" y="3100150"/>
                <a:ext cx="236120" cy="163733"/>
              </a:xfrm>
              <a:custGeom>
                <a:avLst/>
                <a:gdLst>
                  <a:gd name="connsiteX0" fmla="*/ 1291 w 411119"/>
                  <a:gd name="connsiteY0" fmla="*/ 284767 h 285083"/>
                  <a:gd name="connsiteX1" fmla="*/ 173599 w 411119"/>
                  <a:gd name="connsiteY1" fmla="*/ 238285 h 285083"/>
                  <a:gd name="connsiteX2" fmla="*/ 217128 w 411119"/>
                  <a:gd name="connsiteY2" fmla="*/ 207138 h 285083"/>
                  <a:gd name="connsiteX3" fmla="*/ 317141 w 411119"/>
                  <a:gd name="connsiteY3" fmla="*/ 116842 h 285083"/>
                  <a:gd name="connsiteX4" fmla="*/ 404866 w 411119"/>
                  <a:gd name="connsiteY4" fmla="*/ -316 h 285083"/>
                  <a:gd name="connsiteX5" fmla="*/ 366766 w 411119"/>
                  <a:gd name="connsiteY5" fmla="*/ 102935 h 285083"/>
                  <a:gd name="connsiteX6" fmla="*/ 219128 w 411119"/>
                  <a:gd name="connsiteY6" fmla="*/ 230951 h 285083"/>
                  <a:gd name="connsiteX7" fmla="*/ 148834 w 411119"/>
                  <a:gd name="connsiteY7" fmla="*/ 261336 h 285083"/>
                  <a:gd name="connsiteX8" fmla="*/ 815 w 411119"/>
                  <a:gd name="connsiteY8" fmla="*/ 284291 h 285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1119" h="285083">
                    <a:moveTo>
                      <a:pt x="1291" y="284767"/>
                    </a:moveTo>
                    <a:cubicBezTo>
                      <a:pt x="58441" y="269622"/>
                      <a:pt x="116734" y="255716"/>
                      <a:pt x="173599" y="238285"/>
                    </a:cubicBezTo>
                    <a:cubicBezTo>
                      <a:pt x="189791" y="233332"/>
                      <a:pt x="203793" y="219235"/>
                      <a:pt x="217128" y="207138"/>
                    </a:cubicBezTo>
                    <a:cubicBezTo>
                      <a:pt x="250656" y="177040"/>
                      <a:pt x="279517" y="139892"/>
                      <a:pt x="317141" y="116842"/>
                    </a:cubicBezTo>
                    <a:cubicBezTo>
                      <a:pt x="363432" y="88267"/>
                      <a:pt x="401056" y="59120"/>
                      <a:pt x="404866" y="-316"/>
                    </a:cubicBezTo>
                    <a:cubicBezTo>
                      <a:pt x="423916" y="47785"/>
                      <a:pt x="402199" y="81028"/>
                      <a:pt x="366766" y="102935"/>
                    </a:cubicBezTo>
                    <a:cubicBezTo>
                      <a:pt x="309616" y="137511"/>
                      <a:pt x="252466" y="166657"/>
                      <a:pt x="219128" y="230951"/>
                    </a:cubicBezTo>
                    <a:cubicBezTo>
                      <a:pt x="209603" y="248667"/>
                      <a:pt x="173980" y="256002"/>
                      <a:pt x="148834" y="261336"/>
                    </a:cubicBezTo>
                    <a:cubicBezTo>
                      <a:pt x="100066" y="271528"/>
                      <a:pt x="50250" y="276957"/>
                      <a:pt x="815" y="2842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: фигура 56">
                <a:extLst>
                  <a:ext uri="{FF2B5EF4-FFF2-40B4-BE49-F238E27FC236}">
                    <a16:creationId xmlns:a16="http://schemas.microsoft.com/office/drawing/2014/main" id="{15C05354-6129-4E36-ACFF-CFCABB17647A}"/>
                  </a:ext>
                </a:extLst>
              </p:cNvPr>
              <p:cNvSpPr/>
              <p:nvPr/>
            </p:nvSpPr>
            <p:spPr>
              <a:xfrm>
                <a:off x="3786105" y="2057135"/>
                <a:ext cx="122978" cy="125823"/>
              </a:xfrm>
              <a:custGeom>
                <a:avLst/>
                <a:gdLst>
                  <a:gd name="connsiteX0" fmla="*/ 2435 w 214122"/>
                  <a:gd name="connsiteY0" fmla="*/ 218759 h 219075"/>
                  <a:gd name="connsiteX1" fmla="*/ 27295 w 214122"/>
                  <a:gd name="connsiteY1" fmla="*/ 161609 h 219075"/>
                  <a:gd name="connsiteX2" fmla="*/ 214937 w 214122"/>
                  <a:gd name="connsiteY2" fmla="*/ -316 h 219075"/>
                  <a:gd name="connsiteX3" fmla="*/ 90065 w 214122"/>
                  <a:gd name="connsiteY3" fmla="*/ 180659 h 219075"/>
                  <a:gd name="connsiteX4" fmla="*/ 81968 w 214122"/>
                  <a:gd name="connsiteY4" fmla="*/ 176278 h 219075"/>
                  <a:gd name="connsiteX5" fmla="*/ 142357 w 214122"/>
                  <a:gd name="connsiteY5" fmla="*/ 72169 h 219075"/>
                  <a:gd name="connsiteX6" fmla="*/ 134165 w 214122"/>
                  <a:gd name="connsiteY6" fmla="*/ 63978 h 219075"/>
                  <a:gd name="connsiteX7" fmla="*/ 67490 w 214122"/>
                  <a:gd name="connsiteY7" fmla="*/ 134177 h 219075"/>
                  <a:gd name="connsiteX8" fmla="*/ 815 w 214122"/>
                  <a:gd name="connsiteY8" fmla="*/ 218378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22" h="219075">
                    <a:moveTo>
                      <a:pt x="2435" y="218759"/>
                    </a:moveTo>
                    <a:cubicBezTo>
                      <a:pt x="10531" y="199709"/>
                      <a:pt x="15770" y="178278"/>
                      <a:pt x="27295" y="161609"/>
                    </a:cubicBezTo>
                    <a:cubicBezTo>
                      <a:pt x="73586" y="91248"/>
                      <a:pt x="138566" y="35184"/>
                      <a:pt x="214937" y="-316"/>
                    </a:cubicBezTo>
                    <a:lnTo>
                      <a:pt x="90065" y="180659"/>
                    </a:lnTo>
                    <a:lnTo>
                      <a:pt x="81968" y="176278"/>
                    </a:lnTo>
                    <a:cubicBezTo>
                      <a:pt x="102161" y="141606"/>
                      <a:pt x="122288" y="106907"/>
                      <a:pt x="142357" y="72169"/>
                    </a:cubicBezTo>
                    <a:lnTo>
                      <a:pt x="134165" y="63978"/>
                    </a:lnTo>
                    <a:cubicBezTo>
                      <a:pt x="111972" y="87314"/>
                      <a:pt x="88826" y="109698"/>
                      <a:pt x="67490" y="134177"/>
                    </a:cubicBezTo>
                    <a:cubicBezTo>
                      <a:pt x="44154" y="161323"/>
                      <a:pt x="23009" y="190184"/>
                      <a:pt x="815" y="2183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: фигура 57">
                <a:extLst>
                  <a:ext uri="{FF2B5EF4-FFF2-40B4-BE49-F238E27FC236}">
                    <a16:creationId xmlns:a16="http://schemas.microsoft.com/office/drawing/2014/main" id="{A5173A78-A0AA-46EF-B05C-B867C2CAA943}"/>
                  </a:ext>
                </a:extLst>
              </p:cNvPr>
              <p:cNvSpPr/>
              <p:nvPr/>
            </p:nvSpPr>
            <p:spPr>
              <a:xfrm>
                <a:off x="3565642" y="2251777"/>
                <a:ext cx="107058" cy="191797"/>
              </a:xfrm>
              <a:custGeom>
                <a:avLst/>
                <a:gdLst>
                  <a:gd name="connsiteX0" fmla="*/ 1863 w 186404"/>
                  <a:gd name="connsiteY0" fmla="*/ 333630 h 333946"/>
                  <a:gd name="connsiteX1" fmla="*/ 109591 w 186404"/>
                  <a:gd name="connsiteY1" fmla="*/ 90457 h 333946"/>
                  <a:gd name="connsiteX2" fmla="*/ 96446 w 186404"/>
                  <a:gd name="connsiteY2" fmla="*/ -316 h 333946"/>
                  <a:gd name="connsiteX3" fmla="*/ 138928 w 186404"/>
                  <a:gd name="connsiteY3" fmla="*/ 14448 h 333946"/>
                  <a:gd name="connsiteX4" fmla="*/ 187220 w 186404"/>
                  <a:gd name="connsiteY4" fmla="*/ 9114 h 333946"/>
                  <a:gd name="connsiteX5" fmla="*/ 138166 w 186404"/>
                  <a:gd name="connsiteY5" fmla="*/ 78932 h 333946"/>
                  <a:gd name="connsiteX6" fmla="*/ 17294 w 186404"/>
                  <a:gd name="connsiteY6" fmla="*/ 317724 h 333946"/>
                  <a:gd name="connsiteX7" fmla="*/ 815 w 186404"/>
                  <a:gd name="connsiteY7" fmla="*/ 332583 h 33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404" h="333946">
                    <a:moveTo>
                      <a:pt x="1863" y="333630"/>
                    </a:moveTo>
                    <a:cubicBezTo>
                      <a:pt x="12436" y="241428"/>
                      <a:pt x="61966" y="166086"/>
                      <a:pt x="109591" y="90457"/>
                    </a:cubicBezTo>
                    <a:cubicBezTo>
                      <a:pt x="143976" y="35783"/>
                      <a:pt x="145881" y="36926"/>
                      <a:pt x="96446" y="-316"/>
                    </a:cubicBezTo>
                    <a:cubicBezTo>
                      <a:pt x="110019" y="6151"/>
                      <a:pt x="124269" y="11104"/>
                      <a:pt x="138928" y="14448"/>
                    </a:cubicBezTo>
                    <a:cubicBezTo>
                      <a:pt x="152453" y="16257"/>
                      <a:pt x="166836" y="11685"/>
                      <a:pt x="187220" y="9114"/>
                    </a:cubicBezTo>
                    <a:cubicBezTo>
                      <a:pt x="169217" y="34355"/>
                      <a:pt x="150739" y="55024"/>
                      <a:pt x="138166" y="78932"/>
                    </a:cubicBezTo>
                    <a:cubicBezTo>
                      <a:pt x="96827" y="157989"/>
                      <a:pt x="57775" y="238190"/>
                      <a:pt x="17294" y="317724"/>
                    </a:cubicBezTo>
                    <a:cubicBezTo>
                      <a:pt x="14150" y="323820"/>
                      <a:pt x="6435" y="327249"/>
                      <a:pt x="815" y="3325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: фигура 58">
                <a:extLst>
                  <a:ext uri="{FF2B5EF4-FFF2-40B4-BE49-F238E27FC236}">
                    <a16:creationId xmlns:a16="http://schemas.microsoft.com/office/drawing/2014/main" id="{E906EE6F-03A8-4893-8632-787FC6D39BF5}"/>
                  </a:ext>
                </a:extLst>
              </p:cNvPr>
              <p:cNvSpPr/>
              <p:nvPr/>
            </p:nvSpPr>
            <p:spPr>
              <a:xfrm>
                <a:off x="4042674" y="3059832"/>
                <a:ext cx="143273" cy="56177"/>
              </a:xfrm>
              <a:custGeom>
                <a:avLst/>
                <a:gdLst>
                  <a:gd name="connsiteX0" fmla="*/ 211508 w 249459"/>
                  <a:gd name="connsiteY0" fmla="*/ -316 h 97813"/>
                  <a:gd name="connsiteX1" fmla="*/ 250275 w 249459"/>
                  <a:gd name="connsiteY1" fmla="*/ 63120 h 97813"/>
                  <a:gd name="connsiteX2" fmla="*/ 202650 w 249459"/>
                  <a:gd name="connsiteY2" fmla="*/ 47309 h 97813"/>
                  <a:gd name="connsiteX3" fmla="*/ 815 w 249459"/>
                  <a:gd name="connsiteY3" fmla="*/ 47309 h 97813"/>
                  <a:gd name="connsiteX4" fmla="*/ 27771 w 249459"/>
                  <a:gd name="connsiteY4" fmla="*/ 57977 h 97813"/>
                  <a:gd name="connsiteX5" fmla="*/ 199221 w 249459"/>
                  <a:gd name="connsiteY5" fmla="*/ 13590 h 97813"/>
                  <a:gd name="connsiteX6" fmla="*/ 211508 w 249459"/>
                  <a:gd name="connsiteY6" fmla="*/ -316 h 9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459" h="97813">
                    <a:moveTo>
                      <a:pt x="211508" y="-316"/>
                    </a:moveTo>
                    <a:lnTo>
                      <a:pt x="250275" y="63120"/>
                    </a:lnTo>
                    <a:lnTo>
                      <a:pt x="202650" y="47309"/>
                    </a:lnTo>
                    <a:cubicBezTo>
                      <a:pt x="119592" y="113127"/>
                      <a:pt x="64633" y="115317"/>
                      <a:pt x="815" y="47309"/>
                    </a:cubicBezTo>
                    <a:cubicBezTo>
                      <a:pt x="15103" y="52929"/>
                      <a:pt x="21770" y="54929"/>
                      <a:pt x="27771" y="57977"/>
                    </a:cubicBezTo>
                    <a:cubicBezTo>
                      <a:pt x="105971" y="98649"/>
                      <a:pt x="149596" y="87314"/>
                      <a:pt x="199221" y="13590"/>
                    </a:cubicBezTo>
                    <a:cubicBezTo>
                      <a:pt x="203012" y="8694"/>
                      <a:pt x="207117" y="4046"/>
                      <a:pt x="211508" y="-3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: фигура 59">
                <a:extLst>
                  <a:ext uri="{FF2B5EF4-FFF2-40B4-BE49-F238E27FC236}">
                    <a16:creationId xmlns:a16="http://schemas.microsoft.com/office/drawing/2014/main" id="{468AD903-C72E-4C72-B206-6934E6E2713D}"/>
                  </a:ext>
                </a:extLst>
              </p:cNvPr>
              <p:cNvSpPr/>
              <p:nvPr/>
            </p:nvSpPr>
            <p:spPr>
              <a:xfrm>
                <a:off x="4583984" y="3249385"/>
                <a:ext cx="117620" cy="88077"/>
              </a:xfrm>
              <a:custGeom>
                <a:avLst/>
                <a:gdLst>
                  <a:gd name="connsiteX0" fmla="*/ 815 w 204793"/>
                  <a:gd name="connsiteY0" fmla="*/ 24737 h 153354"/>
                  <a:gd name="connsiteX1" fmla="*/ 147786 w 204793"/>
                  <a:gd name="connsiteY1" fmla="*/ 40167 h 153354"/>
                  <a:gd name="connsiteX2" fmla="*/ 199793 w 204793"/>
                  <a:gd name="connsiteY2" fmla="*/ 153038 h 153354"/>
                  <a:gd name="connsiteX3" fmla="*/ 129498 w 204793"/>
                  <a:gd name="connsiteY3" fmla="*/ 46168 h 153354"/>
                  <a:gd name="connsiteX4" fmla="*/ 815 w 204793"/>
                  <a:gd name="connsiteY4" fmla="*/ 24737 h 15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793" h="153354">
                    <a:moveTo>
                      <a:pt x="815" y="24737"/>
                    </a:moveTo>
                    <a:cubicBezTo>
                      <a:pt x="56156" y="-26603"/>
                      <a:pt x="103114" y="12450"/>
                      <a:pt x="147786" y="40167"/>
                    </a:cubicBezTo>
                    <a:cubicBezTo>
                      <a:pt x="186934" y="64361"/>
                      <a:pt x="219224" y="97317"/>
                      <a:pt x="199793" y="153038"/>
                    </a:cubicBezTo>
                    <a:cubicBezTo>
                      <a:pt x="193316" y="105413"/>
                      <a:pt x="171218" y="69600"/>
                      <a:pt x="129498" y="46168"/>
                    </a:cubicBezTo>
                    <a:cubicBezTo>
                      <a:pt x="89112" y="23689"/>
                      <a:pt x="49583" y="1115"/>
                      <a:pt x="815" y="247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: фигура 60">
                <a:extLst>
                  <a:ext uri="{FF2B5EF4-FFF2-40B4-BE49-F238E27FC236}">
                    <a16:creationId xmlns:a16="http://schemas.microsoft.com/office/drawing/2014/main" id="{1A8446AA-217A-4073-9ACA-223515373E10}"/>
                  </a:ext>
                </a:extLst>
              </p:cNvPr>
              <p:cNvSpPr/>
              <p:nvPr/>
            </p:nvSpPr>
            <p:spPr>
              <a:xfrm>
                <a:off x="3886216" y="2900201"/>
                <a:ext cx="102189" cy="126424"/>
              </a:xfrm>
              <a:custGeom>
                <a:avLst/>
                <a:gdLst>
                  <a:gd name="connsiteX0" fmla="*/ 178647 w 177926"/>
                  <a:gd name="connsiteY0" fmla="*/ -126 h 220122"/>
                  <a:gd name="connsiteX1" fmla="*/ 80158 w 177926"/>
                  <a:gd name="connsiteY1" fmla="*/ 200757 h 220122"/>
                  <a:gd name="connsiteX2" fmla="*/ 815 w 177926"/>
                  <a:gd name="connsiteY2" fmla="*/ 219807 h 220122"/>
                  <a:gd name="connsiteX3" fmla="*/ 162740 w 177926"/>
                  <a:gd name="connsiteY3" fmla="*/ 43023 h 220122"/>
                  <a:gd name="connsiteX4" fmla="*/ 178742 w 177926"/>
                  <a:gd name="connsiteY4" fmla="*/ -316 h 220122"/>
                  <a:gd name="connsiteX5" fmla="*/ 178647 w 177926"/>
                  <a:gd name="connsiteY5" fmla="*/ -126 h 220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926" h="220122">
                    <a:moveTo>
                      <a:pt x="178647" y="-126"/>
                    </a:moveTo>
                    <a:cubicBezTo>
                      <a:pt x="176837" y="82075"/>
                      <a:pt x="161121" y="158370"/>
                      <a:pt x="80158" y="200757"/>
                    </a:cubicBezTo>
                    <a:cubicBezTo>
                      <a:pt x="55174" y="212129"/>
                      <a:pt x="28238" y="218587"/>
                      <a:pt x="815" y="219807"/>
                    </a:cubicBezTo>
                    <a:cubicBezTo>
                      <a:pt x="96065" y="195518"/>
                      <a:pt x="144166" y="144845"/>
                      <a:pt x="162740" y="43023"/>
                    </a:cubicBezTo>
                    <a:cubicBezTo>
                      <a:pt x="166750" y="28126"/>
                      <a:pt x="172113" y="13619"/>
                      <a:pt x="178742" y="-316"/>
                    </a:cubicBezTo>
                    <a:cubicBezTo>
                      <a:pt x="178742" y="-316"/>
                      <a:pt x="178647" y="-126"/>
                      <a:pt x="178647" y="-1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: фигура 61">
                <a:extLst>
                  <a:ext uri="{FF2B5EF4-FFF2-40B4-BE49-F238E27FC236}">
                    <a16:creationId xmlns:a16="http://schemas.microsoft.com/office/drawing/2014/main" id="{1821653A-69EB-411C-A834-9A88BBB41A7F}"/>
                  </a:ext>
                </a:extLst>
              </p:cNvPr>
              <p:cNvSpPr/>
              <p:nvPr/>
            </p:nvSpPr>
            <p:spPr>
              <a:xfrm>
                <a:off x="4580538" y="2555392"/>
                <a:ext cx="10298" cy="154214"/>
              </a:xfrm>
              <a:custGeom>
                <a:avLst/>
                <a:gdLst>
                  <a:gd name="connsiteX0" fmla="*/ 3768 w 17931"/>
                  <a:gd name="connsiteY0" fmla="*/ 255 h 268509"/>
                  <a:gd name="connsiteX1" fmla="*/ 815 w 17931"/>
                  <a:gd name="connsiteY1" fmla="*/ 266955 h 268509"/>
                  <a:gd name="connsiteX2" fmla="*/ 1768 w 17931"/>
                  <a:gd name="connsiteY2" fmla="*/ 268194 h 268509"/>
                  <a:gd name="connsiteX3" fmla="*/ 3863 w 17931"/>
                  <a:gd name="connsiteY3" fmla="*/ -316 h 268509"/>
                  <a:gd name="connsiteX4" fmla="*/ 3768 w 17931"/>
                  <a:gd name="connsiteY4" fmla="*/ 255 h 26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31" h="268509">
                    <a:moveTo>
                      <a:pt x="3768" y="255"/>
                    </a:moveTo>
                    <a:cubicBezTo>
                      <a:pt x="21008" y="89314"/>
                      <a:pt x="27390" y="178373"/>
                      <a:pt x="815" y="266955"/>
                    </a:cubicBezTo>
                    <a:cubicBezTo>
                      <a:pt x="1158" y="267346"/>
                      <a:pt x="1482" y="267755"/>
                      <a:pt x="1768" y="268194"/>
                    </a:cubicBezTo>
                    <a:cubicBezTo>
                      <a:pt x="2530" y="178849"/>
                      <a:pt x="3225" y="89343"/>
                      <a:pt x="3863" y="-316"/>
                    </a:cubicBezTo>
                    <a:cubicBezTo>
                      <a:pt x="3863" y="-316"/>
                      <a:pt x="3768" y="255"/>
                      <a:pt x="3768" y="2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: фигура 62">
                <a:extLst>
                  <a:ext uri="{FF2B5EF4-FFF2-40B4-BE49-F238E27FC236}">
                    <a16:creationId xmlns:a16="http://schemas.microsoft.com/office/drawing/2014/main" id="{885B96FC-6355-4FE2-AB82-3C68CD8601FC}"/>
                  </a:ext>
                </a:extLst>
              </p:cNvPr>
              <p:cNvSpPr/>
              <p:nvPr/>
            </p:nvSpPr>
            <p:spPr>
              <a:xfrm>
                <a:off x="3554974" y="2853918"/>
                <a:ext cx="66564" cy="111930"/>
              </a:xfrm>
              <a:custGeom>
                <a:avLst/>
                <a:gdLst>
                  <a:gd name="connsiteX0" fmla="*/ 815 w 115898"/>
                  <a:gd name="connsiteY0" fmla="*/ 832 h 194886"/>
                  <a:gd name="connsiteX1" fmla="*/ 111496 w 115898"/>
                  <a:gd name="connsiteY1" fmla="*/ 194570 h 194886"/>
                  <a:gd name="connsiteX2" fmla="*/ 815 w 115898"/>
                  <a:gd name="connsiteY2" fmla="*/ 832 h 19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98" h="194886">
                    <a:moveTo>
                      <a:pt x="815" y="832"/>
                    </a:moveTo>
                    <a:cubicBezTo>
                      <a:pt x="80349" y="-11551"/>
                      <a:pt x="134165" y="77794"/>
                      <a:pt x="111496" y="194570"/>
                    </a:cubicBezTo>
                    <a:cubicBezTo>
                      <a:pt x="92541" y="111798"/>
                      <a:pt x="107210" y="19977"/>
                      <a:pt x="815" y="8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: фигура 63">
                <a:extLst>
                  <a:ext uri="{FF2B5EF4-FFF2-40B4-BE49-F238E27FC236}">
                    <a16:creationId xmlns:a16="http://schemas.microsoft.com/office/drawing/2014/main" id="{DB9A7D07-F95A-4178-976F-565F3C17FD3D}"/>
                  </a:ext>
                </a:extLst>
              </p:cNvPr>
              <p:cNvSpPr/>
              <p:nvPr/>
            </p:nvSpPr>
            <p:spPr>
              <a:xfrm>
                <a:off x="3542119" y="2596258"/>
                <a:ext cx="22429" cy="120024"/>
              </a:xfrm>
              <a:custGeom>
                <a:avLst/>
                <a:gdLst>
                  <a:gd name="connsiteX0" fmla="*/ 39867 w 39052"/>
                  <a:gd name="connsiteY0" fmla="*/ 208091 h 208978"/>
                  <a:gd name="connsiteX1" fmla="*/ 815 w 39052"/>
                  <a:gd name="connsiteY1" fmla="*/ 3017 h 208978"/>
                  <a:gd name="connsiteX2" fmla="*/ 21199 w 39052"/>
                  <a:gd name="connsiteY2" fmla="*/ -316 h 208978"/>
                  <a:gd name="connsiteX3" fmla="*/ 39391 w 39052"/>
                  <a:gd name="connsiteY3" fmla="*/ 208662 h 208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208978">
                    <a:moveTo>
                      <a:pt x="39867" y="208091"/>
                    </a:moveTo>
                    <a:cubicBezTo>
                      <a:pt x="26790" y="139768"/>
                      <a:pt x="13769" y="71407"/>
                      <a:pt x="815" y="3017"/>
                    </a:cubicBezTo>
                    <a:lnTo>
                      <a:pt x="21199" y="-316"/>
                    </a:lnTo>
                    <a:cubicBezTo>
                      <a:pt x="27295" y="69312"/>
                      <a:pt x="33391" y="138844"/>
                      <a:pt x="39391" y="2086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: фигура 64">
                <a:extLst>
                  <a:ext uri="{FF2B5EF4-FFF2-40B4-BE49-F238E27FC236}">
                    <a16:creationId xmlns:a16="http://schemas.microsoft.com/office/drawing/2014/main" id="{C06B7549-042D-4BAA-8DC1-FFFB71999558}"/>
                  </a:ext>
                </a:extLst>
              </p:cNvPr>
              <p:cNvSpPr/>
              <p:nvPr/>
            </p:nvSpPr>
            <p:spPr>
              <a:xfrm>
                <a:off x="3827238" y="2150680"/>
                <a:ext cx="116747" cy="37091"/>
              </a:xfrm>
              <a:custGeom>
                <a:avLst/>
                <a:gdLst>
                  <a:gd name="connsiteX0" fmla="*/ 204089 w 203273"/>
                  <a:gd name="connsiteY0" fmla="*/ 3591 h 64581"/>
                  <a:gd name="connsiteX1" fmla="*/ 1493 w 203273"/>
                  <a:gd name="connsiteY1" fmla="*/ 64265 h 64581"/>
                  <a:gd name="connsiteX2" fmla="*/ 1493 w 203273"/>
                  <a:gd name="connsiteY2" fmla="*/ 48835 h 64581"/>
                  <a:gd name="connsiteX3" fmla="*/ 203803 w 203273"/>
                  <a:gd name="connsiteY3" fmla="*/ 3877 h 6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73" h="64581">
                    <a:moveTo>
                      <a:pt x="204089" y="3591"/>
                    </a:moveTo>
                    <a:lnTo>
                      <a:pt x="1493" y="64265"/>
                    </a:lnTo>
                    <a:cubicBezTo>
                      <a:pt x="1493" y="63217"/>
                      <a:pt x="-32" y="49216"/>
                      <a:pt x="1493" y="48835"/>
                    </a:cubicBezTo>
                    <a:cubicBezTo>
                      <a:pt x="68644" y="32547"/>
                      <a:pt x="129032" y="-14507"/>
                      <a:pt x="203803" y="38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: фигура 65">
                <a:extLst>
                  <a:ext uri="{FF2B5EF4-FFF2-40B4-BE49-F238E27FC236}">
                    <a16:creationId xmlns:a16="http://schemas.microsoft.com/office/drawing/2014/main" id="{01A8114F-738D-4D38-B941-C519C07486F5}"/>
                  </a:ext>
                </a:extLst>
              </p:cNvPr>
              <p:cNvSpPr/>
              <p:nvPr/>
            </p:nvSpPr>
            <p:spPr>
              <a:xfrm>
                <a:off x="3577239" y="3178853"/>
                <a:ext cx="109411" cy="9318"/>
              </a:xfrm>
              <a:custGeom>
                <a:avLst/>
                <a:gdLst>
                  <a:gd name="connsiteX0" fmla="*/ 815 w 190500"/>
                  <a:gd name="connsiteY0" fmla="*/ 15908 h 16224"/>
                  <a:gd name="connsiteX1" fmla="*/ 191315 w 190500"/>
                  <a:gd name="connsiteY1" fmla="*/ 14860 h 16224"/>
                  <a:gd name="connsiteX2" fmla="*/ 815 w 190500"/>
                  <a:gd name="connsiteY2" fmla="*/ 14860 h 16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0" h="16224">
                    <a:moveTo>
                      <a:pt x="815" y="15908"/>
                    </a:moveTo>
                    <a:cubicBezTo>
                      <a:pt x="63680" y="-12667"/>
                      <a:pt x="127307" y="2764"/>
                      <a:pt x="191315" y="14860"/>
                    </a:cubicBezTo>
                    <a:lnTo>
                      <a:pt x="815" y="148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: фигура 66">
                <a:extLst>
                  <a:ext uri="{FF2B5EF4-FFF2-40B4-BE49-F238E27FC236}">
                    <a16:creationId xmlns:a16="http://schemas.microsoft.com/office/drawing/2014/main" id="{74747BC6-9DBD-4AE6-803E-EEF2273BBBD7}"/>
                  </a:ext>
                </a:extLst>
              </p:cNvPr>
              <p:cNvSpPr/>
              <p:nvPr/>
            </p:nvSpPr>
            <p:spPr>
              <a:xfrm>
                <a:off x="3549267" y="2442973"/>
                <a:ext cx="17031" cy="103010"/>
              </a:xfrm>
              <a:custGeom>
                <a:avLst/>
                <a:gdLst>
                  <a:gd name="connsiteX0" fmla="*/ 29327 w 29654"/>
                  <a:gd name="connsiteY0" fmla="*/ -316 h 179355"/>
                  <a:gd name="connsiteX1" fmla="*/ 9324 w 29654"/>
                  <a:gd name="connsiteY1" fmla="*/ 179040 h 179355"/>
                  <a:gd name="connsiteX2" fmla="*/ 30470 w 29654"/>
                  <a:gd name="connsiteY2" fmla="*/ 827 h 179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54" h="179355">
                    <a:moveTo>
                      <a:pt x="29327" y="-316"/>
                    </a:moveTo>
                    <a:lnTo>
                      <a:pt x="9324" y="179040"/>
                    </a:lnTo>
                    <a:cubicBezTo>
                      <a:pt x="-8011" y="116079"/>
                      <a:pt x="2180" y="57120"/>
                      <a:pt x="30470" y="8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: фигура 67">
                <a:extLst>
                  <a:ext uri="{FF2B5EF4-FFF2-40B4-BE49-F238E27FC236}">
                    <a16:creationId xmlns:a16="http://schemas.microsoft.com/office/drawing/2014/main" id="{724C16F4-A6E3-48D5-822A-FBE1891BEFA9}"/>
                  </a:ext>
                </a:extLst>
              </p:cNvPr>
              <p:cNvSpPr/>
              <p:nvPr/>
            </p:nvSpPr>
            <p:spPr>
              <a:xfrm>
                <a:off x="4681579" y="3070352"/>
                <a:ext cx="67289" cy="67599"/>
              </a:xfrm>
              <a:custGeom>
                <a:avLst/>
                <a:gdLst>
                  <a:gd name="connsiteX0" fmla="*/ 815 w 117159"/>
                  <a:gd name="connsiteY0" fmla="*/ 3085 h 117700"/>
                  <a:gd name="connsiteX1" fmla="*/ 117973 w 117159"/>
                  <a:gd name="connsiteY1" fmla="*/ 117385 h 117700"/>
                  <a:gd name="connsiteX2" fmla="*/ 815 w 117159"/>
                  <a:gd name="connsiteY2" fmla="*/ 3085 h 11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159" h="117700">
                    <a:moveTo>
                      <a:pt x="815" y="3085"/>
                    </a:moveTo>
                    <a:cubicBezTo>
                      <a:pt x="64537" y="-14060"/>
                      <a:pt x="118354" y="35089"/>
                      <a:pt x="117973" y="117385"/>
                    </a:cubicBezTo>
                    <a:cubicBezTo>
                      <a:pt x="93017" y="54329"/>
                      <a:pt x="69681" y="4228"/>
                      <a:pt x="815" y="30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: фигура 68">
                <a:extLst>
                  <a:ext uri="{FF2B5EF4-FFF2-40B4-BE49-F238E27FC236}">
                    <a16:creationId xmlns:a16="http://schemas.microsoft.com/office/drawing/2014/main" id="{5C81CEE5-BBEE-4C65-B148-1850AC1B0A1E}"/>
                  </a:ext>
                </a:extLst>
              </p:cNvPr>
              <p:cNvSpPr/>
              <p:nvPr/>
            </p:nvSpPr>
            <p:spPr>
              <a:xfrm>
                <a:off x="3900111" y="4053338"/>
                <a:ext cx="121446" cy="197870"/>
              </a:xfrm>
              <a:custGeom>
                <a:avLst/>
                <a:gdLst>
                  <a:gd name="connsiteX0" fmla="*/ 212175 w 211454"/>
                  <a:gd name="connsiteY0" fmla="*/ 344203 h 344519"/>
                  <a:gd name="connsiteX1" fmla="*/ 173503 w 211454"/>
                  <a:gd name="connsiteY1" fmla="*/ 238952 h 344519"/>
                  <a:gd name="connsiteX2" fmla="*/ 815 w 211454"/>
                  <a:gd name="connsiteY2" fmla="*/ 24544 h 344519"/>
                  <a:gd name="connsiteX3" fmla="*/ 11197 w 211454"/>
                  <a:gd name="connsiteY3" fmla="*/ 11876 h 344519"/>
                  <a:gd name="connsiteX4" fmla="*/ 141023 w 211454"/>
                  <a:gd name="connsiteY4" fmla="*/ 94934 h 344519"/>
                  <a:gd name="connsiteX5" fmla="*/ 212270 w 211454"/>
                  <a:gd name="connsiteY5" fmla="*/ -316 h 344519"/>
                  <a:gd name="connsiteX6" fmla="*/ 148357 w 211454"/>
                  <a:gd name="connsiteY6" fmla="*/ 125223 h 344519"/>
                  <a:gd name="connsiteX7" fmla="*/ 212175 w 211454"/>
                  <a:gd name="connsiteY7" fmla="*/ 344203 h 344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454" h="344519">
                    <a:moveTo>
                      <a:pt x="212175" y="344203"/>
                    </a:moveTo>
                    <a:cubicBezTo>
                      <a:pt x="199316" y="309056"/>
                      <a:pt x="187315" y="273623"/>
                      <a:pt x="173503" y="238952"/>
                    </a:cubicBezTo>
                    <a:cubicBezTo>
                      <a:pt x="138166" y="150560"/>
                      <a:pt x="97303" y="66073"/>
                      <a:pt x="815" y="24544"/>
                    </a:cubicBezTo>
                    <a:cubicBezTo>
                      <a:pt x="4244" y="20258"/>
                      <a:pt x="7768" y="16067"/>
                      <a:pt x="11197" y="11876"/>
                    </a:cubicBezTo>
                    <a:lnTo>
                      <a:pt x="141023" y="94934"/>
                    </a:lnTo>
                    <a:lnTo>
                      <a:pt x="212270" y="-316"/>
                    </a:lnTo>
                    <a:cubicBezTo>
                      <a:pt x="191029" y="41498"/>
                      <a:pt x="169693" y="83218"/>
                      <a:pt x="148357" y="125223"/>
                    </a:cubicBezTo>
                    <a:cubicBezTo>
                      <a:pt x="168074" y="192661"/>
                      <a:pt x="190172" y="268479"/>
                      <a:pt x="212175" y="3442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: фигура 69">
                <a:extLst>
                  <a:ext uri="{FF2B5EF4-FFF2-40B4-BE49-F238E27FC236}">
                    <a16:creationId xmlns:a16="http://schemas.microsoft.com/office/drawing/2014/main" id="{32C55F2D-F576-4C91-A2A0-84C27FDE718C}"/>
                  </a:ext>
                </a:extLst>
              </p:cNvPr>
              <p:cNvSpPr/>
              <p:nvPr/>
            </p:nvSpPr>
            <p:spPr>
              <a:xfrm>
                <a:off x="3905582" y="4486551"/>
                <a:ext cx="319972" cy="246119"/>
              </a:xfrm>
              <a:custGeom>
                <a:avLst/>
                <a:gdLst>
                  <a:gd name="connsiteX0" fmla="*/ 221890 w 557117"/>
                  <a:gd name="connsiteY0" fmla="*/ 102458 h 428529"/>
                  <a:gd name="connsiteX1" fmla="*/ 227224 w 557117"/>
                  <a:gd name="connsiteY1" fmla="*/ 220283 h 428529"/>
                  <a:gd name="connsiteX2" fmla="*/ 243607 w 557117"/>
                  <a:gd name="connsiteY2" fmla="*/ 223521 h 428529"/>
                  <a:gd name="connsiteX3" fmla="*/ 557932 w 557117"/>
                  <a:gd name="connsiteY3" fmla="*/ -316 h 428529"/>
                  <a:gd name="connsiteX4" fmla="*/ 229320 w 557117"/>
                  <a:gd name="connsiteY4" fmla="*/ 269622 h 428529"/>
                  <a:gd name="connsiteX5" fmla="*/ 49583 w 557117"/>
                  <a:gd name="connsiteY5" fmla="*/ 414212 h 428529"/>
                  <a:gd name="connsiteX6" fmla="*/ 815 w 557117"/>
                  <a:gd name="connsiteY6" fmla="*/ 428214 h 428529"/>
                  <a:gd name="connsiteX7" fmla="*/ 68538 w 557117"/>
                  <a:gd name="connsiteY7" fmla="*/ 388399 h 428529"/>
                  <a:gd name="connsiteX8" fmla="*/ 186838 w 557117"/>
                  <a:gd name="connsiteY8" fmla="*/ 294387 h 428529"/>
                  <a:gd name="connsiteX9" fmla="*/ 210175 w 557117"/>
                  <a:gd name="connsiteY9" fmla="*/ 193994 h 428529"/>
                  <a:gd name="connsiteX10" fmla="*/ 221890 w 557117"/>
                  <a:gd name="connsiteY10" fmla="*/ 102458 h 42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7117" h="428529">
                    <a:moveTo>
                      <a:pt x="221890" y="102458"/>
                    </a:moveTo>
                    <a:lnTo>
                      <a:pt x="227224" y="220283"/>
                    </a:lnTo>
                    <a:lnTo>
                      <a:pt x="243607" y="223521"/>
                    </a:lnTo>
                    <a:cubicBezTo>
                      <a:pt x="340381" y="136844"/>
                      <a:pt x="419534" y="24258"/>
                      <a:pt x="557932" y="-316"/>
                    </a:cubicBezTo>
                    <a:cubicBezTo>
                      <a:pt x="419058" y="53786"/>
                      <a:pt x="327713" y="164847"/>
                      <a:pt x="229320" y="269622"/>
                    </a:cubicBezTo>
                    <a:cubicBezTo>
                      <a:pt x="177218" y="325248"/>
                      <a:pt x="111019" y="367920"/>
                      <a:pt x="49583" y="414212"/>
                    </a:cubicBezTo>
                    <a:cubicBezTo>
                      <a:pt x="36915" y="423737"/>
                      <a:pt x="17198" y="423737"/>
                      <a:pt x="815" y="428214"/>
                    </a:cubicBezTo>
                    <a:cubicBezTo>
                      <a:pt x="24113" y="416212"/>
                      <a:pt x="46725" y="402915"/>
                      <a:pt x="68538" y="388399"/>
                    </a:cubicBezTo>
                    <a:cubicBezTo>
                      <a:pt x="109019" y="358395"/>
                      <a:pt x="147976" y="326391"/>
                      <a:pt x="186838" y="294387"/>
                    </a:cubicBezTo>
                    <a:cubicBezTo>
                      <a:pt x="219604" y="267336"/>
                      <a:pt x="236845" y="241047"/>
                      <a:pt x="210175" y="193994"/>
                    </a:cubicBezTo>
                    <a:cubicBezTo>
                      <a:pt x="198459" y="172086"/>
                      <a:pt x="217128" y="133129"/>
                      <a:pt x="221890" y="1024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: фигура 70">
                <a:extLst>
                  <a:ext uri="{FF2B5EF4-FFF2-40B4-BE49-F238E27FC236}">
                    <a16:creationId xmlns:a16="http://schemas.microsoft.com/office/drawing/2014/main" id="{FA765DBF-3132-4DC5-AC4F-81D7BFCB420E}"/>
                  </a:ext>
                </a:extLst>
              </p:cNvPr>
              <p:cNvSpPr/>
              <p:nvPr/>
            </p:nvSpPr>
            <p:spPr>
              <a:xfrm>
                <a:off x="4181118" y="2960956"/>
                <a:ext cx="63528" cy="79196"/>
              </a:xfrm>
              <a:custGeom>
                <a:avLst/>
                <a:gdLst>
                  <a:gd name="connsiteX0" fmla="*/ 82853 w 110612"/>
                  <a:gd name="connsiteY0" fmla="*/ 3915 h 137892"/>
                  <a:gd name="connsiteX1" fmla="*/ 111428 w 110612"/>
                  <a:gd name="connsiteY1" fmla="*/ 96022 h 137892"/>
                  <a:gd name="connsiteX2" fmla="*/ 36847 w 110612"/>
                  <a:gd name="connsiteY2" fmla="*/ 132693 h 137892"/>
                  <a:gd name="connsiteX3" fmla="*/ 5510 w 110612"/>
                  <a:gd name="connsiteY3" fmla="*/ 37443 h 137892"/>
                  <a:gd name="connsiteX4" fmla="*/ 82853 w 110612"/>
                  <a:gd name="connsiteY4" fmla="*/ 3915 h 13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12" h="137892">
                    <a:moveTo>
                      <a:pt x="82853" y="3915"/>
                    </a:moveTo>
                    <a:cubicBezTo>
                      <a:pt x="54278" y="56970"/>
                      <a:pt x="58374" y="69066"/>
                      <a:pt x="111428" y="96022"/>
                    </a:cubicBezTo>
                    <a:cubicBezTo>
                      <a:pt x="97426" y="130598"/>
                      <a:pt x="73328" y="146314"/>
                      <a:pt x="36847" y="132693"/>
                    </a:cubicBezTo>
                    <a:cubicBezTo>
                      <a:pt x="7510" y="121739"/>
                      <a:pt x="-7444" y="72781"/>
                      <a:pt x="5510" y="37443"/>
                    </a:cubicBezTo>
                    <a:cubicBezTo>
                      <a:pt x="18083" y="4106"/>
                      <a:pt x="42467" y="-7420"/>
                      <a:pt x="82853" y="391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72" name="Группа 71">
              <a:extLst>
                <a:ext uri="{FF2B5EF4-FFF2-40B4-BE49-F238E27FC236}">
                  <a16:creationId xmlns:a16="http://schemas.microsoft.com/office/drawing/2014/main" id="{17816CA4-859F-486A-8A53-9B85CF71ECF3}"/>
                </a:ext>
              </a:extLst>
            </p:cNvPr>
            <p:cNvGrpSpPr/>
            <p:nvPr/>
          </p:nvGrpSpPr>
          <p:grpSpPr>
            <a:xfrm>
              <a:off x="1729166" y="4632907"/>
              <a:ext cx="1354385" cy="1849934"/>
              <a:chOff x="4026882" y="3503322"/>
              <a:chExt cx="1939622" cy="2649301"/>
            </a:xfrm>
          </p:grpSpPr>
          <p:sp>
            <p:nvSpPr>
              <p:cNvPr id="73" name="Полилиния: фигура 72">
                <a:extLst>
                  <a:ext uri="{FF2B5EF4-FFF2-40B4-BE49-F238E27FC236}">
                    <a16:creationId xmlns:a16="http://schemas.microsoft.com/office/drawing/2014/main" id="{B0946D26-D72A-4567-8903-5B28EE4DAC29}"/>
                  </a:ext>
                </a:extLst>
              </p:cNvPr>
              <p:cNvSpPr/>
              <p:nvPr/>
            </p:nvSpPr>
            <p:spPr>
              <a:xfrm>
                <a:off x="4026882" y="3503322"/>
                <a:ext cx="1939622" cy="2649301"/>
              </a:xfrm>
              <a:custGeom>
                <a:avLst/>
                <a:gdLst>
                  <a:gd name="connsiteX0" fmla="*/ 3323421 w 3377158"/>
                  <a:gd name="connsiteY0" fmla="*/ 1974827 h 4612809"/>
                  <a:gd name="connsiteX1" fmla="*/ 3275034 w 3377158"/>
                  <a:gd name="connsiteY1" fmla="*/ 1957682 h 4612809"/>
                  <a:gd name="connsiteX2" fmla="*/ 2859648 w 3377158"/>
                  <a:gd name="connsiteY2" fmla="*/ 1417328 h 4612809"/>
                  <a:gd name="connsiteX3" fmla="*/ 2804594 w 3377158"/>
                  <a:gd name="connsiteY3" fmla="*/ 998228 h 4612809"/>
                  <a:gd name="connsiteX4" fmla="*/ 2740681 w 3377158"/>
                  <a:gd name="connsiteY4" fmla="*/ 836303 h 4612809"/>
                  <a:gd name="connsiteX5" fmla="*/ 2700105 w 3377158"/>
                  <a:gd name="connsiteY5" fmla="*/ 813539 h 4612809"/>
                  <a:gd name="connsiteX6" fmla="*/ 2682198 w 3377158"/>
                  <a:gd name="connsiteY6" fmla="*/ 861164 h 4612809"/>
                  <a:gd name="connsiteX7" fmla="*/ 2682960 w 3377158"/>
                  <a:gd name="connsiteY7" fmla="*/ 1173679 h 4612809"/>
                  <a:gd name="connsiteX8" fmla="*/ 2477601 w 3377158"/>
                  <a:gd name="connsiteY8" fmla="*/ 1648786 h 4612809"/>
                  <a:gd name="connsiteX9" fmla="*/ 2459980 w 3377158"/>
                  <a:gd name="connsiteY9" fmla="*/ 1671741 h 4612809"/>
                  <a:gd name="connsiteX10" fmla="*/ 2581233 w 3377158"/>
                  <a:gd name="connsiteY10" fmla="*/ 1817093 h 4612809"/>
                  <a:gd name="connsiteX11" fmla="*/ 2442835 w 3377158"/>
                  <a:gd name="connsiteY11" fmla="*/ 2014927 h 4612809"/>
                  <a:gd name="connsiteX12" fmla="*/ 2309485 w 3377158"/>
                  <a:gd name="connsiteY12" fmla="*/ 2033977 h 4612809"/>
                  <a:gd name="connsiteX13" fmla="*/ 2275195 w 3377158"/>
                  <a:gd name="connsiteY13" fmla="*/ 2041026 h 4612809"/>
                  <a:gd name="connsiteX14" fmla="*/ 2165276 w 3377158"/>
                  <a:gd name="connsiteY14" fmla="*/ 2141514 h 4612809"/>
                  <a:gd name="connsiteX15" fmla="*/ 2200233 w 3377158"/>
                  <a:gd name="connsiteY15" fmla="*/ 2168184 h 4612809"/>
                  <a:gd name="connsiteX16" fmla="*/ 2232999 w 3377158"/>
                  <a:gd name="connsiteY16" fmla="*/ 2311059 h 4612809"/>
                  <a:gd name="connsiteX17" fmla="*/ 2248620 w 3377158"/>
                  <a:gd name="connsiteY17" fmla="*/ 2496034 h 4612809"/>
                  <a:gd name="connsiteX18" fmla="*/ 2242048 w 3377158"/>
                  <a:gd name="connsiteY18" fmla="*/ 2624337 h 4612809"/>
                  <a:gd name="connsiteX19" fmla="*/ 2236428 w 3377158"/>
                  <a:gd name="connsiteY19" fmla="*/ 2686916 h 4612809"/>
                  <a:gd name="connsiteX20" fmla="*/ 2244143 w 3377158"/>
                  <a:gd name="connsiteY20" fmla="*/ 2982191 h 4612809"/>
                  <a:gd name="connsiteX21" fmla="*/ 2186231 w 3377158"/>
                  <a:gd name="connsiteY21" fmla="*/ 3156594 h 4612809"/>
                  <a:gd name="connsiteX22" fmla="*/ 1907815 w 3377158"/>
                  <a:gd name="connsiteY22" fmla="*/ 3371192 h 4612809"/>
                  <a:gd name="connsiteX23" fmla="*/ 1861333 w 3377158"/>
                  <a:gd name="connsiteY23" fmla="*/ 3364715 h 4612809"/>
                  <a:gd name="connsiteX24" fmla="*/ 1886670 w 3377158"/>
                  <a:gd name="connsiteY24" fmla="*/ 3424437 h 4612809"/>
                  <a:gd name="connsiteX25" fmla="*/ 1813708 w 3377158"/>
                  <a:gd name="connsiteY25" fmla="*/ 3580361 h 4612809"/>
                  <a:gd name="connsiteX26" fmla="*/ 1794658 w 3377158"/>
                  <a:gd name="connsiteY26" fmla="*/ 3583409 h 4612809"/>
                  <a:gd name="connsiteX27" fmla="*/ 1731317 w 3377158"/>
                  <a:gd name="connsiteY27" fmla="*/ 3660276 h 4612809"/>
                  <a:gd name="connsiteX28" fmla="*/ 1708648 w 3377158"/>
                  <a:gd name="connsiteY28" fmla="*/ 4183008 h 4612809"/>
                  <a:gd name="connsiteX29" fmla="*/ 1750843 w 3377158"/>
                  <a:gd name="connsiteY29" fmla="*/ 4223584 h 4612809"/>
                  <a:gd name="connsiteX30" fmla="*/ 1952107 w 3377158"/>
                  <a:gd name="connsiteY30" fmla="*/ 4301308 h 4612809"/>
                  <a:gd name="connsiteX31" fmla="*/ 2018210 w 3377158"/>
                  <a:gd name="connsiteY31" fmla="*/ 4489618 h 4612809"/>
                  <a:gd name="connsiteX32" fmla="*/ 1854095 w 3377158"/>
                  <a:gd name="connsiteY32" fmla="*/ 4612299 h 4612809"/>
                  <a:gd name="connsiteX33" fmla="*/ 1370605 w 3377158"/>
                  <a:gd name="connsiteY33" fmla="*/ 4377317 h 4612809"/>
                  <a:gd name="connsiteX34" fmla="*/ 1366510 w 3377158"/>
                  <a:gd name="connsiteY34" fmla="*/ 4204725 h 4612809"/>
                  <a:gd name="connsiteX35" fmla="*/ 1378321 w 3377158"/>
                  <a:gd name="connsiteY35" fmla="*/ 4165767 h 4612809"/>
                  <a:gd name="connsiteX36" fmla="*/ 1371939 w 3377158"/>
                  <a:gd name="connsiteY36" fmla="*/ 3989840 h 4612809"/>
                  <a:gd name="connsiteX37" fmla="*/ 1338887 w 3377158"/>
                  <a:gd name="connsiteY37" fmla="*/ 3792959 h 4612809"/>
                  <a:gd name="connsiteX38" fmla="*/ 1222682 w 3377158"/>
                  <a:gd name="connsiteY38" fmla="*/ 3711043 h 4612809"/>
                  <a:gd name="connsiteX39" fmla="*/ 1203632 w 3377158"/>
                  <a:gd name="connsiteY39" fmla="*/ 3733808 h 4612809"/>
                  <a:gd name="connsiteX40" fmla="*/ 1124861 w 3377158"/>
                  <a:gd name="connsiteY40" fmla="*/ 4095282 h 4612809"/>
                  <a:gd name="connsiteX41" fmla="*/ 1142672 w 3377158"/>
                  <a:gd name="connsiteY41" fmla="*/ 4153099 h 4612809"/>
                  <a:gd name="connsiteX42" fmla="*/ 1164389 w 3377158"/>
                  <a:gd name="connsiteY42" fmla="*/ 4227013 h 4612809"/>
                  <a:gd name="connsiteX43" fmla="*/ 713094 w 3377158"/>
                  <a:gd name="connsiteY43" fmla="*/ 4564389 h 4612809"/>
                  <a:gd name="connsiteX44" fmla="*/ 586793 w 3377158"/>
                  <a:gd name="connsiteY44" fmla="*/ 4513620 h 4612809"/>
                  <a:gd name="connsiteX45" fmla="*/ 573077 w 3377158"/>
                  <a:gd name="connsiteY45" fmla="*/ 4277305 h 4612809"/>
                  <a:gd name="connsiteX46" fmla="*/ 790152 w 3377158"/>
                  <a:gd name="connsiteY46" fmla="*/ 4176721 h 4612809"/>
                  <a:gd name="connsiteX47" fmla="*/ 821489 w 3377158"/>
                  <a:gd name="connsiteY47" fmla="*/ 4135763 h 4612809"/>
                  <a:gd name="connsiteX48" fmla="*/ 824823 w 3377158"/>
                  <a:gd name="connsiteY48" fmla="*/ 3612841 h 4612809"/>
                  <a:gd name="connsiteX49" fmla="*/ 778436 w 3377158"/>
                  <a:gd name="connsiteY49" fmla="*/ 3545499 h 4612809"/>
                  <a:gd name="connsiteX50" fmla="*/ 729192 w 3377158"/>
                  <a:gd name="connsiteY50" fmla="*/ 3528735 h 4612809"/>
                  <a:gd name="connsiteX51" fmla="*/ 673851 w 3377158"/>
                  <a:gd name="connsiteY51" fmla="*/ 3374621 h 4612809"/>
                  <a:gd name="connsiteX52" fmla="*/ 719381 w 3377158"/>
                  <a:gd name="connsiteY52" fmla="*/ 3275561 h 4612809"/>
                  <a:gd name="connsiteX53" fmla="*/ 714047 w 3377158"/>
                  <a:gd name="connsiteY53" fmla="*/ 3146687 h 4612809"/>
                  <a:gd name="connsiteX54" fmla="*/ 684710 w 3377158"/>
                  <a:gd name="connsiteY54" fmla="*/ 3014671 h 4612809"/>
                  <a:gd name="connsiteX55" fmla="*/ 683948 w 3377158"/>
                  <a:gd name="connsiteY55" fmla="*/ 2936376 h 4612809"/>
                  <a:gd name="connsiteX56" fmla="*/ 590317 w 3377158"/>
                  <a:gd name="connsiteY56" fmla="*/ 2936376 h 4612809"/>
                  <a:gd name="connsiteX57" fmla="*/ 421153 w 3377158"/>
                  <a:gd name="connsiteY57" fmla="*/ 2787118 h 4612809"/>
                  <a:gd name="connsiteX58" fmla="*/ 505545 w 3377158"/>
                  <a:gd name="connsiteY58" fmla="*/ 2477937 h 4612809"/>
                  <a:gd name="connsiteX59" fmla="*/ 652230 w 3377158"/>
                  <a:gd name="connsiteY59" fmla="*/ 2398689 h 4612809"/>
                  <a:gd name="connsiteX60" fmla="*/ 730906 w 3377158"/>
                  <a:gd name="connsiteY60" fmla="*/ 2313536 h 4612809"/>
                  <a:gd name="connsiteX61" fmla="*/ 769673 w 3377158"/>
                  <a:gd name="connsiteY61" fmla="*/ 2129608 h 4612809"/>
                  <a:gd name="connsiteX62" fmla="*/ 914834 w 3377158"/>
                  <a:gd name="connsiteY62" fmla="*/ 2022261 h 4612809"/>
                  <a:gd name="connsiteX63" fmla="*/ 861685 w 3377158"/>
                  <a:gd name="connsiteY63" fmla="*/ 1973017 h 4612809"/>
                  <a:gd name="connsiteX64" fmla="*/ 686711 w 3377158"/>
                  <a:gd name="connsiteY64" fmla="*/ 1756133 h 4612809"/>
                  <a:gd name="connsiteX65" fmla="*/ 596889 w 3377158"/>
                  <a:gd name="connsiteY65" fmla="*/ 1602685 h 4612809"/>
                  <a:gd name="connsiteX66" fmla="*/ 564029 w 3377158"/>
                  <a:gd name="connsiteY66" fmla="*/ 1374847 h 4612809"/>
                  <a:gd name="connsiteX67" fmla="*/ 696236 w 3377158"/>
                  <a:gd name="connsiteY67" fmla="*/ 1321793 h 4612809"/>
                  <a:gd name="connsiteX68" fmla="*/ 696236 w 3377158"/>
                  <a:gd name="connsiteY68" fmla="*/ 1281216 h 4612809"/>
                  <a:gd name="connsiteX69" fmla="*/ 765482 w 3377158"/>
                  <a:gd name="connsiteY69" fmla="*/ 526550 h 4612809"/>
                  <a:gd name="connsiteX70" fmla="*/ 729002 w 3377158"/>
                  <a:gd name="connsiteY70" fmla="*/ 474639 h 4612809"/>
                  <a:gd name="connsiteX71" fmla="*/ 629846 w 3377158"/>
                  <a:gd name="connsiteY71" fmla="*/ 515025 h 4612809"/>
                  <a:gd name="connsiteX72" fmla="*/ 527452 w 3377158"/>
                  <a:gd name="connsiteY72" fmla="*/ 721527 h 4612809"/>
                  <a:gd name="connsiteX73" fmla="*/ 491543 w 3377158"/>
                  <a:gd name="connsiteY73" fmla="*/ 850305 h 4612809"/>
                  <a:gd name="connsiteX74" fmla="*/ 477827 w 3377158"/>
                  <a:gd name="connsiteY74" fmla="*/ 848781 h 4612809"/>
                  <a:gd name="connsiteX75" fmla="*/ 469159 w 3377158"/>
                  <a:gd name="connsiteY75" fmla="*/ 764485 h 4612809"/>
                  <a:gd name="connsiteX76" fmla="*/ 441918 w 3377158"/>
                  <a:gd name="connsiteY76" fmla="*/ 813348 h 4612809"/>
                  <a:gd name="connsiteX77" fmla="*/ 177885 w 3377158"/>
                  <a:gd name="connsiteY77" fmla="*/ 1172345 h 4612809"/>
                  <a:gd name="connsiteX78" fmla="*/ 41392 w 3377158"/>
                  <a:gd name="connsiteY78" fmla="*/ 1237687 h 4612809"/>
                  <a:gd name="connsiteX79" fmla="*/ 815 w 3377158"/>
                  <a:gd name="connsiteY79" fmla="*/ 1243211 h 4612809"/>
                  <a:gd name="connsiteX80" fmla="*/ 105019 w 3377158"/>
                  <a:gd name="connsiteY80" fmla="*/ 1028327 h 4612809"/>
                  <a:gd name="connsiteX81" fmla="*/ 136546 w 3377158"/>
                  <a:gd name="connsiteY81" fmla="*/ 694952 h 4612809"/>
                  <a:gd name="connsiteX82" fmla="*/ 133308 w 3377158"/>
                  <a:gd name="connsiteY82" fmla="*/ 676379 h 4612809"/>
                  <a:gd name="connsiteX83" fmla="*/ 134261 w 3377158"/>
                  <a:gd name="connsiteY83" fmla="*/ 366530 h 4612809"/>
                  <a:gd name="connsiteX84" fmla="*/ 364860 w 3377158"/>
                  <a:gd name="connsiteY84" fmla="*/ 69160 h 4612809"/>
                  <a:gd name="connsiteX85" fmla="*/ 823680 w 3377158"/>
                  <a:gd name="connsiteY85" fmla="*/ 162314 h 4612809"/>
                  <a:gd name="connsiteX86" fmla="*/ 857684 w 3377158"/>
                  <a:gd name="connsiteY86" fmla="*/ 208225 h 4612809"/>
                  <a:gd name="connsiteX87" fmla="*/ 954458 w 3377158"/>
                  <a:gd name="connsiteY87" fmla="*/ 217083 h 4612809"/>
                  <a:gd name="connsiteX88" fmla="*/ 1284690 w 3377158"/>
                  <a:gd name="connsiteY88" fmla="*/ 17058 h 4612809"/>
                  <a:gd name="connsiteX89" fmla="*/ 1612731 w 3377158"/>
                  <a:gd name="connsiteY89" fmla="*/ 94782 h 4612809"/>
                  <a:gd name="connsiteX90" fmla="*/ 1752748 w 3377158"/>
                  <a:gd name="connsiteY90" fmla="*/ 34489 h 4612809"/>
                  <a:gd name="connsiteX91" fmla="*/ 2164133 w 3377158"/>
                  <a:gd name="connsiteY91" fmla="*/ 115165 h 4612809"/>
                  <a:gd name="connsiteX92" fmla="*/ 2561897 w 3377158"/>
                  <a:gd name="connsiteY92" fmla="*/ 525598 h 4612809"/>
                  <a:gd name="connsiteX93" fmla="*/ 2624667 w 3377158"/>
                  <a:gd name="connsiteY93" fmla="*/ 554173 h 4612809"/>
                  <a:gd name="connsiteX94" fmla="*/ 2899273 w 3377158"/>
                  <a:gd name="connsiteY94" fmla="*/ 497023 h 4612809"/>
                  <a:gd name="connsiteX95" fmla="*/ 3266938 w 3377158"/>
                  <a:gd name="connsiteY95" fmla="*/ 695143 h 4612809"/>
                  <a:gd name="connsiteX96" fmla="*/ 3372665 w 3377158"/>
                  <a:gd name="connsiteY96" fmla="*/ 1157201 h 4612809"/>
                  <a:gd name="connsiteX97" fmla="*/ 3360092 w 3377158"/>
                  <a:gd name="connsiteY97" fmla="*/ 1180156 h 4612809"/>
                  <a:gd name="connsiteX98" fmla="*/ 3321230 w 3377158"/>
                  <a:gd name="connsiteY98" fmla="*/ 1037281 h 4612809"/>
                  <a:gd name="connsiteX99" fmla="*/ 3312562 w 3377158"/>
                  <a:gd name="connsiteY99" fmla="*/ 1057188 h 4612809"/>
                  <a:gd name="connsiteX100" fmla="*/ 3259223 w 3377158"/>
                  <a:gd name="connsiteY100" fmla="*/ 1512864 h 4612809"/>
                  <a:gd name="connsiteX101" fmla="*/ 3235886 w 3377158"/>
                  <a:gd name="connsiteY101" fmla="*/ 1767086 h 4612809"/>
                  <a:gd name="connsiteX102" fmla="*/ 3306466 w 3377158"/>
                  <a:gd name="connsiteY102" fmla="*/ 1944633 h 4612809"/>
                  <a:gd name="connsiteX103" fmla="*/ 3323421 w 3377158"/>
                  <a:gd name="connsiteY103" fmla="*/ 1974827 h 4612809"/>
                  <a:gd name="connsiteX104" fmla="*/ 1748938 w 3377158"/>
                  <a:gd name="connsiteY104" fmla="*/ 2958283 h 4612809"/>
                  <a:gd name="connsiteX105" fmla="*/ 1677025 w 3377158"/>
                  <a:gd name="connsiteY105" fmla="*/ 2909039 h 4612809"/>
                  <a:gd name="connsiteX106" fmla="*/ 1612635 w 3377158"/>
                  <a:gd name="connsiteY106" fmla="*/ 2753305 h 4612809"/>
                  <a:gd name="connsiteX107" fmla="*/ 1586632 w 3377158"/>
                  <a:gd name="connsiteY107" fmla="*/ 2703680 h 4612809"/>
                  <a:gd name="connsiteX108" fmla="*/ 1586632 w 3377158"/>
                  <a:gd name="connsiteY108" fmla="*/ 2550232 h 4612809"/>
                  <a:gd name="connsiteX109" fmla="*/ 1603015 w 3377158"/>
                  <a:gd name="connsiteY109" fmla="*/ 2442504 h 4612809"/>
                  <a:gd name="connsiteX110" fmla="*/ 1610588 w 3377158"/>
                  <a:gd name="connsiteY110" fmla="*/ 2322994 h 4612809"/>
                  <a:gd name="connsiteX111" fmla="*/ 1642830 w 3377158"/>
                  <a:gd name="connsiteY111" fmla="*/ 2305249 h 4612809"/>
                  <a:gd name="connsiteX112" fmla="*/ 1695122 w 3377158"/>
                  <a:gd name="connsiteY112" fmla="*/ 2287247 h 4612809"/>
                  <a:gd name="connsiteX113" fmla="*/ 1636353 w 3377158"/>
                  <a:gd name="connsiteY113" fmla="*/ 2276483 h 4612809"/>
                  <a:gd name="connsiteX114" fmla="*/ 1526054 w 3377158"/>
                  <a:gd name="connsiteY114" fmla="*/ 2325918 h 4612809"/>
                  <a:gd name="connsiteX115" fmla="*/ 1352222 w 3377158"/>
                  <a:gd name="connsiteY115" fmla="*/ 2369447 h 4612809"/>
                  <a:gd name="connsiteX116" fmla="*/ 1210586 w 3377158"/>
                  <a:gd name="connsiteY116" fmla="*/ 2230383 h 4612809"/>
                  <a:gd name="connsiteX117" fmla="*/ 1129813 w 3377158"/>
                  <a:gd name="connsiteY117" fmla="*/ 2182758 h 4612809"/>
                  <a:gd name="connsiteX118" fmla="*/ 1044564 w 3377158"/>
                  <a:gd name="connsiteY118" fmla="*/ 2210284 h 4612809"/>
                  <a:gd name="connsiteX119" fmla="*/ 1021038 w 3377158"/>
                  <a:gd name="connsiteY119" fmla="*/ 2264958 h 4612809"/>
                  <a:gd name="connsiteX120" fmla="*/ 1023419 w 3377158"/>
                  <a:gd name="connsiteY120" fmla="*/ 2381354 h 4612809"/>
                  <a:gd name="connsiteX121" fmla="*/ 998940 w 3377158"/>
                  <a:gd name="connsiteY121" fmla="*/ 2502797 h 4612809"/>
                  <a:gd name="connsiteX122" fmla="*/ 1011989 w 3377158"/>
                  <a:gd name="connsiteY122" fmla="*/ 2521085 h 4612809"/>
                  <a:gd name="connsiteX123" fmla="*/ 946552 w 3377158"/>
                  <a:gd name="connsiteY123" fmla="*/ 2727492 h 4612809"/>
                  <a:gd name="connsiteX124" fmla="*/ 912262 w 3377158"/>
                  <a:gd name="connsiteY124" fmla="*/ 2762925 h 4612809"/>
                  <a:gd name="connsiteX125" fmla="*/ 847207 w 3377158"/>
                  <a:gd name="connsiteY125" fmla="*/ 2886750 h 4612809"/>
                  <a:gd name="connsiteX126" fmla="*/ 821394 w 3377158"/>
                  <a:gd name="connsiteY126" fmla="*/ 2939709 h 4612809"/>
                  <a:gd name="connsiteX127" fmla="*/ 677280 w 3377158"/>
                  <a:gd name="connsiteY127" fmla="*/ 3409101 h 4612809"/>
                  <a:gd name="connsiteX128" fmla="*/ 703951 w 3377158"/>
                  <a:gd name="connsiteY128" fmla="*/ 3493588 h 4612809"/>
                  <a:gd name="connsiteX129" fmla="*/ 866733 w 3377158"/>
                  <a:gd name="connsiteY129" fmla="*/ 3541213 h 4612809"/>
                  <a:gd name="connsiteX130" fmla="*/ 1184487 w 3377158"/>
                  <a:gd name="connsiteY130" fmla="*/ 3662562 h 4612809"/>
                  <a:gd name="connsiteX131" fmla="*/ 1570821 w 3377158"/>
                  <a:gd name="connsiteY131" fmla="*/ 3667324 h 4612809"/>
                  <a:gd name="connsiteX132" fmla="*/ 1806660 w 3377158"/>
                  <a:gd name="connsiteY132" fmla="*/ 3560168 h 4612809"/>
                  <a:gd name="connsiteX133" fmla="*/ 1867715 w 3377158"/>
                  <a:gd name="connsiteY133" fmla="*/ 3432152 h 4612809"/>
                  <a:gd name="connsiteX134" fmla="*/ 1779514 w 3377158"/>
                  <a:gd name="connsiteY134" fmla="*/ 3025529 h 4612809"/>
                  <a:gd name="connsiteX135" fmla="*/ 1795992 w 3377158"/>
                  <a:gd name="connsiteY135" fmla="*/ 3093443 h 4612809"/>
                  <a:gd name="connsiteX136" fmla="*/ 1842855 w 3377158"/>
                  <a:gd name="connsiteY136" fmla="*/ 3310327 h 4612809"/>
                  <a:gd name="connsiteX137" fmla="*/ 1862571 w 3377158"/>
                  <a:gd name="connsiteY137" fmla="*/ 3338902 h 4612809"/>
                  <a:gd name="connsiteX138" fmla="*/ 2012209 w 3377158"/>
                  <a:gd name="connsiteY138" fmla="*/ 3339568 h 4612809"/>
                  <a:gd name="connsiteX139" fmla="*/ 1820376 w 3377158"/>
                  <a:gd name="connsiteY139" fmla="*/ 3001050 h 4612809"/>
                  <a:gd name="connsiteX140" fmla="*/ 1854189 w 3377158"/>
                  <a:gd name="connsiteY140" fmla="*/ 3079251 h 4612809"/>
                  <a:gd name="connsiteX141" fmla="*/ 2019925 w 3377158"/>
                  <a:gd name="connsiteY141" fmla="*/ 3311660 h 4612809"/>
                  <a:gd name="connsiteX142" fmla="*/ 2059358 w 3377158"/>
                  <a:gd name="connsiteY142" fmla="*/ 3321185 h 4612809"/>
                  <a:gd name="connsiteX143" fmla="*/ 2156418 w 3377158"/>
                  <a:gd name="connsiteY143" fmla="*/ 3071630 h 4612809"/>
                  <a:gd name="connsiteX144" fmla="*/ 2120509 w 3377158"/>
                  <a:gd name="connsiteY144" fmla="*/ 3081155 h 4612809"/>
                  <a:gd name="connsiteX145" fmla="*/ 2084314 w 3377158"/>
                  <a:gd name="connsiteY145" fmla="*/ 3141830 h 4612809"/>
                  <a:gd name="connsiteX146" fmla="*/ 2109936 w 3377158"/>
                  <a:gd name="connsiteY146" fmla="*/ 3247938 h 4612809"/>
                  <a:gd name="connsiteX147" fmla="*/ 2092314 w 3377158"/>
                  <a:gd name="connsiteY147" fmla="*/ 3251081 h 4612809"/>
                  <a:gd name="connsiteX148" fmla="*/ 2082789 w 3377158"/>
                  <a:gd name="connsiteY148" fmla="*/ 3202599 h 4612809"/>
                  <a:gd name="connsiteX149" fmla="*/ 1973157 w 3377158"/>
                  <a:gd name="connsiteY149" fmla="*/ 3068201 h 4612809"/>
                  <a:gd name="connsiteX150" fmla="*/ 1919055 w 3377158"/>
                  <a:gd name="connsiteY150" fmla="*/ 3039626 h 4612809"/>
                  <a:gd name="connsiteX151" fmla="*/ 1777609 w 3377158"/>
                  <a:gd name="connsiteY151" fmla="*/ 2975999 h 4612809"/>
                  <a:gd name="connsiteX152" fmla="*/ 1747224 w 3377158"/>
                  <a:gd name="connsiteY152" fmla="*/ 2956473 h 4612809"/>
                  <a:gd name="connsiteX153" fmla="*/ 1820757 w 3377158"/>
                  <a:gd name="connsiteY153" fmla="*/ 2956473 h 4612809"/>
                  <a:gd name="connsiteX154" fmla="*/ 1635591 w 3377158"/>
                  <a:gd name="connsiteY154" fmla="*/ 2713681 h 4612809"/>
                  <a:gd name="connsiteX155" fmla="*/ 1635591 w 3377158"/>
                  <a:gd name="connsiteY155" fmla="*/ 2771403 h 4612809"/>
                  <a:gd name="connsiteX156" fmla="*/ 1748938 w 3377158"/>
                  <a:gd name="connsiteY156" fmla="*/ 2958283 h 4612809"/>
                  <a:gd name="connsiteX157" fmla="*/ 1436614 w 3377158"/>
                  <a:gd name="connsiteY157" fmla="*/ 987179 h 4612809"/>
                  <a:gd name="connsiteX158" fmla="*/ 1447377 w 3377158"/>
                  <a:gd name="connsiteY158" fmla="*/ 993561 h 4612809"/>
                  <a:gd name="connsiteX159" fmla="*/ 1530435 w 3377158"/>
                  <a:gd name="connsiteY159" fmla="*/ 858782 h 4612809"/>
                  <a:gd name="connsiteX160" fmla="*/ 1545484 w 3377158"/>
                  <a:gd name="connsiteY160" fmla="*/ 616085 h 4612809"/>
                  <a:gd name="connsiteX161" fmla="*/ 1533007 w 3377158"/>
                  <a:gd name="connsiteY161" fmla="*/ 542743 h 4612809"/>
                  <a:gd name="connsiteX162" fmla="*/ 1637782 w 3377158"/>
                  <a:gd name="connsiteY162" fmla="*/ 789536 h 4612809"/>
                  <a:gd name="connsiteX163" fmla="*/ 1821805 w 3377158"/>
                  <a:gd name="connsiteY163" fmla="*/ 988608 h 4612809"/>
                  <a:gd name="connsiteX164" fmla="*/ 1733127 w 3377158"/>
                  <a:gd name="connsiteY164" fmla="*/ 777153 h 4612809"/>
                  <a:gd name="connsiteX165" fmla="*/ 1749891 w 3377158"/>
                  <a:gd name="connsiteY165" fmla="*/ 769247 h 4612809"/>
                  <a:gd name="connsiteX166" fmla="*/ 1767321 w 3377158"/>
                  <a:gd name="connsiteY166" fmla="*/ 793155 h 4612809"/>
                  <a:gd name="connsiteX167" fmla="*/ 2027640 w 3377158"/>
                  <a:gd name="connsiteY167" fmla="*/ 1026041 h 4612809"/>
                  <a:gd name="connsiteX168" fmla="*/ 2309961 w 3377158"/>
                  <a:gd name="connsiteY168" fmla="*/ 1181204 h 4612809"/>
                  <a:gd name="connsiteX169" fmla="*/ 2172991 w 3377158"/>
                  <a:gd name="connsiteY169" fmla="*/ 845257 h 4612809"/>
                  <a:gd name="connsiteX170" fmla="*/ 2213853 w 3377158"/>
                  <a:gd name="connsiteY170" fmla="*/ 878118 h 4612809"/>
                  <a:gd name="connsiteX171" fmla="*/ 2323486 w 3377158"/>
                  <a:gd name="connsiteY171" fmla="*/ 1397040 h 4612809"/>
                  <a:gd name="connsiteX172" fmla="*/ 2299674 w 3377158"/>
                  <a:gd name="connsiteY172" fmla="*/ 1675932 h 4612809"/>
                  <a:gd name="connsiteX173" fmla="*/ 2313295 w 3377158"/>
                  <a:gd name="connsiteY173" fmla="*/ 1741845 h 4612809"/>
                  <a:gd name="connsiteX174" fmla="*/ 2448550 w 3377158"/>
                  <a:gd name="connsiteY174" fmla="*/ 1648881 h 4612809"/>
                  <a:gd name="connsiteX175" fmla="*/ 2673530 w 3377158"/>
                  <a:gd name="connsiteY175" fmla="*/ 974797 h 4612809"/>
                  <a:gd name="connsiteX176" fmla="*/ 2547895 w 3377158"/>
                  <a:gd name="connsiteY176" fmla="*/ 539695 h 4612809"/>
                  <a:gd name="connsiteX177" fmla="*/ 1859809 w 3377158"/>
                  <a:gd name="connsiteY177" fmla="*/ 46109 h 4612809"/>
                  <a:gd name="connsiteX178" fmla="*/ 1601205 w 3377158"/>
                  <a:gd name="connsiteY178" fmla="*/ 172697 h 4612809"/>
                  <a:gd name="connsiteX179" fmla="*/ 1581584 w 3377158"/>
                  <a:gd name="connsiteY179" fmla="*/ 196223 h 4612809"/>
                  <a:gd name="connsiteX180" fmla="*/ 1588633 w 3377158"/>
                  <a:gd name="connsiteY180" fmla="*/ 154599 h 4612809"/>
                  <a:gd name="connsiteX181" fmla="*/ 1573107 w 3377158"/>
                  <a:gd name="connsiteY181" fmla="*/ 84686 h 4612809"/>
                  <a:gd name="connsiteX182" fmla="*/ 1327362 w 3377158"/>
                  <a:gd name="connsiteY182" fmla="*/ 26488 h 4612809"/>
                  <a:gd name="connsiteX183" fmla="*/ 972365 w 3377158"/>
                  <a:gd name="connsiteY183" fmla="*/ 228608 h 4612809"/>
                  <a:gd name="connsiteX184" fmla="*/ 720429 w 3377158"/>
                  <a:gd name="connsiteY184" fmla="*/ 767247 h 4612809"/>
                  <a:gd name="connsiteX185" fmla="*/ 735955 w 3377158"/>
                  <a:gd name="connsiteY185" fmla="*/ 1390944 h 4612809"/>
                  <a:gd name="connsiteX186" fmla="*/ 760719 w 3377158"/>
                  <a:gd name="connsiteY186" fmla="*/ 1471811 h 4612809"/>
                  <a:gd name="connsiteX187" fmla="*/ 775864 w 3377158"/>
                  <a:gd name="connsiteY187" fmla="*/ 1437998 h 4612809"/>
                  <a:gd name="connsiteX188" fmla="*/ 807964 w 3377158"/>
                  <a:gd name="connsiteY188" fmla="*/ 1183490 h 4612809"/>
                  <a:gd name="connsiteX189" fmla="*/ 1011227 w 3377158"/>
                  <a:gd name="connsiteY189" fmla="*/ 894311 h 4612809"/>
                  <a:gd name="connsiteX190" fmla="*/ 1260210 w 3377158"/>
                  <a:gd name="connsiteY190" fmla="*/ 862497 h 4612809"/>
                  <a:gd name="connsiteX191" fmla="*/ 1263545 w 3377158"/>
                  <a:gd name="connsiteY191" fmla="*/ 879547 h 4612809"/>
                  <a:gd name="connsiteX192" fmla="*/ 1178391 w 3377158"/>
                  <a:gd name="connsiteY192" fmla="*/ 896406 h 4612809"/>
                  <a:gd name="connsiteX193" fmla="*/ 1330791 w 3377158"/>
                  <a:gd name="connsiteY193" fmla="*/ 911646 h 4612809"/>
                  <a:gd name="connsiteX194" fmla="*/ 1470523 w 3377158"/>
                  <a:gd name="connsiteY194" fmla="*/ 839637 h 4612809"/>
                  <a:gd name="connsiteX195" fmla="*/ 1236589 w 3377158"/>
                  <a:gd name="connsiteY195" fmla="*/ 2211999 h 4612809"/>
                  <a:gd name="connsiteX196" fmla="*/ 1360414 w 3377158"/>
                  <a:gd name="connsiteY196" fmla="*/ 2352493 h 4612809"/>
                  <a:gd name="connsiteX197" fmla="*/ 1533578 w 3377158"/>
                  <a:gd name="connsiteY197" fmla="*/ 2279531 h 4612809"/>
                  <a:gd name="connsiteX198" fmla="*/ 1414230 w 3377158"/>
                  <a:gd name="connsiteY198" fmla="*/ 2254100 h 4612809"/>
                  <a:gd name="connsiteX199" fmla="*/ 1442805 w 3377158"/>
                  <a:gd name="connsiteY199" fmla="*/ 2241527 h 4612809"/>
                  <a:gd name="connsiteX200" fmla="*/ 1821614 w 3377158"/>
                  <a:gd name="connsiteY200" fmla="*/ 2242194 h 4612809"/>
                  <a:gd name="connsiteX201" fmla="*/ 2253478 w 3377158"/>
                  <a:gd name="connsiteY201" fmla="*/ 2034167 h 4612809"/>
                  <a:gd name="connsiteX202" fmla="*/ 2310056 w 3377158"/>
                  <a:gd name="connsiteY202" fmla="*/ 1860051 h 4612809"/>
                  <a:gd name="connsiteX203" fmla="*/ 2306341 w 3377158"/>
                  <a:gd name="connsiteY203" fmla="*/ 2009879 h 4612809"/>
                  <a:gd name="connsiteX204" fmla="*/ 2496175 w 3377158"/>
                  <a:gd name="connsiteY204" fmla="*/ 1959206 h 4612809"/>
                  <a:gd name="connsiteX205" fmla="*/ 2557135 w 3377158"/>
                  <a:gd name="connsiteY205" fmla="*/ 1779660 h 4612809"/>
                  <a:gd name="connsiteX206" fmla="*/ 2467028 w 3377158"/>
                  <a:gd name="connsiteY206" fmla="*/ 1696030 h 4612809"/>
                  <a:gd name="connsiteX207" fmla="*/ 2324153 w 3377158"/>
                  <a:gd name="connsiteY207" fmla="*/ 1772897 h 4612809"/>
                  <a:gd name="connsiteX208" fmla="*/ 2299007 w 3377158"/>
                  <a:gd name="connsiteY208" fmla="*/ 1802805 h 4612809"/>
                  <a:gd name="connsiteX209" fmla="*/ 2282338 w 3377158"/>
                  <a:gd name="connsiteY209" fmla="*/ 1686410 h 4612809"/>
                  <a:gd name="connsiteX210" fmla="*/ 2305294 w 3377158"/>
                  <a:gd name="connsiteY210" fmla="*/ 1388277 h 4612809"/>
                  <a:gd name="connsiteX211" fmla="*/ 2244905 w 3377158"/>
                  <a:gd name="connsiteY211" fmla="*/ 1141961 h 4612809"/>
                  <a:gd name="connsiteX212" fmla="*/ 2101173 w 3377158"/>
                  <a:gd name="connsiteY212" fmla="*/ 1070999 h 4612809"/>
                  <a:gd name="connsiteX213" fmla="*/ 1832092 w 3377158"/>
                  <a:gd name="connsiteY213" fmla="*/ 916885 h 4612809"/>
                  <a:gd name="connsiteX214" fmla="*/ 1809327 w 3377158"/>
                  <a:gd name="connsiteY214" fmla="*/ 900121 h 4612809"/>
                  <a:gd name="connsiteX215" fmla="*/ 1802850 w 3377158"/>
                  <a:gd name="connsiteY215" fmla="*/ 906884 h 4612809"/>
                  <a:gd name="connsiteX216" fmla="*/ 1897243 w 3377158"/>
                  <a:gd name="connsiteY216" fmla="*/ 1042996 h 4612809"/>
                  <a:gd name="connsiteX217" fmla="*/ 1588251 w 3377158"/>
                  <a:gd name="connsiteY217" fmla="*/ 745244 h 4612809"/>
                  <a:gd name="connsiteX218" fmla="*/ 1373939 w 3377158"/>
                  <a:gd name="connsiteY218" fmla="*/ 1067951 h 4612809"/>
                  <a:gd name="connsiteX219" fmla="*/ 1443186 w 3377158"/>
                  <a:gd name="connsiteY219" fmla="*/ 893739 h 4612809"/>
                  <a:gd name="connsiteX220" fmla="*/ 1127432 w 3377158"/>
                  <a:gd name="connsiteY220" fmla="*/ 900788 h 4612809"/>
                  <a:gd name="connsiteX221" fmla="*/ 1063614 w 3377158"/>
                  <a:gd name="connsiteY221" fmla="*/ 898502 h 4612809"/>
                  <a:gd name="connsiteX222" fmla="*/ 828252 w 3377158"/>
                  <a:gd name="connsiteY222" fmla="*/ 1188538 h 4612809"/>
                  <a:gd name="connsiteX223" fmla="*/ 795581 w 3377158"/>
                  <a:gd name="connsiteY223" fmla="*/ 1433616 h 4612809"/>
                  <a:gd name="connsiteX224" fmla="*/ 767006 w 3377158"/>
                  <a:gd name="connsiteY224" fmla="*/ 1523437 h 4612809"/>
                  <a:gd name="connsiteX225" fmla="*/ 753576 w 3377158"/>
                  <a:gd name="connsiteY225" fmla="*/ 1521341 h 4612809"/>
                  <a:gd name="connsiteX226" fmla="*/ 708332 w 3377158"/>
                  <a:gd name="connsiteY226" fmla="*/ 1387991 h 4612809"/>
                  <a:gd name="connsiteX227" fmla="*/ 651182 w 3377158"/>
                  <a:gd name="connsiteY227" fmla="*/ 1335032 h 4612809"/>
                  <a:gd name="connsiteX228" fmla="*/ 583364 w 3377158"/>
                  <a:gd name="connsiteY228" fmla="*/ 1383515 h 4612809"/>
                  <a:gd name="connsiteX229" fmla="*/ 656135 w 3377158"/>
                  <a:gd name="connsiteY229" fmla="*/ 1635832 h 4612809"/>
                  <a:gd name="connsiteX230" fmla="*/ 671852 w 3377158"/>
                  <a:gd name="connsiteY230" fmla="*/ 1594112 h 4612809"/>
                  <a:gd name="connsiteX231" fmla="*/ 679662 w 3377158"/>
                  <a:gd name="connsiteY231" fmla="*/ 1671074 h 4612809"/>
                  <a:gd name="connsiteX232" fmla="*/ 797296 w 3377158"/>
                  <a:gd name="connsiteY232" fmla="*/ 1883482 h 4612809"/>
                  <a:gd name="connsiteX233" fmla="*/ 1287547 w 3377158"/>
                  <a:gd name="connsiteY233" fmla="*/ 2211142 h 4612809"/>
                  <a:gd name="connsiteX234" fmla="*/ 1327743 w 3377158"/>
                  <a:gd name="connsiteY234" fmla="*/ 2231906 h 4612809"/>
                  <a:gd name="connsiteX235" fmla="*/ 1320980 w 3377158"/>
                  <a:gd name="connsiteY235" fmla="*/ 2245432 h 4612809"/>
                  <a:gd name="connsiteX236" fmla="*/ 3254650 w 3377158"/>
                  <a:gd name="connsiteY236" fmla="*/ 1919867 h 4612809"/>
                  <a:gd name="connsiteX237" fmla="*/ 3217979 w 3377158"/>
                  <a:gd name="connsiteY237" fmla="*/ 1625736 h 4612809"/>
                  <a:gd name="connsiteX238" fmla="*/ 3266938 w 3377158"/>
                  <a:gd name="connsiteY238" fmla="*/ 1388658 h 4612809"/>
                  <a:gd name="connsiteX239" fmla="*/ 3250840 w 3377158"/>
                  <a:gd name="connsiteY239" fmla="*/ 898597 h 4612809"/>
                  <a:gd name="connsiteX240" fmla="*/ 3249412 w 3377158"/>
                  <a:gd name="connsiteY240" fmla="*/ 881071 h 4612809"/>
                  <a:gd name="connsiteX241" fmla="*/ 3264175 w 3377158"/>
                  <a:gd name="connsiteY241" fmla="*/ 874403 h 4612809"/>
                  <a:gd name="connsiteX242" fmla="*/ 3353329 w 3377158"/>
                  <a:gd name="connsiteY242" fmla="*/ 1054616 h 4612809"/>
                  <a:gd name="connsiteX243" fmla="*/ 3065293 w 3377158"/>
                  <a:gd name="connsiteY243" fmla="*/ 545696 h 4612809"/>
                  <a:gd name="connsiteX244" fmla="*/ 2719155 w 3377158"/>
                  <a:gd name="connsiteY244" fmla="*/ 580462 h 4612809"/>
                  <a:gd name="connsiteX245" fmla="*/ 2775067 w 3377158"/>
                  <a:gd name="connsiteY245" fmla="*/ 607798 h 4612809"/>
                  <a:gd name="connsiteX246" fmla="*/ 2876317 w 3377158"/>
                  <a:gd name="connsiteY246" fmla="*/ 668473 h 4612809"/>
                  <a:gd name="connsiteX247" fmla="*/ 2807833 w 3377158"/>
                  <a:gd name="connsiteY247" fmla="*/ 633230 h 4612809"/>
                  <a:gd name="connsiteX248" fmla="*/ 2750683 w 3377158"/>
                  <a:gd name="connsiteY248" fmla="*/ 639231 h 4612809"/>
                  <a:gd name="connsiteX249" fmla="*/ 2763065 w 3377158"/>
                  <a:gd name="connsiteY249" fmla="*/ 709145 h 4612809"/>
                  <a:gd name="connsiteX250" fmla="*/ 2901940 w 3377158"/>
                  <a:gd name="connsiteY250" fmla="*/ 937745 h 4612809"/>
                  <a:gd name="connsiteX251" fmla="*/ 2906512 w 3377158"/>
                  <a:gd name="connsiteY251" fmla="*/ 966320 h 4612809"/>
                  <a:gd name="connsiteX252" fmla="*/ 2748016 w 3377158"/>
                  <a:gd name="connsiteY252" fmla="*/ 735719 h 4612809"/>
                  <a:gd name="connsiteX253" fmla="*/ 2742777 w 3377158"/>
                  <a:gd name="connsiteY253" fmla="*/ 804871 h 4612809"/>
                  <a:gd name="connsiteX254" fmla="*/ 2838027 w 3377158"/>
                  <a:gd name="connsiteY254" fmla="*/ 1078238 h 4612809"/>
                  <a:gd name="connsiteX255" fmla="*/ 2961852 w 3377158"/>
                  <a:gd name="connsiteY255" fmla="*/ 1643833 h 4612809"/>
                  <a:gd name="connsiteX256" fmla="*/ 3254555 w 3377158"/>
                  <a:gd name="connsiteY256" fmla="*/ 1919867 h 4612809"/>
                  <a:gd name="connsiteX257" fmla="*/ 41487 w 3377158"/>
                  <a:gd name="connsiteY257" fmla="*/ 1205492 h 4612809"/>
                  <a:gd name="connsiteX258" fmla="*/ 51012 w 3377158"/>
                  <a:gd name="connsiteY258" fmla="*/ 1218637 h 4612809"/>
                  <a:gd name="connsiteX259" fmla="*/ 187410 w 3377158"/>
                  <a:gd name="connsiteY259" fmla="*/ 1140437 h 4612809"/>
                  <a:gd name="connsiteX260" fmla="*/ 419534 w 3377158"/>
                  <a:gd name="connsiteY260" fmla="*/ 809538 h 4612809"/>
                  <a:gd name="connsiteX261" fmla="*/ 503544 w 3377158"/>
                  <a:gd name="connsiteY261" fmla="*/ 567794 h 4612809"/>
                  <a:gd name="connsiteX262" fmla="*/ 528881 w 3377158"/>
                  <a:gd name="connsiteY262" fmla="*/ 531313 h 4612809"/>
                  <a:gd name="connsiteX263" fmla="*/ 539359 w 3377158"/>
                  <a:gd name="connsiteY263" fmla="*/ 537695 h 4612809"/>
                  <a:gd name="connsiteX264" fmla="*/ 493258 w 3377158"/>
                  <a:gd name="connsiteY264" fmla="*/ 741911 h 4612809"/>
                  <a:gd name="connsiteX265" fmla="*/ 725382 w 3377158"/>
                  <a:gd name="connsiteY265" fmla="*/ 445397 h 4612809"/>
                  <a:gd name="connsiteX266" fmla="*/ 648420 w 3377158"/>
                  <a:gd name="connsiteY266" fmla="*/ 388247 h 4612809"/>
                  <a:gd name="connsiteX267" fmla="*/ 591270 w 3377158"/>
                  <a:gd name="connsiteY267" fmla="*/ 421204 h 4612809"/>
                  <a:gd name="connsiteX268" fmla="*/ 523928 w 3377158"/>
                  <a:gd name="connsiteY268" fmla="*/ 468162 h 4612809"/>
                  <a:gd name="connsiteX269" fmla="*/ 720334 w 3377158"/>
                  <a:gd name="connsiteY269" fmla="*/ 355005 h 4612809"/>
                  <a:gd name="connsiteX270" fmla="*/ 748909 w 3377158"/>
                  <a:gd name="connsiteY270" fmla="*/ 331859 h 4612809"/>
                  <a:gd name="connsiteX271" fmla="*/ 732526 w 3377158"/>
                  <a:gd name="connsiteY271" fmla="*/ 299665 h 4612809"/>
                  <a:gd name="connsiteX272" fmla="*/ 657564 w 3377158"/>
                  <a:gd name="connsiteY272" fmla="*/ 273852 h 4612809"/>
                  <a:gd name="connsiteX273" fmla="*/ 662898 w 3377158"/>
                  <a:gd name="connsiteY273" fmla="*/ 256993 h 4612809"/>
                  <a:gd name="connsiteX274" fmla="*/ 750909 w 3377158"/>
                  <a:gd name="connsiteY274" fmla="*/ 285568 h 4612809"/>
                  <a:gd name="connsiteX275" fmla="*/ 783104 w 3377158"/>
                  <a:gd name="connsiteY275" fmla="*/ 282044 h 4612809"/>
                  <a:gd name="connsiteX276" fmla="*/ 778341 w 3377158"/>
                  <a:gd name="connsiteY276" fmla="*/ 258040 h 4612809"/>
                  <a:gd name="connsiteX277" fmla="*/ 610320 w 3377158"/>
                  <a:gd name="connsiteY277" fmla="*/ 199748 h 4612809"/>
                  <a:gd name="connsiteX278" fmla="*/ 560885 w 3377158"/>
                  <a:gd name="connsiteY278" fmla="*/ 217655 h 4612809"/>
                  <a:gd name="connsiteX279" fmla="*/ 554504 w 3377158"/>
                  <a:gd name="connsiteY279" fmla="*/ 201367 h 4612809"/>
                  <a:gd name="connsiteX280" fmla="*/ 629179 w 3377158"/>
                  <a:gd name="connsiteY280" fmla="*/ 176792 h 4612809"/>
                  <a:gd name="connsiteX281" fmla="*/ 780532 w 3377158"/>
                  <a:gd name="connsiteY281" fmla="*/ 232990 h 4612809"/>
                  <a:gd name="connsiteX282" fmla="*/ 844825 w 3377158"/>
                  <a:gd name="connsiteY282" fmla="*/ 234419 h 4612809"/>
                  <a:gd name="connsiteX283" fmla="*/ 281041 w 3377158"/>
                  <a:gd name="connsiteY283" fmla="*/ 155552 h 4612809"/>
                  <a:gd name="connsiteX284" fmla="*/ 112162 w 3377158"/>
                  <a:gd name="connsiteY284" fmla="*/ 531408 h 4612809"/>
                  <a:gd name="connsiteX285" fmla="*/ 119402 w 3377158"/>
                  <a:gd name="connsiteY285" fmla="*/ 600940 h 4612809"/>
                  <a:gd name="connsiteX286" fmla="*/ 214652 w 3377158"/>
                  <a:gd name="connsiteY286" fmla="*/ 341194 h 4612809"/>
                  <a:gd name="connsiteX287" fmla="*/ 215413 w 3377158"/>
                  <a:gd name="connsiteY287" fmla="*/ 355100 h 4612809"/>
                  <a:gd name="connsiteX288" fmla="*/ 159216 w 3377158"/>
                  <a:gd name="connsiteY288" fmla="*/ 724004 h 4612809"/>
                  <a:gd name="connsiteX289" fmla="*/ 74919 w 3377158"/>
                  <a:gd name="connsiteY289" fmla="*/ 1151390 h 4612809"/>
                  <a:gd name="connsiteX290" fmla="*/ 41392 w 3377158"/>
                  <a:gd name="connsiteY290" fmla="*/ 1205588 h 4612809"/>
                  <a:gd name="connsiteX291" fmla="*/ 1799516 w 3377158"/>
                  <a:gd name="connsiteY291" fmla="*/ 2807693 h 4612809"/>
                  <a:gd name="connsiteX292" fmla="*/ 1797516 w 3377158"/>
                  <a:gd name="connsiteY292" fmla="*/ 2860461 h 4612809"/>
                  <a:gd name="connsiteX293" fmla="*/ 2001637 w 3377158"/>
                  <a:gd name="connsiteY293" fmla="*/ 3057819 h 4612809"/>
                  <a:gd name="connsiteX294" fmla="*/ 2216902 w 3377158"/>
                  <a:gd name="connsiteY294" fmla="*/ 2992287 h 4612809"/>
                  <a:gd name="connsiteX295" fmla="*/ 2249763 w 3377158"/>
                  <a:gd name="connsiteY295" fmla="*/ 2792262 h 4612809"/>
                  <a:gd name="connsiteX296" fmla="*/ 2141845 w 3377158"/>
                  <a:gd name="connsiteY296" fmla="*/ 2572425 h 4612809"/>
                  <a:gd name="connsiteX297" fmla="*/ 2015162 w 3377158"/>
                  <a:gd name="connsiteY297" fmla="*/ 2576045 h 4612809"/>
                  <a:gd name="connsiteX298" fmla="*/ 2198328 w 3377158"/>
                  <a:gd name="connsiteY298" fmla="*/ 2791215 h 4612809"/>
                  <a:gd name="connsiteX299" fmla="*/ 2175277 w 3377158"/>
                  <a:gd name="connsiteY299" fmla="*/ 2754734 h 4612809"/>
                  <a:gd name="connsiteX300" fmla="*/ 2086123 w 3377158"/>
                  <a:gd name="connsiteY300" fmla="*/ 2634242 h 4612809"/>
                  <a:gd name="connsiteX301" fmla="*/ 1984777 w 3377158"/>
                  <a:gd name="connsiteY301" fmla="*/ 2654245 h 4612809"/>
                  <a:gd name="connsiteX302" fmla="*/ 1970490 w 3377158"/>
                  <a:gd name="connsiteY302" fmla="*/ 2656626 h 4612809"/>
                  <a:gd name="connsiteX303" fmla="*/ 1977443 w 3377158"/>
                  <a:gd name="connsiteY303" fmla="*/ 2621288 h 4612809"/>
                  <a:gd name="connsiteX304" fmla="*/ 1952392 w 3377158"/>
                  <a:gd name="connsiteY304" fmla="*/ 2435836 h 4612809"/>
                  <a:gd name="connsiteX305" fmla="*/ 1726935 w 3377158"/>
                  <a:gd name="connsiteY305" fmla="*/ 2312011 h 4612809"/>
                  <a:gd name="connsiteX306" fmla="*/ 1622637 w 3377158"/>
                  <a:gd name="connsiteY306" fmla="*/ 2345826 h 4612809"/>
                  <a:gd name="connsiteX307" fmla="*/ 1610540 w 3377158"/>
                  <a:gd name="connsiteY307" fmla="*/ 2417168 h 4612809"/>
                  <a:gd name="connsiteX308" fmla="*/ 1671119 w 3377158"/>
                  <a:gd name="connsiteY308" fmla="*/ 2429741 h 4612809"/>
                  <a:gd name="connsiteX309" fmla="*/ 1709219 w 3377158"/>
                  <a:gd name="connsiteY309" fmla="*/ 2430979 h 4612809"/>
                  <a:gd name="connsiteX310" fmla="*/ 1653498 w 3377158"/>
                  <a:gd name="connsiteY310" fmla="*/ 2462507 h 4612809"/>
                  <a:gd name="connsiteX311" fmla="*/ 1628923 w 3377158"/>
                  <a:gd name="connsiteY311" fmla="*/ 2516418 h 4612809"/>
                  <a:gd name="connsiteX312" fmla="*/ 1669976 w 3377158"/>
                  <a:gd name="connsiteY312" fmla="*/ 2532039 h 4612809"/>
                  <a:gd name="connsiteX313" fmla="*/ 1727126 w 3377158"/>
                  <a:gd name="connsiteY313" fmla="*/ 2554137 h 4612809"/>
                  <a:gd name="connsiteX314" fmla="*/ 1721888 w 3377158"/>
                  <a:gd name="connsiteY314" fmla="*/ 2567663 h 4612809"/>
                  <a:gd name="connsiteX315" fmla="*/ 1685121 w 3377158"/>
                  <a:gd name="connsiteY315" fmla="*/ 2554994 h 4612809"/>
                  <a:gd name="connsiteX316" fmla="*/ 1571392 w 3377158"/>
                  <a:gd name="connsiteY316" fmla="*/ 2597476 h 4612809"/>
                  <a:gd name="connsiteX317" fmla="*/ 1634924 w 3377158"/>
                  <a:gd name="connsiteY317" fmla="*/ 2700917 h 4612809"/>
                  <a:gd name="connsiteX318" fmla="*/ 1679977 w 3377158"/>
                  <a:gd name="connsiteY318" fmla="*/ 2730921 h 4612809"/>
                  <a:gd name="connsiteX319" fmla="*/ 1799421 w 3377158"/>
                  <a:gd name="connsiteY319" fmla="*/ 2807788 h 4612809"/>
                  <a:gd name="connsiteX320" fmla="*/ 993606 w 3377158"/>
                  <a:gd name="connsiteY320" fmla="*/ 2383735 h 4612809"/>
                  <a:gd name="connsiteX321" fmla="*/ 947314 w 3377158"/>
                  <a:gd name="connsiteY321" fmla="*/ 2243717 h 4612809"/>
                  <a:gd name="connsiteX322" fmla="*/ 855684 w 3377158"/>
                  <a:gd name="connsiteY322" fmla="*/ 2256671 h 4612809"/>
                  <a:gd name="connsiteX323" fmla="*/ 714428 w 3377158"/>
                  <a:gd name="connsiteY323" fmla="*/ 2446028 h 4612809"/>
                  <a:gd name="connsiteX324" fmla="*/ 705570 w 3377158"/>
                  <a:gd name="connsiteY324" fmla="*/ 2517561 h 4612809"/>
                  <a:gd name="connsiteX325" fmla="*/ 694711 w 3377158"/>
                  <a:gd name="connsiteY325" fmla="*/ 2517561 h 4612809"/>
                  <a:gd name="connsiteX326" fmla="*/ 694711 w 3377158"/>
                  <a:gd name="connsiteY326" fmla="*/ 2429741 h 4612809"/>
                  <a:gd name="connsiteX327" fmla="*/ 568029 w 3377158"/>
                  <a:gd name="connsiteY327" fmla="*/ 2450696 h 4612809"/>
                  <a:gd name="connsiteX328" fmla="*/ 434679 w 3377158"/>
                  <a:gd name="connsiteY328" fmla="*/ 2740160 h 4612809"/>
                  <a:gd name="connsiteX329" fmla="*/ 629655 w 3377158"/>
                  <a:gd name="connsiteY329" fmla="*/ 2918754 h 4612809"/>
                  <a:gd name="connsiteX330" fmla="*/ 808630 w 3377158"/>
                  <a:gd name="connsiteY330" fmla="*/ 2738351 h 4612809"/>
                  <a:gd name="connsiteX331" fmla="*/ 706904 w 3377158"/>
                  <a:gd name="connsiteY331" fmla="*/ 2681201 h 4612809"/>
                  <a:gd name="connsiteX332" fmla="*/ 881592 w 3377158"/>
                  <a:gd name="connsiteY332" fmla="*/ 2670723 h 4612809"/>
                  <a:gd name="connsiteX333" fmla="*/ 946933 w 3377158"/>
                  <a:gd name="connsiteY333" fmla="*/ 2658912 h 4612809"/>
                  <a:gd name="connsiteX334" fmla="*/ 924169 w 3377158"/>
                  <a:gd name="connsiteY334" fmla="*/ 2704061 h 4612809"/>
                  <a:gd name="connsiteX335" fmla="*/ 1022085 w 3377158"/>
                  <a:gd name="connsiteY335" fmla="*/ 2627861 h 4612809"/>
                  <a:gd name="connsiteX336" fmla="*/ 982652 w 3377158"/>
                  <a:gd name="connsiteY336" fmla="*/ 2524896 h 4612809"/>
                  <a:gd name="connsiteX337" fmla="*/ 891307 w 3377158"/>
                  <a:gd name="connsiteY337" fmla="*/ 2502893 h 4612809"/>
                  <a:gd name="connsiteX338" fmla="*/ 860827 w 3377158"/>
                  <a:gd name="connsiteY338" fmla="*/ 2497463 h 4612809"/>
                  <a:gd name="connsiteX339" fmla="*/ 863113 w 3377158"/>
                  <a:gd name="connsiteY339" fmla="*/ 2482509 h 4612809"/>
                  <a:gd name="connsiteX340" fmla="*/ 944933 w 3377158"/>
                  <a:gd name="connsiteY340" fmla="*/ 2489939 h 4612809"/>
                  <a:gd name="connsiteX341" fmla="*/ 992558 w 3377158"/>
                  <a:gd name="connsiteY341" fmla="*/ 2454982 h 4612809"/>
                  <a:gd name="connsiteX342" fmla="*/ 893117 w 3377158"/>
                  <a:gd name="connsiteY342" fmla="*/ 2367638 h 4612809"/>
                  <a:gd name="connsiteX343" fmla="*/ 847302 w 3377158"/>
                  <a:gd name="connsiteY343" fmla="*/ 2370400 h 4612809"/>
                  <a:gd name="connsiteX344" fmla="*/ 848064 w 3377158"/>
                  <a:gd name="connsiteY344" fmla="*/ 2357160 h 4612809"/>
                  <a:gd name="connsiteX345" fmla="*/ 993606 w 3377158"/>
                  <a:gd name="connsiteY345" fmla="*/ 2383735 h 4612809"/>
                  <a:gd name="connsiteX346" fmla="*/ 1373082 w 3377158"/>
                  <a:gd name="connsiteY346" fmla="*/ 4229775 h 4612809"/>
                  <a:gd name="connsiteX347" fmla="*/ 1379178 w 3377158"/>
                  <a:gd name="connsiteY347" fmla="*/ 4356839 h 4612809"/>
                  <a:gd name="connsiteX348" fmla="*/ 1661118 w 3377158"/>
                  <a:gd name="connsiteY348" fmla="*/ 4558102 h 4612809"/>
                  <a:gd name="connsiteX349" fmla="*/ 1864096 w 3377158"/>
                  <a:gd name="connsiteY349" fmla="*/ 4591249 h 4612809"/>
                  <a:gd name="connsiteX350" fmla="*/ 1999065 w 3377158"/>
                  <a:gd name="connsiteY350" fmla="*/ 4483521 h 4612809"/>
                  <a:gd name="connsiteX351" fmla="*/ 1952869 w 3377158"/>
                  <a:gd name="connsiteY351" fmla="*/ 4331121 h 4612809"/>
                  <a:gd name="connsiteX352" fmla="*/ 1824948 w 3377158"/>
                  <a:gd name="connsiteY352" fmla="*/ 4262065 h 4612809"/>
                  <a:gd name="connsiteX353" fmla="*/ 1656927 w 3377158"/>
                  <a:gd name="connsiteY353" fmla="*/ 4282639 h 4612809"/>
                  <a:gd name="connsiteX354" fmla="*/ 1373082 w 3377158"/>
                  <a:gd name="connsiteY354" fmla="*/ 4229395 h 4612809"/>
                  <a:gd name="connsiteX355" fmla="*/ 845206 w 3377158"/>
                  <a:gd name="connsiteY355" fmla="*/ 3566073 h 4612809"/>
                  <a:gd name="connsiteX356" fmla="*/ 832062 w 3377158"/>
                  <a:gd name="connsiteY356" fmla="*/ 3850585 h 4612809"/>
                  <a:gd name="connsiteX357" fmla="*/ 939123 w 3377158"/>
                  <a:gd name="connsiteY357" fmla="*/ 3984506 h 4612809"/>
                  <a:gd name="connsiteX358" fmla="*/ 1141529 w 3377158"/>
                  <a:gd name="connsiteY358" fmla="*/ 3887256 h 4612809"/>
                  <a:gd name="connsiteX359" fmla="*/ 1185249 w 3377158"/>
                  <a:gd name="connsiteY359" fmla="*/ 3721997 h 4612809"/>
                  <a:gd name="connsiteX360" fmla="*/ 1181820 w 3377158"/>
                  <a:gd name="connsiteY360" fmla="*/ 3687898 h 4612809"/>
                  <a:gd name="connsiteX361" fmla="*/ 845206 w 3377158"/>
                  <a:gd name="connsiteY361" fmla="*/ 3565692 h 4612809"/>
                  <a:gd name="connsiteX362" fmla="*/ 925216 w 3377158"/>
                  <a:gd name="connsiteY362" fmla="*/ 4266732 h 4612809"/>
                  <a:gd name="connsiteX363" fmla="*/ 956744 w 3377158"/>
                  <a:gd name="connsiteY363" fmla="*/ 4296546 h 4612809"/>
                  <a:gd name="connsiteX364" fmla="*/ 960744 w 3377158"/>
                  <a:gd name="connsiteY364" fmla="*/ 4365030 h 4612809"/>
                  <a:gd name="connsiteX365" fmla="*/ 879592 w 3377158"/>
                  <a:gd name="connsiteY365" fmla="*/ 4384080 h 4612809"/>
                  <a:gd name="connsiteX366" fmla="*/ 792914 w 3377158"/>
                  <a:gd name="connsiteY366" fmla="*/ 4338837 h 4612809"/>
                  <a:gd name="connsiteX367" fmla="*/ 669089 w 3377158"/>
                  <a:gd name="connsiteY367" fmla="*/ 4311119 h 4612809"/>
                  <a:gd name="connsiteX368" fmla="*/ 857303 w 3377158"/>
                  <a:gd name="connsiteY368" fmla="*/ 4229775 h 4612809"/>
                  <a:gd name="connsiteX369" fmla="*/ 799105 w 3377158"/>
                  <a:gd name="connsiteY369" fmla="*/ 4197581 h 4612809"/>
                  <a:gd name="connsiteX370" fmla="*/ 565743 w 3377158"/>
                  <a:gd name="connsiteY370" fmla="*/ 4315120 h 4612809"/>
                  <a:gd name="connsiteX371" fmla="*/ 571458 w 3377158"/>
                  <a:gd name="connsiteY371" fmla="*/ 4476282 h 4612809"/>
                  <a:gd name="connsiteX372" fmla="*/ 723858 w 3377158"/>
                  <a:gd name="connsiteY372" fmla="*/ 4547148 h 4612809"/>
                  <a:gd name="connsiteX373" fmla="*/ 1144672 w 3377158"/>
                  <a:gd name="connsiteY373" fmla="*/ 4229490 h 4612809"/>
                  <a:gd name="connsiteX374" fmla="*/ 1135147 w 3377158"/>
                  <a:gd name="connsiteY374" fmla="*/ 4160528 h 4612809"/>
                  <a:gd name="connsiteX375" fmla="*/ 925216 w 3377158"/>
                  <a:gd name="connsiteY375" fmla="*/ 4266352 h 4612809"/>
                  <a:gd name="connsiteX376" fmla="*/ 1348793 w 3377158"/>
                  <a:gd name="connsiteY376" fmla="*/ 3741333 h 4612809"/>
                  <a:gd name="connsiteX377" fmla="*/ 1376511 w 3377158"/>
                  <a:gd name="connsiteY377" fmla="*/ 3886113 h 4612809"/>
                  <a:gd name="connsiteX378" fmla="*/ 1461664 w 3377158"/>
                  <a:gd name="connsiteY378" fmla="*/ 4020511 h 4612809"/>
                  <a:gd name="connsiteX379" fmla="*/ 1642639 w 3377158"/>
                  <a:gd name="connsiteY379" fmla="*/ 4030798 h 4612809"/>
                  <a:gd name="connsiteX380" fmla="*/ 1712172 w 3377158"/>
                  <a:gd name="connsiteY380" fmla="*/ 3889923 h 4612809"/>
                  <a:gd name="connsiteX381" fmla="*/ 1713505 w 3377158"/>
                  <a:gd name="connsiteY381" fmla="*/ 3685231 h 4612809"/>
                  <a:gd name="connsiteX382" fmla="*/ 1708743 w 3377158"/>
                  <a:gd name="connsiteY382" fmla="*/ 3609983 h 4612809"/>
                  <a:gd name="connsiteX383" fmla="*/ 1348793 w 3377158"/>
                  <a:gd name="connsiteY383" fmla="*/ 3740952 h 4612809"/>
                  <a:gd name="connsiteX384" fmla="*/ 1703028 w 3377158"/>
                  <a:gd name="connsiteY384" fmla="*/ 4014129 h 4612809"/>
                  <a:gd name="connsiteX385" fmla="*/ 1401086 w 3377158"/>
                  <a:gd name="connsiteY385" fmla="*/ 3999842 h 4612809"/>
                  <a:gd name="connsiteX386" fmla="*/ 1401086 w 3377158"/>
                  <a:gd name="connsiteY386" fmla="*/ 4195200 h 4612809"/>
                  <a:gd name="connsiteX387" fmla="*/ 1454235 w 3377158"/>
                  <a:gd name="connsiteY387" fmla="*/ 4276638 h 4612809"/>
                  <a:gd name="connsiteX388" fmla="*/ 1620541 w 3377158"/>
                  <a:gd name="connsiteY388" fmla="*/ 4284353 h 4612809"/>
                  <a:gd name="connsiteX389" fmla="*/ 1683311 w 3377158"/>
                  <a:gd name="connsiteY389" fmla="*/ 4233490 h 4612809"/>
                  <a:gd name="connsiteX390" fmla="*/ 1703028 w 3377158"/>
                  <a:gd name="connsiteY390" fmla="*/ 4013748 h 4612809"/>
                  <a:gd name="connsiteX391" fmla="*/ 826728 w 3377158"/>
                  <a:gd name="connsiteY391" fmla="*/ 3942215 h 4612809"/>
                  <a:gd name="connsiteX392" fmla="*/ 844063 w 3377158"/>
                  <a:gd name="connsiteY392" fmla="*/ 4158052 h 4612809"/>
                  <a:gd name="connsiteX393" fmla="*/ 883592 w 3377158"/>
                  <a:gd name="connsiteY393" fmla="*/ 4221298 h 4612809"/>
                  <a:gd name="connsiteX394" fmla="*/ 1051137 w 3377158"/>
                  <a:gd name="connsiteY394" fmla="*/ 4222251 h 4612809"/>
                  <a:gd name="connsiteX395" fmla="*/ 1094094 w 3377158"/>
                  <a:gd name="connsiteY395" fmla="*/ 4174626 h 4612809"/>
                  <a:gd name="connsiteX396" fmla="*/ 1119717 w 3377158"/>
                  <a:gd name="connsiteY396" fmla="*/ 3971838 h 4612809"/>
                  <a:gd name="connsiteX397" fmla="*/ 826537 w 3377158"/>
                  <a:gd name="connsiteY397" fmla="*/ 3941835 h 4612809"/>
                  <a:gd name="connsiteX398" fmla="*/ 1134671 w 3377158"/>
                  <a:gd name="connsiteY398" fmla="*/ 2167422 h 4612809"/>
                  <a:gd name="connsiteX399" fmla="*/ 958363 w 3377158"/>
                  <a:gd name="connsiteY399" fmla="*/ 2054551 h 4612809"/>
                  <a:gd name="connsiteX400" fmla="*/ 912548 w 3377158"/>
                  <a:gd name="connsiteY400" fmla="*/ 2047788 h 4612809"/>
                  <a:gd name="connsiteX401" fmla="*/ 755290 w 3377158"/>
                  <a:gd name="connsiteY401" fmla="*/ 2297343 h 4612809"/>
                  <a:gd name="connsiteX402" fmla="*/ 868066 w 3377158"/>
                  <a:gd name="connsiteY402" fmla="*/ 2226953 h 4612809"/>
                  <a:gd name="connsiteX403" fmla="*/ 889402 w 3377158"/>
                  <a:gd name="connsiteY403" fmla="*/ 2191616 h 4612809"/>
                  <a:gd name="connsiteX404" fmla="*/ 953505 w 3377158"/>
                  <a:gd name="connsiteY404" fmla="*/ 2143419 h 4612809"/>
                  <a:gd name="connsiteX405" fmla="*/ 1007131 w 3377158"/>
                  <a:gd name="connsiteY405" fmla="*/ 2174756 h 4612809"/>
                  <a:gd name="connsiteX406" fmla="*/ 1040945 w 3377158"/>
                  <a:gd name="connsiteY406" fmla="*/ 2190568 h 4612809"/>
                  <a:gd name="connsiteX407" fmla="*/ 1134480 w 3377158"/>
                  <a:gd name="connsiteY407" fmla="*/ 2167041 h 4612809"/>
                  <a:gd name="connsiteX408" fmla="*/ 2035831 w 3377158"/>
                  <a:gd name="connsiteY408" fmla="*/ 2216667 h 4612809"/>
                  <a:gd name="connsiteX409" fmla="*/ 2054881 w 3377158"/>
                  <a:gd name="connsiteY409" fmla="*/ 2222762 h 4612809"/>
                  <a:gd name="connsiteX410" fmla="*/ 2123937 w 3377158"/>
                  <a:gd name="connsiteY410" fmla="*/ 2378020 h 4612809"/>
                  <a:gd name="connsiteX411" fmla="*/ 2134415 w 3377158"/>
                  <a:gd name="connsiteY411" fmla="*/ 2466888 h 4612809"/>
                  <a:gd name="connsiteX412" fmla="*/ 2173848 w 3377158"/>
                  <a:gd name="connsiteY412" fmla="*/ 2508036 h 4612809"/>
                  <a:gd name="connsiteX413" fmla="*/ 2198614 w 3377158"/>
                  <a:gd name="connsiteY413" fmla="*/ 2601858 h 4612809"/>
                  <a:gd name="connsiteX414" fmla="*/ 2206996 w 3377158"/>
                  <a:gd name="connsiteY414" fmla="*/ 2631099 h 4612809"/>
                  <a:gd name="connsiteX415" fmla="*/ 2221379 w 3377158"/>
                  <a:gd name="connsiteY415" fmla="*/ 2494320 h 4612809"/>
                  <a:gd name="connsiteX416" fmla="*/ 2196518 w 3377158"/>
                  <a:gd name="connsiteY416" fmla="*/ 2345730 h 4612809"/>
                  <a:gd name="connsiteX417" fmla="*/ 2219473 w 3377158"/>
                  <a:gd name="connsiteY417" fmla="*/ 2293914 h 4612809"/>
                  <a:gd name="connsiteX418" fmla="*/ 2217188 w 3377158"/>
                  <a:gd name="connsiteY418" fmla="*/ 2227239 h 4612809"/>
                  <a:gd name="connsiteX419" fmla="*/ 2035641 w 3377158"/>
                  <a:gd name="connsiteY419" fmla="*/ 2216285 h 4612809"/>
                  <a:gd name="connsiteX420" fmla="*/ 2081266 w 3377158"/>
                  <a:gd name="connsiteY420" fmla="*/ 2419263 h 4612809"/>
                  <a:gd name="connsiteX421" fmla="*/ 2112793 w 3377158"/>
                  <a:gd name="connsiteY421" fmla="*/ 2360018 h 4612809"/>
                  <a:gd name="connsiteX422" fmla="*/ 2074026 w 3377158"/>
                  <a:gd name="connsiteY422" fmla="*/ 2248956 h 4612809"/>
                  <a:gd name="connsiteX423" fmla="*/ 1862191 w 3377158"/>
                  <a:gd name="connsiteY423" fmla="*/ 2262482 h 4612809"/>
                  <a:gd name="connsiteX424" fmla="*/ 2674292 w 3377158"/>
                  <a:gd name="connsiteY424" fmla="*/ 802585 h 4612809"/>
                  <a:gd name="connsiteX425" fmla="*/ 2685817 w 3377158"/>
                  <a:gd name="connsiteY425" fmla="*/ 578366 h 4612809"/>
                  <a:gd name="connsiteX426" fmla="*/ 2615904 w 3377158"/>
                  <a:gd name="connsiteY426" fmla="*/ 576938 h 4612809"/>
                  <a:gd name="connsiteX427" fmla="*/ 2604474 w 3377158"/>
                  <a:gd name="connsiteY427" fmla="*/ 609894 h 4612809"/>
                  <a:gd name="connsiteX428" fmla="*/ 2674292 w 3377158"/>
                  <a:gd name="connsiteY428" fmla="*/ 802585 h 4612809"/>
                  <a:gd name="connsiteX429" fmla="*/ 2147178 w 3377158"/>
                  <a:gd name="connsiteY429" fmla="*/ 2508227 h 4612809"/>
                  <a:gd name="connsiteX430" fmla="*/ 1881907 w 3377158"/>
                  <a:gd name="connsiteY430" fmla="*/ 2330490 h 4612809"/>
                  <a:gd name="connsiteX431" fmla="*/ 2010209 w 3377158"/>
                  <a:gd name="connsiteY431" fmla="*/ 2534801 h 4612809"/>
                  <a:gd name="connsiteX432" fmla="*/ 720810 w 3377158"/>
                  <a:gd name="connsiteY432" fmla="*/ 4287783 h 4612809"/>
                  <a:gd name="connsiteX433" fmla="*/ 900546 w 3377158"/>
                  <a:gd name="connsiteY433" fmla="*/ 4369221 h 4612809"/>
                  <a:gd name="connsiteX434" fmla="*/ 946457 w 3377158"/>
                  <a:gd name="connsiteY434" fmla="*/ 4349314 h 4612809"/>
                  <a:gd name="connsiteX435" fmla="*/ 941980 w 3377158"/>
                  <a:gd name="connsiteY435" fmla="*/ 4311785 h 4612809"/>
                  <a:gd name="connsiteX436" fmla="*/ 863113 w 3377158"/>
                  <a:gd name="connsiteY436" fmla="*/ 4262446 h 4612809"/>
                  <a:gd name="connsiteX437" fmla="*/ 720810 w 3377158"/>
                  <a:gd name="connsiteY437" fmla="*/ 4287783 h 4612809"/>
                  <a:gd name="connsiteX438" fmla="*/ 779198 w 3377158"/>
                  <a:gd name="connsiteY438" fmla="*/ 473020 h 4612809"/>
                  <a:gd name="connsiteX439" fmla="*/ 904071 w 3377158"/>
                  <a:gd name="connsiteY439" fmla="*/ 264803 h 4612809"/>
                  <a:gd name="connsiteX440" fmla="*/ 778150 w 3377158"/>
                  <a:gd name="connsiteY440" fmla="*/ 323001 h 4612809"/>
                  <a:gd name="connsiteX441" fmla="*/ 779198 w 3377158"/>
                  <a:gd name="connsiteY441" fmla="*/ 473020 h 4612809"/>
                  <a:gd name="connsiteX442" fmla="*/ 903594 w 3377158"/>
                  <a:gd name="connsiteY442" fmla="*/ 2695012 h 4612809"/>
                  <a:gd name="connsiteX443" fmla="*/ 886736 w 3377158"/>
                  <a:gd name="connsiteY443" fmla="*/ 2683772 h 4612809"/>
                  <a:gd name="connsiteX444" fmla="*/ 830252 w 3377158"/>
                  <a:gd name="connsiteY444" fmla="*/ 2768164 h 4612809"/>
                  <a:gd name="connsiteX445" fmla="*/ 794152 w 3377158"/>
                  <a:gd name="connsiteY445" fmla="*/ 2844935 h 4612809"/>
                  <a:gd name="connsiteX446" fmla="*/ 786818 w 3377158"/>
                  <a:gd name="connsiteY446" fmla="*/ 2888465 h 4612809"/>
                  <a:gd name="connsiteX447" fmla="*/ 831490 w 3377158"/>
                  <a:gd name="connsiteY447" fmla="*/ 2873606 h 4612809"/>
                  <a:gd name="connsiteX448" fmla="*/ 903594 w 3377158"/>
                  <a:gd name="connsiteY448" fmla="*/ 2695012 h 4612809"/>
                  <a:gd name="connsiteX449" fmla="*/ 747194 w 3377158"/>
                  <a:gd name="connsiteY449" fmla="*/ 2883321 h 4612809"/>
                  <a:gd name="connsiteX450" fmla="*/ 708142 w 3377158"/>
                  <a:gd name="connsiteY450" fmla="*/ 2945519 h 4612809"/>
                  <a:gd name="connsiteX451" fmla="*/ 747194 w 3377158"/>
                  <a:gd name="connsiteY451" fmla="*/ 3150593 h 4612809"/>
                  <a:gd name="connsiteX452" fmla="*/ 761862 w 3377158"/>
                  <a:gd name="connsiteY452" fmla="*/ 3108016 h 4612809"/>
                  <a:gd name="connsiteX453" fmla="*/ 775960 w 3377158"/>
                  <a:gd name="connsiteY453" fmla="*/ 3109349 h 4612809"/>
                  <a:gd name="connsiteX454" fmla="*/ 801772 w 3377158"/>
                  <a:gd name="connsiteY454" fmla="*/ 2935518 h 4612809"/>
                  <a:gd name="connsiteX455" fmla="*/ 784913 w 3377158"/>
                  <a:gd name="connsiteY455" fmla="*/ 2917135 h 4612809"/>
                  <a:gd name="connsiteX456" fmla="*/ 769101 w 3377158"/>
                  <a:gd name="connsiteY456" fmla="*/ 2929232 h 4612809"/>
                  <a:gd name="connsiteX457" fmla="*/ 761862 w 3377158"/>
                  <a:gd name="connsiteY457" fmla="*/ 3107635 h 4612809"/>
                  <a:gd name="connsiteX458" fmla="*/ 1723887 w 3377158"/>
                  <a:gd name="connsiteY458" fmla="*/ 2281151 h 4612809"/>
                  <a:gd name="connsiteX459" fmla="*/ 1878097 w 3377158"/>
                  <a:gd name="connsiteY459" fmla="*/ 2296486 h 4612809"/>
                  <a:gd name="connsiteX460" fmla="*/ 1723983 w 3377158"/>
                  <a:gd name="connsiteY460" fmla="*/ 2281151 h 4612809"/>
                  <a:gd name="connsiteX461" fmla="*/ 987796 w 3377158"/>
                  <a:gd name="connsiteY461" fmla="*/ 2231811 h 4612809"/>
                  <a:gd name="connsiteX462" fmla="*/ 937789 w 3377158"/>
                  <a:gd name="connsiteY462" fmla="*/ 2160850 h 4612809"/>
                  <a:gd name="connsiteX463" fmla="*/ 910834 w 3377158"/>
                  <a:gd name="connsiteY463" fmla="*/ 2181138 h 4612809"/>
                  <a:gd name="connsiteX464" fmla="*/ 987891 w 3377158"/>
                  <a:gd name="connsiteY464" fmla="*/ 2231811 h 461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</a:cxnLst>
                <a:rect l="l" t="t" r="r" b="b"/>
                <a:pathLst>
                  <a:path w="3377158" h="4612809">
                    <a:moveTo>
                      <a:pt x="3323421" y="1974827"/>
                    </a:moveTo>
                    <a:cubicBezTo>
                      <a:pt x="3299323" y="1966445"/>
                      <a:pt x="3286654" y="1963206"/>
                      <a:pt x="3275034" y="1957682"/>
                    </a:cubicBezTo>
                    <a:cubicBezTo>
                      <a:pt x="3043767" y="1849097"/>
                      <a:pt x="2910703" y="1661264"/>
                      <a:pt x="2859648" y="1417328"/>
                    </a:cubicBezTo>
                    <a:cubicBezTo>
                      <a:pt x="2831073" y="1279883"/>
                      <a:pt x="2827740" y="1137198"/>
                      <a:pt x="2804594" y="998228"/>
                    </a:cubicBezTo>
                    <a:cubicBezTo>
                      <a:pt x="2795069" y="942221"/>
                      <a:pt x="2765065" y="889357"/>
                      <a:pt x="2740681" y="836303"/>
                    </a:cubicBezTo>
                    <a:cubicBezTo>
                      <a:pt x="2735347" y="824873"/>
                      <a:pt x="2714011" y="820968"/>
                      <a:pt x="2700105" y="813539"/>
                    </a:cubicBezTo>
                    <a:cubicBezTo>
                      <a:pt x="2693818" y="829540"/>
                      <a:pt x="2682388" y="845447"/>
                      <a:pt x="2682198" y="861164"/>
                    </a:cubicBezTo>
                    <a:cubicBezTo>
                      <a:pt x="2681627" y="965367"/>
                      <a:pt x="2690199" y="1070047"/>
                      <a:pt x="2682960" y="1173679"/>
                    </a:cubicBezTo>
                    <a:cubicBezTo>
                      <a:pt x="2671720" y="1351082"/>
                      <a:pt x="2599121" y="1519046"/>
                      <a:pt x="2477601" y="1648786"/>
                    </a:cubicBezTo>
                    <a:cubicBezTo>
                      <a:pt x="2472457" y="1654406"/>
                      <a:pt x="2468076" y="1660978"/>
                      <a:pt x="2459980" y="1671741"/>
                    </a:cubicBezTo>
                    <a:cubicBezTo>
                      <a:pt x="2544562" y="1686124"/>
                      <a:pt x="2581519" y="1737083"/>
                      <a:pt x="2581233" y="1817093"/>
                    </a:cubicBezTo>
                    <a:cubicBezTo>
                      <a:pt x="2581233" y="1915200"/>
                      <a:pt x="2526940" y="1979018"/>
                      <a:pt x="2442835" y="2014927"/>
                    </a:cubicBezTo>
                    <a:cubicBezTo>
                      <a:pt x="2402830" y="2031977"/>
                      <a:pt x="2354157" y="2028166"/>
                      <a:pt x="2309485" y="2033977"/>
                    </a:cubicBezTo>
                    <a:cubicBezTo>
                      <a:pt x="2297769" y="2035501"/>
                      <a:pt x="2283005" y="2033977"/>
                      <a:pt x="2275195" y="2041026"/>
                    </a:cubicBezTo>
                    <a:cubicBezTo>
                      <a:pt x="2238237" y="2072649"/>
                      <a:pt x="2203186" y="2106558"/>
                      <a:pt x="2165276" y="2141514"/>
                    </a:cubicBezTo>
                    <a:cubicBezTo>
                      <a:pt x="2177945" y="2151039"/>
                      <a:pt x="2189470" y="2159135"/>
                      <a:pt x="2200233" y="2168184"/>
                    </a:cubicBezTo>
                    <a:cubicBezTo>
                      <a:pt x="2247858" y="2208475"/>
                      <a:pt x="2260907" y="2256290"/>
                      <a:pt x="2232999" y="2311059"/>
                    </a:cubicBezTo>
                    <a:cubicBezTo>
                      <a:pt x="2199661" y="2376972"/>
                      <a:pt x="2187184" y="2436218"/>
                      <a:pt x="2248620" y="2496034"/>
                    </a:cubicBezTo>
                    <a:cubicBezTo>
                      <a:pt x="2278814" y="2525372"/>
                      <a:pt x="2273004" y="2587093"/>
                      <a:pt x="2242048" y="2624337"/>
                    </a:cubicBezTo>
                    <a:cubicBezTo>
                      <a:pt x="2222998" y="2646815"/>
                      <a:pt x="2224141" y="2662437"/>
                      <a:pt x="2236428" y="2686916"/>
                    </a:cubicBezTo>
                    <a:cubicBezTo>
                      <a:pt x="2285672" y="2783690"/>
                      <a:pt x="2303674" y="2886941"/>
                      <a:pt x="2244143" y="2982191"/>
                    </a:cubicBezTo>
                    <a:cubicBezTo>
                      <a:pt x="2208424" y="3038674"/>
                      <a:pt x="2186993" y="3089823"/>
                      <a:pt x="2186231" y="3156594"/>
                    </a:cubicBezTo>
                    <a:cubicBezTo>
                      <a:pt x="2183755" y="3297659"/>
                      <a:pt x="2044595" y="3385194"/>
                      <a:pt x="1907815" y="3371192"/>
                    </a:cubicBezTo>
                    <a:cubicBezTo>
                      <a:pt x="1895623" y="3369953"/>
                      <a:pt x="1883526" y="3367858"/>
                      <a:pt x="1861333" y="3364715"/>
                    </a:cubicBezTo>
                    <a:cubicBezTo>
                      <a:pt x="1871525" y="3388908"/>
                      <a:pt x="1878383" y="3407006"/>
                      <a:pt x="1886670" y="3424437"/>
                    </a:cubicBezTo>
                    <a:cubicBezTo>
                      <a:pt x="1924008" y="3502922"/>
                      <a:pt x="1899052" y="3556739"/>
                      <a:pt x="1813708" y="3580361"/>
                    </a:cubicBezTo>
                    <a:cubicBezTo>
                      <a:pt x="1807441" y="3581818"/>
                      <a:pt x="1801069" y="3582837"/>
                      <a:pt x="1794658" y="3583409"/>
                    </a:cubicBezTo>
                    <a:cubicBezTo>
                      <a:pt x="1749796" y="3589505"/>
                      <a:pt x="1732079" y="3608650"/>
                      <a:pt x="1731317" y="3660276"/>
                    </a:cubicBezTo>
                    <a:cubicBezTo>
                      <a:pt x="1728745" y="3834583"/>
                      <a:pt x="1718839" y="4008890"/>
                      <a:pt x="1708648" y="4183008"/>
                    </a:cubicBezTo>
                    <a:cubicBezTo>
                      <a:pt x="1706457" y="4220250"/>
                      <a:pt x="1725793" y="4220631"/>
                      <a:pt x="1750843" y="4223584"/>
                    </a:cubicBezTo>
                    <a:cubicBezTo>
                      <a:pt x="1823834" y="4230366"/>
                      <a:pt x="1893509" y="4257274"/>
                      <a:pt x="1952107" y="4301308"/>
                    </a:cubicBezTo>
                    <a:cubicBezTo>
                      <a:pt x="2017448" y="4351791"/>
                      <a:pt x="2041356" y="4418942"/>
                      <a:pt x="2018210" y="4489618"/>
                    </a:cubicBezTo>
                    <a:cubicBezTo>
                      <a:pt x="1995474" y="4561474"/>
                      <a:pt x="1929446" y="4610832"/>
                      <a:pt x="1854095" y="4612299"/>
                    </a:cubicBezTo>
                    <a:cubicBezTo>
                      <a:pt x="1652831" y="4617443"/>
                      <a:pt x="1497669" y="4520288"/>
                      <a:pt x="1370605" y="4377317"/>
                    </a:cubicBezTo>
                    <a:cubicBezTo>
                      <a:pt x="1308883" y="4307880"/>
                      <a:pt x="1313455" y="4257493"/>
                      <a:pt x="1366510" y="4204725"/>
                    </a:cubicBezTo>
                    <a:cubicBezTo>
                      <a:pt x="1374949" y="4193552"/>
                      <a:pt x="1379130" y="4179740"/>
                      <a:pt x="1378321" y="4165767"/>
                    </a:cubicBezTo>
                    <a:cubicBezTo>
                      <a:pt x="1377654" y="4107093"/>
                      <a:pt x="1378321" y="4048038"/>
                      <a:pt x="1371939" y="3989840"/>
                    </a:cubicBezTo>
                    <a:cubicBezTo>
                      <a:pt x="1364700" y="3923737"/>
                      <a:pt x="1351269" y="3858396"/>
                      <a:pt x="1338887" y="3792959"/>
                    </a:cubicBezTo>
                    <a:cubicBezTo>
                      <a:pt x="1331934" y="3756002"/>
                      <a:pt x="1257734" y="3703710"/>
                      <a:pt x="1222682" y="3711043"/>
                    </a:cubicBezTo>
                    <a:cubicBezTo>
                      <a:pt x="1213252" y="3715406"/>
                      <a:pt x="1206261" y="3723750"/>
                      <a:pt x="1203632" y="3733808"/>
                    </a:cubicBezTo>
                    <a:cubicBezTo>
                      <a:pt x="1176295" y="3854014"/>
                      <a:pt x="1148768" y="3974315"/>
                      <a:pt x="1124861" y="4095282"/>
                    </a:cubicBezTo>
                    <a:cubicBezTo>
                      <a:pt x="1121431" y="4112713"/>
                      <a:pt x="1136481" y="4133382"/>
                      <a:pt x="1142672" y="4153099"/>
                    </a:cubicBezTo>
                    <a:cubicBezTo>
                      <a:pt x="1150673" y="4177864"/>
                      <a:pt x="1168675" y="4204629"/>
                      <a:pt x="1164389" y="4227013"/>
                    </a:cubicBezTo>
                    <a:cubicBezTo>
                      <a:pt x="1135814" y="4377222"/>
                      <a:pt x="947505" y="4611537"/>
                      <a:pt x="713094" y="4564389"/>
                    </a:cubicBezTo>
                    <a:cubicBezTo>
                      <a:pt x="668070" y="4555930"/>
                      <a:pt x="625150" y="4538681"/>
                      <a:pt x="586793" y="4513620"/>
                    </a:cubicBezTo>
                    <a:cubicBezTo>
                      <a:pt x="492591" y="4448755"/>
                      <a:pt x="489352" y="4355410"/>
                      <a:pt x="573077" y="4277305"/>
                    </a:cubicBezTo>
                    <a:cubicBezTo>
                      <a:pt x="634323" y="4220155"/>
                      <a:pt x="711475" y="4195676"/>
                      <a:pt x="790152" y="4176721"/>
                    </a:cubicBezTo>
                    <a:cubicBezTo>
                      <a:pt x="816155" y="4170435"/>
                      <a:pt x="821584" y="4161386"/>
                      <a:pt x="821489" y="4135763"/>
                    </a:cubicBezTo>
                    <a:cubicBezTo>
                      <a:pt x="821108" y="3961456"/>
                      <a:pt x="822223" y="3787149"/>
                      <a:pt x="824823" y="3612841"/>
                    </a:cubicBezTo>
                    <a:cubicBezTo>
                      <a:pt x="825395" y="3576455"/>
                      <a:pt x="828728" y="3546166"/>
                      <a:pt x="778436" y="3545499"/>
                    </a:cubicBezTo>
                    <a:cubicBezTo>
                      <a:pt x="761958" y="3545499"/>
                      <a:pt x="745289" y="3535974"/>
                      <a:pt x="729192" y="3528735"/>
                    </a:cubicBezTo>
                    <a:cubicBezTo>
                      <a:pt x="638514" y="3490635"/>
                      <a:pt x="628894" y="3462060"/>
                      <a:pt x="673851" y="3374621"/>
                    </a:cubicBezTo>
                    <a:cubicBezTo>
                      <a:pt x="690520" y="3342426"/>
                      <a:pt x="703569" y="3307946"/>
                      <a:pt x="719381" y="3275561"/>
                    </a:cubicBezTo>
                    <a:cubicBezTo>
                      <a:pt x="740717" y="3231460"/>
                      <a:pt x="749004" y="3194598"/>
                      <a:pt x="714047" y="3146687"/>
                    </a:cubicBezTo>
                    <a:cubicBezTo>
                      <a:pt x="689568" y="3113255"/>
                      <a:pt x="691187" y="3059724"/>
                      <a:pt x="684710" y="3014671"/>
                    </a:cubicBezTo>
                    <a:cubicBezTo>
                      <a:pt x="682557" y="2988629"/>
                      <a:pt x="682300" y="2962455"/>
                      <a:pt x="683948" y="2936376"/>
                    </a:cubicBezTo>
                    <a:cubicBezTo>
                      <a:pt x="652230" y="2936376"/>
                      <a:pt x="621273" y="2936376"/>
                      <a:pt x="590317" y="2936376"/>
                    </a:cubicBezTo>
                    <a:cubicBezTo>
                      <a:pt x="501925" y="2934851"/>
                      <a:pt x="437346" y="2874749"/>
                      <a:pt x="421153" y="2787118"/>
                    </a:cubicBezTo>
                    <a:cubicBezTo>
                      <a:pt x="399341" y="2669485"/>
                      <a:pt x="428964" y="2567377"/>
                      <a:pt x="505545" y="2477937"/>
                    </a:cubicBezTo>
                    <a:cubicBezTo>
                      <a:pt x="543645" y="2433170"/>
                      <a:pt x="591270" y="2402690"/>
                      <a:pt x="652230" y="2398689"/>
                    </a:cubicBezTo>
                    <a:cubicBezTo>
                      <a:pt x="708142" y="2395070"/>
                      <a:pt x="724525" y="2371067"/>
                      <a:pt x="730906" y="2313536"/>
                    </a:cubicBezTo>
                    <a:cubicBezTo>
                      <a:pt x="737355" y="2251042"/>
                      <a:pt x="750347" y="2189396"/>
                      <a:pt x="769673" y="2129608"/>
                    </a:cubicBezTo>
                    <a:cubicBezTo>
                      <a:pt x="789961" y="2068552"/>
                      <a:pt x="842539" y="2037215"/>
                      <a:pt x="914834" y="2022261"/>
                    </a:cubicBezTo>
                    <a:cubicBezTo>
                      <a:pt x="896213" y="2006850"/>
                      <a:pt x="878467" y="1990409"/>
                      <a:pt x="861685" y="1973017"/>
                    </a:cubicBezTo>
                    <a:cubicBezTo>
                      <a:pt x="801677" y="1901865"/>
                      <a:pt x="733669" y="1835190"/>
                      <a:pt x="686711" y="1756133"/>
                    </a:cubicBezTo>
                    <a:cubicBezTo>
                      <a:pt x="656611" y="1705650"/>
                      <a:pt x="631751" y="1651358"/>
                      <a:pt x="596889" y="1602685"/>
                    </a:cubicBezTo>
                    <a:cubicBezTo>
                      <a:pt x="547741" y="1533724"/>
                      <a:pt x="524500" y="1457619"/>
                      <a:pt x="564029" y="1374847"/>
                    </a:cubicBezTo>
                    <a:cubicBezTo>
                      <a:pt x="591555" y="1317697"/>
                      <a:pt x="631656" y="1301219"/>
                      <a:pt x="696236" y="1321793"/>
                    </a:cubicBezTo>
                    <a:cubicBezTo>
                      <a:pt x="697197" y="1308286"/>
                      <a:pt x="697197" y="1294723"/>
                      <a:pt x="696236" y="1281216"/>
                    </a:cubicBezTo>
                    <a:cubicBezTo>
                      <a:pt x="658136" y="1024041"/>
                      <a:pt x="674804" y="771724"/>
                      <a:pt x="765482" y="526550"/>
                    </a:cubicBezTo>
                    <a:cubicBezTo>
                      <a:pt x="780532" y="485688"/>
                      <a:pt x="752909" y="471496"/>
                      <a:pt x="729002" y="474639"/>
                    </a:cubicBezTo>
                    <a:cubicBezTo>
                      <a:pt x="693949" y="479211"/>
                      <a:pt x="646419" y="489974"/>
                      <a:pt x="629846" y="515025"/>
                    </a:cubicBezTo>
                    <a:cubicBezTo>
                      <a:pt x="587746" y="578652"/>
                      <a:pt x="557361" y="650661"/>
                      <a:pt x="527452" y="721527"/>
                    </a:cubicBezTo>
                    <a:cubicBezTo>
                      <a:pt x="510212" y="762294"/>
                      <a:pt x="503164" y="807252"/>
                      <a:pt x="491543" y="850305"/>
                    </a:cubicBezTo>
                    <a:lnTo>
                      <a:pt x="477827" y="848781"/>
                    </a:lnTo>
                    <a:lnTo>
                      <a:pt x="469159" y="764485"/>
                    </a:lnTo>
                    <a:cubicBezTo>
                      <a:pt x="456682" y="786678"/>
                      <a:pt x="448204" y="799537"/>
                      <a:pt x="441918" y="813348"/>
                    </a:cubicBezTo>
                    <a:cubicBezTo>
                      <a:pt x="378862" y="951461"/>
                      <a:pt x="308568" y="1084811"/>
                      <a:pt x="177885" y="1172345"/>
                    </a:cubicBezTo>
                    <a:cubicBezTo>
                      <a:pt x="136451" y="1200158"/>
                      <a:pt x="87683" y="1217494"/>
                      <a:pt x="41392" y="1237687"/>
                    </a:cubicBezTo>
                    <a:cubicBezTo>
                      <a:pt x="28437" y="1243307"/>
                      <a:pt x="12340" y="1241783"/>
                      <a:pt x="815" y="1243211"/>
                    </a:cubicBezTo>
                    <a:cubicBezTo>
                      <a:pt x="37201" y="1169393"/>
                      <a:pt x="77777" y="1101289"/>
                      <a:pt x="105019" y="1028327"/>
                    </a:cubicBezTo>
                    <a:cubicBezTo>
                      <a:pt x="144928" y="921266"/>
                      <a:pt x="147500" y="808109"/>
                      <a:pt x="136546" y="694952"/>
                    </a:cubicBezTo>
                    <a:cubicBezTo>
                      <a:pt x="136803" y="688599"/>
                      <a:pt x="135699" y="682265"/>
                      <a:pt x="133308" y="676379"/>
                    </a:cubicBezTo>
                    <a:cubicBezTo>
                      <a:pt x="66633" y="572842"/>
                      <a:pt x="95208" y="468829"/>
                      <a:pt x="134261" y="366530"/>
                    </a:cubicBezTo>
                    <a:cubicBezTo>
                      <a:pt x="180837" y="244706"/>
                      <a:pt x="243798" y="134406"/>
                      <a:pt x="364860" y="69160"/>
                    </a:cubicBezTo>
                    <a:cubicBezTo>
                      <a:pt x="520185" y="-14965"/>
                      <a:pt x="713466" y="24278"/>
                      <a:pt x="823680" y="162314"/>
                    </a:cubicBezTo>
                    <a:cubicBezTo>
                      <a:pt x="835491" y="177269"/>
                      <a:pt x="846349" y="192889"/>
                      <a:pt x="857684" y="208225"/>
                    </a:cubicBezTo>
                    <a:cubicBezTo>
                      <a:pt x="887116" y="248039"/>
                      <a:pt x="919216" y="250516"/>
                      <a:pt x="954458" y="217083"/>
                    </a:cubicBezTo>
                    <a:cubicBezTo>
                      <a:pt x="1049708" y="126405"/>
                      <a:pt x="1157150" y="54587"/>
                      <a:pt x="1284690" y="17058"/>
                    </a:cubicBezTo>
                    <a:cubicBezTo>
                      <a:pt x="1412230" y="-20470"/>
                      <a:pt x="1522815" y="1628"/>
                      <a:pt x="1612731" y="94782"/>
                    </a:cubicBezTo>
                    <a:cubicBezTo>
                      <a:pt x="1661499" y="73160"/>
                      <a:pt x="1705123" y="44490"/>
                      <a:pt x="1752748" y="34489"/>
                    </a:cubicBezTo>
                    <a:cubicBezTo>
                      <a:pt x="1899814" y="3723"/>
                      <a:pt x="2035546" y="48872"/>
                      <a:pt x="2164133" y="115165"/>
                    </a:cubicBezTo>
                    <a:cubicBezTo>
                      <a:pt x="2342156" y="206891"/>
                      <a:pt x="2468933" y="350623"/>
                      <a:pt x="2561897" y="525598"/>
                    </a:cubicBezTo>
                    <a:cubicBezTo>
                      <a:pt x="2577137" y="554173"/>
                      <a:pt x="2591901" y="552744"/>
                      <a:pt x="2624667" y="554173"/>
                    </a:cubicBezTo>
                    <a:cubicBezTo>
                      <a:pt x="2723251" y="558745"/>
                      <a:pt x="2805642" y="502071"/>
                      <a:pt x="2899273" y="497023"/>
                    </a:cubicBezTo>
                    <a:cubicBezTo>
                      <a:pt x="3063293" y="487498"/>
                      <a:pt x="3176831" y="570461"/>
                      <a:pt x="3266938" y="695143"/>
                    </a:cubicBezTo>
                    <a:cubicBezTo>
                      <a:pt x="3367045" y="833732"/>
                      <a:pt x="3390096" y="991180"/>
                      <a:pt x="3372665" y="1157201"/>
                    </a:cubicBezTo>
                    <a:cubicBezTo>
                      <a:pt x="3372189" y="1161201"/>
                      <a:pt x="3368569" y="1164916"/>
                      <a:pt x="3360092" y="1180156"/>
                    </a:cubicBezTo>
                    <a:cubicBezTo>
                      <a:pt x="3346090" y="1128340"/>
                      <a:pt x="3334660" y="1086144"/>
                      <a:pt x="3321230" y="1037281"/>
                    </a:cubicBezTo>
                    <a:cubicBezTo>
                      <a:pt x="3316658" y="1047473"/>
                      <a:pt x="3311705" y="1052616"/>
                      <a:pt x="3312562" y="1057188"/>
                    </a:cubicBezTo>
                    <a:cubicBezTo>
                      <a:pt x="3331612" y="1213494"/>
                      <a:pt x="3292465" y="1361988"/>
                      <a:pt x="3259223" y="1512864"/>
                    </a:cubicBezTo>
                    <a:cubicBezTo>
                      <a:pt x="3240839" y="1595636"/>
                      <a:pt x="3228933" y="1683362"/>
                      <a:pt x="3235886" y="1767086"/>
                    </a:cubicBezTo>
                    <a:cubicBezTo>
                      <a:pt x="3240934" y="1827856"/>
                      <a:pt x="3281511" y="1885673"/>
                      <a:pt x="3306466" y="1944633"/>
                    </a:cubicBezTo>
                    <a:cubicBezTo>
                      <a:pt x="3309133" y="1950157"/>
                      <a:pt x="3313229" y="1956253"/>
                      <a:pt x="3323421" y="1974827"/>
                    </a:cubicBezTo>
                    <a:close/>
                    <a:moveTo>
                      <a:pt x="1748938" y="2958283"/>
                    </a:moveTo>
                    <a:cubicBezTo>
                      <a:pt x="1724269" y="2942281"/>
                      <a:pt x="1689788" y="2931708"/>
                      <a:pt x="1677025" y="2909039"/>
                    </a:cubicBezTo>
                    <a:cubicBezTo>
                      <a:pt x="1649688" y="2860461"/>
                      <a:pt x="1633971" y="2805312"/>
                      <a:pt x="1612635" y="2753305"/>
                    </a:cubicBezTo>
                    <a:cubicBezTo>
                      <a:pt x="1605492" y="2735874"/>
                      <a:pt x="1599777" y="2715205"/>
                      <a:pt x="1586632" y="2703680"/>
                    </a:cubicBezTo>
                    <a:cubicBezTo>
                      <a:pt x="1533387" y="2657293"/>
                      <a:pt x="1532340" y="2594428"/>
                      <a:pt x="1586632" y="2550232"/>
                    </a:cubicBezTo>
                    <a:cubicBezTo>
                      <a:pt x="1613017" y="2528896"/>
                      <a:pt x="1622542" y="2466317"/>
                      <a:pt x="1603015" y="2442504"/>
                    </a:cubicBezTo>
                    <a:cubicBezTo>
                      <a:pt x="1572107" y="2407414"/>
                      <a:pt x="1575498" y="2353902"/>
                      <a:pt x="1610588" y="2322994"/>
                    </a:cubicBezTo>
                    <a:cubicBezTo>
                      <a:pt x="1619903" y="2314783"/>
                      <a:pt x="1630914" y="2308726"/>
                      <a:pt x="1642830" y="2305249"/>
                    </a:cubicBezTo>
                    <a:cubicBezTo>
                      <a:pt x="1660356" y="2299534"/>
                      <a:pt x="1677691" y="2293247"/>
                      <a:pt x="1695122" y="2287247"/>
                    </a:cubicBezTo>
                    <a:cubicBezTo>
                      <a:pt x="1673405" y="2276769"/>
                      <a:pt x="1654736" y="2277722"/>
                      <a:pt x="1636353" y="2276483"/>
                    </a:cubicBezTo>
                    <a:cubicBezTo>
                      <a:pt x="1590252" y="2272768"/>
                      <a:pt x="1557010" y="2282199"/>
                      <a:pt x="1526054" y="2325918"/>
                    </a:cubicBezTo>
                    <a:cubicBezTo>
                      <a:pt x="1485286" y="2383068"/>
                      <a:pt x="1414135" y="2388783"/>
                      <a:pt x="1352222" y="2369447"/>
                    </a:cubicBezTo>
                    <a:cubicBezTo>
                      <a:pt x="1285547" y="2348588"/>
                      <a:pt x="1224873" y="2309059"/>
                      <a:pt x="1210586" y="2230383"/>
                    </a:cubicBezTo>
                    <a:cubicBezTo>
                      <a:pt x="1202775" y="2187425"/>
                      <a:pt x="1170009" y="2167327"/>
                      <a:pt x="1129813" y="2182758"/>
                    </a:cubicBezTo>
                    <a:cubicBezTo>
                      <a:pt x="1102400" y="2194778"/>
                      <a:pt x="1073835" y="2203998"/>
                      <a:pt x="1044564" y="2210284"/>
                    </a:cubicBezTo>
                    <a:cubicBezTo>
                      <a:pt x="1004464" y="2217143"/>
                      <a:pt x="1000083" y="2234192"/>
                      <a:pt x="1021038" y="2264958"/>
                    </a:cubicBezTo>
                    <a:cubicBezTo>
                      <a:pt x="1047232" y="2303058"/>
                      <a:pt x="1040088" y="2339729"/>
                      <a:pt x="1023419" y="2381354"/>
                    </a:cubicBezTo>
                    <a:cubicBezTo>
                      <a:pt x="1007893" y="2418882"/>
                      <a:pt x="1005417" y="2461935"/>
                      <a:pt x="998940" y="2502797"/>
                    </a:cubicBezTo>
                    <a:cubicBezTo>
                      <a:pt x="998083" y="2508131"/>
                      <a:pt x="1007322" y="2515084"/>
                      <a:pt x="1011989" y="2521085"/>
                    </a:cubicBezTo>
                    <a:cubicBezTo>
                      <a:pt x="1074759" y="2600905"/>
                      <a:pt x="1043517" y="2696441"/>
                      <a:pt x="946552" y="2727492"/>
                    </a:cubicBezTo>
                    <a:cubicBezTo>
                      <a:pt x="932646" y="2731874"/>
                      <a:pt x="920359" y="2748924"/>
                      <a:pt x="912262" y="2762925"/>
                    </a:cubicBezTo>
                    <a:cubicBezTo>
                      <a:pt x="889212" y="2803502"/>
                      <a:pt x="868638" y="2845507"/>
                      <a:pt x="847207" y="2886750"/>
                    </a:cubicBezTo>
                    <a:cubicBezTo>
                      <a:pt x="837682" y="2904276"/>
                      <a:pt x="823108" y="2921421"/>
                      <a:pt x="821394" y="2939709"/>
                    </a:cubicBezTo>
                    <a:cubicBezTo>
                      <a:pt x="806325" y="3104454"/>
                      <a:pt x="757252" y="3264283"/>
                      <a:pt x="677280" y="3409101"/>
                    </a:cubicBezTo>
                    <a:cubicBezTo>
                      <a:pt x="654992" y="3449487"/>
                      <a:pt x="665279" y="3478729"/>
                      <a:pt x="703951" y="3493588"/>
                    </a:cubicBezTo>
                    <a:cubicBezTo>
                      <a:pt x="756814" y="3513781"/>
                      <a:pt x="811679" y="3538355"/>
                      <a:pt x="866733" y="3541213"/>
                    </a:cubicBezTo>
                    <a:cubicBezTo>
                      <a:pt x="987605" y="3547499"/>
                      <a:pt x="1089523" y="3589410"/>
                      <a:pt x="1184487" y="3662562"/>
                    </a:cubicBezTo>
                    <a:cubicBezTo>
                      <a:pt x="1287833" y="3742095"/>
                      <a:pt x="1466712" y="3752096"/>
                      <a:pt x="1570821" y="3667324"/>
                    </a:cubicBezTo>
                    <a:cubicBezTo>
                      <a:pt x="1638829" y="3611984"/>
                      <a:pt x="1719411" y="3578456"/>
                      <a:pt x="1806660" y="3560168"/>
                    </a:cubicBezTo>
                    <a:cubicBezTo>
                      <a:pt x="1880955" y="3544547"/>
                      <a:pt x="1898576" y="3500065"/>
                      <a:pt x="1867715" y="3432152"/>
                    </a:cubicBezTo>
                    <a:cubicBezTo>
                      <a:pt x="1809232" y="3303183"/>
                      <a:pt x="1771703" y="3169261"/>
                      <a:pt x="1779514" y="3025529"/>
                    </a:cubicBezTo>
                    <a:cubicBezTo>
                      <a:pt x="1786419" y="3047799"/>
                      <a:pt x="1791915" y="3070487"/>
                      <a:pt x="1795992" y="3093443"/>
                    </a:cubicBezTo>
                    <a:cubicBezTo>
                      <a:pt x="1811232" y="3165737"/>
                      <a:pt x="1826281" y="3238223"/>
                      <a:pt x="1842855" y="3310327"/>
                    </a:cubicBezTo>
                    <a:cubicBezTo>
                      <a:pt x="1845331" y="3321185"/>
                      <a:pt x="1853618" y="3336235"/>
                      <a:pt x="1862571" y="3338902"/>
                    </a:cubicBezTo>
                    <a:cubicBezTo>
                      <a:pt x="1910911" y="3356228"/>
                      <a:pt x="1963718" y="3356466"/>
                      <a:pt x="2012209" y="3339568"/>
                    </a:cubicBezTo>
                    <a:cubicBezTo>
                      <a:pt x="1883526" y="3206218"/>
                      <a:pt x="1812184" y="3082393"/>
                      <a:pt x="1820376" y="3001050"/>
                    </a:cubicBezTo>
                    <a:cubicBezTo>
                      <a:pt x="1833139" y="3030387"/>
                      <a:pt x="1845236" y="3054295"/>
                      <a:pt x="1854189" y="3079251"/>
                    </a:cubicBezTo>
                    <a:cubicBezTo>
                      <a:pt x="1887432" y="3172596"/>
                      <a:pt x="1939914" y="3252034"/>
                      <a:pt x="2019925" y="3311660"/>
                    </a:cubicBezTo>
                    <a:cubicBezTo>
                      <a:pt x="2030021" y="3319280"/>
                      <a:pt x="2048500" y="3324900"/>
                      <a:pt x="2059358" y="3321185"/>
                    </a:cubicBezTo>
                    <a:cubicBezTo>
                      <a:pt x="2143083" y="3289277"/>
                      <a:pt x="2195375" y="3153259"/>
                      <a:pt x="2156418" y="3071630"/>
                    </a:cubicBezTo>
                    <a:cubicBezTo>
                      <a:pt x="2144807" y="3076031"/>
                      <a:pt x="2132777" y="3079222"/>
                      <a:pt x="2120509" y="3081155"/>
                    </a:cubicBezTo>
                    <a:cubicBezTo>
                      <a:pt x="2076979" y="3083442"/>
                      <a:pt x="2060310" y="3094871"/>
                      <a:pt x="2084314" y="3141830"/>
                    </a:cubicBezTo>
                    <a:cubicBezTo>
                      <a:pt x="2100411" y="3173358"/>
                      <a:pt x="2101839" y="3212315"/>
                      <a:pt x="2109936" y="3247938"/>
                    </a:cubicBezTo>
                    <a:lnTo>
                      <a:pt x="2092314" y="3251081"/>
                    </a:lnTo>
                    <a:cubicBezTo>
                      <a:pt x="2089076" y="3234889"/>
                      <a:pt x="2086600" y="3218506"/>
                      <a:pt x="2082789" y="3202599"/>
                    </a:cubicBezTo>
                    <a:cubicBezTo>
                      <a:pt x="2066978" y="3141163"/>
                      <a:pt x="2053643" y="3078774"/>
                      <a:pt x="1973157" y="3068201"/>
                    </a:cubicBezTo>
                    <a:cubicBezTo>
                      <a:pt x="1954107" y="3065630"/>
                      <a:pt x="1936676" y="3050199"/>
                      <a:pt x="1919055" y="3039626"/>
                    </a:cubicBezTo>
                    <a:cubicBezTo>
                      <a:pt x="1874573" y="3012956"/>
                      <a:pt x="1842855" y="2958664"/>
                      <a:pt x="1777609" y="2975999"/>
                    </a:cubicBezTo>
                    <a:cubicBezTo>
                      <a:pt x="1769798" y="2978095"/>
                      <a:pt x="1757606" y="2963426"/>
                      <a:pt x="1747224" y="2956473"/>
                    </a:cubicBezTo>
                    <a:lnTo>
                      <a:pt x="1820757" y="2956473"/>
                    </a:lnTo>
                    <a:lnTo>
                      <a:pt x="1635591" y="2713681"/>
                    </a:lnTo>
                    <a:cubicBezTo>
                      <a:pt x="1635591" y="2742256"/>
                      <a:pt x="1634353" y="2757115"/>
                      <a:pt x="1635591" y="2771403"/>
                    </a:cubicBezTo>
                    <a:cubicBezTo>
                      <a:pt x="1643973" y="2851889"/>
                      <a:pt x="1696170" y="2905324"/>
                      <a:pt x="1748938" y="2958283"/>
                    </a:cubicBezTo>
                    <a:close/>
                    <a:moveTo>
                      <a:pt x="1436614" y="987179"/>
                    </a:moveTo>
                    <a:lnTo>
                      <a:pt x="1447377" y="993561"/>
                    </a:lnTo>
                    <a:cubicBezTo>
                      <a:pt x="1475380" y="948794"/>
                      <a:pt x="1507575" y="906026"/>
                      <a:pt x="1530435" y="858782"/>
                    </a:cubicBezTo>
                    <a:cubicBezTo>
                      <a:pt x="1567868" y="781154"/>
                      <a:pt x="1583489" y="700477"/>
                      <a:pt x="1545484" y="616085"/>
                    </a:cubicBezTo>
                    <a:cubicBezTo>
                      <a:pt x="1535959" y="594178"/>
                      <a:pt x="1536817" y="567317"/>
                      <a:pt x="1533007" y="542743"/>
                    </a:cubicBezTo>
                    <a:cubicBezTo>
                      <a:pt x="1570344" y="625991"/>
                      <a:pt x="1599682" y="710002"/>
                      <a:pt x="1637782" y="789536"/>
                    </a:cubicBezTo>
                    <a:cubicBezTo>
                      <a:pt x="1677025" y="871070"/>
                      <a:pt x="1740366" y="933554"/>
                      <a:pt x="1821805" y="988608"/>
                    </a:cubicBezTo>
                    <a:lnTo>
                      <a:pt x="1733127" y="777153"/>
                    </a:lnTo>
                    <a:lnTo>
                      <a:pt x="1749891" y="769247"/>
                    </a:lnTo>
                    <a:cubicBezTo>
                      <a:pt x="1756310" y="776753"/>
                      <a:pt x="1762140" y="784745"/>
                      <a:pt x="1767321" y="793155"/>
                    </a:cubicBezTo>
                    <a:cubicBezTo>
                      <a:pt x="1821929" y="900606"/>
                      <a:pt x="1914797" y="983693"/>
                      <a:pt x="2027640" y="1026041"/>
                    </a:cubicBezTo>
                    <a:cubicBezTo>
                      <a:pt x="2126129" y="1063379"/>
                      <a:pt x="2231475" y="1083191"/>
                      <a:pt x="2309961" y="1181204"/>
                    </a:cubicBezTo>
                    <a:cubicBezTo>
                      <a:pt x="2299198" y="1044806"/>
                      <a:pt x="2245953" y="941650"/>
                      <a:pt x="2172991" y="845257"/>
                    </a:cubicBezTo>
                    <a:cubicBezTo>
                      <a:pt x="2189032" y="852801"/>
                      <a:pt x="2203043" y="864069"/>
                      <a:pt x="2213853" y="878118"/>
                    </a:cubicBezTo>
                    <a:cubicBezTo>
                      <a:pt x="2339298" y="1032232"/>
                      <a:pt x="2344918" y="1211493"/>
                      <a:pt x="2323486" y="1397040"/>
                    </a:cubicBezTo>
                    <a:cubicBezTo>
                      <a:pt x="2312723" y="1489623"/>
                      <a:pt x="2305675" y="1582778"/>
                      <a:pt x="2299674" y="1675932"/>
                    </a:cubicBezTo>
                    <a:cubicBezTo>
                      <a:pt x="2298340" y="1697078"/>
                      <a:pt x="2308247" y="1718890"/>
                      <a:pt x="2313295" y="1741845"/>
                    </a:cubicBezTo>
                    <a:cubicBezTo>
                      <a:pt x="2363968" y="1707746"/>
                      <a:pt x="2413117" y="1684695"/>
                      <a:pt x="2448550" y="1648881"/>
                    </a:cubicBezTo>
                    <a:cubicBezTo>
                      <a:pt x="2632668" y="1461715"/>
                      <a:pt x="2685341" y="1226924"/>
                      <a:pt x="2673530" y="974797"/>
                    </a:cubicBezTo>
                    <a:cubicBezTo>
                      <a:pt x="2665643" y="822035"/>
                      <a:pt x="2622657" y="673150"/>
                      <a:pt x="2547895" y="539695"/>
                    </a:cubicBezTo>
                    <a:cubicBezTo>
                      <a:pt x="2397114" y="265375"/>
                      <a:pt x="2182516" y="78685"/>
                      <a:pt x="1859809" y="46109"/>
                    </a:cubicBezTo>
                    <a:cubicBezTo>
                      <a:pt x="1749320" y="34870"/>
                      <a:pt x="1655308" y="64588"/>
                      <a:pt x="1601205" y="172697"/>
                    </a:cubicBezTo>
                    <a:cubicBezTo>
                      <a:pt x="1595614" y="181288"/>
                      <a:pt x="1589033" y="189184"/>
                      <a:pt x="1581584" y="196223"/>
                    </a:cubicBezTo>
                    <a:cubicBezTo>
                      <a:pt x="1579679" y="180126"/>
                      <a:pt x="1580536" y="164505"/>
                      <a:pt x="1588633" y="154599"/>
                    </a:cubicBezTo>
                    <a:cubicBezTo>
                      <a:pt x="1614445" y="123071"/>
                      <a:pt x="1598158" y="105545"/>
                      <a:pt x="1573107" y="84686"/>
                    </a:cubicBezTo>
                    <a:cubicBezTo>
                      <a:pt x="1500431" y="23726"/>
                      <a:pt x="1415945" y="6962"/>
                      <a:pt x="1327362" y="26488"/>
                    </a:cubicBezTo>
                    <a:cubicBezTo>
                      <a:pt x="1189249" y="56968"/>
                      <a:pt x="1071996" y="129929"/>
                      <a:pt x="972365" y="228608"/>
                    </a:cubicBezTo>
                    <a:cubicBezTo>
                      <a:pt x="822727" y="376627"/>
                      <a:pt x="757291" y="566936"/>
                      <a:pt x="720429" y="767247"/>
                    </a:cubicBezTo>
                    <a:cubicBezTo>
                      <a:pt x="682329" y="975273"/>
                      <a:pt x="690330" y="1184156"/>
                      <a:pt x="735955" y="1390944"/>
                    </a:cubicBezTo>
                    <a:cubicBezTo>
                      <a:pt x="741098" y="1414090"/>
                      <a:pt x="749766" y="1436474"/>
                      <a:pt x="760719" y="1471811"/>
                    </a:cubicBezTo>
                    <a:cubicBezTo>
                      <a:pt x="770244" y="1451333"/>
                      <a:pt x="774912" y="1444951"/>
                      <a:pt x="775864" y="1437998"/>
                    </a:cubicBezTo>
                    <a:cubicBezTo>
                      <a:pt x="787199" y="1353225"/>
                      <a:pt x="801105" y="1268643"/>
                      <a:pt x="807964" y="1183490"/>
                    </a:cubicBezTo>
                    <a:cubicBezTo>
                      <a:pt x="819108" y="1045663"/>
                      <a:pt x="893689" y="926315"/>
                      <a:pt x="1011227" y="894311"/>
                    </a:cubicBezTo>
                    <a:cubicBezTo>
                      <a:pt x="1091237" y="872689"/>
                      <a:pt x="1177057" y="872403"/>
                      <a:pt x="1260210" y="862497"/>
                    </a:cubicBezTo>
                    <a:lnTo>
                      <a:pt x="1263545" y="879547"/>
                    </a:lnTo>
                    <a:lnTo>
                      <a:pt x="1178391" y="896406"/>
                    </a:lnTo>
                    <a:cubicBezTo>
                      <a:pt x="1224349" y="924048"/>
                      <a:pt x="1280270" y="929639"/>
                      <a:pt x="1330791" y="911646"/>
                    </a:cubicBezTo>
                    <a:cubicBezTo>
                      <a:pt x="1376320" y="896025"/>
                      <a:pt x="1417468" y="867640"/>
                      <a:pt x="1470523" y="839637"/>
                    </a:cubicBezTo>
                    <a:close/>
                    <a:moveTo>
                      <a:pt x="1236589" y="2211999"/>
                    </a:moveTo>
                    <a:cubicBezTo>
                      <a:pt x="1231826" y="2268006"/>
                      <a:pt x="1290691" y="2332300"/>
                      <a:pt x="1360414" y="2352493"/>
                    </a:cubicBezTo>
                    <a:cubicBezTo>
                      <a:pt x="1430137" y="2372686"/>
                      <a:pt x="1504146" y="2341539"/>
                      <a:pt x="1533578" y="2279531"/>
                    </a:cubicBezTo>
                    <a:lnTo>
                      <a:pt x="1414230" y="2254100"/>
                    </a:lnTo>
                    <a:cubicBezTo>
                      <a:pt x="1424803" y="2242860"/>
                      <a:pt x="1433946" y="2240002"/>
                      <a:pt x="1442805" y="2241527"/>
                    </a:cubicBezTo>
                    <a:cubicBezTo>
                      <a:pt x="1569106" y="2264672"/>
                      <a:pt x="1695217" y="2259338"/>
                      <a:pt x="1821614" y="2242194"/>
                    </a:cubicBezTo>
                    <a:cubicBezTo>
                      <a:pt x="1988206" y="2219524"/>
                      <a:pt x="2135939" y="2158564"/>
                      <a:pt x="2253478" y="2034167"/>
                    </a:cubicBezTo>
                    <a:cubicBezTo>
                      <a:pt x="2299769" y="1985209"/>
                      <a:pt x="2334536" y="1932631"/>
                      <a:pt x="2310056" y="1860051"/>
                    </a:cubicBezTo>
                    <a:cubicBezTo>
                      <a:pt x="2350728" y="1908819"/>
                      <a:pt x="2328535" y="1958443"/>
                      <a:pt x="2306341" y="2009879"/>
                    </a:cubicBezTo>
                    <a:cubicBezTo>
                      <a:pt x="2383780" y="2035406"/>
                      <a:pt x="2441692" y="2002640"/>
                      <a:pt x="2496175" y="1959206"/>
                    </a:cubicBezTo>
                    <a:cubicBezTo>
                      <a:pt x="2554372" y="1912628"/>
                      <a:pt x="2569041" y="1850240"/>
                      <a:pt x="2557135" y="1779660"/>
                    </a:cubicBezTo>
                    <a:cubicBezTo>
                      <a:pt x="2549038" y="1732034"/>
                      <a:pt x="2515129" y="1702316"/>
                      <a:pt x="2467028" y="1696030"/>
                    </a:cubicBezTo>
                    <a:cubicBezTo>
                      <a:pt x="2400353" y="1687267"/>
                      <a:pt x="2361586" y="1728986"/>
                      <a:pt x="2324153" y="1772897"/>
                    </a:cubicBezTo>
                    <a:cubicBezTo>
                      <a:pt x="2314628" y="1783565"/>
                      <a:pt x="2306055" y="1794423"/>
                      <a:pt x="2299007" y="1802805"/>
                    </a:cubicBezTo>
                    <a:cubicBezTo>
                      <a:pt x="2292625" y="1761276"/>
                      <a:pt x="2280624" y="1723557"/>
                      <a:pt x="2282338" y="1686410"/>
                    </a:cubicBezTo>
                    <a:cubicBezTo>
                      <a:pt x="2286720" y="1586873"/>
                      <a:pt x="2295197" y="1487432"/>
                      <a:pt x="2305294" y="1388277"/>
                    </a:cubicBezTo>
                    <a:cubicBezTo>
                      <a:pt x="2314819" y="1298171"/>
                      <a:pt x="2337869" y="1204159"/>
                      <a:pt x="2244905" y="1141961"/>
                    </a:cubicBezTo>
                    <a:cubicBezTo>
                      <a:pt x="2200709" y="1112433"/>
                      <a:pt x="2151941" y="1084811"/>
                      <a:pt x="2101173" y="1070999"/>
                    </a:cubicBezTo>
                    <a:cubicBezTo>
                      <a:pt x="1998750" y="1046006"/>
                      <a:pt x="1905472" y="992580"/>
                      <a:pt x="1832092" y="916885"/>
                    </a:cubicBezTo>
                    <a:cubicBezTo>
                      <a:pt x="1825005" y="910646"/>
                      <a:pt x="1817394" y="905036"/>
                      <a:pt x="1809327" y="900121"/>
                    </a:cubicBezTo>
                    <a:lnTo>
                      <a:pt x="1802850" y="906884"/>
                    </a:lnTo>
                    <a:cubicBezTo>
                      <a:pt x="1834597" y="952223"/>
                      <a:pt x="1866067" y="997590"/>
                      <a:pt x="1897243" y="1042996"/>
                    </a:cubicBezTo>
                    <a:cubicBezTo>
                      <a:pt x="1755987" y="988513"/>
                      <a:pt x="1660546" y="888215"/>
                      <a:pt x="1588251" y="745244"/>
                    </a:cubicBezTo>
                    <a:cubicBezTo>
                      <a:pt x="1555390" y="883738"/>
                      <a:pt x="1496526" y="990799"/>
                      <a:pt x="1373939" y="1067951"/>
                    </a:cubicBezTo>
                    <a:lnTo>
                      <a:pt x="1443186" y="893739"/>
                    </a:lnTo>
                    <a:cubicBezTo>
                      <a:pt x="1303930" y="957366"/>
                      <a:pt x="1265449" y="957842"/>
                      <a:pt x="1127432" y="900788"/>
                    </a:cubicBezTo>
                    <a:cubicBezTo>
                      <a:pt x="1106924" y="893368"/>
                      <a:pt x="1084598" y="892567"/>
                      <a:pt x="1063614" y="898502"/>
                    </a:cubicBezTo>
                    <a:cubicBezTo>
                      <a:pt x="913215" y="940983"/>
                      <a:pt x="842730" y="1031280"/>
                      <a:pt x="828252" y="1188538"/>
                    </a:cubicBezTo>
                    <a:cubicBezTo>
                      <a:pt x="820727" y="1270548"/>
                      <a:pt x="808726" y="1352273"/>
                      <a:pt x="795581" y="1433616"/>
                    </a:cubicBezTo>
                    <a:cubicBezTo>
                      <a:pt x="790628" y="1464287"/>
                      <a:pt x="776531" y="1493528"/>
                      <a:pt x="767006" y="1523437"/>
                    </a:cubicBezTo>
                    <a:lnTo>
                      <a:pt x="753576" y="1521341"/>
                    </a:lnTo>
                    <a:cubicBezTo>
                      <a:pt x="739098" y="1476669"/>
                      <a:pt x="728335" y="1430187"/>
                      <a:pt x="708332" y="1387991"/>
                    </a:cubicBezTo>
                    <a:cubicBezTo>
                      <a:pt x="697473" y="1365131"/>
                      <a:pt x="670232" y="1334366"/>
                      <a:pt x="651182" y="1335032"/>
                    </a:cubicBezTo>
                    <a:cubicBezTo>
                      <a:pt x="627655" y="1335890"/>
                      <a:pt x="599747" y="1361417"/>
                      <a:pt x="583364" y="1383515"/>
                    </a:cubicBezTo>
                    <a:cubicBezTo>
                      <a:pt x="541740" y="1439236"/>
                      <a:pt x="566410" y="1570300"/>
                      <a:pt x="656135" y="1635832"/>
                    </a:cubicBezTo>
                    <a:lnTo>
                      <a:pt x="671852" y="1594112"/>
                    </a:lnTo>
                    <a:cubicBezTo>
                      <a:pt x="679281" y="1620401"/>
                      <a:pt x="677186" y="1646024"/>
                      <a:pt x="679662" y="1671074"/>
                    </a:cubicBezTo>
                    <a:cubicBezTo>
                      <a:pt x="688330" y="1758418"/>
                      <a:pt x="741289" y="1822331"/>
                      <a:pt x="797296" y="1883482"/>
                    </a:cubicBezTo>
                    <a:cubicBezTo>
                      <a:pt x="933884" y="2032548"/>
                      <a:pt x="1102096" y="2134275"/>
                      <a:pt x="1287547" y="2211142"/>
                    </a:cubicBezTo>
                    <a:cubicBezTo>
                      <a:pt x="1301454" y="2216952"/>
                      <a:pt x="1314312" y="2224953"/>
                      <a:pt x="1327743" y="2231906"/>
                    </a:cubicBezTo>
                    <a:lnTo>
                      <a:pt x="1320980" y="2245432"/>
                    </a:lnTo>
                    <a:close/>
                    <a:moveTo>
                      <a:pt x="3254650" y="1919867"/>
                    </a:moveTo>
                    <a:cubicBezTo>
                      <a:pt x="3216046" y="1826942"/>
                      <a:pt x="3203368" y="1725291"/>
                      <a:pt x="3217979" y="1625736"/>
                    </a:cubicBezTo>
                    <a:cubicBezTo>
                      <a:pt x="3229314" y="1546011"/>
                      <a:pt x="3250650" y="1467716"/>
                      <a:pt x="3266938" y="1388658"/>
                    </a:cubicBezTo>
                    <a:cubicBezTo>
                      <a:pt x="3300656" y="1224161"/>
                      <a:pt x="3323421" y="1059855"/>
                      <a:pt x="3250840" y="898597"/>
                    </a:cubicBezTo>
                    <a:cubicBezTo>
                      <a:pt x="3249383" y="892872"/>
                      <a:pt x="3248907" y="886948"/>
                      <a:pt x="3249412" y="881071"/>
                    </a:cubicBezTo>
                    <a:lnTo>
                      <a:pt x="3264175" y="874403"/>
                    </a:lnTo>
                    <a:lnTo>
                      <a:pt x="3353329" y="1054616"/>
                    </a:lnTo>
                    <a:cubicBezTo>
                      <a:pt x="3373237" y="875261"/>
                      <a:pt x="3248554" y="624944"/>
                      <a:pt x="3065293" y="545696"/>
                    </a:cubicBezTo>
                    <a:cubicBezTo>
                      <a:pt x="2945469" y="493880"/>
                      <a:pt x="2831740" y="517121"/>
                      <a:pt x="2719155" y="580462"/>
                    </a:cubicBezTo>
                    <a:cubicBezTo>
                      <a:pt x="2734338" y="595397"/>
                      <a:pt x="2753959" y="604989"/>
                      <a:pt x="2775067" y="607798"/>
                    </a:cubicBezTo>
                    <a:cubicBezTo>
                      <a:pt x="2815071" y="610275"/>
                      <a:pt x="2850029" y="617323"/>
                      <a:pt x="2876317" y="668473"/>
                    </a:cubicBezTo>
                    <a:cubicBezTo>
                      <a:pt x="2845933" y="652185"/>
                      <a:pt x="2828026" y="637612"/>
                      <a:pt x="2807833" y="633230"/>
                    </a:cubicBezTo>
                    <a:cubicBezTo>
                      <a:pt x="2790116" y="629325"/>
                      <a:pt x="2769733" y="636755"/>
                      <a:pt x="2750683" y="639231"/>
                    </a:cubicBezTo>
                    <a:cubicBezTo>
                      <a:pt x="2754302" y="663139"/>
                      <a:pt x="2749159" y="698000"/>
                      <a:pt x="2763065" y="709145"/>
                    </a:cubicBezTo>
                    <a:cubicBezTo>
                      <a:pt x="2838217" y="769247"/>
                      <a:pt x="2867364" y="854972"/>
                      <a:pt x="2901940" y="937745"/>
                    </a:cubicBezTo>
                    <a:cubicBezTo>
                      <a:pt x="2904616" y="947050"/>
                      <a:pt x="2906150" y="956642"/>
                      <a:pt x="2906512" y="966320"/>
                    </a:cubicBezTo>
                    <a:cubicBezTo>
                      <a:pt x="2852791" y="890120"/>
                      <a:pt x="2835836" y="791917"/>
                      <a:pt x="2748016" y="735719"/>
                    </a:cubicBezTo>
                    <a:cubicBezTo>
                      <a:pt x="2741158" y="760008"/>
                      <a:pt x="2731347" y="792012"/>
                      <a:pt x="2742777" y="804871"/>
                    </a:cubicBezTo>
                    <a:cubicBezTo>
                      <a:pt x="2813262" y="883547"/>
                      <a:pt x="2832122" y="980036"/>
                      <a:pt x="2838027" y="1078238"/>
                    </a:cubicBezTo>
                    <a:cubicBezTo>
                      <a:pt x="2849647" y="1273882"/>
                      <a:pt x="2865459" y="1467811"/>
                      <a:pt x="2961852" y="1643833"/>
                    </a:cubicBezTo>
                    <a:cubicBezTo>
                      <a:pt x="3029479" y="1766324"/>
                      <a:pt x="3128920" y="1856716"/>
                      <a:pt x="3254555" y="1919867"/>
                    </a:cubicBezTo>
                    <a:close/>
                    <a:moveTo>
                      <a:pt x="41487" y="1205492"/>
                    </a:moveTo>
                    <a:lnTo>
                      <a:pt x="51012" y="1218637"/>
                    </a:lnTo>
                    <a:cubicBezTo>
                      <a:pt x="96732" y="1192919"/>
                      <a:pt x="146262" y="1171964"/>
                      <a:pt x="187410" y="1140437"/>
                    </a:cubicBezTo>
                    <a:cubicBezTo>
                      <a:pt x="299138" y="1054712"/>
                      <a:pt x="366956" y="936411"/>
                      <a:pt x="419534" y="809538"/>
                    </a:cubicBezTo>
                    <a:cubicBezTo>
                      <a:pt x="452205" y="730957"/>
                      <a:pt x="474969" y="648185"/>
                      <a:pt x="503544" y="567794"/>
                    </a:cubicBezTo>
                    <a:cubicBezTo>
                      <a:pt x="508307" y="554363"/>
                      <a:pt x="520308" y="543410"/>
                      <a:pt x="528881" y="531313"/>
                    </a:cubicBezTo>
                    <a:lnTo>
                      <a:pt x="539359" y="537695"/>
                    </a:lnTo>
                    <a:cubicBezTo>
                      <a:pt x="507450" y="602274"/>
                      <a:pt x="480399" y="667806"/>
                      <a:pt x="493258" y="741911"/>
                    </a:cubicBezTo>
                    <a:cubicBezTo>
                      <a:pt x="544312" y="621229"/>
                      <a:pt x="559266" y="474068"/>
                      <a:pt x="725382" y="445397"/>
                    </a:cubicBezTo>
                    <a:cubicBezTo>
                      <a:pt x="731478" y="368721"/>
                      <a:pt x="717571" y="358148"/>
                      <a:pt x="648420" y="388247"/>
                    </a:cubicBezTo>
                    <a:cubicBezTo>
                      <a:pt x="628475" y="397601"/>
                      <a:pt x="609358" y="408631"/>
                      <a:pt x="591270" y="421204"/>
                    </a:cubicBezTo>
                    <a:cubicBezTo>
                      <a:pt x="568314" y="436158"/>
                      <a:pt x="546312" y="452446"/>
                      <a:pt x="523928" y="468162"/>
                    </a:cubicBezTo>
                    <a:cubicBezTo>
                      <a:pt x="589555" y="384818"/>
                      <a:pt x="628036" y="365102"/>
                      <a:pt x="720334" y="355005"/>
                    </a:cubicBezTo>
                    <a:cubicBezTo>
                      <a:pt x="733059" y="352395"/>
                      <a:pt x="743718" y="343765"/>
                      <a:pt x="748909" y="331859"/>
                    </a:cubicBezTo>
                    <a:cubicBezTo>
                      <a:pt x="749308" y="319029"/>
                      <a:pt x="743136" y="306885"/>
                      <a:pt x="732526" y="299665"/>
                    </a:cubicBezTo>
                    <a:cubicBezTo>
                      <a:pt x="708170" y="289330"/>
                      <a:pt x="683119" y="280710"/>
                      <a:pt x="657564" y="273852"/>
                    </a:cubicBezTo>
                    <a:lnTo>
                      <a:pt x="662898" y="256993"/>
                    </a:lnTo>
                    <a:cubicBezTo>
                      <a:pt x="692139" y="266518"/>
                      <a:pt x="721096" y="277567"/>
                      <a:pt x="750909" y="285568"/>
                    </a:cubicBezTo>
                    <a:cubicBezTo>
                      <a:pt x="760434" y="288235"/>
                      <a:pt x="772340" y="283377"/>
                      <a:pt x="783104" y="282044"/>
                    </a:cubicBezTo>
                    <a:cubicBezTo>
                      <a:pt x="781675" y="273852"/>
                      <a:pt x="783104" y="262517"/>
                      <a:pt x="778341" y="258040"/>
                    </a:cubicBezTo>
                    <a:cubicBezTo>
                      <a:pt x="730716" y="214321"/>
                      <a:pt x="677186" y="186603"/>
                      <a:pt x="610320" y="199748"/>
                    </a:cubicBezTo>
                    <a:cubicBezTo>
                      <a:pt x="593394" y="204405"/>
                      <a:pt x="576868" y="210397"/>
                      <a:pt x="560885" y="217655"/>
                    </a:cubicBezTo>
                    <a:lnTo>
                      <a:pt x="554504" y="201367"/>
                    </a:lnTo>
                    <a:cubicBezTo>
                      <a:pt x="579364" y="192889"/>
                      <a:pt x="603652" y="179745"/>
                      <a:pt x="629179" y="176792"/>
                    </a:cubicBezTo>
                    <a:cubicBezTo>
                      <a:pt x="687948" y="169934"/>
                      <a:pt x="737764" y="195842"/>
                      <a:pt x="780532" y="232990"/>
                    </a:cubicBezTo>
                    <a:cubicBezTo>
                      <a:pt x="804249" y="253659"/>
                      <a:pt x="822918" y="254421"/>
                      <a:pt x="844825" y="234419"/>
                    </a:cubicBezTo>
                    <a:cubicBezTo>
                      <a:pt x="742812" y="28202"/>
                      <a:pt x="457539" y="-26852"/>
                      <a:pt x="281041" y="155552"/>
                    </a:cubicBezTo>
                    <a:cubicBezTo>
                      <a:pt x="181695" y="258231"/>
                      <a:pt x="132736" y="390343"/>
                      <a:pt x="112162" y="531408"/>
                    </a:cubicBezTo>
                    <a:cubicBezTo>
                      <a:pt x="108924" y="553697"/>
                      <a:pt x="116734" y="577700"/>
                      <a:pt x="119402" y="600940"/>
                    </a:cubicBezTo>
                    <a:cubicBezTo>
                      <a:pt x="162740" y="398344"/>
                      <a:pt x="172361" y="369102"/>
                      <a:pt x="214652" y="341194"/>
                    </a:cubicBezTo>
                    <a:cubicBezTo>
                      <a:pt x="214652" y="346337"/>
                      <a:pt x="217318" y="351862"/>
                      <a:pt x="215413" y="355100"/>
                    </a:cubicBezTo>
                    <a:cubicBezTo>
                      <a:pt x="149405" y="471020"/>
                      <a:pt x="147977" y="594940"/>
                      <a:pt x="159216" y="724004"/>
                    </a:cubicBezTo>
                    <a:cubicBezTo>
                      <a:pt x="172170" y="872879"/>
                      <a:pt x="152072" y="1018612"/>
                      <a:pt x="74919" y="1151390"/>
                    </a:cubicBezTo>
                    <a:cubicBezTo>
                      <a:pt x="64061" y="1169583"/>
                      <a:pt x="52536" y="1187490"/>
                      <a:pt x="41392" y="1205588"/>
                    </a:cubicBezTo>
                    <a:close/>
                    <a:moveTo>
                      <a:pt x="1799516" y="2807693"/>
                    </a:moveTo>
                    <a:cubicBezTo>
                      <a:pt x="1798373" y="2829409"/>
                      <a:pt x="1792754" y="2846745"/>
                      <a:pt x="1797516" y="2860461"/>
                    </a:cubicBezTo>
                    <a:cubicBezTo>
                      <a:pt x="1831901" y="2960474"/>
                      <a:pt x="1903434" y="3024767"/>
                      <a:pt x="2001637" y="3057819"/>
                    </a:cubicBezTo>
                    <a:cubicBezTo>
                      <a:pt x="2088219" y="3086966"/>
                      <a:pt x="2174801" y="3060391"/>
                      <a:pt x="2216902" y="2992287"/>
                    </a:cubicBezTo>
                    <a:cubicBezTo>
                      <a:pt x="2255002" y="2931232"/>
                      <a:pt x="2277004" y="2862176"/>
                      <a:pt x="2249763" y="2792262"/>
                    </a:cubicBezTo>
                    <a:cubicBezTo>
                      <a:pt x="2219216" y="2716443"/>
                      <a:pt x="2183145" y="2642967"/>
                      <a:pt x="2141845" y="2572425"/>
                    </a:cubicBezTo>
                    <a:cubicBezTo>
                      <a:pt x="2113270" y="2521657"/>
                      <a:pt x="2050500" y="2526229"/>
                      <a:pt x="2015162" y="2576045"/>
                    </a:cubicBezTo>
                    <a:cubicBezTo>
                      <a:pt x="2127081" y="2619765"/>
                      <a:pt x="2196899" y="2699870"/>
                      <a:pt x="2198328" y="2791215"/>
                    </a:cubicBezTo>
                    <a:cubicBezTo>
                      <a:pt x="2190032" y="2779451"/>
                      <a:pt x="2182336" y="2767278"/>
                      <a:pt x="2175277" y="2754734"/>
                    </a:cubicBezTo>
                    <a:cubicBezTo>
                      <a:pt x="2146702" y="2713681"/>
                      <a:pt x="2122318" y="2667294"/>
                      <a:pt x="2086123" y="2634242"/>
                    </a:cubicBezTo>
                    <a:cubicBezTo>
                      <a:pt x="2031164" y="2584046"/>
                      <a:pt x="2016972" y="2590332"/>
                      <a:pt x="1984777" y="2654245"/>
                    </a:cubicBezTo>
                    <a:cubicBezTo>
                      <a:pt x="1984015" y="2655769"/>
                      <a:pt x="1979158" y="2655293"/>
                      <a:pt x="1970490" y="2656626"/>
                    </a:cubicBezTo>
                    <a:cubicBezTo>
                      <a:pt x="1972128" y="2644720"/>
                      <a:pt x="1974452" y="2632928"/>
                      <a:pt x="1977443" y="2621288"/>
                    </a:cubicBezTo>
                    <a:cubicBezTo>
                      <a:pt x="1998493" y="2555376"/>
                      <a:pt x="1992207" y="2492796"/>
                      <a:pt x="1952392" y="2435836"/>
                    </a:cubicBezTo>
                    <a:cubicBezTo>
                      <a:pt x="1897909" y="2357922"/>
                      <a:pt x="1819042" y="2317631"/>
                      <a:pt x="1726935" y="2312011"/>
                    </a:cubicBezTo>
                    <a:cubicBezTo>
                      <a:pt x="1692264" y="2310012"/>
                      <a:pt x="1652164" y="2325918"/>
                      <a:pt x="1622637" y="2345826"/>
                    </a:cubicBezTo>
                    <a:cubicBezTo>
                      <a:pt x="1608254" y="2355351"/>
                      <a:pt x="1603587" y="2395546"/>
                      <a:pt x="1610540" y="2417168"/>
                    </a:cubicBezTo>
                    <a:cubicBezTo>
                      <a:pt x="1618541" y="2443266"/>
                      <a:pt x="1646544" y="2442028"/>
                      <a:pt x="1671119" y="2429741"/>
                    </a:cubicBezTo>
                    <a:cubicBezTo>
                      <a:pt x="1677311" y="2426597"/>
                      <a:pt x="1686645" y="2429741"/>
                      <a:pt x="1709219" y="2430979"/>
                    </a:cubicBezTo>
                    <a:cubicBezTo>
                      <a:pt x="1681692" y="2445933"/>
                      <a:pt x="1663118" y="2450601"/>
                      <a:pt x="1653498" y="2462507"/>
                    </a:cubicBezTo>
                    <a:cubicBezTo>
                      <a:pt x="1641496" y="2477366"/>
                      <a:pt x="1636734" y="2498226"/>
                      <a:pt x="1628923" y="2516418"/>
                    </a:cubicBezTo>
                    <a:lnTo>
                      <a:pt x="1669976" y="2532039"/>
                    </a:lnTo>
                    <a:lnTo>
                      <a:pt x="1727126" y="2554137"/>
                    </a:lnTo>
                    <a:lnTo>
                      <a:pt x="1721888" y="2567663"/>
                    </a:lnTo>
                    <a:cubicBezTo>
                      <a:pt x="1709600" y="2563472"/>
                      <a:pt x="1697504" y="2558804"/>
                      <a:pt x="1685121" y="2554994"/>
                    </a:cubicBezTo>
                    <a:cubicBezTo>
                      <a:pt x="1639591" y="2540897"/>
                      <a:pt x="1583108" y="2562138"/>
                      <a:pt x="1571392" y="2597476"/>
                    </a:cubicBezTo>
                    <a:cubicBezTo>
                      <a:pt x="1555485" y="2645101"/>
                      <a:pt x="1577964" y="2680058"/>
                      <a:pt x="1634924" y="2700917"/>
                    </a:cubicBezTo>
                    <a:cubicBezTo>
                      <a:pt x="1651688" y="2707013"/>
                      <a:pt x="1671595" y="2716824"/>
                      <a:pt x="1679977" y="2730921"/>
                    </a:cubicBezTo>
                    <a:cubicBezTo>
                      <a:pt x="1708648" y="2780451"/>
                      <a:pt x="1747224" y="2809693"/>
                      <a:pt x="1799421" y="2807788"/>
                    </a:cubicBezTo>
                    <a:close/>
                    <a:moveTo>
                      <a:pt x="993606" y="2383735"/>
                    </a:moveTo>
                    <a:cubicBezTo>
                      <a:pt x="1042088" y="2323156"/>
                      <a:pt x="1019133" y="2252671"/>
                      <a:pt x="947314" y="2243717"/>
                    </a:cubicBezTo>
                    <a:cubicBezTo>
                      <a:pt x="916158" y="2239660"/>
                      <a:pt x="884487" y="2244136"/>
                      <a:pt x="855684" y="2256671"/>
                    </a:cubicBezTo>
                    <a:cubicBezTo>
                      <a:pt x="777198" y="2294771"/>
                      <a:pt x="726810" y="2357160"/>
                      <a:pt x="714428" y="2446028"/>
                    </a:cubicBezTo>
                    <a:cubicBezTo>
                      <a:pt x="711189" y="2469841"/>
                      <a:pt x="708523" y="2493653"/>
                      <a:pt x="705570" y="2517561"/>
                    </a:cubicBezTo>
                    <a:lnTo>
                      <a:pt x="694711" y="2517561"/>
                    </a:lnTo>
                    <a:lnTo>
                      <a:pt x="694711" y="2429741"/>
                    </a:lnTo>
                    <a:cubicBezTo>
                      <a:pt x="646229" y="2415072"/>
                      <a:pt x="608986" y="2420216"/>
                      <a:pt x="568029" y="2450696"/>
                    </a:cubicBezTo>
                    <a:cubicBezTo>
                      <a:pt x="471255" y="2522705"/>
                      <a:pt x="428107" y="2622146"/>
                      <a:pt x="434679" y="2740160"/>
                    </a:cubicBezTo>
                    <a:cubicBezTo>
                      <a:pt x="441632" y="2868462"/>
                      <a:pt x="509164" y="2926660"/>
                      <a:pt x="629655" y="2918754"/>
                    </a:cubicBezTo>
                    <a:cubicBezTo>
                      <a:pt x="724905" y="2912563"/>
                      <a:pt x="811869" y="2824647"/>
                      <a:pt x="808630" y="2738351"/>
                    </a:cubicBezTo>
                    <a:cubicBezTo>
                      <a:pt x="723572" y="2726921"/>
                      <a:pt x="714619" y="2722063"/>
                      <a:pt x="706904" y="2681201"/>
                    </a:cubicBezTo>
                    <a:cubicBezTo>
                      <a:pt x="769006" y="2724825"/>
                      <a:pt x="825966" y="2728826"/>
                      <a:pt x="881592" y="2670723"/>
                    </a:cubicBezTo>
                    <a:cubicBezTo>
                      <a:pt x="892736" y="2659102"/>
                      <a:pt x="919692" y="2663199"/>
                      <a:pt x="946933" y="2658912"/>
                    </a:cubicBezTo>
                    <a:cubicBezTo>
                      <a:pt x="936170" y="2680248"/>
                      <a:pt x="930646" y="2691107"/>
                      <a:pt x="924169" y="2704061"/>
                    </a:cubicBezTo>
                    <a:cubicBezTo>
                      <a:pt x="975889" y="2703203"/>
                      <a:pt x="1011417" y="2675486"/>
                      <a:pt x="1022085" y="2627861"/>
                    </a:cubicBezTo>
                    <a:cubicBezTo>
                      <a:pt x="1031610" y="2585284"/>
                      <a:pt x="1022085" y="2545565"/>
                      <a:pt x="982652" y="2524896"/>
                    </a:cubicBezTo>
                    <a:cubicBezTo>
                      <a:pt x="955696" y="2510799"/>
                      <a:pt x="921978" y="2509655"/>
                      <a:pt x="891307" y="2502893"/>
                    </a:cubicBezTo>
                    <a:cubicBezTo>
                      <a:pt x="881211" y="2500702"/>
                      <a:pt x="870924" y="2499273"/>
                      <a:pt x="860827" y="2497463"/>
                    </a:cubicBezTo>
                    <a:lnTo>
                      <a:pt x="863113" y="2482509"/>
                    </a:lnTo>
                    <a:cubicBezTo>
                      <a:pt x="890450" y="2484605"/>
                      <a:pt x="919025" y="2482509"/>
                      <a:pt x="944933" y="2489939"/>
                    </a:cubicBezTo>
                    <a:cubicBezTo>
                      <a:pt x="979794" y="2499464"/>
                      <a:pt x="988176" y="2480414"/>
                      <a:pt x="992558" y="2454982"/>
                    </a:cubicBezTo>
                    <a:cubicBezTo>
                      <a:pt x="1000845" y="2405642"/>
                      <a:pt x="953601" y="2364780"/>
                      <a:pt x="893117" y="2367638"/>
                    </a:cubicBezTo>
                    <a:cubicBezTo>
                      <a:pt x="877877" y="2368400"/>
                      <a:pt x="862637" y="2369447"/>
                      <a:pt x="847302" y="2370400"/>
                    </a:cubicBezTo>
                    <a:lnTo>
                      <a:pt x="848064" y="2357160"/>
                    </a:lnTo>
                    <a:cubicBezTo>
                      <a:pt x="900832" y="2336110"/>
                      <a:pt x="949314" y="2348683"/>
                      <a:pt x="993606" y="2383735"/>
                    </a:cubicBezTo>
                    <a:close/>
                    <a:moveTo>
                      <a:pt x="1373082" y="4229775"/>
                    </a:moveTo>
                    <a:cubicBezTo>
                      <a:pt x="1331934" y="4277400"/>
                      <a:pt x="1351269" y="4319596"/>
                      <a:pt x="1379178" y="4356839"/>
                    </a:cubicBezTo>
                    <a:cubicBezTo>
                      <a:pt x="1451473" y="4453422"/>
                      <a:pt x="1550628" y="4517907"/>
                      <a:pt x="1661118" y="4558102"/>
                    </a:cubicBezTo>
                    <a:cubicBezTo>
                      <a:pt x="1724650" y="4581153"/>
                      <a:pt x="1795896" y="4589535"/>
                      <a:pt x="1864096" y="4591249"/>
                    </a:cubicBezTo>
                    <a:cubicBezTo>
                      <a:pt x="1932294" y="4592964"/>
                      <a:pt x="1978396" y="4547529"/>
                      <a:pt x="1999065" y="4483521"/>
                    </a:cubicBezTo>
                    <a:cubicBezTo>
                      <a:pt x="2018115" y="4424086"/>
                      <a:pt x="2004685" y="4367983"/>
                      <a:pt x="1952869" y="4331121"/>
                    </a:cubicBezTo>
                    <a:cubicBezTo>
                      <a:pt x="1913359" y="4302718"/>
                      <a:pt x="1870373" y="4279515"/>
                      <a:pt x="1824948" y="4262065"/>
                    </a:cubicBezTo>
                    <a:cubicBezTo>
                      <a:pt x="1767798" y="4240348"/>
                      <a:pt x="1715791" y="4233490"/>
                      <a:pt x="1656927" y="4282639"/>
                    </a:cubicBezTo>
                    <a:cubicBezTo>
                      <a:pt x="1577298" y="4348457"/>
                      <a:pt x="1456044" y="4319405"/>
                      <a:pt x="1373082" y="4229395"/>
                    </a:cubicBezTo>
                    <a:close/>
                    <a:moveTo>
                      <a:pt x="845206" y="3566073"/>
                    </a:moveTo>
                    <a:cubicBezTo>
                      <a:pt x="840348" y="3663990"/>
                      <a:pt x="833110" y="3757240"/>
                      <a:pt x="832062" y="3850585"/>
                    </a:cubicBezTo>
                    <a:cubicBezTo>
                      <a:pt x="831109" y="3928976"/>
                      <a:pt x="871781" y="3975553"/>
                      <a:pt x="939123" y="3984506"/>
                    </a:cubicBezTo>
                    <a:cubicBezTo>
                      <a:pt x="1047517" y="3998889"/>
                      <a:pt x="1118098" y="3965456"/>
                      <a:pt x="1141529" y="3887256"/>
                    </a:cubicBezTo>
                    <a:cubicBezTo>
                      <a:pt x="1157817" y="3832678"/>
                      <a:pt x="1171723" y="3777338"/>
                      <a:pt x="1185249" y="3721997"/>
                    </a:cubicBezTo>
                    <a:cubicBezTo>
                      <a:pt x="1187821" y="3711234"/>
                      <a:pt x="1188201" y="3693422"/>
                      <a:pt x="1181820" y="3687898"/>
                    </a:cubicBezTo>
                    <a:cubicBezTo>
                      <a:pt x="1087046" y="3608269"/>
                      <a:pt x="981319" y="3557024"/>
                      <a:pt x="845206" y="3565692"/>
                    </a:cubicBezTo>
                    <a:close/>
                    <a:moveTo>
                      <a:pt x="925216" y="4266732"/>
                    </a:moveTo>
                    <a:cubicBezTo>
                      <a:pt x="937123" y="4277972"/>
                      <a:pt x="947028" y="4287211"/>
                      <a:pt x="956744" y="4296546"/>
                    </a:cubicBezTo>
                    <a:cubicBezTo>
                      <a:pt x="979604" y="4318168"/>
                      <a:pt x="989034" y="4343599"/>
                      <a:pt x="960744" y="4365030"/>
                    </a:cubicBezTo>
                    <a:cubicBezTo>
                      <a:pt x="938552" y="4381985"/>
                      <a:pt x="921025" y="4424276"/>
                      <a:pt x="879592" y="4384080"/>
                    </a:cubicBezTo>
                    <a:cubicBezTo>
                      <a:pt x="857112" y="4362173"/>
                      <a:pt x="823680" y="4348838"/>
                      <a:pt x="792914" y="4338837"/>
                    </a:cubicBezTo>
                    <a:cubicBezTo>
                      <a:pt x="753480" y="4325978"/>
                      <a:pt x="711666" y="4320358"/>
                      <a:pt x="669089" y="4311119"/>
                    </a:cubicBezTo>
                    <a:cubicBezTo>
                      <a:pt x="715000" y="4245587"/>
                      <a:pt x="748432" y="4232537"/>
                      <a:pt x="857303" y="4229775"/>
                    </a:cubicBezTo>
                    <a:cubicBezTo>
                      <a:pt x="839396" y="4215488"/>
                      <a:pt x="816155" y="4193485"/>
                      <a:pt x="799105" y="4197581"/>
                    </a:cubicBezTo>
                    <a:cubicBezTo>
                      <a:pt x="712714" y="4217964"/>
                      <a:pt x="627655" y="4244158"/>
                      <a:pt x="565743" y="4315120"/>
                    </a:cubicBezTo>
                    <a:cubicBezTo>
                      <a:pt x="519928" y="4367888"/>
                      <a:pt x="522880" y="4426657"/>
                      <a:pt x="571458" y="4476282"/>
                    </a:cubicBezTo>
                    <a:cubicBezTo>
                      <a:pt x="613463" y="4519336"/>
                      <a:pt x="665755" y="4540195"/>
                      <a:pt x="723858" y="4547148"/>
                    </a:cubicBezTo>
                    <a:cubicBezTo>
                      <a:pt x="905500" y="4568865"/>
                      <a:pt x="1113335" y="4412274"/>
                      <a:pt x="1144672" y="4229490"/>
                    </a:cubicBezTo>
                    <a:cubicBezTo>
                      <a:pt x="1147816" y="4210440"/>
                      <a:pt x="1139338" y="4190056"/>
                      <a:pt x="1135147" y="4160528"/>
                    </a:cubicBezTo>
                    <a:cubicBezTo>
                      <a:pt x="1074759" y="4241110"/>
                      <a:pt x="1074759" y="4241110"/>
                      <a:pt x="925216" y="4266352"/>
                    </a:cubicBezTo>
                    <a:close/>
                    <a:moveTo>
                      <a:pt x="1348793" y="3741333"/>
                    </a:moveTo>
                    <a:cubicBezTo>
                      <a:pt x="1359842" y="3796578"/>
                      <a:pt x="1374130" y="3841060"/>
                      <a:pt x="1376511" y="3886113"/>
                    </a:cubicBezTo>
                    <a:cubicBezTo>
                      <a:pt x="1379844" y="3949168"/>
                      <a:pt x="1413468" y="3989555"/>
                      <a:pt x="1461664" y="4020511"/>
                    </a:cubicBezTo>
                    <a:cubicBezTo>
                      <a:pt x="1518814" y="4057468"/>
                      <a:pt x="1581489" y="4062612"/>
                      <a:pt x="1642639" y="4030798"/>
                    </a:cubicBezTo>
                    <a:cubicBezTo>
                      <a:pt x="1698551" y="4002223"/>
                      <a:pt x="1712934" y="3949550"/>
                      <a:pt x="1712172" y="3889923"/>
                    </a:cubicBezTo>
                    <a:cubicBezTo>
                      <a:pt x="1711220" y="3821724"/>
                      <a:pt x="1713505" y="3753525"/>
                      <a:pt x="1713505" y="3685231"/>
                    </a:cubicBezTo>
                    <a:cubicBezTo>
                      <a:pt x="1713505" y="3662371"/>
                      <a:pt x="1710743" y="3639416"/>
                      <a:pt x="1708743" y="3609983"/>
                    </a:cubicBezTo>
                    <a:cubicBezTo>
                      <a:pt x="1588347" y="3666276"/>
                      <a:pt x="1496907" y="3776957"/>
                      <a:pt x="1348793" y="3740952"/>
                    </a:cubicBezTo>
                    <a:close/>
                    <a:moveTo>
                      <a:pt x="1703028" y="4014129"/>
                    </a:moveTo>
                    <a:cubicBezTo>
                      <a:pt x="1589966" y="4102426"/>
                      <a:pt x="1491287" y="4080804"/>
                      <a:pt x="1401086" y="3999842"/>
                    </a:cubicBezTo>
                    <a:cubicBezTo>
                      <a:pt x="1401086" y="4066517"/>
                      <a:pt x="1402038" y="4130906"/>
                      <a:pt x="1401086" y="4195200"/>
                    </a:cubicBezTo>
                    <a:cubicBezTo>
                      <a:pt x="1400323" y="4235585"/>
                      <a:pt x="1419183" y="4261112"/>
                      <a:pt x="1454235" y="4276638"/>
                    </a:cubicBezTo>
                    <a:cubicBezTo>
                      <a:pt x="1506394" y="4301413"/>
                      <a:pt x="1566316" y="4304194"/>
                      <a:pt x="1620541" y="4284353"/>
                    </a:cubicBezTo>
                    <a:cubicBezTo>
                      <a:pt x="1645211" y="4274828"/>
                      <a:pt x="1679501" y="4254064"/>
                      <a:pt x="1683311" y="4233490"/>
                    </a:cubicBezTo>
                    <a:cubicBezTo>
                      <a:pt x="1695789" y="4164910"/>
                      <a:pt x="1696741" y="4093663"/>
                      <a:pt x="1703028" y="4013748"/>
                    </a:cubicBezTo>
                    <a:close/>
                    <a:moveTo>
                      <a:pt x="826728" y="3942215"/>
                    </a:moveTo>
                    <a:cubicBezTo>
                      <a:pt x="832633" y="4022987"/>
                      <a:pt x="834634" y="4090996"/>
                      <a:pt x="844063" y="4158052"/>
                    </a:cubicBezTo>
                    <a:cubicBezTo>
                      <a:pt x="848254" y="4183569"/>
                      <a:pt x="862485" y="4206353"/>
                      <a:pt x="883592" y="4221298"/>
                    </a:cubicBezTo>
                    <a:cubicBezTo>
                      <a:pt x="937123" y="4252540"/>
                      <a:pt x="996273" y="4251207"/>
                      <a:pt x="1051137" y="4222251"/>
                    </a:cubicBezTo>
                    <a:cubicBezTo>
                      <a:pt x="1069330" y="4212726"/>
                      <a:pt x="1090761" y="4192913"/>
                      <a:pt x="1094094" y="4174626"/>
                    </a:cubicBezTo>
                    <a:cubicBezTo>
                      <a:pt x="1106287" y="4108903"/>
                      <a:pt x="1111525" y="4041847"/>
                      <a:pt x="1119717" y="3971838"/>
                    </a:cubicBezTo>
                    <a:cubicBezTo>
                      <a:pt x="1017704" y="4015177"/>
                      <a:pt x="923597" y="4033655"/>
                      <a:pt x="826537" y="3941835"/>
                    </a:cubicBezTo>
                    <a:close/>
                    <a:moveTo>
                      <a:pt x="1134671" y="2167422"/>
                    </a:moveTo>
                    <a:cubicBezTo>
                      <a:pt x="1066948" y="2123703"/>
                      <a:pt x="1013513" y="2087698"/>
                      <a:pt x="958363" y="2054551"/>
                    </a:cubicBezTo>
                    <a:cubicBezTo>
                      <a:pt x="944056" y="2047931"/>
                      <a:pt x="928150" y="2045578"/>
                      <a:pt x="912548" y="2047788"/>
                    </a:cubicBezTo>
                    <a:cubicBezTo>
                      <a:pt x="813678" y="2055027"/>
                      <a:pt x="730239" y="2191997"/>
                      <a:pt x="755290" y="2297343"/>
                    </a:cubicBezTo>
                    <a:cubicBezTo>
                      <a:pt x="792247" y="2274674"/>
                      <a:pt x="831490" y="2252290"/>
                      <a:pt x="868066" y="2226953"/>
                    </a:cubicBezTo>
                    <a:cubicBezTo>
                      <a:pt x="879582" y="2218467"/>
                      <a:pt x="887259" y="2205760"/>
                      <a:pt x="889402" y="2191616"/>
                    </a:cubicBezTo>
                    <a:cubicBezTo>
                      <a:pt x="893974" y="2134466"/>
                      <a:pt x="894355" y="2131132"/>
                      <a:pt x="953505" y="2143419"/>
                    </a:cubicBezTo>
                    <a:cubicBezTo>
                      <a:pt x="972555" y="2147420"/>
                      <a:pt x="989129" y="2164374"/>
                      <a:pt x="1007131" y="2174756"/>
                    </a:cubicBezTo>
                    <a:cubicBezTo>
                      <a:pt x="1018085" y="2181043"/>
                      <a:pt x="1030467" y="2191901"/>
                      <a:pt x="1040945" y="2190568"/>
                    </a:cubicBezTo>
                    <a:cubicBezTo>
                      <a:pt x="1067996" y="2186567"/>
                      <a:pt x="1094476" y="2177328"/>
                      <a:pt x="1134480" y="2167041"/>
                    </a:cubicBezTo>
                    <a:close/>
                    <a:moveTo>
                      <a:pt x="2035831" y="2216667"/>
                    </a:moveTo>
                    <a:cubicBezTo>
                      <a:pt x="2045356" y="2219905"/>
                      <a:pt x="2050119" y="2221715"/>
                      <a:pt x="2054881" y="2222762"/>
                    </a:cubicBezTo>
                    <a:cubicBezTo>
                      <a:pt x="2139654" y="2242384"/>
                      <a:pt x="2166324" y="2302010"/>
                      <a:pt x="2123937" y="2378020"/>
                    </a:cubicBezTo>
                    <a:cubicBezTo>
                      <a:pt x="2105745" y="2410500"/>
                      <a:pt x="2102316" y="2439933"/>
                      <a:pt x="2134415" y="2466888"/>
                    </a:cubicBezTo>
                    <a:cubicBezTo>
                      <a:pt x="2148893" y="2478985"/>
                      <a:pt x="2160514" y="2494415"/>
                      <a:pt x="2173848" y="2508036"/>
                    </a:cubicBezTo>
                    <a:cubicBezTo>
                      <a:pt x="2199852" y="2534611"/>
                      <a:pt x="2226236" y="2560328"/>
                      <a:pt x="2198614" y="2601858"/>
                    </a:cubicBezTo>
                    <a:cubicBezTo>
                      <a:pt x="2195280" y="2606906"/>
                      <a:pt x="2203376" y="2619383"/>
                      <a:pt x="2206996" y="2631099"/>
                    </a:cubicBezTo>
                    <a:cubicBezTo>
                      <a:pt x="2254621" y="2584712"/>
                      <a:pt x="2259479" y="2535849"/>
                      <a:pt x="2221379" y="2494320"/>
                    </a:cubicBezTo>
                    <a:cubicBezTo>
                      <a:pt x="2180326" y="2449076"/>
                      <a:pt x="2171753" y="2400784"/>
                      <a:pt x="2196518" y="2345730"/>
                    </a:cubicBezTo>
                    <a:cubicBezTo>
                      <a:pt x="2204233" y="2328395"/>
                      <a:pt x="2216425" y="2312011"/>
                      <a:pt x="2219473" y="2293914"/>
                    </a:cubicBezTo>
                    <a:cubicBezTo>
                      <a:pt x="2223188" y="2272102"/>
                      <a:pt x="2227284" y="2244289"/>
                      <a:pt x="2217188" y="2227239"/>
                    </a:cubicBezTo>
                    <a:cubicBezTo>
                      <a:pt x="2163466" y="2136942"/>
                      <a:pt x="2135177" y="2146562"/>
                      <a:pt x="2035641" y="2216285"/>
                    </a:cubicBezTo>
                    <a:close/>
                    <a:moveTo>
                      <a:pt x="2081266" y="2419263"/>
                    </a:moveTo>
                    <a:cubicBezTo>
                      <a:pt x="2093934" y="2395451"/>
                      <a:pt x="2102888" y="2377449"/>
                      <a:pt x="2112793" y="2360018"/>
                    </a:cubicBezTo>
                    <a:cubicBezTo>
                      <a:pt x="2137463" y="2316965"/>
                      <a:pt x="2121556" y="2263625"/>
                      <a:pt x="2074026" y="2248956"/>
                    </a:cubicBezTo>
                    <a:cubicBezTo>
                      <a:pt x="2008114" y="2228668"/>
                      <a:pt x="1941534" y="2232287"/>
                      <a:pt x="1862191" y="2262482"/>
                    </a:cubicBezTo>
                    <a:close/>
                    <a:moveTo>
                      <a:pt x="2674292" y="802585"/>
                    </a:moveTo>
                    <a:cubicBezTo>
                      <a:pt x="2747635" y="758960"/>
                      <a:pt x="2754397" y="620372"/>
                      <a:pt x="2685817" y="578366"/>
                    </a:cubicBezTo>
                    <a:cubicBezTo>
                      <a:pt x="2668387" y="567698"/>
                      <a:pt x="2639050" y="573604"/>
                      <a:pt x="2615904" y="576938"/>
                    </a:cubicBezTo>
                    <a:cubicBezTo>
                      <a:pt x="2610284" y="577795"/>
                      <a:pt x="2601330" y="600655"/>
                      <a:pt x="2604474" y="609894"/>
                    </a:cubicBezTo>
                    <a:cubicBezTo>
                      <a:pt x="2625810" y="674188"/>
                      <a:pt x="2650384" y="737053"/>
                      <a:pt x="2674292" y="802585"/>
                    </a:cubicBezTo>
                    <a:close/>
                    <a:moveTo>
                      <a:pt x="2147178" y="2508227"/>
                    </a:moveTo>
                    <a:cubicBezTo>
                      <a:pt x="2075150" y="2427569"/>
                      <a:pt x="1983901" y="2366428"/>
                      <a:pt x="1881907" y="2330490"/>
                    </a:cubicBezTo>
                    <a:cubicBezTo>
                      <a:pt x="1945915" y="2386783"/>
                      <a:pt x="2002970" y="2445743"/>
                      <a:pt x="2010209" y="2534801"/>
                    </a:cubicBezTo>
                    <a:close/>
                    <a:moveTo>
                      <a:pt x="720810" y="4287783"/>
                    </a:moveTo>
                    <a:cubicBezTo>
                      <a:pt x="779579" y="4315024"/>
                      <a:pt x="839015" y="4344933"/>
                      <a:pt x="900546" y="4369221"/>
                    </a:cubicBezTo>
                    <a:cubicBezTo>
                      <a:pt x="912072" y="4373793"/>
                      <a:pt x="934932" y="4360649"/>
                      <a:pt x="946457" y="4349314"/>
                    </a:cubicBezTo>
                    <a:cubicBezTo>
                      <a:pt x="952362" y="4343695"/>
                      <a:pt x="949505" y="4317882"/>
                      <a:pt x="941980" y="4311785"/>
                    </a:cubicBezTo>
                    <a:cubicBezTo>
                      <a:pt x="917977" y="4292735"/>
                      <a:pt x="891879" y="4271876"/>
                      <a:pt x="863113" y="4262446"/>
                    </a:cubicBezTo>
                    <a:cubicBezTo>
                      <a:pt x="783484" y="4236443"/>
                      <a:pt x="750337" y="4246159"/>
                      <a:pt x="720810" y="4287783"/>
                    </a:cubicBezTo>
                    <a:close/>
                    <a:moveTo>
                      <a:pt x="779198" y="473020"/>
                    </a:moveTo>
                    <a:cubicBezTo>
                      <a:pt x="822060" y="401582"/>
                      <a:pt x="863113" y="333193"/>
                      <a:pt x="904071" y="264803"/>
                    </a:cubicBezTo>
                    <a:cubicBezTo>
                      <a:pt x="855493" y="244610"/>
                      <a:pt x="813517" y="264013"/>
                      <a:pt x="778150" y="323001"/>
                    </a:cubicBezTo>
                    <a:cubicBezTo>
                      <a:pt x="739003" y="388438"/>
                      <a:pt x="738431" y="439968"/>
                      <a:pt x="779198" y="473020"/>
                    </a:cubicBezTo>
                    <a:close/>
                    <a:moveTo>
                      <a:pt x="903594" y="2695012"/>
                    </a:moveTo>
                    <a:lnTo>
                      <a:pt x="886736" y="2683772"/>
                    </a:lnTo>
                    <a:cubicBezTo>
                      <a:pt x="867686" y="2711776"/>
                      <a:pt x="847302" y="2739017"/>
                      <a:pt x="830252" y="2768164"/>
                    </a:cubicBezTo>
                    <a:cubicBezTo>
                      <a:pt x="816231" y="2792776"/>
                      <a:pt x="804163" y="2818437"/>
                      <a:pt x="794152" y="2844935"/>
                    </a:cubicBezTo>
                    <a:cubicBezTo>
                      <a:pt x="790180" y="2859147"/>
                      <a:pt x="787723" y="2873739"/>
                      <a:pt x="786818" y="2888465"/>
                    </a:cubicBezTo>
                    <a:cubicBezTo>
                      <a:pt x="801963" y="2883702"/>
                      <a:pt x="820822" y="2883226"/>
                      <a:pt x="831490" y="2873606"/>
                    </a:cubicBezTo>
                    <a:cubicBezTo>
                      <a:pt x="884164" y="2825885"/>
                      <a:pt x="894927" y="2760544"/>
                      <a:pt x="903594" y="2695012"/>
                    </a:cubicBezTo>
                    <a:close/>
                    <a:moveTo>
                      <a:pt x="747194" y="2883321"/>
                    </a:moveTo>
                    <a:cubicBezTo>
                      <a:pt x="730430" y="2908944"/>
                      <a:pt x="710046" y="2926374"/>
                      <a:pt x="708142" y="2945519"/>
                    </a:cubicBezTo>
                    <a:cubicBezTo>
                      <a:pt x="701093" y="3016671"/>
                      <a:pt x="697569" y="3088394"/>
                      <a:pt x="747194" y="3150593"/>
                    </a:cubicBezTo>
                    <a:close/>
                    <a:moveTo>
                      <a:pt x="761862" y="3108016"/>
                    </a:moveTo>
                    <a:lnTo>
                      <a:pt x="775960" y="3109349"/>
                    </a:lnTo>
                    <a:cubicBezTo>
                      <a:pt x="784818" y="3051437"/>
                      <a:pt x="794248" y="2993621"/>
                      <a:pt x="801772" y="2935518"/>
                    </a:cubicBezTo>
                    <a:cubicBezTo>
                      <a:pt x="802439" y="2929899"/>
                      <a:pt x="792247" y="2920945"/>
                      <a:pt x="784913" y="2917135"/>
                    </a:cubicBezTo>
                    <a:cubicBezTo>
                      <a:pt x="782341" y="2915706"/>
                      <a:pt x="769959" y="2924183"/>
                      <a:pt x="769101" y="2929232"/>
                    </a:cubicBezTo>
                    <a:cubicBezTo>
                      <a:pt x="759672" y="2988668"/>
                      <a:pt x="747385" y="3048390"/>
                      <a:pt x="761862" y="3107635"/>
                    </a:cubicBezTo>
                    <a:close/>
                    <a:moveTo>
                      <a:pt x="1723887" y="2281151"/>
                    </a:moveTo>
                    <a:cubicBezTo>
                      <a:pt x="1840950" y="2327919"/>
                      <a:pt x="1853713" y="2328776"/>
                      <a:pt x="1878097" y="2296486"/>
                    </a:cubicBezTo>
                    <a:cubicBezTo>
                      <a:pt x="1833330" y="2259910"/>
                      <a:pt x="1784752" y="2262577"/>
                      <a:pt x="1723983" y="2281151"/>
                    </a:cubicBezTo>
                    <a:close/>
                    <a:moveTo>
                      <a:pt x="987796" y="2231811"/>
                    </a:moveTo>
                    <a:cubicBezTo>
                      <a:pt x="999892" y="2179328"/>
                      <a:pt x="977795" y="2160945"/>
                      <a:pt x="937789" y="2160850"/>
                    </a:cubicBezTo>
                    <a:cubicBezTo>
                      <a:pt x="928264" y="2160850"/>
                      <a:pt x="911310" y="2173518"/>
                      <a:pt x="910834" y="2181138"/>
                    </a:cubicBezTo>
                    <a:cubicBezTo>
                      <a:pt x="907309" y="2240098"/>
                      <a:pt x="957887" y="2214571"/>
                      <a:pt x="987891" y="22318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Полилиния: фигура 86">
                <a:extLst>
                  <a:ext uri="{FF2B5EF4-FFF2-40B4-BE49-F238E27FC236}">
                    <a16:creationId xmlns:a16="http://schemas.microsoft.com/office/drawing/2014/main" id="{AF2C2643-416D-41D4-9878-F15F95136999}"/>
                  </a:ext>
                </a:extLst>
              </p:cNvPr>
              <p:cNvSpPr/>
              <p:nvPr/>
            </p:nvSpPr>
            <p:spPr>
              <a:xfrm>
                <a:off x="4594289" y="4508273"/>
                <a:ext cx="512371" cy="252283"/>
              </a:xfrm>
              <a:custGeom>
                <a:avLst/>
                <a:gdLst>
                  <a:gd name="connsiteX0" fmla="*/ 892927 w 892111"/>
                  <a:gd name="connsiteY0" fmla="*/ 240782 h 439260"/>
                  <a:gd name="connsiteX1" fmla="*/ 831586 w 892111"/>
                  <a:gd name="connsiteY1" fmla="*/ 197919 h 439260"/>
                  <a:gd name="connsiteX2" fmla="*/ 692807 w 892111"/>
                  <a:gd name="connsiteY2" fmla="*/ 251164 h 439260"/>
                  <a:gd name="connsiteX3" fmla="*/ 634514 w 892111"/>
                  <a:gd name="connsiteY3" fmla="*/ 318982 h 439260"/>
                  <a:gd name="connsiteX4" fmla="*/ 411628 w 892111"/>
                  <a:gd name="connsiteY4" fmla="*/ 433282 h 439260"/>
                  <a:gd name="connsiteX5" fmla="*/ 256562 w 892111"/>
                  <a:gd name="connsiteY5" fmla="*/ 252974 h 439260"/>
                  <a:gd name="connsiteX6" fmla="*/ 228463 w 892111"/>
                  <a:gd name="connsiteY6" fmla="*/ 172392 h 439260"/>
                  <a:gd name="connsiteX7" fmla="*/ 196173 w 892111"/>
                  <a:gd name="connsiteY7" fmla="*/ 133340 h 439260"/>
                  <a:gd name="connsiteX8" fmla="*/ 82825 w 892111"/>
                  <a:gd name="connsiteY8" fmla="*/ 31422 h 439260"/>
                  <a:gd name="connsiteX9" fmla="*/ 45678 w 892111"/>
                  <a:gd name="connsiteY9" fmla="*/ 20659 h 439260"/>
                  <a:gd name="connsiteX10" fmla="*/ 815 w 892111"/>
                  <a:gd name="connsiteY10" fmla="*/ 30184 h 439260"/>
                  <a:gd name="connsiteX11" fmla="*/ 162740 w 892111"/>
                  <a:gd name="connsiteY11" fmla="*/ 42281 h 439260"/>
                  <a:gd name="connsiteX12" fmla="*/ 115591 w 892111"/>
                  <a:gd name="connsiteY12" fmla="*/ 39709 h 439260"/>
                  <a:gd name="connsiteX13" fmla="*/ 803201 w 892111"/>
                  <a:gd name="connsiteY13" fmla="*/ 182584 h 439260"/>
                  <a:gd name="connsiteX14" fmla="*/ 770340 w 892111"/>
                  <a:gd name="connsiteY14" fmla="*/ 163534 h 439260"/>
                  <a:gd name="connsiteX15" fmla="*/ 785009 w 892111"/>
                  <a:gd name="connsiteY15" fmla="*/ 155533 h 439260"/>
                  <a:gd name="connsiteX16" fmla="*/ 892927 w 892111"/>
                  <a:gd name="connsiteY16" fmla="*/ 240782 h 439260"/>
                  <a:gd name="connsiteX17" fmla="*/ 666041 w 892111"/>
                  <a:gd name="connsiteY17" fmla="*/ 240782 h 439260"/>
                  <a:gd name="connsiteX18" fmla="*/ 251704 w 892111"/>
                  <a:gd name="connsiteY18" fmla="*/ 168868 h 439260"/>
                  <a:gd name="connsiteX19" fmla="*/ 296948 w 892111"/>
                  <a:gd name="connsiteY19" fmla="*/ 304695 h 439260"/>
                  <a:gd name="connsiteX20" fmla="*/ 332285 w 892111"/>
                  <a:gd name="connsiteY20" fmla="*/ 329174 h 439260"/>
                  <a:gd name="connsiteX21" fmla="*/ 581650 w 892111"/>
                  <a:gd name="connsiteY21" fmla="*/ 359368 h 439260"/>
                  <a:gd name="connsiteX22" fmla="*/ 333619 w 892111"/>
                  <a:gd name="connsiteY22" fmla="*/ 358892 h 439260"/>
                  <a:gd name="connsiteX23" fmla="*/ 557075 w 892111"/>
                  <a:gd name="connsiteY23" fmla="*/ 376132 h 439260"/>
                  <a:gd name="connsiteX24" fmla="*/ 333619 w 892111"/>
                  <a:gd name="connsiteY24" fmla="*/ 358892 h 43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92111" h="439260">
                    <a:moveTo>
                      <a:pt x="892927" y="240782"/>
                    </a:moveTo>
                    <a:cubicBezTo>
                      <a:pt x="867876" y="222304"/>
                      <a:pt x="846159" y="194490"/>
                      <a:pt x="831586" y="197919"/>
                    </a:cubicBezTo>
                    <a:cubicBezTo>
                      <a:pt x="783066" y="209083"/>
                      <a:pt x="736345" y="226999"/>
                      <a:pt x="692807" y="251164"/>
                    </a:cubicBezTo>
                    <a:cubicBezTo>
                      <a:pt x="668327" y="264880"/>
                      <a:pt x="650801" y="293931"/>
                      <a:pt x="634514" y="318982"/>
                    </a:cubicBezTo>
                    <a:cubicBezTo>
                      <a:pt x="570601" y="417661"/>
                      <a:pt x="506498" y="454142"/>
                      <a:pt x="411628" y="433282"/>
                    </a:cubicBezTo>
                    <a:cubicBezTo>
                      <a:pt x="316759" y="412422"/>
                      <a:pt x="281327" y="336509"/>
                      <a:pt x="256562" y="252974"/>
                    </a:cubicBezTo>
                    <a:cubicBezTo>
                      <a:pt x="249199" y="225457"/>
                      <a:pt x="239807" y="198520"/>
                      <a:pt x="228463" y="172392"/>
                    </a:cubicBezTo>
                    <a:cubicBezTo>
                      <a:pt x="221700" y="156533"/>
                      <a:pt x="210480" y="142960"/>
                      <a:pt x="196173" y="133340"/>
                    </a:cubicBezTo>
                    <a:cubicBezTo>
                      <a:pt x="151025" y="107242"/>
                      <a:pt x="101971" y="87430"/>
                      <a:pt x="82825" y="31422"/>
                    </a:cubicBezTo>
                    <a:cubicBezTo>
                      <a:pt x="80349" y="24183"/>
                      <a:pt x="58632" y="21041"/>
                      <a:pt x="45678" y="20659"/>
                    </a:cubicBezTo>
                    <a:cubicBezTo>
                      <a:pt x="32724" y="20278"/>
                      <a:pt x="19770" y="25708"/>
                      <a:pt x="815" y="30184"/>
                    </a:cubicBezTo>
                    <a:cubicBezTo>
                      <a:pt x="38915" y="-14774"/>
                      <a:pt x="100066" y="-9440"/>
                      <a:pt x="162740" y="42281"/>
                    </a:cubicBezTo>
                    <a:lnTo>
                      <a:pt x="115591" y="39709"/>
                    </a:lnTo>
                    <a:cubicBezTo>
                      <a:pt x="168741" y="158010"/>
                      <a:pt x="654516" y="258784"/>
                      <a:pt x="803201" y="182584"/>
                    </a:cubicBezTo>
                    <a:lnTo>
                      <a:pt x="770340" y="163534"/>
                    </a:lnTo>
                    <a:cubicBezTo>
                      <a:pt x="777579" y="159438"/>
                      <a:pt x="781294" y="155533"/>
                      <a:pt x="785009" y="155533"/>
                    </a:cubicBezTo>
                    <a:cubicBezTo>
                      <a:pt x="834920" y="156200"/>
                      <a:pt x="871877" y="183346"/>
                      <a:pt x="892927" y="240782"/>
                    </a:cubicBezTo>
                    <a:close/>
                    <a:moveTo>
                      <a:pt x="666041" y="240782"/>
                    </a:moveTo>
                    <a:lnTo>
                      <a:pt x="251704" y="168868"/>
                    </a:lnTo>
                    <a:cubicBezTo>
                      <a:pt x="265705" y="212112"/>
                      <a:pt x="279041" y="259260"/>
                      <a:pt x="296948" y="304695"/>
                    </a:cubicBezTo>
                    <a:cubicBezTo>
                      <a:pt x="301520" y="316220"/>
                      <a:pt x="323713" y="332031"/>
                      <a:pt x="332285" y="329174"/>
                    </a:cubicBezTo>
                    <a:cubicBezTo>
                      <a:pt x="419820" y="300599"/>
                      <a:pt x="502783" y="301647"/>
                      <a:pt x="581650" y="359368"/>
                    </a:cubicBezTo>
                    <a:close/>
                    <a:moveTo>
                      <a:pt x="333619" y="358892"/>
                    </a:moveTo>
                    <a:cubicBezTo>
                      <a:pt x="386006" y="430139"/>
                      <a:pt x="500402" y="438902"/>
                      <a:pt x="557075" y="376132"/>
                    </a:cubicBezTo>
                    <a:cubicBezTo>
                      <a:pt x="505736" y="321363"/>
                      <a:pt x="405152" y="313648"/>
                      <a:pt x="333619" y="3588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Полилиния: фигура 87">
                <a:extLst>
                  <a:ext uri="{FF2B5EF4-FFF2-40B4-BE49-F238E27FC236}">
                    <a16:creationId xmlns:a16="http://schemas.microsoft.com/office/drawing/2014/main" id="{C7E92DCC-DC82-4C15-9297-0A063511F686}"/>
                  </a:ext>
                </a:extLst>
              </p:cNvPr>
              <p:cNvSpPr/>
              <p:nvPr/>
            </p:nvSpPr>
            <p:spPr>
              <a:xfrm>
                <a:off x="4979235" y="4298424"/>
                <a:ext cx="281093" cy="279227"/>
              </a:xfrm>
              <a:custGeom>
                <a:avLst/>
                <a:gdLst>
                  <a:gd name="connsiteX0" fmla="*/ 490239 w 489423"/>
                  <a:gd name="connsiteY0" fmla="*/ 485859 h 486174"/>
                  <a:gd name="connsiteX1" fmla="*/ 244589 w 489423"/>
                  <a:gd name="connsiteY1" fmla="*/ 475095 h 486174"/>
                  <a:gd name="connsiteX2" fmla="*/ 12465 w 489423"/>
                  <a:gd name="connsiteY2" fmla="*/ 346984 h 486174"/>
                  <a:gd name="connsiteX3" fmla="*/ 104000 w 489423"/>
                  <a:gd name="connsiteY3" fmla="*/ 56948 h 486174"/>
                  <a:gd name="connsiteX4" fmla="*/ 416611 w 489423"/>
                  <a:gd name="connsiteY4" fmla="*/ 69806 h 486174"/>
                  <a:gd name="connsiteX5" fmla="*/ 397561 w 489423"/>
                  <a:gd name="connsiteY5" fmla="*/ 413564 h 486174"/>
                  <a:gd name="connsiteX6" fmla="*/ 363270 w 489423"/>
                  <a:gd name="connsiteY6" fmla="*/ 444425 h 486174"/>
                  <a:gd name="connsiteX7" fmla="*/ 490239 w 489423"/>
                  <a:gd name="connsiteY7" fmla="*/ 485859 h 486174"/>
                  <a:gd name="connsiteX8" fmla="*/ 20656 w 489423"/>
                  <a:gd name="connsiteY8" fmla="*/ 264688 h 486174"/>
                  <a:gd name="connsiteX9" fmla="*/ 244303 w 489423"/>
                  <a:gd name="connsiteY9" fmla="*/ 459188 h 486174"/>
                  <a:gd name="connsiteX10" fmla="*/ 438137 w 489423"/>
                  <a:gd name="connsiteY10" fmla="*/ 251258 h 486174"/>
                  <a:gd name="connsiteX11" fmla="*/ 260496 w 489423"/>
                  <a:gd name="connsiteY11" fmla="*/ 38183 h 486174"/>
                  <a:gd name="connsiteX12" fmla="*/ 20656 w 489423"/>
                  <a:gd name="connsiteY12" fmla="*/ 264688 h 48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9423" h="486174">
                    <a:moveTo>
                      <a:pt x="490239" y="485859"/>
                    </a:moveTo>
                    <a:cubicBezTo>
                      <a:pt x="409276" y="482048"/>
                      <a:pt x="326980" y="475381"/>
                      <a:pt x="244589" y="475095"/>
                    </a:cubicBezTo>
                    <a:cubicBezTo>
                      <a:pt x="122669" y="474524"/>
                      <a:pt x="42183" y="432233"/>
                      <a:pt x="12465" y="346984"/>
                    </a:cubicBezTo>
                    <a:cubicBezTo>
                      <a:pt x="-20872" y="251734"/>
                      <a:pt x="19704" y="122861"/>
                      <a:pt x="104000" y="56948"/>
                    </a:cubicBezTo>
                    <a:cubicBezTo>
                      <a:pt x="207632" y="-24015"/>
                      <a:pt x="338886" y="-18586"/>
                      <a:pt x="416611" y="69806"/>
                    </a:cubicBezTo>
                    <a:cubicBezTo>
                      <a:pt x="496335" y="160484"/>
                      <a:pt x="487762" y="323171"/>
                      <a:pt x="397561" y="413564"/>
                    </a:cubicBezTo>
                    <a:cubicBezTo>
                      <a:pt x="387083" y="424136"/>
                      <a:pt x="372605" y="430613"/>
                      <a:pt x="363270" y="444425"/>
                    </a:cubicBezTo>
                    <a:cubicBezTo>
                      <a:pt x="411848" y="459188"/>
                      <a:pt x="461092" y="452997"/>
                      <a:pt x="490239" y="485859"/>
                    </a:cubicBezTo>
                    <a:close/>
                    <a:moveTo>
                      <a:pt x="20656" y="264688"/>
                    </a:moveTo>
                    <a:cubicBezTo>
                      <a:pt x="17799" y="386036"/>
                      <a:pt x="95237" y="453378"/>
                      <a:pt x="244303" y="459188"/>
                    </a:cubicBezTo>
                    <a:cubicBezTo>
                      <a:pt x="351079" y="463379"/>
                      <a:pt x="433660" y="374797"/>
                      <a:pt x="438137" y="251258"/>
                    </a:cubicBezTo>
                    <a:cubicBezTo>
                      <a:pt x="442233" y="137624"/>
                      <a:pt x="361175" y="39136"/>
                      <a:pt x="260496" y="38183"/>
                    </a:cubicBezTo>
                    <a:cubicBezTo>
                      <a:pt x="159817" y="37231"/>
                      <a:pt x="13227" y="110478"/>
                      <a:pt x="20656" y="2646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Полилиния: фигура 88">
                <a:extLst>
                  <a:ext uri="{FF2B5EF4-FFF2-40B4-BE49-F238E27FC236}">
                    <a16:creationId xmlns:a16="http://schemas.microsoft.com/office/drawing/2014/main" id="{E85DEF2B-D24F-4EA9-9BBF-6426C6D18126}"/>
                  </a:ext>
                </a:extLst>
              </p:cNvPr>
              <p:cNvSpPr/>
              <p:nvPr/>
            </p:nvSpPr>
            <p:spPr>
              <a:xfrm>
                <a:off x="4489528" y="4205592"/>
                <a:ext cx="301044" cy="273319"/>
              </a:xfrm>
              <a:custGeom>
                <a:avLst/>
                <a:gdLst>
                  <a:gd name="connsiteX0" fmla="*/ 2434 w 524160"/>
                  <a:gd name="connsiteY0" fmla="*/ 312117 h 475887"/>
                  <a:gd name="connsiteX1" fmla="*/ 92731 w 524160"/>
                  <a:gd name="connsiteY1" fmla="*/ 331167 h 475887"/>
                  <a:gd name="connsiteX2" fmla="*/ 116353 w 524160"/>
                  <a:gd name="connsiteY2" fmla="*/ 145429 h 475887"/>
                  <a:gd name="connsiteX3" fmla="*/ 337238 w 524160"/>
                  <a:gd name="connsiteY3" fmla="*/ 2554 h 475887"/>
                  <a:gd name="connsiteX4" fmla="*/ 522309 w 524160"/>
                  <a:gd name="connsiteY4" fmla="*/ 207532 h 475887"/>
                  <a:gd name="connsiteX5" fmla="*/ 458015 w 524160"/>
                  <a:gd name="connsiteY5" fmla="*/ 417082 h 475887"/>
                  <a:gd name="connsiteX6" fmla="*/ 178647 w 524160"/>
                  <a:gd name="connsiteY6" fmla="*/ 422607 h 475887"/>
                  <a:gd name="connsiteX7" fmla="*/ 94922 w 524160"/>
                  <a:gd name="connsiteY7" fmla="*/ 360980 h 475887"/>
                  <a:gd name="connsiteX8" fmla="*/ 815 w 524160"/>
                  <a:gd name="connsiteY8" fmla="*/ 324499 h 475887"/>
                  <a:gd name="connsiteX9" fmla="*/ 503354 w 524160"/>
                  <a:gd name="connsiteY9" fmla="*/ 260396 h 475887"/>
                  <a:gd name="connsiteX10" fmla="*/ 306663 w 524160"/>
                  <a:gd name="connsiteY10" fmla="*/ 38178 h 475887"/>
                  <a:gd name="connsiteX11" fmla="*/ 118258 w 524160"/>
                  <a:gd name="connsiteY11" fmla="*/ 257253 h 475887"/>
                  <a:gd name="connsiteX12" fmla="*/ 324094 w 524160"/>
                  <a:gd name="connsiteY12" fmla="*/ 456135 h 475887"/>
                  <a:gd name="connsiteX13" fmla="*/ 503354 w 524160"/>
                  <a:gd name="connsiteY13" fmla="*/ 260396 h 47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4160" h="475887">
                    <a:moveTo>
                      <a:pt x="2434" y="312117"/>
                    </a:moveTo>
                    <a:lnTo>
                      <a:pt x="92731" y="331167"/>
                    </a:lnTo>
                    <a:cubicBezTo>
                      <a:pt x="99685" y="270207"/>
                      <a:pt x="96160" y="203722"/>
                      <a:pt x="116353" y="145429"/>
                    </a:cubicBezTo>
                    <a:cubicBezTo>
                      <a:pt x="155882" y="31129"/>
                      <a:pt x="233416" y="-12495"/>
                      <a:pt x="337238" y="2554"/>
                    </a:cubicBezTo>
                    <a:cubicBezTo>
                      <a:pt x="422963" y="14842"/>
                      <a:pt x="510879" y="111330"/>
                      <a:pt x="522309" y="207532"/>
                    </a:cubicBezTo>
                    <a:cubicBezTo>
                      <a:pt x="531834" y="286780"/>
                      <a:pt x="517070" y="358503"/>
                      <a:pt x="458015" y="417082"/>
                    </a:cubicBezTo>
                    <a:cubicBezTo>
                      <a:pt x="381815" y="492806"/>
                      <a:pt x="273039" y="495378"/>
                      <a:pt x="178647" y="422607"/>
                    </a:cubicBezTo>
                    <a:cubicBezTo>
                      <a:pt x="151215" y="401461"/>
                      <a:pt x="125021" y="377649"/>
                      <a:pt x="94922" y="360980"/>
                    </a:cubicBezTo>
                    <a:cubicBezTo>
                      <a:pt x="64823" y="344311"/>
                      <a:pt x="32343" y="336310"/>
                      <a:pt x="815" y="324499"/>
                    </a:cubicBezTo>
                    <a:close/>
                    <a:moveTo>
                      <a:pt x="503354" y="260396"/>
                    </a:moveTo>
                    <a:cubicBezTo>
                      <a:pt x="504687" y="145334"/>
                      <a:pt x="410009" y="38463"/>
                      <a:pt x="306663" y="38178"/>
                    </a:cubicBezTo>
                    <a:cubicBezTo>
                      <a:pt x="207698" y="38178"/>
                      <a:pt x="120258" y="139619"/>
                      <a:pt x="118258" y="257253"/>
                    </a:cubicBezTo>
                    <a:cubicBezTo>
                      <a:pt x="116448" y="363266"/>
                      <a:pt x="211413" y="455087"/>
                      <a:pt x="324094" y="456135"/>
                    </a:cubicBezTo>
                    <a:cubicBezTo>
                      <a:pt x="420010" y="456897"/>
                      <a:pt x="501830" y="367267"/>
                      <a:pt x="503354" y="2603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Полилиния: фигура 90">
                <a:extLst>
                  <a:ext uri="{FF2B5EF4-FFF2-40B4-BE49-F238E27FC236}">
                    <a16:creationId xmlns:a16="http://schemas.microsoft.com/office/drawing/2014/main" id="{34F5644A-2924-453F-A5E0-1D6181B1618F}"/>
                  </a:ext>
                </a:extLst>
              </p:cNvPr>
              <p:cNvSpPr/>
              <p:nvPr/>
            </p:nvSpPr>
            <p:spPr>
              <a:xfrm>
                <a:off x="4572626" y="4057472"/>
                <a:ext cx="123992" cy="95992"/>
              </a:xfrm>
              <a:custGeom>
                <a:avLst/>
                <a:gdLst>
                  <a:gd name="connsiteX0" fmla="*/ 815 w 215888"/>
                  <a:gd name="connsiteY0" fmla="*/ 166820 h 167136"/>
                  <a:gd name="connsiteX1" fmla="*/ 159406 w 215888"/>
                  <a:gd name="connsiteY1" fmla="*/ -58 h 167136"/>
                  <a:gd name="connsiteX2" fmla="*/ 206364 w 215888"/>
                  <a:gd name="connsiteY2" fmla="*/ 13087 h 167136"/>
                  <a:gd name="connsiteX3" fmla="*/ 194744 w 215888"/>
                  <a:gd name="connsiteY3" fmla="*/ 53759 h 167136"/>
                  <a:gd name="connsiteX4" fmla="*/ 13769 w 215888"/>
                  <a:gd name="connsiteY4" fmla="*/ 163392 h 167136"/>
                  <a:gd name="connsiteX5" fmla="*/ 815 w 215888"/>
                  <a:gd name="connsiteY5" fmla="*/ 166820 h 16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888" h="167136">
                    <a:moveTo>
                      <a:pt x="815" y="166820"/>
                    </a:moveTo>
                    <a:cubicBezTo>
                      <a:pt x="18341" y="75761"/>
                      <a:pt x="86063" y="4419"/>
                      <a:pt x="159406" y="-58"/>
                    </a:cubicBezTo>
                    <a:cubicBezTo>
                      <a:pt x="176132" y="-1505"/>
                      <a:pt x="192820" y="3162"/>
                      <a:pt x="206364" y="13087"/>
                    </a:cubicBezTo>
                    <a:cubicBezTo>
                      <a:pt x="223509" y="28803"/>
                      <a:pt x="219128" y="56235"/>
                      <a:pt x="194744" y="53759"/>
                    </a:cubicBezTo>
                    <a:cubicBezTo>
                      <a:pt x="104637" y="44234"/>
                      <a:pt x="54440" y="94431"/>
                      <a:pt x="13769" y="163392"/>
                    </a:cubicBezTo>
                    <a:cubicBezTo>
                      <a:pt x="12626" y="165201"/>
                      <a:pt x="8149" y="165011"/>
                      <a:pt x="815" y="166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Полилиния: фигура 91">
                <a:extLst>
                  <a:ext uri="{FF2B5EF4-FFF2-40B4-BE49-F238E27FC236}">
                    <a16:creationId xmlns:a16="http://schemas.microsoft.com/office/drawing/2014/main" id="{2BB9AA8B-46F5-483A-BD8B-DFF932AB72BB}"/>
                  </a:ext>
                </a:extLst>
              </p:cNvPr>
              <p:cNvSpPr/>
              <p:nvPr/>
            </p:nvSpPr>
            <p:spPr>
              <a:xfrm>
                <a:off x="4781937" y="4481296"/>
                <a:ext cx="129425" cy="97786"/>
              </a:xfrm>
              <a:custGeom>
                <a:avLst/>
                <a:gdLst>
                  <a:gd name="connsiteX0" fmla="*/ 222162 w 225347"/>
                  <a:gd name="connsiteY0" fmla="*/ 71345 h 170259"/>
                  <a:gd name="connsiteX1" fmla="*/ 184062 w 225347"/>
                  <a:gd name="connsiteY1" fmla="*/ 51152 h 170259"/>
                  <a:gd name="connsiteX2" fmla="*/ 62142 w 225347"/>
                  <a:gd name="connsiteY2" fmla="*/ 26196 h 170259"/>
                  <a:gd name="connsiteX3" fmla="*/ 18232 w 225347"/>
                  <a:gd name="connsiteY3" fmla="*/ 52485 h 170259"/>
                  <a:gd name="connsiteX4" fmla="*/ 38806 w 225347"/>
                  <a:gd name="connsiteY4" fmla="*/ 100110 h 170259"/>
                  <a:gd name="connsiteX5" fmla="*/ 196350 w 225347"/>
                  <a:gd name="connsiteY5" fmla="*/ 144401 h 170259"/>
                  <a:gd name="connsiteX6" fmla="*/ 226163 w 225347"/>
                  <a:gd name="connsiteY6" fmla="*/ 146593 h 170259"/>
                  <a:gd name="connsiteX7" fmla="*/ 204160 w 225347"/>
                  <a:gd name="connsiteY7" fmla="*/ 163547 h 170259"/>
                  <a:gd name="connsiteX8" fmla="*/ 4802 w 225347"/>
                  <a:gd name="connsiteY8" fmla="*/ 88585 h 170259"/>
                  <a:gd name="connsiteX9" fmla="*/ 14327 w 225347"/>
                  <a:gd name="connsiteY9" fmla="*/ 23910 h 170259"/>
                  <a:gd name="connsiteX10" fmla="*/ 222162 w 225347"/>
                  <a:gd name="connsiteY10" fmla="*/ 71345 h 17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347" h="170259">
                    <a:moveTo>
                      <a:pt x="222162" y="71345"/>
                    </a:moveTo>
                    <a:cubicBezTo>
                      <a:pt x="204350" y="61820"/>
                      <a:pt x="195016" y="53724"/>
                      <a:pt x="184062" y="51152"/>
                    </a:cubicBezTo>
                    <a:cubicBezTo>
                      <a:pt x="144067" y="39941"/>
                      <a:pt x="103328" y="31607"/>
                      <a:pt x="62142" y="26196"/>
                    </a:cubicBezTo>
                    <a:cubicBezTo>
                      <a:pt x="47664" y="24767"/>
                      <a:pt x="22328" y="39817"/>
                      <a:pt x="18232" y="52485"/>
                    </a:cubicBezTo>
                    <a:cubicBezTo>
                      <a:pt x="14136" y="65153"/>
                      <a:pt x="26805" y="88394"/>
                      <a:pt x="38806" y="100110"/>
                    </a:cubicBezTo>
                    <a:cubicBezTo>
                      <a:pt x="82526" y="142878"/>
                      <a:pt x="137009" y="153926"/>
                      <a:pt x="196350" y="144401"/>
                    </a:cubicBezTo>
                    <a:cubicBezTo>
                      <a:pt x="206227" y="141563"/>
                      <a:pt x="216799" y="142344"/>
                      <a:pt x="226163" y="146593"/>
                    </a:cubicBezTo>
                    <a:cubicBezTo>
                      <a:pt x="219714" y="153307"/>
                      <a:pt x="212304" y="159023"/>
                      <a:pt x="204160" y="163547"/>
                    </a:cubicBezTo>
                    <a:cubicBezTo>
                      <a:pt x="141962" y="185645"/>
                      <a:pt x="34520" y="148021"/>
                      <a:pt x="4802" y="88585"/>
                    </a:cubicBezTo>
                    <a:cubicBezTo>
                      <a:pt x="-3485" y="72012"/>
                      <a:pt x="1849" y="36578"/>
                      <a:pt x="14327" y="23910"/>
                    </a:cubicBezTo>
                    <a:cubicBezTo>
                      <a:pt x="62713" y="-23334"/>
                      <a:pt x="181681" y="1717"/>
                      <a:pt x="222162" y="713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3" name="Полилиния: фигура 92">
                <a:extLst>
                  <a:ext uri="{FF2B5EF4-FFF2-40B4-BE49-F238E27FC236}">
                    <a16:creationId xmlns:a16="http://schemas.microsoft.com/office/drawing/2014/main" id="{0334FE5F-7FFF-47BC-8628-CAC5DCA06899}"/>
                  </a:ext>
                </a:extLst>
              </p:cNvPr>
              <p:cNvSpPr/>
              <p:nvPr/>
            </p:nvSpPr>
            <p:spPr>
              <a:xfrm>
                <a:off x="5209611" y="4142757"/>
                <a:ext cx="95904" cy="103324"/>
              </a:xfrm>
              <a:custGeom>
                <a:avLst/>
                <a:gdLst>
                  <a:gd name="connsiteX0" fmla="*/ 147414 w 166982"/>
                  <a:gd name="connsiteY0" fmla="*/ 179586 h 179901"/>
                  <a:gd name="connsiteX1" fmla="*/ 18445 w 166982"/>
                  <a:gd name="connsiteY1" fmla="*/ 58046 h 179901"/>
                  <a:gd name="connsiteX2" fmla="*/ 1491 w 166982"/>
                  <a:gd name="connsiteY2" fmla="*/ 21756 h 179901"/>
                  <a:gd name="connsiteX3" fmla="*/ 36733 w 166982"/>
                  <a:gd name="connsiteY3" fmla="*/ 230 h 179901"/>
                  <a:gd name="connsiteX4" fmla="*/ 120648 w 166982"/>
                  <a:gd name="connsiteY4" fmla="*/ 55284 h 179901"/>
                  <a:gd name="connsiteX5" fmla="*/ 167797 w 166982"/>
                  <a:gd name="connsiteY5" fmla="*/ 168822 h 17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982" h="179901">
                    <a:moveTo>
                      <a:pt x="147414" y="179586"/>
                    </a:moveTo>
                    <a:cubicBezTo>
                      <a:pt x="128364" y="110624"/>
                      <a:pt x="80167" y="77668"/>
                      <a:pt x="18445" y="58046"/>
                    </a:cubicBezTo>
                    <a:cubicBezTo>
                      <a:pt x="8920" y="55094"/>
                      <a:pt x="-2034" y="30710"/>
                      <a:pt x="1491" y="21756"/>
                    </a:cubicBezTo>
                    <a:cubicBezTo>
                      <a:pt x="5682" y="10993"/>
                      <a:pt x="29304" y="-3295"/>
                      <a:pt x="36733" y="230"/>
                    </a:cubicBezTo>
                    <a:cubicBezTo>
                      <a:pt x="67023" y="14708"/>
                      <a:pt x="102170" y="29662"/>
                      <a:pt x="120648" y="55284"/>
                    </a:cubicBezTo>
                    <a:cubicBezTo>
                      <a:pt x="143985" y="87669"/>
                      <a:pt x="152748" y="130532"/>
                      <a:pt x="167797" y="1688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4" name="Полилиния: фигура 93">
                <a:extLst>
                  <a:ext uri="{FF2B5EF4-FFF2-40B4-BE49-F238E27FC236}">
                    <a16:creationId xmlns:a16="http://schemas.microsoft.com/office/drawing/2014/main" id="{19489A4E-1991-4351-A335-4CE743D12AAA}"/>
                  </a:ext>
                </a:extLst>
              </p:cNvPr>
              <p:cNvSpPr/>
              <p:nvPr/>
            </p:nvSpPr>
            <p:spPr>
              <a:xfrm>
                <a:off x="4387065" y="4305819"/>
                <a:ext cx="45718" cy="97758"/>
              </a:xfrm>
              <a:custGeom>
                <a:avLst/>
                <a:gdLst>
                  <a:gd name="connsiteX0" fmla="*/ 13484 w 79601"/>
                  <a:gd name="connsiteY0" fmla="*/ -316 h 170211"/>
                  <a:gd name="connsiteX1" fmla="*/ 57013 w 79601"/>
                  <a:gd name="connsiteY1" fmla="*/ 46071 h 170211"/>
                  <a:gd name="connsiteX2" fmla="*/ 66538 w 79601"/>
                  <a:gd name="connsiteY2" fmla="*/ 169896 h 170211"/>
                  <a:gd name="connsiteX3" fmla="*/ 815 w 79601"/>
                  <a:gd name="connsiteY3" fmla="*/ 15114 h 170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01" h="170211">
                    <a:moveTo>
                      <a:pt x="13484" y="-316"/>
                    </a:moveTo>
                    <a:cubicBezTo>
                      <a:pt x="28343" y="15019"/>
                      <a:pt x="48250" y="28259"/>
                      <a:pt x="57013" y="46071"/>
                    </a:cubicBezTo>
                    <a:cubicBezTo>
                      <a:pt x="75491" y="84837"/>
                      <a:pt x="93875" y="126176"/>
                      <a:pt x="66538" y="169896"/>
                    </a:cubicBezTo>
                    <a:cubicBezTo>
                      <a:pt x="58632" y="111793"/>
                      <a:pt x="59775" y="51310"/>
                      <a:pt x="815" y="151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Полилиния: фигура 94">
                <a:extLst>
                  <a:ext uri="{FF2B5EF4-FFF2-40B4-BE49-F238E27FC236}">
                    <a16:creationId xmlns:a16="http://schemas.microsoft.com/office/drawing/2014/main" id="{AF941FF6-D6B6-438D-AC03-A44176E134E1}"/>
                  </a:ext>
                </a:extLst>
              </p:cNvPr>
              <p:cNvSpPr/>
              <p:nvPr/>
            </p:nvSpPr>
            <p:spPr>
              <a:xfrm>
                <a:off x="5371873" y="4524341"/>
                <a:ext cx="86708" cy="47019"/>
              </a:xfrm>
              <a:custGeom>
                <a:avLst/>
                <a:gdLst>
                  <a:gd name="connsiteX0" fmla="*/ 815 w 150971"/>
                  <a:gd name="connsiteY0" fmla="*/ 81551 h 81867"/>
                  <a:gd name="connsiteX1" fmla="*/ 151786 w 150971"/>
                  <a:gd name="connsiteY1" fmla="*/ 32212 h 81867"/>
                  <a:gd name="connsiteX2" fmla="*/ 815 w 150971"/>
                  <a:gd name="connsiteY2" fmla="*/ 81551 h 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971" h="81867">
                    <a:moveTo>
                      <a:pt x="815" y="81551"/>
                    </a:moveTo>
                    <a:cubicBezTo>
                      <a:pt x="38915" y="-4174"/>
                      <a:pt x="103780" y="-25891"/>
                      <a:pt x="151786" y="32212"/>
                    </a:cubicBezTo>
                    <a:cubicBezTo>
                      <a:pt x="79968" y="-15699"/>
                      <a:pt x="46059" y="49737"/>
                      <a:pt x="815" y="815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6" name="Полилиния: фигура 95">
                <a:extLst>
                  <a:ext uri="{FF2B5EF4-FFF2-40B4-BE49-F238E27FC236}">
                    <a16:creationId xmlns:a16="http://schemas.microsoft.com/office/drawing/2014/main" id="{58FB89DA-AC39-414F-81C1-56BBA11760CD}"/>
                  </a:ext>
                </a:extLst>
              </p:cNvPr>
              <p:cNvSpPr/>
              <p:nvPr/>
            </p:nvSpPr>
            <p:spPr>
              <a:xfrm>
                <a:off x="4967230" y="5965809"/>
                <a:ext cx="168097" cy="121015"/>
              </a:xfrm>
              <a:custGeom>
                <a:avLst/>
                <a:gdLst>
                  <a:gd name="connsiteX0" fmla="*/ 293496 w 292680"/>
                  <a:gd name="connsiteY0" fmla="*/ 55107 h 210705"/>
                  <a:gd name="connsiteX1" fmla="*/ 193293 w 292680"/>
                  <a:gd name="connsiteY1" fmla="*/ 108828 h 210705"/>
                  <a:gd name="connsiteX2" fmla="*/ 121760 w 292680"/>
                  <a:gd name="connsiteY2" fmla="*/ 183314 h 210705"/>
                  <a:gd name="connsiteX3" fmla="*/ 69372 w 292680"/>
                  <a:gd name="connsiteY3" fmla="*/ 203602 h 210705"/>
                  <a:gd name="connsiteX4" fmla="*/ 1459 w 292680"/>
                  <a:gd name="connsiteY4" fmla="*/ 130926 h 210705"/>
                  <a:gd name="connsiteX5" fmla="*/ 218534 w 292680"/>
                  <a:gd name="connsiteY5" fmla="*/ 4529 h 210705"/>
                  <a:gd name="connsiteX6" fmla="*/ 293496 w 292680"/>
                  <a:gd name="connsiteY6" fmla="*/ 55107 h 210705"/>
                  <a:gd name="connsiteX7" fmla="*/ 245013 w 292680"/>
                  <a:gd name="connsiteY7" fmla="*/ 42535 h 210705"/>
                  <a:gd name="connsiteX8" fmla="*/ 205770 w 292680"/>
                  <a:gd name="connsiteY8" fmla="*/ 20722 h 210705"/>
                  <a:gd name="connsiteX9" fmla="*/ 23557 w 292680"/>
                  <a:gd name="connsiteY9" fmla="*/ 131212 h 210705"/>
                  <a:gd name="connsiteX10" fmla="*/ 52132 w 292680"/>
                  <a:gd name="connsiteY10" fmla="*/ 171694 h 210705"/>
                  <a:gd name="connsiteX11" fmla="*/ 104901 w 292680"/>
                  <a:gd name="connsiteY11" fmla="*/ 170074 h 210705"/>
                  <a:gd name="connsiteX12" fmla="*/ 245013 w 292680"/>
                  <a:gd name="connsiteY12" fmla="*/ 42535 h 210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2680" h="210705">
                    <a:moveTo>
                      <a:pt x="293496" y="55107"/>
                    </a:moveTo>
                    <a:cubicBezTo>
                      <a:pt x="250633" y="77491"/>
                      <a:pt x="218915" y="89111"/>
                      <a:pt x="193293" y="108828"/>
                    </a:cubicBezTo>
                    <a:cubicBezTo>
                      <a:pt x="166899" y="131069"/>
                      <a:pt x="142925" y="156044"/>
                      <a:pt x="121760" y="183314"/>
                    </a:cubicBezTo>
                    <a:cubicBezTo>
                      <a:pt x="107282" y="200459"/>
                      <a:pt x="98614" y="221414"/>
                      <a:pt x="69372" y="203602"/>
                    </a:cubicBezTo>
                    <a:cubicBezTo>
                      <a:pt x="40130" y="185790"/>
                      <a:pt x="-5113" y="179599"/>
                      <a:pt x="1459" y="130926"/>
                    </a:cubicBezTo>
                    <a:cubicBezTo>
                      <a:pt x="10984" y="62442"/>
                      <a:pt x="155288" y="-21474"/>
                      <a:pt x="218534" y="4529"/>
                    </a:cubicBezTo>
                    <a:cubicBezTo>
                      <a:pt x="242156" y="14340"/>
                      <a:pt x="261873" y="33295"/>
                      <a:pt x="293496" y="55107"/>
                    </a:cubicBezTo>
                    <a:close/>
                    <a:moveTo>
                      <a:pt x="245013" y="42535"/>
                    </a:moveTo>
                    <a:cubicBezTo>
                      <a:pt x="232898" y="33647"/>
                      <a:pt x="219715" y="26323"/>
                      <a:pt x="205770" y="20722"/>
                    </a:cubicBezTo>
                    <a:cubicBezTo>
                      <a:pt x="148620" y="3196"/>
                      <a:pt x="32320" y="72157"/>
                      <a:pt x="23557" y="131212"/>
                    </a:cubicBezTo>
                    <a:cubicBezTo>
                      <a:pt x="21747" y="143595"/>
                      <a:pt x="38797" y="165502"/>
                      <a:pt x="52132" y="171694"/>
                    </a:cubicBezTo>
                    <a:cubicBezTo>
                      <a:pt x="65467" y="177884"/>
                      <a:pt x="93661" y="179313"/>
                      <a:pt x="104901" y="170074"/>
                    </a:cubicBezTo>
                    <a:cubicBezTo>
                      <a:pt x="152716" y="131117"/>
                      <a:pt x="196436" y="87588"/>
                      <a:pt x="245013" y="42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7" name="Полилиния: фигура 96">
                <a:extLst>
                  <a:ext uri="{FF2B5EF4-FFF2-40B4-BE49-F238E27FC236}">
                    <a16:creationId xmlns:a16="http://schemas.microsoft.com/office/drawing/2014/main" id="{6E50A987-F57D-4367-931C-1711EFB217CE}"/>
                  </a:ext>
                </a:extLst>
              </p:cNvPr>
              <p:cNvSpPr/>
              <p:nvPr/>
            </p:nvSpPr>
            <p:spPr>
              <a:xfrm>
                <a:off x="5057523" y="4401942"/>
                <a:ext cx="87048" cy="98447"/>
              </a:xfrm>
              <a:custGeom>
                <a:avLst/>
                <a:gdLst>
                  <a:gd name="connsiteX0" fmla="*/ 132567 w 151563"/>
                  <a:gd name="connsiteY0" fmla="*/ 142835 h 171410"/>
                  <a:gd name="connsiteX1" fmla="*/ 16743 w 151563"/>
                  <a:gd name="connsiteY1" fmla="*/ 148741 h 171410"/>
                  <a:gd name="connsiteX2" fmla="*/ 43317 w 151563"/>
                  <a:gd name="connsiteY2" fmla="*/ 14248 h 171410"/>
                  <a:gd name="connsiteX3" fmla="*/ 152379 w 151563"/>
                  <a:gd name="connsiteY3" fmla="*/ 42823 h 171410"/>
                  <a:gd name="connsiteX4" fmla="*/ 132567 w 151563"/>
                  <a:gd name="connsiteY4" fmla="*/ 142835 h 17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63" h="171410">
                    <a:moveTo>
                      <a:pt x="132567" y="142835"/>
                    </a:moveTo>
                    <a:cubicBezTo>
                      <a:pt x="83037" y="179316"/>
                      <a:pt x="39698" y="179602"/>
                      <a:pt x="16743" y="148741"/>
                    </a:cubicBezTo>
                    <a:cubicBezTo>
                      <a:pt x="-12785" y="109307"/>
                      <a:pt x="264" y="43489"/>
                      <a:pt x="43317" y="14248"/>
                    </a:cubicBezTo>
                    <a:cubicBezTo>
                      <a:pt x="82370" y="-12136"/>
                      <a:pt x="120946" y="-2707"/>
                      <a:pt x="152379" y="42823"/>
                    </a:cubicBezTo>
                    <a:cubicBezTo>
                      <a:pt x="113612" y="68159"/>
                      <a:pt x="80370" y="96639"/>
                      <a:pt x="132567" y="14283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8" name="Полилиния: фигура 97">
                <a:extLst>
                  <a:ext uri="{FF2B5EF4-FFF2-40B4-BE49-F238E27FC236}">
                    <a16:creationId xmlns:a16="http://schemas.microsoft.com/office/drawing/2014/main" id="{19AF2222-7501-4C8A-A41F-2471977555DF}"/>
                  </a:ext>
                </a:extLst>
              </p:cNvPr>
              <p:cNvSpPr/>
              <p:nvPr/>
            </p:nvSpPr>
            <p:spPr>
              <a:xfrm>
                <a:off x="5017633" y="4366005"/>
                <a:ext cx="162396" cy="167073"/>
              </a:xfrm>
              <a:custGeom>
                <a:avLst/>
                <a:gdLst>
                  <a:gd name="connsiteX0" fmla="*/ 279650 w 282754"/>
                  <a:gd name="connsiteY0" fmla="*/ 157782 h 290898"/>
                  <a:gd name="connsiteX1" fmla="*/ 152205 w 282754"/>
                  <a:gd name="connsiteY1" fmla="*/ 19003 h 290898"/>
                  <a:gd name="connsiteX2" fmla="*/ 23427 w 282754"/>
                  <a:gd name="connsiteY2" fmla="*/ 121683 h 290898"/>
                  <a:gd name="connsiteX3" fmla="*/ 81339 w 282754"/>
                  <a:gd name="connsiteY3" fmla="*/ 255033 h 290898"/>
                  <a:gd name="connsiteX4" fmla="*/ 273173 w 282754"/>
                  <a:gd name="connsiteY4" fmla="*/ 173404 h 290898"/>
                  <a:gd name="connsiteX5" fmla="*/ 117820 w 282754"/>
                  <a:gd name="connsiteY5" fmla="*/ 289513 h 290898"/>
                  <a:gd name="connsiteX6" fmla="*/ 1996 w 282754"/>
                  <a:gd name="connsiteY6" fmla="*/ 135494 h 290898"/>
                  <a:gd name="connsiteX7" fmla="*/ 180018 w 282754"/>
                  <a:gd name="connsiteY7" fmla="*/ 2144 h 290898"/>
                  <a:gd name="connsiteX8" fmla="*/ 279650 w 282754"/>
                  <a:gd name="connsiteY8" fmla="*/ 157782 h 29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2754" h="290898">
                    <a:moveTo>
                      <a:pt x="279650" y="157782"/>
                    </a:moveTo>
                    <a:cubicBezTo>
                      <a:pt x="245741" y="50436"/>
                      <a:pt x="213927" y="17289"/>
                      <a:pt x="152205" y="19003"/>
                    </a:cubicBezTo>
                    <a:cubicBezTo>
                      <a:pt x="96388" y="20527"/>
                      <a:pt x="36286" y="68438"/>
                      <a:pt x="23427" y="121683"/>
                    </a:cubicBezTo>
                    <a:cubicBezTo>
                      <a:pt x="9997" y="176832"/>
                      <a:pt x="30571" y="229315"/>
                      <a:pt x="81339" y="255033"/>
                    </a:cubicBezTo>
                    <a:cubicBezTo>
                      <a:pt x="169922" y="299134"/>
                      <a:pt x="224214" y="245508"/>
                      <a:pt x="273173" y="173404"/>
                    </a:cubicBezTo>
                    <a:cubicBezTo>
                      <a:pt x="267458" y="247127"/>
                      <a:pt x="193163" y="298752"/>
                      <a:pt x="117820" y="289513"/>
                    </a:cubicBezTo>
                    <a:cubicBezTo>
                      <a:pt x="45716" y="280655"/>
                      <a:pt x="-7910" y="209408"/>
                      <a:pt x="1996" y="135494"/>
                    </a:cubicBezTo>
                    <a:cubicBezTo>
                      <a:pt x="12950" y="52722"/>
                      <a:pt x="102484" y="-14144"/>
                      <a:pt x="180018" y="2144"/>
                    </a:cubicBezTo>
                    <a:cubicBezTo>
                      <a:pt x="252885" y="17670"/>
                      <a:pt x="297462" y="82440"/>
                      <a:pt x="279650" y="1577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Полилиния: фигура 98">
                <a:extLst>
                  <a:ext uri="{FF2B5EF4-FFF2-40B4-BE49-F238E27FC236}">
                    <a16:creationId xmlns:a16="http://schemas.microsoft.com/office/drawing/2014/main" id="{D25BD4A9-1727-49C7-A886-B57860737109}"/>
                  </a:ext>
                </a:extLst>
              </p:cNvPr>
              <p:cNvSpPr/>
              <p:nvPr/>
            </p:nvSpPr>
            <p:spPr>
              <a:xfrm>
                <a:off x="4596467" y="4276275"/>
                <a:ext cx="161615" cy="163189"/>
              </a:xfrm>
              <a:custGeom>
                <a:avLst/>
                <a:gdLst>
                  <a:gd name="connsiteX0" fmla="*/ 137707 w 281395"/>
                  <a:gd name="connsiteY0" fmla="*/ -311 h 284135"/>
                  <a:gd name="connsiteX1" fmla="*/ 282211 w 281395"/>
                  <a:gd name="connsiteY1" fmla="*/ 143793 h 284135"/>
                  <a:gd name="connsiteX2" fmla="*/ 282201 w 281395"/>
                  <a:gd name="connsiteY2" fmla="*/ 145612 h 284135"/>
                  <a:gd name="connsiteX3" fmla="*/ 139326 w 281395"/>
                  <a:gd name="connsiteY3" fmla="*/ 283820 h 284135"/>
                  <a:gd name="connsiteX4" fmla="*/ 833 w 281395"/>
                  <a:gd name="connsiteY4" fmla="*/ 137230 h 284135"/>
                  <a:gd name="connsiteX5" fmla="*/ 137707 w 281395"/>
                  <a:gd name="connsiteY5" fmla="*/ -311 h 284135"/>
                  <a:gd name="connsiteX6" fmla="*/ 21026 w 281395"/>
                  <a:gd name="connsiteY6" fmla="*/ 143517 h 284135"/>
                  <a:gd name="connsiteX7" fmla="*/ 137326 w 281395"/>
                  <a:gd name="connsiteY7" fmla="*/ 266103 h 284135"/>
                  <a:gd name="connsiteX8" fmla="*/ 261151 w 281395"/>
                  <a:gd name="connsiteY8" fmla="*/ 140850 h 284135"/>
                  <a:gd name="connsiteX9" fmla="*/ 139421 w 281395"/>
                  <a:gd name="connsiteY9" fmla="*/ 20358 h 284135"/>
                  <a:gd name="connsiteX10" fmla="*/ 21026 w 281395"/>
                  <a:gd name="connsiteY10" fmla="*/ 143136 h 284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395" h="284135">
                    <a:moveTo>
                      <a:pt x="137707" y="-311"/>
                    </a:moveTo>
                    <a:cubicBezTo>
                      <a:pt x="217403" y="-425"/>
                      <a:pt x="282096" y="64097"/>
                      <a:pt x="282211" y="143793"/>
                    </a:cubicBezTo>
                    <a:cubicBezTo>
                      <a:pt x="282211" y="144402"/>
                      <a:pt x="282211" y="145003"/>
                      <a:pt x="282201" y="145612"/>
                    </a:cubicBezTo>
                    <a:cubicBezTo>
                      <a:pt x="277991" y="221926"/>
                      <a:pt x="215745" y="282143"/>
                      <a:pt x="139326" y="283820"/>
                    </a:cubicBezTo>
                    <a:cubicBezTo>
                      <a:pt x="64364" y="283820"/>
                      <a:pt x="-406" y="215049"/>
                      <a:pt x="833" y="137230"/>
                    </a:cubicBezTo>
                    <a:cubicBezTo>
                      <a:pt x="1880" y="63697"/>
                      <a:pt x="66269" y="-978"/>
                      <a:pt x="137707" y="-311"/>
                    </a:cubicBezTo>
                    <a:close/>
                    <a:moveTo>
                      <a:pt x="21026" y="143517"/>
                    </a:moveTo>
                    <a:cubicBezTo>
                      <a:pt x="21026" y="204477"/>
                      <a:pt x="79319" y="265437"/>
                      <a:pt x="137326" y="266103"/>
                    </a:cubicBezTo>
                    <a:cubicBezTo>
                      <a:pt x="201524" y="266865"/>
                      <a:pt x="262866" y="204858"/>
                      <a:pt x="261151" y="140850"/>
                    </a:cubicBezTo>
                    <a:cubicBezTo>
                      <a:pt x="260113" y="74260"/>
                      <a:pt x="206020" y="20711"/>
                      <a:pt x="139421" y="20358"/>
                    </a:cubicBezTo>
                    <a:cubicBezTo>
                      <a:pt x="75032" y="19787"/>
                      <a:pt x="20359" y="76556"/>
                      <a:pt x="21026" y="1431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Полилиния: фигура 100">
                <a:extLst>
                  <a:ext uri="{FF2B5EF4-FFF2-40B4-BE49-F238E27FC236}">
                    <a16:creationId xmlns:a16="http://schemas.microsoft.com/office/drawing/2014/main" id="{0D7FF618-8038-479B-AF39-5036407F8B96}"/>
                  </a:ext>
                </a:extLst>
              </p:cNvPr>
              <p:cNvSpPr/>
              <p:nvPr/>
            </p:nvSpPr>
            <p:spPr>
              <a:xfrm>
                <a:off x="4630294" y="4313948"/>
                <a:ext cx="83089" cy="98364"/>
              </a:xfrm>
              <a:custGeom>
                <a:avLst/>
                <a:gdLst>
                  <a:gd name="connsiteX0" fmla="*/ 138532 w 144669"/>
                  <a:gd name="connsiteY0" fmla="*/ 29822 h 171266"/>
                  <a:gd name="connsiteX1" fmla="*/ 145485 w 144669"/>
                  <a:gd name="connsiteY1" fmla="*/ 127358 h 171266"/>
                  <a:gd name="connsiteX2" fmla="*/ 37281 w 144669"/>
                  <a:gd name="connsiteY2" fmla="*/ 155171 h 171266"/>
                  <a:gd name="connsiteX3" fmla="*/ 17221 w 144669"/>
                  <a:gd name="connsiteY3" fmla="*/ 33146 h 171266"/>
                  <a:gd name="connsiteX4" fmla="*/ 19659 w 144669"/>
                  <a:gd name="connsiteY4" fmla="*/ 29917 h 171266"/>
                  <a:gd name="connsiteX5" fmla="*/ 138532 w 144669"/>
                  <a:gd name="connsiteY5" fmla="*/ 29822 h 17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669" h="171266">
                    <a:moveTo>
                      <a:pt x="138532" y="29822"/>
                    </a:moveTo>
                    <a:cubicBezTo>
                      <a:pt x="96241" y="67445"/>
                      <a:pt x="109195" y="99735"/>
                      <a:pt x="145485" y="127358"/>
                    </a:cubicBezTo>
                    <a:cubicBezTo>
                      <a:pt x="112910" y="174221"/>
                      <a:pt x="76048" y="182984"/>
                      <a:pt x="37281" y="155171"/>
                    </a:cubicBezTo>
                    <a:cubicBezTo>
                      <a:pt x="-1953" y="127015"/>
                      <a:pt x="-10935" y="72379"/>
                      <a:pt x="17221" y="33146"/>
                    </a:cubicBezTo>
                    <a:cubicBezTo>
                      <a:pt x="18012" y="32051"/>
                      <a:pt x="18821" y="30974"/>
                      <a:pt x="19659" y="29917"/>
                    </a:cubicBezTo>
                    <a:cubicBezTo>
                      <a:pt x="49377" y="-9612"/>
                      <a:pt x="87001" y="-11136"/>
                      <a:pt x="138532" y="2982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ЛЮДИ И СИЛА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Льва не должно интересовать мнение овец</a:t>
            </a:r>
            <a:br>
              <a:rPr lang="ru-RU" sz="1400" dirty="0"/>
            </a:br>
            <a:r>
              <a:rPr lang="ru-RU" sz="1400" i="1" dirty="0" err="1"/>
              <a:t>Тайвин</a:t>
            </a:r>
            <a:r>
              <a:rPr lang="ru-RU" sz="1400" i="1" dirty="0"/>
              <a:t> </a:t>
            </a:r>
            <a:r>
              <a:rPr lang="ru-RU" sz="1400" i="1" dirty="0" err="1"/>
              <a:t>Ланистер</a:t>
            </a:r>
            <a:endParaRPr lang="ru-RU" sz="1400" i="1" dirty="0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C4ADA834-D63B-40FF-8E52-24DB365EA3C8}"/>
              </a:ext>
            </a:extLst>
          </p:cNvPr>
          <p:cNvSpPr txBox="1"/>
          <p:nvPr/>
        </p:nvSpPr>
        <p:spPr>
          <a:xfrm>
            <a:off x="779779" y="1776214"/>
            <a:ext cx="551732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Нам нужны современные </a:t>
            </a:r>
            <a:br>
              <a:rPr lang="ru-RU" sz="20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</a:br>
            <a:r>
              <a:rPr lang="ru-RU" sz="20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открытые люди: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C72D476-FC48-4D7B-8862-2A5D643E1DC4}"/>
              </a:ext>
            </a:extLst>
          </p:cNvPr>
          <p:cNvGrpSpPr/>
          <p:nvPr/>
        </p:nvGrpSpPr>
        <p:grpSpPr>
          <a:xfrm>
            <a:off x="893764" y="2480343"/>
            <a:ext cx="5296724" cy="1897314"/>
            <a:chOff x="893764" y="2480343"/>
            <a:chExt cx="5962204" cy="1897314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7C495A0F-E2FC-4B0F-A96F-5654BD6CE7A3}"/>
                </a:ext>
              </a:extLst>
            </p:cNvPr>
            <p:cNvSpPr txBox="1"/>
            <p:nvPr/>
          </p:nvSpPr>
          <p:spPr>
            <a:xfrm>
              <a:off x="1133348" y="2480343"/>
              <a:ext cx="5722620" cy="189731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latin typeface="Montserrat Bold" panose="00000800000000000000" pitchFamily="2" charset="0"/>
                  <a:cs typeface="Times New Roman" panose="02020603050405020304" pitchFamily="18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ru-RU" sz="1600" dirty="0">
                  <a:latin typeface="Montserrat" panose="00000500000000000000" pitchFamily="2" charset="0"/>
                </a:rPr>
                <a:t>Сомневающиеся, но находящие ответы</a:t>
              </a:r>
            </a:p>
            <a:p>
              <a:pPr>
                <a:lnSpc>
                  <a:spcPct val="150000"/>
                </a:lnSpc>
              </a:pPr>
              <a:r>
                <a:rPr lang="ru-RU" sz="1600" dirty="0">
                  <a:latin typeface="Montserrat" panose="00000500000000000000" pitchFamily="2" charset="0"/>
                </a:rPr>
                <a:t>Самостоятельные и уверенные в своих силах</a:t>
              </a:r>
            </a:p>
            <a:p>
              <a:pPr>
                <a:lnSpc>
                  <a:spcPct val="150000"/>
                </a:lnSpc>
              </a:pPr>
              <a:r>
                <a:rPr lang="ru-RU" sz="1600" dirty="0">
                  <a:latin typeface="Montserrat" panose="00000500000000000000" pitchFamily="2" charset="0"/>
                </a:rPr>
                <a:t>Креативные и ответственные</a:t>
              </a:r>
            </a:p>
            <a:p>
              <a:pPr>
                <a:lnSpc>
                  <a:spcPct val="150000"/>
                </a:lnSpc>
              </a:pPr>
              <a:r>
                <a:rPr lang="ru-RU" sz="1600" dirty="0">
                  <a:latin typeface="Montserrat" panose="00000500000000000000" pitchFamily="2" charset="0"/>
                </a:rPr>
                <a:t>Анализирующие и лидирующие </a:t>
              </a:r>
            </a:p>
            <a:p>
              <a:pPr>
                <a:lnSpc>
                  <a:spcPct val="150000"/>
                </a:lnSpc>
              </a:pPr>
              <a:r>
                <a:rPr lang="ru-RU" sz="1600" dirty="0">
                  <a:latin typeface="Montserrat" panose="00000500000000000000" pitchFamily="2" charset="0"/>
                </a:rPr>
                <a:t>Надежные и способные к изменениям!</a:t>
              </a:r>
            </a:p>
          </p:txBody>
        </p:sp>
        <p:sp>
          <p:nvSpPr>
            <p:cNvPr id="106" name="Рисунок 2">
              <a:extLst>
                <a:ext uri="{FF2B5EF4-FFF2-40B4-BE49-F238E27FC236}">
                  <a16:creationId xmlns:a16="http://schemas.microsoft.com/office/drawing/2014/main" id="{F65A64EA-2C05-4F67-914C-8558FB7DB862}"/>
                </a:ext>
              </a:extLst>
            </p:cNvPr>
            <p:cNvSpPr/>
            <p:nvPr/>
          </p:nvSpPr>
          <p:spPr>
            <a:xfrm>
              <a:off x="893764" y="2596897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Рисунок 2">
              <a:extLst>
                <a:ext uri="{FF2B5EF4-FFF2-40B4-BE49-F238E27FC236}">
                  <a16:creationId xmlns:a16="http://schemas.microsoft.com/office/drawing/2014/main" id="{84D89358-F8A6-4A62-BE37-2826FE13A986}"/>
                </a:ext>
              </a:extLst>
            </p:cNvPr>
            <p:cNvSpPr/>
            <p:nvPr/>
          </p:nvSpPr>
          <p:spPr>
            <a:xfrm>
              <a:off x="893764" y="2949328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Рисунок 2">
              <a:extLst>
                <a:ext uri="{FF2B5EF4-FFF2-40B4-BE49-F238E27FC236}">
                  <a16:creationId xmlns:a16="http://schemas.microsoft.com/office/drawing/2014/main" id="{CFFDD093-4718-4C1B-AEAA-70426A84D3BE}"/>
                </a:ext>
              </a:extLst>
            </p:cNvPr>
            <p:cNvSpPr/>
            <p:nvPr/>
          </p:nvSpPr>
          <p:spPr>
            <a:xfrm>
              <a:off x="893764" y="4053832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Рисунок 2">
              <a:extLst>
                <a:ext uri="{FF2B5EF4-FFF2-40B4-BE49-F238E27FC236}">
                  <a16:creationId xmlns:a16="http://schemas.microsoft.com/office/drawing/2014/main" id="{961006CF-68B5-47FB-8A2F-C663738E7B19}"/>
                </a:ext>
              </a:extLst>
            </p:cNvPr>
            <p:cNvSpPr/>
            <p:nvPr/>
          </p:nvSpPr>
          <p:spPr>
            <a:xfrm>
              <a:off x="893764" y="3704840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Рисунок 2">
              <a:extLst>
                <a:ext uri="{FF2B5EF4-FFF2-40B4-BE49-F238E27FC236}">
                  <a16:creationId xmlns:a16="http://schemas.microsoft.com/office/drawing/2014/main" id="{5E66710D-CBBB-4CD7-9A09-C103956DB443}"/>
                </a:ext>
              </a:extLst>
            </p:cNvPr>
            <p:cNvSpPr/>
            <p:nvPr/>
          </p:nvSpPr>
          <p:spPr>
            <a:xfrm>
              <a:off x="893764" y="3332608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29CF49CF-E4A8-4875-8F61-FD85978C4B71}"/>
              </a:ext>
            </a:extLst>
          </p:cNvPr>
          <p:cNvSpPr txBox="1"/>
          <p:nvPr/>
        </p:nvSpPr>
        <p:spPr>
          <a:xfrm>
            <a:off x="6259449" y="1776214"/>
            <a:ext cx="27902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Нам не нужны: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7E68B4A-A6CF-445B-869C-FE4A8D94F7EE}"/>
              </a:ext>
            </a:extLst>
          </p:cNvPr>
          <p:cNvGrpSpPr/>
          <p:nvPr/>
        </p:nvGrpSpPr>
        <p:grpSpPr>
          <a:xfrm>
            <a:off x="6281993" y="2480343"/>
            <a:ext cx="5046407" cy="1569660"/>
            <a:chOff x="6281993" y="2480343"/>
            <a:chExt cx="5046407" cy="1569660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A0B3DC1-76CC-44E7-80FC-E29B73475C42}"/>
                </a:ext>
              </a:extLst>
            </p:cNvPr>
            <p:cNvSpPr txBox="1"/>
            <p:nvPr/>
          </p:nvSpPr>
          <p:spPr>
            <a:xfrm>
              <a:off x="6521577" y="2480343"/>
              <a:ext cx="4806823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lnSpc>
                  <a:spcPct val="150000"/>
                </a:lnSpc>
                <a:defRPr sz="1600">
                  <a:solidFill>
                    <a:schemeClr val="bg1"/>
                  </a:solidFill>
                  <a:latin typeface="Montserrat" panose="00000500000000000000" pitchFamily="2" charset="0"/>
                  <a:cs typeface="Times New Roman" panose="02020603050405020304" pitchFamily="18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ru-RU" dirty="0"/>
                <a:t>Послушные, покорные – он предадут при удобном случае, ведь у них нет стержня</a:t>
              </a:r>
              <a:br>
                <a:rPr lang="ru-RU" dirty="0"/>
              </a:br>
              <a:endParaRPr lang="ru-RU" dirty="0"/>
            </a:p>
            <a:p>
              <a:pPr>
                <a:lnSpc>
                  <a:spcPct val="100000"/>
                </a:lnSpc>
              </a:pPr>
              <a:r>
                <a:rPr lang="ru-RU" dirty="0"/>
                <a:t>Преданные и лояльные – это не то, что надежные, они лоб от молитв расшибут, </a:t>
              </a:r>
              <a:br>
                <a:rPr lang="ru-RU" dirty="0"/>
              </a:br>
              <a:r>
                <a:rPr lang="ru-RU" dirty="0"/>
                <a:t>но рынок не построят!</a:t>
              </a:r>
            </a:p>
          </p:txBody>
        </p:sp>
        <p:sp>
          <p:nvSpPr>
            <p:cNvPr id="115" name="Рисунок 2">
              <a:extLst>
                <a:ext uri="{FF2B5EF4-FFF2-40B4-BE49-F238E27FC236}">
                  <a16:creationId xmlns:a16="http://schemas.microsoft.com/office/drawing/2014/main" id="{5DA9EE1A-5C3E-4942-8B06-A8538B89607B}"/>
                </a:ext>
              </a:extLst>
            </p:cNvPr>
            <p:cNvSpPr/>
            <p:nvPr/>
          </p:nvSpPr>
          <p:spPr>
            <a:xfrm>
              <a:off x="6281993" y="2523745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Рисунок 2">
              <a:extLst>
                <a:ext uri="{FF2B5EF4-FFF2-40B4-BE49-F238E27FC236}">
                  <a16:creationId xmlns:a16="http://schemas.microsoft.com/office/drawing/2014/main" id="{FE740BF8-106F-4CA4-B62E-B07035C60EDF}"/>
                </a:ext>
              </a:extLst>
            </p:cNvPr>
            <p:cNvSpPr/>
            <p:nvPr/>
          </p:nvSpPr>
          <p:spPr>
            <a:xfrm>
              <a:off x="6281993" y="3248090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68" name="Группа 267">
            <a:extLst>
              <a:ext uri="{FF2B5EF4-FFF2-40B4-BE49-F238E27FC236}">
                <a16:creationId xmlns:a16="http://schemas.microsoft.com/office/drawing/2014/main" id="{91289EA3-C664-4A60-9D9E-EB246A827A2E}"/>
              </a:ext>
            </a:extLst>
          </p:cNvPr>
          <p:cNvGrpSpPr/>
          <p:nvPr/>
        </p:nvGrpSpPr>
        <p:grpSpPr>
          <a:xfrm rot="10800000">
            <a:off x="10033080" y="5960969"/>
            <a:ext cx="2590639" cy="1034864"/>
            <a:chOff x="9814652" y="-168865"/>
            <a:chExt cx="4064174" cy="1623486"/>
          </a:xfrm>
        </p:grpSpPr>
        <p:pic>
          <p:nvPicPr>
            <p:cNvPr id="270" name="Picture 4">
              <a:extLst>
                <a:ext uri="{FF2B5EF4-FFF2-40B4-BE49-F238E27FC236}">
                  <a16:creationId xmlns:a16="http://schemas.microsoft.com/office/drawing/2014/main" id="{EB1E0050-C657-4328-840A-329A195ADB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1" name="Picture 4">
              <a:extLst>
                <a:ext uri="{FF2B5EF4-FFF2-40B4-BE49-F238E27FC236}">
                  <a16:creationId xmlns:a16="http://schemas.microsoft.com/office/drawing/2014/main" id="{F451ABCA-49CF-4BFC-9EF6-0E74BA3227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2" name="Picture 4">
              <a:extLst>
                <a:ext uri="{FF2B5EF4-FFF2-40B4-BE49-F238E27FC236}">
                  <a16:creationId xmlns:a16="http://schemas.microsoft.com/office/drawing/2014/main" id="{4CB833AB-3AE9-47FC-803C-BBA1D4EA10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3" name="Picture 4">
              <a:extLst>
                <a:ext uri="{FF2B5EF4-FFF2-40B4-BE49-F238E27FC236}">
                  <a16:creationId xmlns:a16="http://schemas.microsoft.com/office/drawing/2014/main" id="{AABD77C0-F2EC-47F0-9C8A-521540CFC2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74" name="Группа 273">
            <a:extLst>
              <a:ext uri="{FF2B5EF4-FFF2-40B4-BE49-F238E27FC236}">
                <a16:creationId xmlns:a16="http://schemas.microsoft.com/office/drawing/2014/main" id="{65172367-FD38-41E8-A616-66D5CC21E272}"/>
              </a:ext>
            </a:extLst>
          </p:cNvPr>
          <p:cNvGrpSpPr/>
          <p:nvPr/>
        </p:nvGrpSpPr>
        <p:grpSpPr>
          <a:xfrm>
            <a:off x="9535006" y="4855147"/>
            <a:ext cx="2250594" cy="1271016"/>
            <a:chOff x="8256240" y="4035559"/>
            <a:chExt cx="3701843" cy="2090604"/>
          </a:xfrm>
        </p:grpSpPr>
        <p:grpSp>
          <p:nvGrpSpPr>
            <p:cNvPr id="275" name="Группа 274">
              <a:extLst>
                <a:ext uri="{FF2B5EF4-FFF2-40B4-BE49-F238E27FC236}">
                  <a16:creationId xmlns:a16="http://schemas.microsoft.com/office/drawing/2014/main" id="{2192B078-68F2-415F-84CA-9EC8E562AAC7}"/>
                </a:ext>
              </a:extLst>
            </p:cNvPr>
            <p:cNvGrpSpPr/>
            <p:nvPr/>
          </p:nvGrpSpPr>
          <p:grpSpPr>
            <a:xfrm>
              <a:off x="10698717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336" name="Полилиния: фигура 335">
                <a:extLst>
                  <a:ext uri="{FF2B5EF4-FFF2-40B4-BE49-F238E27FC236}">
                    <a16:creationId xmlns:a16="http://schemas.microsoft.com/office/drawing/2014/main" id="{728627EB-616C-4B3A-B92C-08438FB171DC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7" name="Полилиния: фигура 336">
                <a:extLst>
                  <a:ext uri="{FF2B5EF4-FFF2-40B4-BE49-F238E27FC236}">
                    <a16:creationId xmlns:a16="http://schemas.microsoft.com/office/drawing/2014/main" id="{128642DC-0F40-4E83-BD46-ADD8F9A9CC0A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8" name="Полилиния: фигура 337">
                <a:extLst>
                  <a:ext uri="{FF2B5EF4-FFF2-40B4-BE49-F238E27FC236}">
                    <a16:creationId xmlns:a16="http://schemas.microsoft.com/office/drawing/2014/main" id="{55306407-2E95-4098-9286-93FEC9673CBB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9" name="Полилиния: фигура 338">
                <a:extLst>
                  <a:ext uri="{FF2B5EF4-FFF2-40B4-BE49-F238E27FC236}">
                    <a16:creationId xmlns:a16="http://schemas.microsoft.com/office/drawing/2014/main" id="{8EEA59BE-B04B-4017-8BD0-FC712DE0491F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0" name="Полилиния: фигура 339">
                <a:extLst>
                  <a:ext uri="{FF2B5EF4-FFF2-40B4-BE49-F238E27FC236}">
                    <a16:creationId xmlns:a16="http://schemas.microsoft.com/office/drawing/2014/main" id="{27614C1A-D920-4EC5-961F-B4EE3C9EBB66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1" name="Полилиния: фигура 340">
                <a:extLst>
                  <a:ext uri="{FF2B5EF4-FFF2-40B4-BE49-F238E27FC236}">
                    <a16:creationId xmlns:a16="http://schemas.microsoft.com/office/drawing/2014/main" id="{22B95358-B698-4F3C-96C7-A5A981925F81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2" name="Полилиния: фигура 341">
                <a:extLst>
                  <a:ext uri="{FF2B5EF4-FFF2-40B4-BE49-F238E27FC236}">
                    <a16:creationId xmlns:a16="http://schemas.microsoft.com/office/drawing/2014/main" id="{0D7EF959-8ABB-44C5-A7CF-636285A003DD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3" name="Полилиния: фигура 342">
                <a:extLst>
                  <a:ext uri="{FF2B5EF4-FFF2-40B4-BE49-F238E27FC236}">
                    <a16:creationId xmlns:a16="http://schemas.microsoft.com/office/drawing/2014/main" id="{2343A28B-DB08-419C-B5E9-3C48900769DA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4" name="Полилиния: фигура 343">
                <a:extLst>
                  <a:ext uri="{FF2B5EF4-FFF2-40B4-BE49-F238E27FC236}">
                    <a16:creationId xmlns:a16="http://schemas.microsoft.com/office/drawing/2014/main" id="{B6BC8211-BCFD-4F85-AC59-565F69728C97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5" name="Полилиния: фигура 344">
                <a:extLst>
                  <a:ext uri="{FF2B5EF4-FFF2-40B4-BE49-F238E27FC236}">
                    <a16:creationId xmlns:a16="http://schemas.microsoft.com/office/drawing/2014/main" id="{EB3A9D3B-F4DE-455A-8317-23D032C83A60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6" name="Полилиния: фигура 345">
                <a:extLst>
                  <a:ext uri="{FF2B5EF4-FFF2-40B4-BE49-F238E27FC236}">
                    <a16:creationId xmlns:a16="http://schemas.microsoft.com/office/drawing/2014/main" id="{F70C1183-0A9E-427F-A815-5E8E99794EF8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7" name="Полилиния: фигура 346">
                <a:extLst>
                  <a:ext uri="{FF2B5EF4-FFF2-40B4-BE49-F238E27FC236}">
                    <a16:creationId xmlns:a16="http://schemas.microsoft.com/office/drawing/2014/main" id="{B5390119-2A7D-4B7B-BBBC-479DE61DD82D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8" name="Полилиния: фигура 347">
                <a:extLst>
                  <a:ext uri="{FF2B5EF4-FFF2-40B4-BE49-F238E27FC236}">
                    <a16:creationId xmlns:a16="http://schemas.microsoft.com/office/drawing/2014/main" id="{B9A4EB40-4783-472A-BF9F-D4BA1371B153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9" name="Полилиния: фигура 348">
                <a:extLst>
                  <a:ext uri="{FF2B5EF4-FFF2-40B4-BE49-F238E27FC236}">
                    <a16:creationId xmlns:a16="http://schemas.microsoft.com/office/drawing/2014/main" id="{1E4855CE-B7C0-4B09-8E72-5C1AF1142DE6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0" name="Полилиния: фигура 349">
                <a:extLst>
                  <a:ext uri="{FF2B5EF4-FFF2-40B4-BE49-F238E27FC236}">
                    <a16:creationId xmlns:a16="http://schemas.microsoft.com/office/drawing/2014/main" id="{383571B8-2CB3-47B2-B3B4-E70154FEC6FA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1" name="Полилиния: фигура 350">
                <a:extLst>
                  <a:ext uri="{FF2B5EF4-FFF2-40B4-BE49-F238E27FC236}">
                    <a16:creationId xmlns:a16="http://schemas.microsoft.com/office/drawing/2014/main" id="{9D9D360E-60A4-4B44-95A0-1556548F28E4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2" name="Полилиния: фигура 351">
                <a:extLst>
                  <a:ext uri="{FF2B5EF4-FFF2-40B4-BE49-F238E27FC236}">
                    <a16:creationId xmlns:a16="http://schemas.microsoft.com/office/drawing/2014/main" id="{D1159294-9C56-437D-824A-B0F5528D0A74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3" name="Полилиния: фигура 352">
                <a:extLst>
                  <a:ext uri="{FF2B5EF4-FFF2-40B4-BE49-F238E27FC236}">
                    <a16:creationId xmlns:a16="http://schemas.microsoft.com/office/drawing/2014/main" id="{88D4E52F-6634-4AD7-9CA4-C05AB47352C6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4" name="Полилиния: фигура 353">
                <a:extLst>
                  <a:ext uri="{FF2B5EF4-FFF2-40B4-BE49-F238E27FC236}">
                    <a16:creationId xmlns:a16="http://schemas.microsoft.com/office/drawing/2014/main" id="{21EEBAB4-99CC-47B6-8C6F-3CC65247D876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5" name="Полилиния: фигура 354">
                <a:extLst>
                  <a:ext uri="{FF2B5EF4-FFF2-40B4-BE49-F238E27FC236}">
                    <a16:creationId xmlns:a16="http://schemas.microsoft.com/office/drawing/2014/main" id="{503F3230-BD11-47E6-A75B-67C18B0992C7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6" name="Полилиния: фигура 355">
                <a:extLst>
                  <a:ext uri="{FF2B5EF4-FFF2-40B4-BE49-F238E27FC236}">
                    <a16:creationId xmlns:a16="http://schemas.microsoft.com/office/drawing/2014/main" id="{5B4A6ABD-D2C6-414C-9CF5-BFE40B7E1627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7" name="Полилиния: фигура 356">
                <a:extLst>
                  <a:ext uri="{FF2B5EF4-FFF2-40B4-BE49-F238E27FC236}">
                    <a16:creationId xmlns:a16="http://schemas.microsoft.com/office/drawing/2014/main" id="{4A35AA9A-48B8-43E9-8DC8-9F03458EDCB9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8" name="Полилиния: фигура 357">
                <a:extLst>
                  <a:ext uri="{FF2B5EF4-FFF2-40B4-BE49-F238E27FC236}">
                    <a16:creationId xmlns:a16="http://schemas.microsoft.com/office/drawing/2014/main" id="{DD9C6F89-3149-4491-8682-30774C49C61D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9" name="Полилиния: фигура 358">
                <a:extLst>
                  <a:ext uri="{FF2B5EF4-FFF2-40B4-BE49-F238E27FC236}">
                    <a16:creationId xmlns:a16="http://schemas.microsoft.com/office/drawing/2014/main" id="{BA5C06D5-CF68-44FD-A742-4A1711380A41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0" name="Полилиния: фигура 359">
                <a:extLst>
                  <a:ext uri="{FF2B5EF4-FFF2-40B4-BE49-F238E27FC236}">
                    <a16:creationId xmlns:a16="http://schemas.microsoft.com/office/drawing/2014/main" id="{AA9E042F-2E9F-42B8-8923-A285585831D4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276" name="Группа 275">
              <a:extLst>
                <a:ext uri="{FF2B5EF4-FFF2-40B4-BE49-F238E27FC236}">
                  <a16:creationId xmlns:a16="http://schemas.microsoft.com/office/drawing/2014/main" id="{2183C9C1-F00F-4C73-9A07-802D2B684705}"/>
                </a:ext>
              </a:extLst>
            </p:cNvPr>
            <p:cNvGrpSpPr/>
            <p:nvPr/>
          </p:nvGrpSpPr>
          <p:grpSpPr>
            <a:xfrm>
              <a:off x="9477478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303" name="Полилиния: фигура 302">
                <a:extLst>
                  <a:ext uri="{FF2B5EF4-FFF2-40B4-BE49-F238E27FC236}">
                    <a16:creationId xmlns:a16="http://schemas.microsoft.com/office/drawing/2014/main" id="{AC5D701D-D236-4D69-BCF8-9D821FA947F0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4" name="Полилиния: фигура 303">
                <a:extLst>
                  <a:ext uri="{FF2B5EF4-FFF2-40B4-BE49-F238E27FC236}">
                    <a16:creationId xmlns:a16="http://schemas.microsoft.com/office/drawing/2014/main" id="{CBD73781-9AB9-4A4F-B143-330574ED8B3D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5" name="Полилиния: фигура 304">
                <a:extLst>
                  <a:ext uri="{FF2B5EF4-FFF2-40B4-BE49-F238E27FC236}">
                    <a16:creationId xmlns:a16="http://schemas.microsoft.com/office/drawing/2014/main" id="{408667FC-6810-4309-AE50-66F76BAAF909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6" name="Полилиния: фигура 305">
                <a:extLst>
                  <a:ext uri="{FF2B5EF4-FFF2-40B4-BE49-F238E27FC236}">
                    <a16:creationId xmlns:a16="http://schemas.microsoft.com/office/drawing/2014/main" id="{111AD45A-D241-405B-9ABA-789657E4533C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7" name="Полилиния: фигура 306">
                <a:extLst>
                  <a:ext uri="{FF2B5EF4-FFF2-40B4-BE49-F238E27FC236}">
                    <a16:creationId xmlns:a16="http://schemas.microsoft.com/office/drawing/2014/main" id="{198FDA2D-E9C2-4503-BF4C-ADCE246FC7DD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8" name="Полилиния: фигура 307">
                <a:extLst>
                  <a:ext uri="{FF2B5EF4-FFF2-40B4-BE49-F238E27FC236}">
                    <a16:creationId xmlns:a16="http://schemas.microsoft.com/office/drawing/2014/main" id="{113F4625-483D-46B7-86AB-4BCE40E6318F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9" name="Полилиния: фигура 308">
                <a:extLst>
                  <a:ext uri="{FF2B5EF4-FFF2-40B4-BE49-F238E27FC236}">
                    <a16:creationId xmlns:a16="http://schemas.microsoft.com/office/drawing/2014/main" id="{96218D00-37AC-429E-ACD3-CEB61F5A98E8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1" name="Полилиния: фигура 310">
                <a:extLst>
                  <a:ext uri="{FF2B5EF4-FFF2-40B4-BE49-F238E27FC236}">
                    <a16:creationId xmlns:a16="http://schemas.microsoft.com/office/drawing/2014/main" id="{EF843C91-4990-4201-8E68-A4616CCE8637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2" name="Полилиния: фигура 311">
                <a:extLst>
                  <a:ext uri="{FF2B5EF4-FFF2-40B4-BE49-F238E27FC236}">
                    <a16:creationId xmlns:a16="http://schemas.microsoft.com/office/drawing/2014/main" id="{EF350354-CD76-4FDA-AE3C-ADC99C61BB24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3" name="Полилиния: фигура 312">
                <a:extLst>
                  <a:ext uri="{FF2B5EF4-FFF2-40B4-BE49-F238E27FC236}">
                    <a16:creationId xmlns:a16="http://schemas.microsoft.com/office/drawing/2014/main" id="{68A5A5DB-497A-4152-9108-244038383038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4" name="Полилиния: фигура 313">
                <a:extLst>
                  <a:ext uri="{FF2B5EF4-FFF2-40B4-BE49-F238E27FC236}">
                    <a16:creationId xmlns:a16="http://schemas.microsoft.com/office/drawing/2014/main" id="{0E13BBEA-CD80-441D-A533-CDEBEC817F6C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5" name="Полилиния: фигура 314">
                <a:extLst>
                  <a:ext uri="{FF2B5EF4-FFF2-40B4-BE49-F238E27FC236}">
                    <a16:creationId xmlns:a16="http://schemas.microsoft.com/office/drawing/2014/main" id="{538C9E4D-626C-45D8-8C64-F55E3106A8F4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6" name="Полилиния: фигура 315">
                <a:extLst>
                  <a:ext uri="{FF2B5EF4-FFF2-40B4-BE49-F238E27FC236}">
                    <a16:creationId xmlns:a16="http://schemas.microsoft.com/office/drawing/2014/main" id="{85D0F04B-F36E-4A7C-BBEA-05276B4FFA7D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7" name="Полилиния: фигура 316">
                <a:extLst>
                  <a:ext uri="{FF2B5EF4-FFF2-40B4-BE49-F238E27FC236}">
                    <a16:creationId xmlns:a16="http://schemas.microsoft.com/office/drawing/2014/main" id="{DB5FB405-4EE2-4606-8602-E85301C80150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8" name="Полилиния: фигура 317">
                <a:extLst>
                  <a:ext uri="{FF2B5EF4-FFF2-40B4-BE49-F238E27FC236}">
                    <a16:creationId xmlns:a16="http://schemas.microsoft.com/office/drawing/2014/main" id="{AF8744F3-07FA-4E67-AAF3-F5828B5FE7C8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9" name="Полилиния: фигура 318">
                <a:extLst>
                  <a:ext uri="{FF2B5EF4-FFF2-40B4-BE49-F238E27FC236}">
                    <a16:creationId xmlns:a16="http://schemas.microsoft.com/office/drawing/2014/main" id="{1975227B-0036-41B4-A683-993C4D7B69FC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0" name="Полилиния: фигура 319">
                <a:extLst>
                  <a:ext uri="{FF2B5EF4-FFF2-40B4-BE49-F238E27FC236}">
                    <a16:creationId xmlns:a16="http://schemas.microsoft.com/office/drawing/2014/main" id="{E628C03E-A493-4C73-AE60-8090AED64CE2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1" name="Полилиния: фигура 320">
                <a:extLst>
                  <a:ext uri="{FF2B5EF4-FFF2-40B4-BE49-F238E27FC236}">
                    <a16:creationId xmlns:a16="http://schemas.microsoft.com/office/drawing/2014/main" id="{87303FF9-4B7C-4B97-9C53-D81A56118611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2" name="Полилиния: фигура 321">
                <a:extLst>
                  <a:ext uri="{FF2B5EF4-FFF2-40B4-BE49-F238E27FC236}">
                    <a16:creationId xmlns:a16="http://schemas.microsoft.com/office/drawing/2014/main" id="{0D2C95D9-FD6E-46CD-BF0C-418950A0C516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3" name="Полилиния: фигура 322">
                <a:extLst>
                  <a:ext uri="{FF2B5EF4-FFF2-40B4-BE49-F238E27FC236}">
                    <a16:creationId xmlns:a16="http://schemas.microsoft.com/office/drawing/2014/main" id="{AD01AECD-3FC6-4930-B6D0-072DE3B0DAF7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4" name="Полилиния: фигура 323">
                <a:extLst>
                  <a:ext uri="{FF2B5EF4-FFF2-40B4-BE49-F238E27FC236}">
                    <a16:creationId xmlns:a16="http://schemas.microsoft.com/office/drawing/2014/main" id="{BDD0A19A-D8F8-4459-B8E7-2DB51A2C61AB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5" name="Полилиния: фигура 324">
                <a:extLst>
                  <a:ext uri="{FF2B5EF4-FFF2-40B4-BE49-F238E27FC236}">
                    <a16:creationId xmlns:a16="http://schemas.microsoft.com/office/drawing/2014/main" id="{2B892BF0-0E0B-486F-AA7A-7C394AE14756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6" name="Полилиния: фигура 325">
                <a:extLst>
                  <a:ext uri="{FF2B5EF4-FFF2-40B4-BE49-F238E27FC236}">
                    <a16:creationId xmlns:a16="http://schemas.microsoft.com/office/drawing/2014/main" id="{05228A37-EF3E-4D4D-A701-6D453A369400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4" name="Полилиния: фигура 333">
                <a:extLst>
                  <a:ext uri="{FF2B5EF4-FFF2-40B4-BE49-F238E27FC236}">
                    <a16:creationId xmlns:a16="http://schemas.microsoft.com/office/drawing/2014/main" id="{29DC2879-4AEE-4EAE-AE69-70267F5B7C07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5" name="Полилиния: фигура 334">
                <a:extLst>
                  <a:ext uri="{FF2B5EF4-FFF2-40B4-BE49-F238E27FC236}">
                    <a16:creationId xmlns:a16="http://schemas.microsoft.com/office/drawing/2014/main" id="{1FFEF109-9A0F-47F4-BA7B-DD742D66618D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277" name="Группа 276">
              <a:extLst>
                <a:ext uri="{FF2B5EF4-FFF2-40B4-BE49-F238E27FC236}">
                  <a16:creationId xmlns:a16="http://schemas.microsoft.com/office/drawing/2014/main" id="{5A21B657-F729-4817-8BAF-E2A83665D2FE}"/>
                </a:ext>
              </a:extLst>
            </p:cNvPr>
            <p:cNvGrpSpPr/>
            <p:nvPr/>
          </p:nvGrpSpPr>
          <p:grpSpPr>
            <a:xfrm>
              <a:off x="8256240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278" name="Полилиния: фигура 277">
                <a:extLst>
                  <a:ext uri="{FF2B5EF4-FFF2-40B4-BE49-F238E27FC236}">
                    <a16:creationId xmlns:a16="http://schemas.microsoft.com/office/drawing/2014/main" id="{1EEBBABD-DC9C-4C4C-92C6-8C7BE3BC1C2B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9" name="Полилиния: фигура 278">
                <a:extLst>
                  <a:ext uri="{FF2B5EF4-FFF2-40B4-BE49-F238E27FC236}">
                    <a16:creationId xmlns:a16="http://schemas.microsoft.com/office/drawing/2014/main" id="{C8099701-F588-4290-B205-A37E2F9B8BE3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0" name="Полилиния: фигура 279">
                <a:extLst>
                  <a:ext uri="{FF2B5EF4-FFF2-40B4-BE49-F238E27FC236}">
                    <a16:creationId xmlns:a16="http://schemas.microsoft.com/office/drawing/2014/main" id="{82B41491-40A1-4CAA-9B58-72E7CAC2E247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1" name="Полилиния: фигура 280">
                <a:extLst>
                  <a:ext uri="{FF2B5EF4-FFF2-40B4-BE49-F238E27FC236}">
                    <a16:creationId xmlns:a16="http://schemas.microsoft.com/office/drawing/2014/main" id="{0FAE1B86-CF70-4F4E-82BB-EB52F89F881F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2" name="Полилиния: фигура 281">
                <a:extLst>
                  <a:ext uri="{FF2B5EF4-FFF2-40B4-BE49-F238E27FC236}">
                    <a16:creationId xmlns:a16="http://schemas.microsoft.com/office/drawing/2014/main" id="{CC94475F-A621-48A9-86AC-FCBBB4CE2283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3" name="Полилиния: фигура 282">
                <a:extLst>
                  <a:ext uri="{FF2B5EF4-FFF2-40B4-BE49-F238E27FC236}">
                    <a16:creationId xmlns:a16="http://schemas.microsoft.com/office/drawing/2014/main" id="{BFDE234F-29B4-47CB-AF98-DB53480F20FA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4" name="Полилиния: фигура 283">
                <a:extLst>
                  <a:ext uri="{FF2B5EF4-FFF2-40B4-BE49-F238E27FC236}">
                    <a16:creationId xmlns:a16="http://schemas.microsoft.com/office/drawing/2014/main" id="{7F4A5273-BE68-4355-B952-216D2EFF2A07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5" name="Полилиния: фигура 284">
                <a:extLst>
                  <a:ext uri="{FF2B5EF4-FFF2-40B4-BE49-F238E27FC236}">
                    <a16:creationId xmlns:a16="http://schemas.microsoft.com/office/drawing/2014/main" id="{7210E202-7CF5-48A9-875D-0AF5480141B7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6" name="Полилиния: фигура 285">
                <a:extLst>
                  <a:ext uri="{FF2B5EF4-FFF2-40B4-BE49-F238E27FC236}">
                    <a16:creationId xmlns:a16="http://schemas.microsoft.com/office/drawing/2014/main" id="{ED6EB7A3-603C-4100-BF48-AEE46F992008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7" name="Полилиния: фигура 286">
                <a:extLst>
                  <a:ext uri="{FF2B5EF4-FFF2-40B4-BE49-F238E27FC236}">
                    <a16:creationId xmlns:a16="http://schemas.microsoft.com/office/drawing/2014/main" id="{0E330565-1E1A-4653-A642-B340B11E186F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8" name="Полилиния: фигура 287">
                <a:extLst>
                  <a:ext uri="{FF2B5EF4-FFF2-40B4-BE49-F238E27FC236}">
                    <a16:creationId xmlns:a16="http://schemas.microsoft.com/office/drawing/2014/main" id="{A62782AE-D700-43EB-A98C-5D0B687B96D4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9" name="Полилиния: фигура 288">
                <a:extLst>
                  <a:ext uri="{FF2B5EF4-FFF2-40B4-BE49-F238E27FC236}">
                    <a16:creationId xmlns:a16="http://schemas.microsoft.com/office/drawing/2014/main" id="{AF72B157-3EE7-4147-9FE0-A7B815AD3986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0" name="Полилиния: фигура 289">
                <a:extLst>
                  <a:ext uri="{FF2B5EF4-FFF2-40B4-BE49-F238E27FC236}">
                    <a16:creationId xmlns:a16="http://schemas.microsoft.com/office/drawing/2014/main" id="{AC9819F0-DA64-42C5-BBC7-7BE809467239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1" name="Полилиния: фигура 290">
                <a:extLst>
                  <a:ext uri="{FF2B5EF4-FFF2-40B4-BE49-F238E27FC236}">
                    <a16:creationId xmlns:a16="http://schemas.microsoft.com/office/drawing/2014/main" id="{12E22373-4858-4A3F-872D-62320205AE67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2" name="Полилиния: фигура 291">
                <a:extLst>
                  <a:ext uri="{FF2B5EF4-FFF2-40B4-BE49-F238E27FC236}">
                    <a16:creationId xmlns:a16="http://schemas.microsoft.com/office/drawing/2014/main" id="{ED6F76D4-6C72-4C87-9E7F-071B27FF46D4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3" name="Полилиния: фигура 292">
                <a:extLst>
                  <a:ext uri="{FF2B5EF4-FFF2-40B4-BE49-F238E27FC236}">
                    <a16:creationId xmlns:a16="http://schemas.microsoft.com/office/drawing/2014/main" id="{A7555EFE-C618-4366-8F83-E4A7D0673FF6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4" name="Полилиния: фигура 293">
                <a:extLst>
                  <a:ext uri="{FF2B5EF4-FFF2-40B4-BE49-F238E27FC236}">
                    <a16:creationId xmlns:a16="http://schemas.microsoft.com/office/drawing/2014/main" id="{8FB154FD-3DD0-4C0C-AF0F-531C128C56B7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5" name="Полилиния: фигура 294">
                <a:extLst>
                  <a:ext uri="{FF2B5EF4-FFF2-40B4-BE49-F238E27FC236}">
                    <a16:creationId xmlns:a16="http://schemas.microsoft.com/office/drawing/2014/main" id="{E28374BD-598D-41F1-82A6-D3A1C008B618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6" name="Полилиния: фигура 295">
                <a:extLst>
                  <a:ext uri="{FF2B5EF4-FFF2-40B4-BE49-F238E27FC236}">
                    <a16:creationId xmlns:a16="http://schemas.microsoft.com/office/drawing/2014/main" id="{E3554032-124F-4BC8-87B5-02B0FB79578E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7" name="Полилиния: фигура 296">
                <a:extLst>
                  <a:ext uri="{FF2B5EF4-FFF2-40B4-BE49-F238E27FC236}">
                    <a16:creationId xmlns:a16="http://schemas.microsoft.com/office/drawing/2014/main" id="{C41B1B24-50DA-44D7-99E0-41B1FAB4411A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8" name="Полилиния: фигура 297">
                <a:extLst>
                  <a:ext uri="{FF2B5EF4-FFF2-40B4-BE49-F238E27FC236}">
                    <a16:creationId xmlns:a16="http://schemas.microsoft.com/office/drawing/2014/main" id="{A365950D-53A8-4AE5-8D4E-FB1285A58D3E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9" name="Полилиния: фигура 298">
                <a:extLst>
                  <a:ext uri="{FF2B5EF4-FFF2-40B4-BE49-F238E27FC236}">
                    <a16:creationId xmlns:a16="http://schemas.microsoft.com/office/drawing/2014/main" id="{BC063CD2-6A9D-4B38-B8AD-954FC6C40386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0" name="Полилиния: фигура 299">
                <a:extLst>
                  <a:ext uri="{FF2B5EF4-FFF2-40B4-BE49-F238E27FC236}">
                    <a16:creationId xmlns:a16="http://schemas.microsoft.com/office/drawing/2014/main" id="{E6315FBB-3182-45BD-9C91-8D30BE4299F2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1" name="Полилиния: фигура 300">
                <a:extLst>
                  <a:ext uri="{FF2B5EF4-FFF2-40B4-BE49-F238E27FC236}">
                    <a16:creationId xmlns:a16="http://schemas.microsoft.com/office/drawing/2014/main" id="{D0DD12F3-2A65-4ADD-889F-6FE2CF9CE531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2" name="Полилиния: фигура 301">
                <a:extLst>
                  <a:ext uri="{FF2B5EF4-FFF2-40B4-BE49-F238E27FC236}">
                    <a16:creationId xmlns:a16="http://schemas.microsoft.com/office/drawing/2014/main" id="{533BF656-D31C-4C01-A70B-C5AFEE4F99A1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361" name="Группа 360">
            <a:extLst>
              <a:ext uri="{FF2B5EF4-FFF2-40B4-BE49-F238E27FC236}">
                <a16:creationId xmlns:a16="http://schemas.microsoft.com/office/drawing/2014/main" id="{E06B83D5-E18B-4B46-B5AB-586ECBCC6234}"/>
              </a:ext>
            </a:extLst>
          </p:cNvPr>
          <p:cNvGrpSpPr/>
          <p:nvPr/>
        </p:nvGrpSpPr>
        <p:grpSpPr>
          <a:xfrm rot="10800000">
            <a:off x="7968208" y="5960969"/>
            <a:ext cx="2590639" cy="1034864"/>
            <a:chOff x="9814652" y="-168865"/>
            <a:chExt cx="4064174" cy="1623486"/>
          </a:xfrm>
        </p:grpSpPr>
        <p:pic>
          <p:nvPicPr>
            <p:cNvPr id="362" name="Picture 4">
              <a:extLst>
                <a:ext uri="{FF2B5EF4-FFF2-40B4-BE49-F238E27FC236}">
                  <a16:creationId xmlns:a16="http://schemas.microsoft.com/office/drawing/2014/main" id="{EAF058C3-00F9-49A4-8D1A-98FB44FB28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3" name="Picture 4">
              <a:extLst>
                <a:ext uri="{FF2B5EF4-FFF2-40B4-BE49-F238E27FC236}">
                  <a16:creationId xmlns:a16="http://schemas.microsoft.com/office/drawing/2014/main" id="{D91D32A8-6513-4397-946D-C90D61EE3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4" name="Picture 4">
              <a:extLst>
                <a:ext uri="{FF2B5EF4-FFF2-40B4-BE49-F238E27FC236}">
                  <a16:creationId xmlns:a16="http://schemas.microsoft.com/office/drawing/2014/main" id="{FC7EBAA8-D7E6-40DE-97F6-DC802B4A6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5" name="Picture 4">
              <a:extLst>
                <a:ext uri="{FF2B5EF4-FFF2-40B4-BE49-F238E27FC236}">
                  <a16:creationId xmlns:a16="http://schemas.microsoft.com/office/drawing/2014/main" id="{DDFB2E6D-0C20-44CB-9C51-E637F73693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376218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Рисунок 4">
            <a:extLst>
              <a:ext uri="{FF2B5EF4-FFF2-40B4-BE49-F238E27FC236}">
                <a16:creationId xmlns:a16="http://schemas.microsoft.com/office/drawing/2014/main" id="{48FDFDEC-6AB8-40B8-8A67-C56C95B2F159}"/>
              </a:ext>
            </a:extLst>
          </p:cNvPr>
          <p:cNvSpPr/>
          <p:nvPr/>
        </p:nvSpPr>
        <p:spPr>
          <a:xfrm rot="20662261">
            <a:off x="400099" y="5083600"/>
            <a:ext cx="684018" cy="1536613"/>
          </a:xfrm>
          <a:custGeom>
            <a:avLst/>
            <a:gdLst>
              <a:gd name="connsiteX0" fmla="*/ 2292562 w 2401900"/>
              <a:gd name="connsiteY0" fmla="*/ 1991586 h 5395749"/>
              <a:gd name="connsiteX1" fmla="*/ 2399242 w 2401900"/>
              <a:gd name="connsiteY1" fmla="*/ 2117602 h 5395749"/>
              <a:gd name="connsiteX2" fmla="*/ 2292467 w 2401900"/>
              <a:gd name="connsiteY2" fmla="*/ 2254286 h 5395749"/>
              <a:gd name="connsiteX3" fmla="*/ 1994905 w 2401900"/>
              <a:gd name="connsiteY3" fmla="*/ 3050671 h 5395749"/>
              <a:gd name="connsiteX4" fmla="*/ 1957663 w 2401900"/>
              <a:gd name="connsiteY4" fmla="*/ 3233265 h 5395749"/>
              <a:gd name="connsiteX5" fmla="*/ 1913752 w 2401900"/>
              <a:gd name="connsiteY5" fmla="*/ 3289653 h 5395749"/>
              <a:gd name="connsiteX6" fmla="*/ 1268719 w 2401900"/>
              <a:gd name="connsiteY6" fmla="*/ 5339624 h 5395749"/>
              <a:gd name="connsiteX7" fmla="*/ 1213760 w 2401900"/>
              <a:gd name="connsiteY7" fmla="*/ 5395441 h 5395749"/>
              <a:gd name="connsiteX8" fmla="*/ 1164802 w 2401900"/>
              <a:gd name="connsiteY8" fmla="*/ 5341815 h 5395749"/>
              <a:gd name="connsiteX9" fmla="*/ 502338 w 2401900"/>
              <a:gd name="connsiteY9" fmla="*/ 3271556 h 5395749"/>
              <a:gd name="connsiteX10" fmla="*/ 454713 w 2401900"/>
              <a:gd name="connsiteY10" fmla="*/ 3204881 h 5395749"/>
              <a:gd name="connsiteX11" fmla="*/ 447283 w 2401900"/>
              <a:gd name="connsiteY11" fmla="*/ 3020286 h 5395749"/>
              <a:gd name="connsiteX12" fmla="*/ 170106 w 2401900"/>
              <a:gd name="connsiteY12" fmla="*/ 2540226 h 5395749"/>
              <a:gd name="connsiteX13" fmla="*/ 143436 w 2401900"/>
              <a:gd name="connsiteY13" fmla="*/ 2271621 h 5395749"/>
              <a:gd name="connsiteX14" fmla="*/ 111908 w 2401900"/>
              <a:gd name="connsiteY14" fmla="*/ 2217139 h 5395749"/>
              <a:gd name="connsiteX15" fmla="*/ 42566 w 2401900"/>
              <a:gd name="connsiteY15" fmla="*/ 2050070 h 5395749"/>
              <a:gd name="connsiteX16" fmla="*/ 137816 w 2401900"/>
              <a:gd name="connsiteY16" fmla="*/ 1968631 h 5395749"/>
              <a:gd name="connsiteX17" fmla="*/ 696076 w 2401900"/>
              <a:gd name="connsiteY17" fmla="*/ 732286 h 5395749"/>
              <a:gd name="connsiteX18" fmla="*/ 992399 w 2401900"/>
              <a:gd name="connsiteY18" fmla="*/ 128591 h 5395749"/>
              <a:gd name="connsiteX19" fmla="*/ 1539896 w 2401900"/>
              <a:gd name="connsiteY19" fmla="*/ 14958 h 5395749"/>
              <a:gd name="connsiteX20" fmla="*/ 2029100 w 2401900"/>
              <a:gd name="connsiteY20" fmla="*/ 996033 h 5395749"/>
              <a:gd name="connsiteX21" fmla="*/ 2292562 w 2401900"/>
              <a:gd name="connsiteY21" fmla="*/ 1991586 h 5395749"/>
              <a:gd name="connsiteX22" fmla="*/ 1087078 w 2401900"/>
              <a:gd name="connsiteY22" fmla="*/ 4871756 h 5395749"/>
              <a:gd name="connsiteX23" fmla="*/ 1005925 w 2401900"/>
              <a:gd name="connsiteY23" fmla="*/ 4751836 h 5395749"/>
              <a:gd name="connsiteX24" fmla="*/ 1094984 w 2401900"/>
              <a:gd name="connsiteY24" fmla="*/ 4845753 h 5395749"/>
              <a:gd name="connsiteX25" fmla="*/ 1078791 w 2401900"/>
              <a:gd name="connsiteY25" fmla="*/ 4824036 h 5395749"/>
              <a:gd name="connsiteX26" fmla="*/ 1359112 w 2401900"/>
              <a:gd name="connsiteY26" fmla="*/ 4579243 h 5395749"/>
              <a:gd name="connsiteX27" fmla="*/ 1122416 w 2401900"/>
              <a:gd name="connsiteY27" fmla="*/ 4297304 h 5395749"/>
              <a:gd name="connsiteX28" fmla="*/ 942965 w 2401900"/>
              <a:gd name="connsiteY28" fmla="*/ 4512568 h 5395749"/>
              <a:gd name="connsiteX29" fmla="*/ 933440 w 2401900"/>
              <a:gd name="connsiteY29" fmla="*/ 4554288 h 5395749"/>
              <a:gd name="connsiteX30" fmla="*/ 1006020 w 2401900"/>
              <a:gd name="connsiteY30" fmla="*/ 4752217 h 5395749"/>
              <a:gd name="connsiteX31" fmla="*/ 1039929 w 2401900"/>
              <a:gd name="connsiteY31" fmla="*/ 4906046 h 5395749"/>
              <a:gd name="connsiteX32" fmla="*/ 1088887 w 2401900"/>
              <a:gd name="connsiteY32" fmla="*/ 4870327 h 5395749"/>
              <a:gd name="connsiteX33" fmla="*/ 1058217 w 2401900"/>
              <a:gd name="connsiteY33" fmla="*/ 4938336 h 5395749"/>
              <a:gd name="connsiteX34" fmla="*/ 1145752 w 2401900"/>
              <a:gd name="connsiteY34" fmla="*/ 5221800 h 5395749"/>
              <a:gd name="connsiteX35" fmla="*/ 1281959 w 2401900"/>
              <a:gd name="connsiteY35" fmla="*/ 5077115 h 5395749"/>
              <a:gd name="connsiteX36" fmla="*/ 1193091 w 2401900"/>
              <a:gd name="connsiteY36" fmla="*/ 4981865 h 5395749"/>
              <a:gd name="connsiteX37" fmla="*/ 1103270 w 2401900"/>
              <a:gd name="connsiteY37" fmla="*/ 4868708 h 5395749"/>
              <a:gd name="connsiteX38" fmla="*/ 1303962 w 2401900"/>
              <a:gd name="connsiteY38" fmla="*/ 5061494 h 5395749"/>
              <a:gd name="connsiteX39" fmla="*/ 1357207 w 2401900"/>
              <a:gd name="connsiteY39" fmla="*/ 4993866 h 5395749"/>
              <a:gd name="connsiteX40" fmla="*/ 1449218 w 2401900"/>
              <a:gd name="connsiteY40" fmla="*/ 4700306 h 5395749"/>
              <a:gd name="connsiteX41" fmla="*/ 1442075 w 2401900"/>
              <a:gd name="connsiteY41" fmla="*/ 4663825 h 5395749"/>
              <a:gd name="connsiteX42" fmla="*/ 1358826 w 2401900"/>
              <a:gd name="connsiteY42" fmla="*/ 4575052 h 5395749"/>
              <a:gd name="connsiteX43" fmla="*/ 1221761 w 2401900"/>
              <a:gd name="connsiteY43" fmla="*/ 4729357 h 5395749"/>
              <a:gd name="connsiteX44" fmla="*/ 1104509 w 2401900"/>
              <a:gd name="connsiteY44" fmla="*/ 4870232 h 5395749"/>
              <a:gd name="connsiteX45" fmla="*/ 1087078 w 2401900"/>
              <a:gd name="connsiteY45" fmla="*/ 4871756 h 5395749"/>
              <a:gd name="connsiteX46" fmla="*/ 896578 w 2401900"/>
              <a:gd name="connsiteY46" fmla="*/ 3491583 h 5395749"/>
              <a:gd name="connsiteX47" fmla="*/ 761608 w 2401900"/>
              <a:gd name="connsiteY47" fmla="*/ 3293177 h 5395749"/>
              <a:gd name="connsiteX48" fmla="*/ 712269 w 2401900"/>
              <a:gd name="connsiteY48" fmla="*/ 3290701 h 5395749"/>
              <a:gd name="connsiteX49" fmla="*/ 583872 w 2401900"/>
              <a:gd name="connsiteY49" fmla="*/ 3403191 h 5395749"/>
              <a:gd name="connsiteX50" fmla="*/ 574823 w 2401900"/>
              <a:gd name="connsiteY50" fmla="*/ 3436434 h 5395749"/>
              <a:gd name="connsiteX51" fmla="*/ 663120 w 2401900"/>
              <a:gd name="connsiteY51" fmla="*/ 3710468 h 5395749"/>
              <a:gd name="connsiteX52" fmla="*/ 720270 w 2401900"/>
              <a:gd name="connsiteY52" fmla="*/ 3642840 h 5395749"/>
              <a:gd name="connsiteX53" fmla="*/ 898102 w 2401900"/>
              <a:gd name="connsiteY53" fmla="*/ 3490440 h 5395749"/>
              <a:gd name="connsiteX54" fmla="*/ 676360 w 2401900"/>
              <a:gd name="connsiteY54" fmla="*/ 3724946 h 5395749"/>
              <a:gd name="connsiteX55" fmla="*/ 697219 w 2401900"/>
              <a:gd name="connsiteY55" fmla="*/ 3758760 h 5395749"/>
              <a:gd name="connsiteX56" fmla="*/ 675979 w 2401900"/>
              <a:gd name="connsiteY56" fmla="*/ 3753235 h 5395749"/>
              <a:gd name="connsiteX57" fmla="*/ 777801 w 2401900"/>
              <a:gd name="connsiteY57" fmla="*/ 4072228 h 5395749"/>
              <a:gd name="connsiteX58" fmla="*/ 861050 w 2401900"/>
              <a:gd name="connsiteY58" fmla="*/ 3973263 h 5395749"/>
              <a:gd name="connsiteX59" fmla="*/ 819901 w 2401900"/>
              <a:gd name="connsiteY59" fmla="*/ 3921923 h 5395749"/>
              <a:gd name="connsiteX60" fmla="*/ 695505 w 2401900"/>
              <a:gd name="connsiteY60" fmla="*/ 3757045 h 5395749"/>
              <a:gd name="connsiteX61" fmla="*/ 863050 w 2401900"/>
              <a:gd name="connsiteY61" fmla="*/ 3946497 h 5395749"/>
              <a:gd name="connsiteX62" fmla="*/ 1093078 w 2401900"/>
              <a:gd name="connsiteY62" fmla="*/ 3741329 h 5395749"/>
              <a:gd name="connsiteX63" fmla="*/ 990113 w 2401900"/>
              <a:gd name="connsiteY63" fmla="*/ 3605693 h 5395749"/>
              <a:gd name="connsiteX64" fmla="*/ 913913 w 2401900"/>
              <a:gd name="connsiteY64" fmla="*/ 3488631 h 5395749"/>
              <a:gd name="connsiteX65" fmla="*/ 945346 w 2401900"/>
              <a:gd name="connsiteY65" fmla="*/ 3522254 h 5395749"/>
              <a:gd name="connsiteX66" fmla="*/ 1098793 w 2401900"/>
              <a:gd name="connsiteY66" fmla="*/ 3725898 h 5395749"/>
              <a:gd name="connsiteX67" fmla="*/ 1372256 w 2401900"/>
              <a:gd name="connsiteY67" fmla="*/ 3479582 h 5395749"/>
              <a:gd name="connsiteX68" fmla="*/ 1332632 w 2401900"/>
              <a:gd name="connsiteY68" fmla="*/ 3402810 h 5395749"/>
              <a:gd name="connsiteX69" fmla="*/ 1388163 w 2401900"/>
              <a:gd name="connsiteY69" fmla="*/ 3463389 h 5395749"/>
              <a:gd name="connsiteX70" fmla="*/ 1612477 w 2401900"/>
              <a:gd name="connsiteY70" fmla="*/ 3286415 h 5395749"/>
              <a:gd name="connsiteX71" fmla="*/ 1270243 w 2401900"/>
              <a:gd name="connsiteY71" fmla="*/ 3301560 h 5395749"/>
              <a:gd name="connsiteX72" fmla="*/ 1293866 w 2401900"/>
              <a:gd name="connsiteY72" fmla="*/ 3343660 h 5395749"/>
              <a:gd name="connsiteX73" fmla="*/ 1236716 w 2401900"/>
              <a:gd name="connsiteY73" fmla="*/ 3301655 h 5395749"/>
              <a:gd name="connsiteX74" fmla="*/ 1089554 w 2401900"/>
              <a:gd name="connsiteY74" fmla="*/ 3328706 h 5395749"/>
              <a:gd name="connsiteX75" fmla="*/ 1100603 w 2401900"/>
              <a:gd name="connsiteY75" fmla="*/ 3295559 h 5395749"/>
              <a:gd name="connsiteX76" fmla="*/ 779325 w 2401900"/>
              <a:gd name="connsiteY76" fmla="*/ 3295559 h 5395749"/>
              <a:gd name="connsiteX77" fmla="*/ 897721 w 2401900"/>
              <a:gd name="connsiteY77" fmla="*/ 3454817 h 5395749"/>
              <a:gd name="connsiteX78" fmla="*/ 921343 w 2401900"/>
              <a:gd name="connsiteY78" fmla="*/ 3462818 h 5395749"/>
              <a:gd name="connsiteX79" fmla="*/ 915628 w 2401900"/>
              <a:gd name="connsiteY79" fmla="*/ 3490154 h 5395749"/>
              <a:gd name="connsiteX80" fmla="*/ 1514465 w 2401900"/>
              <a:gd name="connsiteY80" fmla="*/ 4259584 h 5395749"/>
              <a:gd name="connsiteX81" fmla="*/ 1467411 w 2401900"/>
              <a:gd name="connsiteY81" fmla="*/ 4215197 h 5395749"/>
              <a:gd name="connsiteX82" fmla="*/ 1349682 w 2401900"/>
              <a:gd name="connsiteY82" fmla="*/ 4068513 h 5395749"/>
              <a:gd name="connsiteX83" fmla="*/ 1140989 w 2401900"/>
              <a:gd name="connsiteY83" fmla="*/ 4293207 h 5395749"/>
              <a:gd name="connsiteX84" fmla="*/ 1367208 w 2401900"/>
              <a:gd name="connsiteY84" fmla="*/ 4564004 h 5395749"/>
              <a:gd name="connsiteX85" fmla="*/ 1499796 w 2401900"/>
              <a:gd name="connsiteY85" fmla="*/ 4447227 h 5395749"/>
              <a:gd name="connsiteX86" fmla="*/ 1541420 w 2401900"/>
              <a:gd name="connsiteY86" fmla="*/ 4294827 h 5395749"/>
              <a:gd name="connsiteX87" fmla="*/ 1570757 w 2401900"/>
              <a:gd name="connsiteY87" fmla="*/ 4316639 h 5395749"/>
              <a:gd name="connsiteX88" fmla="*/ 1676390 w 2401900"/>
              <a:gd name="connsiteY88" fmla="*/ 3986693 h 5395749"/>
              <a:gd name="connsiteX89" fmla="*/ 1636480 w 2401900"/>
              <a:gd name="connsiteY89" fmla="*/ 3847628 h 5395749"/>
              <a:gd name="connsiteX90" fmla="*/ 1366732 w 2401900"/>
              <a:gd name="connsiteY90" fmla="*/ 4061369 h 5395749"/>
              <a:gd name="connsiteX91" fmla="*/ 952490 w 2401900"/>
              <a:gd name="connsiteY91" fmla="*/ 2058452 h 5395749"/>
              <a:gd name="connsiteX92" fmla="*/ 952490 w 2401900"/>
              <a:gd name="connsiteY92" fmla="*/ 2051499 h 5395749"/>
              <a:gd name="connsiteX93" fmla="*/ 1362065 w 2401900"/>
              <a:gd name="connsiteY93" fmla="*/ 2052260 h 5395749"/>
              <a:gd name="connsiteX94" fmla="*/ 1428740 w 2401900"/>
              <a:gd name="connsiteY94" fmla="*/ 2018066 h 5395749"/>
              <a:gd name="connsiteX95" fmla="*/ 1583044 w 2401900"/>
              <a:gd name="connsiteY95" fmla="*/ 1459234 h 5395749"/>
              <a:gd name="connsiteX96" fmla="*/ 845333 w 2401900"/>
              <a:gd name="connsiteY96" fmla="*/ 749812 h 5395749"/>
              <a:gd name="connsiteX97" fmla="*/ 120671 w 2401900"/>
              <a:gd name="connsiteY97" fmla="*/ 1149862 h 5395749"/>
              <a:gd name="connsiteX98" fmla="*/ 161629 w 2401900"/>
              <a:gd name="connsiteY98" fmla="*/ 1963868 h 5395749"/>
              <a:gd name="connsiteX99" fmla="*/ 196109 w 2401900"/>
              <a:gd name="connsiteY99" fmla="*/ 1992443 h 5395749"/>
              <a:gd name="connsiteX100" fmla="*/ 378418 w 2401900"/>
              <a:gd name="connsiteY100" fmla="*/ 2023209 h 5395749"/>
              <a:gd name="connsiteX101" fmla="*/ 952013 w 2401900"/>
              <a:gd name="connsiteY101" fmla="*/ 2058452 h 5395749"/>
              <a:gd name="connsiteX102" fmla="*/ 2285990 w 2401900"/>
              <a:gd name="connsiteY102" fmla="*/ 2350107 h 5395749"/>
              <a:gd name="connsiteX103" fmla="*/ 2032910 w 2401900"/>
              <a:gd name="connsiteY103" fmla="*/ 2368586 h 5395749"/>
              <a:gd name="connsiteX104" fmla="*/ 930106 w 2401900"/>
              <a:gd name="connsiteY104" fmla="*/ 2398494 h 5395749"/>
              <a:gd name="connsiteX105" fmla="*/ 157152 w 2401900"/>
              <a:gd name="connsiteY105" fmla="*/ 2292957 h 5395749"/>
              <a:gd name="connsiteX106" fmla="*/ 154390 w 2401900"/>
              <a:gd name="connsiteY106" fmla="*/ 2306769 h 5395749"/>
              <a:gd name="connsiteX107" fmla="*/ 154390 w 2401900"/>
              <a:gd name="connsiteY107" fmla="*/ 2335344 h 5395749"/>
              <a:gd name="connsiteX108" fmla="*/ 285454 w 2401900"/>
              <a:gd name="connsiteY108" fmla="*/ 2797592 h 5395749"/>
              <a:gd name="connsiteX109" fmla="*/ 540819 w 2401900"/>
              <a:gd name="connsiteY109" fmla="*/ 2986377 h 5395749"/>
              <a:gd name="connsiteX110" fmla="*/ 1288532 w 2401900"/>
              <a:gd name="connsiteY110" fmla="*/ 3051433 h 5395749"/>
              <a:gd name="connsiteX111" fmla="*/ 1998239 w 2401900"/>
              <a:gd name="connsiteY111" fmla="*/ 2993235 h 5395749"/>
              <a:gd name="connsiteX112" fmla="*/ 2043197 w 2401900"/>
              <a:gd name="connsiteY112" fmla="*/ 2963898 h 5395749"/>
              <a:gd name="connsiteX113" fmla="*/ 2246556 w 2401900"/>
              <a:gd name="connsiteY113" fmla="*/ 2581184 h 5395749"/>
              <a:gd name="connsiteX114" fmla="*/ 2285227 w 2401900"/>
              <a:gd name="connsiteY114" fmla="*/ 2350107 h 5395749"/>
              <a:gd name="connsiteX115" fmla="*/ 1584664 w 2401900"/>
              <a:gd name="connsiteY115" fmla="*/ 1330266 h 5395749"/>
              <a:gd name="connsiteX116" fmla="*/ 2065867 w 2401900"/>
              <a:gd name="connsiteY116" fmla="*/ 550263 h 5395749"/>
              <a:gd name="connsiteX117" fmla="*/ 1249193 w 2401900"/>
              <a:gd name="connsiteY117" fmla="*/ 34770 h 5395749"/>
              <a:gd name="connsiteX118" fmla="*/ 722461 w 2401900"/>
              <a:gd name="connsiteY118" fmla="*/ 727428 h 5395749"/>
              <a:gd name="connsiteX119" fmla="*/ 1583902 w 2401900"/>
              <a:gd name="connsiteY119" fmla="*/ 1330266 h 5395749"/>
              <a:gd name="connsiteX120" fmla="*/ 1433121 w 2401900"/>
              <a:gd name="connsiteY120" fmla="*/ 2043021 h 5395749"/>
              <a:gd name="connsiteX121" fmla="*/ 1672579 w 2401900"/>
              <a:gd name="connsiteY121" fmla="*/ 2042355 h 5395749"/>
              <a:gd name="connsiteX122" fmla="*/ 2193978 w 2401900"/>
              <a:gd name="connsiteY122" fmla="*/ 2008636 h 5395749"/>
              <a:gd name="connsiteX123" fmla="*/ 2308278 w 2401900"/>
              <a:gd name="connsiteY123" fmla="*/ 1924530 h 5395749"/>
              <a:gd name="connsiteX124" fmla="*/ 2371524 w 2401900"/>
              <a:gd name="connsiteY124" fmla="*/ 1444280 h 5395749"/>
              <a:gd name="connsiteX125" fmla="*/ 2026528 w 2401900"/>
              <a:gd name="connsiteY125" fmla="*/ 1022513 h 5395749"/>
              <a:gd name="connsiteX126" fmla="*/ 1832885 w 2401900"/>
              <a:gd name="connsiteY126" fmla="*/ 1223871 h 5395749"/>
              <a:gd name="connsiteX127" fmla="*/ 1589426 w 2401900"/>
              <a:gd name="connsiteY127" fmla="*/ 1365794 h 5395749"/>
              <a:gd name="connsiteX128" fmla="*/ 1432359 w 2401900"/>
              <a:gd name="connsiteY128" fmla="*/ 2043021 h 5395749"/>
              <a:gd name="connsiteX129" fmla="*/ 1312916 w 2401900"/>
              <a:gd name="connsiteY129" fmla="*/ 2311912 h 5395749"/>
              <a:gd name="connsiteX130" fmla="*/ 2161212 w 2401900"/>
              <a:gd name="connsiteY130" fmla="*/ 2270478 h 5395749"/>
              <a:gd name="connsiteX131" fmla="*/ 2330757 w 2401900"/>
              <a:gd name="connsiteY131" fmla="*/ 2213328 h 5395749"/>
              <a:gd name="connsiteX132" fmla="*/ 2374477 w 2401900"/>
              <a:gd name="connsiteY132" fmla="*/ 2079407 h 5395749"/>
              <a:gd name="connsiteX133" fmla="*/ 2260177 w 2401900"/>
              <a:gd name="connsiteY133" fmla="*/ 2014542 h 5395749"/>
              <a:gd name="connsiteX134" fmla="*/ 1610762 w 2401900"/>
              <a:gd name="connsiteY134" fmla="*/ 2060166 h 5395749"/>
              <a:gd name="connsiteX135" fmla="*/ 754465 w 2401900"/>
              <a:gd name="connsiteY135" fmla="*/ 2063119 h 5395749"/>
              <a:gd name="connsiteX136" fmla="*/ 165820 w 2401900"/>
              <a:gd name="connsiteY136" fmla="*/ 1998921 h 5395749"/>
              <a:gd name="connsiteX137" fmla="*/ 68665 w 2401900"/>
              <a:gd name="connsiteY137" fmla="*/ 2041783 h 5395749"/>
              <a:gd name="connsiteX138" fmla="*/ 55044 w 2401900"/>
              <a:gd name="connsiteY138" fmla="*/ 2133509 h 5395749"/>
              <a:gd name="connsiteX139" fmla="*/ 145722 w 2401900"/>
              <a:gd name="connsiteY139" fmla="*/ 2214757 h 5395749"/>
              <a:gd name="connsiteX140" fmla="*/ 439282 w 2401900"/>
              <a:gd name="connsiteY140" fmla="*/ 2268573 h 5395749"/>
              <a:gd name="connsiteX141" fmla="*/ 1312153 w 2401900"/>
              <a:gd name="connsiteY141" fmla="*/ 2311912 h 5395749"/>
              <a:gd name="connsiteX142" fmla="*/ 1185566 w 2401900"/>
              <a:gd name="connsiteY142" fmla="*/ 3289272 h 5395749"/>
              <a:gd name="connsiteX143" fmla="*/ 1186519 w 2401900"/>
              <a:gd name="connsiteY143" fmla="*/ 3270222 h 5395749"/>
              <a:gd name="connsiteX144" fmla="*/ 1524085 w 2401900"/>
              <a:gd name="connsiteY144" fmla="*/ 3269270 h 5395749"/>
              <a:gd name="connsiteX145" fmla="*/ 1855745 w 2401900"/>
              <a:gd name="connsiteY145" fmla="*/ 3241933 h 5395749"/>
              <a:gd name="connsiteX146" fmla="*/ 1997668 w 2401900"/>
              <a:gd name="connsiteY146" fmla="*/ 3168305 h 5395749"/>
              <a:gd name="connsiteX147" fmla="*/ 2000049 w 2401900"/>
              <a:gd name="connsiteY147" fmla="*/ 3088771 h 5395749"/>
              <a:gd name="connsiteX148" fmla="*/ 1957091 w 2401900"/>
              <a:gd name="connsiteY148" fmla="*/ 3075150 h 5395749"/>
              <a:gd name="connsiteX149" fmla="*/ 1461125 w 2401900"/>
              <a:gd name="connsiteY149" fmla="*/ 3119251 h 5395749"/>
              <a:gd name="connsiteX150" fmla="*/ 470524 w 2401900"/>
              <a:gd name="connsiteY150" fmla="*/ 3046861 h 5395749"/>
              <a:gd name="connsiteX151" fmla="*/ 433663 w 2401900"/>
              <a:gd name="connsiteY151" fmla="*/ 3064768 h 5395749"/>
              <a:gd name="connsiteX152" fmla="*/ 487479 w 2401900"/>
              <a:gd name="connsiteY152" fmla="*/ 3196594 h 5395749"/>
              <a:gd name="connsiteX153" fmla="*/ 656357 w 2401900"/>
              <a:gd name="connsiteY153" fmla="*/ 3244219 h 5395749"/>
              <a:gd name="connsiteX154" fmla="*/ 1184804 w 2401900"/>
              <a:gd name="connsiteY154" fmla="*/ 3289272 h 5395749"/>
              <a:gd name="connsiteX155" fmla="*/ 1110319 w 2401900"/>
              <a:gd name="connsiteY155" fmla="*/ 3737710 h 5395749"/>
              <a:gd name="connsiteX156" fmla="*/ 1352825 w 2401900"/>
              <a:gd name="connsiteY156" fmla="*/ 4052035 h 5395749"/>
              <a:gd name="connsiteX157" fmla="*/ 1632479 w 2401900"/>
              <a:gd name="connsiteY157" fmla="*/ 3830102 h 5395749"/>
              <a:gd name="connsiteX158" fmla="*/ 1386353 w 2401900"/>
              <a:gd name="connsiteY158" fmla="*/ 3489488 h 5395749"/>
              <a:gd name="connsiteX159" fmla="*/ 1644290 w 2401900"/>
              <a:gd name="connsiteY159" fmla="*/ 3821053 h 5395749"/>
              <a:gd name="connsiteX160" fmla="*/ 1776974 w 2401900"/>
              <a:gd name="connsiteY160" fmla="*/ 3661128 h 5395749"/>
              <a:gd name="connsiteX161" fmla="*/ 1785165 w 2401900"/>
              <a:gd name="connsiteY161" fmla="*/ 3633887 h 5395749"/>
              <a:gd name="connsiteX162" fmla="*/ 1830218 w 2401900"/>
              <a:gd name="connsiteY162" fmla="*/ 3454531 h 5395749"/>
              <a:gd name="connsiteX163" fmla="*/ 1712966 w 2401900"/>
              <a:gd name="connsiteY163" fmla="*/ 3302702 h 5395749"/>
              <a:gd name="connsiteX164" fmla="*/ 1709822 w 2401900"/>
              <a:gd name="connsiteY164" fmla="*/ 3299274 h 5395749"/>
              <a:gd name="connsiteX165" fmla="*/ 1648291 w 2401900"/>
              <a:gd name="connsiteY165" fmla="*/ 3288415 h 5395749"/>
              <a:gd name="connsiteX166" fmla="*/ 1394735 w 2401900"/>
              <a:gd name="connsiteY166" fmla="*/ 3477487 h 5395749"/>
              <a:gd name="connsiteX167" fmla="*/ 151151 w 2401900"/>
              <a:gd name="connsiteY167" fmla="*/ 2251714 h 5395749"/>
              <a:gd name="connsiteX168" fmla="*/ 183917 w 2401900"/>
              <a:gd name="connsiteY168" fmla="*/ 2285718 h 5395749"/>
              <a:gd name="connsiteX169" fmla="*/ 287549 w 2401900"/>
              <a:gd name="connsiteY169" fmla="*/ 2318960 h 5395749"/>
              <a:gd name="connsiteX170" fmla="*/ 929915 w 2401900"/>
              <a:gd name="connsiteY170" fmla="*/ 2382588 h 5395749"/>
              <a:gd name="connsiteX171" fmla="*/ 2018813 w 2401900"/>
              <a:gd name="connsiteY171" fmla="*/ 2355060 h 5395749"/>
              <a:gd name="connsiteX172" fmla="*/ 2275988 w 2401900"/>
              <a:gd name="connsiteY172" fmla="*/ 2333248 h 5395749"/>
              <a:gd name="connsiteX173" fmla="*/ 2275988 w 2401900"/>
              <a:gd name="connsiteY173" fmla="*/ 2295148 h 5395749"/>
              <a:gd name="connsiteX174" fmla="*/ 2273607 w 2401900"/>
              <a:gd name="connsiteY174" fmla="*/ 2274289 h 5395749"/>
              <a:gd name="connsiteX175" fmla="*/ 151151 w 2401900"/>
              <a:gd name="connsiteY175" fmla="*/ 2251714 h 5395749"/>
              <a:gd name="connsiteX176" fmla="*/ 1128702 w 2401900"/>
              <a:gd name="connsiteY176" fmla="*/ 4276825 h 5395749"/>
              <a:gd name="connsiteX177" fmla="*/ 1335204 w 2401900"/>
              <a:gd name="connsiteY177" fmla="*/ 4053749 h 5395749"/>
              <a:gd name="connsiteX178" fmla="*/ 1109176 w 2401900"/>
              <a:gd name="connsiteY178" fmla="*/ 3761427 h 5395749"/>
              <a:gd name="connsiteX179" fmla="*/ 877433 w 2401900"/>
              <a:gd name="connsiteY179" fmla="*/ 3970786 h 5395749"/>
              <a:gd name="connsiteX180" fmla="*/ 919152 w 2401900"/>
              <a:gd name="connsiteY180" fmla="*/ 4514950 h 5395749"/>
              <a:gd name="connsiteX181" fmla="*/ 1114224 w 2401900"/>
              <a:gd name="connsiteY181" fmla="*/ 4284635 h 5395749"/>
              <a:gd name="connsiteX182" fmla="*/ 869527 w 2401900"/>
              <a:gd name="connsiteY182" fmla="*/ 3985360 h 5395749"/>
              <a:gd name="connsiteX183" fmla="*/ 794851 w 2401900"/>
              <a:gd name="connsiteY183" fmla="*/ 4075466 h 5395749"/>
              <a:gd name="connsiteX184" fmla="*/ 791041 w 2401900"/>
              <a:gd name="connsiteY184" fmla="*/ 4113566 h 5395749"/>
              <a:gd name="connsiteX185" fmla="*/ 919342 w 2401900"/>
              <a:gd name="connsiteY185" fmla="*/ 4514473 h 5395749"/>
              <a:gd name="connsiteX186" fmla="*/ 2002144 w 2401900"/>
              <a:gd name="connsiteY186" fmla="*/ 3025906 h 5395749"/>
              <a:gd name="connsiteX187" fmla="*/ 1994525 w 2401900"/>
              <a:gd name="connsiteY187" fmla="*/ 3009809 h 5395749"/>
              <a:gd name="connsiteX188" fmla="*/ 425185 w 2401900"/>
              <a:gd name="connsiteY188" fmla="*/ 2978662 h 5395749"/>
              <a:gd name="connsiteX189" fmla="*/ 546439 w 2401900"/>
              <a:gd name="connsiteY189" fmla="*/ 3052671 h 5395749"/>
              <a:gd name="connsiteX190" fmla="*/ 1360255 w 2401900"/>
              <a:gd name="connsiteY190" fmla="*/ 3105345 h 5395749"/>
              <a:gd name="connsiteX191" fmla="*/ 1918610 w 2401900"/>
              <a:gd name="connsiteY191" fmla="*/ 3064768 h 5395749"/>
              <a:gd name="connsiteX192" fmla="*/ 2002335 w 2401900"/>
              <a:gd name="connsiteY192" fmla="*/ 3025430 h 5395749"/>
              <a:gd name="connsiteX193" fmla="*/ 1302152 w 2401900"/>
              <a:gd name="connsiteY193" fmla="*/ 5079496 h 5395749"/>
              <a:gd name="connsiteX194" fmla="*/ 1222523 w 2401900"/>
              <a:gd name="connsiteY194" fmla="*/ 5163030 h 5395749"/>
              <a:gd name="connsiteX195" fmla="*/ 1185280 w 2401900"/>
              <a:gd name="connsiteY195" fmla="*/ 5344863 h 5395749"/>
              <a:gd name="connsiteX196" fmla="*/ 1213855 w 2401900"/>
              <a:gd name="connsiteY196" fmla="*/ 5377247 h 5395749"/>
              <a:gd name="connsiteX197" fmla="*/ 1247002 w 2401900"/>
              <a:gd name="connsiteY197" fmla="*/ 5343434 h 5395749"/>
              <a:gd name="connsiteX198" fmla="*/ 1310534 w 2401900"/>
              <a:gd name="connsiteY198" fmla="*/ 5145314 h 5395749"/>
              <a:gd name="connsiteX199" fmla="*/ 1302152 w 2401900"/>
              <a:gd name="connsiteY199" fmla="*/ 5079496 h 5395749"/>
              <a:gd name="connsiteX200" fmla="*/ 1901275 w 2401900"/>
              <a:gd name="connsiteY200" fmla="*/ 3257363 h 5395749"/>
              <a:gd name="connsiteX201" fmla="*/ 1710775 w 2401900"/>
              <a:gd name="connsiteY201" fmla="*/ 3278795 h 5395749"/>
              <a:gd name="connsiteX202" fmla="*/ 1846030 w 2401900"/>
              <a:gd name="connsiteY202" fmla="*/ 3439196 h 5395749"/>
              <a:gd name="connsiteX203" fmla="*/ 698934 w 2401900"/>
              <a:gd name="connsiteY203" fmla="*/ 3279271 h 5395749"/>
              <a:gd name="connsiteX204" fmla="*/ 508434 w 2401900"/>
              <a:gd name="connsiteY204" fmla="*/ 3226312 h 5395749"/>
              <a:gd name="connsiteX205" fmla="*/ 562155 w 2401900"/>
              <a:gd name="connsiteY205" fmla="*/ 3399858 h 5395749"/>
              <a:gd name="connsiteX206" fmla="*/ 1525894 w 2401900"/>
              <a:gd name="connsiteY206" fmla="*/ 4458942 h 5395749"/>
              <a:gd name="connsiteX207" fmla="*/ 1516369 w 2401900"/>
              <a:gd name="connsiteY207" fmla="*/ 4453037 h 5395749"/>
              <a:gd name="connsiteX208" fmla="*/ 1379019 w 2401900"/>
              <a:gd name="connsiteY208" fmla="*/ 4574481 h 5395749"/>
              <a:gd name="connsiteX209" fmla="*/ 1461791 w 2401900"/>
              <a:gd name="connsiteY209" fmla="*/ 4662682 h 5395749"/>
              <a:gd name="connsiteX210" fmla="*/ 1525894 w 2401900"/>
              <a:gd name="connsiteY210" fmla="*/ 4458942 h 5395749"/>
              <a:gd name="connsiteX211" fmla="*/ 1737921 w 2401900"/>
              <a:gd name="connsiteY211" fmla="*/ 3780286 h 5395749"/>
              <a:gd name="connsiteX212" fmla="*/ 1654196 w 2401900"/>
              <a:gd name="connsiteY212" fmla="*/ 3838674 h 5395749"/>
              <a:gd name="connsiteX213" fmla="*/ 1700297 w 2401900"/>
              <a:gd name="connsiteY213" fmla="*/ 3902301 h 5395749"/>
              <a:gd name="connsiteX214" fmla="*/ 1737921 w 2401900"/>
              <a:gd name="connsiteY214" fmla="*/ 3780286 h 539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2401900" h="5395749">
                <a:moveTo>
                  <a:pt x="2292562" y="1991586"/>
                </a:moveTo>
                <a:cubicBezTo>
                  <a:pt x="2356570" y="2008446"/>
                  <a:pt x="2392003" y="2051213"/>
                  <a:pt x="2399242" y="2117602"/>
                </a:cubicBezTo>
                <a:cubicBezTo>
                  <a:pt x="2405052" y="2171418"/>
                  <a:pt x="2376001" y="2208661"/>
                  <a:pt x="2292467" y="2254286"/>
                </a:cubicBezTo>
                <a:cubicBezTo>
                  <a:pt x="2314088" y="2564610"/>
                  <a:pt x="2209504" y="2827977"/>
                  <a:pt x="1994905" y="3050671"/>
                </a:cubicBezTo>
                <a:cubicBezTo>
                  <a:pt x="2050722" y="3129157"/>
                  <a:pt x="2039863" y="3177068"/>
                  <a:pt x="1957663" y="3233265"/>
                </a:cubicBezTo>
                <a:cubicBezTo>
                  <a:pt x="1937565" y="3247086"/>
                  <a:pt x="1922230" y="3266784"/>
                  <a:pt x="1913752" y="3289653"/>
                </a:cubicBezTo>
                <a:cubicBezTo>
                  <a:pt x="1697849" y="3972596"/>
                  <a:pt x="1482842" y="4655919"/>
                  <a:pt x="1268719" y="5339624"/>
                </a:cubicBezTo>
                <a:cubicBezTo>
                  <a:pt x="1259194" y="5369532"/>
                  <a:pt x="1247860" y="5393345"/>
                  <a:pt x="1213760" y="5395441"/>
                </a:cubicBezTo>
                <a:cubicBezTo>
                  <a:pt x="1176517" y="5397726"/>
                  <a:pt x="1172898" y="5366866"/>
                  <a:pt x="1164802" y="5341815"/>
                </a:cubicBezTo>
                <a:cubicBezTo>
                  <a:pt x="944584" y="4651633"/>
                  <a:pt x="723766" y="3961547"/>
                  <a:pt x="502338" y="3271556"/>
                </a:cubicBezTo>
                <a:cubicBezTo>
                  <a:pt x="492537" y="3245562"/>
                  <a:pt x="476125" y="3222578"/>
                  <a:pt x="454713" y="3204881"/>
                </a:cubicBezTo>
                <a:cubicBezTo>
                  <a:pt x="398516" y="3156018"/>
                  <a:pt x="392324" y="3070293"/>
                  <a:pt x="447283" y="3020286"/>
                </a:cubicBezTo>
                <a:cubicBezTo>
                  <a:pt x="300694" y="2891699"/>
                  <a:pt x="212302" y="2727393"/>
                  <a:pt x="170106" y="2540226"/>
                </a:cubicBezTo>
                <a:cubicBezTo>
                  <a:pt x="150484" y="2453073"/>
                  <a:pt x="149437" y="2361442"/>
                  <a:pt x="143436" y="2271621"/>
                </a:cubicBezTo>
                <a:cubicBezTo>
                  <a:pt x="141626" y="2245523"/>
                  <a:pt x="137626" y="2230569"/>
                  <a:pt x="111908" y="2217139"/>
                </a:cubicBezTo>
                <a:cubicBezTo>
                  <a:pt x="37327" y="2178181"/>
                  <a:pt x="5228" y="2105601"/>
                  <a:pt x="42566" y="2050070"/>
                </a:cubicBezTo>
                <a:cubicBezTo>
                  <a:pt x="64759" y="2016923"/>
                  <a:pt x="104860" y="1995682"/>
                  <a:pt x="137816" y="1968631"/>
                </a:cubicBezTo>
                <a:cubicBezTo>
                  <a:pt x="-205084" y="1451424"/>
                  <a:pt x="136387" y="815154"/>
                  <a:pt x="696076" y="732286"/>
                </a:cubicBezTo>
                <a:cubicBezTo>
                  <a:pt x="691695" y="481302"/>
                  <a:pt x="785992" y="275943"/>
                  <a:pt x="992399" y="128591"/>
                </a:cubicBezTo>
                <a:cubicBezTo>
                  <a:pt x="1157086" y="11053"/>
                  <a:pt x="1342729" y="-23809"/>
                  <a:pt x="1539896" y="14958"/>
                </a:cubicBezTo>
                <a:cubicBezTo>
                  <a:pt x="1951091" y="94778"/>
                  <a:pt x="2241984" y="557883"/>
                  <a:pt x="2029100" y="996033"/>
                </a:cubicBezTo>
                <a:cubicBezTo>
                  <a:pt x="2427912" y="1158149"/>
                  <a:pt x="2492492" y="1657640"/>
                  <a:pt x="2292562" y="1991586"/>
                </a:cubicBezTo>
                <a:close/>
                <a:moveTo>
                  <a:pt x="1087078" y="4871756"/>
                </a:moveTo>
                <a:lnTo>
                  <a:pt x="1005925" y="4751836"/>
                </a:lnTo>
                <a:lnTo>
                  <a:pt x="1094984" y="4845753"/>
                </a:lnTo>
                <a:lnTo>
                  <a:pt x="1078791" y="4824036"/>
                </a:lnTo>
                <a:lnTo>
                  <a:pt x="1359112" y="4579243"/>
                </a:lnTo>
                <a:lnTo>
                  <a:pt x="1122416" y="4297304"/>
                </a:lnTo>
                <a:cubicBezTo>
                  <a:pt x="1060027" y="4371694"/>
                  <a:pt x="1000495" y="4441321"/>
                  <a:pt x="942965" y="4512568"/>
                </a:cubicBezTo>
                <a:cubicBezTo>
                  <a:pt x="933954" y="4524465"/>
                  <a:pt x="930477" y="4539657"/>
                  <a:pt x="933440" y="4554288"/>
                </a:cubicBezTo>
                <a:cubicBezTo>
                  <a:pt x="955823" y="4620963"/>
                  <a:pt x="981065" y="4686209"/>
                  <a:pt x="1006020" y="4752217"/>
                </a:cubicBezTo>
                <a:cubicBezTo>
                  <a:pt x="1017069" y="4802509"/>
                  <a:pt x="1028213" y="4852896"/>
                  <a:pt x="1039929" y="4906046"/>
                </a:cubicBezTo>
                <a:lnTo>
                  <a:pt x="1088887" y="4870327"/>
                </a:lnTo>
                <a:cubicBezTo>
                  <a:pt x="1077934" y="4893188"/>
                  <a:pt x="1053359" y="4919571"/>
                  <a:pt x="1058217" y="4938336"/>
                </a:cubicBezTo>
                <a:cubicBezTo>
                  <a:pt x="1082410" y="5031681"/>
                  <a:pt x="1114415" y="5123121"/>
                  <a:pt x="1145752" y="5221800"/>
                </a:cubicBezTo>
                <a:cubicBezTo>
                  <a:pt x="1194520" y="5169984"/>
                  <a:pt x="1237287" y="5124454"/>
                  <a:pt x="1281959" y="5077115"/>
                </a:cubicBezTo>
                <a:cubicBezTo>
                  <a:pt x="1250908" y="5044063"/>
                  <a:pt x="1220713" y="5014060"/>
                  <a:pt x="1193091" y="4981865"/>
                </a:cubicBezTo>
                <a:cubicBezTo>
                  <a:pt x="1161944" y="4945194"/>
                  <a:pt x="1133179" y="4906522"/>
                  <a:pt x="1103270" y="4868708"/>
                </a:cubicBezTo>
                <a:lnTo>
                  <a:pt x="1303962" y="5061494"/>
                </a:lnTo>
                <a:cubicBezTo>
                  <a:pt x="1319678" y="5042444"/>
                  <a:pt x="1347491" y="5021298"/>
                  <a:pt x="1357207" y="4993866"/>
                </a:cubicBezTo>
                <a:cubicBezTo>
                  <a:pt x="1391497" y="4897283"/>
                  <a:pt x="1420072" y="4798604"/>
                  <a:pt x="1449218" y="4700306"/>
                </a:cubicBezTo>
                <a:cubicBezTo>
                  <a:pt x="1452095" y="4687686"/>
                  <a:pt x="1449504" y="4674426"/>
                  <a:pt x="1442075" y="4663825"/>
                </a:cubicBezTo>
                <a:cubicBezTo>
                  <a:pt x="1420167" y="4637155"/>
                  <a:pt x="1395021" y="4613152"/>
                  <a:pt x="1358826" y="4575052"/>
                </a:cubicBezTo>
                <a:cubicBezTo>
                  <a:pt x="1311677" y="4627916"/>
                  <a:pt x="1266052" y="4678017"/>
                  <a:pt x="1221761" y="4729357"/>
                </a:cubicBezTo>
                <a:cubicBezTo>
                  <a:pt x="1181851" y="4775553"/>
                  <a:pt x="1143466" y="4823083"/>
                  <a:pt x="1104509" y="4870232"/>
                </a:cubicBezTo>
                <a:cubicBezTo>
                  <a:pt x="1098603" y="4870613"/>
                  <a:pt x="1092888" y="4871089"/>
                  <a:pt x="1087078" y="4871756"/>
                </a:cubicBezTo>
                <a:close/>
                <a:moveTo>
                  <a:pt x="896578" y="3491583"/>
                </a:moveTo>
                <a:cubicBezTo>
                  <a:pt x="852096" y="3424908"/>
                  <a:pt x="808852" y="3357662"/>
                  <a:pt x="761608" y="3293177"/>
                </a:cubicBezTo>
                <a:cubicBezTo>
                  <a:pt x="755132" y="3284319"/>
                  <a:pt x="722651" y="3282700"/>
                  <a:pt x="712269" y="3290701"/>
                </a:cubicBezTo>
                <a:cubicBezTo>
                  <a:pt x="667216" y="3325372"/>
                  <a:pt x="625306" y="3364139"/>
                  <a:pt x="583872" y="3403191"/>
                </a:cubicBezTo>
                <a:cubicBezTo>
                  <a:pt x="575909" y="3412288"/>
                  <a:pt x="572566" y="3424546"/>
                  <a:pt x="574823" y="3436434"/>
                </a:cubicBezTo>
                <a:cubicBezTo>
                  <a:pt x="601684" y="3523683"/>
                  <a:pt x="630544" y="3610455"/>
                  <a:pt x="663120" y="3710468"/>
                </a:cubicBezTo>
                <a:cubicBezTo>
                  <a:pt x="685599" y="3683512"/>
                  <a:pt x="700553" y="3660557"/>
                  <a:pt x="720270" y="3642840"/>
                </a:cubicBezTo>
                <a:cubicBezTo>
                  <a:pt x="778563" y="3590834"/>
                  <a:pt x="838666" y="3540827"/>
                  <a:pt x="898102" y="3490440"/>
                </a:cubicBezTo>
                <a:lnTo>
                  <a:pt x="676360" y="3724946"/>
                </a:lnTo>
                <a:lnTo>
                  <a:pt x="697219" y="3758760"/>
                </a:lnTo>
                <a:lnTo>
                  <a:pt x="675979" y="3753235"/>
                </a:lnTo>
                <a:cubicBezTo>
                  <a:pt x="709602" y="3858581"/>
                  <a:pt x="742654" y="3962213"/>
                  <a:pt x="777801" y="4072228"/>
                </a:cubicBezTo>
                <a:lnTo>
                  <a:pt x="861050" y="3973263"/>
                </a:lnTo>
                <a:cubicBezTo>
                  <a:pt x="845428" y="3954213"/>
                  <a:pt x="832475" y="3938211"/>
                  <a:pt x="819901" y="3921923"/>
                </a:cubicBezTo>
                <a:cubicBezTo>
                  <a:pt x="778248" y="3867059"/>
                  <a:pt x="736777" y="3812100"/>
                  <a:pt x="695505" y="3757045"/>
                </a:cubicBezTo>
                <a:lnTo>
                  <a:pt x="863050" y="3946497"/>
                </a:lnTo>
                <a:lnTo>
                  <a:pt x="1093078" y="3741329"/>
                </a:lnTo>
                <a:cubicBezTo>
                  <a:pt x="1054978" y="3691037"/>
                  <a:pt x="1020974" y="3649317"/>
                  <a:pt x="990113" y="3605693"/>
                </a:cubicBezTo>
                <a:cubicBezTo>
                  <a:pt x="963253" y="3567593"/>
                  <a:pt x="939440" y="3527683"/>
                  <a:pt x="913913" y="3488631"/>
                </a:cubicBezTo>
                <a:cubicBezTo>
                  <a:pt x="924972" y="3499279"/>
                  <a:pt x="935468" y="3510500"/>
                  <a:pt x="945346" y="3522254"/>
                </a:cubicBezTo>
                <a:cubicBezTo>
                  <a:pt x="996114" y="3588929"/>
                  <a:pt x="1046216" y="3655604"/>
                  <a:pt x="1098793" y="3725898"/>
                </a:cubicBezTo>
                <a:lnTo>
                  <a:pt x="1372256" y="3479582"/>
                </a:lnTo>
                <a:cubicBezTo>
                  <a:pt x="1358064" y="3452054"/>
                  <a:pt x="1345300" y="3427480"/>
                  <a:pt x="1332632" y="3402810"/>
                </a:cubicBezTo>
                <a:lnTo>
                  <a:pt x="1388163" y="3463389"/>
                </a:lnTo>
                <a:lnTo>
                  <a:pt x="1612477" y="3286415"/>
                </a:lnTo>
                <a:lnTo>
                  <a:pt x="1270243" y="3301560"/>
                </a:lnTo>
                <a:cubicBezTo>
                  <a:pt x="1278625" y="3316609"/>
                  <a:pt x="1286245" y="3330135"/>
                  <a:pt x="1293866" y="3343660"/>
                </a:cubicBezTo>
                <a:cubicBezTo>
                  <a:pt x="1274816" y="3328992"/>
                  <a:pt x="1256718" y="3303655"/>
                  <a:pt x="1236716" y="3301655"/>
                </a:cubicBezTo>
                <a:cubicBezTo>
                  <a:pt x="1186614" y="3296702"/>
                  <a:pt x="1132417" y="3287081"/>
                  <a:pt x="1089554" y="3328706"/>
                </a:cubicBezTo>
                <a:cubicBezTo>
                  <a:pt x="1092317" y="3320514"/>
                  <a:pt x="1095079" y="3312418"/>
                  <a:pt x="1100603" y="3295559"/>
                </a:cubicBezTo>
                <a:lnTo>
                  <a:pt x="779325" y="3295559"/>
                </a:lnTo>
                <a:cubicBezTo>
                  <a:pt x="819044" y="3349375"/>
                  <a:pt x="857811" y="3402620"/>
                  <a:pt x="897721" y="3454817"/>
                </a:cubicBezTo>
                <a:cubicBezTo>
                  <a:pt x="901912" y="3460341"/>
                  <a:pt x="913246" y="3460246"/>
                  <a:pt x="921343" y="3462818"/>
                </a:cubicBezTo>
                <a:lnTo>
                  <a:pt x="915628" y="3490154"/>
                </a:lnTo>
                <a:close/>
                <a:moveTo>
                  <a:pt x="1514465" y="4259584"/>
                </a:moveTo>
                <a:cubicBezTo>
                  <a:pt x="1497900" y="4245754"/>
                  <a:pt x="1482184" y="4230933"/>
                  <a:pt x="1467411" y="4215197"/>
                </a:cubicBezTo>
                <a:cubicBezTo>
                  <a:pt x="1429311" y="4169764"/>
                  <a:pt x="1393211" y="4122995"/>
                  <a:pt x="1349682" y="4068513"/>
                </a:cubicBezTo>
                <a:lnTo>
                  <a:pt x="1140989" y="4293207"/>
                </a:lnTo>
                <a:lnTo>
                  <a:pt x="1367208" y="4564004"/>
                </a:lnTo>
                <a:cubicBezTo>
                  <a:pt x="1414833" y="4522093"/>
                  <a:pt x="1456552" y="4483803"/>
                  <a:pt x="1499796" y="4447227"/>
                </a:cubicBezTo>
                <a:cubicBezTo>
                  <a:pt x="1559994" y="4396268"/>
                  <a:pt x="1569138" y="4364931"/>
                  <a:pt x="1541420" y="4294827"/>
                </a:cubicBezTo>
                <a:lnTo>
                  <a:pt x="1570757" y="4316639"/>
                </a:lnTo>
                <a:cubicBezTo>
                  <a:pt x="1605619" y="4205863"/>
                  <a:pt x="1636003" y="4094420"/>
                  <a:pt x="1676390" y="3986693"/>
                </a:cubicBezTo>
                <a:cubicBezTo>
                  <a:pt x="1698583" y="3927638"/>
                  <a:pt x="1685057" y="3888109"/>
                  <a:pt x="1636480" y="3847628"/>
                </a:cubicBezTo>
                <a:lnTo>
                  <a:pt x="1366732" y="4061369"/>
                </a:lnTo>
                <a:close/>
                <a:moveTo>
                  <a:pt x="952490" y="2058452"/>
                </a:moveTo>
                <a:lnTo>
                  <a:pt x="952490" y="2051499"/>
                </a:lnTo>
                <a:cubicBezTo>
                  <a:pt x="1088983" y="2051499"/>
                  <a:pt x="1225381" y="2050546"/>
                  <a:pt x="1362065" y="2052260"/>
                </a:cubicBezTo>
                <a:cubicBezTo>
                  <a:pt x="1388906" y="2054080"/>
                  <a:pt x="1414557" y="2040926"/>
                  <a:pt x="1428740" y="2018066"/>
                </a:cubicBezTo>
                <a:cubicBezTo>
                  <a:pt x="1549707" y="1850807"/>
                  <a:pt x="1602380" y="1665641"/>
                  <a:pt x="1583044" y="1459234"/>
                </a:cubicBezTo>
                <a:cubicBezTo>
                  <a:pt x="1547135" y="1075186"/>
                  <a:pt x="1230619" y="765052"/>
                  <a:pt x="845333" y="749812"/>
                </a:cubicBezTo>
                <a:cubicBezTo>
                  <a:pt x="525960" y="737144"/>
                  <a:pt x="277167" y="872399"/>
                  <a:pt x="120671" y="1149862"/>
                </a:cubicBezTo>
                <a:cubicBezTo>
                  <a:pt x="-34491" y="1424754"/>
                  <a:pt x="-4487" y="1700312"/>
                  <a:pt x="161629" y="1963868"/>
                </a:cubicBezTo>
                <a:cubicBezTo>
                  <a:pt x="169353" y="1977194"/>
                  <a:pt x="181583" y="1987329"/>
                  <a:pt x="196109" y="1992443"/>
                </a:cubicBezTo>
                <a:cubicBezTo>
                  <a:pt x="256498" y="2004921"/>
                  <a:pt x="317172" y="2018733"/>
                  <a:pt x="378418" y="2023209"/>
                </a:cubicBezTo>
                <a:cubicBezTo>
                  <a:pt x="569394" y="2037211"/>
                  <a:pt x="760751" y="2046736"/>
                  <a:pt x="952013" y="2058452"/>
                </a:cubicBezTo>
                <a:close/>
                <a:moveTo>
                  <a:pt x="2285990" y="2350107"/>
                </a:moveTo>
                <a:cubicBezTo>
                  <a:pt x="2190740" y="2356965"/>
                  <a:pt x="2111872" y="2362014"/>
                  <a:pt x="2032910" y="2368586"/>
                </a:cubicBezTo>
                <a:cubicBezTo>
                  <a:pt x="1665817" y="2399161"/>
                  <a:pt x="1298247" y="2414973"/>
                  <a:pt x="930106" y="2398494"/>
                </a:cubicBezTo>
                <a:cubicBezTo>
                  <a:pt x="669692" y="2386874"/>
                  <a:pt x="407183" y="2388017"/>
                  <a:pt x="157152" y="2292957"/>
                </a:cubicBezTo>
                <a:cubicBezTo>
                  <a:pt x="155904" y="2297491"/>
                  <a:pt x="154980" y="2302101"/>
                  <a:pt x="154390" y="2306769"/>
                </a:cubicBezTo>
                <a:cubicBezTo>
                  <a:pt x="153913" y="2316284"/>
                  <a:pt x="153913" y="2325828"/>
                  <a:pt x="154390" y="2335344"/>
                </a:cubicBezTo>
                <a:cubicBezTo>
                  <a:pt x="165458" y="2496869"/>
                  <a:pt x="210101" y="2654298"/>
                  <a:pt x="285454" y="2797592"/>
                </a:cubicBezTo>
                <a:cubicBezTo>
                  <a:pt x="341080" y="2903796"/>
                  <a:pt x="422328" y="2966756"/>
                  <a:pt x="540819" y="2986377"/>
                </a:cubicBezTo>
                <a:cubicBezTo>
                  <a:pt x="788469" y="3027430"/>
                  <a:pt x="1038119" y="3044004"/>
                  <a:pt x="1288532" y="3051433"/>
                </a:cubicBezTo>
                <a:cubicBezTo>
                  <a:pt x="1527133" y="3058577"/>
                  <a:pt x="1763258" y="3031431"/>
                  <a:pt x="1998239" y="2993235"/>
                </a:cubicBezTo>
                <a:cubicBezTo>
                  <a:pt x="2015984" y="2988520"/>
                  <a:pt x="2031739" y="2978243"/>
                  <a:pt x="2043197" y="2963898"/>
                </a:cubicBezTo>
                <a:cubicBezTo>
                  <a:pt x="2139447" y="2853618"/>
                  <a:pt x="2209027" y="2722668"/>
                  <a:pt x="2246556" y="2581184"/>
                </a:cubicBezTo>
                <a:cubicBezTo>
                  <a:pt x="2265797" y="2507365"/>
                  <a:pt x="2272083" y="2430022"/>
                  <a:pt x="2285227" y="2350107"/>
                </a:cubicBezTo>
                <a:close/>
                <a:moveTo>
                  <a:pt x="1584664" y="1330266"/>
                </a:moveTo>
                <a:cubicBezTo>
                  <a:pt x="1872985" y="1262543"/>
                  <a:pt x="2146639" y="950980"/>
                  <a:pt x="2065867" y="550263"/>
                </a:cubicBezTo>
                <a:cubicBezTo>
                  <a:pt x="1992619" y="186980"/>
                  <a:pt x="1619430" y="-47335"/>
                  <a:pt x="1249193" y="34770"/>
                </a:cubicBezTo>
                <a:cubicBezTo>
                  <a:pt x="851810" y="122877"/>
                  <a:pt x="685504" y="494828"/>
                  <a:pt x="722461" y="727428"/>
                </a:cubicBezTo>
                <a:cubicBezTo>
                  <a:pt x="1153372" y="720284"/>
                  <a:pt x="1439312" y="920405"/>
                  <a:pt x="1583902" y="1330266"/>
                </a:cubicBezTo>
                <a:close/>
                <a:moveTo>
                  <a:pt x="1433121" y="2043021"/>
                </a:moveTo>
                <a:cubicBezTo>
                  <a:pt x="1515322" y="2043021"/>
                  <a:pt x="1594189" y="2046641"/>
                  <a:pt x="1672579" y="2042355"/>
                </a:cubicBezTo>
                <a:cubicBezTo>
                  <a:pt x="1846506" y="2032830"/>
                  <a:pt x="2020051" y="2017399"/>
                  <a:pt x="2193978" y="2008636"/>
                </a:cubicBezTo>
                <a:cubicBezTo>
                  <a:pt x="2254557" y="2005588"/>
                  <a:pt x="2284751" y="1971965"/>
                  <a:pt x="2308278" y="1924530"/>
                </a:cubicBezTo>
                <a:cubicBezTo>
                  <a:pt x="2383621" y="1771654"/>
                  <a:pt x="2406195" y="1610967"/>
                  <a:pt x="2371524" y="1444280"/>
                </a:cubicBezTo>
                <a:cubicBezTo>
                  <a:pt x="2329138" y="1240540"/>
                  <a:pt x="2212171" y="1097189"/>
                  <a:pt x="2026528" y="1022513"/>
                </a:cubicBezTo>
                <a:cubicBezTo>
                  <a:pt x="1959853" y="1093284"/>
                  <a:pt x="1903942" y="1168245"/>
                  <a:pt x="1832885" y="1223871"/>
                </a:cubicBezTo>
                <a:cubicBezTo>
                  <a:pt x="1761829" y="1279497"/>
                  <a:pt x="1673818" y="1317788"/>
                  <a:pt x="1589426" y="1365794"/>
                </a:cubicBezTo>
                <a:cubicBezTo>
                  <a:pt x="1638004" y="1608586"/>
                  <a:pt x="1586950" y="1837662"/>
                  <a:pt x="1432359" y="2043021"/>
                </a:cubicBezTo>
                <a:close/>
                <a:moveTo>
                  <a:pt x="1312916" y="2311912"/>
                </a:moveTo>
                <a:cubicBezTo>
                  <a:pt x="1653053" y="2304673"/>
                  <a:pt x="1909180" y="2323152"/>
                  <a:pt x="2161212" y="2270478"/>
                </a:cubicBezTo>
                <a:cubicBezTo>
                  <a:pt x="2219877" y="2258534"/>
                  <a:pt x="2276836" y="2239341"/>
                  <a:pt x="2330757" y="2213328"/>
                </a:cubicBezTo>
                <a:cubicBezTo>
                  <a:pt x="2385907" y="2186277"/>
                  <a:pt x="2396765" y="2137985"/>
                  <a:pt x="2374477" y="2079407"/>
                </a:cubicBezTo>
                <a:cubicBezTo>
                  <a:pt x="2352188" y="2020828"/>
                  <a:pt x="2325328" y="2009303"/>
                  <a:pt x="2260177" y="2014542"/>
                </a:cubicBezTo>
                <a:cubicBezTo>
                  <a:pt x="2043864" y="2031591"/>
                  <a:pt x="1827551" y="2054070"/>
                  <a:pt x="1610762" y="2060166"/>
                </a:cubicBezTo>
                <a:cubicBezTo>
                  <a:pt x="1325584" y="2068263"/>
                  <a:pt x="1039929" y="2063024"/>
                  <a:pt x="754465" y="2063119"/>
                </a:cubicBezTo>
                <a:cubicBezTo>
                  <a:pt x="556440" y="2064386"/>
                  <a:pt x="358920" y="2042850"/>
                  <a:pt x="165820" y="1998921"/>
                </a:cubicBezTo>
                <a:cubicBezTo>
                  <a:pt x="137245" y="1992253"/>
                  <a:pt x="91049" y="2017209"/>
                  <a:pt x="68665" y="2041783"/>
                </a:cubicBezTo>
                <a:cubicBezTo>
                  <a:pt x="51043" y="2060833"/>
                  <a:pt x="48853" y="2104172"/>
                  <a:pt x="55044" y="2133509"/>
                </a:cubicBezTo>
                <a:cubicBezTo>
                  <a:pt x="64569" y="2177991"/>
                  <a:pt x="100669" y="2205613"/>
                  <a:pt x="145722" y="2214757"/>
                </a:cubicBezTo>
                <a:cubicBezTo>
                  <a:pt x="243258" y="2234569"/>
                  <a:pt x="340699" y="2262382"/>
                  <a:pt x="439282" y="2268573"/>
                </a:cubicBezTo>
                <a:cubicBezTo>
                  <a:pt x="757513" y="2288766"/>
                  <a:pt x="1077362" y="2300768"/>
                  <a:pt x="1312153" y="2311912"/>
                </a:cubicBezTo>
                <a:close/>
                <a:moveTo>
                  <a:pt x="1185566" y="3289272"/>
                </a:moveTo>
                <a:cubicBezTo>
                  <a:pt x="1185566" y="3282891"/>
                  <a:pt x="1186138" y="3276509"/>
                  <a:pt x="1186519" y="3270222"/>
                </a:cubicBezTo>
                <a:cubicBezTo>
                  <a:pt x="1299009" y="3270222"/>
                  <a:pt x="1411785" y="3273842"/>
                  <a:pt x="1524085" y="3269270"/>
                </a:cubicBezTo>
                <a:cubicBezTo>
                  <a:pt x="1634860" y="3264698"/>
                  <a:pt x="1745446" y="3253554"/>
                  <a:pt x="1855745" y="3241933"/>
                </a:cubicBezTo>
                <a:cubicBezTo>
                  <a:pt x="1911562" y="3236123"/>
                  <a:pt x="1968426" y="3221931"/>
                  <a:pt x="1997668" y="3168305"/>
                </a:cubicBezTo>
                <a:cubicBezTo>
                  <a:pt x="2009193" y="3147160"/>
                  <a:pt x="2004430" y="3114870"/>
                  <a:pt x="2000049" y="3088771"/>
                </a:cubicBezTo>
                <a:cubicBezTo>
                  <a:pt x="1998906" y="3081818"/>
                  <a:pt x="1971474" y="3073912"/>
                  <a:pt x="1957091" y="3075150"/>
                </a:cubicBezTo>
                <a:cubicBezTo>
                  <a:pt x="1791642" y="3089438"/>
                  <a:pt x="1626669" y="3113250"/>
                  <a:pt x="1461125" y="3119251"/>
                </a:cubicBezTo>
                <a:cubicBezTo>
                  <a:pt x="1128607" y="3131634"/>
                  <a:pt x="795327" y="3142206"/>
                  <a:pt x="470524" y="3046861"/>
                </a:cubicBezTo>
                <a:cubicBezTo>
                  <a:pt x="460428" y="3043908"/>
                  <a:pt x="438806" y="3054767"/>
                  <a:pt x="433663" y="3064768"/>
                </a:cubicBezTo>
                <a:cubicBezTo>
                  <a:pt x="412041" y="3106488"/>
                  <a:pt x="443188" y="3182212"/>
                  <a:pt x="487479" y="3196594"/>
                </a:cubicBezTo>
                <a:cubicBezTo>
                  <a:pt x="543200" y="3214692"/>
                  <a:pt x="599017" y="3238219"/>
                  <a:pt x="656357" y="3244219"/>
                </a:cubicBezTo>
                <a:cubicBezTo>
                  <a:pt x="831332" y="3263079"/>
                  <a:pt x="1008211" y="3274794"/>
                  <a:pt x="1184804" y="3289272"/>
                </a:cubicBezTo>
                <a:close/>
                <a:moveTo>
                  <a:pt x="1110319" y="3737710"/>
                </a:moveTo>
                <a:lnTo>
                  <a:pt x="1352825" y="4052035"/>
                </a:lnTo>
                <a:lnTo>
                  <a:pt x="1632479" y="3830102"/>
                </a:lnTo>
                <a:lnTo>
                  <a:pt x="1386353" y="3489488"/>
                </a:lnTo>
                <a:close/>
                <a:moveTo>
                  <a:pt x="1644290" y="3821053"/>
                </a:moveTo>
                <a:cubicBezTo>
                  <a:pt x="1715537" y="3788287"/>
                  <a:pt x="1766782" y="3741615"/>
                  <a:pt x="1776974" y="3661128"/>
                </a:cubicBezTo>
                <a:cubicBezTo>
                  <a:pt x="1778974" y="3651842"/>
                  <a:pt x="1781717" y="3642736"/>
                  <a:pt x="1785165" y="3633887"/>
                </a:cubicBezTo>
                <a:cubicBezTo>
                  <a:pt x="1802310" y="3573594"/>
                  <a:pt x="1842315" y="3508061"/>
                  <a:pt x="1830218" y="3454531"/>
                </a:cubicBezTo>
                <a:cubicBezTo>
                  <a:pt x="1817169" y="3397952"/>
                  <a:pt x="1754018" y="3352804"/>
                  <a:pt x="1712966" y="3302702"/>
                </a:cubicBezTo>
                <a:cubicBezTo>
                  <a:pt x="1712013" y="3301464"/>
                  <a:pt x="1711060" y="3299560"/>
                  <a:pt x="1709822" y="3299274"/>
                </a:cubicBezTo>
                <a:cubicBezTo>
                  <a:pt x="1688962" y="3294987"/>
                  <a:pt x="1660387" y="3280224"/>
                  <a:pt x="1648291" y="3288415"/>
                </a:cubicBezTo>
                <a:cubicBezTo>
                  <a:pt x="1561994" y="3348613"/>
                  <a:pt x="1479127" y="3413669"/>
                  <a:pt x="1394735" y="3477487"/>
                </a:cubicBezTo>
                <a:close/>
                <a:moveTo>
                  <a:pt x="151151" y="2251714"/>
                </a:moveTo>
                <a:cubicBezTo>
                  <a:pt x="163248" y="2264764"/>
                  <a:pt x="171440" y="2280289"/>
                  <a:pt x="183917" y="2285718"/>
                </a:cubicBezTo>
                <a:cubicBezTo>
                  <a:pt x="217597" y="2299320"/>
                  <a:pt x="252240" y="2310436"/>
                  <a:pt x="287549" y="2318960"/>
                </a:cubicBezTo>
                <a:cubicBezTo>
                  <a:pt x="498528" y="2370396"/>
                  <a:pt x="714841" y="2374396"/>
                  <a:pt x="929915" y="2382588"/>
                </a:cubicBezTo>
                <a:cubicBezTo>
                  <a:pt x="1293199" y="2396399"/>
                  <a:pt x="1656292" y="2382016"/>
                  <a:pt x="2018813" y="2355060"/>
                </a:cubicBezTo>
                <a:cubicBezTo>
                  <a:pt x="2103776" y="2348774"/>
                  <a:pt x="2188644" y="2340677"/>
                  <a:pt x="2275988" y="2333248"/>
                </a:cubicBezTo>
                <a:cubicBezTo>
                  <a:pt x="2275988" y="2317056"/>
                  <a:pt x="2275988" y="2306102"/>
                  <a:pt x="2275988" y="2295148"/>
                </a:cubicBezTo>
                <a:cubicBezTo>
                  <a:pt x="2275988" y="2284194"/>
                  <a:pt x="2273607" y="2274193"/>
                  <a:pt x="2273607" y="2274289"/>
                </a:cubicBezTo>
                <a:cubicBezTo>
                  <a:pt x="1566376" y="2355918"/>
                  <a:pt x="864288" y="2331248"/>
                  <a:pt x="151151" y="2251714"/>
                </a:cubicBezTo>
                <a:close/>
                <a:moveTo>
                  <a:pt x="1128702" y="4276825"/>
                </a:moveTo>
                <a:lnTo>
                  <a:pt x="1335204" y="4053749"/>
                </a:lnTo>
                <a:cubicBezTo>
                  <a:pt x="1260337" y="3956879"/>
                  <a:pt x="1180423" y="3853724"/>
                  <a:pt x="1109176" y="3761427"/>
                </a:cubicBezTo>
                <a:lnTo>
                  <a:pt x="877433" y="3970786"/>
                </a:lnTo>
                <a:close/>
                <a:moveTo>
                  <a:pt x="919152" y="4514950"/>
                </a:moveTo>
                <a:lnTo>
                  <a:pt x="1114224" y="4284635"/>
                </a:lnTo>
                <a:lnTo>
                  <a:pt x="869527" y="3985360"/>
                </a:lnTo>
                <a:cubicBezTo>
                  <a:pt x="842761" y="4017077"/>
                  <a:pt x="817044" y="4044986"/>
                  <a:pt x="794851" y="4075466"/>
                </a:cubicBezTo>
                <a:cubicBezTo>
                  <a:pt x="788402" y="4087105"/>
                  <a:pt x="787031" y="4100879"/>
                  <a:pt x="791041" y="4113566"/>
                </a:cubicBezTo>
                <a:cubicBezTo>
                  <a:pt x="832665" y="4245106"/>
                  <a:pt x="875337" y="4377028"/>
                  <a:pt x="919342" y="4514473"/>
                </a:cubicBezTo>
                <a:close/>
                <a:moveTo>
                  <a:pt x="2002144" y="3025906"/>
                </a:moveTo>
                <a:cubicBezTo>
                  <a:pt x="1999668" y="3020477"/>
                  <a:pt x="1997096" y="3015143"/>
                  <a:pt x="1994525" y="3009809"/>
                </a:cubicBezTo>
                <a:cubicBezTo>
                  <a:pt x="1467411" y="3099915"/>
                  <a:pt x="943060" y="3080389"/>
                  <a:pt x="425185" y="2978662"/>
                </a:cubicBezTo>
                <a:cubicBezTo>
                  <a:pt x="450808" y="3016762"/>
                  <a:pt x="492337" y="3041432"/>
                  <a:pt x="546439" y="3052671"/>
                </a:cubicBezTo>
                <a:cubicBezTo>
                  <a:pt x="815329" y="3108393"/>
                  <a:pt x="1087649" y="3115631"/>
                  <a:pt x="1360255" y="3105345"/>
                </a:cubicBezTo>
                <a:cubicBezTo>
                  <a:pt x="1546659" y="3098296"/>
                  <a:pt x="1732682" y="3081151"/>
                  <a:pt x="1918610" y="3064768"/>
                </a:cubicBezTo>
                <a:cubicBezTo>
                  <a:pt x="1947566" y="3061720"/>
                  <a:pt x="1974522" y="3038860"/>
                  <a:pt x="2002335" y="3025430"/>
                </a:cubicBezTo>
                <a:close/>
                <a:moveTo>
                  <a:pt x="1302152" y="5079496"/>
                </a:moveTo>
                <a:cubicBezTo>
                  <a:pt x="1267958" y="5115215"/>
                  <a:pt x="1245002" y="5138932"/>
                  <a:pt x="1222523" y="5163030"/>
                </a:cubicBezTo>
                <a:cubicBezTo>
                  <a:pt x="1147371" y="5243707"/>
                  <a:pt x="1146895" y="5243993"/>
                  <a:pt x="1185280" y="5344863"/>
                </a:cubicBezTo>
                <a:cubicBezTo>
                  <a:pt x="1190138" y="5357436"/>
                  <a:pt x="1204330" y="5366485"/>
                  <a:pt x="1213855" y="5377247"/>
                </a:cubicBezTo>
                <a:cubicBezTo>
                  <a:pt x="1225190" y="5366103"/>
                  <a:pt x="1242430" y="5356960"/>
                  <a:pt x="1247002" y="5343434"/>
                </a:cubicBezTo>
                <a:cubicBezTo>
                  <a:pt x="1270339" y="5278092"/>
                  <a:pt x="1291770" y="5212084"/>
                  <a:pt x="1310534" y="5145314"/>
                </a:cubicBezTo>
                <a:cubicBezTo>
                  <a:pt x="1314725" y="5129693"/>
                  <a:pt x="1306438" y="5110547"/>
                  <a:pt x="1302152" y="5079496"/>
                </a:cubicBezTo>
                <a:close/>
                <a:moveTo>
                  <a:pt x="1901275" y="3257363"/>
                </a:moveTo>
                <a:lnTo>
                  <a:pt x="1710775" y="3278795"/>
                </a:lnTo>
                <a:lnTo>
                  <a:pt x="1846030" y="3439196"/>
                </a:lnTo>
                <a:close/>
                <a:moveTo>
                  <a:pt x="698934" y="3279271"/>
                </a:moveTo>
                <a:lnTo>
                  <a:pt x="508434" y="3226312"/>
                </a:lnTo>
                <a:lnTo>
                  <a:pt x="562155" y="3399858"/>
                </a:lnTo>
                <a:close/>
                <a:moveTo>
                  <a:pt x="1525894" y="4458942"/>
                </a:moveTo>
                <a:lnTo>
                  <a:pt x="1516369" y="4453037"/>
                </a:lnTo>
                <a:lnTo>
                  <a:pt x="1379019" y="4574481"/>
                </a:lnTo>
                <a:lnTo>
                  <a:pt x="1461791" y="4662682"/>
                </a:lnTo>
                <a:cubicBezTo>
                  <a:pt x="1484937" y="4589911"/>
                  <a:pt x="1505416" y="4524379"/>
                  <a:pt x="1525894" y="4458942"/>
                </a:cubicBezTo>
                <a:close/>
                <a:moveTo>
                  <a:pt x="1737921" y="3780286"/>
                </a:moveTo>
                <a:lnTo>
                  <a:pt x="1654196" y="3838674"/>
                </a:lnTo>
                <a:lnTo>
                  <a:pt x="1700297" y="3902301"/>
                </a:lnTo>
                <a:cubicBezTo>
                  <a:pt x="1713251" y="3860391"/>
                  <a:pt x="1724015" y="3825435"/>
                  <a:pt x="1737921" y="3780286"/>
                </a:cubicBezTo>
                <a:close/>
              </a:path>
            </a:pathLst>
          </a:custGeom>
          <a:solidFill>
            <a:srgbClr val="000000"/>
          </a:solidFill>
          <a:ln w="9525" cap="flat">
            <a:solidFill>
              <a:srgbClr val="01D5FF"/>
            </a:solidFill>
            <a:prstDash val="solid"/>
            <a:miter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 anchor="ctr"/>
          <a:lstStyle/>
          <a:p>
            <a:endParaRPr lang="ru-RU"/>
          </a:p>
        </p:txBody>
      </p:sp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0905" y="-43748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КОМАНДА ПРОРЫВА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6814838" y="190440"/>
            <a:ext cx="5377162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pPr algn="l"/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Знайте свои сильные стороны, используйте их мудро, </a:t>
            </a:r>
          </a:p>
          <a:p>
            <a:pPr algn="l"/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и один </a:t>
            </a:r>
            <a:r>
              <a:rPr lang="ru-RU" sz="1400" dirty="0">
                <a:latin typeface="MS Reference Sans Serif" panose="020B0604030504040204" pitchFamily="34" charset="0"/>
              </a:rPr>
              <a:t>человек </a:t>
            </a:r>
            <a:r>
              <a:rPr lang="ru-RU" sz="1400" b="0" i="0" dirty="0">
                <a:effectLst/>
                <a:latin typeface="MS Reference Sans Serif" panose="020B0604030504040204" pitchFamily="34" charset="0"/>
              </a:rPr>
              <a:t>может стоить десяти тысяч.</a:t>
            </a:r>
          </a:p>
          <a:p>
            <a:pPr algn="l"/>
            <a:r>
              <a:rPr lang="ru-RU" sz="1400" dirty="0">
                <a:latin typeface="MS Reference Sans Serif" panose="020B0604030504040204" pitchFamily="34" charset="0"/>
              </a:rPr>
              <a:t>                                                            </a:t>
            </a:r>
            <a:r>
              <a:rPr lang="ru-RU" sz="1400" i="1" dirty="0">
                <a:latin typeface="MS Reference Sans Serif" panose="020B0604030504040204" pitchFamily="34" charset="0"/>
              </a:rPr>
              <a:t>Питер </a:t>
            </a:r>
            <a:r>
              <a:rPr lang="ru-RU" sz="1400" i="1" dirty="0" err="1">
                <a:latin typeface="MS Reference Sans Serif" panose="020B0604030504040204" pitchFamily="34" charset="0"/>
              </a:rPr>
              <a:t>Бейлиш</a:t>
            </a:r>
            <a:endParaRPr lang="ru-RU" sz="1400" b="0" i="1" dirty="0">
              <a:effectLst/>
              <a:latin typeface="MS Reference Sans Serif" panose="020B0604030504040204" pitchFamily="34" charset="0"/>
            </a:endParaRPr>
          </a:p>
        </p:txBody>
      </p: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10033080" y="5960969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C9287091-835F-4327-82AC-571293028C64}"/>
              </a:ext>
            </a:extLst>
          </p:cNvPr>
          <p:cNvSpPr txBox="1"/>
          <p:nvPr/>
        </p:nvSpPr>
        <p:spPr>
          <a:xfrm>
            <a:off x="779526" y="1706803"/>
            <a:ext cx="73677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Ваш маркетинг должен знать все мировые тренды и применять Актуальные на вашем рынке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8268C79-2573-43F5-8627-ADF66D03C6A5}"/>
              </a:ext>
            </a:extLst>
          </p:cNvPr>
          <p:cNvSpPr txBox="1"/>
          <p:nvPr/>
        </p:nvSpPr>
        <p:spPr>
          <a:xfrm>
            <a:off x="806958" y="2495293"/>
            <a:ext cx="5289042" cy="289310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defRPr>
            </a:lvl1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Фотошоп убивает аппетитность))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Ваши </a:t>
            </a:r>
            <a:r>
              <a:rPr lang="ru-RU" sz="1400" dirty="0" err="1">
                <a:latin typeface="Montserrat" panose="00000500000000000000" pitchFamily="2" charset="0"/>
              </a:rPr>
              <a:t>РнД</a:t>
            </a:r>
            <a:r>
              <a:rPr lang="ru-RU" sz="1400" dirty="0">
                <a:latin typeface="Montserrat" panose="00000500000000000000" pitchFamily="2" charset="0"/>
              </a:rPr>
              <a:t> и Технологи определяют профиль ванилина за один укус и знают «как из камня сделать пар»?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Производственники знают все инженерные и технологические инновации — они Боги стальных коней, для них производственная эффективность — не пустой звук!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Ваши логисты, Финансисты, Аналитики — настоящие профессионалы своего дела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Ваши закупщики говорят с поставщиками на одном языке — они ж Эксперты в стабилизаторах, шоколаде и упаковке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DFA5F7EB-9535-4FFD-BB81-09BCFB5DCAC1}"/>
              </a:ext>
            </a:extLst>
          </p:cNvPr>
          <p:cNvSpPr txBox="1"/>
          <p:nvPr/>
        </p:nvSpPr>
        <p:spPr>
          <a:xfrm>
            <a:off x="5986272" y="2492245"/>
            <a:ext cx="577291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defRPr>
            </a:lvl1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Коммерсанты знают все о рынке, о конкурентах, </a:t>
            </a:r>
            <a:br>
              <a:rPr lang="ru-RU" sz="1400" dirty="0">
                <a:latin typeface="Montserrat" panose="00000500000000000000" pitchFamily="2" charset="0"/>
              </a:rPr>
            </a:br>
            <a:r>
              <a:rPr lang="ru-RU" sz="1400" dirty="0">
                <a:latin typeface="Montserrat" panose="00000500000000000000" pitchFamily="2" charset="0"/>
              </a:rPr>
              <a:t>и о преимуществах своих продуктов и могут ответить на любой каверзный вопрос, они обладают глубокой экспертизой в вопросах </a:t>
            </a:r>
            <a:r>
              <a:rPr lang="ru-RU" sz="1400" dirty="0" err="1">
                <a:latin typeface="Montserrat" panose="00000500000000000000" pitchFamily="2" charset="0"/>
              </a:rPr>
              <a:t>Категорийного</a:t>
            </a:r>
            <a:r>
              <a:rPr lang="ru-RU" sz="1400" dirty="0">
                <a:latin typeface="Montserrat" panose="00000500000000000000" pitchFamily="2" charset="0"/>
              </a:rPr>
              <a:t> менеджмента и ценообразования, Показывают их полку со стороны Покупателя и раскладываем ее с учетом продажи в рублях с каждого сантиметра.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latin typeface="Montserrat" panose="00000500000000000000" pitchFamily="2" charset="0"/>
              </a:rPr>
              <a:t>Ваш продукт — самый современный, отличающийся от всех, с запоминающимся брендом, дешевой себестоимостью и возможностью поставить хоть тысячу тонн </a:t>
            </a:r>
            <a:br>
              <a:rPr lang="ru-RU" sz="1400" dirty="0">
                <a:latin typeface="Montserrat" panose="00000500000000000000" pitchFamily="2" charset="0"/>
              </a:rPr>
            </a:br>
            <a:r>
              <a:rPr lang="ru-RU" sz="1400" dirty="0">
                <a:latin typeface="Montserrat" panose="00000500000000000000" pitchFamily="2" charset="0"/>
              </a:rPr>
              <a:t>одного СКЮ</a:t>
            </a:r>
          </a:p>
        </p:txBody>
      </p:sp>
      <p:grpSp>
        <p:nvGrpSpPr>
          <p:cNvPr id="56" name="Группа 55">
            <a:extLst>
              <a:ext uri="{FF2B5EF4-FFF2-40B4-BE49-F238E27FC236}">
                <a16:creationId xmlns:a16="http://schemas.microsoft.com/office/drawing/2014/main" id="{028E25DD-0135-49CB-BDE9-4F75FC898888}"/>
              </a:ext>
            </a:extLst>
          </p:cNvPr>
          <p:cNvGrpSpPr/>
          <p:nvPr/>
        </p:nvGrpSpPr>
        <p:grpSpPr>
          <a:xfrm>
            <a:off x="9535006" y="4855147"/>
            <a:ext cx="2250594" cy="1271016"/>
            <a:chOff x="8256240" y="4035559"/>
            <a:chExt cx="3701843" cy="2090604"/>
          </a:xfrm>
        </p:grpSpPr>
        <p:grpSp>
          <p:nvGrpSpPr>
            <p:cNvPr id="57" name="Группа 56">
              <a:extLst>
                <a:ext uri="{FF2B5EF4-FFF2-40B4-BE49-F238E27FC236}">
                  <a16:creationId xmlns:a16="http://schemas.microsoft.com/office/drawing/2014/main" id="{588EDB4B-4BE3-45DD-86B2-B4F2C9BFBC54}"/>
                </a:ext>
              </a:extLst>
            </p:cNvPr>
            <p:cNvGrpSpPr/>
            <p:nvPr/>
          </p:nvGrpSpPr>
          <p:grpSpPr>
            <a:xfrm>
              <a:off x="10698717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152" name="Полилиния: фигура 151">
                <a:extLst>
                  <a:ext uri="{FF2B5EF4-FFF2-40B4-BE49-F238E27FC236}">
                    <a16:creationId xmlns:a16="http://schemas.microsoft.com/office/drawing/2014/main" id="{FCE59722-7559-4483-91D5-35CC51789ACD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3" name="Полилиния: фигура 152">
                <a:extLst>
                  <a:ext uri="{FF2B5EF4-FFF2-40B4-BE49-F238E27FC236}">
                    <a16:creationId xmlns:a16="http://schemas.microsoft.com/office/drawing/2014/main" id="{182D7D43-1F7E-44AF-B59F-0F156734CE3D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4" name="Полилиния: фигура 153">
                <a:extLst>
                  <a:ext uri="{FF2B5EF4-FFF2-40B4-BE49-F238E27FC236}">
                    <a16:creationId xmlns:a16="http://schemas.microsoft.com/office/drawing/2014/main" id="{F5C7C3A0-DD61-4674-94BC-57ECB025FD9B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5" name="Полилиния: фигура 154">
                <a:extLst>
                  <a:ext uri="{FF2B5EF4-FFF2-40B4-BE49-F238E27FC236}">
                    <a16:creationId xmlns:a16="http://schemas.microsoft.com/office/drawing/2014/main" id="{727C8817-2D4A-4816-8419-F35D3A924786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6" name="Полилиния: фигура 155">
                <a:extLst>
                  <a:ext uri="{FF2B5EF4-FFF2-40B4-BE49-F238E27FC236}">
                    <a16:creationId xmlns:a16="http://schemas.microsoft.com/office/drawing/2014/main" id="{CBA04029-0193-470E-A101-D48F9C83F2D9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7" name="Полилиния: фигура 156">
                <a:extLst>
                  <a:ext uri="{FF2B5EF4-FFF2-40B4-BE49-F238E27FC236}">
                    <a16:creationId xmlns:a16="http://schemas.microsoft.com/office/drawing/2014/main" id="{61962863-8B6A-49A3-9410-C0AC145610A2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8" name="Полилиния: фигура 157">
                <a:extLst>
                  <a:ext uri="{FF2B5EF4-FFF2-40B4-BE49-F238E27FC236}">
                    <a16:creationId xmlns:a16="http://schemas.microsoft.com/office/drawing/2014/main" id="{2D88F406-A69D-4BFB-8CD6-03CB5CE8F740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9" name="Полилиния: фигура 158">
                <a:extLst>
                  <a:ext uri="{FF2B5EF4-FFF2-40B4-BE49-F238E27FC236}">
                    <a16:creationId xmlns:a16="http://schemas.microsoft.com/office/drawing/2014/main" id="{F790B454-1BA2-4129-9279-8FCF44835C94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0" name="Полилиния: фигура 159">
                <a:extLst>
                  <a:ext uri="{FF2B5EF4-FFF2-40B4-BE49-F238E27FC236}">
                    <a16:creationId xmlns:a16="http://schemas.microsoft.com/office/drawing/2014/main" id="{9D9206DB-466B-443C-87DE-E80B8285757C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1" name="Полилиния: фигура 160">
                <a:extLst>
                  <a:ext uri="{FF2B5EF4-FFF2-40B4-BE49-F238E27FC236}">
                    <a16:creationId xmlns:a16="http://schemas.microsoft.com/office/drawing/2014/main" id="{BCAB41E1-3CD9-47E0-A77A-D4C0BCBC8803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2" name="Полилиния: фигура 161">
                <a:extLst>
                  <a:ext uri="{FF2B5EF4-FFF2-40B4-BE49-F238E27FC236}">
                    <a16:creationId xmlns:a16="http://schemas.microsoft.com/office/drawing/2014/main" id="{1EBE9689-4D67-416F-A4C4-5F3FEB92E5A2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3" name="Полилиния: фигура 162">
                <a:extLst>
                  <a:ext uri="{FF2B5EF4-FFF2-40B4-BE49-F238E27FC236}">
                    <a16:creationId xmlns:a16="http://schemas.microsoft.com/office/drawing/2014/main" id="{EAF6888A-4014-4FFC-9F98-9CF14728912B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4" name="Полилиния: фигура 163">
                <a:extLst>
                  <a:ext uri="{FF2B5EF4-FFF2-40B4-BE49-F238E27FC236}">
                    <a16:creationId xmlns:a16="http://schemas.microsoft.com/office/drawing/2014/main" id="{5DDB3E90-9855-47EC-BDD5-004BE819A497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5" name="Полилиния: фигура 164">
                <a:extLst>
                  <a:ext uri="{FF2B5EF4-FFF2-40B4-BE49-F238E27FC236}">
                    <a16:creationId xmlns:a16="http://schemas.microsoft.com/office/drawing/2014/main" id="{788C022A-1141-4C51-8BF0-3ED2D9F30259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6" name="Полилиния: фигура 165">
                <a:extLst>
                  <a:ext uri="{FF2B5EF4-FFF2-40B4-BE49-F238E27FC236}">
                    <a16:creationId xmlns:a16="http://schemas.microsoft.com/office/drawing/2014/main" id="{DE5D5D8E-C0BA-4437-853A-BD1F73C25EA2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7" name="Полилиния: фигура 166">
                <a:extLst>
                  <a:ext uri="{FF2B5EF4-FFF2-40B4-BE49-F238E27FC236}">
                    <a16:creationId xmlns:a16="http://schemas.microsoft.com/office/drawing/2014/main" id="{B489B7BD-0220-4502-BEC9-37F779427958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8" name="Полилиния: фигура 167">
                <a:extLst>
                  <a:ext uri="{FF2B5EF4-FFF2-40B4-BE49-F238E27FC236}">
                    <a16:creationId xmlns:a16="http://schemas.microsoft.com/office/drawing/2014/main" id="{A32233CF-2B5A-4BB8-8FB3-8A29C1291761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9" name="Полилиния: фигура 168">
                <a:extLst>
                  <a:ext uri="{FF2B5EF4-FFF2-40B4-BE49-F238E27FC236}">
                    <a16:creationId xmlns:a16="http://schemas.microsoft.com/office/drawing/2014/main" id="{01835996-6D42-471E-89CD-F262288568D5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0" name="Полилиния: фигура 169">
                <a:extLst>
                  <a:ext uri="{FF2B5EF4-FFF2-40B4-BE49-F238E27FC236}">
                    <a16:creationId xmlns:a16="http://schemas.microsoft.com/office/drawing/2014/main" id="{BD78C3E0-93AB-4F28-A444-784EF135457C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1" name="Полилиния: фигура 170">
                <a:extLst>
                  <a:ext uri="{FF2B5EF4-FFF2-40B4-BE49-F238E27FC236}">
                    <a16:creationId xmlns:a16="http://schemas.microsoft.com/office/drawing/2014/main" id="{2DE5826F-CB59-4E91-BFCE-55F058C198A7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2" name="Полилиния: фигура 171">
                <a:extLst>
                  <a:ext uri="{FF2B5EF4-FFF2-40B4-BE49-F238E27FC236}">
                    <a16:creationId xmlns:a16="http://schemas.microsoft.com/office/drawing/2014/main" id="{80625124-E896-4D63-8DE5-388681A4782D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3" name="Полилиния: фигура 172">
                <a:extLst>
                  <a:ext uri="{FF2B5EF4-FFF2-40B4-BE49-F238E27FC236}">
                    <a16:creationId xmlns:a16="http://schemas.microsoft.com/office/drawing/2014/main" id="{6FFC3E85-B939-492E-BDC7-BF640C7DC884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4" name="Полилиния: фигура 173">
                <a:extLst>
                  <a:ext uri="{FF2B5EF4-FFF2-40B4-BE49-F238E27FC236}">
                    <a16:creationId xmlns:a16="http://schemas.microsoft.com/office/drawing/2014/main" id="{F8932767-8FE1-44D9-88C1-7186655EDC14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5" name="Полилиния: фигура 174">
                <a:extLst>
                  <a:ext uri="{FF2B5EF4-FFF2-40B4-BE49-F238E27FC236}">
                    <a16:creationId xmlns:a16="http://schemas.microsoft.com/office/drawing/2014/main" id="{23C5DD14-DA69-46C5-8399-507767C0F038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6" name="Полилиния: фигура 175">
                <a:extLst>
                  <a:ext uri="{FF2B5EF4-FFF2-40B4-BE49-F238E27FC236}">
                    <a16:creationId xmlns:a16="http://schemas.microsoft.com/office/drawing/2014/main" id="{238624BF-258D-42C9-B3E6-744F77D002C9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58" name="Группа 57">
              <a:extLst>
                <a:ext uri="{FF2B5EF4-FFF2-40B4-BE49-F238E27FC236}">
                  <a16:creationId xmlns:a16="http://schemas.microsoft.com/office/drawing/2014/main" id="{1EB6EED7-A2AC-467B-8DD9-56257F372DDA}"/>
                </a:ext>
              </a:extLst>
            </p:cNvPr>
            <p:cNvGrpSpPr/>
            <p:nvPr/>
          </p:nvGrpSpPr>
          <p:grpSpPr>
            <a:xfrm>
              <a:off x="9477478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127" name="Полилиния: фигура 126">
                <a:extLst>
                  <a:ext uri="{FF2B5EF4-FFF2-40B4-BE49-F238E27FC236}">
                    <a16:creationId xmlns:a16="http://schemas.microsoft.com/office/drawing/2014/main" id="{E36E6702-C594-4F0A-BC83-9F89D43ED251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8" name="Полилиния: фигура 127">
                <a:extLst>
                  <a:ext uri="{FF2B5EF4-FFF2-40B4-BE49-F238E27FC236}">
                    <a16:creationId xmlns:a16="http://schemas.microsoft.com/office/drawing/2014/main" id="{F648699C-EEBB-4BC9-962A-64063DB8D8D2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9" name="Полилиния: фигура 128">
                <a:extLst>
                  <a:ext uri="{FF2B5EF4-FFF2-40B4-BE49-F238E27FC236}">
                    <a16:creationId xmlns:a16="http://schemas.microsoft.com/office/drawing/2014/main" id="{68AE77D6-55EA-4701-97B0-18707506716F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0" name="Полилиния: фигура 129">
                <a:extLst>
                  <a:ext uri="{FF2B5EF4-FFF2-40B4-BE49-F238E27FC236}">
                    <a16:creationId xmlns:a16="http://schemas.microsoft.com/office/drawing/2014/main" id="{5D6AF31D-CC01-4579-980A-BC4C4AB70B79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1" name="Полилиния: фигура 130">
                <a:extLst>
                  <a:ext uri="{FF2B5EF4-FFF2-40B4-BE49-F238E27FC236}">
                    <a16:creationId xmlns:a16="http://schemas.microsoft.com/office/drawing/2014/main" id="{E181BA01-F318-42C4-BCD0-C5288D51E3DE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2" name="Полилиния: фигура 131">
                <a:extLst>
                  <a:ext uri="{FF2B5EF4-FFF2-40B4-BE49-F238E27FC236}">
                    <a16:creationId xmlns:a16="http://schemas.microsoft.com/office/drawing/2014/main" id="{9FD63888-83BC-4987-A498-C3DD6330A837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3" name="Полилиния: фигура 132">
                <a:extLst>
                  <a:ext uri="{FF2B5EF4-FFF2-40B4-BE49-F238E27FC236}">
                    <a16:creationId xmlns:a16="http://schemas.microsoft.com/office/drawing/2014/main" id="{800E146B-4707-48F7-AC27-2A419832307F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4" name="Полилиния: фигура 133">
                <a:extLst>
                  <a:ext uri="{FF2B5EF4-FFF2-40B4-BE49-F238E27FC236}">
                    <a16:creationId xmlns:a16="http://schemas.microsoft.com/office/drawing/2014/main" id="{C9C98A05-8DFF-4C58-BD6C-F3E27465BC7B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5" name="Полилиния: фигура 134">
                <a:extLst>
                  <a:ext uri="{FF2B5EF4-FFF2-40B4-BE49-F238E27FC236}">
                    <a16:creationId xmlns:a16="http://schemas.microsoft.com/office/drawing/2014/main" id="{46CB632C-8ADC-4FF9-8B30-0B9DDDEFC08E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6" name="Полилиния: фигура 135">
                <a:extLst>
                  <a:ext uri="{FF2B5EF4-FFF2-40B4-BE49-F238E27FC236}">
                    <a16:creationId xmlns:a16="http://schemas.microsoft.com/office/drawing/2014/main" id="{4BBA9CB9-A782-4184-B92B-AF80D48E43D7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7" name="Полилиния: фигура 136">
                <a:extLst>
                  <a:ext uri="{FF2B5EF4-FFF2-40B4-BE49-F238E27FC236}">
                    <a16:creationId xmlns:a16="http://schemas.microsoft.com/office/drawing/2014/main" id="{C39E5512-D72A-4FE7-B89D-9B820337D803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8" name="Полилиния: фигура 137">
                <a:extLst>
                  <a:ext uri="{FF2B5EF4-FFF2-40B4-BE49-F238E27FC236}">
                    <a16:creationId xmlns:a16="http://schemas.microsoft.com/office/drawing/2014/main" id="{D78B3F4B-20EC-4FC9-BF46-AB7E6959E48C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9" name="Полилиния: фигура 138">
                <a:extLst>
                  <a:ext uri="{FF2B5EF4-FFF2-40B4-BE49-F238E27FC236}">
                    <a16:creationId xmlns:a16="http://schemas.microsoft.com/office/drawing/2014/main" id="{B1B0C1F8-72F6-4BB8-B34F-64AFE0CBA2DF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0" name="Полилиния: фигура 139">
                <a:extLst>
                  <a:ext uri="{FF2B5EF4-FFF2-40B4-BE49-F238E27FC236}">
                    <a16:creationId xmlns:a16="http://schemas.microsoft.com/office/drawing/2014/main" id="{6F9699BC-D5F9-4E5C-9CAC-4126691FC63B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1" name="Полилиния: фигура 140">
                <a:extLst>
                  <a:ext uri="{FF2B5EF4-FFF2-40B4-BE49-F238E27FC236}">
                    <a16:creationId xmlns:a16="http://schemas.microsoft.com/office/drawing/2014/main" id="{990915BE-572B-4328-96CF-E25B7CD46164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2" name="Полилиния: фигура 141">
                <a:extLst>
                  <a:ext uri="{FF2B5EF4-FFF2-40B4-BE49-F238E27FC236}">
                    <a16:creationId xmlns:a16="http://schemas.microsoft.com/office/drawing/2014/main" id="{FDA091E0-6986-4C90-977E-227BE3DB5D9B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3" name="Полилиния: фигура 142">
                <a:extLst>
                  <a:ext uri="{FF2B5EF4-FFF2-40B4-BE49-F238E27FC236}">
                    <a16:creationId xmlns:a16="http://schemas.microsoft.com/office/drawing/2014/main" id="{3C3DB17F-08AA-47FD-9510-99CAC3002418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4" name="Полилиния: фигура 143">
                <a:extLst>
                  <a:ext uri="{FF2B5EF4-FFF2-40B4-BE49-F238E27FC236}">
                    <a16:creationId xmlns:a16="http://schemas.microsoft.com/office/drawing/2014/main" id="{77E6803A-C771-42C1-B11F-333A41E48925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5" name="Полилиния: фигура 144">
                <a:extLst>
                  <a:ext uri="{FF2B5EF4-FFF2-40B4-BE49-F238E27FC236}">
                    <a16:creationId xmlns:a16="http://schemas.microsoft.com/office/drawing/2014/main" id="{D3859535-F249-4599-9199-2FE97FBEF8A2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6" name="Полилиния: фигура 145">
                <a:extLst>
                  <a:ext uri="{FF2B5EF4-FFF2-40B4-BE49-F238E27FC236}">
                    <a16:creationId xmlns:a16="http://schemas.microsoft.com/office/drawing/2014/main" id="{F5553E35-06C5-414E-AB94-84777B693265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7" name="Полилиния: фигура 146">
                <a:extLst>
                  <a:ext uri="{FF2B5EF4-FFF2-40B4-BE49-F238E27FC236}">
                    <a16:creationId xmlns:a16="http://schemas.microsoft.com/office/drawing/2014/main" id="{2FC1D547-D1AC-45CE-8B23-69389690781A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8" name="Полилиния: фигура 147">
                <a:extLst>
                  <a:ext uri="{FF2B5EF4-FFF2-40B4-BE49-F238E27FC236}">
                    <a16:creationId xmlns:a16="http://schemas.microsoft.com/office/drawing/2014/main" id="{91012A31-0840-44AF-894C-C2A25F981E4F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9" name="Полилиния: фигура 148">
                <a:extLst>
                  <a:ext uri="{FF2B5EF4-FFF2-40B4-BE49-F238E27FC236}">
                    <a16:creationId xmlns:a16="http://schemas.microsoft.com/office/drawing/2014/main" id="{50CA3B53-0112-4372-A3C3-4D5D99D6C4EA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0" name="Полилиния: фигура 149">
                <a:extLst>
                  <a:ext uri="{FF2B5EF4-FFF2-40B4-BE49-F238E27FC236}">
                    <a16:creationId xmlns:a16="http://schemas.microsoft.com/office/drawing/2014/main" id="{7775F7BD-79F1-4923-B57A-7A55FCD32D22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1" name="Полилиния: фигура 150">
                <a:extLst>
                  <a:ext uri="{FF2B5EF4-FFF2-40B4-BE49-F238E27FC236}">
                    <a16:creationId xmlns:a16="http://schemas.microsoft.com/office/drawing/2014/main" id="{D83FA12C-CEC1-47BC-928B-D3BEF29D9C4A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59" name="Группа 58">
              <a:extLst>
                <a:ext uri="{FF2B5EF4-FFF2-40B4-BE49-F238E27FC236}">
                  <a16:creationId xmlns:a16="http://schemas.microsoft.com/office/drawing/2014/main" id="{EE7EA8D7-068A-4F6F-8FC2-7E711D7C9284}"/>
                </a:ext>
              </a:extLst>
            </p:cNvPr>
            <p:cNvGrpSpPr/>
            <p:nvPr/>
          </p:nvGrpSpPr>
          <p:grpSpPr>
            <a:xfrm>
              <a:off x="8256240" y="4035559"/>
              <a:ext cx="1259366" cy="2090604"/>
              <a:chOff x="5067048" y="1724029"/>
              <a:chExt cx="2055082" cy="3411528"/>
            </a:xfrm>
            <a:solidFill>
              <a:srgbClr val="00B0F0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60" name="Полилиния: фигура 59">
                <a:extLst>
                  <a:ext uri="{FF2B5EF4-FFF2-40B4-BE49-F238E27FC236}">
                    <a16:creationId xmlns:a16="http://schemas.microsoft.com/office/drawing/2014/main" id="{4229CFAA-C9C1-43CF-93A2-5EF65E2711F1}"/>
                  </a:ext>
                </a:extLst>
              </p:cNvPr>
              <p:cNvSpPr/>
              <p:nvPr/>
            </p:nvSpPr>
            <p:spPr>
              <a:xfrm>
                <a:off x="5067048" y="1724029"/>
                <a:ext cx="2055082" cy="3411528"/>
              </a:xfrm>
              <a:custGeom>
                <a:avLst/>
                <a:gdLst>
                  <a:gd name="connsiteX0" fmla="*/ 578581 w 2055082"/>
                  <a:gd name="connsiteY0" fmla="*/ 172645 h 3411528"/>
                  <a:gd name="connsiteX1" fmla="*/ 602108 w 2055082"/>
                  <a:gd name="connsiteY1" fmla="*/ 196458 h 3411528"/>
                  <a:gd name="connsiteX2" fmla="*/ 633445 w 2055082"/>
                  <a:gd name="connsiteY2" fmla="*/ 112638 h 3411528"/>
                  <a:gd name="connsiteX3" fmla="*/ 727742 w 2055082"/>
                  <a:gd name="connsiteY3" fmla="*/ 41200 h 3411528"/>
                  <a:gd name="connsiteX4" fmla="*/ 945389 w 2055082"/>
                  <a:gd name="connsiteY4" fmla="*/ 719 h 3411528"/>
                  <a:gd name="connsiteX5" fmla="*/ 1016159 w 2055082"/>
                  <a:gd name="connsiteY5" fmla="*/ 16816 h 3411528"/>
                  <a:gd name="connsiteX6" fmla="*/ 1141508 w 2055082"/>
                  <a:gd name="connsiteY6" fmla="*/ 73966 h 3411528"/>
                  <a:gd name="connsiteX7" fmla="*/ 1280192 w 2055082"/>
                  <a:gd name="connsiteY7" fmla="*/ 207983 h 3411528"/>
                  <a:gd name="connsiteX8" fmla="*/ 1373442 w 2055082"/>
                  <a:gd name="connsiteY8" fmla="*/ 369908 h 3411528"/>
                  <a:gd name="connsiteX9" fmla="*/ 1384682 w 2055082"/>
                  <a:gd name="connsiteY9" fmla="*/ 383434 h 3411528"/>
                  <a:gd name="connsiteX10" fmla="*/ 1426496 w 2055082"/>
                  <a:gd name="connsiteY10" fmla="*/ 417343 h 3411528"/>
                  <a:gd name="connsiteX11" fmla="*/ 1351916 w 2055082"/>
                  <a:gd name="connsiteY11" fmla="*/ 452966 h 3411528"/>
                  <a:gd name="connsiteX12" fmla="*/ 1376871 w 2055082"/>
                  <a:gd name="connsiteY12" fmla="*/ 522022 h 3411528"/>
                  <a:gd name="connsiteX13" fmla="*/ 1429545 w 2055082"/>
                  <a:gd name="connsiteY13" fmla="*/ 461443 h 3411528"/>
                  <a:gd name="connsiteX14" fmla="*/ 1581945 w 2055082"/>
                  <a:gd name="connsiteY14" fmla="*/ 361526 h 3411528"/>
                  <a:gd name="connsiteX15" fmla="*/ 1657097 w 2055082"/>
                  <a:gd name="connsiteY15" fmla="*/ 325807 h 3411528"/>
                  <a:gd name="connsiteX16" fmla="*/ 1663764 w 2055082"/>
                  <a:gd name="connsiteY16" fmla="*/ 323807 h 3411528"/>
                  <a:gd name="connsiteX17" fmla="*/ 1668241 w 2055082"/>
                  <a:gd name="connsiteY17" fmla="*/ 427248 h 3411528"/>
                  <a:gd name="connsiteX18" fmla="*/ 1684243 w 2055082"/>
                  <a:gd name="connsiteY18" fmla="*/ 485351 h 3411528"/>
                  <a:gd name="connsiteX19" fmla="*/ 1805973 w 2055082"/>
                  <a:gd name="connsiteY19" fmla="*/ 708712 h 3411528"/>
                  <a:gd name="connsiteX20" fmla="*/ 1872648 w 2055082"/>
                  <a:gd name="connsiteY20" fmla="*/ 906451 h 3411528"/>
                  <a:gd name="connsiteX21" fmla="*/ 1900365 w 2055082"/>
                  <a:gd name="connsiteY21" fmla="*/ 836633 h 3411528"/>
                  <a:gd name="connsiteX22" fmla="*/ 1979804 w 2055082"/>
                  <a:gd name="connsiteY22" fmla="*/ 934645 h 3411528"/>
                  <a:gd name="connsiteX23" fmla="*/ 2026191 w 2055082"/>
                  <a:gd name="connsiteY23" fmla="*/ 1091427 h 3411528"/>
                  <a:gd name="connsiteX24" fmla="*/ 2055432 w 2055082"/>
                  <a:gd name="connsiteY24" fmla="*/ 1438137 h 3411528"/>
                  <a:gd name="connsiteX25" fmla="*/ 2036382 w 2055082"/>
                  <a:gd name="connsiteY25" fmla="*/ 1589203 h 3411528"/>
                  <a:gd name="connsiteX26" fmla="*/ 1859979 w 2055082"/>
                  <a:gd name="connsiteY26" fmla="*/ 1781513 h 3411528"/>
                  <a:gd name="connsiteX27" fmla="*/ 1777112 w 2055082"/>
                  <a:gd name="connsiteY27" fmla="*/ 1789990 h 3411528"/>
                  <a:gd name="connsiteX28" fmla="*/ 1880172 w 2055082"/>
                  <a:gd name="connsiteY28" fmla="*/ 1844854 h 3411528"/>
                  <a:gd name="connsiteX29" fmla="*/ 1810545 w 2055082"/>
                  <a:gd name="connsiteY29" fmla="*/ 1888002 h 3411528"/>
                  <a:gd name="connsiteX30" fmla="*/ 1646429 w 2055082"/>
                  <a:gd name="connsiteY30" fmla="*/ 1938008 h 3411528"/>
                  <a:gd name="connsiteX31" fmla="*/ 1470312 w 2055082"/>
                  <a:gd name="connsiteY31" fmla="*/ 1951915 h 3411528"/>
                  <a:gd name="connsiteX32" fmla="*/ 1464120 w 2055082"/>
                  <a:gd name="connsiteY32" fmla="*/ 1952391 h 3411528"/>
                  <a:gd name="connsiteX33" fmla="*/ 1433736 w 2055082"/>
                  <a:gd name="connsiteY33" fmla="*/ 2043546 h 3411528"/>
                  <a:gd name="connsiteX34" fmla="*/ 1333151 w 2055082"/>
                  <a:gd name="connsiteY34" fmla="*/ 2228140 h 3411528"/>
                  <a:gd name="connsiteX35" fmla="*/ 1299147 w 2055082"/>
                  <a:gd name="connsiteY35" fmla="*/ 2287291 h 3411528"/>
                  <a:gd name="connsiteX36" fmla="*/ 1253237 w 2055082"/>
                  <a:gd name="connsiteY36" fmla="*/ 2355299 h 3411528"/>
                  <a:gd name="connsiteX37" fmla="*/ 1225424 w 2055082"/>
                  <a:gd name="connsiteY37" fmla="*/ 2424070 h 3411528"/>
                  <a:gd name="connsiteX38" fmla="*/ 1271715 w 2055082"/>
                  <a:gd name="connsiteY38" fmla="*/ 2554276 h 3411528"/>
                  <a:gd name="connsiteX39" fmla="*/ 1353059 w 2055082"/>
                  <a:gd name="connsiteY39" fmla="*/ 2618761 h 3411528"/>
                  <a:gd name="connsiteX40" fmla="*/ 1364203 w 2055082"/>
                  <a:gd name="connsiteY40" fmla="*/ 2619523 h 3411528"/>
                  <a:gd name="connsiteX41" fmla="*/ 1373728 w 2055082"/>
                  <a:gd name="connsiteY41" fmla="*/ 2615808 h 3411528"/>
                  <a:gd name="connsiteX42" fmla="*/ 1421353 w 2055082"/>
                  <a:gd name="connsiteY42" fmla="*/ 2648859 h 3411528"/>
                  <a:gd name="connsiteX43" fmla="*/ 1430878 w 2055082"/>
                  <a:gd name="connsiteY43" fmla="*/ 2665052 h 3411528"/>
                  <a:gd name="connsiteX44" fmla="*/ 1518984 w 2055082"/>
                  <a:gd name="connsiteY44" fmla="*/ 2717821 h 3411528"/>
                  <a:gd name="connsiteX45" fmla="*/ 1548416 w 2055082"/>
                  <a:gd name="connsiteY45" fmla="*/ 2719725 h 3411528"/>
                  <a:gd name="connsiteX46" fmla="*/ 1593470 w 2055082"/>
                  <a:gd name="connsiteY46" fmla="*/ 2735156 h 3411528"/>
                  <a:gd name="connsiteX47" fmla="*/ 1636332 w 2055082"/>
                  <a:gd name="connsiteY47" fmla="*/ 2775161 h 3411528"/>
                  <a:gd name="connsiteX48" fmla="*/ 1662716 w 2055082"/>
                  <a:gd name="connsiteY48" fmla="*/ 2788305 h 3411528"/>
                  <a:gd name="connsiteX49" fmla="*/ 1682624 w 2055082"/>
                  <a:gd name="connsiteY49" fmla="*/ 2854980 h 3411528"/>
                  <a:gd name="connsiteX50" fmla="*/ 1627283 w 2055082"/>
                  <a:gd name="connsiteY50" fmla="*/ 2932800 h 3411528"/>
                  <a:gd name="connsiteX51" fmla="*/ 1566324 w 2055082"/>
                  <a:gd name="connsiteY51" fmla="*/ 2994331 h 3411528"/>
                  <a:gd name="connsiteX52" fmla="*/ 1421162 w 2055082"/>
                  <a:gd name="connsiteY52" fmla="*/ 3123205 h 3411528"/>
                  <a:gd name="connsiteX53" fmla="*/ 1261333 w 2055082"/>
                  <a:gd name="connsiteY53" fmla="*/ 3230742 h 3411528"/>
                  <a:gd name="connsiteX54" fmla="*/ 1014445 w 2055082"/>
                  <a:gd name="connsiteY54" fmla="*/ 3364092 h 3411528"/>
                  <a:gd name="connsiteX55" fmla="*/ 873380 w 2055082"/>
                  <a:gd name="connsiteY55" fmla="*/ 3408288 h 3411528"/>
                  <a:gd name="connsiteX56" fmla="*/ 714693 w 2055082"/>
                  <a:gd name="connsiteY56" fmla="*/ 3392095 h 3411528"/>
                  <a:gd name="connsiteX57" fmla="*/ 505143 w 2055082"/>
                  <a:gd name="connsiteY57" fmla="*/ 3299893 h 3411528"/>
                  <a:gd name="connsiteX58" fmla="*/ 230442 w 2055082"/>
                  <a:gd name="connsiteY58" fmla="*/ 3136539 h 3411528"/>
                  <a:gd name="connsiteX59" fmla="*/ 30417 w 2055082"/>
                  <a:gd name="connsiteY59" fmla="*/ 2946039 h 3411528"/>
                  <a:gd name="connsiteX60" fmla="*/ 9843 w 2055082"/>
                  <a:gd name="connsiteY60" fmla="*/ 2914226 h 3411528"/>
                  <a:gd name="connsiteX61" fmla="*/ 25083 w 2055082"/>
                  <a:gd name="connsiteY61" fmla="*/ 2827263 h 3411528"/>
                  <a:gd name="connsiteX62" fmla="*/ 72232 w 2055082"/>
                  <a:gd name="connsiteY62" fmla="*/ 2793449 h 3411528"/>
                  <a:gd name="connsiteX63" fmla="*/ 81090 w 2055082"/>
                  <a:gd name="connsiteY63" fmla="*/ 2777828 h 3411528"/>
                  <a:gd name="connsiteX64" fmla="*/ 83281 w 2055082"/>
                  <a:gd name="connsiteY64" fmla="*/ 2746110 h 3411528"/>
                  <a:gd name="connsiteX65" fmla="*/ 141583 w 2055082"/>
                  <a:gd name="connsiteY65" fmla="*/ 2705609 h 3411528"/>
                  <a:gd name="connsiteX66" fmla="*/ 152432 w 2055082"/>
                  <a:gd name="connsiteY66" fmla="*/ 2708867 h 3411528"/>
                  <a:gd name="connsiteX67" fmla="*/ 199581 w 2055082"/>
                  <a:gd name="connsiteY67" fmla="*/ 2704105 h 3411528"/>
                  <a:gd name="connsiteX68" fmla="*/ 237681 w 2055082"/>
                  <a:gd name="connsiteY68" fmla="*/ 2681530 h 3411528"/>
                  <a:gd name="connsiteX69" fmla="*/ 250349 w 2055082"/>
                  <a:gd name="connsiteY69" fmla="*/ 2659242 h 3411528"/>
                  <a:gd name="connsiteX70" fmla="*/ 252731 w 2055082"/>
                  <a:gd name="connsiteY70" fmla="*/ 2640192 h 3411528"/>
                  <a:gd name="connsiteX71" fmla="*/ 285611 w 2055082"/>
                  <a:gd name="connsiteY71" fmla="*/ 2616703 h 3411528"/>
                  <a:gd name="connsiteX72" fmla="*/ 299117 w 2055082"/>
                  <a:gd name="connsiteY72" fmla="*/ 2622856 h 3411528"/>
                  <a:gd name="connsiteX73" fmla="*/ 332455 w 2055082"/>
                  <a:gd name="connsiteY73" fmla="*/ 2621142 h 3411528"/>
                  <a:gd name="connsiteX74" fmla="*/ 411131 w 2055082"/>
                  <a:gd name="connsiteY74" fmla="*/ 2553324 h 3411528"/>
                  <a:gd name="connsiteX75" fmla="*/ 450089 w 2055082"/>
                  <a:gd name="connsiteY75" fmla="*/ 2486649 h 3411528"/>
                  <a:gd name="connsiteX76" fmla="*/ 435992 w 2055082"/>
                  <a:gd name="connsiteY76" fmla="*/ 2380826 h 3411528"/>
                  <a:gd name="connsiteX77" fmla="*/ 393320 w 2055082"/>
                  <a:gd name="connsiteY77" fmla="*/ 2321676 h 3411528"/>
                  <a:gd name="connsiteX78" fmla="*/ 352839 w 2055082"/>
                  <a:gd name="connsiteY78" fmla="*/ 2252905 h 3411528"/>
                  <a:gd name="connsiteX79" fmla="*/ 330645 w 2055082"/>
                  <a:gd name="connsiteY79" fmla="*/ 2219854 h 3411528"/>
                  <a:gd name="connsiteX80" fmla="*/ 223489 w 2055082"/>
                  <a:gd name="connsiteY80" fmla="*/ 2010303 h 3411528"/>
                  <a:gd name="connsiteX81" fmla="*/ 200153 w 2055082"/>
                  <a:gd name="connsiteY81" fmla="*/ 1929246 h 3411528"/>
                  <a:gd name="connsiteX82" fmla="*/ 195009 w 2055082"/>
                  <a:gd name="connsiteY82" fmla="*/ 1921245 h 3411528"/>
                  <a:gd name="connsiteX83" fmla="*/ 139764 w 2055082"/>
                  <a:gd name="connsiteY83" fmla="*/ 1827614 h 3411528"/>
                  <a:gd name="connsiteX84" fmla="*/ 145479 w 2055082"/>
                  <a:gd name="connsiteY84" fmla="*/ 1693216 h 3411528"/>
                  <a:gd name="connsiteX85" fmla="*/ 189104 w 2055082"/>
                  <a:gd name="connsiteY85" fmla="*/ 1590822 h 3411528"/>
                  <a:gd name="connsiteX86" fmla="*/ 205868 w 2055082"/>
                  <a:gd name="connsiteY86" fmla="*/ 1555485 h 3411528"/>
                  <a:gd name="connsiteX87" fmla="*/ 245397 w 2055082"/>
                  <a:gd name="connsiteY87" fmla="*/ 1457377 h 3411528"/>
                  <a:gd name="connsiteX88" fmla="*/ 275019 w 2055082"/>
                  <a:gd name="connsiteY88" fmla="*/ 1389845 h 3411528"/>
                  <a:gd name="connsiteX89" fmla="*/ 708026 w 2055082"/>
                  <a:gd name="connsiteY89" fmla="*/ 1008083 h 3411528"/>
                  <a:gd name="connsiteX90" fmla="*/ 711169 w 2055082"/>
                  <a:gd name="connsiteY90" fmla="*/ 1007226 h 3411528"/>
                  <a:gd name="connsiteX91" fmla="*/ 714598 w 2055082"/>
                  <a:gd name="connsiteY91" fmla="*/ 973412 h 3411528"/>
                  <a:gd name="connsiteX92" fmla="*/ 732505 w 2055082"/>
                  <a:gd name="connsiteY92" fmla="*/ 941598 h 3411528"/>
                  <a:gd name="connsiteX93" fmla="*/ 695072 w 2055082"/>
                  <a:gd name="connsiteY93" fmla="*/ 898260 h 3411528"/>
                  <a:gd name="connsiteX94" fmla="*/ 607727 w 2055082"/>
                  <a:gd name="connsiteY94" fmla="*/ 814440 h 3411528"/>
                  <a:gd name="connsiteX95" fmla="*/ 467043 w 2055082"/>
                  <a:gd name="connsiteY95" fmla="*/ 527832 h 3411528"/>
                  <a:gd name="connsiteX96" fmla="*/ 574390 w 2055082"/>
                  <a:gd name="connsiteY96" fmla="*/ 176551 h 3411528"/>
                  <a:gd name="connsiteX97" fmla="*/ 578581 w 2055082"/>
                  <a:gd name="connsiteY97" fmla="*/ 172645 h 3411528"/>
                  <a:gd name="connsiteX98" fmla="*/ 217679 w 2055082"/>
                  <a:gd name="connsiteY98" fmla="*/ 2940801 h 3411528"/>
                  <a:gd name="connsiteX99" fmla="*/ 231966 w 2055082"/>
                  <a:gd name="connsiteY99" fmla="*/ 2992426 h 3411528"/>
                  <a:gd name="connsiteX100" fmla="*/ 321120 w 2055082"/>
                  <a:gd name="connsiteY100" fmla="*/ 3077199 h 3411528"/>
                  <a:gd name="connsiteX101" fmla="*/ 583534 w 2055082"/>
                  <a:gd name="connsiteY101" fmla="*/ 3273224 h 3411528"/>
                  <a:gd name="connsiteX102" fmla="*/ 824516 w 2055082"/>
                  <a:gd name="connsiteY102" fmla="*/ 3375331 h 3411528"/>
                  <a:gd name="connsiteX103" fmla="*/ 845757 w 2055082"/>
                  <a:gd name="connsiteY103" fmla="*/ 3378189 h 3411528"/>
                  <a:gd name="connsiteX104" fmla="*/ 1032257 w 2055082"/>
                  <a:gd name="connsiteY104" fmla="*/ 3312847 h 3411528"/>
                  <a:gd name="connsiteX105" fmla="*/ 1237711 w 2055082"/>
                  <a:gd name="connsiteY105" fmla="*/ 3172734 h 3411528"/>
                  <a:gd name="connsiteX106" fmla="*/ 1478503 w 2055082"/>
                  <a:gd name="connsiteY106" fmla="*/ 2954612 h 3411528"/>
                  <a:gd name="connsiteX107" fmla="*/ 1533843 w 2055082"/>
                  <a:gd name="connsiteY107" fmla="*/ 2840312 h 3411528"/>
                  <a:gd name="connsiteX108" fmla="*/ 1044925 w 2055082"/>
                  <a:gd name="connsiteY108" fmla="*/ 3259412 h 3411528"/>
                  <a:gd name="connsiteX109" fmla="*/ 1093883 w 2055082"/>
                  <a:gd name="connsiteY109" fmla="*/ 3224455 h 3411528"/>
                  <a:gd name="connsiteX110" fmla="*/ 1436783 w 2055082"/>
                  <a:gd name="connsiteY110" fmla="*/ 2919655 h 3411528"/>
                  <a:gd name="connsiteX111" fmla="*/ 1506125 w 2055082"/>
                  <a:gd name="connsiteY111" fmla="*/ 2827739 h 3411528"/>
                  <a:gd name="connsiteX112" fmla="*/ 1494886 w 2055082"/>
                  <a:gd name="connsiteY112" fmla="*/ 2769541 h 3411528"/>
                  <a:gd name="connsiteX113" fmla="*/ 1416400 w 2055082"/>
                  <a:gd name="connsiteY113" fmla="*/ 2718773 h 3411528"/>
                  <a:gd name="connsiteX114" fmla="*/ 1366679 w 2055082"/>
                  <a:gd name="connsiteY114" fmla="*/ 2723345 h 3411528"/>
                  <a:gd name="connsiteX115" fmla="*/ 1275811 w 2055082"/>
                  <a:gd name="connsiteY115" fmla="*/ 2803260 h 3411528"/>
                  <a:gd name="connsiteX116" fmla="*/ 1006158 w 2055082"/>
                  <a:gd name="connsiteY116" fmla="*/ 2992902 h 3411528"/>
                  <a:gd name="connsiteX117" fmla="*/ 1001491 w 2055082"/>
                  <a:gd name="connsiteY117" fmla="*/ 2994617 h 3411528"/>
                  <a:gd name="connsiteX118" fmla="*/ 1013778 w 2055082"/>
                  <a:gd name="connsiteY118" fmla="*/ 2984139 h 3411528"/>
                  <a:gd name="connsiteX119" fmla="*/ 1251903 w 2055082"/>
                  <a:gd name="connsiteY119" fmla="*/ 2801545 h 3411528"/>
                  <a:gd name="connsiteX120" fmla="*/ 1320769 w 2055082"/>
                  <a:gd name="connsiteY120" fmla="*/ 2704295 h 3411528"/>
                  <a:gd name="connsiteX121" fmla="*/ 1316007 w 2055082"/>
                  <a:gd name="connsiteY121" fmla="*/ 2677720 h 3411528"/>
                  <a:gd name="connsiteX122" fmla="*/ 1273049 w 2055082"/>
                  <a:gd name="connsiteY122" fmla="*/ 2639620 h 3411528"/>
                  <a:gd name="connsiteX123" fmla="*/ 1193801 w 2055082"/>
                  <a:gd name="connsiteY123" fmla="*/ 2557991 h 3411528"/>
                  <a:gd name="connsiteX124" fmla="*/ 1165226 w 2055082"/>
                  <a:gd name="connsiteY124" fmla="*/ 2523987 h 3411528"/>
                  <a:gd name="connsiteX125" fmla="*/ 1125221 w 2055082"/>
                  <a:gd name="connsiteY125" fmla="*/ 2516367 h 3411528"/>
                  <a:gd name="connsiteX126" fmla="*/ 1092836 w 2055082"/>
                  <a:gd name="connsiteY126" fmla="*/ 2535417 h 3411528"/>
                  <a:gd name="connsiteX127" fmla="*/ 989870 w 2055082"/>
                  <a:gd name="connsiteY127" fmla="*/ 2609140 h 3411528"/>
                  <a:gd name="connsiteX128" fmla="*/ 851853 w 2055082"/>
                  <a:gd name="connsiteY128" fmla="*/ 2681816 h 3411528"/>
                  <a:gd name="connsiteX129" fmla="*/ 826898 w 2055082"/>
                  <a:gd name="connsiteY129" fmla="*/ 2680673 h 3411528"/>
                  <a:gd name="connsiteX130" fmla="*/ 636398 w 2055082"/>
                  <a:gd name="connsiteY130" fmla="*/ 2600949 h 3411528"/>
                  <a:gd name="connsiteX131" fmla="*/ 574009 w 2055082"/>
                  <a:gd name="connsiteY131" fmla="*/ 2598186 h 3411528"/>
                  <a:gd name="connsiteX132" fmla="*/ 438564 w 2055082"/>
                  <a:gd name="connsiteY132" fmla="*/ 2685245 h 3411528"/>
                  <a:gd name="connsiteX133" fmla="*/ 427133 w 2055082"/>
                  <a:gd name="connsiteY133" fmla="*/ 2757825 h 3411528"/>
                  <a:gd name="connsiteX134" fmla="*/ 510668 w 2055082"/>
                  <a:gd name="connsiteY134" fmla="*/ 2869839 h 3411528"/>
                  <a:gd name="connsiteX135" fmla="*/ 663068 w 2055082"/>
                  <a:gd name="connsiteY135" fmla="*/ 2981854 h 3411528"/>
                  <a:gd name="connsiteX136" fmla="*/ 695262 w 2055082"/>
                  <a:gd name="connsiteY136" fmla="*/ 3003189 h 3411528"/>
                  <a:gd name="connsiteX137" fmla="*/ 690405 w 2055082"/>
                  <a:gd name="connsiteY137" fmla="*/ 3003189 h 3411528"/>
                  <a:gd name="connsiteX138" fmla="*/ 427229 w 2055082"/>
                  <a:gd name="connsiteY138" fmla="*/ 2826405 h 3411528"/>
                  <a:gd name="connsiteX139" fmla="*/ 388081 w 2055082"/>
                  <a:gd name="connsiteY139" fmla="*/ 2800974 h 3411528"/>
                  <a:gd name="connsiteX140" fmla="*/ 347505 w 2055082"/>
                  <a:gd name="connsiteY140" fmla="*/ 2796878 h 3411528"/>
                  <a:gd name="connsiteX141" fmla="*/ 281687 w 2055082"/>
                  <a:gd name="connsiteY141" fmla="*/ 2830977 h 3411528"/>
                  <a:gd name="connsiteX142" fmla="*/ 253112 w 2055082"/>
                  <a:gd name="connsiteY142" fmla="*/ 2911845 h 3411528"/>
                  <a:gd name="connsiteX143" fmla="*/ 262637 w 2055082"/>
                  <a:gd name="connsiteY143" fmla="*/ 2934800 h 3411528"/>
                  <a:gd name="connsiteX144" fmla="*/ 326835 w 2055082"/>
                  <a:gd name="connsiteY144" fmla="*/ 3015858 h 3411528"/>
                  <a:gd name="connsiteX145" fmla="*/ 581915 w 2055082"/>
                  <a:gd name="connsiteY145" fmla="*/ 3220931 h 3411528"/>
                  <a:gd name="connsiteX146" fmla="*/ 642684 w 2055082"/>
                  <a:gd name="connsiteY146" fmla="*/ 3261889 h 3411528"/>
                  <a:gd name="connsiteX147" fmla="*/ 633159 w 2055082"/>
                  <a:gd name="connsiteY147" fmla="*/ 3259031 h 3411528"/>
                  <a:gd name="connsiteX148" fmla="*/ 537338 w 2055082"/>
                  <a:gd name="connsiteY148" fmla="*/ 3199309 h 3411528"/>
                  <a:gd name="connsiteX149" fmla="*/ 240158 w 2055082"/>
                  <a:gd name="connsiteY149" fmla="*/ 2956707 h 3411528"/>
                  <a:gd name="connsiteX150" fmla="*/ 217679 w 2055082"/>
                  <a:gd name="connsiteY150" fmla="*/ 2940801 h 3411528"/>
                  <a:gd name="connsiteX151" fmla="*/ 815563 w 2055082"/>
                  <a:gd name="connsiteY151" fmla="*/ 1103333 h 3411528"/>
                  <a:gd name="connsiteX152" fmla="*/ 812706 w 2055082"/>
                  <a:gd name="connsiteY152" fmla="*/ 1101904 h 3411528"/>
                  <a:gd name="connsiteX153" fmla="*/ 747269 w 2055082"/>
                  <a:gd name="connsiteY153" fmla="*/ 1179343 h 3411528"/>
                  <a:gd name="connsiteX154" fmla="*/ 588297 w 2055082"/>
                  <a:gd name="connsiteY154" fmla="*/ 1339077 h 3411528"/>
                  <a:gd name="connsiteX155" fmla="*/ 440468 w 2055082"/>
                  <a:gd name="connsiteY155" fmla="*/ 1434327 h 3411528"/>
                  <a:gd name="connsiteX156" fmla="*/ 270161 w 2055082"/>
                  <a:gd name="connsiteY156" fmla="*/ 1556532 h 3411528"/>
                  <a:gd name="connsiteX157" fmla="*/ 202058 w 2055082"/>
                  <a:gd name="connsiteY157" fmla="*/ 1634447 h 3411528"/>
                  <a:gd name="connsiteX158" fmla="*/ 204725 w 2055082"/>
                  <a:gd name="connsiteY158" fmla="*/ 1672547 h 3411528"/>
                  <a:gd name="connsiteX159" fmla="*/ 288640 w 2055082"/>
                  <a:gd name="connsiteY159" fmla="*/ 1722648 h 3411528"/>
                  <a:gd name="connsiteX160" fmla="*/ 315405 w 2055082"/>
                  <a:gd name="connsiteY160" fmla="*/ 1729602 h 3411528"/>
                  <a:gd name="connsiteX161" fmla="*/ 315405 w 2055082"/>
                  <a:gd name="connsiteY161" fmla="*/ 1646353 h 3411528"/>
                  <a:gd name="connsiteX162" fmla="*/ 374365 w 2055082"/>
                  <a:gd name="connsiteY162" fmla="*/ 1662641 h 3411528"/>
                  <a:gd name="connsiteX163" fmla="*/ 453232 w 2055082"/>
                  <a:gd name="connsiteY163" fmla="*/ 1703789 h 3411528"/>
                  <a:gd name="connsiteX164" fmla="*/ 694596 w 2055082"/>
                  <a:gd name="connsiteY164" fmla="*/ 1815136 h 3411528"/>
                  <a:gd name="connsiteX165" fmla="*/ 793179 w 2055082"/>
                  <a:gd name="connsiteY165" fmla="*/ 1846283 h 3411528"/>
                  <a:gd name="connsiteX166" fmla="*/ 940721 w 2055082"/>
                  <a:gd name="connsiteY166" fmla="*/ 1827233 h 3411528"/>
                  <a:gd name="connsiteX167" fmla="*/ 1272001 w 2055082"/>
                  <a:gd name="connsiteY167" fmla="*/ 1668927 h 3411528"/>
                  <a:gd name="connsiteX168" fmla="*/ 1310577 w 2055082"/>
                  <a:gd name="connsiteY168" fmla="*/ 1649306 h 3411528"/>
                  <a:gd name="connsiteX169" fmla="*/ 1351820 w 2055082"/>
                  <a:gd name="connsiteY169" fmla="*/ 1638067 h 3411528"/>
                  <a:gd name="connsiteX170" fmla="*/ 1351820 w 2055082"/>
                  <a:gd name="connsiteY170" fmla="*/ 1723220 h 3411528"/>
                  <a:gd name="connsiteX171" fmla="*/ 1377729 w 2055082"/>
                  <a:gd name="connsiteY171" fmla="*/ 1716552 h 3411528"/>
                  <a:gd name="connsiteX172" fmla="*/ 1446594 w 2055082"/>
                  <a:gd name="connsiteY172" fmla="*/ 1676547 h 3411528"/>
                  <a:gd name="connsiteX173" fmla="*/ 1456119 w 2055082"/>
                  <a:gd name="connsiteY173" fmla="*/ 1614635 h 3411528"/>
                  <a:gd name="connsiteX174" fmla="*/ 1330770 w 2055082"/>
                  <a:gd name="connsiteY174" fmla="*/ 1497477 h 3411528"/>
                  <a:gd name="connsiteX175" fmla="*/ 1134936 w 2055082"/>
                  <a:gd name="connsiteY175" fmla="*/ 1375843 h 3411528"/>
                  <a:gd name="connsiteX176" fmla="*/ 950723 w 2055082"/>
                  <a:gd name="connsiteY176" fmla="*/ 1220395 h 3411528"/>
                  <a:gd name="connsiteX177" fmla="*/ 857092 w 2055082"/>
                  <a:gd name="connsiteY177" fmla="*/ 1111144 h 3411528"/>
                  <a:gd name="connsiteX178" fmla="*/ 848805 w 2055082"/>
                  <a:gd name="connsiteY178" fmla="*/ 1099713 h 3411528"/>
                  <a:gd name="connsiteX179" fmla="*/ 845567 w 2055082"/>
                  <a:gd name="connsiteY179" fmla="*/ 1102666 h 3411528"/>
                  <a:gd name="connsiteX180" fmla="*/ 834994 w 2055082"/>
                  <a:gd name="connsiteY180" fmla="*/ 1781894 h 3411528"/>
                  <a:gd name="connsiteX181" fmla="*/ 833565 w 2055082"/>
                  <a:gd name="connsiteY181" fmla="*/ 1781894 h 3411528"/>
                  <a:gd name="connsiteX182" fmla="*/ 1629093 w 2055082"/>
                  <a:gd name="connsiteY182" fmla="*/ 377433 h 3411528"/>
                  <a:gd name="connsiteX183" fmla="*/ 1603852 w 2055082"/>
                  <a:gd name="connsiteY183" fmla="*/ 395435 h 3411528"/>
                  <a:gd name="connsiteX184" fmla="*/ 1542892 w 2055082"/>
                  <a:gd name="connsiteY184" fmla="*/ 482112 h 3411528"/>
                  <a:gd name="connsiteX185" fmla="*/ 1496410 w 2055082"/>
                  <a:gd name="connsiteY185" fmla="*/ 615462 h 3411528"/>
                  <a:gd name="connsiteX186" fmla="*/ 1516222 w 2055082"/>
                  <a:gd name="connsiteY186" fmla="*/ 798247 h 3411528"/>
                  <a:gd name="connsiteX187" fmla="*/ 1591374 w 2055082"/>
                  <a:gd name="connsiteY187" fmla="*/ 999892 h 3411528"/>
                  <a:gd name="connsiteX188" fmla="*/ 1664907 w 2055082"/>
                  <a:gd name="connsiteY188" fmla="*/ 1226015 h 3411528"/>
                  <a:gd name="connsiteX189" fmla="*/ 1631284 w 2055082"/>
                  <a:gd name="connsiteY189" fmla="*/ 1506621 h 3411528"/>
                  <a:gd name="connsiteX190" fmla="*/ 1577944 w 2055082"/>
                  <a:gd name="connsiteY190" fmla="*/ 1607301 h 3411528"/>
                  <a:gd name="connsiteX191" fmla="*/ 1546416 w 2055082"/>
                  <a:gd name="connsiteY191" fmla="*/ 1720553 h 3411528"/>
                  <a:gd name="connsiteX192" fmla="*/ 1551941 w 2055082"/>
                  <a:gd name="connsiteY192" fmla="*/ 1847998 h 3411528"/>
                  <a:gd name="connsiteX193" fmla="*/ 1558894 w 2055082"/>
                  <a:gd name="connsiteY193" fmla="*/ 1856189 h 3411528"/>
                  <a:gd name="connsiteX194" fmla="*/ 1683291 w 2055082"/>
                  <a:gd name="connsiteY194" fmla="*/ 1860665 h 3411528"/>
                  <a:gd name="connsiteX195" fmla="*/ 1726153 w 2055082"/>
                  <a:gd name="connsiteY195" fmla="*/ 1834853 h 3411528"/>
                  <a:gd name="connsiteX196" fmla="*/ 1637666 w 2055082"/>
                  <a:gd name="connsiteY196" fmla="*/ 1697312 h 3411528"/>
                  <a:gd name="connsiteX197" fmla="*/ 1710437 w 2055082"/>
                  <a:gd name="connsiteY197" fmla="*/ 1715600 h 3411528"/>
                  <a:gd name="connsiteX198" fmla="*/ 1900175 w 2055082"/>
                  <a:gd name="connsiteY198" fmla="*/ 1667975 h 3411528"/>
                  <a:gd name="connsiteX199" fmla="*/ 1976375 w 2055082"/>
                  <a:gd name="connsiteY199" fmla="*/ 1534625 h 3411528"/>
                  <a:gd name="connsiteX200" fmla="*/ 2000187 w 2055082"/>
                  <a:gd name="connsiteY200" fmla="*/ 1354984 h 3411528"/>
                  <a:gd name="connsiteX201" fmla="*/ 1986090 w 2055082"/>
                  <a:gd name="connsiteY201" fmla="*/ 1074091 h 3411528"/>
                  <a:gd name="connsiteX202" fmla="*/ 1952943 w 2055082"/>
                  <a:gd name="connsiteY202" fmla="*/ 975222 h 3411528"/>
                  <a:gd name="connsiteX203" fmla="*/ 1952943 w 2055082"/>
                  <a:gd name="connsiteY203" fmla="*/ 983032 h 3411528"/>
                  <a:gd name="connsiteX204" fmla="*/ 1958277 w 2055082"/>
                  <a:gd name="connsiteY204" fmla="*/ 1189344 h 3411528"/>
                  <a:gd name="connsiteX205" fmla="*/ 1824927 w 2055082"/>
                  <a:gd name="connsiteY205" fmla="*/ 1376891 h 3411528"/>
                  <a:gd name="connsiteX206" fmla="*/ 1815402 w 2055082"/>
                  <a:gd name="connsiteY206" fmla="*/ 1381368 h 3411528"/>
                  <a:gd name="connsiteX207" fmla="*/ 1819117 w 2055082"/>
                  <a:gd name="connsiteY207" fmla="*/ 1376319 h 3411528"/>
                  <a:gd name="connsiteX208" fmla="*/ 1944847 w 2055082"/>
                  <a:gd name="connsiteY208" fmla="*/ 1160483 h 3411528"/>
                  <a:gd name="connsiteX209" fmla="*/ 1927035 w 2055082"/>
                  <a:gd name="connsiteY209" fmla="*/ 993224 h 3411528"/>
                  <a:gd name="connsiteX210" fmla="*/ 1907033 w 2055082"/>
                  <a:gd name="connsiteY210" fmla="*/ 923692 h 3411528"/>
                  <a:gd name="connsiteX211" fmla="*/ 1895412 w 2055082"/>
                  <a:gd name="connsiteY211" fmla="*/ 945694 h 3411528"/>
                  <a:gd name="connsiteX212" fmla="*/ 1851121 w 2055082"/>
                  <a:gd name="connsiteY212" fmla="*/ 1053041 h 3411528"/>
                  <a:gd name="connsiteX213" fmla="*/ 1716057 w 2055082"/>
                  <a:gd name="connsiteY213" fmla="*/ 1238397 h 3411528"/>
                  <a:gd name="connsiteX214" fmla="*/ 1710151 w 2055082"/>
                  <a:gd name="connsiteY214" fmla="*/ 1241255 h 3411528"/>
                  <a:gd name="connsiteX215" fmla="*/ 1801210 w 2055082"/>
                  <a:gd name="connsiteY215" fmla="*/ 1132575 h 3411528"/>
                  <a:gd name="connsiteX216" fmla="*/ 1841120 w 2055082"/>
                  <a:gd name="connsiteY216" fmla="*/ 970650 h 3411528"/>
                  <a:gd name="connsiteX217" fmla="*/ 1805401 w 2055082"/>
                  <a:gd name="connsiteY217" fmla="*/ 803962 h 3411528"/>
                  <a:gd name="connsiteX218" fmla="*/ 1717485 w 2055082"/>
                  <a:gd name="connsiteY218" fmla="*/ 617463 h 3411528"/>
                  <a:gd name="connsiteX219" fmla="*/ 1676909 w 2055082"/>
                  <a:gd name="connsiteY219" fmla="*/ 546787 h 3411528"/>
                  <a:gd name="connsiteX220" fmla="*/ 1672718 w 2055082"/>
                  <a:gd name="connsiteY220" fmla="*/ 548026 h 3411528"/>
                  <a:gd name="connsiteX221" fmla="*/ 1681195 w 2055082"/>
                  <a:gd name="connsiteY221" fmla="*/ 588030 h 3411528"/>
                  <a:gd name="connsiteX222" fmla="*/ 1712723 w 2055082"/>
                  <a:gd name="connsiteY222" fmla="*/ 719190 h 3411528"/>
                  <a:gd name="connsiteX223" fmla="*/ 1689577 w 2055082"/>
                  <a:gd name="connsiteY223" fmla="*/ 851968 h 3411528"/>
                  <a:gd name="connsiteX224" fmla="*/ 1672718 w 2055082"/>
                  <a:gd name="connsiteY224" fmla="*/ 890830 h 3411528"/>
                  <a:gd name="connsiteX225" fmla="*/ 1672718 w 2055082"/>
                  <a:gd name="connsiteY225" fmla="*/ 882829 h 3411528"/>
                  <a:gd name="connsiteX226" fmla="*/ 1691768 w 2055082"/>
                  <a:gd name="connsiteY226" fmla="*/ 822155 h 3411528"/>
                  <a:gd name="connsiteX227" fmla="*/ 1689101 w 2055082"/>
                  <a:gd name="connsiteY227" fmla="*/ 672041 h 3411528"/>
                  <a:gd name="connsiteX228" fmla="*/ 1651763 w 2055082"/>
                  <a:gd name="connsiteY228" fmla="*/ 580410 h 3411528"/>
                  <a:gd name="connsiteX229" fmla="*/ 1628808 w 2055082"/>
                  <a:gd name="connsiteY229" fmla="*/ 464205 h 3411528"/>
                  <a:gd name="connsiteX230" fmla="*/ 1629093 w 2055082"/>
                  <a:gd name="connsiteY230" fmla="*/ 377433 h 3411528"/>
                  <a:gd name="connsiteX231" fmla="*/ 816325 w 2055082"/>
                  <a:gd name="connsiteY231" fmla="*/ 519641 h 3411528"/>
                  <a:gd name="connsiteX232" fmla="*/ 862712 w 2055082"/>
                  <a:gd name="connsiteY232" fmla="*/ 486494 h 3411528"/>
                  <a:gd name="connsiteX233" fmla="*/ 1083501 w 2055082"/>
                  <a:gd name="connsiteY233" fmla="*/ 476969 h 3411528"/>
                  <a:gd name="connsiteX234" fmla="*/ 1205802 w 2055082"/>
                  <a:gd name="connsiteY234" fmla="*/ 598698 h 3411528"/>
                  <a:gd name="connsiteX235" fmla="*/ 1222566 w 2055082"/>
                  <a:gd name="connsiteY235" fmla="*/ 694901 h 3411528"/>
                  <a:gd name="connsiteX236" fmla="*/ 1205326 w 2055082"/>
                  <a:gd name="connsiteY236" fmla="*/ 858064 h 3411528"/>
                  <a:gd name="connsiteX237" fmla="*/ 1180370 w 2055082"/>
                  <a:gd name="connsiteY237" fmla="*/ 983318 h 3411528"/>
                  <a:gd name="connsiteX238" fmla="*/ 1185990 w 2055082"/>
                  <a:gd name="connsiteY238" fmla="*/ 1040468 h 3411528"/>
                  <a:gd name="connsiteX239" fmla="*/ 1212565 w 2055082"/>
                  <a:gd name="connsiteY239" fmla="*/ 1040944 h 3411528"/>
                  <a:gd name="connsiteX240" fmla="*/ 1235806 w 2055082"/>
                  <a:gd name="connsiteY240" fmla="*/ 987795 h 3411528"/>
                  <a:gd name="connsiteX241" fmla="*/ 1292956 w 2055082"/>
                  <a:gd name="connsiteY241" fmla="*/ 828156 h 3411528"/>
                  <a:gd name="connsiteX242" fmla="*/ 1326294 w 2055082"/>
                  <a:gd name="connsiteY242" fmla="*/ 750718 h 3411528"/>
                  <a:gd name="connsiteX243" fmla="*/ 1341248 w 2055082"/>
                  <a:gd name="connsiteY243" fmla="*/ 536310 h 3411528"/>
                  <a:gd name="connsiteX244" fmla="*/ 1303148 w 2055082"/>
                  <a:gd name="connsiteY244" fmla="*/ 445060 h 3411528"/>
                  <a:gd name="connsiteX245" fmla="*/ 1357536 w 2055082"/>
                  <a:gd name="connsiteY245" fmla="*/ 410484 h 3411528"/>
                  <a:gd name="connsiteX246" fmla="*/ 1232091 w 2055082"/>
                  <a:gd name="connsiteY246" fmla="*/ 356573 h 3411528"/>
                  <a:gd name="connsiteX247" fmla="*/ 1330866 w 2055082"/>
                  <a:gd name="connsiteY247" fmla="*/ 364479 h 3411528"/>
                  <a:gd name="connsiteX248" fmla="*/ 1326294 w 2055082"/>
                  <a:gd name="connsiteY248" fmla="*/ 354954 h 3411528"/>
                  <a:gd name="connsiteX249" fmla="*/ 1292956 w 2055082"/>
                  <a:gd name="connsiteY249" fmla="*/ 296851 h 3411528"/>
                  <a:gd name="connsiteX250" fmla="*/ 1217232 w 2055082"/>
                  <a:gd name="connsiteY250" fmla="*/ 189790 h 3411528"/>
                  <a:gd name="connsiteX251" fmla="*/ 1082263 w 2055082"/>
                  <a:gd name="connsiteY251" fmla="*/ 85968 h 3411528"/>
                  <a:gd name="connsiteX252" fmla="*/ 870522 w 2055082"/>
                  <a:gd name="connsiteY252" fmla="*/ 38343 h 3411528"/>
                  <a:gd name="connsiteX253" fmla="*/ 701549 w 2055082"/>
                  <a:gd name="connsiteY253" fmla="*/ 96540 h 3411528"/>
                  <a:gd name="connsiteX254" fmla="*/ 665354 w 2055082"/>
                  <a:gd name="connsiteY254" fmla="*/ 298851 h 3411528"/>
                  <a:gd name="connsiteX255" fmla="*/ 698501 w 2055082"/>
                  <a:gd name="connsiteY255" fmla="*/ 343428 h 3411528"/>
                  <a:gd name="connsiteX256" fmla="*/ 580296 w 2055082"/>
                  <a:gd name="connsiteY256" fmla="*/ 226271 h 3411528"/>
                  <a:gd name="connsiteX257" fmla="*/ 575438 w 2055082"/>
                  <a:gd name="connsiteY257" fmla="*/ 232081 h 3411528"/>
                  <a:gd name="connsiteX258" fmla="*/ 503524 w 2055082"/>
                  <a:gd name="connsiteY258" fmla="*/ 526309 h 3411528"/>
                  <a:gd name="connsiteX259" fmla="*/ 614871 w 2055082"/>
                  <a:gd name="connsiteY259" fmla="*/ 767672 h 3411528"/>
                  <a:gd name="connsiteX260" fmla="*/ 637160 w 2055082"/>
                  <a:gd name="connsiteY260" fmla="*/ 792056 h 3411528"/>
                  <a:gd name="connsiteX261" fmla="*/ 660686 w 2055082"/>
                  <a:gd name="connsiteY261" fmla="*/ 815106 h 3411528"/>
                  <a:gd name="connsiteX262" fmla="*/ 588392 w 2055082"/>
                  <a:gd name="connsiteY262" fmla="*/ 706902 h 3411528"/>
                  <a:gd name="connsiteX263" fmla="*/ 564389 w 2055082"/>
                  <a:gd name="connsiteY263" fmla="*/ 582220 h 3411528"/>
                  <a:gd name="connsiteX264" fmla="*/ 566389 w 2055082"/>
                  <a:gd name="connsiteY264" fmla="*/ 594126 h 3411528"/>
                  <a:gd name="connsiteX265" fmla="*/ 567723 w 2055082"/>
                  <a:gd name="connsiteY265" fmla="*/ 606604 h 3411528"/>
                  <a:gd name="connsiteX266" fmla="*/ 628968 w 2055082"/>
                  <a:gd name="connsiteY266" fmla="*/ 725952 h 3411528"/>
                  <a:gd name="connsiteX267" fmla="*/ 699072 w 2055082"/>
                  <a:gd name="connsiteY267" fmla="*/ 796152 h 3411528"/>
                  <a:gd name="connsiteX268" fmla="*/ 694215 w 2055082"/>
                  <a:gd name="connsiteY268" fmla="*/ 437631 h 3411528"/>
                  <a:gd name="connsiteX269" fmla="*/ 756699 w 2055082"/>
                  <a:gd name="connsiteY269" fmla="*/ 826536 h 3411528"/>
                  <a:gd name="connsiteX270" fmla="*/ 723837 w 2055082"/>
                  <a:gd name="connsiteY270" fmla="*/ 747193 h 3411528"/>
                  <a:gd name="connsiteX271" fmla="*/ 694596 w 2055082"/>
                  <a:gd name="connsiteY271" fmla="*/ 588316 h 3411528"/>
                  <a:gd name="connsiteX272" fmla="*/ 713646 w 2055082"/>
                  <a:gd name="connsiteY272" fmla="*/ 526213 h 3411528"/>
                  <a:gd name="connsiteX273" fmla="*/ 706407 w 2055082"/>
                  <a:gd name="connsiteY273" fmla="*/ 648038 h 3411528"/>
                  <a:gd name="connsiteX274" fmla="*/ 736315 w 2055082"/>
                  <a:gd name="connsiteY274" fmla="*/ 733763 h 3411528"/>
                  <a:gd name="connsiteX275" fmla="*/ 801847 w 2055082"/>
                  <a:gd name="connsiteY275" fmla="*/ 863779 h 3411528"/>
                  <a:gd name="connsiteX276" fmla="*/ 802609 w 2055082"/>
                  <a:gd name="connsiteY276" fmla="*/ 854254 h 3411528"/>
                  <a:gd name="connsiteX277" fmla="*/ 777273 w 2055082"/>
                  <a:gd name="connsiteY277" fmla="*/ 784722 h 3411528"/>
                  <a:gd name="connsiteX278" fmla="*/ 748698 w 2055082"/>
                  <a:gd name="connsiteY278" fmla="*/ 597841 h 3411528"/>
                  <a:gd name="connsiteX279" fmla="*/ 826040 w 2055082"/>
                  <a:gd name="connsiteY279" fmla="*/ 417819 h 3411528"/>
                  <a:gd name="connsiteX280" fmla="*/ 939578 w 2055082"/>
                  <a:gd name="connsiteY280" fmla="*/ 348953 h 3411528"/>
                  <a:gd name="connsiteX281" fmla="*/ 1049402 w 2055082"/>
                  <a:gd name="connsiteY281" fmla="*/ 350286 h 3411528"/>
                  <a:gd name="connsiteX282" fmla="*/ 1050640 w 2055082"/>
                  <a:gd name="connsiteY282" fmla="*/ 354763 h 3411528"/>
                  <a:gd name="connsiteX283" fmla="*/ 816325 w 2055082"/>
                  <a:gd name="connsiteY283" fmla="*/ 519641 h 3411528"/>
                  <a:gd name="connsiteX284" fmla="*/ 849948 w 2055082"/>
                  <a:gd name="connsiteY284" fmla="*/ 2658480 h 3411528"/>
                  <a:gd name="connsiteX285" fmla="*/ 863855 w 2055082"/>
                  <a:gd name="connsiteY285" fmla="*/ 2653146 h 3411528"/>
                  <a:gd name="connsiteX286" fmla="*/ 954342 w 2055082"/>
                  <a:gd name="connsiteY286" fmla="*/ 2598282 h 3411528"/>
                  <a:gd name="connsiteX287" fmla="*/ 1207517 w 2055082"/>
                  <a:gd name="connsiteY287" fmla="*/ 2355013 h 3411528"/>
                  <a:gd name="connsiteX288" fmla="*/ 1324293 w 2055082"/>
                  <a:gd name="connsiteY288" fmla="*/ 2131176 h 3411528"/>
                  <a:gd name="connsiteX289" fmla="*/ 1350963 w 2055082"/>
                  <a:gd name="connsiteY289" fmla="*/ 2013352 h 3411528"/>
                  <a:gd name="connsiteX290" fmla="*/ 1456881 w 2055082"/>
                  <a:gd name="connsiteY290" fmla="*/ 1881811 h 3411528"/>
                  <a:gd name="connsiteX291" fmla="*/ 1492029 w 2055082"/>
                  <a:gd name="connsiteY291" fmla="*/ 1825709 h 3411528"/>
                  <a:gd name="connsiteX292" fmla="*/ 1489552 w 2055082"/>
                  <a:gd name="connsiteY292" fmla="*/ 1711409 h 3411528"/>
                  <a:gd name="connsiteX293" fmla="*/ 1488504 w 2055082"/>
                  <a:gd name="connsiteY293" fmla="*/ 1709885 h 3411528"/>
                  <a:gd name="connsiteX294" fmla="*/ 1459929 w 2055082"/>
                  <a:gd name="connsiteY294" fmla="*/ 1747985 h 3411528"/>
                  <a:gd name="connsiteX295" fmla="*/ 1274382 w 2055082"/>
                  <a:gd name="connsiteY295" fmla="*/ 1864761 h 3411528"/>
                  <a:gd name="connsiteX296" fmla="*/ 1035305 w 2055082"/>
                  <a:gd name="connsiteY296" fmla="*/ 1953820 h 3411528"/>
                  <a:gd name="connsiteX297" fmla="*/ 856616 w 2055082"/>
                  <a:gd name="connsiteY297" fmla="*/ 2042403 h 3411528"/>
                  <a:gd name="connsiteX298" fmla="*/ 847091 w 2055082"/>
                  <a:gd name="connsiteY298" fmla="*/ 2059643 h 3411528"/>
                  <a:gd name="connsiteX299" fmla="*/ 849186 w 2055082"/>
                  <a:gd name="connsiteY299" fmla="*/ 2388636 h 3411528"/>
                  <a:gd name="connsiteX300" fmla="*/ 849663 w 2055082"/>
                  <a:gd name="connsiteY300" fmla="*/ 2564563 h 3411528"/>
                  <a:gd name="connsiteX301" fmla="*/ 849948 w 2055082"/>
                  <a:gd name="connsiteY301" fmla="*/ 2658290 h 3411528"/>
                  <a:gd name="connsiteX302" fmla="*/ 826898 w 2055082"/>
                  <a:gd name="connsiteY302" fmla="*/ 2658480 h 3411528"/>
                  <a:gd name="connsiteX303" fmla="*/ 827374 w 2055082"/>
                  <a:gd name="connsiteY303" fmla="*/ 2652193 h 3411528"/>
                  <a:gd name="connsiteX304" fmla="*/ 824898 w 2055082"/>
                  <a:gd name="connsiteY304" fmla="*/ 2063834 h 3411528"/>
                  <a:gd name="connsiteX305" fmla="*/ 811753 w 2055082"/>
                  <a:gd name="connsiteY305" fmla="*/ 2041736 h 3411528"/>
                  <a:gd name="connsiteX306" fmla="*/ 563532 w 2055082"/>
                  <a:gd name="connsiteY306" fmla="*/ 1926674 h 3411528"/>
                  <a:gd name="connsiteX307" fmla="*/ 402464 w 2055082"/>
                  <a:gd name="connsiteY307" fmla="*/ 1873239 h 3411528"/>
                  <a:gd name="connsiteX308" fmla="*/ 211964 w 2055082"/>
                  <a:gd name="connsiteY308" fmla="*/ 1759891 h 3411528"/>
                  <a:gd name="connsiteX309" fmla="*/ 176245 w 2055082"/>
                  <a:gd name="connsiteY309" fmla="*/ 1714647 h 3411528"/>
                  <a:gd name="connsiteX310" fmla="*/ 176245 w 2055082"/>
                  <a:gd name="connsiteY310" fmla="*/ 1831043 h 3411528"/>
                  <a:gd name="connsiteX311" fmla="*/ 223870 w 2055082"/>
                  <a:gd name="connsiteY311" fmla="*/ 1894765 h 3411528"/>
                  <a:gd name="connsiteX312" fmla="*/ 300070 w 2055082"/>
                  <a:gd name="connsiteY312" fmla="*/ 1967441 h 3411528"/>
                  <a:gd name="connsiteX313" fmla="*/ 337598 w 2055082"/>
                  <a:gd name="connsiteY313" fmla="*/ 2093743 h 3411528"/>
                  <a:gd name="connsiteX314" fmla="*/ 434182 w 2055082"/>
                  <a:gd name="connsiteY314" fmla="*/ 2316913 h 3411528"/>
                  <a:gd name="connsiteX315" fmla="*/ 569913 w 2055082"/>
                  <a:gd name="connsiteY315" fmla="*/ 2467884 h 3411528"/>
                  <a:gd name="connsiteX316" fmla="*/ 743268 w 2055082"/>
                  <a:gd name="connsiteY316" fmla="*/ 2614189 h 3411528"/>
                  <a:gd name="connsiteX317" fmla="*/ 826898 w 2055082"/>
                  <a:gd name="connsiteY317" fmla="*/ 2657908 h 3411528"/>
                  <a:gd name="connsiteX318" fmla="*/ 1346963 w 2055082"/>
                  <a:gd name="connsiteY318" fmla="*/ 1323742 h 3411528"/>
                  <a:gd name="connsiteX319" fmla="*/ 1374490 w 2055082"/>
                  <a:gd name="connsiteY319" fmla="*/ 1388130 h 3411528"/>
                  <a:gd name="connsiteX320" fmla="*/ 1408018 w 2055082"/>
                  <a:gd name="connsiteY320" fmla="*/ 1462616 h 3411528"/>
                  <a:gd name="connsiteX321" fmla="*/ 1447261 w 2055082"/>
                  <a:gd name="connsiteY321" fmla="*/ 1528053 h 3411528"/>
                  <a:gd name="connsiteX322" fmla="*/ 1559275 w 2055082"/>
                  <a:gd name="connsiteY322" fmla="*/ 1554723 h 3411528"/>
                  <a:gd name="connsiteX323" fmla="*/ 1608233 w 2055082"/>
                  <a:gd name="connsiteY323" fmla="*/ 1502050 h 3411528"/>
                  <a:gd name="connsiteX324" fmla="*/ 1646333 w 2055082"/>
                  <a:gd name="connsiteY324" fmla="*/ 1365556 h 3411528"/>
                  <a:gd name="connsiteX325" fmla="*/ 1643857 w 2055082"/>
                  <a:gd name="connsiteY325" fmla="*/ 1194106 h 3411528"/>
                  <a:gd name="connsiteX326" fmla="*/ 1565371 w 2055082"/>
                  <a:gd name="connsiteY326" fmla="*/ 961220 h 3411528"/>
                  <a:gd name="connsiteX327" fmla="*/ 1491076 w 2055082"/>
                  <a:gd name="connsiteY327" fmla="*/ 707379 h 3411528"/>
                  <a:gd name="connsiteX328" fmla="*/ 1493457 w 2055082"/>
                  <a:gd name="connsiteY328" fmla="*/ 594698 h 3411528"/>
                  <a:gd name="connsiteX329" fmla="*/ 1555465 w 2055082"/>
                  <a:gd name="connsiteY329" fmla="*/ 452966 h 3411528"/>
                  <a:gd name="connsiteX330" fmla="*/ 1598042 w 2055082"/>
                  <a:gd name="connsiteY330" fmla="*/ 394482 h 3411528"/>
                  <a:gd name="connsiteX331" fmla="*/ 1469454 w 2055082"/>
                  <a:gd name="connsiteY331" fmla="*/ 473921 h 3411528"/>
                  <a:gd name="connsiteX332" fmla="*/ 1378395 w 2055082"/>
                  <a:gd name="connsiteY332" fmla="*/ 675089 h 3411528"/>
                  <a:gd name="connsiteX333" fmla="*/ 1410018 w 2055082"/>
                  <a:gd name="connsiteY333" fmla="*/ 804534 h 3411528"/>
                  <a:gd name="connsiteX334" fmla="*/ 1396969 w 2055082"/>
                  <a:gd name="connsiteY334" fmla="*/ 800057 h 3411528"/>
                  <a:gd name="connsiteX335" fmla="*/ 1371823 w 2055082"/>
                  <a:gd name="connsiteY335" fmla="*/ 821869 h 3411528"/>
                  <a:gd name="connsiteX336" fmla="*/ 1375919 w 2055082"/>
                  <a:gd name="connsiteY336" fmla="*/ 846634 h 3411528"/>
                  <a:gd name="connsiteX337" fmla="*/ 1433069 w 2055082"/>
                  <a:gd name="connsiteY337" fmla="*/ 963220 h 3411528"/>
                  <a:gd name="connsiteX338" fmla="*/ 1449071 w 2055082"/>
                  <a:gd name="connsiteY338" fmla="*/ 980937 h 3411528"/>
                  <a:gd name="connsiteX339" fmla="*/ 1485266 w 2055082"/>
                  <a:gd name="connsiteY339" fmla="*/ 1140385 h 3411528"/>
                  <a:gd name="connsiteX340" fmla="*/ 1357440 w 2055082"/>
                  <a:gd name="connsiteY340" fmla="*/ 1221062 h 3411528"/>
                  <a:gd name="connsiteX341" fmla="*/ 1271715 w 2055082"/>
                  <a:gd name="connsiteY341" fmla="*/ 1135337 h 3411528"/>
                  <a:gd name="connsiteX342" fmla="*/ 1253618 w 2055082"/>
                  <a:gd name="connsiteY342" fmla="*/ 1054089 h 3411528"/>
                  <a:gd name="connsiteX343" fmla="*/ 1253618 w 2055082"/>
                  <a:gd name="connsiteY343" fmla="*/ 1060852 h 3411528"/>
                  <a:gd name="connsiteX344" fmla="*/ 1257142 w 2055082"/>
                  <a:gd name="connsiteY344" fmla="*/ 1165627 h 3411528"/>
                  <a:gd name="connsiteX345" fmla="*/ 1276192 w 2055082"/>
                  <a:gd name="connsiteY345" fmla="*/ 1217347 h 3411528"/>
                  <a:gd name="connsiteX346" fmla="*/ 1320959 w 2055082"/>
                  <a:gd name="connsiteY346" fmla="*/ 1279260 h 3411528"/>
                  <a:gd name="connsiteX347" fmla="*/ 1332580 w 2055082"/>
                  <a:gd name="connsiteY347" fmla="*/ 1291452 h 3411528"/>
                  <a:gd name="connsiteX348" fmla="*/ 1408780 w 2055082"/>
                  <a:gd name="connsiteY348" fmla="*/ 1317741 h 3411528"/>
                  <a:gd name="connsiteX349" fmla="*/ 1573658 w 2055082"/>
                  <a:gd name="connsiteY349" fmla="*/ 1148005 h 3411528"/>
                  <a:gd name="connsiteX350" fmla="*/ 1515365 w 2055082"/>
                  <a:gd name="connsiteY350" fmla="*/ 1009226 h 3411528"/>
                  <a:gd name="connsiteX351" fmla="*/ 1445451 w 2055082"/>
                  <a:gd name="connsiteY351" fmla="*/ 913404 h 3411528"/>
                  <a:gd name="connsiteX352" fmla="*/ 1442022 w 2055082"/>
                  <a:gd name="connsiteY352" fmla="*/ 906832 h 3411528"/>
                  <a:gd name="connsiteX353" fmla="*/ 1541749 w 2055082"/>
                  <a:gd name="connsiteY353" fmla="*/ 1036372 h 3411528"/>
                  <a:gd name="connsiteX354" fmla="*/ 1579278 w 2055082"/>
                  <a:gd name="connsiteY354" fmla="*/ 1205822 h 3411528"/>
                  <a:gd name="connsiteX355" fmla="*/ 1424687 w 2055082"/>
                  <a:gd name="connsiteY355" fmla="*/ 1335743 h 3411528"/>
                  <a:gd name="connsiteX356" fmla="*/ 1346963 w 2055082"/>
                  <a:gd name="connsiteY356" fmla="*/ 1323170 h 3411528"/>
                  <a:gd name="connsiteX357" fmla="*/ 1309815 w 2055082"/>
                  <a:gd name="connsiteY357" fmla="*/ 1379558 h 3411528"/>
                  <a:gd name="connsiteX358" fmla="*/ 1303433 w 2055082"/>
                  <a:gd name="connsiteY358" fmla="*/ 1350983 h 3411528"/>
                  <a:gd name="connsiteX359" fmla="*/ 1161225 w 2055082"/>
                  <a:gd name="connsiteY359" fmla="*/ 1147053 h 3411528"/>
                  <a:gd name="connsiteX360" fmla="*/ 781940 w 2055082"/>
                  <a:gd name="connsiteY360" fmla="*/ 1034562 h 3411528"/>
                  <a:gd name="connsiteX361" fmla="*/ 672212 w 2055082"/>
                  <a:gd name="connsiteY361" fmla="*/ 1058851 h 3411528"/>
                  <a:gd name="connsiteX362" fmla="*/ 514668 w 2055082"/>
                  <a:gd name="connsiteY362" fmla="*/ 1160007 h 3411528"/>
                  <a:gd name="connsiteX363" fmla="*/ 427705 w 2055082"/>
                  <a:gd name="connsiteY363" fmla="*/ 1264782 h 3411528"/>
                  <a:gd name="connsiteX364" fmla="*/ 385605 w 2055082"/>
                  <a:gd name="connsiteY364" fmla="*/ 1349173 h 3411528"/>
                  <a:gd name="connsiteX365" fmla="*/ 387890 w 2055082"/>
                  <a:gd name="connsiteY365" fmla="*/ 1353174 h 3411528"/>
                  <a:gd name="connsiteX366" fmla="*/ 424943 w 2055082"/>
                  <a:gd name="connsiteY366" fmla="*/ 1342315 h 3411528"/>
                  <a:gd name="connsiteX367" fmla="*/ 526670 w 2055082"/>
                  <a:gd name="connsiteY367" fmla="*/ 1293452 h 3411528"/>
                  <a:gd name="connsiteX368" fmla="*/ 721932 w 2055082"/>
                  <a:gd name="connsiteY368" fmla="*/ 1155435 h 3411528"/>
                  <a:gd name="connsiteX369" fmla="*/ 808229 w 2055082"/>
                  <a:gd name="connsiteY369" fmla="*/ 1077425 h 3411528"/>
                  <a:gd name="connsiteX370" fmla="*/ 818992 w 2055082"/>
                  <a:gd name="connsiteY370" fmla="*/ 1068948 h 3411528"/>
                  <a:gd name="connsiteX371" fmla="*/ 839909 w 2055082"/>
                  <a:gd name="connsiteY371" fmla="*/ 1066909 h 3411528"/>
                  <a:gd name="connsiteX372" fmla="*/ 841947 w 2055082"/>
                  <a:gd name="connsiteY372" fmla="*/ 1068948 h 3411528"/>
                  <a:gd name="connsiteX373" fmla="*/ 883095 w 2055082"/>
                  <a:gd name="connsiteY373" fmla="*/ 1108381 h 3411528"/>
                  <a:gd name="connsiteX374" fmla="*/ 992157 w 2055082"/>
                  <a:gd name="connsiteY374" fmla="*/ 1223538 h 3411528"/>
                  <a:gd name="connsiteX375" fmla="*/ 1309815 w 2055082"/>
                  <a:gd name="connsiteY375" fmla="*/ 1378986 h 3411528"/>
                  <a:gd name="connsiteX376" fmla="*/ 877475 w 2055082"/>
                  <a:gd name="connsiteY376" fmla="*/ 829870 h 3411528"/>
                  <a:gd name="connsiteX377" fmla="*/ 879857 w 2055082"/>
                  <a:gd name="connsiteY377" fmla="*/ 789198 h 3411528"/>
                  <a:gd name="connsiteX378" fmla="*/ 917957 w 2055082"/>
                  <a:gd name="connsiteY378" fmla="*/ 647943 h 3411528"/>
                  <a:gd name="connsiteX379" fmla="*/ 1039305 w 2055082"/>
                  <a:gd name="connsiteY379" fmla="*/ 592031 h 3411528"/>
                  <a:gd name="connsiteX380" fmla="*/ 1120554 w 2055082"/>
                  <a:gd name="connsiteY380" fmla="*/ 728619 h 3411528"/>
                  <a:gd name="connsiteX381" fmla="*/ 1091979 w 2055082"/>
                  <a:gd name="connsiteY381" fmla="*/ 808725 h 3411528"/>
                  <a:gd name="connsiteX382" fmla="*/ 1053212 w 2055082"/>
                  <a:gd name="connsiteY382" fmla="*/ 894450 h 3411528"/>
                  <a:gd name="connsiteX383" fmla="*/ 1063308 w 2055082"/>
                  <a:gd name="connsiteY383" fmla="*/ 995224 h 3411528"/>
                  <a:gd name="connsiteX384" fmla="*/ 1131317 w 2055082"/>
                  <a:gd name="connsiteY384" fmla="*/ 998368 h 3411528"/>
                  <a:gd name="connsiteX385" fmla="*/ 1172274 w 2055082"/>
                  <a:gd name="connsiteY385" fmla="*/ 907499 h 3411528"/>
                  <a:gd name="connsiteX386" fmla="*/ 1184752 w 2055082"/>
                  <a:gd name="connsiteY386" fmla="*/ 831299 h 3411528"/>
                  <a:gd name="connsiteX387" fmla="*/ 1192753 w 2055082"/>
                  <a:gd name="connsiteY387" fmla="*/ 658706 h 3411528"/>
                  <a:gd name="connsiteX388" fmla="*/ 1091216 w 2055082"/>
                  <a:gd name="connsiteY388" fmla="*/ 512497 h 3411528"/>
                  <a:gd name="connsiteX389" fmla="*/ 970630 w 2055082"/>
                  <a:gd name="connsiteY389" fmla="*/ 487923 h 3411528"/>
                  <a:gd name="connsiteX390" fmla="*/ 862331 w 2055082"/>
                  <a:gd name="connsiteY390" fmla="*/ 547263 h 3411528"/>
                  <a:gd name="connsiteX391" fmla="*/ 824802 w 2055082"/>
                  <a:gd name="connsiteY391" fmla="*/ 640704 h 3411528"/>
                  <a:gd name="connsiteX392" fmla="*/ 821278 w 2055082"/>
                  <a:gd name="connsiteY392" fmla="*/ 730239 h 3411528"/>
                  <a:gd name="connsiteX393" fmla="*/ 830327 w 2055082"/>
                  <a:gd name="connsiteY393" fmla="*/ 685757 h 3411528"/>
                  <a:gd name="connsiteX394" fmla="*/ 948913 w 2055082"/>
                  <a:gd name="connsiteY394" fmla="*/ 546978 h 3411528"/>
                  <a:gd name="connsiteX395" fmla="*/ 1131412 w 2055082"/>
                  <a:gd name="connsiteY395" fmla="*/ 616986 h 3411528"/>
                  <a:gd name="connsiteX396" fmla="*/ 1144461 w 2055082"/>
                  <a:gd name="connsiteY396" fmla="*/ 658706 h 3411528"/>
                  <a:gd name="connsiteX397" fmla="*/ 1141032 w 2055082"/>
                  <a:gd name="connsiteY397" fmla="*/ 659659 h 3411528"/>
                  <a:gd name="connsiteX398" fmla="*/ 1138461 w 2055082"/>
                  <a:gd name="connsiteY398" fmla="*/ 650134 h 3411528"/>
                  <a:gd name="connsiteX399" fmla="*/ 1019493 w 2055082"/>
                  <a:gd name="connsiteY399" fmla="*/ 555455 h 3411528"/>
                  <a:gd name="connsiteX400" fmla="*/ 874904 w 2055082"/>
                  <a:gd name="connsiteY400" fmla="*/ 676042 h 3411528"/>
                  <a:gd name="connsiteX401" fmla="*/ 877475 w 2055082"/>
                  <a:gd name="connsiteY401" fmla="*/ 829299 h 3411528"/>
                  <a:gd name="connsiteX402" fmla="*/ 197009 w 2055082"/>
                  <a:gd name="connsiteY402" fmla="*/ 1694836 h 3411528"/>
                  <a:gd name="connsiteX403" fmla="*/ 195200 w 2055082"/>
                  <a:gd name="connsiteY403" fmla="*/ 1696264 h 3411528"/>
                  <a:gd name="connsiteX404" fmla="*/ 203582 w 2055082"/>
                  <a:gd name="connsiteY404" fmla="*/ 1714552 h 3411528"/>
                  <a:gd name="connsiteX405" fmla="*/ 246730 w 2055082"/>
                  <a:gd name="connsiteY405" fmla="*/ 1762844 h 3411528"/>
                  <a:gd name="connsiteX406" fmla="*/ 436468 w 2055082"/>
                  <a:gd name="connsiteY406" fmla="*/ 1861808 h 3411528"/>
                  <a:gd name="connsiteX407" fmla="*/ 593535 w 2055082"/>
                  <a:gd name="connsiteY407" fmla="*/ 1916101 h 3411528"/>
                  <a:gd name="connsiteX408" fmla="*/ 830708 w 2055082"/>
                  <a:gd name="connsiteY408" fmla="*/ 2027830 h 3411528"/>
                  <a:gd name="connsiteX409" fmla="*/ 841566 w 2055082"/>
                  <a:gd name="connsiteY409" fmla="*/ 2027830 h 3411528"/>
                  <a:gd name="connsiteX410" fmla="*/ 895287 w 2055082"/>
                  <a:gd name="connsiteY410" fmla="*/ 1997730 h 3411528"/>
                  <a:gd name="connsiteX411" fmla="*/ 1204469 w 2055082"/>
                  <a:gd name="connsiteY411" fmla="*/ 1866476 h 3411528"/>
                  <a:gd name="connsiteX412" fmla="*/ 1394969 w 2055082"/>
                  <a:gd name="connsiteY412" fmla="*/ 1778370 h 3411528"/>
                  <a:gd name="connsiteX413" fmla="*/ 1453166 w 2055082"/>
                  <a:gd name="connsiteY413" fmla="*/ 1724077 h 3411528"/>
                  <a:gd name="connsiteX414" fmla="*/ 1472979 w 2055082"/>
                  <a:gd name="connsiteY414" fmla="*/ 1690263 h 3411528"/>
                  <a:gd name="connsiteX415" fmla="*/ 1470026 w 2055082"/>
                  <a:gd name="connsiteY415" fmla="*/ 1688644 h 3411528"/>
                  <a:gd name="connsiteX416" fmla="*/ 1467168 w 2055082"/>
                  <a:gd name="connsiteY416" fmla="*/ 1690359 h 3411528"/>
                  <a:gd name="connsiteX417" fmla="*/ 1365251 w 2055082"/>
                  <a:gd name="connsiteY417" fmla="*/ 1744365 h 3411528"/>
                  <a:gd name="connsiteX418" fmla="*/ 1358298 w 2055082"/>
                  <a:gd name="connsiteY418" fmla="*/ 1749890 h 3411528"/>
                  <a:gd name="connsiteX419" fmla="*/ 1333342 w 2055082"/>
                  <a:gd name="connsiteY419" fmla="*/ 1771417 h 3411528"/>
                  <a:gd name="connsiteX420" fmla="*/ 1156177 w 2055082"/>
                  <a:gd name="connsiteY420" fmla="*/ 1853141 h 3411528"/>
                  <a:gd name="connsiteX421" fmla="*/ 925672 w 2055082"/>
                  <a:gd name="connsiteY421" fmla="*/ 1892955 h 3411528"/>
                  <a:gd name="connsiteX422" fmla="*/ 769176 w 2055082"/>
                  <a:gd name="connsiteY422" fmla="*/ 1892955 h 3411528"/>
                  <a:gd name="connsiteX423" fmla="*/ 589058 w 2055082"/>
                  <a:gd name="connsiteY423" fmla="*/ 1876477 h 3411528"/>
                  <a:gd name="connsiteX424" fmla="*/ 394463 w 2055082"/>
                  <a:gd name="connsiteY424" fmla="*/ 1809802 h 3411528"/>
                  <a:gd name="connsiteX425" fmla="*/ 307976 w 2055082"/>
                  <a:gd name="connsiteY425" fmla="*/ 1751414 h 3411528"/>
                  <a:gd name="connsiteX426" fmla="*/ 301118 w 2055082"/>
                  <a:gd name="connsiteY426" fmla="*/ 1748271 h 3411528"/>
                  <a:gd name="connsiteX427" fmla="*/ 255683 w 2055082"/>
                  <a:gd name="connsiteY427" fmla="*/ 1730554 h 3411528"/>
                  <a:gd name="connsiteX428" fmla="*/ 197009 w 2055082"/>
                  <a:gd name="connsiteY428" fmla="*/ 1694264 h 3411528"/>
                  <a:gd name="connsiteX429" fmla="*/ 941960 w 2055082"/>
                  <a:gd name="connsiteY429" fmla="*/ 1005416 h 3411528"/>
                  <a:gd name="connsiteX430" fmla="*/ 951485 w 2055082"/>
                  <a:gd name="connsiteY430" fmla="*/ 999034 h 3411528"/>
                  <a:gd name="connsiteX431" fmla="*/ 968058 w 2055082"/>
                  <a:gd name="connsiteY431" fmla="*/ 905213 h 3411528"/>
                  <a:gd name="connsiteX432" fmla="*/ 1004349 w 2055082"/>
                  <a:gd name="connsiteY432" fmla="*/ 810725 h 3411528"/>
                  <a:gd name="connsiteX433" fmla="*/ 1026446 w 2055082"/>
                  <a:gd name="connsiteY433" fmla="*/ 723952 h 3411528"/>
                  <a:gd name="connsiteX434" fmla="*/ 1004920 w 2055082"/>
                  <a:gd name="connsiteY434" fmla="*/ 687186 h 3411528"/>
                  <a:gd name="connsiteX435" fmla="*/ 965201 w 2055082"/>
                  <a:gd name="connsiteY435" fmla="*/ 695663 h 3411528"/>
                  <a:gd name="connsiteX436" fmla="*/ 925958 w 2055082"/>
                  <a:gd name="connsiteY436" fmla="*/ 759957 h 3411528"/>
                  <a:gd name="connsiteX437" fmla="*/ 914813 w 2055082"/>
                  <a:gd name="connsiteY437" fmla="*/ 931978 h 3411528"/>
                  <a:gd name="connsiteX438" fmla="*/ 924338 w 2055082"/>
                  <a:gd name="connsiteY438" fmla="*/ 945885 h 3411528"/>
                  <a:gd name="connsiteX439" fmla="*/ 944722 w 2055082"/>
                  <a:gd name="connsiteY439" fmla="*/ 990176 h 3411528"/>
                  <a:gd name="connsiteX440" fmla="*/ 941960 w 2055082"/>
                  <a:gd name="connsiteY440" fmla="*/ 1004844 h 3411528"/>
                  <a:gd name="connsiteX441" fmla="*/ 1342010 w 2055082"/>
                  <a:gd name="connsiteY441" fmla="*/ 820536 h 3411528"/>
                  <a:gd name="connsiteX442" fmla="*/ 1309053 w 2055082"/>
                  <a:gd name="connsiteY442" fmla="*/ 932740 h 3411528"/>
                  <a:gd name="connsiteX443" fmla="*/ 1313435 w 2055082"/>
                  <a:gd name="connsiteY443" fmla="*/ 1025418 h 3411528"/>
                  <a:gd name="connsiteX444" fmla="*/ 1355345 w 2055082"/>
                  <a:gd name="connsiteY444" fmla="*/ 1062566 h 3411528"/>
                  <a:gd name="connsiteX445" fmla="*/ 1401160 w 2055082"/>
                  <a:gd name="connsiteY445" fmla="*/ 1044659 h 3411528"/>
                  <a:gd name="connsiteX446" fmla="*/ 1415257 w 2055082"/>
                  <a:gd name="connsiteY446" fmla="*/ 997034 h 3411528"/>
                  <a:gd name="connsiteX447" fmla="*/ 1382396 w 2055082"/>
                  <a:gd name="connsiteY447" fmla="*/ 933026 h 3411528"/>
                  <a:gd name="connsiteX448" fmla="*/ 1346772 w 2055082"/>
                  <a:gd name="connsiteY448" fmla="*/ 870161 h 3411528"/>
                  <a:gd name="connsiteX449" fmla="*/ 1342295 w 2055082"/>
                  <a:gd name="connsiteY449" fmla="*/ 819964 h 3411528"/>
                  <a:gd name="connsiteX450" fmla="*/ 903098 w 2055082"/>
                  <a:gd name="connsiteY450" fmla="*/ 1013131 h 3411528"/>
                  <a:gd name="connsiteX451" fmla="*/ 905574 w 2055082"/>
                  <a:gd name="connsiteY451" fmla="*/ 1000749 h 3411528"/>
                  <a:gd name="connsiteX452" fmla="*/ 886524 w 2055082"/>
                  <a:gd name="connsiteY452" fmla="*/ 970935 h 3411528"/>
                  <a:gd name="connsiteX453" fmla="*/ 877571 w 2055082"/>
                  <a:gd name="connsiteY453" fmla="*/ 969793 h 3411528"/>
                  <a:gd name="connsiteX454" fmla="*/ 782988 w 2055082"/>
                  <a:gd name="connsiteY454" fmla="*/ 969793 h 3411528"/>
                  <a:gd name="connsiteX455" fmla="*/ 751460 w 2055082"/>
                  <a:gd name="connsiteY455" fmla="*/ 1013036 h 3411528"/>
                  <a:gd name="connsiteX456" fmla="*/ 751460 w 2055082"/>
                  <a:gd name="connsiteY456" fmla="*/ 1013036 h 341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</a:cxnLst>
                <a:rect l="l" t="t" r="r" b="b"/>
                <a:pathLst>
                  <a:path w="2055082" h="3411528">
                    <a:moveTo>
                      <a:pt x="578581" y="172645"/>
                    </a:moveTo>
                    <a:lnTo>
                      <a:pt x="602108" y="196458"/>
                    </a:lnTo>
                    <a:cubicBezTo>
                      <a:pt x="605880" y="166454"/>
                      <a:pt x="616614" y="137755"/>
                      <a:pt x="633445" y="112638"/>
                    </a:cubicBezTo>
                    <a:cubicBezTo>
                      <a:pt x="656781" y="78157"/>
                      <a:pt x="691166" y="57869"/>
                      <a:pt x="727742" y="41200"/>
                    </a:cubicBezTo>
                    <a:cubicBezTo>
                      <a:pt x="795694" y="9510"/>
                      <a:pt x="870579" y="-4425"/>
                      <a:pt x="945389" y="719"/>
                    </a:cubicBezTo>
                    <a:cubicBezTo>
                      <a:pt x="969658" y="2481"/>
                      <a:pt x="993518" y="7910"/>
                      <a:pt x="1016159" y="16816"/>
                    </a:cubicBezTo>
                    <a:cubicBezTo>
                      <a:pt x="1059108" y="33189"/>
                      <a:pt x="1100980" y="52278"/>
                      <a:pt x="1141508" y="73966"/>
                    </a:cubicBezTo>
                    <a:cubicBezTo>
                      <a:pt x="1199325" y="105875"/>
                      <a:pt x="1241140" y="156262"/>
                      <a:pt x="1280192" y="207983"/>
                    </a:cubicBezTo>
                    <a:cubicBezTo>
                      <a:pt x="1318292" y="257989"/>
                      <a:pt x="1345439" y="314187"/>
                      <a:pt x="1373442" y="369908"/>
                    </a:cubicBezTo>
                    <a:cubicBezTo>
                      <a:pt x="1376290" y="375090"/>
                      <a:pt x="1380110" y="379681"/>
                      <a:pt x="1384682" y="383434"/>
                    </a:cubicBezTo>
                    <a:cubicBezTo>
                      <a:pt x="1397731" y="394482"/>
                      <a:pt x="1411161" y="404960"/>
                      <a:pt x="1426496" y="417343"/>
                    </a:cubicBezTo>
                    <a:lnTo>
                      <a:pt x="1351916" y="452966"/>
                    </a:lnTo>
                    <a:cubicBezTo>
                      <a:pt x="1360488" y="476588"/>
                      <a:pt x="1368966" y="500591"/>
                      <a:pt x="1376871" y="522022"/>
                    </a:cubicBezTo>
                    <a:cubicBezTo>
                      <a:pt x="1393826" y="502401"/>
                      <a:pt x="1410399" y="480684"/>
                      <a:pt x="1429545" y="461443"/>
                    </a:cubicBezTo>
                    <a:cubicBezTo>
                      <a:pt x="1473169" y="417723"/>
                      <a:pt x="1526890" y="388672"/>
                      <a:pt x="1581945" y="361526"/>
                    </a:cubicBezTo>
                    <a:cubicBezTo>
                      <a:pt x="1606709" y="349143"/>
                      <a:pt x="1632046" y="337618"/>
                      <a:pt x="1657097" y="325807"/>
                    </a:cubicBezTo>
                    <a:cubicBezTo>
                      <a:pt x="1659278" y="324998"/>
                      <a:pt x="1661497" y="324331"/>
                      <a:pt x="1663764" y="323807"/>
                    </a:cubicBezTo>
                    <a:cubicBezTo>
                      <a:pt x="1665383" y="359050"/>
                      <a:pt x="1668050" y="393149"/>
                      <a:pt x="1668241" y="427248"/>
                    </a:cubicBezTo>
                    <a:cubicBezTo>
                      <a:pt x="1668403" y="447680"/>
                      <a:pt x="1673918" y="467711"/>
                      <a:pt x="1684243" y="485351"/>
                    </a:cubicBezTo>
                    <a:cubicBezTo>
                      <a:pt x="1725772" y="559265"/>
                      <a:pt x="1767301" y="633274"/>
                      <a:pt x="1805973" y="708712"/>
                    </a:cubicBezTo>
                    <a:cubicBezTo>
                      <a:pt x="1837272" y="771206"/>
                      <a:pt x="1859713" y="837757"/>
                      <a:pt x="1872648" y="906451"/>
                    </a:cubicBezTo>
                    <a:lnTo>
                      <a:pt x="1900365" y="836633"/>
                    </a:lnTo>
                    <a:cubicBezTo>
                      <a:pt x="1932998" y="863789"/>
                      <a:pt x="1959992" y="897088"/>
                      <a:pt x="1979804" y="934645"/>
                    </a:cubicBezTo>
                    <a:cubicBezTo>
                      <a:pt x="2003750" y="984013"/>
                      <a:pt x="2019418" y="1036982"/>
                      <a:pt x="2026191" y="1091427"/>
                    </a:cubicBezTo>
                    <a:cubicBezTo>
                      <a:pt x="2041526" y="1206489"/>
                      <a:pt x="2055623" y="1321741"/>
                      <a:pt x="2055432" y="1438137"/>
                    </a:cubicBezTo>
                    <a:cubicBezTo>
                      <a:pt x="2055432" y="1489286"/>
                      <a:pt x="2052670" y="1540721"/>
                      <a:pt x="2036382" y="1589203"/>
                    </a:cubicBezTo>
                    <a:cubicBezTo>
                      <a:pt x="2006093" y="1678548"/>
                      <a:pt x="1948276" y="1744842"/>
                      <a:pt x="1859979" y="1781513"/>
                    </a:cubicBezTo>
                    <a:cubicBezTo>
                      <a:pt x="1833862" y="1792695"/>
                      <a:pt x="1804953" y="1795658"/>
                      <a:pt x="1777112" y="1789990"/>
                    </a:cubicBezTo>
                    <a:cubicBezTo>
                      <a:pt x="1807020" y="1817613"/>
                      <a:pt x="1843025" y="1828566"/>
                      <a:pt x="1880172" y="1844854"/>
                    </a:cubicBezTo>
                    <a:cubicBezTo>
                      <a:pt x="1855883" y="1859999"/>
                      <a:pt x="1834166" y="1875906"/>
                      <a:pt x="1810545" y="1888002"/>
                    </a:cubicBezTo>
                    <a:cubicBezTo>
                      <a:pt x="1758919" y="1914291"/>
                      <a:pt x="1703103" y="1927722"/>
                      <a:pt x="1646429" y="1938008"/>
                    </a:cubicBezTo>
                    <a:cubicBezTo>
                      <a:pt x="1588288" y="1948115"/>
                      <a:pt x="1529319" y="1952773"/>
                      <a:pt x="1470312" y="1951915"/>
                    </a:cubicBezTo>
                    <a:cubicBezTo>
                      <a:pt x="1468245" y="1951963"/>
                      <a:pt x="1466178" y="1952115"/>
                      <a:pt x="1464120" y="1952391"/>
                    </a:cubicBezTo>
                    <a:cubicBezTo>
                      <a:pt x="1453929" y="1983062"/>
                      <a:pt x="1444404" y="2013542"/>
                      <a:pt x="1433736" y="2043546"/>
                    </a:cubicBezTo>
                    <a:cubicBezTo>
                      <a:pt x="1409837" y="2109849"/>
                      <a:pt x="1375909" y="2172105"/>
                      <a:pt x="1333151" y="2228140"/>
                    </a:cubicBezTo>
                    <a:cubicBezTo>
                      <a:pt x="1319531" y="2246143"/>
                      <a:pt x="1311149" y="2267955"/>
                      <a:pt x="1299147" y="2287291"/>
                    </a:cubicBezTo>
                    <a:cubicBezTo>
                      <a:pt x="1285260" y="2310884"/>
                      <a:pt x="1269925" y="2333601"/>
                      <a:pt x="1253237" y="2355299"/>
                    </a:cubicBezTo>
                    <a:cubicBezTo>
                      <a:pt x="1238140" y="2375416"/>
                      <a:pt x="1228548" y="2399114"/>
                      <a:pt x="1225424" y="2424070"/>
                    </a:cubicBezTo>
                    <a:cubicBezTo>
                      <a:pt x="1215403" y="2472704"/>
                      <a:pt x="1233244" y="2522882"/>
                      <a:pt x="1271715" y="2554276"/>
                    </a:cubicBezTo>
                    <a:cubicBezTo>
                      <a:pt x="1297528" y="2577327"/>
                      <a:pt x="1325627" y="2597710"/>
                      <a:pt x="1353059" y="2618761"/>
                    </a:cubicBezTo>
                    <a:cubicBezTo>
                      <a:pt x="1356564" y="2620332"/>
                      <a:pt x="1360517" y="2620599"/>
                      <a:pt x="1364203" y="2619523"/>
                    </a:cubicBezTo>
                    <a:cubicBezTo>
                      <a:pt x="1367527" y="2618694"/>
                      <a:pt x="1370728" y="2617446"/>
                      <a:pt x="1373728" y="2615808"/>
                    </a:cubicBezTo>
                    <a:cubicBezTo>
                      <a:pt x="1402303" y="2605140"/>
                      <a:pt x="1422020" y="2618570"/>
                      <a:pt x="1421353" y="2648859"/>
                    </a:cubicBezTo>
                    <a:cubicBezTo>
                      <a:pt x="1420753" y="2655737"/>
                      <a:pt x="1424572" y="2662232"/>
                      <a:pt x="1430878" y="2665052"/>
                    </a:cubicBezTo>
                    <a:cubicBezTo>
                      <a:pt x="1460339" y="2682511"/>
                      <a:pt x="1489714" y="2700104"/>
                      <a:pt x="1518984" y="2717821"/>
                    </a:cubicBezTo>
                    <a:cubicBezTo>
                      <a:pt x="1527490" y="2724392"/>
                      <a:pt x="1539130" y="2725145"/>
                      <a:pt x="1548416" y="2719725"/>
                    </a:cubicBezTo>
                    <a:cubicBezTo>
                      <a:pt x="1571848" y="2707058"/>
                      <a:pt x="1583469" y="2710677"/>
                      <a:pt x="1593470" y="2735156"/>
                    </a:cubicBezTo>
                    <a:cubicBezTo>
                      <a:pt x="1600109" y="2754863"/>
                      <a:pt x="1616215" y="2769894"/>
                      <a:pt x="1636332" y="2775161"/>
                    </a:cubicBezTo>
                    <a:cubicBezTo>
                      <a:pt x="1645714" y="2778237"/>
                      <a:pt x="1654601" y="2782667"/>
                      <a:pt x="1662716" y="2788305"/>
                    </a:cubicBezTo>
                    <a:cubicBezTo>
                      <a:pt x="1688434" y="2804498"/>
                      <a:pt x="1697483" y="2828596"/>
                      <a:pt x="1682624" y="2854980"/>
                    </a:cubicBezTo>
                    <a:cubicBezTo>
                      <a:pt x="1666469" y="2882479"/>
                      <a:pt x="1647953" y="2908521"/>
                      <a:pt x="1627283" y="2932800"/>
                    </a:cubicBezTo>
                    <a:cubicBezTo>
                      <a:pt x="1608453" y="2954726"/>
                      <a:pt x="1588079" y="2975291"/>
                      <a:pt x="1566324" y="2994331"/>
                    </a:cubicBezTo>
                    <a:cubicBezTo>
                      <a:pt x="1518699" y="3037765"/>
                      <a:pt x="1469454" y="3080056"/>
                      <a:pt x="1421162" y="3123205"/>
                    </a:cubicBezTo>
                    <a:cubicBezTo>
                      <a:pt x="1372871" y="3166353"/>
                      <a:pt x="1316387" y="3197214"/>
                      <a:pt x="1261333" y="3230742"/>
                    </a:cubicBezTo>
                    <a:cubicBezTo>
                      <a:pt x="1181513" y="3279700"/>
                      <a:pt x="1101123" y="3327611"/>
                      <a:pt x="1014445" y="3364092"/>
                    </a:cubicBezTo>
                    <a:cubicBezTo>
                      <a:pt x="969439" y="3384618"/>
                      <a:pt x="922053" y="3399468"/>
                      <a:pt x="873380" y="3408288"/>
                    </a:cubicBezTo>
                    <a:cubicBezTo>
                      <a:pt x="819944" y="3415250"/>
                      <a:pt x="765623" y="3409707"/>
                      <a:pt x="714693" y="3392095"/>
                    </a:cubicBezTo>
                    <a:cubicBezTo>
                      <a:pt x="642075" y="3368083"/>
                      <a:pt x="571904" y="3337212"/>
                      <a:pt x="505143" y="3299893"/>
                    </a:cubicBezTo>
                    <a:cubicBezTo>
                      <a:pt x="411608" y="3248744"/>
                      <a:pt x="318548" y="3196833"/>
                      <a:pt x="230442" y="3136539"/>
                    </a:cubicBezTo>
                    <a:cubicBezTo>
                      <a:pt x="153575" y="3083961"/>
                      <a:pt x="83852" y="3023668"/>
                      <a:pt x="30417" y="2946039"/>
                    </a:cubicBezTo>
                    <a:cubicBezTo>
                      <a:pt x="22845" y="2935914"/>
                      <a:pt x="15968" y="2925284"/>
                      <a:pt x="9843" y="2914226"/>
                    </a:cubicBezTo>
                    <a:cubicBezTo>
                      <a:pt x="-6540" y="2881936"/>
                      <a:pt x="-1873" y="2851552"/>
                      <a:pt x="25083" y="2827263"/>
                    </a:cubicBezTo>
                    <a:cubicBezTo>
                      <a:pt x="39952" y="2814852"/>
                      <a:pt x="55706" y="2803555"/>
                      <a:pt x="72232" y="2793449"/>
                    </a:cubicBezTo>
                    <a:cubicBezTo>
                      <a:pt x="77956" y="2790391"/>
                      <a:pt x="81414" y="2784314"/>
                      <a:pt x="81090" y="2777828"/>
                    </a:cubicBezTo>
                    <a:cubicBezTo>
                      <a:pt x="80671" y="2767208"/>
                      <a:pt x="81405" y="2756568"/>
                      <a:pt x="83281" y="2746110"/>
                    </a:cubicBezTo>
                    <a:cubicBezTo>
                      <a:pt x="88196" y="2718830"/>
                      <a:pt x="114304" y="2700695"/>
                      <a:pt x="141583" y="2705609"/>
                    </a:cubicBezTo>
                    <a:cubicBezTo>
                      <a:pt x="145317" y="2706285"/>
                      <a:pt x="148956" y="2707381"/>
                      <a:pt x="152432" y="2708867"/>
                    </a:cubicBezTo>
                    <a:cubicBezTo>
                      <a:pt x="167863" y="2715887"/>
                      <a:pt x="185865" y="2714068"/>
                      <a:pt x="199581" y="2704105"/>
                    </a:cubicBezTo>
                    <a:cubicBezTo>
                      <a:pt x="212154" y="2696294"/>
                      <a:pt x="224823" y="2688484"/>
                      <a:pt x="237681" y="2681530"/>
                    </a:cubicBezTo>
                    <a:cubicBezTo>
                      <a:pt x="246063" y="2677387"/>
                      <a:pt x="251083" y="2668567"/>
                      <a:pt x="250349" y="2659242"/>
                    </a:cubicBezTo>
                    <a:cubicBezTo>
                      <a:pt x="250369" y="2652822"/>
                      <a:pt x="251169" y="2646421"/>
                      <a:pt x="252731" y="2640192"/>
                    </a:cubicBezTo>
                    <a:cubicBezTo>
                      <a:pt x="255322" y="2624628"/>
                      <a:pt x="270047" y="2614103"/>
                      <a:pt x="285611" y="2616703"/>
                    </a:cubicBezTo>
                    <a:cubicBezTo>
                      <a:pt x="290573" y="2617522"/>
                      <a:pt x="295241" y="2619647"/>
                      <a:pt x="299117" y="2622856"/>
                    </a:cubicBezTo>
                    <a:cubicBezTo>
                      <a:pt x="316453" y="2634286"/>
                      <a:pt x="316643" y="2634572"/>
                      <a:pt x="332455" y="2621142"/>
                    </a:cubicBezTo>
                    <a:cubicBezTo>
                      <a:pt x="358934" y="2598758"/>
                      <a:pt x="385985" y="2577041"/>
                      <a:pt x="411131" y="2553324"/>
                    </a:cubicBezTo>
                    <a:cubicBezTo>
                      <a:pt x="431143" y="2536026"/>
                      <a:pt x="444840" y="2512576"/>
                      <a:pt x="450089" y="2486649"/>
                    </a:cubicBezTo>
                    <a:cubicBezTo>
                      <a:pt x="456947" y="2450778"/>
                      <a:pt x="451994" y="2413649"/>
                      <a:pt x="435992" y="2380826"/>
                    </a:cubicBezTo>
                    <a:cubicBezTo>
                      <a:pt x="425133" y="2359395"/>
                      <a:pt x="406655" y="2342059"/>
                      <a:pt x="393320" y="2321676"/>
                    </a:cubicBezTo>
                    <a:cubicBezTo>
                      <a:pt x="378842" y="2299387"/>
                      <a:pt x="366555" y="2275670"/>
                      <a:pt x="352839" y="2252905"/>
                    </a:cubicBezTo>
                    <a:cubicBezTo>
                      <a:pt x="346181" y="2241409"/>
                      <a:pt x="338770" y="2230369"/>
                      <a:pt x="330645" y="2219854"/>
                    </a:cubicBezTo>
                    <a:cubicBezTo>
                      <a:pt x="280925" y="2157274"/>
                      <a:pt x="248540" y="2085741"/>
                      <a:pt x="223489" y="2010303"/>
                    </a:cubicBezTo>
                    <a:cubicBezTo>
                      <a:pt x="214631" y="1983634"/>
                      <a:pt x="208058" y="1956202"/>
                      <a:pt x="200153" y="1929246"/>
                    </a:cubicBezTo>
                    <a:cubicBezTo>
                      <a:pt x="199476" y="1926036"/>
                      <a:pt x="197648" y="1923188"/>
                      <a:pt x="195009" y="1921245"/>
                    </a:cubicBezTo>
                    <a:cubicBezTo>
                      <a:pt x="154909" y="1902766"/>
                      <a:pt x="139859" y="1868667"/>
                      <a:pt x="139764" y="1827614"/>
                    </a:cubicBezTo>
                    <a:cubicBezTo>
                      <a:pt x="138945" y="1782742"/>
                      <a:pt x="140860" y="1737860"/>
                      <a:pt x="145479" y="1693216"/>
                    </a:cubicBezTo>
                    <a:cubicBezTo>
                      <a:pt x="148994" y="1655373"/>
                      <a:pt x="164253" y="1619578"/>
                      <a:pt x="189104" y="1590822"/>
                    </a:cubicBezTo>
                    <a:cubicBezTo>
                      <a:pt x="197057" y="1580316"/>
                      <a:pt x="202763" y="1568286"/>
                      <a:pt x="205868" y="1555485"/>
                    </a:cubicBezTo>
                    <a:cubicBezTo>
                      <a:pt x="217117" y="1522033"/>
                      <a:pt x="230309" y="1489277"/>
                      <a:pt x="245397" y="1457377"/>
                    </a:cubicBezTo>
                    <a:cubicBezTo>
                      <a:pt x="256160" y="1435184"/>
                      <a:pt x="266066" y="1412800"/>
                      <a:pt x="275019" y="1389845"/>
                    </a:cubicBezTo>
                    <a:cubicBezTo>
                      <a:pt x="353791" y="1188391"/>
                      <a:pt x="496666" y="1059232"/>
                      <a:pt x="708026" y="1008083"/>
                    </a:cubicBezTo>
                    <a:lnTo>
                      <a:pt x="711169" y="1007226"/>
                    </a:lnTo>
                    <a:cubicBezTo>
                      <a:pt x="711083" y="995862"/>
                      <a:pt x="712236" y="984528"/>
                      <a:pt x="714598" y="973412"/>
                    </a:cubicBezTo>
                    <a:cubicBezTo>
                      <a:pt x="719456" y="962220"/>
                      <a:pt x="725457" y="951552"/>
                      <a:pt x="732505" y="941598"/>
                    </a:cubicBezTo>
                    <a:cubicBezTo>
                      <a:pt x="721361" y="928549"/>
                      <a:pt x="709264" y="912357"/>
                      <a:pt x="695072" y="898260"/>
                    </a:cubicBezTo>
                    <a:cubicBezTo>
                      <a:pt x="666497" y="869685"/>
                      <a:pt x="635826" y="843396"/>
                      <a:pt x="607727" y="814440"/>
                    </a:cubicBezTo>
                    <a:cubicBezTo>
                      <a:pt x="531013" y="736678"/>
                      <a:pt x="481636" y="636094"/>
                      <a:pt x="467043" y="527832"/>
                    </a:cubicBezTo>
                    <a:cubicBezTo>
                      <a:pt x="448565" y="394482"/>
                      <a:pt x="483712" y="276849"/>
                      <a:pt x="574390" y="176551"/>
                    </a:cubicBezTo>
                    <a:cubicBezTo>
                      <a:pt x="575057" y="175503"/>
                      <a:pt x="576295" y="174645"/>
                      <a:pt x="578581" y="172645"/>
                    </a:cubicBezTo>
                    <a:close/>
                    <a:moveTo>
                      <a:pt x="217679" y="2940801"/>
                    </a:moveTo>
                    <a:cubicBezTo>
                      <a:pt x="213583" y="2959317"/>
                      <a:pt x="218936" y="2978653"/>
                      <a:pt x="231966" y="2992426"/>
                    </a:cubicBezTo>
                    <a:cubicBezTo>
                      <a:pt x="261113" y="3021001"/>
                      <a:pt x="290164" y="3050338"/>
                      <a:pt x="321120" y="3077199"/>
                    </a:cubicBezTo>
                    <a:cubicBezTo>
                      <a:pt x="404435" y="3147922"/>
                      <a:pt x="492075" y="3213397"/>
                      <a:pt x="583534" y="3273224"/>
                    </a:cubicBezTo>
                    <a:cubicBezTo>
                      <a:pt x="656391" y="3322734"/>
                      <a:pt x="738268" y="3357434"/>
                      <a:pt x="824516" y="3375331"/>
                    </a:cubicBezTo>
                    <a:cubicBezTo>
                      <a:pt x="831365" y="3377560"/>
                      <a:pt x="838566" y="3378532"/>
                      <a:pt x="845757" y="3378189"/>
                    </a:cubicBezTo>
                    <a:cubicBezTo>
                      <a:pt x="911061" y="3366673"/>
                      <a:pt x="974049" y="3344603"/>
                      <a:pt x="1032257" y="3312847"/>
                    </a:cubicBezTo>
                    <a:cubicBezTo>
                      <a:pt x="1103856" y="3270880"/>
                      <a:pt x="1172503" y="3224065"/>
                      <a:pt x="1237711" y="3172734"/>
                    </a:cubicBezTo>
                    <a:cubicBezTo>
                      <a:pt x="1324103" y="3106726"/>
                      <a:pt x="1407828" y="3037861"/>
                      <a:pt x="1478503" y="2954612"/>
                    </a:cubicBezTo>
                    <a:cubicBezTo>
                      <a:pt x="1507554" y="2920417"/>
                      <a:pt x="1534320" y="2885175"/>
                      <a:pt x="1533843" y="2840312"/>
                    </a:cubicBezTo>
                    <a:cubicBezTo>
                      <a:pt x="1406018" y="3018239"/>
                      <a:pt x="1233425" y="3148160"/>
                      <a:pt x="1044925" y="3259412"/>
                    </a:cubicBezTo>
                    <a:cubicBezTo>
                      <a:pt x="1060832" y="3247315"/>
                      <a:pt x="1077310" y="3235885"/>
                      <a:pt x="1093883" y="3224455"/>
                    </a:cubicBezTo>
                    <a:cubicBezTo>
                      <a:pt x="1220947" y="3137302"/>
                      <a:pt x="1339248" y="3040242"/>
                      <a:pt x="1436783" y="2919655"/>
                    </a:cubicBezTo>
                    <a:cubicBezTo>
                      <a:pt x="1460977" y="2889842"/>
                      <a:pt x="1484980" y="2859648"/>
                      <a:pt x="1506125" y="2827739"/>
                    </a:cubicBezTo>
                    <a:cubicBezTo>
                      <a:pt x="1522318" y="2803355"/>
                      <a:pt x="1518222" y="2786496"/>
                      <a:pt x="1494886" y="2769541"/>
                    </a:cubicBezTo>
                    <a:cubicBezTo>
                      <a:pt x="1469626" y="2751263"/>
                      <a:pt x="1443422" y="2734318"/>
                      <a:pt x="1416400" y="2718773"/>
                    </a:cubicBezTo>
                    <a:cubicBezTo>
                      <a:pt x="1400789" y="2708496"/>
                      <a:pt x="1380148" y="2710400"/>
                      <a:pt x="1366679" y="2723345"/>
                    </a:cubicBezTo>
                    <a:cubicBezTo>
                      <a:pt x="1336676" y="2750301"/>
                      <a:pt x="1306577" y="2777161"/>
                      <a:pt x="1275811" y="2803260"/>
                    </a:cubicBezTo>
                    <a:cubicBezTo>
                      <a:pt x="1191610" y="2874602"/>
                      <a:pt x="1099789" y="2934991"/>
                      <a:pt x="1006158" y="2992902"/>
                    </a:cubicBezTo>
                    <a:cubicBezTo>
                      <a:pt x="1004672" y="2993645"/>
                      <a:pt x="1003101" y="2994217"/>
                      <a:pt x="1001491" y="2994617"/>
                    </a:cubicBezTo>
                    <a:cubicBezTo>
                      <a:pt x="1005025" y="2990512"/>
                      <a:pt x="1009168" y="2986978"/>
                      <a:pt x="1013778" y="2984139"/>
                    </a:cubicBezTo>
                    <a:cubicBezTo>
                      <a:pt x="1097293" y="2928875"/>
                      <a:pt x="1176865" y="2867858"/>
                      <a:pt x="1251903" y="2801545"/>
                    </a:cubicBezTo>
                    <a:cubicBezTo>
                      <a:pt x="1280764" y="2773742"/>
                      <a:pt x="1304129" y="2740747"/>
                      <a:pt x="1320769" y="2704295"/>
                    </a:cubicBezTo>
                    <a:cubicBezTo>
                      <a:pt x="1326351" y="2695551"/>
                      <a:pt x="1324274" y="2683988"/>
                      <a:pt x="1316007" y="2677720"/>
                    </a:cubicBezTo>
                    <a:cubicBezTo>
                      <a:pt x="1301529" y="2665243"/>
                      <a:pt x="1288289" y="2651336"/>
                      <a:pt x="1273049" y="2639620"/>
                    </a:cubicBezTo>
                    <a:cubicBezTo>
                      <a:pt x="1241473" y="2617941"/>
                      <a:pt x="1214537" y="2590195"/>
                      <a:pt x="1193801" y="2557991"/>
                    </a:cubicBezTo>
                    <a:cubicBezTo>
                      <a:pt x="1185676" y="2545551"/>
                      <a:pt x="1176075" y="2534140"/>
                      <a:pt x="1165226" y="2523987"/>
                    </a:cubicBezTo>
                    <a:cubicBezTo>
                      <a:pt x="1155053" y="2512862"/>
                      <a:pt x="1138775" y="2509756"/>
                      <a:pt x="1125221" y="2516367"/>
                    </a:cubicBezTo>
                    <a:cubicBezTo>
                      <a:pt x="1113838" y="2521662"/>
                      <a:pt x="1102999" y="2528045"/>
                      <a:pt x="1092836" y="2535417"/>
                    </a:cubicBezTo>
                    <a:cubicBezTo>
                      <a:pt x="1058355" y="2559801"/>
                      <a:pt x="1024732" y="2585518"/>
                      <a:pt x="989870" y="2609140"/>
                    </a:cubicBezTo>
                    <a:cubicBezTo>
                      <a:pt x="947141" y="2639125"/>
                      <a:pt x="900755" y="2663547"/>
                      <a:pt x="851853" y="2681816"/>
                    </a:cubicBezTo>
                    <a:cubicBezTo>
                      <a:pt x="843728" y="2684873"/>
                      <a:pt x="834708" y="2684464"/>
                      <a:pt x="826898" y="2680673"/>
                    </a:cubicBezTo>
                    <a:cubicBezTo>
                      <a:pt x="763776" y="2653622"/>
                      <a:pt x="700282" y="2627047"/>
                      <a:pt x="636398" y="2600949"/>
                    </a:cubicBezTo>
                    <a:cubicBezTo>
                      <a:pt x="616872" y="2591452"/>
                      <a:pt x="594297" y="2590452"/>
                      <a:pt x="574009" y="2598186"/>
                    </a:cubicBezTo>
                    <a:cubicBezTo>
                      <a:pt x="524193" y="2619808"/>
                      <a:pt x="477044" y="2645811"/>
                      <a:pt x="438564" y="2685245"/>
                    </a:cubicBezTo>
                    <a:cubicBezTo>
                      <a:pt x="416084" y="2708296"/>
                      <a:pt x="411893" y="2729822"/>
                      <a:pt x="427133" y="2757825"/>
                    </a:cubicBezTo>
                    <a:cubicBezTo>
                      <a:pt x="449613" y="2799069"/>
                      <a:pt x="474758" y="2839836"/>
                      <a:pt x="510668" y="2869839"/>
                    </a:cubicBezTo>
                    <a:cubicBezTo>
                      <a:pt x="558769" y="2910416"/>
                      <a:pt x="612014" y="2944896"/>
                      <a:pt x="663068" y="2981854"/>
                    </a:cubicBezTo>
                    <a:cubicBezTo>
                      <a:pt x="673450" y="2989378"/>
                      <a:pt x="684499" y="2996046"/>
                      <a:pt x="695262" y="3003189"/>
                    </a:cubicBezTo>
                    <a:cubicBezTo>
                      <a:pt x="693767" y="3004075"/>
                      <a:pt x="691900" y="3004075"/>
                      <a:pt x="690405" y="3003189"/>
                    </a:cubicBezTo>
                    <a:cubicBezTo>
                      <a:pt x="599107" y="2949754"/>
                      <a:pt x="511220" y="2890718"/>
                      <a:pt x="427229" y="2826405"/>
                    </a:cubicBezTo>
                    <a:cubicBezTo>
                      <a:pt x="414837" y="2816957"/>
                      <a:pt x="401749" y="2808451"/>
                      <a:pt x="388081" y="2800974"/>
                    </a:cubicBezTo>
                    <a:cubicBezTo>
                      <a:pt x="376041" y="2793049"/>
                      <a:pt x="360887" y="2791516"/>
                      <a:pt x="347505" y="2796878"/>
                    </a:cubicBezTo>
                    <a:cubicBezTo>
                      <a:pt x="324949" y="2807003"/>
                      <a:pt x="302975" y="2818386"/>
                      <a:pt x="281687" y="2830977"/>
                    </a:cubicBezTo>
                    <a:cubicBezTo>
                      <a:pt x="251207" y="2850027"/>
                      <a:pt x="241967" y="2878031"/>
                      <a:pt x="253112" y="2911845"/>
                    </a:cubicBezTo>
                    <a:cubicBezTo>
                      <a:pt x="255817" y="2919684"/>
                      <a:pt x="258998" y="2927352"/>
                      <a:pt x="262637" y="2934800"/>
                    </a:cubicBezTo>
                    <a:cubicBezTo>
                      <a:pt x="277877" y="2966709"/>
                      <a:pt x="302356" y="2991379"/>
                      <a:pt x="326835" y="3015858"/>
                    </a:cubicBezTo>
                    <a:cubicBezTo>
                      <a:pt x="404369" y="3093582"/>
                      <a:pt x="491713" y="3158733"/>
                      <a:pt x="581915" y="3220931"/>
                    </a:cubicBezTo>
                    <a:cubicBezTo>
                      <a:pt x="602013" y="3234742"/>
                      <a:pt x="622396" y="3248267"/>
                      <a:pt x="642684" y="3261889"/>
                    </a:cubicBezTo>
                    <a:cubicBezTo>
                      <a:pt x="639284" y="3262003"/>
                      <a:pt x="635940" y="3260993"/>
                      <a:pt x="633159" y="3259031"/>
                    </a:cubicBezTo>
                    <a:cubicBezTo>
                      <a:pt x="601155" y="3239124"/>
                      <a:pt x="569056" y="3219502"/>
                      <a:pt x="537338" y="3199309"/>
                    </a:cubicBezTo>
                    <a:cubicBezTo>
                      <a:pt x="428848" y="3130062"/>
                      <a:pt x="326931" y="3052720"/>
                      <a:pt x="240158" y="2956707"/>
                    </a:cubicBezTo>
                    <a:cubicBezTo>
                      <a:pt x="233395" y="2950440"/>
                      <a:pt x="225842" y="2945087"/>
                      <a:pt x="217679" y="2940801"/>
                    </a:cubicBezTo>
                    <a:close/>
                    <a:moveTo>
                      <a:pt x="815563" y="1103333"/>
                    </a:moveTo>
                    <a:lnTo>
                      <a:pt x="812706" y="1101904"/>
                    </a:lnTo>
                    <a:cubicBezTo>
                      <a:pt x="790798" y="1127622"/>
                      <a:pt x="768509" y="1153053"/>
                      <a:pt x="747269" y="1179343"/>
                    </a:cubicBezTo>
                    <a:cubicBezTo>
                      <a:pt x="699644" y="1237921"/>
                      <a:pt x="651352" y="1296119"/>
                      <a:pt x="588297" y="1339077"/>
                    </a:cubicBezTo>
                    <a:cubicBezTo>
                      <a:pt x="539814" y="1371938"/>
                      <a:pt x="490189" y="1403085"/>
                      <a:pt x="440468" y="1434327"/>
                    </a:cubicBezTo>
                    <a:cubicBezTo>
                      <a:pt x="380937" y="1471284"/>
                      <a:pt x="320549" y="1507288"/>
                      <a:pt x="270161" y="1556532"/>
                    </a:cubicBezTo>
                    <a:cubicBezTo>
                      <a:pt x="245806" y="1581012"/>
                      <a:pt x="223060" y="1607034"/>
                      <a:pt x="202058" y="1634447"/>
                    </a:cubicBezTo>
                    <a:cubicBezTo>
                      <a:pt x="188723" y="1651211"/>
                      <a:pt x="190437" y="1662165"/>
                      <a:pt x="204725" y="1672547"/>
                    </a:cubicBezTo>
                    <a:cubicBezTo>
                      <a:pt x="230128" y="1693216"/>
                      <a:pt x="258398" y="1710085"/>
                      <a:pt x="288640" y="1722648"/>
                    </a:cubicBezTo>
                    <a:cubicBezTo>
                      <a:pt x="297441" y="1725411"/>
                      <a:pt x="306375" y="1727735"/>
                      <a:pt x="315405" y="1729602"/>
                    </a:cubicBezTo>
                    <a:lnTo>
                      <a:pt x="315405" y="1646353"/>
                    </a:lnTo>
                    <a:cubicBezTo>
                      <a:pt x="336103" y="1646811"/>
                      <a:pt x="356363" y="1652411"/>
                      <a:pt x="374365" y="1662641"/>
                    </a:cubicBezTo>
                    <a:cubicBezTo>
                      <a:pt x="400654" y="1676357"/>
                      <a:pt x="426467" y="1691216"/>
                      <a:pt x="453232" y="1703789"/>
                    </a:cubicBezTo>
                    <a:cubicBezTo>
                      <a:pt x="533432" y="1741889"/>
                      <a:pt x="613442" y="1779989"/>
                      <a:pt x="694596" y="1815136"/>
                    </a:cubicBezTo>
                    <a:cubicBezTo>
                      <a:pt x="726152" y="1829281"/>
                      <a:pt x="759232" y="1839730"/>
                      <a:pt x="793179" y="1846283"/>
                    </a:cubicBezTo>
                    <a:cubicBezTo>
                      <a:pt x="843166" y="1854446"/>
                      <a:pt x="894449" y="1847826"/>
                      <a:pt x="940721" y="1827233"/>
                    </a:cubicBezTo>
                    <a:cubicBezTo>
                      <a:pt x="1053974" y="1780370"/>
                      <a:pt x="1163511" y="1725792"/>
                      <a:pt x="1272001" y="1668927"/>
                    </a:cubicBezTo>
                    <a:cubicBezTo>
                      <a:pt x="1284479" y="1661670"/>
                      <a:pt x="1297366" y="1655116"/>
                      <a:pt x="1310577" y="1649306"/>
                    </a:cubicBezTo>
                    <a:cubicBezTo>
                      <a:pt x="1324103" y="1644772"/>
                      <a:pt x="1337866" y="1641019"/>
                      <a:pt x="1351820" y="1638067"/>
                    </a:cubicBezTo>
                    <a:lnTo>
                      <a:pt x="1351820" y="1723220"/>
                    </a:lnTo>
                    <a:cubicBezTo>
                      <a:pt x="1360688" y="1722029"/>
                      <a:pt x="1369385" y="1719791"/>
                      <a:pt x="1377729" y="1716552"/>
                    </a:cubicBezTo>
                    <a:cubicBezTo>
                      <a:pt x="1401065" y="1703979"/>
                      <a:pt x="1424591" y="1691311"/>
                      <a:pt x="1446594" y="1676547"/>
                    </a:cubicBezTo>
                    <a:cubicBezTo>
                      <a:pt x="1479265" y="1654735"/>
                      <a:pt x="1479837" y="1646448"/>
                      <a:pt x="1456119" y="1614635"/>
                    </a:cubicBezTo>
                    <a:cubicBezTo>
                      <a:pt x="1421620" y="1568458"/>
                      <a:pt x="1379176" y="1528786"/>
                      <a:pt x="1330770" y="1497477"/>
                    </a:cubicBezTo>
                    <a:cubicBezTo>
                      <a:pt x="1266381" y="1455568"/>
                      <a:pt x="1200373" y="1416134"/>
                      <a:pt x="1134936" y="1375843"/>
                    </a:cubicBezTo>
                    <a:cubicBezTo>
                      <a:pt x="1065461" y="1334428"/>
                      <a:pt x="1003234" y="1281917"/>
                      <a:pt x="950723" y="1220395"/>
                    </a:cubicBezTo>
                    <a:cubicBezTo>
                      <a:pt x="919957" y="1183629"/>
                      <a:pt x="888239" y="1147624"/>
                      <a:pt x="857092" y="1111144"/>
                    </a:cubicBezTo>
                    <a:cubicBezTo>
                      <a:pt x="854044" y="1107619"/>
                      <a:pt x="851567" y="1103523"/>
                      <a:pt x="848805" y="1099713"/>
                    </a:cubicBezTo>
                    <a:lnTo>
                      <a:pt x="845567" y="1102666"/>
                    </a:lnTo>
                    <a:lnTo>
                      <a:pt x="834994" y="1781894"/>
                    </a:lnTo>
                    <a:lnTo>
                      <a:pt x="833565" y="1781894"/>
                    </a:lnTo>
                    <a:close/>
                    <a:moveTo>
                      <a:pt x="1629093" y="377433"/>
                    </a:moveTo>
                    <a:cubicBezTo>
                      <a:pt x="1619873" y="382214"/>
                      <a:pt x="1611377" y="388282"/>
                      <a:pt x="1603852" y="395435"/>
                    </a:cubicBezTo>
                    <a:cubicBezTo>
                      <a:pt x="1582611" y="424010"/>
                      <a:pt x="1561275" y="452013"/>
                      <a:pt x="1542892" y="482112"/>
                    </a:cubicBezTo>
                    <a:cubicBezTo>
                      <a:pt x="1517308" y="522374"/>
                      <a:pt x="1501392" y="568018"/>
                      <a:pt x="1496410" y="615462"/>
                    </a:cubicBezTo>
                    <a:cubicBezTo>
                      <a:pt x="1491771" y="677089"/>
                      <a:pt x="1498486" y="739049"/>
                      <a:pt x="1516222" y="798247"/>
                    </a:cubicBezTo>
                    <a:cubicBezTo>
                      <a:pt x="1535272" y="867685"/>
                      <a:pt x="1563847" y="933407"/>
                      <a:pt x="1591374" y="999892"/>
                    </a:cubicBezTo>
                    <a:cubicBezTo>
                      <a:pt x="1621569" y="1073425"/>
                      <a:pt x="1650239" y="1147434"/>
                      <a:pt x="1664907" y="1226015"/>
                    </a:cubicBezTo>
                    <a:cubicBezTo>
                      <a:pt x="1684529" y="1320722"/>
                      <a:pt x="1672727" y="1419239"/>
                      <a:pt x="1631284" y="1506621"/>
                    </a:cubicBezTo>
                    <a:cubicBezTo>
                      <a:pt x="1614901" y="1540816"/>
                      <a:pt x="1596041" y="1573868"/>
                      <a:pt x="1577944" y="1607301"/>
                    </a:cubicBezTo>
                    <a:cubicBezTo>
                      <a:pt x="1559399" y="1642343"/>
                      <a:pt x="1548645" y="1680967"/>
                      <a:pt x="1546416" y="1720553"/>
                    </a:cubicBezTo>
                    <a:cubicBezTo>
                      <a:pt x="1542959" y="1763101"/>
                      <a:pt x="1544816" y="1805907"/>
                      <a:pt x="1551941" y="1847998"/>
                    </a:cubicBezTo>
                    <a:cubicBezTo>
                      <a:pt x="1552855" y="1851664"/>
                      <a:pt x="1555427" y="1854694"/>
                      <a:pt x="1558894" y="1856189"/>
                    </a:cubicBezTo>
                    <a:cubicBezTo>
                      <a:pt x="1599537" y="1866762"/>
                      <a:pt x="1642000" y="1868286"/>
                      <a:pt x="1683291" y="1860665"/>
                    </a:cubicBezTo>
                    <a:cubicBezTo>
                      <a:pt x="1700264" y="1857617"/>
                      <a:pt x="1715523" y="1848426"/>
                      <a:pt x="1726153" y="1834853"/>
                    </a:cubicBezTo>
                    <a:cubicBezTo>
                      <a:pt x="1675585" y="1806611"/>
                      <a:pt x="1642409" y="1755034"/>
                      <a:pt x="1637666" y="1697312"/>
                    </a:cubicBezTo>
                    <a:cubicBezTo>
                      <a:pt x="1662050" y="1703503"/>
                      <a:pt x="1685958" y="1710552"/>
                      <a:pt x="1710437" y="1715600"/>
                    </a:cubicBezTo>
                    <a:cubicBezTo>
                      <a:pt x="1777664" y="1731526"/>
                      <a:pt x="1848435" y="1713762"/>
                      <a:pt x="1900175" y="1667975"/>
                    </a:cubicBezTo>
                    <a:cubicBezTo>
                      <a:pt x="1941323" y="1632828"/>
                      <a:pt x="1963897" y="1585965"/>
                      <a:pt x="1976375" y="1534625"/>
                    </a:cubicBezTo>
                    <a:cubicBezTo>
                      <a:pt x="1990062" y="1475646"/>
                      <a:pt x="1998035" y="1415486"/>
                      <a:pt x="2000187" y="1354984"/>
                    </a:cubicBezTo>
                    <a:cubicBezTo>
                      <a:pt x="2004283" y="1260972"/>
                      <a:pt x="2004759" y="1167055"/>
                      <a:pt x="1986090" y="1074091"/>
                    </a:cubicBezTo>
                    <a:cubicBezTo>
                      <a:pt x="1978546" y="1040058"/>
                      <a:pt x="1967440" y="1006921"/>
                      <a:pt x="1952943" y="975222"/>
                    </a:cubicBezTo>
                    <a:cubicBezTo>
                      <a:pt x="1952515" y="977803"/>
                      <a:pt x="1952515" y="980451"/>
                      <a:pt x="1952943" y="983032"/>
                    </a:cubicBezTo>
                    <a:cubicBezTo>
                      <a:pt x="1966374" y="1051517"/>
                      <a:pt x="1971993" y="1120287"/>
                      <a:pt x="1958277" y="1189344"/>
                    </a:cubicBezTo>
                    <a:cubicBezTo>
                      <a:pt x="1942370" y="1271926"/>
                      <a:pt x="1901127" y="1336695"/>
                      <a:pt x="1824927" y="1376891"/>
                    </a:cubicBezTo>
                    <a:cubicBezTo>
                      <a:pt x="1821784" y="1378510"/>
                      <a:pt x="1818545" y="1379844"/>
                      <a:pt x="1815402" y="1381368"/>
                    </a:cubicBezTo>
                    <a:cubicBezTo>
                      <a:pt x="1815793" y="1379206"/>
                      <a:pt x="1817164" y="1377339"/>
                      <a:pt x="1819117" y="1376319"/>
                    </a:cubicBezTo>
                    <a:cubicBezTo>
                      <a:pt x="1902175" y="1328694"/>
                      <a:pt x="1938561" y="1253161"/>
                      <a:pt x="1944847" y="1160483"/>
                    </a:cubicBezTo>
                    <a:cubicBezTo>
                      <a:pt x="1947857" y="1104133"/>
                      <a:pt x="1941847" y="1047669"/>
                      <a:pt x="1927035" y="993224"/>
                    </a:cubicBezTo>
                    <a:cubicBezTo>
                      <a:pt x="1921034" y="969793"/>
                      <a:pt x="1913700" y="946837"/>
                      <a:pt x="1907033" y="923692"/>
                    </a:cubicBezTo>
                    <a:cubicBezTo>
                      <a:pt x="1902261" y="930521"/>
                      <a:pt x="1898355" y="937903"/>
                      <a:pt x="1895412" y="945694"/>
                    </a:cubicBezTo>
                    <a:cubicBezTo>
                      <a:pt x="1880553" y="981413"/>
                      <a:pt x="1863789" y="1016560"/>
                      <a:pt x="1851121" y="1053041"/>
                    </a:cubicBezTo>
                    <a:cubicBezTo>
                      <a:pt x="1824832" y="1129241"/>
                      <a:pt x="1785113" y="1194106"/>
                      <a:pt x="1716057" y="1238397"/>
                    </a:cubicBezTo>
                    <a:cubicBezTo>
                      <a:pt x="1714142" y="1239464"/>
                      <a:pt x="1712170" y="1240417"/>
                      <a:pt x="1710151" y="1241255"/>
                    </a:cubicBezTo>
                    <a:cubicBezTo>
                      <a:pt x="1748670" y="1212737"/>
                      <a:pt x="1779883" y="1175494"/>
                      <a:pt x="1801210" y="1132575"/>
                    </a:cubicBezTo>
                    <a:cubicBezTo>
                      <a:pt x="1826546" y="1081616"/>
                      <a:pt x="1844073" y="1027800"/>
                      <a:pt x="1841120" y="970650"/>
                    </a:cubicBezTo>
                    <a:cubicBezTo>
                      <a:pt x="1837148" y="913681"/>
                      <a:pt x="1825118" y="857559"/>
                      <a:pt x="1805401" y="803962"/>
                    </a:cubicBezTo>
                    <a:cubicBezTo>
                      <a:pt x="1781484" y="739392"/>
                      <a:pt x="1752070" y="676994"/>
                      <a:pt x="1717485" y="617463"/>
                    </a:cubicBezTo>
                    <a:cubicBezTo>
                      <a:pt x="1704245" y="593745"/>
                      <a:pt x="1690434" y="570314"/>
                      <a:pt x="1676909" y="546787"/>
                    </a:cubicBezTo>
                    <a:lnTo>
                      <a:pt x="1672718" y="548026"/>
                    </a:lnTo>
                    <a:cubicBezTo>
                      <a:pt x="1674347" y="561589"/>
                      <a:pt x="1677185" y="574972"/>
                      <a:pt x="1681195" y="588030"/>
                    </a:cubicBezTo>
                    <a:cubicBezTo>
                      <a:pt x="1699559" y="629483"/>
                      <a:pt x="1710237" y="673917"/>
                      <a:pt x="1712723" y="719190"/>
                    </a:cubicBezTo>
                    <a:cubicBezTo>
                      <a:pt x="1714380" y="764576"/>
                      <a:pt x="1706493" y="809810"/>
                      <a:pt x="1689577" y="851968"/>
                    </a:cubicBezTo>
                    <a:cubicBezTo>
                      <a:pt x="1684338" y="865018"/>
                      <a:pt x="1678337" y="877876"/>
                      <a:pt x="1672718" y="890830"/>
                    </a:cubicBezTo>
                    <a:cubicBezTo>
                      <a:pt x="1671613" y="888277"/>
                      <a:pt x="1671613" y="885382"/>
                      <a:pt x="1672718" y="882829"/>
                    </a:cubicBezTo>
                    <a:cubicBezTo>
                      <a:pt x="1679195" y="862636"/>
                      <a:pt x="1686910" y="842729"/>
                      <a:pt x="1691768" y="822155"/>
                    </a:cubicBezTo>
                    <a:cubicBezTo>
                      <a:pt x="1704693" y="772825"/>
                      <a:pt x="1703769" y="720885"/>
                      <a:pt x="1689101" y="672041"/>
                    </a:cubicBezTo>
                    <a:cubicBezTo>
                      <a:pt x="1678433" y="640799"/>
                      <a:pt x="1665965" y="610205"/>
                      <a:pt x="1651763" y="580410"/>
                    </a:cubicBezTo>
                    <a:cubicBezTo>
                      <a:pt x="1634732" y="544130"/>
                      <a:pt x="1626855" y="504239"/>
                      <a:pt x="1628808" y="464205"/>
                    </a:cubicBezTo>
                    <a:cubicBezTo>
                      <a:pt x="1630617" y="436583"/>
                      <a:pt x="1629093" y="408770"/>
                      <a:pt x="1629093" y="377433"/>
                    </a:cubicBezTo>
                    <a:close/>
                    <a:moveTo>
                      <a:pt x="816325" y="519641"/>
                    </a:moveTo>
                    <a:cubicBezTo>
                      <a:pt x="830879" y="507373"/>
                      <a:pt x="846395" y="496295"/>
                      <a:pt x="862712" y="486494"/>
                    </a:cubicBezTo>
                    <a:cubicBezTo>
                      <a:pt x="934530" y="449156"/>
                      <a:pt x="1008730" y="448394"/>
                      <a:pt x="1083501" y="476969"/>
                    </a:cubicBezTo>
                    <a:cubicBezTo>
                      <a:pt x="1140432" y="497191"/>
                      <a:pt x="1185314" y="541863"/>
                      <a:pt x="1205802" y="598698"/>
                    </a:cubicBezTo>
                    <a:cubicBezTo>
                      <a:pt x="1216746" y="629598"/>
                      <a:pt x="1222414" y="662116"/>
                      <a:pt x="1222566" y="694901"/>
                    </a:cubicBezTo>
                    <a:cubicBezTo>
                      <a:pt x="1222595" y="749746"/>
                      <a:pt x="1216823" y="804438"/>
                      <a:pt x="1205326" y="858064"/>
                    </a:cubicBezTo>
                    <a:cubicBezTo>
                      <a:pt x="1197230" y="899879"/>
                      <a:pt x="1187800" y="941408"/>
                      <a:pt x="1180370" y="983318"/>
                    </a:cubicBezTo>
                    <a:cubicBezTo>
                      <a:pt x="1177037" y="1002368"/>
                      <a:pt x="1175513" y="1022085"/>
                      <a:pt x="1185990" y="1040468"/>
                    </a:cubicBezTo>
                    <a:cubicBezTo>
                      <a:pt x="1194849" y="1055803"/>
                      <a:pt x="1204374" y="1056470"/>
                      <a:pt x="1212565" y="1040944"/>
                    </a:cubicBezTo>
                    <a:cubicBezTo>
                      <a:pt x="1222138" y="1024085"/>
                      <a:pt x="1229920" y="1006273"/>
                      <a:pt x="1235806" y="987795"/>
                    </a:cubicBezTo>
                    <a:cubicBezTo>
                      <a:pt x="1250922" y="933255"/>
                      <a:pt x="1270020" y="879895"/>
                      <a:pt x="1292956" y="828156"/>
                    </a:cubicBezTo>
                    <a:cubicBezTo>
                      <a:pt x="1304576" y="802534"/>
                      <a:pt x="1316864" y="777197"/>
                      <a:pt x="1326294" y="750718"/>
                    </a:cubicBezTo>
                    <a:cubicBezTo>
                      <a:pt x="1352040" y="682223"/>
                      <a:pt x="1357231" y="607709"/>
                      <a:pt x="1341248" y="536310"/>
                    </a:cubicBezTo>
                    <a:cubicBezTo>
                      <a:pt x="1334237" y="503820"/>
                      <a:pt x="1321331" y="472892"/>
                      <a:pt x="1303148" y="445060"/>
                    </a:cubicBezTo>
                    <a:cubicBezTo>
                      <a:pt x="1316959" y="426010"/>
                      <a:pt x="1337724" y="419057"/>
                      <a:pt x="1357536" y="410484"/>
                    </a:cubicBezTo>
                    <a:cubicBezTo>
                      <a:pt x="1320483" y="379623"/>
                      <a:pt x="1271811" y="379147"/>
                      <a:pt x="1232091" y="356573"/>
                    </a:cubicBezTo>
                    <a:lnTo>
                      <a:pt x="1330866" y="364479"/>
                    </a:lnTo>
                    <a:cubicBezTo>
                      <a:pt x="1329532" y="361717"/>
                      <a:pt x="1328008" y="358383"/>
                      <a:pt x="1326294" y="354954"/>
                    </a:cubicBezTo>
                    <a:cubicBezTo>
                      <a:pt x="1315245" y="335904"/>
                      <a:pt x="1305338" y="315330"/>
                      <a:pt x="1292956" y="296851"/>
                    </a:cubicBezTo>
                    <a:cubicBezTo>
                      <a:pt x="1268572" y="260561"/>
                      <a:pt x="1244759" y="223699"/>
                      <a:pt x="1217232" y="189790"/>
                    </a:cubicBezTo>
                    <a:cubicBezTo>
                      <a:pt x="1180847" y="144737"/>
                      <a:pt x="1132555" y="113590"/>
                      <a:pt x="1082263" y="85968"/>
                    </a:cubicBezTo>
                    <a:cubicBezTo>
                      <a:pt x="1016255" y="49296"/>
                      <a:pt x="947675" y="26913"/>
                      <a:pt x="870522" y="38343"/>
                    </a:cubicBezTo>
                    <a:cubicBezTo>
                      <a:pt x="810800" y="45963"/>
                      <a:pt x="753289" y="65765"/>
                      <a:pt x="701549" y="96540"/>
                    </a:cubicBezTo>
                    <a:cubicBezTo>
                      <a:pt x="639732" y="134640"/>
                      <a:pt x="612681" y="234939"/>
                      <a:pt x="665354" y="298851"/>
                    </a:cubicBezTo>
                    <a:cubicBezTo>
                      <a:pt x="676593" y="312472"/>
                      <a:pt x="686499" y="327426"/>
                      <a:pt x="698501" y="343428"/>
                    </a:cubicBezTo>
                    <a:cubicBezTo>
                      <a:pt x="648656" y="316549"/>
                      <a:pt x="607623" y="275877"/>
                      <a:pt x="580296" y="226271"/>
                    </a:cubicBezTo>
                    <a:cubicBezTo>
                      <a:pt x="577343" y="229795"/>
                      <a:pt x="576295" y="230938"/>
                      <a:pt x="575438" y="232081"/>
                    </a:cubicBezTo>
                    <a:cubicBezTo>
                      <a:pt x="508763" y="319806"/>
                      <a:pt x="487331" y="418771"/>
                      <a:pt x="503524" y="526309"/>
                    </a:cubicBezTo>
                    <a:cubicBezTo>
                      <a:pt x="517011" y="615691"/>
                      <a:pt x="555626" y="699397"/>
                      <a:pt x="614871" y="767672"/>
                    </a:cubicBezTo>
                    <a:cubicBezTo>
                      <a:pt x="622015" y="776054"/>
                      <a:pt x="629444" y="784150"/>
                      <a:pt x="637160" y="792056"/>
                    </a:cubicBezTo>
                    <a:cubicBezTo>
                      <a:pt x="644875" y="799962"/>
                      <a:pt x="652781" y="807391"/>
                      <a:pt x="660686" y="815106"/>
                    </a:cubicBezTo>
                    <a:cubicBezTo>
                      <a:pt x="635540" y="779293"/>
                      <a:pt x="610109" y="744145"/>
                      <a:pt x="588392" y="706902"/>
                    </a:cubicBezTo>
                    <a:cubicBezTo>
                      <a:pt x="565246" y="667278"/>
                      <a:pt x="557912" y="613653"/>
                      <a:pt x="564389" y="582220"/>
                    </a:cubicBezTo>
                    <a:cubicBezTo>
                      <a:pt x="565341" y="586135"/>
                      <a:pt x="566008" y="590116"/>
                      <a:pt x="566389" y="594126"/>
                    </a:cubicBezTo>
                    <a:cubicBezTo>
                      <a:pt x="566389" y="598318"/>
                      <a:pt x="566960" y="602509"/>
                      <a:pt x="567723" y="606604"/>
                    </a:cubicBezTo>
                    <a:cubicBezTo>
                      <a:pt x="575866" y="651572"/>
                      <a:pt x="597183" y="693110"/>
                      <a:pt x="628968" y="725952"/>
                    </a:cubicBezTo>
                    <a:cubicBezTo>
                      <a:pt x="651352" y="750241"/>
                      <a:pt x="675641" y="772815"/>
                      <a:pt x="699072" y="796152"/>
                    </a:cubicBezTo>
                    <a:cubicBezTo>
                      <a:pt x="612490" y="684328"/>
                      <a:pt x="647256" y="489351"/>
                      <a:pt x="694215" y="437631"/>
                    </a:cubicBezTo>
                    <a:cubicBezTo>
                      <a:pt x="616872" y="595460"/>
                      <a:pt x="669831" y="742431"/>
                      <a:pt x="756699" y="826536"/>
                    </a:cubicBezTo>
                    <a:cubicBezTo>
                      <a:pt x="745554" y="799676"/>
                      <a:pt x="734124" y="773673"/>
                      <a:pt x="723837" y="747193"/>
                    </a:cubicBezTo>
                    <a:cubicBezTo>
                      <a:pt x="704025" y="696139"/>
                      <a:pt x="689261" y="644133"/>
                      <a:pt x="694596" y="588316"/>
                    </a:cubicBezTo>
                    <a:cubicBezTo>
                      <a:pt x="696691" y="566790"/>
                      <a:pt x="704121" y="538501"/>
                      <a:pt x="713646" y="526213"/>
                    </a:cubicBezTo>
                    <a:cubicBezTo>
                      <a:pt x="697996" y="564942"/>
                      <a:pt x="695453" y="607728"/>
                      <a:pt x="706407" y="648038"/>
                    </a:cubicBezTo>
                    <a:cubicBezTo>
                      <a:pt x="713836" y="677441"/>
                      <a:pt x="723847" y="706121"/>
                      <a:pt x="736315" y="733763"/>
                    </a:cubicBezTo>
                    <a:cubicBezTo>
                      <a:pt x="756508" y="777864"/>
                      <a:pt x="779844" y="820536"/>
                      <a:pt x="801847" y="863779"/>
                    </a:cubicBezTo>
                    <a:cubicBezTo>
                      <a:pt x="803542" y="860883"/>
                      <a:pt x="803828" y="857378"/>
                      <a:pt x="802609" y="854254"/>
                    </a:cubicBezTo>
                    <a:cubicBezTo>
                      <a:pt x="794322" y="831013"/>
                      <a:pt x="786702" y="807486"/>
                      <a:pt x="777273" y="784722"/>
                    </a:cubicBezTo>
                    <a:cubicBezTo>
                      <a:pt x="752507" y="724619"/>
                      <a:pt x="738315" y="663468"/>
                      <a:pt x="748698" y="597841"/>
                    </a:cubicBezTo>
                    <a:cubicBezTo>
                      <a:pt x="759080" y="532214"/>
                      <a:pt x="781654" y="469730"/>
                      <a:pt x="826040" y="417819"/>
                    </a:cubicBezTo>
                    <a:cubicBezTo>
                      <a:pt x="856235" y="382576"/>
                      <a:pt x="892715" y="354192"/>
                      <a:pt x="939578" y="348953"/>
                    </a:cubicBezTo>
                    <a:cubicBezTo>
                      <a:pt x="975678" y="344952"/>
                      <a:pt x="1012730" y="349525"/>
                      <a:pt x="1049402" y="350286"/>
                    </a:cubicBezTo>
                    <a:lnTo>
                      <a:pt x="1050640" y="354763"/>
                    </a:lnTo>
                    <a:cubicBezTo>
                      <a:pt x="936054" y="361240"/>
                      <a:pt x="851949" y="410103"/>
                      <a:pt x="816325" y="519641"/>
                    </a:cubicBezTo>
                    <a:close/>
                    <a:moveTo>
                      <a:pt x="849948" y="2658480"/>
                    </a:moveTo>
                    <a:cubicBezTo>
                      <a:pt x="854711" y="2657061"/>
                      <a:pt x="859368" y="2655279"/>
                      <a:pt x="863855" y="2653146"/>
                    </a:cubicBezTo>
                    <a:cubicBezTo>
                      <a:pt x="894240" y="2635143"/>
                      <a:pt x="926815" y="2619904"/>
                      <a:pt x="954342" y="2598282"/>
                    </a:cubicBezTo>
                    <a:cubicBezTo>
                      <a:pt x="1047059" y="2526330"/>
                      <a:pt x="1131926" y="2444786"/>
                      <a:pt x="1207517" y="2355013"/>
                    </a:cubicBezTo>
                    <a:cubicBezTo>
                      <a:pt x="1262847" y="2290177"/>
                      <a:pt x="1302776" y="2213653"/>
                      <a:pt x="1324293" y="2131176"/>
                    </a:cubicBezTo>
                    <a:cubicBezTo>
                      <a:pt x="1333818" y="2092123"/>
                      <a:pt x="1340391" y="2052214"/>
                      <a:pt x="1350963" y="2013352"/>
                    </a:cubicBezTo>
                    <a:cubicBezTo>
                      <a:pt x="1366870" y="1954582"/>
                      <a:pt x="1393349" y="1903433"/>
                      <a:pt x="1456881" y="1881811"/>
                    </a:cubicBezTo>
                    <a:cubicBezTo>
                      <a:pt x="1482504" y="1873048"/>
                      <a:pt x="1491933" y="1851046"/>
                      <a:pt x="1492029" y="1825709"/>
                    </a:cubicBezTo>
                    <a:cubicBezTo>
                      <a:pt x="1492029" y="1787609"/>
                      <a:pt x="1490504" y="1749509"/>
                      <a:pt x="1489552" y="1711409"/>
                    </a:cubicBezTo>
                    <a:cubicBezTo>
                      <a:pt x="1489552" y="1710647"/>
                      <a:pt x="1488409" y="1709885"/>
                      <a:pt x="1488504" y="1709885"/>
                    </a:cubicBezTo>
                    <a:cubicBezTo>
                      <a:pt x="1479732" y="1723134"/>
                      <a:pt x="1470188" y="1735850"/>
                      <a:pt x="1459929" y="1747985"/>
                    </a:cubicBezTo>
                    <a:cubicBezTo>
                      <a:pt x="1408675" y="1801639"/>
                      <a:pt x="1344924" y="1841759"/>
                      <a:pt x="1274382" y="1864761"/>
                    </a:cubicBezTo>
                    <a:cubicBezTo>
                      <a:pt x="1193801" y="1892098"/>
                      <a:pt x="1112457" y="1916196"/>
                      <a:pt x="1035305" y="1953820"/>
                    </a:cubicBezTo>
                    <a:cubicBezTo>
                      <a:pt x="975583" y="1982967"/>
                      <a:pt x="913671" y="2007732"/>
                      <a:pt x="856616" y="2042403"/>
                    </a:cubicBezTo>
                    <a:cubicBezTo>
                      <a:pt x="850148" y="2045594"/>
                      <a:pt x="846348" y="2052471"/>
                      <a:pt x="847091" y="2059643"/>
                    </a:cubicBezTo>
                    <a:cubicBezTo>
                      <a:pt x="847919" y="2169247"/>
                      <a:pt x="848615" y="2278909"/>
                      <a:pt x="849186" y="2388636"/>
                    </a:cubicBezTo>
                    <a:cubicBezTo>
                      <a:pt x="849186" y="2447311"/>
                      <a:pt x="849348" y="2505956"/>
                      <a:pt x="849663" y="2564563"/>
                    </a:cubicBezTo>
                    <a:cubicBezTo>
                      <a:pt x="849948" y="2595329"/>
                      <a:pt x="849948" y="2625714"/>
                      <a:pt x="849948" y="2658290"/>
                    </a:cubicBezTo>
                    <a:close/>
                    <a:moveTo>
                      <a:pt x="826898" y="2658480"/>
                    </a:moveTo>
                    <a:cubicBezTo>
                      <a:pt x="826898" y="2655241"/>
                      <a:pt x="827374" y="2653717"/>
                      <a:pt x="827374" y="2652193"/>
                    </a:cubicBezTo>
                    <a:cubicBezTo>
                      <a:pt x="826422" y="2456045"/>
                      <a:pt x="825593" y="2259925"/>
                      <a:pt x="824898" y="2063834"/>
                    </a:cubicBezTo>
                    <a:cubicBezTo>
                      <a:pt x="825545" y="2054452"/>
                      <a:pt x="820316" y="2045641"/>
                      <a:pt x="811753" y="2041736"/>
                    </a:cubicBezTo>
                    <a:cubicBezTo>
                      <a:pt x="732600" y="1995540"/>
                      <a:pt x="647542" y="1961916"/>
                      <a:pt x="563532" y="1926674"/>
                    </a:cubicBezTo>
                    <a:cubicBezTo>
                      <a:pt x="511525" y="1904862"/>
                      <a:pt x="456280" y="1890765"/>
                      <a:pt x="402464" y="1873239"/>
                    </a:cubicBezTo>
                    <a:cubicBezTo>
                      <a:pt x="330826" y="1851207"/>
                      <a:pt x="265504" y="1812336"/>
                      <a:pt x="211964" y="1759891"/>
                    </a:cubicBezTo>
                    <a:cubicBezTo>
                      <a:pt x="199191" y="1745509"/>
                      <a:pt x="187266" y="1730402"/>
                      <a:pt x="176245" y="1714647"/>
                    </a:cubicBezTo>
                    <a:cubicBezTo>
                      <a:pt x="176245" y="1755319"/>
                      <a:pt x="175673" y="1793229"/>
                      <a:pt x="176245" y="1831043"/>
                    </a:cubicBezTo>
                    <a:cubicBezTo>
                      <a:pt x="175102" y="1860856"/>
                      <a:pt x="194952" y="1887421"/>
                      <a:pt x="223870" y="1894765"/>
                    </a:cubicBezTo>
                    <a:cubicBezTo>
                      <a:pt x="261017" y="1906862"/>
                      <a:pt x="283211" y="1934103"/>
                      <a:pt x="300070" y="1967441"/>
                    </a:cubicBezTo>
                    <a:cubicBezTo>
                      <a:pt x="320263" y="2007255"/>
                      <a:pt x="328645" y="2050499"/>
                      <a:pt x="337598" y="2093743"/>
                    </a:cubicBezTo>
                    <a:cubicBezTo>
                      <a:pt x="353105" y="2174295"/>
                      <a:pt x="386071" y="2250477"/>
                      <a:pt x="434182" y="2316913"/>
                    </a:cubicBezTo>
                    <a:cubicBezTo>
                      <a:pt x="474558" y="2371406"/>
                      <a:pt x="520002" y="2421955"/>
                      <a:pt x="569913" y="2467884"/>
                    </a:cubicBezTo>
                    <a:cubicBezTo>
                      <a:pt x="624168" y="2520691"/>
                      <a:pt x="682099" y="2569583"/>
                      <a:pt x="743268" y="2614189"/>
                    </a:cubicBezTo>
                    <a:cubicBezTo>
                      <a:pt x="768948" y="2632629"/>
                      <a:pt x="797104" y="2647345"/>
                      <a:pt x="826898" y="2657908"/>
                    </a:cubicBezTo>
                    <a:close/>
                    <a:moveTo>
                      <a:pt x="1346963" y="1323742"/>
                    </a:moveTo>
                    <a:cubicBezTo>
                      <a:pt x="1356488" y="1346125"/>
                      <a:pt x="1366870" y="1366699"/>
                      <a:pt x="1374490" y="1388130"/>
                    </a:cubicBezTo>
                    <a:cubicBezTo>
                      <a:pt x="1383148" y="1414020"/>
                      <a:pt x="1394378" y="1438965"/>
                      <a:pt x="1408018" y="1462616"/>
                    </a:cubicBezTo>
                    <a:cubicBezTo>
                      <a:pt x="1421162" y="1484523"/>
                      <a:pt x="1432212" y="1507764"/>
                      <a:pt x="1447261" y="1528053"/>
                    </a:cubicBezTo>
                    <a:cubicBezTo>
                      <a:pt x="1477265" y="1568534"/>
                      <a:pt x="1521842" y="1572630"/>
                      <a:pt x="1559275" y="1554723"/>
                    </a:cubicBezTo>
                    <a:cubicBezTo>
                      <a:pt x="1580925" y="1543007"/>
                      <a:pt x="1598127" y="1524500"/>
                      <a:pt x="1608233" y="1502050"/>
                    </a:cubicBezTo>
                    <a:cubicBezTo>
                      <a:pt x="1628969" y="1459187"/>
                      <a:pt x="1641876" y="1412962"/>
                      <a:pt x="1646333" y="1365556"/>
                    </a:cubicBezTo>
                    <a:cubicBezTo>
                      <a:pt x="1654830" y="1308654"/>
                      <a:pt x="1653992" y="1250742"/>
                      <a:pt x="1643857" y="1194106"/>
                    </a:cubicBezTo>
                    <a:cubicBezTo>
                      <a:pt x="1627950" y="1112953"/>
                      <a:pt x="1596232" y="1037325"/>
                      <a:pt x="1565371" y="961220"/>
                    </a:cubicBezTo>
                    <a:cubicBezTo>
                      <a:pt x="1532319" y="878924"/>
                      <a:pt x="1500601" y="796437"/>
                      <a:pt x="1491076" y="707379"/>
                    </a:cubicBezTo>
                    <a:cubicBezTo>
                      <a:pt x="1486390" y="669898"/>
                      <a:pt x="1487190" y="631941"/>
                      <a:pt x="1493457" y="594698"/>
                    </a:cubicBezTo>
                    <a:cubicBezTo>
                      <a:pt x="1504068" y="543663"/>
                      <a:pt x="1525185" y="495390"/>
                      <a:pt x="1555465" y="452966"/>
                    </a:cubicBezTo>
                    <a:cubicBezTo>
                      <a:pt x="1568514" y="433916"/>
                      <a:pt x="1582802" y="415342"/>
                      <a:pt x="1598042" y="394482"/>
                    </a:cubicBezTo>
                    <a:cubicBezTo>
                      <a:pt x="1552084" y="415580"/>
                      <a:pt x="1508888" y="442260"/>
                      <a:pt x="1469454" y="473921"/>
                    </a:cubicBezTo>
                    <a:cubicBezTo>
                      <a:pt x="1407446" y="526594"/>
                      <a:pt x="1374204" y="592698"/>
                      <a:pt x="1378395" y="675089"/>
                    </a:cubicBezTo>
                    <a:cubicBezTo>
                      <a:pt x="1380586" y="720237"/>
                      <a:pt x="1398969" y="761576"/>
                      <a:pt x="1410018" y="804534"/>
                    </a:cubicBezTo>
                    <a:cubicBezTo>
                      <a:pt x="1406018" y="803200"/>
                      <a:pt x="1401541" y="801390"/>
                      <a:pt x="1396969" y="800057"/>
                    </a:cubicBezTo>
                    <a:cubicBezTo>
                      <a:pt x="1377919" y="794532"/>
                      <a:pt x="1368870" y="802438"/>
                      <a:pt x="1371823" y="821869"/>
                    </a:cubicBezTo>
                    <a:cubicBezTo>
                      <a:pt x="1373157" y="830156"/>
                      <a:pt x="1374680" y="838347"/>
                      <a:pt x="1375919" y="846634"/>
                    </a:cubicBezTo>
                    <a:cubicBezTo>
                      <a:pt x="1381100" y="890878"/>
                      <a:pt x="1401265" y="932026"/>
                      <a:pt x="1433069" y="963220"/>
                    </a:cubicBezTo>
                    <a:cubicBezTo>
                      <a:pt x="1438965" y="968592"/>
                      <a:pt x="1444327" y="974526"/>
                      <a:pt x="1449071" y="980937"/>
                    </a:cubicBezTo>
                    <a:cubicBezTo>
                      <a:pt x="1482027" y="1029324"/>
                      <a:pt x="1499553" y="1081711"/>
                      <a:pt x="1485266" y="1140385"/>
                    </a:cubicBezTo>
                    <a:cubicBezTo>
                      <a:pt x="1470502" y="1201345"/>
                      <a:pt x="1414400" y="1236302"/>
                      <a:pt x="1357440" y="1221062"/>
                    </a:cubicBezTo>
                    <a:cubicBezTo>
                      <a:pt x="1312768" y="1209061"/>
                      <a:pt x="1285050" y="1178200"/>
                      <a:pt x="1271715" y="1135337"/>
                    </a:cubicBezTo>
                    <a:cubicBezTo>
                      <a:pt x="1263333" y="1108953"/>
                      <a:pt x="1259523" y="1081235"/>
                      <a:pt x="1253618" y="1054089"/>
                    </a:cubicBezTo>
                    <a:cubicBezTo>
                      <a:pt x="1254380" y="1055898"/>
                      <a:pt x="1253618" y="1058375"/>
                      <a:pt x="1253618" y="1060852"/>
                    </a:cubicBezTo>
                    <a:cubicBezTo>
                      <a:pt x="1248503" y="1095703"/>
                      <a:pt x="1249703" y="1131193"/>
                      <a:pt x="1257142" y="1165627"/>
                    </a:cubicBezTo>
                    <a:cubicBezTo>
                      <a:pt x="1261114" y="1183648"/>
                      <a:pt x="1267524" y="1201050"/>
                      <a:pt x="1276192" y="1217347"/>
                    </a:cubicBezTo>
                    <a:cubicBezTo>
                      <a:pt x="1290003" y="1238769"/>
                      <a:pt x="1304948" y="1259429"/>
                      <a:pt x="1320959" y="1279260"/>
                    </a:cubicBezTo>
                    <a:cubicBezTo>
                      <a:pt x="1324179" y="1283898"/>
                      <a:pt x="1328094" y="1288013"/>
                      <a:pt x="1332580" y="1291452"/>
                    </a:cubicBezTo>
                    <a:cubicBezTo>
                      <a:pt x="1355002" y="1307206"/>
                      <a:pt x="1381415" y="1316321"/>
                      <a:pt x="1408780" y="1317741"/>
                    </a:cubicBezTo>
                    <a:cubicBezTo>
                      <a:pt x="1508792" y="1324408"/>
                      <a:pt x="1577944" y="1240779"/>
                      <a:pt x="1573658" y="1148005"/>
                    </a:cubicBezTo>
                    <a:cubicBezTo>
                      <a:pt x="1571181" y="1094665"/>
                      <a:pt x="1545083" y="1050945"/>
                      <a:pt x="1515365" y="1009226"/>
                    </a:cubicBezTo>
                    <a:cubicBezTo>
                      <a:pt x="1492314" y="977127"/>
                      <a:pt x="1468692" y="945409"/>
                      <a:pt x="1445451" y="913404"/>
                    </a:cubicBezTo>
                    <a:cubicBezTo>
                      <a:pt x="1444156" y="911299"/>
                      <a:pt x="1443013" y="909099"/>
                      <a:pt x="1442022" y="906832"/>
                    </a:cubicBezTo>
                    <a:cubicBezTo>
                      <a:pt x="1476217" y="949695"/>
                      <a:pt x="1510221" y="992557"/>
                      <a:pt x="1541749" y="1036372"/>
                    </a:cubicBezTo>
                    <a:cubicBezTo>
                      <a:pt x="1577849" y="1087140"/>
                      <a:pt x="1593851" y="1143243"/>
                      <a:pt x="1579278" y="1205822"/>
                    </a:cubicBezTo>
                    <a:cubicBezTo>
                      <a:pt x="1562599" y="1278822"/>
                      <a:pt x="1499468" y="1331876"/>
                      <a:pt x="1424687" y="1335743"/>
                    </a:cubicBezTo>
                    <a:cubicBezTo>
                      <a:pt x="1398169" y="1337257"/>
                      <a:pt x="1371652" y="1332962"/>
                      <a:pt x="1346963" y="1323170"/>
                    </a:cubicBezTo>
                    <a:close/>
                    <a:moveTo>
                      <a:pt x="1309815" y="1379558"/>
                    </a:moveTo>
                    <a:cubicBezTo>
                      <a:pt x="1307529" y="1369080"/>
                      <a:pt x="1305815" y="1359841"/>
                      <a:pt x="1303433" y="1350983"/>
                    </a:cubicBezTo>
                    <a:cubicBezTo>
                      <a:pt x="1280859" y="1265734"/>
                      <a:pt x="1230472" y="1199250"/>
                      <a:pt x="1161225" y="1147053"/>
                    </a:cubicBezTo>
                    <a:cubicBezTo>
                      <a:pt x="1049021" y="1062661"/>
                      <a:pt x="923100" y="1022656"/>
                      <a:pt x="781940" y="1034562"/>
                    </a:cubicBezTo>
                    <a:cubicBezTo>
                      <a:pt x="744268" y="1036524"/>
                      <a:pt x="707188" y="1044726"/>
                      <a:pt x="672212" y="1058851"/>
                    </a:cubicBezTo>
                    <a:cubicBezTo>
                      <a:pt x="614986" y="1084597"/>
                      <a:pt x="561893" y="1118687"/>
                      <a:pt x="514668" y="1160007"/>
                    </a:cubicBezTo>
                    <a:cubicBezTo>
                      <a:pt x="479283" y="1189086"/>
                      <a:pt x="449765" y="1224643"/>
                      <a:pt x="427705" y="1264782"/>
                    </a:cubicBezTo>
                    <a:cubicBezTo>
                      <a:pt x="413132" y="1292690"/>
                      <a:pt x="399606" y="1321075"/>
                      <a:pt x="385605" y="1349173"/>
                    </a:cubicBezTo>
                    <a:lnTo>
                      <a:pt x="387890" y="1353174"/>
                    </a:lnTo>
                    <a:cubicBezTo>
                      <a:pt x="400482" y="1350450"/>
                      <a:pt x="412865" y="1346820"/>
                      <a:pt x="424943" y="1342315"/>
                    </a:cubicBezTo>
                    <a:cubicBezTo>
                      <a:pt x="459233" y="1326789"/>
                      <a:pt x="493332" y="1310883"/>
                      <a:pt x="526670" y="1293452"/>
                    </a:cubicBezTo>
                    <a:cubicBezTo>
                      <a:pt x="597297" y="1255838"/>
                      <a:pt x="662906" y="1209470"/>
                      <a:pt x="721932" y="1155435"/>
                    </a:cubicBezTo>
                    <a:cubicBezTo>
                      <a:pt x="750507" y="1129527"/>
                      <a:pt x="779082" y="1103428"/>
                      <a:pt x="808229" y="1077425"/>
                    </a:cubicBezTo>
                    <a:cubicBezTo>
                      <a:pt x="811658" y="1074377"/>
                      <a:pt x="815753" y="1072091"/>
                      <a:pt x="818992" y="1068948"/>
                    </a:cubicBezTo>
                    <a:cubicBezTo>
                      <a:pt x="824202" y="1062614"/>
                      <a:pt x="833565" y="1061699"/>
                      <a:pt x="839909" y="1066909"/>
                    </a:cubicBezTo>
                    <a:cubicBezTo>
                      <a:pt x="840652" y="1067519"/>
                      <a:pt x="841338" y="1068205"/>
                      <a:pt x="841947" y="1068948"/>
                    </a:cubicBezTo>
                    <a:cubicBezTo>
                      <a:pt x="855854" y="1081997"/>
                      <a:pt x="870046" y="1094665"/>
                      <a:pt x="883095" y="1108381"/>
                    </a:cubicBezTo>
                    <a:cubicBezTo>
                      <a:pt x="919576" y="1146481"/>
                      <a:pt x="953961" y="1187058"/>
                      <a:pt x="992157" y="1223538"/>
                    </a:cubicBezTo>
                    <a:cubicBezTo>
                      <a:pt x="1080929" y="1308311"/>
                      <a:pt x="1193801" y="1345077"/>
                      <a:pt x="1309815" y="1378986"/>
                    </a:cubicBezTo>
                    <a:close/>
                    <a:moveTo>
                      <a:pt x="877475" y="829870"/>
                    </a:moveTo>
                    <a:cubicBezTo>
                      <a:pt x="878333" y="816345"/>
                      <a:pt x="880047" y="802724"/>
                      <a:pt x="879857" y="789198"/>
                    </a:cubicBezTo>
                    <a:cubicBezTo>
                      <a:pt x="879419" y="739516"/>
                      <a:pt x="892592" y="690662"/>
                      <a:pt x="917957" y="647943"/>
                    </a:cubicBezTo>
                    <a:cubicBezTo>
                      <a:pt x="944055" y="602699"/>
                      <a:pt x="993585" y="580125"/>
                      <a:pt x="1039305" y="592031"/>
                    </a:cubicBezTo>
                    <a:cubicBezTo>
                      <a:pt x="1098646" y="607557"/>
                      <a:pt x="1128745" y="673089"/>
                      <a:pt x="1120554" y="728619"/>
                    </a:cubicBezTo>
                    <a:cubicBezTo>
                      <a:pt x="1115029" y="756585"/>
                      <a:pt x="1105399" y="783579"/>
                      <a:pt x="1091979" y="808725"/>
                    </a:cubicBezTo>
                    <a:cubicBezTo>
                      <a:pt x="1078453" y="837300"/>
                      <a:pt x="1064070" y="865398"/>
                      <a:pt x="1053212" y="894450"/>
                    </a:cubicBezTo>
                    <a:cubicBezTo>
                      <a:pt x="1039934" y="927673"/>
                      <a:pt x="1043696" y="965297"/>
                      <a:pt x="1063308" y="995224"/>
                    </a:cubicBezTo>
                    <a:cubicBezTo>
                      <a:pt x="1081501" y="1023799"/>
                      <a:pt x="1113600" y="1025895"/>
                      <a:pt x="1131317" y="998368"/>
                    </a:cubicBezTo>
                    <a:cubicBezTo>
                      <a:pt x="1149033" y="970840"/>
                      <a:pt x="1166369" y="941218"/>
                      <a:pt x="1172274" y="907499"/>
                    </a:cubicBezTo>
                    <a:cubicBezTo>
                      <a:pt x="1176846" y="882067"/>
                      <a:pt x="1180847" y="856540"/>
                      <a:pt x="1184752" y="831299"/>
                    </a:cubicBezTo>
                    <a:cubicBezTo>
                      <a:pt x="1193515" y="774149"/>
                      <a:pt x="1201230" y="716999"/>
                      <a:pt x="1192753" y="658706"/>
                    </a:cubicBezTo>
                    <a:cubicBezTo>
                      <a:pt x="1183228" y="593174"/>
                      <a:pt x="1152176" y="542310"/>
                      <a:pt x="1091216" y="512497"/>
                    </a:cubicBezTo>
                    <a:cubicBezTo>
                      <a:pt x="1053869" y="493885"/>
                      <a:pt x="1012283" y="485408"/>
                      <a:pt x="970630" y="487923"/>
                    </a:cubicBezTo>
                    <a:cubicBezTo>
                      <a:pt x="927225" y="489637"/>
                      <a:pt x="887134" y="511602"/>
                      <a:pt x="862331" y="547263"/>
                    </a:cubicBezTo>
                    <a:cubicBezTo>
                      <a:pt x="842966" y="575200"/>
                      <a:pt x="830136" y="607138"/>
                      <a:pt x="824802" y="640704"/>
                    </a:cubicBezTo>
                    <a:cubicBezTo>
                      <a:pt x="819535" y="670250"/>
                      <a:pt x="818354" y="700378"/>
                      <a:pt x="821278" y="730239"/>
                    </a:cubicBezTo>
                    <a:cubicBezTo>
                      <a:pt x="824612" y="715475"/>
                      <a:pt x="826898" y="700426"/>
                      <a:pt x="830327" y="685757"/>
                    </a:cubicBezTo>
                    <a:cubicBezTo>
                      <a:pt x="845948" y="619082"/>
                      <a:pt x="884905" y="572124"/>
                      <a:pt x="948913" y="546978"/>
                    </a:cubicBezTo>
                    <a:cubicBezTo>
                      <a:pt x="1023589" y="517641"/>
                      <a:pt x="1099694" y="546978"/>
                      <a:pt x="1131412" y="616986"/>
                    </a:cubicBezTo>
                    <a:cubicBezTo>
                      <a:pt x="1136594" y="630617"/>
                      <a:pt x="1140947" y="644552"/>
                      <a:pt x="1144461" y="658706"/>
                    </a:cubicBezTo>
                    <a:lnTo>
                      <a:pt x="1141032" y="659659"/>
                    </a:lnTo>
                    <a:lnTo>
                      <a:pt x="1138461" y="650134"/>
                    </a:lnTo>
                    <a:cubicBezTo>
                      <a:pt x="1125125" y="595079"/>
                      <a:pt x="1076138" y="556083"/>
                      <a:pt x="1019493" y="555455"/>
                    </a:cubicBezTo>
                    <a:cubicBezTo>
                      <a:pt x="952247" y="555455"/>
                      <a:pt x="890525" y="606985"/>
                      <a:pt x="874904" y="676042"/>
                    </a:cubicBezTo>
                    <a:cubicBezTo>
                      <a:pt x="863474" y="727191"/>
                      <a:pt x="871760" y="778150"/>
                      <a:pt x="877475" y="829299"/>
                    </a:cubicBezTo>
                    <a:close/>
                    <a:moveTo>
                      <a:pt x="197009" y="1694836"/>
                    </a:moveTo>
                    <a:lnTo>
                      <a:pt x="195200" y="1696264"/>
                    </a:lnTo>
                    <a:cubicBezTo>
                      <a:pt x="197152" y="1702713"/>
                      <a:pt x="199972" y="1708866"/>
                      <a:pt x="203582" y="1714552"/>
                    </a:cubicBezTo>
                    <a:cubicBezTo>
                      <a:pt x="216583" y="1731831"/>
                      <a:pt x="231023" y="1747985"/>
                      <a:pt x="246730" y="1762844"/>
                    </a:cubicBezTo>
                    <a:cubicBezTo>
                      <a:pt x="301880" y="1810469"/>
                      <a:pt x="366840" y="1840473"/>
                      <a:pt x="436468" y="1861808"/>
                    </a:cubicBezTo>
                    <a:cubicBezTo>
                      <a:pt x="489332" y="1878096"/>
                      <a:pt x="542481" y="1894670"/>
                      <a:pt x="593535" y="1916101"/>
                    </a:cubicBezTo>
                    <a:cubicBezTo>
                      <a:pt x="674022" y="1949915"/>
                      <a:pt x="755460" y="1982205"/>
                      <a:pt x="830708" y="2027830"/>
                    </a:cubicBezTo>
                    <a:cubicBezTo>
                      <a:pt x="834156" y="2029392"/>
                      <a:pt x="838118" y="2029392"/>
                      <a:pt x="841566" y="2027830"/>
                    </a:cubicBezTo>
                    <a:cubicBezTo>
                      <a:pt x="859664" y="2018305"/>
                      <a:pt x="876904" y="2006684"/>
                      <a:pt x="895287" y="1997730"/>
                    </a:cubicBezTo>
                    <a:cubicBezTo>
                      <a:pt x="996252" y="1949058"/>
                      <a:pt x="1096265" y="1898194"/>
                      <a:pt x="1204469" y="1866476"/>
                    </a:cubicBezTo>
                    <a:cubicBezTo>
                      <a:pt x="1272287" y="1846664"/>
                      <a:pt x="1338390" y="1822565"/>
                      <a:pt x="1394969" y="1778370"/>
                    </a:cubicBezTo>
                    <a:cubicBezTo>
                      <a:pt x="1415695" y="1761749"/>
                      <a:pt x="1435155" y="1743603"/>
                      <a:pt x="1453166" y="1724077"/>
                    </a:cubicBezTo>
                    <a:cubicBezTo>
                      <a:pt x="1461025" y="1713590"/>
                      <a:pt x="1467664" y="1702246"/>
                      <a:pt x="1472979" y="1690263"/>
                    </a:cubicBezTo>
                    <a:lnTo>
                      <a:pt x="1470026" y="1688644"/>
                    </a:lnTo>
                    <a:lnTo>
                      <a:pt x="1467168" y="1690359"/>
                    </a:lnTo>
                    <a:cubicBezTo>
                      <a:pt x="1435641" y="1712933"/>
                      <a:pt x="1404494" y="1736269"/>
                      <a:pt x="1365251" y="1744365"/>
                    </a:cubicBezTo>
                    <a:cubicBezTo>
                      <a:pt x="1362584" y="1744937"/>
                      <a:pt x="1360488" y="1747890"/>
                      <a:pt x="1358298" y="1749890"/>
                    </a:cubicBezTo>
                    <a:cubicBezTo>
                      <a:pt x="1350430" y="1757577"/>
                      <a:pt x="1342096" y="1764768"/>
                      <a:pt x="1333342" y="1771417"/>
                    </a:cubicBezTo>
                    <a:cubicBezTo>
                      <a:pt x="1278878" y="1807669"/>
                      <a:pt x="1219109" y="1835234"/>
                      <a:pt x="1156177" y="1853141"/>
                    </a:cubicBezTo>
                    <a:cubicBezTo>
                      <a:pt x="1080834" y="1875715"/>
                      <a:pt x="1005111" y="1894194"/>
                      <a:pt x="925672" y="1892955"/>
                    </a:cubicBezTo>
                    <a:cubicBezTo>
                      <a:pt x="873475" y="1892098"/>
                      <a:pt x="820897" y="1892955"/>
                      <a:pt x="769176" y="1892955"/>
                    </a:cubicBezTo>
                    <a:cubicBezTo>
                      <a:pt x="708597" y="1893622"/>
                      <a:pt x="648304" y="1891908"/>
                      <a:pt x="589058" y="1876477"/>
                    </a:cubicBezTo>
                    <a:cubicBezTo>
                      <a:pt x="522383" y="1859142"/>
                      <a:pt x="455708" y="1842758"/>
                      <a:pt x="394463" y="1809802"/>
                    </a:cubicBezTo>
                    <a:cubicBezTo>
                      <a:pt x="363792" y="1793324"/>
                      <a:pt x="331502" y="1778751"/>
                      <a:pt x="307976" y="1751414"/>
                    </a:cubicBezTo>
                    <a:cubicBezTo>
                      <a:pt x="305937" y="1749900"/>
                      <a:pt x="303594" y="1748823"/>
                      <a:pt x="301118" y="1748271"/>
                    </a:cubicBezTo>
                    <a:cubicBezTo>
                      <a:pt x="285611" y="1743337"/>
                      <a:pt x="270438" y="1737412"/>
                      <a:pt x="255683" y="1730554"/>
                    </a:cubicBezTo>
                    <a:cubicBezTo>
                      <a:pt x="235395" y="1719791"/>
                      <a:pt x="216536" y="1706646"/>
                      <a:pt x="197009" y="1694264"/>
                    </a:cubicBezTo>
                    <a:close/>
                    <a:moveTo>
                      <a:pt x="941960" y="1005416"/>
                    </a:moveTo>
                    <a:cubicBezTo>
                      <a:pt x="950532" y="1009321"/>
                      <a:pt x="950342" y="1004559"/>
                      <a:pt x="951485" y="999034"/>
                    </a:cubicBezTo>
                    <a:cubicBezTo>
                      <a:pt x="955219" y="967468"/>
                      <a:pt x="960752" y="936141"/>
                      <a:pt x="968058" y="905213"/>
                    </a:cubicBezTo>
                    <a:cubicBezTo>
                      <a:pt x="977583" y="872923"/>
                      <a:pt x="992157" y="842157"/>
                      <a:pt x="1004349" y="810725"/>
                    </a:cubicBezTo>
                    <a:cubicBezTo>
                      <a:pt x="1015112" y="782721"/>
                      <a:pt x="1025684" y="754623"/>
                      <a:pt x="1026446" y="723952"/>
                    </a:cubicBezTo>
                    <a:cubicBezTo>
                      <a:pt x="1028009" y="708322"/>
                      <a:pt x="1019312" y="693472"/>
                      <a:pt x="1004920" y="687186"/>
                    </a:cubicBezTo>
                    <a:cubicBezTo>
                      <a:pt x="989490" y="679851"/>
                      <a:pt x="976821" y="685757"/>
                      <a:pt x="965201" y="695663"/>
                    </a:cubicBezTo>
                    <a:cubicBezTo>
                      <a:pt x="946046" y="712741"/>
                      <a:pt x="932387" y="735116"/>
                      <a:pt x="925958" y="759957"/>
                    </a:cubicBezTo>
                    <a:cubicBezTo>
                      <a:pt x="909194" y="816440"/>
                      <a:pt x="912908" y="874257"/>
                      <a:pt x="914813" y="931978"/>
                    </a:cubicBezTo>
                    <a:cubicBezTo>
                      <a:pt x="914899" y="938112"/>
                      <a:pt x="918652" y="943589"/>
                      <a:pt x="924338" y="945885"/>
                    </a:cubicBezTo>
                    <a:cubicBezTo>
                      <a:pt x="940312" y="954400"/>
                      <a:pt x="948646" y="972507"/>
                      <a:pt x="944722" y="990176"/>
                    </a:cubicBezTo>
                    <a:cubicBezTo>
                      <a:pt x="943293" y="994462"/>
                      <a:pt x="942722" y="999320"/>
                      <a:pt x="941960" y="1004844"/>
                    </a:cubicBezTo>
                    <a:close/>
                    <a:moveTo>
                      <a:pt x="1342010" y="820536"/>
                    </a:moveTo>
                    <a:cubicBezTo>
                      <a:pt x="1319816" y="854350"/>
                      <a:pt x="1314959" y="893688"/>
                      <a:pt x="1309053" y="932740"/>
                    </a:cubicBezTo>
                    <a:cubicBezTo>
                      <a:pt x="1303157" y="963544"/>
                      <a:pt x="1304662" y="995310"/>
                      <a:pt x="1313435" y="1025418"/>
                    </a:cubicBezTo>
                    <a:cubicBezTo>
                      <a:pt x="1318531" y="1045183"/>
                      <a:pt x="1335114" y="1059880"/>
                      <a:pt x="1355345" y="1062566"/>
                    </a:cubicBezTo>
                    <a:cubicBezTo>
                      <a:pt x="1372737" y="1065338"/>
                      <a:pt x="1390263" y="1058489"/>
                      <a:pt x="1401160" y="1044659"/>
                    </a:cubicBezTo>
                    <a:cubicBezTo>
                      <a:pt x="1412352" y="1031476"/>
                      <a:pt x="1417467" y="1014188"/>
                      <a:pt x="1415257" y="997034"/>
                    </a:cubicBezTo>
                    <a:cubicBezTo>
                      <a:pt x="1412876" y="971507"/>
                      <a:pt x="1397350" y="952267"/>
                      <a:pt x="1382396" y="933026"/>
                    </a:cubicBezTo>
                    <a:cubicBezTo>
                      <a:pt x="1367441" y="913785"/>
                      <a:pt x="1350963" y="894926"/>
                      <a:pt x="1346772" y="870161"/>
                    </a:cubicBezTo>
                    <a:cubicBezTo>
                      <a:pt x="1344200" y="853016"/>
                      <a:pt x="1343820" y="836157"/>
                      <a:pt x="1342295" y="819964"/>
                    </a:cubicBezTo>
                    <a:close/>
                    <a:moveTo>
                      <a:pt x="903098" y="1013131"/>
                    </a:moveTo>
                    <a:cubicBezTo>
                      <a:pt x="903660" y="1008959"/>
                      <a:pt x="904479" y="1004816"/>
                      <a:pt x="905574" y="1000749"/>
                    </a:cubicBezTo>
                    <a:cubicBezTo>
                      <a:pt x="912623" y="979794"/>
                      <a:pt x="913385" y="977698"/>
                      <a:pt x="886524" y="970935"/>
                    </a:cubicBezTo>
                    <a:cubicBezTo>
                      <a:pt x="883600" y="970183"/>
                      <a:pt x="880590" y="969802"/>
                      <a:pt x="877571" y="969793"/>
                    </a:cubicBezTo>
                    <a:cubicBezTo>
                      <a:pt x="846043" y="969793"/>
                      <a:pt x="814515" y="969793"/>
                      <a:pt x="782988" y="969793"/>
                    </a:cubicBezTo>
                    <a:cubicBezTo>
                      <a:pt x="751460" y="969793"/>
                      <a:pt x="742697" y="981985"/>
                      <a:pt x="751460" y="1013036"/>
                    </a:cubicBezTo>
                    <a:cubicBezTo>
                      <a:pt x="751460" y="1013703"/>
                      <a:pt x="752317" y="1014179"/>
                      <a:pt x="751460" y="10130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: фигура 60">
                <a:extLst>
                  <a:ext uri="{FF2B5EF4-FFF2-40B4-BE49-F238E27FC236}">
                    <a16:creationId xmlns:a16="http://schemas.microsoft.com/office/drawing/2014/main" id="{49B0F4DE-6246-4263-A341-396D059A8F93}"/>
                  </a:ext>
                </a:extLst>
              </p:cNvPr>
              <p:cNvSpPr/>
              <p:nvPr/>
            </p:nvSpPr>
            <p:spPr>
              <a:xfrm>
                <a:off x="5995236" y="4107275"/>
                <a:ext cx="45715" cy="91821"/>
              </a:xfrm>
              <a:custGeom>
                <a:avLst/>
                <a:gdLst>
                  <a:gd name="connsiteX0" fmla="*/ 45203 w 45715"/>
                  <a:gd name="connsiteY0" fmla="*/ 29489 h 91821"/>
                  <a:gd name="connsiteX1" fmla="*/ 28058 w 45715"/>
                  <a:gd name="connsiteY1" fmla="*/ 82639 h 91821"/>
                  <a:gd name="connsiteX2" fmla="*/ 11580 w 45715"/>
                  <a:gd name="connsiteY2" fmla="*/ 91497 h 91821"/>
                  <a:gd name="connsiteX3" fmla="*/ 2055 w 45715"/>
                  <a:gd name="connsiteY3" fmla="*/ 77114 h 91821"/>
                  <a:gd name="connsiteX4" fmla="*/ 15390 w 45715"/>
                  <a:gd name="connsiteY4" fmla="*/ 11963 h 91821"/>
                  <a:gd name="connsiteX5" fmla="*/ 34440 w 45715"/>
                  <a:gd name="connsiteY5" fmla="*/ -324 h 91821"/>
                  <a:gd name="connsiteX6" fmla="*/ 45870 w 45715"/>
                  <a:gd name="connsiteY6" fmla="*/ 19297 h 91821"/>
                  <a:gd name="connsiteX7" fmla="*/ 45203 w 45715"/>
                  <a:gd name="connsiteY7" fmla="*/ 29489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5" h="91821">
                    <a:moveTo>
                      <a:pt x="45203" y="29489"/>
                    </a:moveTo>
                    <a:cubicBezTo>
                      <a:pt x="45499" y="48606"/>
                      <a:pt x="39469" y="67294"/>
                      <a:pt x="28058" y="82639"/>
                    </a:cubicBezTo>
                    <a:cubicBezTo>
                      <a:pt x="24077" y="87810"/>
                      <a:pt x="18086" y="91030"/>
                      <a:pt x="11580" y="91497"/>
                    </a:cubicBezTo>
                    <a:cubicBezTo>
                      <a:pt x="7675" y="91497"/>
                      <a:pt x="2627" y="82639"/>
                      <a:pt x="2055" y="77114"/>
                    </a:cubicBezTo>
                    <a:cubicBezTo>
                      <a:pt x="-2545" y="54492"/>
                      <a:pt x="2265" y="30966"/>
                      <a:pt x="15390" y="11963"/>
                    </a:cubicBezTo>
                    <a:cubicBezTo>
                      <a:pt x="19200" y="6248"/>
                      <a:pt x="27677" y="3676"/>
                      <a:pt x="34440" y="-324"/>
                    </a:cubicBezTo>
                    <a:cubicBezTo>
                      <a:pt x="38583" y="6019"/>
                      <a:pt x="42394" y="12563"/>
                      <a:pt x="45870" y="19297"/>
                    </a:cubicBezTo>
                    <a:cubicBezTo>
                      <a:pt x="46280" y="22707"/>
                      <a:pt x="46051" y="26165"/>
                      <a:pt x="45203" y="294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: фигура 61">
                <a:extLst>
                  <a:ext uri="{FF2B5EF4-FFF2-40B4-BE49-F238E27FC236}">
                    <a16:creationId xmlns:a16="http://schemas.microsoft.com/office/drawing/2014/main" id="{D40545C0-C21C-433F-9A26-BCD7DB95C496}"/>
                  </a:ext>
                </a:extLst>
              </p:cNvPr>
              <p:cNvSpPr/>
              <p:nvPr/>
            </p:nvSpPr>
            <p:spPr>
              <a:xfrm>
                <a:off x="5991415" y="3821429"/>
                <a:ext cx="47776" cy="86875"/>
              </a:xfrm>
              <a:custGeom>
                <a:avLst/>
                <a:gdLst>
                  <a:gd name="connsiteX0" fmla="*/ 352 w 47776"/>
                  <a:gd name="connsiteY0" fmla="*/ 46634 h 86875"/>
                  <a:gd name="connsiteX1" fmla="*/ 14449 w 47776"/>
                  <a:gd name="connsiteY1" fmla="*/ 8534 h 86875"/>
                  <a:gd name="connsiteX2" fmla="*/ 30832 w 47776"/>
                  <a:gd name="connsiteY2" fmla="*/ -324 h 86875"/>
                  <a:gd name="connsiteX3" fmla="*/ 43786 w 47776"/>
                  <a:gd name="connsiteY3" fmla="*/ 11582 h 86875"/>
                  <a:gd name="connsiteX4" fmla="*/ 33404 w 47776"/>
                  <a:gd name="connsiteY4" fmla="*/ 78257 h 86875"/>
                  <a:gd name="connsiteX5" fmla="*/ 5972 w 47776"/>
                  <a:gd name="connsiteY5" fmla="*/ 73590 h 86875"/>
                  <a:gd name="connsiteX6" fmla="*/ 352 w 47776"/>
                  <a:gd name="connsiteY6" fmla="*/ 46634 h 8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76" h="86875">
                    <a:moveTo>
                      <a:pt x="352" y="46634"/>
                    </a:moveTo>
                    <a:cubicBezTo>
                      <a:pt x="4248" y="33651"/>
                      <a:pt x="8953" y="20926"/>
                      <a:pt x="14449" y="8534"/>
                    </a:cubicBezTo>
                    <a:cubicBezTo>
                      <a:pt x="18173" y="3124"/>
                      <a:pt x="24269" y="-172"/>
                      <a:pt x="30832" y="-324"/>
                    </a:cubicBezTo>
                    <a:cubicBezTo>
                      <a:pt x="36766" y="1419"/>
                      <a:pt x="41548" y="5819"/>
                      <a:pt x="43786" y="11582"/>
                    </a:cubicBezTo>
                    <a:cubicBezTo>
                      <a:pt x="52177" y="34099"/>
                      <a:pt x="48244" y="59359"/>
                      <a:pt x="33404" y="78257"/>
                    </a:cubicBezTo>
                    <a:cubicBezTo>
                      <a:pt x="23879" y="91021"/>
                      <a:pt x="11401" y="88735"/>
                      <a:pt x="5972" y="73590"/>
                    </a:cubicBezTo>
                    <a:cubicBezTo>
                      <a:pt x="3495" y="64741"/>
                      <a:pt x="1619" y="55740"/>
                      <a:pt x="352" y="46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: фигура 62">
                <a:extLst>
                  <a:ext uri="{FF2B5EF4-FFF2-40B4-BE49-F238E27FC236}">
                    <a16:creationId xmlns:a16="http://schemas.microsoft.com/office/drawing/2014/main" id="{896FAE3E-D0E8-4357-A6DF-7B678044032B}"/>
                  </a:ext>
                </a:extLst>
              </p:cNvPr>
              <p:cNvSpPr/>
              <p:nvPr/>
            </p:nvSpPr>
            <p:spPr>
              <a:xfrm>
                <a:off x="5993965" y="3965257"/>
                <a:ext cx="45601" cy="88745"/>
              </a:xfrm>
              <a:custGeom>
                <a:avLst/>
                <a:gdLst>
                  <a:gd name="connsiteX0" fmla="*/ 374 w 45601"/>
                  <a:gd name="connsiteY0" fmla="*/ 54539 h 88745"/>
                  <a:gd name="connsiteX1" fmla="*/ 15233 w 45601"/>
                  <a:gd name="connsiteY1" fmla="*/ 8629 h 88745"/>
                  <a:gd name="connsiteX2" fmla="*/ 31426 w 45601"/>
                  <a:gd name="connsiteY2" fmla="*/ -324 h 88745"/>
                  <a:gd name="connsiteX3" fmla="*/ 43427 w 45601"/>
                  <a:gd name="connsiteY3" fmla="*/ 12343 h 88745"/>
                  <a:gd name="connsiteX4" fmla="*/ 27425 w 45601"/>
                  <a:gd name="connsiteY4" fmla="*/ 81590 h 88745"/>
                  <a:gd name="connsiteX5" fmla="*/ 3613 w 45601"/>
                  <a:gd name="connsiteY5" fmla="*/ 76923 h 88745"/>
                  <a:gd name="connsiteX6" fmla="*/ 374 w 45601"/>
                  <a:gd name="connsiteY6" fmla="*/ 54539 h 8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01" h="88745">
                    <a:moveTo>
                      <a:pt x="374" y="54539"/>
                    </a:moveTo>
                    <a:cubicBezTo>
                      <a:pt x="-35" y="37994"/>
                      <a:pt x="5213" y="21802"/>
                      <a:pt x="15233" y="8629"/>
                    </a:cubicBezTo>
                    <a:cubicBezTo>
                      <a:pt x="19024" y="3381"/>
                      <a:pt x="24968" y="95"/>
                      <a:pt x="31426" y="-324"/>
                    </a:cubicBezTo>
                    <a:cubicBezTo>
                      <a:pt x="37236" y="1714"/>
                      <a:pt x="41713" y="6429"/>
                      <a:pt x="43427" y="12343"/>
                    </a:cubicBezTo>
                    <a:cubicBezTo>
                      <a:pt x="49847" y="36651"/>
                      <a:pt x="43856" y="62560"/>
                      <a:pt x="27425" y="81590"/>
                    </a:cubicBezTo>
                    <a:cubicBezTo>
                      <a:pt x="17900" y="92163"/>
                      <a:pt x="8375" y="90353"/>
                      <a:pt x="3613" y="76923"/>
                    </a:cubicBezTo>
                    <a:cubicBezTo>
                      <a:pt x="1851" y="69579"/>
                      <a:pt x="765" y="62083"/>
                      <a:pt x="374" y="54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: фигура 63">
                <a:extLst>
                  <a:ext uri="{FF2B5EF4-FFF2-40B4-BE49-F238E27FC236}">
                    <a16:creationId xmlns:a16="http://schemas.microsoft.com/office/drawing/2014/main" id="{A6AAE7D2-05F8-4266-8AB0-27B32F26FEDB}"/>
                  </a:ext>
                </a:extLst>
              </p:cNvPr>
              <p:cNvSpPr/>
              <p:nvPr/>
            </p:nvSpPr>
            <p:spPr>
              <a:xfrm>
                <a:off x="6093176" y="3908688"/>
                <a:ext cx="45425" cy="77810"/>
              </a:xfrm>
              <a:custGeom>
                <a:avLst/>
                <a:gdLst>
                  <a:gd name="connsiteX0" fmla="*/ 45752 w 45425"/>
                  <a:gd name="connsiteY0" fmla="*/ 26241 h 77810"/>
                  <a:gd name="connsiteX1" fmla="*/ 31655 w 45425"/>
                  <a:gd name="connsiteY1" fmla="*/ 67389 h 77810"/>
                  <a:gd name="connsiteX2" fmla="*/ 13272 w 45425"/>
                  <a:gd name="connsiteY2" fmla="*/ 77486 h 77810"/>
                  <a:gd name="connsiteX3" fmla="*/ 1365 w 45425"/>
                  <a:gd name="connsiteY3" fmla="*/ 60817 h 77810"/>
                  <a:gd name="connsiteX4" fmla="*/ 13176 w 45425"/>
                  <a:gd name="connsiteY4" fmla="*/ 11192 h 77810"/>
                  <a:gd name="connsiteX5" fmla="*/ 33846 w 45425"/>
                  <a:gd name="connsiteY5" fmla="*/ 334 h 77810"/>
                  <a:gd name="connsiteX6" fmla="*/ 45657 w 45425"/>
                  <a:gd name="connsiteY6" fmla="*/ 20526 h 77810"/>
                  <a:gd name="connsiteX7" fmla="*/ 45752 w 45425"/>
                  <a:gd name="connsiteY7" fmla="*/ 26241 h 7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425" h="77810">
                    <a:moveTo>
                      <a:pt x="45752" y="26241"/>
                    </a:moveTo>
                    <a:cubicBezTo>
                      <a:pt x="46180" y="41215"/>
                      <a:pt x="41180" y="55826"/>
                      <a:pt x="31655" y="67389"/>
                    </a:cubicBezTo>
                    <a:cubicBezTo>
                      <a:pt x="27245" y="73219"/>
                      <a:pt x="20558" y="76886"/>
                      <a:pt x="13272" y="77486"/>
                    </a:cubicBezTo>
                    <a:cubicBezTo>
                      <a:pt x="8319" y="76628"/>
                      <a:pt x="2794" y="67199"/>
                      <a:pt x="1365" y="60817"/>
                    </a:cubicBezTo>
                    <a:cubicBezTo>
                      <a:pt x="-1787" y="43348"/>
                      <a:pt x="2489" y="25365"/>
                      <a:pt x="13176" y="11192"/>
                    </a:cubicBezTo>
                    <a:cubicBezTo>
                      <a:pt x="18034" y="3953"/>
                      <a:pt x="24416" y="-2429"/>
                      <a:pt x="33846" y="334"/>
                    </a:cubicBezTo>
                    <a:cubicBezTo>
                      <a:pt x="43275" y="3096"/>
                      <a:pt x="44990" y="11858"/>
                      <a:pt x="45657" y="20526"/>
                    </a:cubicBezTo>
                    <a:cubicBezTo>
                      <a:pt x="45847" y="22431"/>
                      <a:pt x="45752" y="24336"/>
                      <a:pt x="45752" y="2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: фигура 64">
                <a:extLst>
                  <a:ext uri="{FF2B5EF4-FFF2-40B4-BE49-F238E27FC236}">
                    <a16:creationId xmlns:a16="http://schemas.microsoft.com/office/drawing/2014/main" id="{654F2DF0-572E-4D6F-BC6F-A072D9F8E9AC}"/>
                  </a:ext>
                </a:extLst>
              </p:cNvPr>
              <p:cNvSpPr/>
              <p:nvPr/>
            </p:nvSpPr>
            <p:spPr>
              <a:xfrm>
                <a:off x="6092180" y="3785398"/>
                <a:ext cx="45874" cy="76169"/>
              </a:xfrm>
              <a:custGeom>
                <a:avLst/>
                <a:gdLst>
                  <a:gd name="connsiteX0" fmla="*/ 362 w 45874"/>
                  <a:gd name="connsiteY0" fmla="*/ 46661 h 76169"/>
                  <a:gd name="connsiteX1" fmla="*/ 14840 w 45874"/>
                  <a:gd name="connsiteY1" fmla="*/ 5989 h 76169"/>
                  <a:gd name="connsiteX2" fmla="*/ 37404 w 45874"/>
                  <a:gd name="connsiteY2" fmla="*/ 2989 h 76169"/>
                  <a:gd name="connsiteX3" fmla="*/ 43415 w 45874"/>
                  <a:gd name="connsiteY3" fmla="*/ 12657 h 76169"/>
                  <a:gd name="connsiteX4" fmla="*/ 31318 w 45874"/>
                  <a:gd name="connsiteY4" fmla="*/ 67902 h 76169"/>
                  <a:gd name="connsiteX5" fmla="*/ 2172 w 45874"/>
                  <a:gd name="connsiteY5" fmla="*/ 60377 h 76169"/>
                  <a:gd name="connsiteX6" fmla="*/ 362 w 45874"/>
                  <a:gd name="connsiteY6" fmla="*/ 46661 h 7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74" h="76169">
                    <a:moveTo>
                      <a:pt x="362" y="46661"/>
                    </a:moveTo>
                    <a:cubicBezTo>
                      <a:pt x="95" y="31792"/>
                      <a:pt x="5239" y="17343"/>
                      <a:pt x="14840" y="5989"/>
                    </a:cubicBezTo>
                    <a:cubicBezTo>
                      <a:pt x="20240" y="-1069"/>
                      <a:pt x="30346" y="-2412"/>
                      <a:pt x="37404" y="2989"/>
                    </a:cubicBezTo>
                    <a:cubicBezTo>
                      <a:pt x="40519" y="5370"/>
                      <a:pt x="42653" y="8809"/>
                      <a:pt x="43415" y="12657"/>
                    </a:cubicBezTo>
                    <a:cubicBezTo>
                      <a:pt x="49787" y="31897"/>
                      <a:pt x="45148" y="53081"/>
                      <a:pt x="31318" y="67902"/>
                    </a:cubicBezTo>
                    <a:cubicBezTo>
                      <a:pt x="19698" y="81046"/>
                      <a:pt x="7029" y="77427"/>
                      <a:pt x="2172" y="60377"/>
                    </a:cubicBezTo>
                    <a:cubicBezTo>
                      <a:pt x="1286" y="55843"/>
                      <a:pt x="676" y="51271"/>
                      <a:pt x="362" y="46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: фигура 65">
                <a:extLst>
                  <a:ext uri="{FF2B5EF4-FFF2-40B4-BE49-F238E27FC236}">
                    <a16:creationId xmlns:a16="http://schemas.microsoft.com/office/drawing/2014/main" id="{37115F00-F6E6-41A7-B3A0-41BB02585706}"/>
                  </a:ext>
                </a:extLst>
              </p:cNvPr>
              <p:cNvSpPr/>
              <p:nvPr/>
            </p:nvSpPr>
            <p:spPr>
              <a:xfrm>
                <a:off x="6093800" y="4032975"/>
                <a:ext cx="45551" cy="79887"/>
              </a:xfrm>
              <a:custGeom>
                <a:avLst/>
                <a:gdLst>
                  <a:gd name="connsiteX0" fmla="*/ 360 w 45551"/>
                  <a:gd name="connsiteY0" fmla="*/ 57973 h 79887"/>
                  <a:gd name="connsiteX1" fmla="*/ 18553 w 45551"/>
                  <a:gd name="connsiteY1" fmla="*/ 7015 h 79887"/>
                  <a:gd name="connsiteX2" fmla="*/ 35793 w 45551"/>
                  <a:gd name="connsiteY2" fmla="*/ -320 h 79887"/>
                  <a:gd name="connsiteX3" fmla="*/ 45318 w 45551"/>
                  <a:gd name="connsiteY3" fmla="*/ 14635 h 79887"/>
                  <a:gd name="connsiteX4" fmla="*/ 26268 w 45551"/>
                  <a:gd name="connsiteY4" fmla="*/ 73213 h 79887"/>
                  <a:gd name="connsiteX5" fmla="*/ 9885 w 45551"/>
                  <a:gd name="connsiteY5" fmla="*/ 79500 h 79887"/>
                  <a:gd name="connsiteX6" fmla="*/ 1408 w 45551"/>
                  <a:gd name="connsiteY6" fmla="*/ 65117 h 79887"/>
                  <a:gd name="connsiteX7" fmla="*/ 360 w 45551"/>
                  <a:gd name="connsiteY7" fmla="*/ 57973 h 7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551" h="79887">
                    <a:moveTo>
                      <a:pt x="360" y="57973"/>
                    </a:moveTo>
                    <a:cubicBezTo>
                      <a:pt x="84" y="39352"/>
                      <a:pt x="6542" y="21255"/>
                      <a:pt x="18553" y="7015"/>
                    </a:cubicBezTo>
                    <a:cubicBezTo>
                      <a:pt x="22992" y="2223"/>
                      <a:pt x="29259" y="-453"/>
                      <a:pt x="35793" y="-320"/>
                    </a:cubicBezTo>
                    <a:cubicBezTo>
                      <a:pt x="39889" y="537"/>
                      <a:pt x="44366" y="9205"/>
                      <a:pt x="45318" y="14635"/>
                    </a:cubicBezTo>
                    <a:cubicBezTo>
                      <a:pt x="48062" y="36028"/>
                      <a:pt x="41070" y="57526"/>
                      <a:pt x="26268" y="73213"/>
                    </a:cubicBezTo>
                    <a:cubicBezTo>
                      <a:pt x="22039" y="77671"/>
                      <a:pt x="16020" y="79985"/>
                      <a:pt x="9885" y="79500"/>
                    </a:cubicBezTo>
                    <a:cubicBezTo>
                      <a:pt x="6075" y="78547"/>
                      <a:pt x="3789" y="69975"/>
                      <a:pt x="1408" y="65117"/>
                    </a:cubicBezTo>
                    <a:cubicBezTo>
                      <a:pt x="675" y="62812"/>
                      <a:pt x="313" y="60392"/>
                      <a:pt x="360" y="579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: фигура 66">
                <a:extLst>
                  <a:ext uri="{FF2B5EF4-FFF2-40B4-BE49-F238E27FC236}">
                    <a16:creationId xmlns:a16="http://schemas.microsoft.com/office/drawing/2014/main" id="{11B50618-8734-4AA7-BCC9-5A69A5800143}"/>
                  </a:ext>
                </a:extLst>
              </p:cNvPr>
              <p:cNvSpPr/>
              <p:nvPr/>
            </p:nvSpPr>
            <p:spPr>
              <a:xfrm>
                <a:off x="6184618" y="3753666"/>
                <a:ext cx="45593" cy="64487"/>
              </a:xfrm>
              <a:custGeom>
                <a:avLst/>
                <a:gdLst>
                  <a:gd name="connsiteX0" fmla="*/ 45941 w 45593"/>
                  <a:gd name="connsiteY0" fmla="*/ 25624 h 64487"/>
                  <a:gd name="connsiteX1" fmla="*/ 25176 w 45593"/>
                  <a:gd name="connsiteY1" fmla="*/ 61057 h 64487"/>
                  <a:gd name="connsiteX2" fmla="*/ 5231 w 45593"/>
                  <a:gd name="connsiteY2" fmla="*/ 58828 h 64487"/>
                  <a:gd name="connsiteX3" fmla="*/ 2507 w 45593"/>
                  <a:gd name="connsiteY3" fmla="*/ 53246 h 64487"/>
                  <a:gd name="connsiteX4" fmla="*/ 15366 w 45593"/>
                  <a:gd name="connsiteY4" fmla="*/ 4383 h 64487"/>
                  <a:gd name="connsiteX5" fmla="*/ 34416 w 45593"/>
                  <a:gd name="connsiteY5" fmla="*/ 2 h 64487"/>
                  <a:gd name="connsiteX6" fmla="*/ 45941 w 45593"/>
                  <a:gd name="connsiteY6" fmla="*/ 25624 h 6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93" h="64487">
                    <a:moveTo>
                      <a:pt x="45941" y="25624"/>
                    </a:moveTo>
                    <a:cubicBezTo>
                      <a:pt x="45179" y="40102"/>
                      <a:pt x="37435" y="53313"/>
                      <a:pt x="25176" y="61057"/>
                    </a:cubicBezTo>
                    <a:cubicBezTo>
                      <a:pt x="19052" y="65953"/>
                      <a:pt x="10127" y="64953"/>
                      <a:pt x="5231" y="58828"/>
                    </a:cubicBezTo>
                    <a:cubicBezTo>
                      <a:pt x="3917" y="57190"/>
                      <a:pt x="2993" y="55285"/>
                      <a:pt x="2507" y="53246"/>
                    </a:cubicBezTo>
                    <a:cubicBezTo>
                      <a:pt x="-2913" y="35835"/>
                      <a:pt x="2078" y="16871"/>
                      <a:pt x="15366" y="4383"/>
                    </a:cubicBezTo>
                    <a:cubicBezTo>
                      <a:pt x="20909" y="507"/>
                      <a:pt x="27739" y="-1065"/>
                      <a:pt x="34416" y="2"/>
                    </a:cubicBezTo>
                    <a:cubicBezTo>
                      <a:pt x="44798" y="2955"/>
                      <a:pt x="46036" y="13146"/>
                      <a:pt x="45941" y="256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Полилиния: фигура 98">
                <a:extLst>
                  <a:ext uri="{FF2B5EF4-FFF2-40B4-BE49-F238E27FC236}">
                    <a16:creationId xmlns:a16="http://schemas.microsoft.com/office/drawing/2014/main" id="{05A689F4-DF7F-4D84-A185-FB7F8490F862}"/>
                  </a:ext>
                </a:extLst>
              </p:cNvPr>
              <p:cNvSpPr/>
              <p:nvPr/>
            </p:nvSpPr>
            <p:spPr>
              <a:xfrm>
                <a:off x="6183534" y="3963401"/>
                <a:ext cx="47448" cy="70642"/>
              </a:xfrm>
              <a:custGeom>
                <a:avLst/>
                <a:gdLst>
                  <a:gd name="connsiteX0" fmla="*/ 352 w 47448"/>
                  <a:gd name="connsiteY0" fmla="*/ 51919 h 70642"/>
                  <a:gd name="connsiteX1" fmla="*/ 20926 w 47448"/>
                  <a:gd name="connsiteY1" fmla="*/ 7437 h 70642"/>
                  <a:gd name="connsiteX2" fmla="*/ 39976 w 47448"/>
                  <a:gd name="connsiteY2" fmla="*/ 294 h 70642"/>
                  <a:gd name="connsiteX3" fmla="*/ 47596 w 47448"/>
                  <a:gd name="connsiteY3" fmla="*/ 19344 h 70642"/>
                  <a:gd name="connsiteX4" fmla="*/ 29689 w 47448"/>
                  <a:gd name="connsiteY4" fmla="*/ 61349 h 70642"/>
                  <a:gd name="connsiteX5" fmla="*/ 11496 w 47448"/>
                  <a:gd name="connsiteY5" fmla="*/ 70302 h 70642"/>
                  <a:gd name="connsiteX6" fmla="*/ 352 w 47448"/>
                  <a:gd name="connsiteY6" fmla="*/ 51919 h 7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8" h="70642">
                    <a:moveTo>
                      <a:pt x="352" y="51919"/>
                    </a:moveTo>
                    <a:cubicBezTo>
                      <a:pt x="2409" y="35307"/>
                      <a:pt x="9601" y="19763"/>
                      <a:pt x="20926" y="7437"/>
                    </a:cubicBezTo>
                    <a:cubicBezTo>
                      <a:pt x="25689" y="2865"/>
                      <a:pt x="35404" y="-2088"/>
                      <a:pt x="39976" y="294"/>
                    </a:cubicBezTo>
                    <a:cubicBezTo>
                      <a:pt x="45729" y="4837"/>
                      <a:pt x="48625" y="12085"/>
                      <a:pt x="47596" y="19344"/>
                    </a:cubicBezTo>
                    <a:cubicBezTo>
                      <a:pt x="43462" y="34060"/>
                      <a:pt x="37442" y="48176"/>
                      <a:pt x="29689" y="61349"/>
                    </a:cubicBezTo>
                    <a:cubicBezTo>
                      <a:pt x="25517" y="67206"/>
                      <a:pt x="18678" y="70578"/>
                      <a:pt x="11496" y="70302"/>
                    </a:cubicBezTo>
                    <a:cubicBezTo>
                      <a:pt x="6448" y="67445"/>
                      <a:pt x="3972" y="57824"/>
                      <a:pt x="352" y="51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Полилиния: фигура 100">
                <a:extLst>
                  <a:ext uri="{FF2B5EF4-FFF2-40B4-BE49-F238E27FC236}">
                    <a16:creationId xmlns:a16="http://schemas.microsoft.com/office/drawing/2014/main" id="{C7B26E11-4E72-4A15-AF53-78F9B813444B}"/>
                  </a:ext>
                </a:extLst>
              </p:cNvPr>
              <p:cNvSpPr/>
              <p:nvPr/>
            </p:nvSpPr>
            <p:spPr>
              <a:xfrm>
                <a:off x="6183058" y="3858042"/>
                <a:ext cx="47471" cy="67162"/>
              </a:xfrm>
              <a:custGeom>
                <a:avLst/>
                <a:gdLst>
                  <a:gd name="connsiteX0" fmla="*/ 352 w 47471"/>
                  <a:gd name="connsiteY0" fmla="*/ 46883 h 67162"/>
                  <a:gd name="connsiteX1" fmla="*/ 20640 w 47471"/>
                  <a:gd name="connsiteY1" fmla="*/ 4878 h 67162"/>
                  <a:gd name="connsiteX2" fmla="*/ 37880 w 47471"/>
                  <a:gd name="connsiteY2" fmla="*/ -76 h 67162"/>
                  <a:gd name="connsiteX3" fmla="*/ 47405 w 47471"/>
                  <a:gd name="connsiteY3" fmla="*/ 14783 h 67162"/>
                  <a:gd name="connsiteX4" fmla="*/ 26927 w 47471"/>
                  <a:gd name="connsiteY4" fmla="*/ 62980 h 67162"/>
                  <a:gd name="connsiteX5" fmla="*/ 11782 w 47471"/>
                  <a:gd name="connsiteY5" fmla="*/ 65933 h 67162"/>
                  <a:gd name="connsiteX6" fmla="*/ 352 w 47471"/>
                  <a:gd name="connsiteY6" fmla="*/ 46883 h 6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" h="67162">
                    <a:moveTo>
                      <a:pt x="352" y="46883"/>
                    </a:moveTo>
                    <a:cubicBezTo>
                      <a:pt x="1733" y="30862"/>
                      <a:pt x="8953" y="15917"/>
                      <a:pt x="20640" y="4878"/>
                    </a:cubicBezTo>
                    <a:cubicBezTo>
                      <a:pt x="25384" y="782"/>
                      <a:pt x="31689" y="-1028"/>
                      <a:pt x="37880" y="-76"/>
                    </a:cubicBezTo>
                    <a:cubicBezTo>
                      <a:pt x="43138" y="3182"/>
                      <a:pt x="46634" y="8649"/>
                      <a:pt x="47405" y="14783"/>
                    </a:cubicBezTo>
                    <a:cubicBezTo>
                      <a:pt x="49777" y="33367"/>
                      <a:pt x="41948" y="51788"/>
                      <a:pt x="26927" y="62980"/>
                    </a:cubicBezTo>
                    <a:cubicBezTo>
                      <a:pt x="23212" y="66028"/>
                      <a:pt x="14068" y="68124"/>
                      <a:pt x="11782" y="65933"/>
                    </a:cubicBezTo>
                    <a:cubicBezTo>
                      <a:pt x="7038" y="60189"/>
                      <a:pt x="3181" y="53769"/>
                      <a:pt x="352" y="468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2" name="Полилиния: фигура 101">
                <a:extLst>
                  <a:ext uri="{FF2B5EF4-FFF2-40B4-BE49-F238E27FC236}">
                    <a16:creationId xmlns:a16="http://schemas.microsoft.com/office/drawing/2014/main" id="{F5D6826D-C1BC-4DFF-B6BE-11F8D39A52E8}"/>
                  </a:ext>
                </a:extLst>
              </p:cNvPr>
              <p:cNvSpPr/>
              <p:nvPr/>
            </p:nvSpPr>
            <p:spPr>
              <a:xfrm>
                <a:off x="6273260" y="3807712"/>
                <a:ext cx="45720" cy="59789"/>
              </a:xfrm>
              <a:custGeom>
                <a:avLst/>
                <a:gdLst>
                  <a:gd name="connsiteX0" fmla="*/ 46072 w 45720"/>
                  <a:gd name="connsiteY0" fmla="*/ 19394 h 59789"/>
                  <a:gd name="connsiteX1" fmla="*/ 21783 w 45720"/>
                  <a:gd name="connsiteY1" fmla="*/ 56446 h 59789"/>
                  <a:gd name="connsiteX2" fmla="*/ 352 w 45720"/>
                  <a:gd name="connsiteY2" fmla="*/ 44921 h 59789"/>
                  <a:gd name="connsiteX3" fmla="*/ 24164 w 45720"/>
                  <a:gd name="connsiteY3" fmla="*/ 2058 h 59789"/>
                  <a:gd name="connsiteX4" fmla="*/ 46072 w 45720"/>
                  <a:gd name="connsiteY4" fmla="*/ 19394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59789">
                    <a:moveTo>
                      <a:pt x="46072" y="19394"/>
                    </a:moveTo>
                    <a:cubicBezTo>
                      <a:pt x="43938" y="34767"/>
                      <a:pt x="35023" y="48360"/>
                      <a:pt x="21783" y="56446"/>
                    </a:cubicBezTo>
                    <a:cubicBezTo>
                      <a:pt x="10639" y="63304"/>
                      <a:pt x="1590" y="58065"/>
                      <a:pt x="352" y="44921"/>
                    </a:cubicBezTo>
                    <a:cubicBezTo>
                      <a:pt x="438" y="27500"/>
                      <a:pt x="9420" y="11336"/>
                      <a:pt x="24164" y="2058"/>
                    </a:cubicBezTo>
                    <a:cubicBezTo>
                      <a:pt x="36833" y="-4133"/>
                      <a:pt x="45977" y="1773"/>
                      <a:pt x="46072" y="193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3" name="Полилиния: фигура 102">
                <a:extLst>
                  <a:ext uri="{FF2B5EF4-FFF2-40B4-BE49-F238E27FC236}">
                    <a16:creationId xmlns:a16="http://schemas.microsoft.com/office/drawing/2014/main" id="{01CA9F19-2B41-403B-9842-08B0D8E372EE}"/>
                  </a:ext>
                </a:extLst>
              </p:cNvPr>
              <p:cNvSpPr/>
              <p:nvPr/>
            </p:nvSpPr>
            <p:spPr>
              <a:xfrm>
                <a:off x="6273997" y="3894427"/>
                <a:ext cx="45934" cy="63697"/>
              </a:xfrm>
              <a:custGeom>
                <a:avLst/>
                <a:gdLst>
                  <a:gd name="connsiteX0" fmla="*/ 46287 w 45934"/>
                  <a:gd name="connsiteY0" fmla="*/ 12499 h 63697"/>
                  <a:gd name="connsiteX1" fmla="*/ 18855 w 45934"/>
                  <a:gd name="connsiteY1" fmla="*/ 60124 h 63697"/>
                  <a:gd name="connsiteX2" fmla="*/ 376 w 45934"/>
                  <a:gd name="connsiteY2" fmla="*/ 50599 h 63697"/>
                  <a:gd name="connsiteX3" fmla="*/ 26856 w 45934"/>
                  <a:gd name="connsiteY3" fmla="*/ 1831 h 63697"/>
                  <a:gd name="connsiteX4" fmla="*/ 40286 w 45934"/>
                  <a:gd name="connsiteY4" fmla="*/ 783 h 63697"/>
                  <a:gd name="connsiteX5" fmla="*/ 46287 w 45934"/>
                  <a:gd name="connsiteY5" fmla="*/ 12499 h 6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4" h="63697">
                    <a:moveTo>
                      <a:pt x="46287" y="12499"/>
                    </a:moveTo>
                    <a:cubicBezTo>
                      <a:pt x="44420" y="31577"/>
                      <a:pt x="34419" y="48932"/>
                      <a:pt x="18855" y="60124"/>
                    </a:cubicBezTo>
                    <a:cubicBezTo>
                      <a:pt x="9330" y="66982"/>
                      <a:pt x="-195" y="62600"/>
                      <a:pt x="376" y="50599"/>
                    </a:cubicBezTo>
                    <a:cubicBezTo>
                      <a:pt x="186" y="30863"/>
                      <a:pt x="10197" y="12422"/>
                      <a:pt x="26856" y="1831"/>
                    </a:cubicBezTo>
                    <a:cubicBezTo>
                      <a:pt x="30914" y="-618"/>
                      <a:pt x="35895" y="-998"/>
                      <a:pt x="40286" y="783"/>
                    </a:cubicBezTo>
                    <a:cubicBezTo>
                      <a:pt x="43906" y="3640"/>
                      <a:pt x="44953" y="9832"/>
                      <a:pt x="46287" y="124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4" name="Полилиния: фигура 103">
                <a:extLst>
                  <a:ext uri="{FF2B5EF4-FFF2-40B4-BE49-F238E27FC236}">
                    <a16:creationId xmlns:a16="http://schemas.microsoft.com/office/drawing/2014/main" id="{5BBD2143-5EFB-4B83-8C52-9E7F522A0827}"/>
                  </a:ext>
                </a:extLst>
              </p:cNvPr>
              <p:cNvSpPr/>
              <p:nvPr/>
            </p:nvSpPr>
            <p:spPr>
              <a:xfrm>
                <a:off x="6270688" y="3720389"/>
                <a:ext cx="46900" cy="56974"/>
              </a:xfrm>
              <a:custGeom>
                <a:avLst/>
                <a:gdLst>
                  <a:gd name="connsiteX0" fmla="*/ 352 w 46900"/>
                  <a:gd name="connsiteY0" fmla="*/ 37756 h 56974"/>
                  <a:gd name="connsiteX1" fmla="*/ 17783 w 46900"/>
                  <a:gd name="connsiteY1" fmla="*/ 5657 h 56974"/>
                  <a:gd name="connsiteX2" fmla="*/ 40547 w 46900"/>
                  <a:gd name="connsiteY2" fmla="*/ 3371 h 56974"/>
                  <a:gd name="connsiteX3" fmla="*/ 47025 w 46900"/>
                  <a:gd name="connsiteY3" fmla="*/ 24231 h 56974"/>
                  <a:gd name="connsiteX4" fmla="*/ 31689 w 46900"/>
                  <a:gd name="connsiteY4" fmla="*/ 49853 h 56974"/>
                  <a:gd name="connsiteX5" fmla="*/ 11439 w 46900"/>
                  <a:gd name="connsiteY5" fmla="*/ 54358 h 56974"/>
                  <a:gd name="connsiteX6" fmla="*/ 11401 w 46900"/>
                  <a:gd name="connsiteY6" fmla="*/ 54330 h 56974"/>
                  <a:gd name="connsiteX7" fmla="*/ 352 w 46900"/>
                  <a:gd name="connsiteY7" fmla="*/ 37756 h 5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0" h="56974">
                    <a:moveTo>
                      <a:pt x="352" y="37756"/>
                    </a:moveTo>
                    <a:cubicBezTo>
                      <a:pt x="1990" y="25269"/>
                      <a:pt x="8201" y="13829"/>
                      <a:pt x="17783" y="5657"/>
                    </a:cubicBezTo>
                    <a:cubicBezTo>
                      <a:pt x="24736" y="37"/>
                      <a:pt x="33975" y="-3297"/>
                      <a:pt x="40547" y="3371"/>
                    </a:cubicBezTo>
                    <a:cubicBezTo>
                      <a:pt x="45662" y="9038"/>
                      <a:pt x="48034" y="16668"/>
                      <a:pt x="47025" y="24231"/>
                    </a:cubicBezTo>
                    <a:cubicBezTo>
                      <a:pt x="43738" y="33737"/>
                      <a:pt x="38519" y="42462"/>
                      <a:pt x="31689" y="49853"/>
                    </a:cubicBezTo>
                    <a:cubicBezTo>
                      <a:pt x="27336" y="56692"/>
                      <a:pt x="18278" y="58701"/>
                      <a:pt x="11439" y="54358"/>
                    </a:cubicBezTo>
                    <a:cubicBezTo>
                      <a:pt x="11430" y="54349"/>
                      <a:pt x="11411" y="54339"/>
                      <a:pt x="11401" y="54330"/>
                    </a:cubicBezTo>
                    <a:cubicBezTo>
                      <a:pt x="6858" y="49424"/>
                      <a:pt x="3133" y="43833"/>
                      <a:pt x="352" y="3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5" name="Полилиния: фигура 104">
                <a:extLst>
                  <a:ext uri="{FF2B5EF4-FFF2-40B4-BE49-F238E27FC236}">
                    <a16:creationId xmlns:a16="http://schemas.microsoft.com/office/drawing/2014/main" id="{FA3672F5-3655-49B1-B967-7DE54895C764}"/>
                  </a:ext>
                </a:extLst>
              </p:cNvPr>
              <p:cNvSpPr/>
              <p:nvPr/>
            </p:nvSpPr>
            <p:spPr>
              <a:xfrm>
                <a:off x="5767114" y="3966400"/>
                <a:ext cx="49422" cy="87724"/>
              </a:xfrm>
              <a:custGeom>
                <a:avLst/>
                <a:gdLst>
                  <a:gd name="connsiteX0" fmla="*/ 47583 w 49422"/>
                  <a:gd name="connsiteY0" fmla="*/ 57206 h 87724"/>
                  <a:gd name="connsiteX1" fmla="*/ 44821 w 49422"/>
                  <a:gd name="connsiteY1" fmla="*/ 72637 h 87724"/>
                  <a:gd name="connsiteX2" fmla="*/ 33391 w 49422"/>
                  <a:gd name="connsiteY2" fmla="*/ 87400 h 87724"/>
                  <a:gd name="connsiteX3" fmla="*/ 16246 w 49422"/>
                  <a:gd name="connsiteY3" fmla="*/ 77875 h 87724"/>
                  <a:gd name="connsiteX4" fmla="*/ 1578 w 49422"/>
                  <a:gd name="connsiteY4" fmla="*/ 36727 h 87724"/>
                  <a:gd name="connsiteX5" fmla="*/ 2054 w 49422"/>
                  <a:gd name="connsiteY5" fmla="*/ 18726 h 87724"/>
                  <a:gd name="connsiteX6" fmla="*/ 15198 w 49422"/>
                  <a:gd name="connsiteY6" fmla="*/ -324 h 87724"/>
                  <a:gd name="connsiteX7" fmla="*/ 34248 w 49422"/>
                  <a:gd name="connsiteY7" fmla="*/ 11677 h 87724"/>
                  <a:gd name="connsiteX8" fmla="*/ 49774 w 49422"/>
                  <a:gd name="connsiteY8" fmla="*/ 56063 h 8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22" h="87724">
                    <a:moveTo>
                      <a:pt x="47583" y="57206"/>
                    </a:moveTo>
                    <a:cubicBezTo>
                      <a:pt x="47374" y="62455"/>
                      <a:pt x="46450" y="67646"/>
                      <a:pt x="44821" y="72637"/>
                    </a:cubicBezTo>
                    <a:cubicBezTo>
                      <a:pt x="42059" y="78447"/>
                      <a:pt x="37677" y="87115"/>
                      <a:pt x="33391" y="87400"/>
                    </a:cubicBezTo>
                    <a:cubicBezTo>
                      <a:pt x="26495" y="87115"/>
                      <a:pt x="20132" y="83581"/>
                      <a:pt x="16246" y="77875"/>
                    </a:cubicBezTo>
                    <a:cubicBezTo>
                      <a:pt x="10064" y="64655"/>
                      <a:pt x="5149" y="50882"/>
                      <a:pt x="1578" y="36727"/>
                    </a:cubicBezTo>
                    <a:cubicBezTo>
                      <a:pt x="-204" y="30832"/>
                      <a:pt x="-42" y="24517"/>
                      <a:pt x="2054" y="18726"/>
                    </a:cubicBezTo>
                    <a:cubicBezTo>
                      <a:pt x="4911" y="11582"/>
                      <a:pt x="9579" y="1295"/>
                      <a:pt x="15198" y="-324"/>
                    </a:cubicBezTo>
                    <a:cubicBezTo>
                      <a:pt x="23133" y="295"/>
                      <a:pt x="30257" y="4790"/>
                      <a:pt x="34248" y="11677"/>
                    </a:cubicBezTo>
                    <a:cubicBezTo>
                      <a:pt x="40430" y="26098"/>
                      <a:pt x="45621" y="40928"/>
                      <a:pt x="49774" y="56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6" name="Полилиния: фигура 105">
                <a:extLst>
                  <a:ext uri="{FF2B5EF4-FFF2-40B4-BE49-F238E27FC236}">
                    <a16:creationId xmlns:a16="http://schemas.microsoft.com/office/drawing/2014/main" id="{F1A42F81-FC6E-4745-A0A7-373AFA09E8D3}"/>
                  </a:ext>
                </a:extLst>
              </p:cNvPr>
              <p:cNvSpPr/>
              <p:nvPr/>
            </p:nvSpPr>
            <p:spPr>
              <a:xfrm>
                <a:off x="5768323" y="4107942"/>
                <a:ext cx="46879" cy="93869"/>
              </a:xfrm>
              <a:custGeom>
                <a:avLst/>
                <a:gdLst>
                  <a:gd name="connsiteX0" fmla="*/ 47231 w 46879"/>
                  <a:gd name="connsiteY0" fmla="*/ 63969 h 93869"/>
                  <a:gd name="connsiteX1" fmla="*/ 43326 w 46879"/>
                  <a:gd name="connsiteY1" fmla="*/ 83877 h 93869"/>
                  <a:gd name="connsiteX2" fmla="*/ 23419 w 46879"/>
                  <a:gd name="connsiteY2" fmla="*/ 88353 h 93869"/>
                  <a:gd name="connsiteX3" fmla="*/ 2559 w 46879"/>
                  <a:gd name="connsiteY3" fmla="*/ 12153 h 93869"/>
                  <a:gd name="connsiteX4" fmla="*/ 26848 w 46879"/>
                  <a:gd name="connsiteY4" fmla="*/ 6533 h 93869"/>
                  <a:gd name="connsiteX5" fmla="*/ 47231 w 46879"/>
                  <a:gd name="connsiteY5" fmla="*/ 63969 h 9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79" h="93869">
                    <a:moveTo>
                      <a:pt x="47231" y="63969"/>
                    </a:moveTo>
                    <a:cubicBezTo>
                      <a:pt x="46422" y="70694"/>
                      <a:pt x="45117" y="77342"/>
                      <a:pt x="43326" y="83877"/>
                    </a:cubicBezTo>
                    <a:cubicBezTo>
                      <a:pt x="39516" y="94639"/>
                      <a:pt x="31134" y="96830"/>
                      <a:pt x="23419" y="88353"/>
                    </a:cubicBezTo>
                    <a:cubicBezTo>
                      <a:pt x="3978" y="68141"/>
                      <a:pt x="-3880" y="39452"/>
                      <a:pt x="2559" y="12153"/>
                    </a:cubicBezTo>
                    <a:cubicBezTo>
                      <a:pt x="5607" y="-2039"/>
                      <a:pt x="17037" y="-4420"/>
                      <a:pt x="26848" y="6533"/>
                    </a:cubicBezTo>
                    <a:cubicBezTo>
                      <a:pt x="39973" y="22812"/>
                      <a:pt x="47155" y="43062"/>
                      <a:pt x="47231" y="639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7" name="Полилиния: фигура 106">
                <a:extLst>
                  <a:ext uri="{FF2B5EF4-FFF2-40B4-BE49-F238E27FC236}">
                    <a16:creationId xmlns:a16="http://schemas.microsoft.com/office/drawing/2014/main" id="{89E2CCBB-2382-4798-A41B-22FD7847E34B}"/>
                  </a:ext>
                </a:extLst>
              </p:cNvPr>
              <p:cNvSpPr/>
              <p:nvPr/>
            </p:nvSpPr>
            <p:spPr>
              <a:xfrm>
                <a:off x="5766530" y="3821293"/>
                <a:ext cx="46215" cy="88000"/>
              </a:xfrm>
              <a:custGeom>
                <a:avLst/>
                <a:gdLst>
                  <a:gd name="connsiteX0" fmla="*/ 352 w 46215"/>
                  <a:gd name="connsiteY0" fmla="*/ 29911 h 88000"/>
                  <a:gd name="connsiteX1" fmla="*/ 6639 w 46215"/>
                  <a:gd name="connsiteY1" fmla="*/ 8956 h 88000"/>
                  <a:gd name="connsiteX2" fmla="*/ 24222 w 46215"/>
                  <a:gd name="connsiteY2" fmla="*/ 441 h 88000"/>
                  <a:gd name="connsiteX3" fmla="*/ 30832 w 46215"/>
                  <a:gd name="connsiteY3" fmla="*/ 5336 h 88000"/>
                  <a:gd name="connsiteX4" fmla="*/ 41024 w 46215"/>
                  <a:gd name="connsiteY4" fmla="*/ 79155 h 88000"/>
                  <a:gd name="connsiteX5" fmla="*/ 17021 w 46215"/>
                  <a:gd name="connsiteY5" fmla="*/ 81250 h 88000"/>
                  <a:gd name="connsiteX6" fmla="*/ 352 w 46215"/>
                  <a:gd name="connsiteY6" fmla="*/ 29911 h 8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15" h="88000">
                    <a:moveTo>
                      <a:pt x="352" y="29911"/>
                    </a:moveTo>
                    <a:cubicBezTo>
                      <a:pt x="1762" y="22739"/>
                      <a:pt x="3867" y="15719"/>
                      <a:pt x="6639" y="8956"/>
                    </a:cubicBezTo>
                    <a:cubicBezTo>
                      <a:pt x="9144" y="1755"/>
                      <a:pt x="17011" y="-2055"/>
                      <a:pt x="24222" y="441"/>
                    </a:cubicBezTo>
                    <a:cubicBezTo>
                      <a:pt x="26870" y="1365"/>
                      <a:pt x="29175" y="3070"/>
                      <a:pt x="30832" y="5336"/>
                    </a:cubicBezTo>
                    <a:cubicBezTo>
                      <a:pt x="46072" y="19529"/>
                      <a:pt x="51787" y="61153"/>
                      <a:pt x="41024" y="79155"/>
                    </a:cubicBezTo>
                    <a:cubicBezTo>
                      <a:pt x="34832" y="89632"/>
                      <a:pt x="25784" y="90585"/>
                      <a:pt x="17021" y="81250"/>
                    </a:cubicBezTo>
                    <a:cubicBezTo>
                      <a:pt x="4638" y="68011"/>
                      <a:pt x="1685" y="51152"/>
                      <a:pt x="352" y="299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8" name="Полилиния: фигура 107">
                <a:extLst>
                  <a:ext uri="{FF2B5EF4-FFF2-40B4-BE49-F238E27FC236}">
                    <a16:creationId xmlns:a16="http://schemas.microsoft.com/office/drawing/2014/main" id="{E4CC64AC-9784-4BCB-9C8F-CD6032E71E38}"/>
                  </a:ext>
                </a:extLst>
              </p:cNvPr>
              <p:cNvSpPr/>
              <p:nvPr/>
            </p:nvSpPr>
            <p:spPr>
              <a:xfrm>
                <a:off x="5667110" y="3787188"/>
                <a:ext cx="45984" cy="76596"/>
              </a:xfrm>
              <a:custGeom>
                <a:avLst/>
                <a:gdLst>
                  <a:gd name="connsiteX0" fmla="*/ 46336 w 45984"/>
                  <a:gd name="connsiteY0" fmla="*/ 43728 h 76596"/>
                  <a:gd name="connsiteX1" fmla="*/ 32240 w 45984"/>
                  <a:gd name="connsiteY1" fmla="*/ 75922 h 76596"/>
                  <a:gd name="connsiteX2" fmla="*/ 7093 w 45984"/>
                  <a:gd name="connsiteY2" fmla="*/ 56301 h 76596"/>
                  <a:gd name="connsiteX3" fmla="*/ 3188 w 45984"/>
                  <a:gd name="connsiteY3" fmla="*/ 12295 h 76596"/>
                  <a:gd name="connsiteX4" fmla="*/ 21524 w 45984"/>
                  <a:gd name="connsiteY4" fmla="*/ -30 h 76596"/>
                  <a:gd name="connsiteX5" fmla="*/ 31001 w 45984"/>
                  <a:gd name="connsiteY5" fmla="*/ 5913 h 76596"/>
                  <a:gd name="connsiteX6" fmla="*/ 46336 w 45984"/>
                  <a:gd name="connsiteY6" fmla="*/ 43728 h 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84" h="76596">
                    <a:moveTo>
                      <a:pt x="46336" y="43728"/>
                    </a:moveTo>
                    <a:cubicBezTo>
                      <a:pt x="46336" y="62778"/>
                      <a:pt x="40907" y="73731"/>
                      <a:pt x="32240" y="75922"/>
                    </a:cubicBezTo>
                    <a:cubicBezTo>
                      <a:pt x="23572" y="78113"/>
                      <a:pt x="13190" y="69826"/>
                      <a:pt x="7093" y="56301"/>
                    </a:cubicBezTo>
                    <a:cubicBezTo>
                      <a:pt x="-250" y="42804"/>
                      <a:pt x="-1660" y="26868"/>
                      <a:pt x="3188" y="12295"/>
                    </a:cubicBezTo>
                    <a:cubicBezTo>
                      <a:pt x="4846" y="3827"/>
                      <a:pt x="13056" y="-1688"/>
                      <a:pt x="21524" y="-30"/>
                    </a:cubicBezTo>
                    <a:cubicBezTo>
                      <a:pt x="25305" y="713"/>
                      <a:pt x="28687" y="2827"/>
                      <a:pt x="31001" y="5913"/>
                    </a:cubicBezTo>
                    <a:cubicBezTo>
                      <a:pt x="40850" y="16029"/>
                      <a:pt x="46356" y="29602"/>
                      <a:pt x="46336" y="437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9" name="Полилиния: фигура 108">
                <a:extLst>
                  <a:ext uri="{FF2B5EF4-FFF2-40B4-BE49-F238E27FC236}">
                    <a16:creationId xmlns:a16="http://schemas.microsoft.com/office/drawing/2014/main" id="{6DE9E769-D498-4F01-A56E-291F584F4322}"/>
                  </a:ext>
                </a:extLst>
              </p:cNvPr>
              <p:cNvSpPr/>
              <p:nvPr/>
            </p:nvSpPr>
            <p:spPr>
              <a:xfrm>
                <a:off x="5667862" y="3911286"/>
                <a:ext cx="45811" cy="78451"/>
              </a:xfrm>
              <a:custGeom>
                <a:avLst/>
                <a:gdLst>
                  <a:gd name="connsiteX0" fmla="*/ 46156 w 45811"/>
                  <a:gd name="connsiteY0" fmla="*/ 50695 h 78451"/>
                  <a:gd name="connsiteX1" fmla="*/ 34535 w 45811"/>
                  <a:gd name="connsiteY1" fmla="*/ 77554 h 78451"/>
                  <a:gd name="connsiteX2" fmla="*/ 10532 w 45811"/>
                  <a:gd name="connsiteY2" fmla="*/ 60410 h 78451"/>
                  <a:gd name="connsiteX3" fmla="*/ 1960 w 45811"/>
                  <a:gd name="connsiteY3" fmla="*/ 12785 h 78451"/>
                  <a:gd name="connsiteX4" fmla="*/ 27868 w 45811"/>
                  <a:gd name="connsiteY4" fmla="*/ 5451 h 78451"/>
                  <a:gd name="connsiteX5" fmla="*/ 46156 w 45811"/>
                  <a:gd name="connsiteY5" fmla="*/ 50695 h 7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1" h="78451">
                    <a:moveTo>
                      <a:pt x="46156" y="50695"/>
                    </a:moveTo>
                    <a:cubicBezTo>
                      <a:pt x="45394" y="61743"/>
                      <a:pt x="46727" y="74316"/>
                      <a:pt x="34535" y="77554"/>
                    </a:cubicBezTo>
                    <a:cubicBezTo>
                      <a:pt x="22343" y="80793"/>
                      <a:pt x="15485" y="69649"/>
                      <a:pt x="10532" y="60410"/>
                    </a:cubicBezTo>
                    <a:cubicBezTo>
                      <a:pt x="1226" y="46398"/>
                      <a:pt x="-1879" y="29158"/>
                      <a:pt x="1960" y="12785"/>
                    </a:cubicBezTo>
                    <a:cubicBezTo>
                      <a:pt x="5960" y="-1217"/>
                      <a:pt x="17295" y="-4551"/>
                      <a:pt x="27868" y="5451"/>
                    </a:cubicBezTo>
                    <a:cubicBezTo>
                      <a:pt x="39822" y="17442"/>
                      <a:pt x="46422" y="33759"/>
                      <a:pt x="46156" y="50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0" name="Полилиния: фигура 109">
                <a:extLst>
                  <a:ext uri="{FF2B5EF4-FFF2-40B4-BE49-F238E27FC236}">
                    <a16:creationId xmlns:a16="http://schemas.microsoft.com/office/drawing/2014/main" id="{8865F561-9A06-455E-A2B2-FE9E25BA7CBD}"/>
                  </a:ext>
                </a:extLst>
              </p:cNvPr>
              <p:cNvSpPr/>
              <p:nvPr/>
            </p:nvSpPr>
            <p:spPr>
              <a:xfrm>
                <a:off x="5665565" y="4034237"/>
                <a:ext cx="48687" cy="81051"/>
              </a:xfrm>
              <a:custGeom>
                <a:avLst/>
                <a:gdLst>
                  <a:gd name="connsiteX0" fmla="*/ 352 w 48687"/>
                  <a:gd name="connsiteY0" fmla="*/ 22040 h 81051"/>
                  <a:gd name="connsiteX1" fmla="*/ 13687 w 48687"/>
                  <a:gd name="connsiteY1" fmla="*/ 990 h 81051"/>
                  <a:gd name="connsiteX2" fmla="*/ 35118 w 48687"/>
                  <a:gd name="connsiteY2" fmla="*/ 13277 h 81051"/>
                  <a:gd name="connsiteX3" fmla="*/ 48263 w 48687"/>
                  <a:gd name="connsiteY3" fmla="*/ 67189 h 81051"/>
                  <a:gd name="connsiteX4" fmla="*/ 38738 w 48687"/>
                  <a:gd name="connsiteY4" fmla="*/ 80715 h 81051"/>
                  <a:gd name="connsiteX5" fmla="*/ 23403 w 48687"/>
                  <a:gd name="connsiteY5" fmla="*/ 74332 h 81051"/>
                  <a:gd name="connsiteX6" fmla="*/ 352 w 48687"/>
                  <a:gd name="connsiteY6" fmla="*/ 22040 h 8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87" h="81051">
                    <a:moveTo>
                      <a:pt x="352" y="22040"/>
                    </a:moveTo>
                    <a:cubicBezTo>
                      <a:pt x="4638" y="14801"/>
                      <a:pt x="7305" y="4133"/>
                      <a:pt x="13687" y="990"/>
                    </a:cubicBezTo>
                    <a:cubicBezTo>
                      <a:pt x="23212" y="-3867"/>
                      <a:pt x="30165" y="5753"/>
                      <a:pt x="35118" y="13277"/>
                    </a:cubicBezTo>
                    <a:cubicBezTo>
                      <a:pt x="46329" y="28860"/>
                      <a:pt x="51035" y="48196"/>
                      <a:pt x="48263" y="67189"/>
                    </a:cubicBezTo>
                    <a:cubicBezTo>
                      <a:pt x="47310" y="72913"/>
                      <a:pt x="43805" y="77895"/>
                      <a:pt x="38738" y="80715"/>
                    </a:cubicBezTo>
                    <a:cubicBezTo>
                      <a:pt x="32937" y="80924"/>
                      <a:pt x="27336" y="78590"/>
                      <a:pt x="23403" y="74332"/>
                    </a:cubicBezTo>
                    <a:cubicBezTo>
                      <a:pt x="10848" y="59483"/>
                      <a:pt x="2847" y="41329"/>
                      <a:pt x="352" y="220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1" name="Полилиния: фигура 110">
                <a:extLst>
                  <a:ext uri="{FF2B5EF4-FFF2-40B4-BE49-F238E27FC236}">
                    <a16:creationId xmlns:a16="http://schemas.microsoft.com/office/drawing/2014/main" id="{8E927436-66E5-45CF-899B-CD57500FCC3D}"/>
                  </a:ext>
                </a:extLst>
              </p:cNvPr>
              <p:cNvSpPr/>
              <p:nvPr/>
            </p:nvSpPr>
            <p:spPr>
              <a:xfrm>
                <a:off x="5575810" y="3966202"/>
                <a:ext cx="46606" cy="70828"/>
              </a:xfrm>
              <a:custGeom>
                <a:avLst/>
                <a:gdLst>
                  <a:gd name="connsiteX0" fmla="*/ 46959 w 46606"/>
                  <a:gd name="connsiteY0" fmla="*/ 56547 h 70828"/>
                  <a:gd name="connsiteX1" fmla="*/ 37434 w 46606"/>
                  <a:gd name="connsiteY1" fmla="*/ 70073 h 70828"/>
                  <a:gd name="connsiteX2" fmla="*/ 20193 w 46606"/>
                  <a:gd name="connsiteY2" fmla="*/ 62929 h 70828"/>
                  <a:gd name="connsiteX3" fmla="*/ 382 w 46606"/>
                  <a:gd name="connsiteY3" fmla="*/ 14828 h 70828"/>
                  <a:gd name="connsiteX4" fmla="*/ 7906 w 46606"/>
                  <a:gd name="connsiteY4" fmla="*/ 64 h 70828"/>
                  <a:gd name="connsiteX5" fmla="*/ 24003 w 46606"/>
                  <a:gd name="connsiteY5" fmla="*/ 4160 h 70828"/>
                  <a:gd name="connsiteX6" fmla="*/ 46959 w 46606"/>
                  <a:gd name="connsiteY6" fmla="*/ 56547 h 7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6" h="70828">
                    <a:moveTo>
                      <a:pt x="46959" y="56547"/>
                    </a:moveTo>
                    <a:cubicBezTo>
                      <a:pt x="45054" y="59595"/>
                      <a:pt x="42672" y="68168"/>
                      <a:pt x="37434" y="70073"/>
                    </a:cubicBezTo>
                    <a:cubicBezTo>
                      <a:pt x="32195" y="71978"/>
                      <a:pt x="24384" y="67215"/>
                      <a:pt x="20193" y="62929"/>
                    </a:cubicBezTo>
                    <a:cubicBezTo>
                      <a:pt x="7039" y="50451"/>
                      <a:pt x="-171" y="32953"/>
                      <a:pt x="382" y="14828"/>
                    </a:cubicBezTo>
                    <a:cubicBezTo>
                      <a:pt x="591" y="9036"/>
                      <a:pt x="3344" y="3635"/>
                      <a:pt x="7906" y="64"/>
                    </a:cubicBezTo>
                    <a:cubicBezTo>
                      <a:pt x="13612" y="-1108"/>
                      <a:pt x="19546" y="407"/>
                      <a:pt x="24003" y="4160"/>
                    </a:cubicBezTo>
                    <a:cubicBezTo>
                      <a:pt x="39148" y="16447"/>
                      <a:pt x="44673" y="33687"/>
                      <a:pt x="46959" y="565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2" name="Полилиния: фигура 111">
                <a:extLst>
                  <a:ext uri="{FF2B5EF4-FFF2-40B4-BE49-F238E27FC236}">
                    <a16:creationId xmlns:a16="http://schemas.microsoft.com/office/drawing/2014/main" id="{CCA1CE9A-D65C-403C-AC6E-8B0B7E043BFE}"/>
                  </a:ext>
                </a:extLst>
              </p:cNvPr>
              <p:cNvSpPr/>
              <p:nvPr/>
            </p:nvSpPr>
            <p:spPr>
              <a:xfrm>
                <a:off x="5575429" y="3862039"/>
                <a:ext cx="48607" cy="66050"/>
              </a:xfrm>
              <a:custGeom>
                <a:avLst/>
                <a:gdLst>
                  <a:gd name="connsiteX0" fmla="*/ 48959 w 48607"/>
                  <a:gd name="connsiteY0" fmla="*/ 46887 h 66050"/>
                  <a:gd name="connsiteX1" fmla="*/ 35909 w 48607"/>
                  <a:gd name="connsiteY1" fmla="*/ 65270 h 66050"/>
                  <a:gd name="connsiteX2" fmla="*/ 16002 w 48607"/>
                  <a:gd name="connsiteY2" fmla="*/ 56983 h 66050"/>
                  <a:gd name="connsiteX3" fmla="*/ 667 w 48607"/>
                  <a:gd name="connsiteY3" fmla="*/ 15835 h 66050"/>
                  <a:gd name="connsiteX4" fmla="*/ 10192 w 48607"/>
                  <a:gd name="connsiteY4" fmla="*/ 23 h 66050"/>
                  <a:gd name="connsiteX5" fmla="*/ 28290 w 48607"/>
                  <a:gd name="connsiteY5" fmla="*/ 4881 h 66050"/>
                  <a:gd name="connsiteX6" fmla="*/ 48959 w 48607"/>
                  <a:gd name="connsiteY6" fmla="*/ 46887 h 6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07" h="66050">
                    <a:moveTo>
                      <a:pt x="48959" y="46887"/>
                    </a:moveTo>
                    <a:cubicBezTo>
                      <a:pt x="44673" y="53364"/>
                      <a:pt x="41720" y="63174"/>
                      <a:pt x="35909" y="65270"/>
                    </a:cubicBezTo>
                    <a:cubicBezTo>
                      <a:pt x="30099" y="67365"/>
                      <a:pt x="21051" y="61841"/>
                      <a:pt x="16002" y="56983"/>
                    </a:cubicBezTo>
                    <a:cubicBezTo>
                      <a:pt x="4601" y="46505"/>
                      <a:pt x="-1095" y="31218"/>
                      <a:pt x="667" y="15835"/>
                    </a:cubicBezTo>
                    <a:cubicBezTo>
                      <a:pt x="1334" y="9415"/>
                      <a:pt x="4820" y="3614"/>
                      <a:pt x="10192" y="23"/>
                    </a:cubicBezTo>
                    <a:cubicBezTo>
                      <a:pt x="16650" y="-1138"/>
                      <a:pt x="23279" y="642"/>
                      <a:pt x="28290" y="4881"/>
                    </a:cubicBezTo>
                    <a:cubicBezTo>
                      <a:pt x="40386" y="15073"/>
                      <a:pt x="44958" y="29456"/>
                      <a:pt x="48959" y="468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3" name="Полилиния: фигура 112">
                <a:extLst>
                  <a:ext uri="{FF2B5EF4-FFF2-40B4-BE49-F238E27FC236}">
                    <a16:creationId xmlns:a16="http://schemas.microsoft.com/office/drawing/2014/main" id="{F363DA40-CACB-424C-841A-5D715CFF4FB0}"/>
                  </a:ext>
                </a:extLst>
              </p:cNvPr>
              <p:cNvSpPr/>
              <p:nvPr/>
            </p:nvSpPr>
            <p:spPr>
              <a:xfrm>
                <a:off x="5574710" y="3755558"/>
                <a:ext cx="48468" cy="65892"/>
              </a:xfrm>
              <a:custGeom>
                <a:avLst/>
                <a:gdLst>
                  <a:gd name="connsiteX0" fmla="*/ 48820 w 48468"/>
                  <a:gd name="connsiteY0" fmla="*/ 43354 h 65892"/>
                  <a:gd name="connsiteX1" fmla="*/ 34342 w 48468"/>
                  <a:gd name="connsiteY1" fmla="*/ 63928 h 65892"/>
                  <a:gd name="connsiteX2" fmla="*/ 11292 w 48468"/>
                  <a:gd name="connsiteY2" fmla="*/ 53831 h 65892"/>
                  <a:gd name="connsiteX3" fmla="*/ 1767 w 48468"/>
                  <a:gd name="connsiteY3" fmla="*/ 13350 h 65892"/>
                  <a:gd name="connsiteX4" fmla="*/ 21159 w 48468"/>
                  <a:gd name="connsiteY4" fmla="*/ -52 h 65892"/>
                  <a:gd name="connsiteX5" fmla="*/ 30342 w 48468"/>
                  <a:gd name="connsiteY5" fmla="*/ 4968 h 65892"/>
                  <a:gd name="connsiteX6" fmla="*/ 48820 w 48468"/>
                  <a:gd name="connsiteY6" fmla="*/ 43354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68" h="65892">
                    <a:moveTo>
                      <a:pt x="48820" y="43354"/>
                    </a:moveTo>
                    <a:cubicBezTo>
                      <a:pt x="44153" y="50402"/>
                      <a:pt x="40914" y="60213"/>
                      <a:pt x="34342" y="63928"/>
                    </a:cubicBezTo>
                    <a:cubicBezTo>
                      <a:pt x="25293" y="68975"/>
                      <a:pt x="17006" y="61451"/>
                      <a:pt x="11292" y="53831"/>
                    </a:cubicBezTo>
                    <a:cubicBezTo>
                      <a:pt x="1662" y="42725"/>
                      <a:pt x="-1901" y="27590"/>
                      <a:pt x="1767" y="13350"/>
                    </a:cubicBezTo>
                    <a:cubicBezTo>
                      <a:pt x="3424" y="4292"/>
                      <a:pt x="12111" y="-1700"/>
                      <a:pt x="21159" y="-52"/>
                    </a:cubicBezTo>
                    <a:cubicBezTo>
                      <a:pt x="24684" y="596"/>
                      <a:pt x="27903" y="2358"/>
                      <a:pt x="30342" y="4968"/>
                    </a:cubicBezTo>
                    <a:cubicBezTo>
                      <a:pt x="40838" y="15188"/>
                      <a:pt x="47382" y="28780"/>
                      <a:pt x="48820" y="433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4" name="Полилиния: фигура 113">
                <a:extLst>
                  <a:ext uri="{FF2B5EF4-FFF2-40B4-BE49-F238E27FC236}">
                    <a16:creationId xmlns:a16="http://schemas.microsoft.com/office/drawing/2014/main" id="{24E8EE09-DC31-4825-885B-2E11C2C7934B}"/>
                  </a:ext>
                </a:extLst>
              </p:cNvPr>
              <p:cNvSpPr/>
              <p:nvPr/>
            </p:nvSpPr>
            <p:spPr>
              <a:xfrm>
                <a:off x="5486590" y="3812161"/>
                <a:ext cx="45831" cy="59598"/>
              </a:xfrm>
              <a:custGeom>
                <a:avLst/>
                <a:gdLst>
                  <a:gd name="connsiteX0" fmla="*/ 352 w 45831"/>
                  <a:gd name="connsiteY0" fmla="*/ 18469 h 59598"/>
                  <a:gd name="connsiteX1" fmla="*/ 21402 w 45831"/>
                  <a:gd name="connsiteY1" fmla="*/ 1705 h 59598"/>
                  <a:gd name="connsiteX2" fmla="*/ 46167 w 45831"/>
                  <a:gd name="connsiteY2" fmla="*/ 46091 h 59598"/>
                  <a:gd name="connsiteX3" fmla="*/ 34023 w 45831"/>
                  <a:gd name="connsiteY3" fmla="*/ 59264 h 59598"/>
                  <a:gd name="connsiteX4" fmla="*/ 25689 w 45831"/>
                  <a:gd name="connsiteY4" fmla="*/ 56569 h 59598"/>
                  <a:gd name="connsiteX5" fmla="*/ 352 w 45831"/>
                  <a:gd name="connsiteY5" fmla="*/ 18469 h 5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1" h="59598">
                    <a:moveTo>
                      <a:pt x="352" y="18469"/>
                    </a:moveTo>
                    <a:cubicBezTo>
                      <a:pt x="352" y="1991"/>
                      <a:pt x="9020" y="-3819"/>
                      <a:pt x="21402" y="1705"/>
                    </a:cubicBezTo>
                    <a:cubicBezTo>
                      <a:pt x="37138" y="10877"/>
                      <a:pt x="46624" y="27889"/>
                      <a:pt x="46167" y="46091"/>
                    </a:cubicBezTo>
                    <a:cubicBezTo>
                      <a:pt x="46453" y="53083"/>
                      <a:pt x="41014" y="58978"/>
                      <a:pt x="34023" y="59264"/>
                    </a:cubicBezTo>
                    <a:cubicBezTo>
                      <a:pt x="31013" y="59379"/>
                      <a:pt x="28060" y="58426"/>
                      <a:pt x="25689" y="56569"/>
                    </a:cubicBezTo>
                    <a:cubicBezTo>
                      <a:pt x="11696" y="48587"/>
                      <a:pt x="2305" y="34461"/>
                      <a:pt x="352" y="184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5" name="Полилиния: фигура 114">
                <a:extLst>
                  <a:ext uri="{FF2B5EF4-FFF2-40B4-BE49-F238E27FC236}">
                    <a16:creationId xmlns:a16="http://schemas.microsoft.com/office/drawing/2014/main" id="{3112A5A7-1ECD-44ED-8DFD-ECD5F919C3EE}"/>
                  </a:ext>
                </a:extLst>
              </p:cNvPr>
              <p:cNvSpPr/>
              <p:nvPr/>
            </p:nvSpPr>
            <p:spPr>
              <a:xfrm>
                <a:off x="5486641" y="3724274"/>
                <a:ext cx="45818" cy="55691"/>
              </a:xfrm>
              <a:custGeom>
                <a:avLst/>
                <a:gdLst>
                  <a:gd name="connsiteX0" fmla="*/ 12684 w 45818"/>
                  <a:gd name="connsiteY0" fmla="*/ -324 h 55691"/>
                  <a:gd name="connsiteX1" fmla="*/ 40782 w 45818"/>
                  <a:gd name="connsiteY1" fmla="*/ 18726 h 55691"/>
                  <a:gd name="connsiteX2" fmla="*/ 41830 w 45818"/>
                  <a:gd name="connsiteY2" fmla="*/ 49777 h 55691"/>
                  <a:gd name="connsiteX3" fmla="*/ 27352 w 45818"/>
                  <a:gd name="connsiteY3" fmla="*/ 55302 h 55691"/>
                  <a:gd name="connsiteX4" fmla="*/ 1063 w 45818"/>
                  <a:gd name="connsiteY4" fmla="*/ 12439 h 55691"/>
                  <a:gd name="connsiteX5" fmla="*/ 12684 w 45818"/>
                  <a:gd name="connsiteY5" fmla="*/ -324 h 5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18" h="55691">
                    <a:moveTo>
                      <a:pt x="12684" y="-324"/>
                    </a:moveTo>
                    <a:cubicBezTo>
                      <a:pt x="24800" y="505"/>
                      <a:pt x="35524" y="7781"/>
                      <a:pt x="40782" y="18726"/>
                    </a:cubicBezTo>
                    <a:cubicBezTo>
                      <a:pt x="45831" y="28822"/>
                      <a:pt x="49355" y="39776"/>
                      <a:pt x="41830" y="49777"/>
                    </a:cubicBezTo>
                    <a:cubicBezTo>
                      <a:pt x="38096" y="53730"/>
                      <a:pt x="32772" y="55769"/>
                      <a:pt x="27352" y="55302"/>
                    </a:cubicBezTo>
                    <a:cubicBezTo>
                      <a:pt x="8750" y="50053"/>
                      <a:pt x="-2690" y="31394"/>
                      <a:pt x="1063" y="12439"/>
                    </a:cubicBezTo>
                    <a:cubicBezTo>
                      <a:pt x="2968" y="6915"/>
                      <a:pt x="9350" y="2914"/>
                      <a:pt x="12684" y="-3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6" name="Полилиния: фигура 125">
                <a:extLst>
                  <a:ext uri="{FF2B5EF4-FFF2-40B4-BE49-F238E27FC236}">
                    <a16:creationId xmlns:a16="http://schemas.microsoft.com/office/drawing/2014/main" id="{EDFD6BF6-1AA0-43B2-8F4A-A54EE563DB0E}"/>
                  </a:ext>
                </a:extLst>
              </p:cNvPr>
              <p:cNvSpPr/>
              <p:nvPr/>
            </p:nvSpPr>
            <p:spPr>
              <a:xfrm>
                <a:off x="5487625" y="3899625"/>
                <a:ext cx="46114" cy="62192"/>
              </a:xfrm>
              <a:custGeom>
                <a:avLst/>
                <a:gdLst>
                  <a:gd name="connsiteX0" fmla="*/ 46466 w 46114"/>
                  <a:gd name="connsiteY0" fmla="*/ 50639 h 62192"/>
                  <a:gd name="connsiteX1" fmla="*/ 40465 w 46114"/>
                  <a:gd name="connsiteY1" fmla="*/ 61117 h 62192"/>
                  <a:gd name="connsiteX2" fmla="*/ 27035 w 46114"/>
                  <a:gd name="connsiteY2" fmla="*/ 59307 h 62192"/>
                  <a:gd name="connsiteX3" fmla="*/ 365 w 46114"/>
                  <a:gd name="connsiteY3" fmla="*/ 13777 h 62192"/>
                  <a:gd name="connsiteX4" fmla="*/ 6080 w 46114"/>
                  <a:gd name="connsiteY4" fmla="*/ 537 h 62192"/>
                  <a:gd name="connsiteX5" fmla="*/ 19510 w 46114"/>
                  <a:gd name="connsiteY5" fmla="*/ 2157 h 62192"/>
                  <a:gd name="connsiteX6" fmla="*/ 46466 w 46114"/>
                  <a:gd name="connsiteY6" fmla="*/ 50639 h 6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14" h="62192">
                    <a:moveTo>
                      <a:pt x="46466" y="50639"/>
                    </a:moveTo>
                    <a:cubicBezTo>
                      <a:pt x="45037" y="53401"/>
                      <a:pt x="43799" y="59497"/>
                      <a:pt x="40465" y="61117"/>
                    </a:cubicBezTo>
                    <a:cubicBezTo>
                      <a:pt x="35941" y="62564"/>
                      <a:pt x="31016" y="61897"/>
                      <a:pt x="27035" y="59307"/>
                    </a:cubicBezTo>
                    <a:cubicBezTo>
                      <a:pt x="11747" y="48915"/>
                      <a:pt x="1956" y="32189"/>
                      <a:pt x="365" y="13777"/>
                    </a:cubicBezTo>
                    <a:cubicBezTo>
                      <a:pt x="165" y="8729"/>
                      <a:pt x="2270" y="3852"/>
                      <a:pt x="6080" y="537"/>
                    </a:cubicBezTo>
                    <a:cubicBezTo>
                      <a:pt x="10566" y="-1034"/>
                      <a:pt x="15529" y="-434"/>
                      <a:pt x="19510" y="2157"/>
                    </a:cubicBezTo>
                    <a:cubicBezTo>
                      <a:pt x="35817" y="13006"/>
                      <a:pt x="45856" y="31065"/>
                      <a:pt x="46466" y="50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177" name="Группа 176">
            <a:extLst>
              <a:ext uri="{FF2B5EF4-FFF2-40B4-BE49-F238E27FC236}">
                <a16:creationId xmlns:a16="http://schemas.microsoft.com/office/drawing/2014/main" id="{A7033592-0977-4735-9C17-B224FD737640}"/>
              </a:ext>
            </a:extLst>
          </p:cNvPr>
          <p:cNvGrpSpPr/>
          <p:nvPr/>
        </p:nvGrpSpPr>
        <p:grpSpPr>
          <a:xfrm rot="10800000">
            <a:off x="7968208" y="5960969"/>
            <a:ext cx="2590639" cy="1034864"/>
            <a:chOff x="9814652" y="-168865"/>
            <a:chExt cx="4064174" cy="1623486"/>
          </a:xfrm>
        </p:grpSpPr>
        <p:pic>
          <p:nvPicPr>
            <p:cNvPr id="178" name="Picture 4">
              <a:extLst>
                <a:ext uri="{FF2B5EF4-FFF2-40B4-BE49-F238E27FC236}">
                  <a16:creationId xmlns:a16="http://schemas.microsoft.com/office/drawing/2014/main" id="{1E4DFA6B-50ED-4283-865B-B32E5029AE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9" name="Picture 4">
              <a:extLst>
                <a:ext uri="{FF2B5EF4-FFF2-40B4-BE49-F238E27FC236}">
                  <a16:creationId xmlns:a16="http://schemas.microsoft.com/office/drawing/2014/main" id="{9C9D6F07-2339-46EE-8369-504F349A19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5B2904C1-A59A-408C-9069-DF79B12639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1" name="Picture 4">
              <a:extLst>
                <a:ext uri="{FF2B5EF4-FFF2-40B4-BE49-F238E27FC236}">
                  <a16:creationId xmlns:a16="http://schemas.microsoft.com/office/drawing/2014/main" id="{05C89289-B9CA-49A3-8EB1-CE6CAB87B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80D70455-83AB-4577-84C8-4C3F3560A7C2}"/>
              </a:ext>
            </a:extLst>
          </p:cNvPr>
          <p:cNvSpPr txBox="1"/>
          <p:nvPr/>
        </p:nvSpPr>
        <p:spPr>
          <a:xfrm>
            <a:off x="3680905" y="5498009"/>
            <a:ext cx="73677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Осталось выбрать путь …</a:t>
            </a:r>
          </a:p>
        </p:txBody>
      </p:sp>
    </p:spTree>
    <p:extLst>
      <p:ext uri="{BB962C8B-B14F-4D97-AF65-F5344CB8AC3E}">
        <p14:creationId xmlns:p14="http://schemas.microsoft.com/office/powerpoint/2010/main" val="22508716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69" grpId="0"/>
      <p:bldP spid="98" grpId="0"/>
      <p:bldP spid="1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8" name="videoplayback">
            <a:hlinkClick r:id="" action="ppaction://media"/>
            <a:extLst>
              <a:ext uri="{FF2B5EF4-FFF2-40B4-BE49-F238E27FC236}">
                <a16:creationId xmlns:a16="http://schemas.microsoft.com/office/drawing/2014/main" id="{7C0FB5E0-F776-443D-BC21-2CF28415FF6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749040" y="1845074"/>
            <a:ext cx="4223803" cy="3167852"/>
          </a:xfrm>
          <a:prstGeom prst="rect">
            <a:avLst/>
          </a:prstGeom>
        </p:spPr>
      </p:pic>
      <p:grpSp>
        <p:nvGrpSpPr>
          <p:cNvPr id="821" name="Группа 820">
            <a:extLst>
              <a:ext uri="{FF2B5EF4-FFF2-40B4-BE49-F238E27FC236}">
                <a16:creationId xmlns:a16="http://schemas.microsoft.com/office/drawing/2014/main" id="{64396AF8-B347-443D-A7EB-B860B5580A15}"/>
              </a:ext>
            </a:extLst>
          </p:cNvPr>
          <p:cNvGrpSpPr/>
          <p:nvPr/>
        </p:nvGrpSpPr>
        <p:grpSpPr>
          <a:xfrm>
            <a:off x="556023" y="3220719"/>
            <a:ext cx="1437588" cy="3271371"/>
            <a:chOff x="4589543" y="201"/>
            <a:chExt cx="3013560" cy="6857650"/>
          </a:xfrm>
          <a:solidFill>
            <a:srgbClr val="00B0F0"/>
          </a:solidFill>
        </p:grpSpPr>
        <p:sp>
          <p:nvSpPr>
            <p:cNvPr id="5" name="Полилиния: фигура 4">
              <a:extLst>
                <a:ext uri="{FF2B5EF4-FFF2-40B4-BE49-F238E27FC236}">
                  <a16:creationId xmlns:a16="http://schemas.microsoft.com/office/drawing/2014/main" id="{C1D958EF-A03E-4764-A52D-373F61FDCE0E}"/>
                </a:ext>
              </a:extLst>
            </p:cNvPr>
            <p:cNvSpPr/>
            <p:nvPr/>
          </p:nvSpPr>
          <p:spPr>
            <a:xfrm>
              <a:off x="4812462" y="26192"/>
              <a:ext cx="2715821" cy="5774878"/>
            </a:xfrm>
            <a:custGeom>
              <a:avLst/>
              <a:gdLst>
                <a:gd name="connsiteX0" fmla="*/ 179860 w 2715821"/>
                <a:gd name="connsiteY0" fmla="*/ 1841687 h 5774878"/>
                <a:gd name="connsiteX1" fmla="*/ 187957 w 2715821"/>
                <a:gd name="connsiteY1" fmla="*/ 1818648 h 5774878"/>
                <a:gd name="connsiteX2" fmla="*/ 188718 w 2715821"/>
                <a:gd name="connsiteY2" fmla="*/ 1769238 h 5774878"/>
                <a:gd name="connsiteX3" fmla="*/ 225558 w 2715821"/>
                <a:gd name="connsiteY3" fmla="*/ 1718463 h 5774878"/>
                <a:gd name="connsiteX4" fmla="*/ 248396 w 2715821"/>
                <a:gd name="connsiteY4" fmla="*/ 1684061 h 5774878"/>
                <a:gd name="connsiteX5" fmla="*/ 252869 w 2715821"/>
                <a:gd name="connsiteY5" fmla="*/ 1686051 h 5774878"/>
                <a:gd name="connsiteX6" fmla="*/ 250946 w 2715821"/>
                <a:gd name="connsiteY6" fmla="*/ 1696833 h 5774878"/>
                <a:gd name="connsiteX7" fmla="*/ 216074 w 2715821"/>
                <a:gd name="connsiteY7" fmla="*/ 1758680 h 5774878"/>
                <a:gd name="connsiteX8" fmla="*/ 219697 w 2715821"/>
                <a:gd name="connsiteY8" fmla="*/ 1792903 h 5774878"/>
                <a:gd name="connsiteX9" fmla="*/ 249626 w 2715821"/>
                <a:gd name="connsiteY9" fmla="*/ 1816009 h 5774878"/>
                <a:gd name="connsiteX10" fmla="*/ 326459 w 2715821"/>
                <a:gd name="connsiteY10" fmla="*/ 1865778 h 5774878"/>
                <a:gd name="connsiteX11" fmla="*/ 348536 w 2715821"/>
                <a:gd name="connsiteY11" fmla="*/ 1867187 h 5774878"/>
                <a:gd name="connsiteX12" fmla="*/ 360682 w 2715821"/>
                <a:gd name="connsiteY12" fmla="*/ 1838108 h 5774878"/>
                <a:gd name="connsiteX13" fmla="*/ 349320 w 2715821"/>
                <a:gd name="connsiteY13" fmla="*/ 1791807 h 5774878"/>
                <a:gd name="connsiteX14" fmla="*/ 360011 w 2715821"/>
                <a:gd name="connsiteY14" fmla="*/ 1766800 h 5774878"/>
                <a:gd name="connsiteX15" fmla="*/ 379919 w 2715821"/>
                <a:gd name="connsiteY15" fmla="*/ 1768119 h 5774878"/>
                <a:gd name="connsiteX16" fmla="*/ 394167 w 2715821"/>
                <a:gd name="connsiteY16" fmla="*/ 1793350 h 5774878"/>
                <a:gd name="connsiteX17" fmla="*/ 390521 w 2715821"/>
                <a:gd name="connsiteY17" fmla="*/ 1802968 h 5774878"/>
                <a:gd name="connsiteX18" fmla="*/ 422485 w 2715821"/>
                <a:gd name="connsiteY18" fmla="*/ 1848510 h 5774878"/>
                <a:gd name="connsiteX19" fmla="*/ 420248 w 2715821"/>
                <a:gd name="connsiteY19" fmla="*/ 1850746 h 5774878"/>
                <a:gd name="connsiteX20" fmla="*/ 397880 w 2715821"/>
                <a:gd name="connsiteY20" fmla="*/ 1835581 h 5774878"/>
                <a:gd name="connsiteX21" fmla="*/ 394816 w 2715821"/>
                <a:gd name="connsiteY21" fmla="*/ 1838108 h 5774878"/>
                <a:gd name="connsiteX22" fmla="*/ 405038 w 2715821"/>
                <a:gd name="connsiteY22" fmla="*/ 1856450 h 5774878"/>
                <a:gd name="connsiteX23" fmla="*/ 373522 w 2715821"/>
                <a:gd name="connsiteY23" fmla="*/ 1885528 h 5774878"/>
                <a:gd name="connsiteX24" fmla="*/ 464604 w 2715821"/>
                <a:gd name="connsiteY24" fmla="*/ 1912079 h 5774878"/>
                <a:gd name="connsiteX25" fmla="*/ 500392 w 2715821"/>
                <a:gd name="connsiteY25" fmla="*/ 1811625 h 5774878"/>
                <a:gd name="connsiteX26" fmla="*/ 526608 w 2715821"/>
                <a:gd name="connsiteY26" fmla="*/ 1790465 h 5774878"/>
                <a:gd name="connsiteX27" fmla="*/ 592973 w 2715821"/>
                <a:gd name="connsiteY27" fmla="*/ 1772280 h 5774878"/>
                <a:gd name="connsiteX28" fmla="*/ 623662 w 2715821"/>
                <a:gd name="connsiteY28" fmla="*/ 1770334 h 5774878"/>
                <a:gd name="connsiteX29" fmla="*/ 681416 w 2715821"/>
                <a:gd name="connsiteY29" fmla="*/ 1773935 h 5774878"/>
                <a:gd name="connsiteX30" fmla="*/ 698706 w 2715821"/>
                <a:gd name="connsiteY30" fmla="*/ 1760671 h 5774878"/>
                <a:gd name="connsiteX31" fmla="*/ 701301 w 2715821"/>
                <a:gd name="connsiteY31" fmla="*/ 1738549 h 5774878"/>
                <a:gd name="connsiteX32" fmla="*/ 708011 w 2715821"/>
                <a:gd name="connsiteY32" fmla="*/ 1713251 h 5774878"/>
                <a:gd name="connsiteX33" fmla="*/ 712082 w 2715821"/>
                <a:gd name="connsiteY33" fmla="*/ 1721348 h 5774878"/>
                <a:gd name="connsiteX34" fmla="*/ 727740 w 2715821"/>
                <a:gd name="connsiteY34" fmla="*/ 1838735 h 5774878"/>
                <a:gd name="connsiteX35" fmla="*/ 756214 w 2715821"/>
                <a:gd name="connsiteY35" fmla="*/ 1885886 h 5774878"/>
                <a:gd name="connsiteX36" fmla="*/ 792383 w 2715821"/>
                <a:gd name="connsiteY36" fmla="*/ 1922212 h 5774878"/>
                <a:gd name="connsiteX37" fmla="*/ 815847 w 2715821"/>
                <a:gd name="connsiteY37" fmla="*/ 1933597 h 5774878"/>
                <a:gd name="connsiteX38" fmla="*/ 824660 w 2715821"/>
                <a:gd name="connsiteY38" fmla="*/ 1934738 h 5774878"/>
                <a:gd name="connsiteX39" fmla="*/ 927552 w 2715821"/>
                <a:gd name="connsiteY39" fmla="*/ 1935319 h 5774878"/>
                <a:gd name="connsiteX40" fmla="*/ 921200 w 2715821"/>
                <a:gd name="connsiteY40" fmla="*/ 1952297 h 5774878"/>
                <a:gd name="connsiteX41" fmla="*/ 927776 w 2715821"/>
                <a:gd name="connsiteY41" fmla="*/ 1952162 h 5774878"/>
                <a:gd name="connsiteX42" fmla="*/ 1008300 w 2715821"/>
                <a:gd name="connsiteY42" fmla="*/ 1828580 h 5774878"/>
                <a:gd name="connsiteX43" fmla="*/ 1018098 w 2715821"/>
                <a:gd name="connsiteY43" fmla="*/ 1760827 h 5774878"/>
                <a:gd name="connsiteX44" fmla="*/ 1023421 w 2715821"/>
                <a:gd name="connsiteY44" fmla="*/ 1753625 h 5774878"/>
                <a:gd name="connsiteX45" fmla="*/ 1039302 w 2715821"/>
                <a:gd name="connsiteY45" fmla="*/ 1821355 h 5774878"/>
                <a:gd name="connsiteX46" fmla="*/ 1059165 w 2715821"/>
                <a:gd name="connsiteY46" fmla="*/ 1802991 h 5774878"/>
                <a:gd name="connsiteX47" fmla="*/ 1071781 w 2715821"/>
                <a:gd name="connsiteY47" fmla="*/ 1774897 h 5774878"/>
                <a:gd name="connsiteX48" fmla="*/ 1093187 w 2715821"/>
                <a:gd name="connsiteY48" fmla="*/ 1709582 h 5774878"/>
                <a:gd name="connsiteX49" fmla="*/ 1086476 w 2715821"/>
                <a:gd name="connsiteY49" fmla="*/ 1695043 h 5774878"/>
                <a:gd name="connsiteX50" fmla="*/ 1073615 w 2715821"/>
                <a:gd name="connsiteY50" fmla="*/ 1697884 h 5774878"/>
                <a:gd name="connsiteX51" fmla="*/ 1033487 w 2715821"/>
                <a:gd name="connsiteY51" fmla="*/ 1717053 h 5774878"/>
                <a:gd name="connsiteX52" fmla="*/ 1027850 w 2715821"/>
                <a:gd name="connsiteY52" fmla="*/ 1740607 h 5774878"/>
                <a:gd name="connsiteX53" fmla="*/ 1023734 w 2715821"/>
                <a:gd name="connsiteY53" fmla="*/ 1740607 h 5774878"/>
                <a:gd name="connsiteX54" fmla="*/ 1010671 w 2715821"/>
                <a:gd name="connsiteY54" fmla="*/ 1679520 h 5774878"/>
                <a:gd name="connsiteX55" fmla="*/ 984121 w 2715821"/>
                <a:gd name="connsiteY55" fmla="*/ 1664891 h 5774878"/>
                <a:gd name="connsiteX56" fmla="*/ 940280 w 2715821"/>
                <a:gd name="connsiteY56" fmla="*/ 1609508 h 5774878"/>
                <a:gd name="connsiteX57" fmla="*/ 874093 w 2715821"/>
                <a:gd name="connsiteY57" fmla="*/ 1586604 h 5774878"/>
                <a:gd name="connsiteX58" fmla="*/ 822647 w 2715821"/>
                <a:gd name="connsiteY58" fmla="*/ 1603514 h 5774878"/>
                <a:gd name="connsiteX59" fmla="*/ 857272 w 2715821"/>
                <a:gd name="connsiteY59" fmla="*/ 1565220 h 5774878"/>
                <a:gd name="connsiteX60" fmla="*/ 863334 w 2715821"/>
                <a:gd name="connsiteY60" fmla="*/ 1564974 h 5774878"/>
                <a:gd name="connsiteX61" fmla="*/ 891294 w 2715821"/>
                <a:gd name="connsiteY61" fmla="*/ 1543926 h 5774878"/>
                <a:gd name="connsiteX62" fmla="*/ 864005 w 2715821"/>
                <a:gd name="connsiteY62" fmla="*/ 1488006 h 5774878"/>
                <a:gd name="connsiteX63" fmla="*/ 857004 w 2715821"/>
                <a:gd name="connsiteY63" fmla="*/ 1477292 h 5774878"/>
                <a:gd name="connsiteX64" fmla="*/ 815377 w 2715821"/>
                <a:gd name="connsiteY64" fmla="*/ 1391511 h 5774878"/>
                <a:gd name="connsiteX65" fmla="*/ 767443 w 2715821"/>
                <a:gd name="connsiteY65" fmla="*/ 1316869 h 5774878"/>
                <a:gd name="connsiteX66" fmla="*/ 760732 w 2715821"/>
                <a:gd name="connsiteY66" fmla="*/ 1300585 h 5774878"/>
                <a:gd name="connsiteX67" fmla="*/ 760397 w 2715821"/>
                <a:gd name="connsiteY67" fmla="*/ 1301010 h 5774878"/>
                <a:gd name="connsiteX68" fmla="*/ 777016 w 2715821"/>
                <a:gd name="connsiteY68" fmla="*/ 1314431 h 5774878"/>
                <a:gd name="connsiteX69" fmla="*/ 798512 w 2715821"/>
                <a:gd name="connsiteY69" fmla="*/ 1337515 h 5774878"/>
                <a:gd name="connsiteX70" fmla="*/ 798512 w 2715821"/>
                <a:gd name="connsiteY70" fmla="*/ 1327740 h 5774878"/>
                <a:gd name="connsiteX71" fmla="*/ 728232 w 2715821"/>
                <a:gd name="connsiteY71" fmla="*/ 1205947 h 5774878"/>
                <a:gd name="connsiteX72" fmla="*/ 658153 w 2715821"/>
                <a:gd name="connsiteY72" fmla="*/ 1111621 h 5774878"/>
                <a:gd name="connsiteX73" fmla="*/ 634354 w 2715821"/>
                <a:gd name="connsiteY73" fmla="*/ 1079501 h 5774878"/>
                <a:gd name="connsiteX74" fmla="*/ 611717 w 2715821"/>
                <a:gd name="connsiteY74" fmla="*/ 1072075 h 5774878"/>
                <a:gd name="connsiteX75" fmla="*/ 596552 w 2715821"/>
                <a:gd name="connsiteY75" fmla="*/ 1072723 h 5774878"/>
                <a:gd name="connsiteX76" fmla="*/ 579843 w 2715821"/>
                <a:gd name="connsiteY76" fmla="*/ 1077197 h 5774878"/>
                <a:gd name="connsiteX77" fmla="*/ 549311 w 2715821"/>
                <a:gd name="connsiteY77" fmla="*/ 1095718 h 5774878"/>
                <a:gd name="connsiteX78" fmla="*/ 496165 w 2715821"/>
                <a:gd name="connsiteY78" fmla="*/ 1132468 h 5774878"/>
                <a:gd name="connsiteX79" fmla="*/ 441430 w 2715821"/>
                <a:gd name="connsiteY79" fmla="*/ 1170963 h 5774878"/>
                <a:gd name="connsiteX80" fmla="*/ 379382 w 2715821"/>
                <a:gd name="connsiteY80" fmla="*/ 1222119 h 5774878"/>
                <a:gd name="connsiteX81" fmla="*/ 386808 w 2715821"/>
                <a:gd name="connsiteY81" fmla="*/ 1200243 h 5774878"/>
                <a:gd name="connsiteX82" fmla="*/ 450646 w 2715821"/>
                <a:gd name="connsiteY82" fmla="*/ 1151369 h 5774878"/>
                <a:gd name="connsiteX83" fmla="*/ 488314 w 2715821"/>
                <a:gd name="connsiteY83" fmla="*/ 1127570 h 5774878"/>
                <a:gd name="connsiteX84" fmla="*/ 515155 w 2715821"/>
                <a:gd name="connsiteY84" fmla="*/ 1071001 h 5774878"/>
                <a:gd name="connsiteX85" fmla="*/ 504911 w 2715821"/>
                <a:gd name="connsiteY85" fmla="*/ 957551 h 5774878"/>
                <a:gd name="connsiteX86" fmla="*/ 513858 w 2715821"/>
                <a:gd name="connsiteY86" fmla="*/ 912815 h 5774878"/>
                <a:gd name="connsiteX87" fmla="*/ 518331 w 2715821"/>
                <a:gd name="connsiteY87" fmla="*/ 928875 h 5774878"/>
                <a:gd name="connsiteX88" fmla="*/ 518331 w 2715821"/>
                <a:gd name="connsiteY88" fmla="*/ 961376 h 5774878"/>
                <a:gd name="connsiteX89" fmla="*/ 522604 w 2715821"/>
                <a:gd name="connsiteY89" fmla="*/ 1040536 h 5774878"/>
                <a:gd name="connsiteX90" fmla="*/ 530611 w 2715821"/>
                <a:gd name="connsiteY90" fmla="*/ 1082632 h 5774878"/>
                <a:gd name="connsiteX91" fmla="*/ 584965 w 2715821"/>
                <a:gd name="connsiteY91" fmla="*/ 1042012 h 5774878"/>
                <a:gd name="connsiteX92" fmla="*/ 584965 w 2715821"/>
                <a:gd name="connsiteY92" fmla="*/ 1020696 h 5774878"/>
                <a:gd name="connsiteX93" fmla="*/ 591452 w 2715821"/>
                <a:gd name="connsiteY93" fmla="*/ 1020517 h 5774878"/>
                <a:gd name="connsiteX94" fmla="*/ 609078 w 2715821"/>
                <a:gd name="connsiteY94" fmla="*/ 1034161 h 5774878"/>
                <a:gd name="connsiteX95" fmla="*/ 631446 w 2715821"/>
                <a:gd name="connsiteY95" fmla="*/ 1039507 h 5774878"/>
                <a:gd name="connsiteX96" fmla="*/ 615274 w 2715821"/>
                <a:gd name="connsiteY96" fmla="*/ 1001347 h 5774878"/>
                <a:gd name="connsiteX97" fmla="*/ 633459 w 2715821"/>
                <a:gd name="connsiteY97" fmla="*/ 1020427 h 5774878"/>
                <a:gd name="connsiteX98" fmla="*/ 655290 w 2715821"/>
                <a:gd name="connsiteY98" fmla="*/ 1066572 h 5774878"/>
                <a:gd name="connsiteX99" fmla="*/ 669650 w 2715821"/>
                <a:gd name="connsiteY99" fmla="*/ 1086256 h 5774878"/>
                <a:gd name="connsiteX100" fmla="*/ 708884 w 2715821"/>
                <a:gd name="connsiteY100" fmla="*/ 1147835 h 5774878"/>
                <a:gd name="connsiteX101" fmla="*/ 713693 w 2715821"/>
                <a:gd name="connsiteY101" fmla="*/ 1157856 h 5774878"/>
                <a:gd name="connsiteX102" fmla="*/ 785471 w 2715821"/>
                <a:gd name="connsiteY102" fmla="*/ 1269695 h 5774878"/>
                <a:gd name="connsiteX103" fmla="*/ 867069 w 2715821"/>
                <a:gd name="connsiteY103" fmla="*/ 1422938 h 5774878"/>
                <a:gd name="connsiteX104" fmla="*/ 881899 w 2715821"/>
                <a:gd name="connsiteY104" fmla="*/ 1457653 h 5774878"/>
                <a:gd name="connsiteX105" fmla="*/ 914691 w 2715821"/>
                <a:gd name="connsiteY105" fmla="*/ 1560545 h 5774878"/>
                <a:gd name="connsiteX106" fmla="*/ 917599 w 2715821"/>
                <a:gd name="connsiteY106" fmla="*/ 1563990 h 5774878"/>
                <a:gd name="connsiteX107" fmla="*/ 925092 w 2715821"/>
                <a:gd name="connsiteY107" fmla="*/ 1554662 h 5774878"/>
                <a:gd name="connsiteX108" fmla="*/ 901986 w 2715821"/>
                <a:gd name="connsiteY108" fmla="*/ 1485098 h 5774878"/>
                <a:gd name="connsiteX109" fmla="*/ 886597 w 2715821"/>
                <a:gd name="connsiteY109" fmla="*/ 1436537 h 5774878"/>
                <a:gd name="connsiteX110" fmla="*/ 850808 w 2715821"/>
                <a:gd name="connsiteY110" fmla="*/ 1342861 h 5774878"/>
                <a:gd name="connsiteX111" fmla="*/ 813588 w 2715821"/>
                <a:gd name="connsiteY111" fmla="*/ 1279425 h 5774878"/>
                <a:gd name="connsiteX112" fmla="*/ 756885 w 2715821"/>
                <a:gd name="connsiteY112" fmla="*/ 1169353 h 5774878"/>
                <a:gd name="connsiteX113" fmla="*/ 792674 w 2715821"/>
                <a:gd name="connsiteY113" fmla="*/ 1217354 h 5774878"/>
                <a:gd name="connsiteX114" fmla="*/ 779454 w 2715821"/>
                <a:gd name="connsiteY114" fmla="*/ 1165908 h 5774878"/>
                <a:gd name="connsiteX115" fmla="*/ 779074 w 2715821"/>
                <a:gd name="connsiteY115" fmla="*/ 1166467 h 5774878"/>
                <a:gd name="connsiteX116" fmla="*/ 802247 w 2715821"/>
                <a:gd name="connsiteY116" fmla="*/ 1195255 h 5774878"/>
                <a:gd name="connsiteX117" fmla="*/ 850204 w 2715821"/>
                <a:gd name="connsiteY117" fmla="*/ 1232251 h 5774878"/>
                <a:gd name="connsiteX118" fmla="*/ 860672 w 2715821"/>
                <a:gd name="connsiteY118" fmla="*/ 1208810 h 5774878"/>
                <a:gd name="connsiteX119" fmla="*/ 870067 w 2715821"/>
                <a:gd name="connsiteY119" fmla="*/ 1205768 h 5774878"/>
                <a:gd name="connsiteX120" fmla="*/ 875077 w 2715821"/>
                <a:gd name="connsiteY120" fmla="*/ 1259585 h 5774878"/>
                <a:gd name="connsiteX121" fmla="*/ 854074 w 2715821"/>
                <a:gd name="connsiteY121" fmla="*/ 1258467 h 5774878"/>
                <a:gd name="connsiteX122" fmla="*/ 845373 w 2715821"/>
                <a:gd name="connsiteY122" fmla="*/ 1269069 h 5774878"/>
                <a:gd name="connsiteX123" fmla="*/ 895365 w 2715821"/>
                <a:gd name="connsiteY123" fmla="*/ 1386702 h 5774878"/>
                <a:gd name="connsiteX124" fmla="*/ 903596 w 2715821"/>
                <a:gd name="connsiteY124" fmla="*/ 1402471 h 5774878"/>
                <a:gd name="connsiteX125" fmla="*/ 911492 w 2715821"/>
                <a:gd name="connsiteY125" fmla="*/ 1422401 h 5774878"/>
                <a:gd name="connsiteX126" fmla="*/ 931288 w 2715821"/>
                <a:gd name="connsiteY126" fmla="*/ 1478902 h 5774878"/>
                <a:gd name="connsiteX127" fmla="*/ 936969 w 2715821"/>
                <a:gd name="connsiteY127" fmla="*/ 1493173 h 5774878"/>
                <a:gd name="connsiteX128" fmla="*/ 933905 w 2715821"/>
                <a:gd name="connsiteY128" fmla="*/ 1542517 h 5774878"/>
                <a:gd name="connsiteX129" fmla="*/ 978954 w 2715821"/>
                <a:gd name="connsiteY129" fmla="*/ 1554215 h 5774878"/>
                <a:gd name="connsiteX130" fmla="*/ 991681 w 2715821"/>
                <a:gd name="connsiteY130" fmla="*/ 1554349 h 5774878"/>
                <a:gd name="connsiteX131" fmla="*/ 1006354 w 2715821"/>
                <a:gd name="connsiteY131" fmla="*/ 1554976 h 5774878"/>
                <a:gd name="connsiteX132" fmla="*/ 976337 w 2715821"/>
                <a:gd name="connsiteY132" fmla="*/ 1590764 h 5774878"/>
                <a:gd name="connsiteX133" fmla="*/ 997564 w 2715821"/>
                <a:gd name="connsiteY133" fmla="*/ 1612841 h 5774878"/>
                <a:gd name="connsiteX134" fmla="*/ 1042456 w 2715821"/>
                <a:gd name="connsiteY134" fmla="*/ 1589825 h 5774878"/>
                <a:gd name="connsiteX135" fmla="*/ 1090861 w 2715821"/>
                <a:gd name="connsiteY135" fmla="*/ 1573183 h 5774878"/>
                <a:gd name="connsiteX136" fmla="*/ 1121929 w 2715821"/>
                <a:gd name="connsiteY136" fmla="*/ 1537394 h 5774878"/>
                <a:gd name="connsiteX137" fmla="*/ 1126716 w 2715821"/>
                <a:gd name="connsiteY137" fmla="*/ 1506482 h 5774878"/>
                <a:gd name="connsiteX138" fmla="*/ 1127812 w 2715821"/>
                <a:gd name="connsiteY138" fmla="*/ 1497758 h 5774878"/>
                <a:gd name="connsiteX139" fmla="*/ 1133538 w 2715821"/>
                <a:gd name="connsiteY139" fmla="*/ 1443181 h 5774878"/>
                <a:gd name="connsiteX140" fmla="*/ 1121236 w 2715821"/>
                <a:gd name="connsiteY140" fmla="*/ 1362455 h 5774878"/>
                <a:gd name="connsiteX141" fmla="*/ 1117724 w 2715821"/>
                <a:gd name="connsiteY141" fmla="*/ 1352345 h 5774878"/>
                <a:gd name="connsiteX142" fmla="*/ 1059881 w 2715821"/>
                <a:gd name="connsiteY142" fmla="*/ 1123901 h 5774878"/>
                <a:gd name="connsiteX143" fmla="*/ 1011924 w 2715821"/>
                <a:gd name="connsiteY143" fmla="*/ 1049707 h 5774878"/>
                <a:gd name="connsiteX144" fmla="*/ 1004498 w 2715821"/>
                <a:gd name="connsiteY144" fmla="*/ 1027697 h 5774878"/>
                <a:gd name="connsiteX145" fmla="*/ 1002418 w 2715821"/>
                <a:gd name="connsiteY145" fmla="*/ 1019577 h 5774878"/>
                <a:gd name="connsiteX146" fmla="*/ 949115 w 2715821"/>
                <a:gd name="connsiteY146" fmla="*/ 940037 h 5774878"/>
                <a:gd name="connsiteX147" fmla="*/ 932451 w 2715821"/>
                <a:gd name="connsiteY147" fmla="*/ 925140 h 5774878"/>
                <a:gd name="connsiteX148" fmla="*/ 950949 w 2715821"/>
                <a:gd name="connsiteY148" fmla="*/ 926102 h 5774878"/>
                <a:gd name="connsiteX149" fmla="*/ 982041 w 2715821"/>
                <a:gd name="connsiteY149" fmla="*/ 925185 h 5774878"/>
                <a:gd name="connsiteX150" fmla="*/ 1007808 w 2715821"/>
                <a:gd name="connsiteY150" fmla="*/ 908230 h 5774878"/>
                <a:gd name="connsiteX151" fmla="*/ 987297 w 2715821"/>
                <a:gd name="connsiteY151" fmla="*/ 898835 h 5774878"/>
                <a:gd name="connsiteX152" fmla="*/ 978484 w 2715821"/>
                <a:gd name="connsiteY152" fmla="*/ 871994 h 5774878"/>
                <a:gd name="connsiteX153" fmla="*/ 1052164 w 2715821"/>
                <a:gd name="connsiteY153" fmla="*/ 912681 h 5774878"/>
                <a:gd name="connsiteX154" fmla="*/ 1097302 w 2715821"/>
                <a:gd name="connsiteY154" fmla="*/ 903130 h 5774878"/>
                <a:gd name="connsiteX155" fmla="*/ 1111909 w 2715821"/>
                <a:gd name="connsiteY155" fmla="*/ 878100 h 5774878"/>
                <a:gd name="connsiteX156" fmla="*/ 1150538 w 2715821"/>
                <a:gd name="connsiteY156" fmla="*/ 785967 h 5774878"/>
                <a:gd name="connsiteX157" fmla="*/ 1153804 w 2715821"/>
                <a:gd name="connsiteY157" fmla="*/ 754339 h 5774878"/>
                <a:gd name="connsiteX158" fmla="*/ 1144856 w 2715821"/>
                <a:gd name="connsiteY158" fmla="*/ 761452 h 5774878"/>
                <a:gd name="connsiteX159" fmla="*/ 1130541 w 2715821"/>
                <a:gd name="connsiteY159" fmla="*/ 766775 h 5774878"/>
                <a:gd name="connsiteX160" fmla="*/ 1128148 w 2715821"/>
                <a:gd name="connsiteY160" fmla="*/ 748881 h 5774878"/>
                <a:gd name="connsiteX161" fmla="*/ 1141367 w 2715821"/>
                <a:gd name="connsiteY161" fmla="*/ 727318 h 5774878"/>
                <a:gd name="connsiteX162" fmla="*/ 1126336 w 2715821"/>
                <a:gd name="connsiteY162" fmla="*/ 723247 h 5774878"/>
                <a:gd name="connsiteX163" fmla="*/ 1115465 w 2715821"/>
                <a:gd name="connsiteY163" fmla="*/ 742528 h 5774878"/>
                <a:gd name="connsiteX164" fmla="*/ 1105646 w 2715821"/>
                <a:gd name="connsiteY164" fmla="*/ 759729 h 5774878"/>
                <a:gd name="connsiteX165" fmla="*/ 1110880 w 2715821"/>
                <a:gd name="connsiteY165" fmla="*/ 714993 h 5774878"/>
                <a:gd name="connsiteX166" fmla="*/ 1074442 w 2715821"/>
                <a:gd name="connsiteY166" fmla="*/ 689315 h 5774878"/>
                <a:gd name="connsiteX167" fmla="*/ 1079967 w 2715821"/>
                <a:gd name="connsiteY167" fmla="*/ 668379 h 5774878"/>
                <a:gd name="connsiteX168" fmla="*/ 1087259 w 2715821"/>
                <a:gd name="connsiteY168" fmla="*/ 556942 h 5774878"/>
                <a:gd name="connsiteX169" fmla="*/ 1081265 w 2715821"/>
                <a:gd name="connsiteY169" fmla="*/ 515584 h 5774878"/>
                <a:gd name="connsiteX170" fmla="*/ 1065764 w 2715821"/>
                <a:gd name="connsiteY170" fmla="*/ 424278 h 5774878"/>
                <a:gd name="connsiteX171" fmla="*/ 1060127 w 2715821"/>
                <a:gd name="connsiteY171" fmla="*/ 412758 h 5774878"/>
                <a:gd name="connsiteX172" fmla="*/ 1053282 w 2715821"/>
                <a:gd name="connsiteY172" fmla="*/ 433538 h 5774878"/>
                <a:gd name="connsiteX173" fmla="*/ 1052835 w 2715821"/>
                <a:gd name="connsiteY173" fmla="*/ 614271 h 5774878"/>
                <a:gd name="connsiteX174" fmla="*/ 1053014 w 2715821"/>
                <a:gd name="connsiteY174" fmla="*/ 643349 h 5774878"/>
                <a:gd name="connsiteX175" fmla="*/ 1031876 w 2715821"/>
                <a:gd name="connsiteY175" fmla="*/ 739867 h 5774878"/>
                <a:gd name="connsiteX176" fmla="*/ 1001635 w 2715821"/>
                <a:gd name="connsiteY176" fmla="*/ 811041 h 5774878"/>
                <a:gd name="connsiteX177" fmla="*/ 997161 w 2715821"/>
                <a:gd name="connsiteY177" fmla="*/ 809923 h 5774878"/>
                <a:gd name="connsiteX178" fmla="*/ 997318 w 2715821"/>
                <a:gd name="connsiteY178" fmla="*/ 798985 h 5774878"/>
                <a:gd name="connsiteX179" fmla="*/ 1016599 w 2715821"/>
                <a:gd name="connsiteY179" fmla="*/ 739486 h 5774878"/>
                <a:gd name="connsiteX180" fmla="*/ 1039414 w 2715821"/>
                <a:gd name="connsiteY180" fmla="*/ 630532 h 5774878"/>
                <a:gd name="connsiteX181" fmla="*/ 1037178 w 2715821"/>
                <a:gd name="connsiteY181" fmla="*/ 590650 h 5774878"/>
                <a:gd name="connsiteX182" fmla="*/ 1043262 w 2715821"/>
                <a:gd name="connsiteY182" fmla="*/ 465770 h 5774878"/>
                <a:gd name="connsiteX183" fmla="*/ 1048540 w 2715821"/>
                <a:gd name="connsiteY183" fmla="*/ 387930 h 5774878"/>
                <a:gd name="connsiteX184" fmla="*/ 1046505 w 2715821"/>
                <a:gd name="connsiteY184" fmla="*/ 359165 h 5774878"/>
                <a:gd name="connsiteX185" fmla="*/ 1046259 w 2715821"/>
                <a:gd name="connsiteY185" fmla="*/ 341427 h 5774878"/>
                <a:gd name="connsiteX186" fmla="*/ 1079073 w 2715821"/>
                <a:gd name="connsiteY186" fmla="*/ 230035 h 5774878"/>
                <a:gd name="connsiteX187" fmla="*/ 1086163 w 2715821"/>
                <a:gd name="connsiteY187" fmla="*/ 223906 h 5774878"/>
                <a:gd name="connsiteX188" fmla="*/ 1068090 w 2715821"/>
                <a:gd name="connsiteY188" fmla="*/ 336842 h 5774878"/>
                <a:gd name="connsiteX189" fmla="*/ 1073950 w 2715821"/>
                <a:gd name="connsiteY189" fmla="*/ 340107 h 5774878"/>
                <a:gd name="connsiteX190" fmla="*/ 1113743 w 2715821"/>
                <a:gd name="connsiteY190" fmla="*/ 364108 h 5774878"/>
                <a:gd name="connsiteX191" fmla="*/ 1140898 w 2715821"/>
                <a:gd name="connsiteY191" fmla="*/ 403632 h 5774878"/>
                <a:gd name="connsiteX192" fmla="*/ 1137699 w 2715821"/>
                <a:gd name="connsiteY192" fmla="*/ 390927 h 5774878"/>
                <a:gd name="connsiteX193" fmla="*/ 1142508 w 2715821"/>
                <a:gd name="connsiteY193" fmla="*/ 373480 h 5774878"/>
                <a:gd name="connsiteX194" fmla="*/ 1175143 w 2715821"/>
                <a:gd name="connsiteY194" fmla="*/ 344156 h 5774878"/>
                <a:gd name="connsiteX195" fmla="*/ 1249740 w 2715821"/>
                <a:gd name="connsiteY195" fmla="*/ 284120 h 5774878"/>
                <a:gd name="connsiteX196" fmla="*/ 1240792 w 2715821"/>
                <a:gd name="connsiteY196" fmla="*/ 258554 h 5774878"/>
                <a:gd name="connsiteX197" fmla="*/ 1255712 w 2715821"/>
                <a:gd name="connsiteY197" fmla="*/ 254080 h 5774878"/>
                <a:gd name="connsiteX198" fmla="*/ 1263630 w 2715821"/>
                <a:gd name="connsiteY198" fmla="*/ 226367 h 5774878"/>
                <a:gd name="connsiteX199" fmla="*/ 1287228 w 2715821"/>
                <a:gd name="connsiteY199" fmla="*/ 263922 h 5774878"/>
                <a:gd name="connsiteX200" fmla="*/ 1338316 w 2715821"/>
                <a:gd name="connsiteY200" fmla="*/ 236432 h 5774878"/>
                <a:gd name="connsiteX201" fmla="*/ 1469124 w 2715821"/>
                <a:gd name="connsiteY201" fmla="*/ 185635 h 5774878"/>
                <a:gd name="connsiteX202" fmla="*/ 1488853 w 2715821"/>
                <a:gd name="connsiteY202" fmla="*/ 149130 h 5774878"/>
                <a:gd name="connsiteX203" fmla="*/ 1476371 w 2715821"/>
                <a:gd name="connsiteY203" fmla="*/ 118039 h 5774878"/>
                <a:gd name="connsiteX204" fmla="*/ 1474873 w 2715821"/>
                <a:gd name="connsiteY204" fmla="*/ 104394 h 5774878"/>
                <a:gd name="connsiteX205" fmla="*/ 1482411 w 2715821"/>
                <a:gd name="connsiteY205" fmla="*/ 112827 h 5774878"/>
                <a:gd name="connsiteX206" fmla="*/ 1503235 w 2715821"/>
                <a:gd name="connsiteY206" fmla="*/ 169105 h 5774878"/>
                <a:gd name="connsiteX207" fmla="*/ 1488741 w 2715821"/>
                <a:gd name="connsiteY207" fmla="*/ 192971 h 5774878"/>
                <a:gd name="connsiteX208" fmla="*/ 1400119 w 2715821"/>
                <a:gd name="connsiteY208" fmla="*/ 222832 h 5774878"/>
                <a:gd name="connsiteX209" fmla="*/ 1282375 w 2715821"/>
                <a:gd name="connsiteY209" fmla="*/ 286089 h 5774878"/>
                <a:gd name="connsiteX210" fmla="*/ 1214085 w 2715821"/>
                <a:gd name="connsiteY210" fmla="*/ 339436 h 5774878"/>
                <a:gd name="connsiteX211" fmla="*/ 1157315 w 2715821"/>
                <a:gd name="connsiteY211" fmla="*/ 396206 h 5774878"/>
                <a:gd name="connsiteX212" fmla="*/ 1119469 w 2715821"/>
                <a:gd name="connsiteY212" fmla="*/ 438437 h 5774878"/>
                <a:gd name="connsiteX213" fmla="*/ 1087707 w 2715821"/>
                <a:gd name="connsiteY213" fmla="*/ 353014 h 5774878"/>
                <a:gd name="connsiteX214" fmla="*/ 1090503 w 2715821"/>
                <a:gd name="connsiteY214" fmla="*/ 428438 h 5774878"/>
                <a:gd name="connsiteX215" fmla="*/ 1090726 w 2715821"/>
                <a:gd name="connsiteY215" fmla="*/ 452484 h 5774878"/>
                <a:gd name="connsiteX216" fmla="*/ 1088489 w 2715821"/>
                <a:gd name="connsiteY216" fmla="*/ 463108 h 5774878"/>
                <a:gd name="connsiteX217" fmla="*/ 1101127 w 2715821"/>
                <a:gd name="connsiteY217" fmla="*/ 463377 h 5774878"/>
                <a:gd name="connsiteX218" fmla="*/ 1112132 w 2715821"/>
                <a:gd name="connsiteY218" fmla="*/ 472324 h 5774878"/>
                <a:gd name="connsiteX219" fmla="*/ 1108307 w 2715821"/>
                <a:gd name="connsiteY219" fmla="*/ 485365 h 5774878"/>
                <a:gd name="connsiteX220" fmla="*/ 1096005 w 2715821"/>
                <a:gd name="connsiteY220" fmla="*/ 520147 h 5774878"/>
                <a:gd name="connsiteX221" fmla="*/ 1101284 w 2715821"/>
                <a:gd name="connsiteY221" fmla="*/ 626909 h 5774878"/>
                <a:gd name="connsiteX222" fmla="*/ 1100188 w 2715821"/>
                <a:gd name="connsiteY222" fmla="*/ 644669 h 5774878"/>
                <a:gd name="connsiteX223" fmla="*/ 1110097 w 2715821"/>
                <a:gd name="connsiteY223" fmla="*/ 664174 h 5774878"/>
                <a:gd name="connsiteX224" fmla="*/ 1130765 w 2715821"/>
                <a:gd name="connsiteY224" fmla="*/ 656457 h 5774878"/>
                <a:gd name="connsiteX225" fmla="*/ 1199546 w 2715821"/>
                <a:gd name="connsiteY225" fmla="*/ 565934 h 5774878"/>
                <a:gd name="connsiteX226" fmla="*/ 1224509 w 2715821"/>
                <a:gd name="connsiteY226" fmla="*/ 548375 h 5774878"/>
                <a:gd name="connsiteX227" fmla="*/ 1279221 w 2715821"/>
                <a:gd name="connsiteY227" fmla="*/ 518290 h 5774878"/>
                <a:gd name="connsiteX228" fmla="*/ 1374083 w 2715821"/>
                <a:gd name="connsiteY228" fmla="*/ 474113 h 5774878"/>
                <a:gd name="connsiteX229" fmla="*/ 1481941 w 2715821"/>
                <a:gd name="connsiteY229" fmla="*/ 437452 h 5774878"/>
                <a:gd name="connsiteX230" fmla="*/ 1550476 w 2715821"/>
                <a:gd name="connsiteY230" fmla="*/ 432979 h 5774878"/>
                <a:gd name="connsiteX231" fmla="*/ 1570607 w 2715821"/>
                <a:gd name="connsiteY231" fmla="*/ 441658 h 5774878"/>
                <a:gd name="connsiteX232" fmla="*/ 1600849 w 2715821"/>
                <a:gd name="connsiteY232" fmla="*/ 460581 h 5774878"/>
                <a:gd name="connsiteX233" fmla="*/ 1673343 w 2715821"/>
                <a:gd name="connsiteY233" fmla="*/ 511602 h 5774878"/>
                <a:gd name="connsiteX234" fmla="*/ 1728681 w 2715821"/>
                <a:gd name="connsiteY234" fmla="*/ 588503 h 5774878"/>
                <a:gd name="connsiteX235" fmla="*/ 1700117 w 2715821"/>
                <a:gd name="connsiteY235" fmla="*/ 644982 h 5774878"/>
                <a:gd name="connsiteX236" fmla="*/ 1691439 w 2715821"/>
                <a:gd name="connsiteY236" fmla="*/ 646928 h 5774878"/>
                <a:gd name="connsiteX237" fmla="*/ 1691439 w 2715821"/>
                <a:gd name="connsiteY237" fmla="*/ 670772 h 5774878"/>
                <a:gd name="connsiteX238" fmla="*/ 1749193 w 2715821"/>
                <a:gd name="connsiteY238" fmla="*/ 605592 h 5774878"/>
                <a:gd name="connsiteX239" fmla="*/ 1737628 w 2715821"/>
                <a:gd name="connsiteY239" fmla="*/ 555645 h 5774878"/>
                <a:gd name="connsiteX240" fmla="*/ 1718929 w 2715821"/>
                <a:gd name="connsiteY240" fmla="*/ 471049 h 5774878"/>
                <a:gd name="connsiteX241" fmla="*/ 1732954 w 2715821"/>
                <a:gd name="connsiteY241" fmla="*/ 370259 h 5774878"/>
                <a:gd name="connsiteX242" fmla="*/ 1673321 w 2715821"/>
                <a:gd name="connsiteY242" fmla="*/ 290607 h 5774878"/>
                <a:gd name="connsiteX243" fmla="*/ 1612614 w 2715821"/>
                <a:gd name="connsiteY243" fmla="*/ 237886 h 5774878"/>
                <a:gd name="connsiteX244" fmla="*/ 1531441 w 2715821"/>
                <a:gd name="connsiteY244" fmla="*/ 183599 h 5774878"/>
                <a:gd name="connsiteX245" fmla="*/ 1514777 w 2715821"/>
                <a:gd name="connsiteY245" fmla="*/ 170559 h 5774878"/>
                <a:gd name="connsiteX246" fmla="*/ 1517439 w 2715821"/>
                <a:gd name="connsiteY246" fmla="*/ 165571 h 5774878"/>
                <a:gd name="connsiteX247" fmla="*/ 1546517 w 2715821"/>
                <a:gd name="connsiteY247" fmla="*/ 176755 h 5774878"/>
                <a:gd name="connsiteX248" fmla="*/ 1599753 w 2715821"/>
                <a:gd name="connsiteY248" fmla="*/ 203596 h 5774878"/>
                <a:gd name="connsiteX249" fmla="*/ 1637398 w 2715821"/>
                <a:gd name="connsiteY249" fmla="*/ 230057 h 5774878"/>
                <a:gd name="connsiteX250" fmla="*/ 1650416 w 2715821"/>
                <a:gd name="connsiteY250" fmla="*/ 235806 h 5774878"/>
                <a:gd name="connsiteX251" fmla="*/ 1546204 w 2715821"/>
                <a:gd name="connsiteY251" fmla="*/ 108309 h 5774878"/>
                <a:gd name="connsiteX252" fmla="*/ 1540500 w 2715821"/>
                <a:gd name="connsiteY252" fmla="*/ 165794 h 5774878"/>
                <a:gd name="connsiteX253" fmla="*/ 1532761 w 2715821"/>
                <a:gd name="connsiteY253" fmla="*/ 147005 h 5774878"/>
                <a:gd name="connsiteX254" fmla="*/ 1522673 w 2715821"/>
                <a:gd name="connsiteY254" fmla="*/ 96879 h 5774878"/>
                <a:gd name="connsiteX255" fmla="*/ 1489703 w 2715821"/>
                <a:gd name="connsiteY255" fmla="*/ 35031 h 5774878"/>
                <a:gd name="connsiteX256" fmla="*/ 1470243 w 2715821"/>
                <a:gd name="connsiteY256" fmla="*/ 898 h 5774878"/>
                <a:gd name="connsiteX257" fmla="*/ 1501558 w 2715821"/>
                <a:gd name="connsiteY257" fmla="*/ 20783 h 5774878"/>
                <a:gd name="connsiteX258" fmla="*/ 1516589 w 2715821"/>
                <a:gd name="connsiteY258" fmla="*/ 37112 h 5774878"/>
                <a:gd name="connsiteX259" fmla="*/ 1523478 w 2715821"/>
                <a:gd name="connsiteY259" fmla="*/ 47401 h 5774878"/>
                <a:gd name="connsiteX260" fmla="*/ 1552556 w 2715821"/>
                <a:gd name="connsiteY260" fmla="*/ 100860 h 5774878"/>
                <a:gd name="connsiteX261" fmla="*/ 1612950 w 2715821"/>
                <a:gd name="connsiteY261" fmla="*/ 163490 h 5774878"/>
                <a:gd name="connsiteX262" fmla="*/ 1651624 w 2715821"/>
                <a:gd name="connsiteY262" fmla="*/ 214937 h 5774878"/>
                <a:gd name="connsiteX263" fmla="*/ 1665939 w 2715821"/>
                <a:gd name="connsiteY263" fmla="*/ 232607 h 5774878"/>
                <a:gd name="connsiteX264" fmla="*/ 1655493 w 2715821"/>
                <a:gd name="connsiteY264" fmla="*/ 181004 h 5774878"/>
                <a:gd name="connsiteX265" fmla="*/ 1634445 w 2715821"/>
                <a:gd name="connsiteY265" fmla="*/ 129804 h 5774878"/>
                <a:gd name="connsiteX266" fmla="*/ 1656053 w 2715821"/>
                <a:gd name="connsiteY266" fmla="*/ 160068 h 5774878"/>
                <a:gd name="connsiteX267" fmla="*/ 1709064 w 2715821"/>
                <a:gd name="connsiteY267" fmla="*/ 287297 h 5774878"/>
                <a:gd name="connsiteX268" fmla="*/ 1742616 w 2715821"/>
                <a:gd name="connsiteY268" fmla="*/ 373458 h 5774878"/>
                <a:gd name="connsiteX269" fmla="*/ 1742348 w 2715821"/>
                <a:gd name="connsiteY269" fmla="*/ 423003 h 5774878"/>
                <a:gd name="connsiteX270" fmla="*/ 1732506 w 2715821"/>
                <a:gd name="connsiteY270" fmla="*/ 450225 h 5774878"/>
                <a:gd name="connsiteX271" fmla="*/ 1731075 w 2715821"/>
                <a:gd name="connsiteY271" fmla="*/ 469975 h 5774878"/>
                <a:gd name="connsiteX272" fmla="*/ 1762054 w 2715821"/>
                <a:gd name="connsiteY272" fmla="*/ 610893 h 5774878"/>
                <a:gd name="connsiteX273" fmla="*/ 1743287 w 2715821"/>
                <a:gd name="connsiteY273" fmla="*/ 669050 h 5774878"/>
                <a:gd name="connsiteX274" fmla="*/ 1730090 w 2715821"/>
                <a:gd name="connsiteY274" fmla="*/ 677304 h 5774878"/>
                <a:gd name="connsiteX275" fmla="*/ 1701012 w 2715821"/>
                <a:gd name="connsiteY275" fmla="*/ 731479 h 5774878"/>
                <a:gd name="connsiteX276" fmla="*/ 1715014 w 2715821"/>
                <a:gd name="connsiteY276" fmla="*/ 801378 h 5774878"/>
                <a:gd name="connsiteX277" fmla="*/ 1721233 w 2715821"/>
                <a:gd name="connsiteY277" fmla="*/ 878816 h 5774878"/>
                <a:gd name="connsiteX278" fmla="*/ 1710272 w 2715821"/>
                <a:gd name="connsiteY278" fmla="*/ 902280 h 5774878"/>
                <a:gd name="connsiteX279" fmla="*/ 1696673 w 2715821"/>
                <a:gd name="connsiteY279" fmla="*/ 919906 h 5774878"/>
                <a:gd name="connsiteX280" fmla="*/ 1698730 w 2715821"/>
                <a:gd name="connsiteY280" fmla="*/ 944779 h 5774878"/>
                <a:gd name="connsiteX281" fmla="*/ 1723067 w 2715821"/>
                <a:gd name="connsiteY281" fmla="*/ 946255 h 5774878"/>
                <a:gd name="connsiteX282" fmla="*/ 1758543 w 2715821"/>
                <a:gd name="connsiteY282" fmla="*/ 945338 h 5774878"/>
                <a:gd name="connsiteX283" fmla="*/ 1851347 w 2715821"/>
                <a:gd name="connsiteY283" fmla="*/ 998820 h 5774878"/>
                <a:gd name="connsiteX284" fmla="*/ 1872417 w 2715821"/>
                <a:gd name="connsiteY284" fmla="*/ 1020740 h 5774878"/>
                <a:gd name="connsiteX285" fmla="*/ 1869756 w 2715821"/>
                <a:gd name="connsiteY285" fmla="*/ 1024207 h 5774878"/>
                <a:gd name="connsiteX286" fmla="*/ 1767042 w 2715821"/>
                <a:gd name="connsiteY286" fmla="*/ 963031 h 5774878"/>
                <a:gd name="connsiteX287" fmla="*/ 1796120 w 2715821"/>
                <a:gd name="connsiteY287" fmla="*/ 1018101 h 5774878"/>
                <a:gd name="connsiteX288" fmla="*/ 1775989 w 2715821"/>
                <a:gd name="connsiteY288" fmla="*/ 1004389 h 5774878"/>
                <a:gd name="connsiteX289" fmla="*/ 1756708 w 2715821"/>
                <a:gd name="connsiteY289" fmla="*/ 974506 h 5774878"/>
                <a:gd name="connsiteX290" fmla="*/ 1738411 w 2715821"/>
                <a:gd name="connsiteY290" fmla="*/ 966140 h 5774878"/>
                <a:gd name="connsiteX291" fmla="*/ 1739507 w 2715821"/>
                <a:gd name="connsiteY291" fmla="*/ 1010876 h 5774878"/>
                <a:gd name="connsiteX292" fmla="*/ 1743735 w 2715821"/>
                <a:gd name="connsiteY292" fmla="*/ 1020696 h 5774878"/>
                <a:gd name="connsiteX293" fmla="*/ 1745972 w 2715821"/>
                <a:gd name="connsiteY293" fmla="*/ 1085697 h 5774878"/>
                <a:gd name="connsiteX294" fmla="*/ 1745502 w 2715821"/>
                <a:gd name="connsiteY294" fmla="*/ 1094644 h 5774878"/>
                <a:gd name="connsiteX295" fmla="*/ 1760242 w 2715821"/>
                <a:gd name="connsiteY295" fmla="*/ 1115737 h 5774878"/>
                <a:gd name="connsiteX296" fmla="*/ 1760242 w 2715821"/>
                <a:gd name="connsiteY296" fmla="*/ 1121620 h 5774878"/>
                <a:gd name="connsiteX297" fmla="*/ 1745010 w 2715821"/>
                <a:gd name="connsiteY297" fmla="*/ 1167720 h 5774878"/>
                <a:gd name="connsiteX298" fmla="*/ 1738299 w 2715821"/>
                <a:gd name="connsiteY298" fmla="*/ 1217265 h 5774878"/>
                <a:gd name="connsiteX299" fmla="*/ 1717430 w 2715821"/>
                <a:gd name="connsiteY299" fmla="*/ 1358429 h 5774878"/>
                <a:gd name="connsiteX300" fmla="*/ 1714701 w 2715821"/>
                <a:gd name="connsiteY300" fmla="*/ 1369232 h 5774878"/>
                <a:gd name="connsiteX301" fmla="*/ 1672963 w 2715821"/>
                <a:gd name="connsiteY301" fmla="*/ 1510978 h 5774878"/>
                <a:gd name="connsiteX302" fmla="*/ 1667214 w 2715821"/>
                <a:gd name="connsiteY302" fmla="*/ 1538401 h 5774878"/>
                <a:gd name="connsiteX303" fmla="*/ 1654151 w 2715821"/>
                <a:gd name="connsiteY303" fmla="*/ 1566025 h 5774878"/>
                <a:gd name="connsiteX304" fmla="*/ 1693631 w 2715821"/>
                <a:gd name="connsiteY304" fmla="*/ 1586156 h 5774878"/>
                <a:gd name="connsiteX305" fmla="*/ 1696494 w 2715821"/>
                <a:gd name="connsiteY305" fmla="*/ 1582555 h 5774878"/>
                <a:gd name="connsiteX306" fmla="*/ 1682111 w 2715821"/>
                <a:gd name="connsiteY306" fmla="*/ 1566070 h 5774878"/>
                <a:gd name="connsiteX307" fmla="*/ 1698507 w 2715821"/>
                <a:gd name="connsiteY307" fmla="*/ 1564638 h 5774878"/>
                <a:gd name="connsiteX308" fmla="*/ 1732730 w 2715821"/>
                <a:gd name="connsiteY308" fmla="*/ 1581056 h 5774878"/>
                <a:gd name="connsiteX309" fmla="*/ 1751452 w 2715821"/>
                <a:gd name="connsiteY309" fmla="*/ 1583696 h 5774878"/>
                <a:gd name="connsiteX310" fmla="*/ 1771359 w 2715821"/>
                <a:gd name="connsiteY310" fmla="*/ 1588371 h 5774878"/>
                <a:gd name="connsiteX311" fmla="*/ 1849647 w 2715821"/>
                <a:gd name="connsiteY311" fmla="*/ 1487715 h 5774878"/>
                <a:gd name="connsiteX312" fmla="*/ 1849133 w 2715821"/>
                <a:gd name="connsiteY312" fmla="*/ 1487201 h 5774878"/>
                <a:gd name="connsiteX313" fmla="*/ 1833184 w 2715821"/>
                <a:gd name="connsiteY313" fmla="*/ 1518650 h 5774878"/>
                <a:gd name="connsiteX314" fmla="*/ 1828889 w 2715821"/>
                <a:gd name="connsiteY314" fmla="*/ 1531243 h 5774878"/>
                <a:gd name="connsiteX315" fmla="*/ 1833050 w 2715821"/>
                <a:gd name="connsiteY315" fmla="*/ 1533480 h 5774878"/>
                <a:gd name="connsiteX316" fmla="*/ 1845755 w 2715821"/>
                <a:gd name="connsiteY316" fmla="*/ 1519813 h 5774878"/>
                <a:gd name="connsiteX317" fmla="*/ 1921806 w 2715821"/>
                <a:gd name="connsiteY317" fmla="*/ 1398848 h 5774878"/>
                <a:gd name="connsiteX318" fmla="*/ 1963007 w 2715821"/>
                <a:gd name="connsiteY318" fmla="*/ 1305663 h 5774878"/>
                <a:gd name="connsiteX319" fmla="*/ 2028456 w 2715821"/>
                <a:gd name="connsiteY319" fmla="*/ 1131529 h 5774878"/>
                <a:gd name="connsiteX320" fmla="*/ 2060711 w 2715821"/>
                <a:gd name="connsiteY320" fmla="*/ 983475 h 5774878"/>
                <a:gd name="connsiteX321" fmla="*/ 2065408 w 2715821"/>
                <a:gd name="connsiteY321" fmla="*/ 970905 h 5774878"/>
                <a:gd name="connsiteX322" fmla="*/ 2070038 w 2715821"/>
                <a:gd name="connsiteY322" fmla="*/ 971486 h 5774878"/>
                <a:gd name="connsiteX323" fmla="*/ 2071693 w 2715821"/>
                <a:gd name="connsiteY323" fmla="*/ 984907 h 5774878"/>
                <a:gd name="connsiteX324" fmla="*/ 2064871 w 2715821"/>
                <a:gd name="connsiteY324" fmla="*/ 1053823 h 5774878"/>
                <a:gd name="connsiteX325" fmla="*/ 2064871 w 2715821"/>
                <a:gd name="connsiteY325" fmla="*/ 1062546 h 5774878"/>
                <a:gd name="connsiteX326" fmla="*/ 2101129 w 2715821"/>
                <a:gd name="connsiteY326" fmla="*/ 1109362 h 5774878"/>
                <a:gd name="connsiteX327" fmla="*/ 2246700 w 2715821"/>
                <a:gd name="connsiteY327" fmla="*/ 1244666 h 5774878"/>
                <a:gd name="connsiteX328" fmla="*/ 2264594 w 2715821"/>
                <a:gd name="connsiteY328" fmla="*/ 1269270 h 5774878"/>
                <a:gd name="connsiteX329" fmla="*/ 2263297 w 2715821"/>
                <a:gd name="connsiteY329" fmla="*/ 1272469 h 5774878"/>
                <a:gd name="connsiteX330" fmla="*/ 2247639 w 2715821"/>
                <a:gd name="connsiteY330" fmla="*/ 1260636 h 5774878"/>
                <a:gd name="connsiteX331" fmla="*/ 2222900 w 2715821"/>
                <a:gd name="connsiteY331" fmla="*/ 1230037 h 5774878"/>
                <a:gd name="connsiteX332" fmla="*/ 2185971 w 2715821"/>
                <a:gd name="connsiteY332" fmla="*/ 1192011 h 5774878"/>
                <a:gd name="connsiteX333" fmla="*/ 2085494 w 2715821"/>
                <a:gd name="connsiteY333" fmla="*/ 1108892 h 5774878"/>
                <a:gd name="connsiteX334" fmla="*/ 2061225 w 2715821"/>
                <a:gd name="connsiteY334" fmla="*/ 1094286 h 5774878"/>
                <a:gd name="connsiteX335" fmla="*/ 2033981 w 2715821"/>
                <a:gd name="connsiteY335" fmla="*/ 1180850 h 5774878"/>
                <a:gd name="connsiteX336" fmla="*/ 2056684 w 2715821"/>
                <a:gd name="connsiteY336" fmla="*/ 1194271 h 5774878"/>
                <a:gd name="connsiteX337" fmla="*/ 2063529 w 2715821"/>
                <a:gd name="connsiteY337" fmla="*/ 1156357 h 5774878"/>
                <a:gd name="connsiteX338" fmla="*/ 2078404 w 2715821"/>
                <a:gd name="connsiteY338" fmla="*/ 1158840 h 5774878"/>
                <a:gd name="connsiteX339" fmla="*/ 2070262 w 2715821"/>
                <a:gd name="connsiteY339" fmla="*/ 1129471 h 5774878"/>
                <a:gd name="connsiteX340" fmla="*/ 2091511 w 2715821"/>
                <a:gd name="connsiteY340" fmla="*/ 1143361 h 5774878"/>
                <a:gd name="connsiteX341" fmla="*/ 2087038 w 2715821"/>
                <a:gd name="connsiteY341" fmla="*/ 1200220 h 5774878"/>
                <a:gd name="connsiteX342" fmla="*/ 2073617 w 2715821"/>
                <a:gd name="connsiteY342" fmla="*/ 1234801 h 5774878"/>
                <a:gd name="connsiteX343" fmla="*/ 2063864 w 2715821"/>
                <a:gd name="connsiteY343" fmla="*/ 1281505 h 5774878"/>
                <a:gd name="connsiteX344" fmla="*/ 2059212 w 2715821"/>
                <a:gd name="connsiteY344" fmla="*/ 1301480 h 5774878"/>
                <a:gd name="connsiteX345" fmla="*/ 2040333 w 2715821"/>
                <a:gd name="connsiteY345" fmla="*/ 1323691 h 5774878"/>
                <a:gd name="connsiteX346" fmla="*/ 2043867 w 2715821"/>
                <a:gd name="connsiteY346" fmla="*/ 1332638 h 5774878"/>
                <a:gd name="connsiteX347" fmla="*/ 2104261 w 2715821"/>
                <a:gd name="connsiteY347" fmla="*/ 1382161 h 5774878"/>
                <a:gd name="connsiteX348" fmla="*/ 2111844 w 2715821"/>
                <a:gd name="connsiteY348" fmla="*/ 1402918 h 5774878"/>
                <a:gd name="connsiteX349" fmla="*/ 2079007 w 2715821"/>
                <a:gd name="connsiteY349" fmla="*/ 1446692 h 5774878"/>
                <a:gd name="connsiteX350" fmla="*/ 2056282 w 2715821"/>
                <a:gd name="connsiteY350" fmla="*/ 1459263 h 5774878"/>
                <a:gd name="connsiteX351" fmla="*/ 2064558 w 2715821"/>
                <a:gd name="connsiteY351" fmla="*/ 1437477 h 5774878"/>
                <a:gd name="connsiteX352" fmla="*/ 2052658 w 2715821"/>
                <a:gd name="connsiteY352" fmla="*/ 1417726 h 5774878"/>
                <a:gd name="connsiteX353" fmla="*/ 2072454 w 2715821"/>
                <a:gd name="connsiteY353" fmla="*/ 1376569 h 5774878"/>
                <a:gd name="connsiteX354" fmla="*/ 2056416 w 2715821"/>
                <a:gd name="connsiteY354" fmla="*/ 1384599 h 5774878"/>
                <a:gd name="connsiteX355" fmla="*/ 2045366 w 2715821"/>
                <a:gd name="connsiteY355" fmla="*/ 1398534 h 5774878"/>
                <a:gd name="connsiteX356" fmla="*/ 2013223 w 2715821"/>
                <a:gd name="connsiteY356" fmla="*/ 1409718 h 5774878"/>
                <a:gd name="connsiteX357" fmla="*/ 1979672 w 2715821"/>
                <a:gd name="connsiteY357" fmla="*/ 1448638 h 5774878"/>
                <a:gd name="connsiteX358" fmla="*/ 1969830 w 2715821"/>
                <a:gd name="connsiteY358" fmla="*/ 1460046 h 5774878"/>
                <a:gd name="connsiteX359" fmla="*/ 1956006 w 2715821"/>
                <a:gd name="connsiteY359" fmla="*/ 1481653 h 5774878"/>
                <a:gd name="connsiteX360" fmla="*/ 1953255 w 2715821"/>
                <a:gd name="connsiteY360" fmla="*/ 1487223 h 5774878"/>
                <a:gd name="connsiteX361" fmla="*/ 1934108 w 2715821"/>
                <a:gd name="connsiteY361" fmla="*/ 1510217 h 5774878"/>
                <a:gd name="connsiteX362" fmla="*/ 1871321 w 2715821"/>
                <a:gd name="connsiteY362" fmla="*/ 1556497 h 5774878"/>
                <a:gd name="connsiteX363" fmla="*/ 1874766 w 2715821"/>
                <a:gd name="connsiteY363" fmla="*/ 1560120 h 5774878"/>
                <a:gd name="connsiteX364" fmla="*/ 1951555 w 2715821"/>
                <a:gd name="connsiteY364" fmla="*/ 1572154 h 5774878"/>
                <a:gd name="connsiteX365" fmla="*/ 1976674 w 2715821"/>
                <a:gd name="connsiteY365" fmla="*/ 1567680 h 5774878"/>
                <a:gd name="connsiteX366" fmla="*/ 2004187 w 2715821"/>
                <a:gd name="connsiteY366" fmla="*/ 1555758 h 5774878"/>
                <a:gd name="connsiteX367" fmla="*/ 2007251 w 2715821"/>
                <a:gd name="connsiteY367" fmla="*/ 1560746 h 5774878"/>
                <a:gd name="connsiteX368" fmla="*/ 1985979 w 2715821"/>
                <a:gd name="connsiteY368" fmla="*/ 1577343 h 5774878"/>
                <a:gd name="connsiteX369" fmla="*/ 1979962 w 2715821"/>
                <a:gd name="connsiteY369" fmla="*/ 1604766 h 5774878"/>
                <a:gd name="connsiteX370" fmla="*/ 2013022 w 2715821"/>
                <a:gd name="connsiteY370" fmla="*/ 1680124 h 5774878"/>
                <a:gd name="connsiteX371" fmla="*/ 2020471 w 2715821"/>
                <a:gd name="connsiteY371" fmla="*/ 1726314 h 5774878"/>
                <a:gd name="connsiteX372" fmla="*/ 2039975 w 2715821"/>
                <a:gd name="connsiteY372" fmla="*/ 1739041 h 5774878"/>
                <a:gd name="connsiteX373" fmla="*/ 2086635 w 2715821"/>
                <a:gd name="connsiteY373" fmla="*/ 1745751 h 5774878"/>
                <a:gd name="connsiteX374" fmla="*/ 2132825 w 2715821"/>
                <a:gd name="connsiteY374" fmla="*/ 1786975 h 5774878"/>
                <a:gd name="connsiteX375" fmla="*/ 2135800 w 2715821"/>
                <a:gd name="connsiteY375" fmla="*/ 1792612 h 5774878"/>
                <a:gd name="connsiteX376" fmla="*/ 2152508 w 2715821"/>
                <a:gd name="connsiteY376" fmla="*/ 1846720 h 5774878"/>
                <a:gd name="connsiteX377" fmla="*/ 2159219 w 2715821"/>
                <a:gd name="connsiteY377" fmla="*/ 1869938 h 5774878"/>
                <a:gd name="connsiteX378" fmla="*/ 2181430 w 2715821"/>
                <a:gd name="connsiteY378" fmla="*/ 1882665 h 5774878"/>
                <a:gd name="connsiteX379" fmla="*/ 2209860 w 2715821"/>
                <a:gd name="connsiteY379" fmla="*/ 1854884 h 5774878"/>
                <a:gd name="connsiteX380" fmla="*/ 2180938 w 2715821"/>
                <a:gd name="connsiteY380" fmla="*/ 1818402 h 5774878"/>
                <a:gd name="connsiteX381" fmla="*/ 2232764 w 2715821"/>
                <a:gd name="connsiteY381" fmla="*/ 1797444 h 5774878"/>
                <a:gd name="connsiteX382" fmla="*/ 2235985 w 2715821"/>
                <a:gd name="connsiteY382" fmla="*/ 1803036 h 5774878"/>
                <a:gd name="connsiteX383" fmla="*/ 2213372 w 2715821"/>
                <a:gd name="connsiteY383" fmla="*/ 1820125 h 5774878"/>
                <a:gd name="connsiteX384" fmla="*/ 2226412 w 2715821"/>
                <a:gd name="connsiteY384" fmla="*/ 1835782 h 5774878"/>
                <a:gd name="connsiteX385" fmla="*/ 2217756 w 2715821"/>
                <a:gd name="connsiteY385" fmla="*/ 1854840 h 5774878"/>
                <a:gd name="connsiteX386" fmla="*/ 2224623 w 2715821"/>
                <a:gd name="connsiteY386" fmla="*/ 1858083 h 5774878"/>
                <a:gd name="connsiteX387" fmla="*/ 2274324 w 2715821"/>
                <a:gd name="connsiteY387" fmla="*/ 1829877 h 5774878"/>
                <a:gd name="connsiteX388" fmla="*/ 2312730 w 2715821"/>
                <a:gd name="connsiteY388" fmla="*/ 1799524 h 5774878"/>
                <a:gd name="connsiteX389" fmla="*/ 2322393 w 2715821"/>
                <a:gd name="connsiteY389" fmla="*/ 1777380 h 5774878"/>
                <a:gd name="connsiteX390" fmla="*/ 2298146 w 2715821"/>
                <a:gd name="connsiteY390" fmla="*/ 1711506 h 5774878"/>
                <a:gd name="connsiteX391" fmla="*/ 2296334 w 2715821"/>
                <a:gd name="connsiteY391" fmla="*/ 1699271 h 5774878"/>
                <a:gd name="connsiteX392" fmla="*/ 2301524 w 2715821"/>
                <a:gd name="connsiteY392" fmla="*/ 1454767 h 5774878"/>
                <a:gd name="connsiteX393" fmla="*/ 2285463 w 2715821"/>
                <a:gd name="connsiteY393" fmla="*/ 1337694 h 5774878"/>
                <a:gd name="connsiteX394" fmla="*/ 2283875 w 2715821"/>
                <a:gd name="connsiteY394" fmla="*/ 1314386 h 5774878"/>
                <a:gd name="connsiteX395" fmla="*/ 2292308 w 2715821"/>
                <a:gd name="connsiteY395" fmla="*/ 1318480 h 5774878"/>
                <a:gd name="connsiteX396" fmla="*/ 2313423 w 2715821"/>
                <a:gd name="connsiteY396" fmla="*/ 1400100 h 5774878"/>
                <a:gd name="connsiteX397" fmla="*/ 2318881 w 2715821"/>
                <a:gd name="connsiteY397" fmla="*/ 1451032 h 5774878"/>
                <a:gd name="connsiteX398" fmla="*/ 2320894 w 2715821"/>
                <a:gd name="connsiteY398" fmla="*/ 1649681 h 5774878"/>
                <a:gd name="connsiteX399" fmla="*/ 2334001 w 2715821"/>
                <a:gd name="connsiteY399" fmla="*/ 1744029 h 5774878"/>
                <a:gd name="connsiteX400" fmla="*/ 2344470 w 2715821"/>
                <a:gd name="connsiteY400" fmla="*/ 1791874 h 5774878"/>
                <a:gd name="connsiteX401" fmla="*/ 2338184 w 2715821"/>
                <a:gd name="connsiteY401" fmla="*/ 1814689 h 5774878"/>
                <a:gd name="connsiteX402" fmla="*/ 2339079 w 2715821"/>
                <a:gd name="connsiteY402" fmla="*/ 1844618 h 5774878"/>
                <a:gd name="connsiteX403" fmla="*/ 2351180 w 2715821"/>
                <a:gd name="connsiteY403" fmla="*/ 1874926 h 5774878"/>
                <a:gd name="connsiteX404" fmla="*/ 2356795 w 2715821"/>
                <a:gd name="connsiteY404" fmla="*/ 1893872 h 5774878"/>
                <a:gd name="connsiteX405" fmla="*/ 2360150 w 2715821"/>
                <a:gd name="connsiteY405" fmla="*/ 1906353 h 5774878"/>
                <a:gd name="connsiteX406" fmla="*/ 2376076 w 2715821"/>
                <a:gd name="connsiteY406" fmla="*/ 1961848 h 5774878"/>
                <a:gd name="connsiteX407" fmla="*/ 2389138 w 2715821"/>
                <a:gd name="connsiteY407" fmla="*/ 1948270 h 5774878"/>
                <a:gd name="connsiteX408" fmla="*/ 2454005 w 2715821"/>
                <a:gd name="connsiteY408" fmla="*/ 1875687 h 5774878"/>
                <a:gd name="connsiteX409" fmla="*/ 2472034 w 2715821"/>
                <a:gd name="connsiteY409" fmla="*/ 1862579 h 5774878"/>
                <a:gd name="connsiteX410" fmla="*/ 2502164 w 2715821"/>
                <a:gd name="connsiteY410" fmla="*/ 1855265 h 5774878"/>
                <a:gd name="connsiteX411" fmla="*/ 2507017 w 2715821"/>
                <a:gd name="connsiteY411" fmla="*/ 1853945 h 5774878"/>
                <a:gd name="connsiteX412" fmla="*/ 2517374 w 2715821"/>
                <a:gd name="connsiteY412" fmla="*/ 1830615 h 5774878"/>
                <a:gd name="connsiteX413" fmla="*/ 2520617 w 2715821"/>
                <a:gd name="connsiteY413" fmla="*/ 1833948 h 5774878"/>
                <a:gd name="connsiteX414" fmla="*/ 2525896 w 2715821"/>
                <a:gd name="connsiteY414" fmla="*/ 1973770 h 5774878"/>
                <a:gd name="connsiteX415" fmla="*/ 2529833 w 2715821"/>
                <a:gd name="connsiteY415" fmla="*/ 2040158 h 5774878"/>
                <a:gd name="connsiteX416" fmla="*/ 2533792 w 2715821"/>
                <a:gd name="connsiteY416" fmla="*/ 2080152 h 5774878"/>
                <a:gd name="connsiteX417" fmla="*/ 2553095 w 2715821"/>
                <a:gd name="connsiteY417" fmla="*/ 2212816 h 5774878"/>
                <a:gd name="connsiteX418" fmla="*/ 2580474 w 2715821"/>
                <a:gd name="connsiteY418" fmla="*/ 2270972 h 5774878"/>
                <a:gd name="connsiteX419" fmla="*/ 2659857 w 2715821"/>
                <a:gd name="connsiteY419" fmla="*/ 2381716 h 5774878"/>
                <a:gd name="connsiteX420" fmla="*/ 2649926 w 2715821"/>
                <a:gd name="connsiteY420" fmla="*/ 2468682 h 5774878"/>
                <a:gd name="connsiteX421" fmla="*/ 2641762 w 2715821"/>
                <a:gd name="connsiteY421" fmla="*/ 2476310 h 5774878"/>
                <a:gd name="connsiteX422" fmla="*/ 2636572 w 2715821"/>
                <a:gd name="connsiteY422" fmla="*/ 2517556 h 5774878"/>
                <a:gd name="connsiteX423" fmla="*/ 2640397 w 2715821"/>
                <a:gd name="connsiteY423" fmla="*/ 2523036 h 5774878"/>
                <a:gd name="connsiteX424" fmla="*/ 2629840 w 2715821"/>
                <a:gd name="connsiteY424" fmla="*/ 2547283 h 5774878"/>
                <a:gd name="connsiteX425" fmla="*/ 2619774 w 2715821"/>
                <a:gd name="connsiteY425" fmla="*/ 2548893 h 5774878"/>
                <a:gd name="connsiteX426" fmla="*/ 2597406 w 2715821"/>
                <a:gd name="connsiteY426" fmla="*/ 2484720 h 5774878"/>
                <a:gd name="connsiteX427" fmla="*/ 2594811 w 2715821"/>
                <a:gd name="connsiteY427" fmla="*/ 2465595 h 5774878"/>
                <a:gd name="connsiteX428" fmla="*/ 2552581 w 2715821"/>
                <a:gd name="connsiteY428" fmla="*/ 2417102 h 5774878"/>
                <a:gd name="connsiteX429" fmla="*/ 2369455 w 2715821"/>
                <a:gd name="connsiteY429" fmla="*/ 2465416 h 5774878"/>
                <a:gd name="connsiteX430" fmla="*/ 2315772 w 2715821"/>
                <a:gd name="connsiteY430" fmla="*/ 2491788 h 5774878"/>
                <a:gd name="connsiteX431" fmla="*/ 2317360 w 2715821"/>
                <a:gd name="connsiteY431" fmla="*/ 2496016 h 5774878"/>
                <a:gd name="connsiteX432" fmla="*/ 2395648 w 2715821"/>
                <a:gd name="connsiteY432" fmla="*/ 2471411 h 5774878"/>
                <a:gd name="connsiteX433" fmla="*/ 2480534 w 2715821"/>
                <a:gd name="connsiteY433" fmla="*/ 2453629 h 5774878"/>
                <a:gd name="connsiteX434" fmla="*/ 2563295 w 2715821"/>
                <a:gd name="connsiteY434" fmla="*/ 2450005 h 5774878"/>
                <a:gd name="connsiteX435" fmla="*/ 2564055 w 2715821"/>
                <a:gd name="connsiteY435" fmla="*/ 2457476 h 5774878"/>
                <a:gd name="connsiteX436" fmla="*/ 2546541 w 2715821"/>
                <a:gd name="connsiteY436" fmla="*/ 2460630 h 5774878"/>
                <a:gd name="connsiteX437" fmla="*/ 2443917 w 2715821"/>
                <a:gd name="connsiteY437" fmla="*/ 2479195 h 5774878"/>
                <a:gd name="connsiteX438" fmla="*/ 2388154 w 2715821"/>
                <a:gd name="connsiteY438" fmla="*/ 2494674 h 5774878"/>
                <a:gd name="connsiteX439" fmla="*/ 2331519 w 2715821"/>
                <a:gd name="connsiteY439" fmla="*/ 2520464 h 5774878"/>
                <a:gd name="connsiteX440" fmla="*/ 2275756 w 2715821"/>
                <a:gd name="connsiteY440" fmla="*/ 2558266 h 5774878"/>
                <a:gd name="connsiteX441" fmla="*/ 2224041 w 2715821"/>
                <a:gd name="connsiteY441" fmla="*/ 2604075 h 5774878"/>
                <a:gd name="connsiteX442" fmla="*/ 2220373 w 2715821"/>
                <a:gd name="connsiteY442" fmla="*/ 2626823 h 5774878"/>
                <a:gd name="connsiteX443" fmla="*/ 2279290 w 2715821"/>
                <a:gd name="connsiteY443" fmla="*/ 2582870 h 5774878"/>
                <a:gd name="connsiteX444" fmla="*/ 2266137 w 2715821"/>
                <a:gd name="connsiteY444" fmla="*/ 2604746 h 5774878"/>
                <a:gd name="connsiteX445" fmla="*/ 2236723 w 2715821"/>
                <a:gd name="connsiteY445" fmla="*/ 2636934 h 5774878"/>
                <a:gd name="connsiteX446" fmla="*/ 2214490 w 2715821"/>
                <a:gd name="connsiteY446" fmla="*/ 2636687 h 5774878"/>
                <a:gd name="connsiteX447" fmla="*/ 2213618 w 2715821"/>
                <a:gd name="connsiteY447" fmla="*/ 2634674 h 5774878"/>
                <a:gd name="connsiteX448" fmla="*/ 2192927 w 2715821"/>
                <a:gd name="connsiteY448" fmla="*/ 2604500 h 5774878"/>
                <a:gd name="connsiteX449" fmla="*/ 2165370 w 2715821"/>
                <a:gd name="connsiteY449" fmla="*/ 2740161 h 5774878"/>
                <a:gd name="connsiteX450" fmla="*/ 2149936 w 2715821"/>
                <a:gd name="connsiteY450" fmla="*/ 2730275 h 5774878"/>
                <a:gd name="connsiteX451" fmla="*/ 2165594 w 2715821"/>
                <a:gd name="connsiteY451" fmla="*/ 2628322 h 5774878"/>
                <a:gd name="connsiteX452" fmla="*/ 2119426 w 2715821"/>
                <a:gd name="connsiteY452" fmla="*/ 2635032 h 5774878"/>
                <a:gd name="connsiteX453" fmla="*/ 2110837 w 2715821"/>
                <a:gd name="connsiteY453" fmla="*/ 2554709 h 5774878"/>
                <a:gd name="connsiteX454" fmla="*/ 2112694 w 2715821"/>
                <a:gd name="connsiteY454" fmla="*/ 2541534 h 5774878"/>
                <a:gd name="connsiteX455" fmla="*/ 2114170 w 2715821"/>
                <a:gd name="connsiteY455" fmla="*/ 2461010 h 5774878"/>
                <a:gd name="connsiteX456" fmla="*/ 2110994 w 2715821"/>
                <a:gd name="connsiteY456" fmla="*/ 2429986 h 5774878"/>
                <a:gd name="connsiteX457" fmla="*/ 2102650 w 2715821"/>
                <a:gd name="connsiteY457" fmla="*/ 2415044 h 5774878"/>
                <a:gd name="connsiteX458" fmla="*/ 2028456 w 2715821"/>
                <a:gd name="connsiteY458" fmla="*/ 2344876 h 5774878"/>
                <a:gd name="connsiteX459" fmla="*/ 2020269 w 2715821"/>
                <a:gd name="connsiteY459" fmla="*/ 2325818 h 5774878"/>
                <a:gd name="connsiteX460" fmla="*/ 2006692 w 2715821"/>
                <a:gd name="connsiteY460" fmla="*/ 2333737 h 5774878"/>
                <a:gd name="connsiteX461" fmla="*/ 1991884 w 2715821"/>
                <a:gd name="connsiteY461" fmla="*/ 2380553 h 5774878"/>
                <a:gd name="connsiteX462" fmla="*/ 1975802 w 2715821"/>
                <a:gd name="connsiteY462" fmla="*/ 2440543 h 5774878"/>
                <a:gd name="connsiteX463" fmla="*/ 1986114 w 2715821"/>
                <a:gd name="connsiteY463" fmla="*/ 2529322 h 5774878"/>
                <a:gd name="connsiteX464" fmla="*/ 1987612 w 2715821"/>
                <a:gd name="connsiteY464" fmla="*/ 2568018 h 5774878"/>
                <a:gd name="connsiteX465" fmla="*/ 1983631 w 2715821"/>
                <a:gd name="connsiteY465" fmla="*/ 2620851 h 5774878"/>
                <a:gd name="connsiteX466" fmla="*/ 1983631 w 2715821"/>
                <a:gd name="connsiteY466" fmla="*/ 2658116 h 5774878"/>
                <a:gd name="connsiteX467" fmla="*/ 2016243 w 2715821"/>
                <a:gd name="connsiteY467" fmla="*/ 2728977 h 5774878"/>
                <a:gd name="connsiteX468" fmla="*/ 2050846 w 2715821"/>
                <a:gd name="connsiteY468" fmla="*/ 2835091 h 5774878"/>
                <a:gd name="connsiteX469" fmla="*/ 2061538 w 2715821"/>
                <a:gd name="connsiteY469" fmla="*/ 2876046 h 5774878"/>
                <a:gd name="connsiteX470" fmla="*/ 2074959 w 2715821"/>
                <a:gd name="connsiteY470" fmla="*/ 2891122 h 5774878"/>
                <a:gd name="connsiteX471" fmla="*/ 2085964 w 2715821"/>
                <a:gd name="connsiteY471" fmla="*/ 2902955 h 5774878"/>
                <a:gd name="connsiteX472" fmla="*/ 2121350 w 2715821"/>
                <a:gd name="connsiteY472" fmla="*/ 2996900 h 5774878"/>
                <a:gd name="connsiteX473" fmla="*/ 2135732 w 2715821"/>
                <a:gd name="connsiteY473" fmla="*/ 3021930 h 5774878"/>
                <a:gd name="connsiteX474" fmla="*/ 2139244 w 2715821"/>
                <a:gd name="connsiteY474" fmla="*/ 3004036 h 5774878"/>
                <a:gd name="connsiteX475" fmla="*/ 2142711 w 2715821"/>
                <a:gd name="connsiteY475" fmla="*/ 3003454 h 5774878"/>
                <a:gd name="connsiteX476" fmla="*/ 2150115 w 2715821"/>
                <a:gd name="connsiteY476" fmla="*/ 3021169 h 5774878"/>
                <a:gd name="connsiteX477" fmla="*/ 2180110 w 2715821"/>
                <a:gd name="connsiteY477" fmla="*/ 3149203 h 5774878"/>
                <a:gd name="connsiteX478" fmla="*/ 2243121 w 2715821"/>
                <a:gd name="connsiteY478" fmla="*/ 3396033 h 5774878"/>
                <a:gd name="connsiteX479" fmla="*/ 2245559 w 2715821"/>
                <a:gd name="connsiteY479" fmla="*/ 3413547 h 5774878"/>
                <a:gd name="connsiteX480" fmla="*/ 2238066 w 2715821"/>
                <a:gd name="connsiteY480" fmla="*/ 3422629 h 5774878"/>
                <a:gd name="connsiteX481" fmla="*/ 2226770 w 2715821"/>
                <a:gd name="connsiteY481" fmla="*/ 3418468 h 5774878"/>
                <a:gd name="connsiteX482" fmla="*/ 2223213 w 2715821"/>
                <a:gd name="connsiteY482" fmla="*/ 3410483 h 5774878"/>
                <a:gd name="connsiteX483" fmla="*/ 2203731 w 2715821"/>
                <a:gd name="connsiteY483" fmla="*/ 3341679 h 5774878"/>
                <a:gd name="connsiteX484" fmla="*/ 2187604 w 2715821"/>
                <a:gd name="connsiteY484" fmla="*/ 3265628 h 5774878"/>
                <a:gd name="connsiteX485" fmla="*/ 2164050 w 2715821"/>
                <a:gd name="connsiteY485" fmla="*/ 3175061 h 5774878"/>
                <a:gd name="connsiteX486" fmla="*/ 2143315 w 2715821"/>
                <a:gd name="connsiteY486" fmla="*/ 3125851 h 5774878"/>
                <a:gd name="connsiteX487" fmla="*/ 2129469 w 2715821"/>
                <a:gd name="connsiteY487" fmla="*/ 3093015 h 5774878"/>
                <a:gd name="connsiteX488" fmla="*/ 2092831 w 2715821"/>
                <a:gd name="connsiteY488" fmla="*/ 3072370 h 5774878"/>
                <a:gd name="connsiteX489" fmla="*/ 2079723 w 2715821"/>
                <a:gd name="connsiteY489" fmla="*/ 3074741 h 5774878"/>
                <a:gd name="connsiteX490" fmla="*/ 2069769 w 2715821"/>
                <a:gd name="connsiteY490" fmla="*/ 3097108 h 5774878"/>
                <a:gd name="connsiteX491" fmla="*/ 2071313 w 2715821"/>
                <a:gd name="connsiteY491" fmla="*/ 3101202 h 5774878"/>
                <a:gd name="connsiteX492" fmla="*/ 2070865 w 2715821"/>
                <a:gd name="connsiteY492" fmla="*/ 3104244 h 5774878"/>
                <a:gd name="connsiteX493" fmla="*/ 2053888 w 2715821"/>
                <a:gd name="connsiteY493" fmla="*/ 3095699 h 5774878"/>
                <a:gd name="connsiteX494" fmla="*/ 2039573 w 2715821"/>
                <a:gd name="connsiteY494" fmla="*/ 3077805 h 5774878"/>
                <a:gd name="connsiteX495" fmla="*/ 2008124 w 2715821"/>
                <a:gd name="connsiteY495" fmla="*/ 3090980 h 5774878"/>
                <a:gd name="connsiteX496" fmla="*/ 2001682 w 2715821"/>
                <a:gd name="connsiteY496" fmla="*/ 3095073 h 5774878"/>
                <a:gd name="connsiteX497" fmla="*/ 1973610 w 2715821"/>
                <a:gd name="connsiteY497" fmla="*/ 3058323 h 5774878"/>
                <a:gd name="connsiteX498" fmla="*/ 1971373 w 2715821"/>
                <a:gd name="connsiteY498" fmla="*/ 3059463 h 5774878"/>
                <a:gd name="connsiteX499" fmla="*/ 1975847 w 2715821"/>
                <a:gd name="connsiteY499" fmla="*/ 3075792 h 5774878"/>
                <a:gd name="connsiteX500" fmla="*/ 1990744 w 2715821"/>
                <a:gd name="connsiteY500" fmla="*/ 3162736 h 5774878"/>
                <a:gd name="connsiteX501" fmla="*/ 2021410 w 2715821"/>
                <a:gd name="connsiteY501" fmla="*/ 3179646 h 5774878"/>
                <a:gd name="connsiteX502" fmla="*/ 2014543 w 2715821"/>
                <a:gd name="connsiteY502" fmla="*/ 3136700 h 5774878"/>
                <a:gd name="connsiteX503" fmla="*/ 2016422 w 2715821"/>
                <a:gd name="connsiteY503" fmla="*/ 3136006 h 5774878"/>
                <a:gd name="connsiteX504" fmla="*/ 2025369 w 2715821"/>
                <a:gd name="connsiteY504" fmla="*/ 3161841 h 5774878"/>
                <a:gd name="connsiteX505" fmla="*/ 2045120 w 2715821"/>
                <a:gd name="connsiteY505" fmla="*/ 3203759 h 5774878"/>
                <a:gd name="connsiteX506" fmla="*/ 2057445 w 2715821"/>
                <a:gd name="connsiteY506" fmla="*/ 3267149 h 5774878"/>
                <a:gd name="connsiteX507" fmla="*/ 2055208 w 2715821"/>
                <a:gd name="connsiteY507" fmla="*/ 3284865 h 5774878"/>
                <a:gd name="connsiteX508" fmla="*/ 2028366 w 2715821"/>
                <a:gd name="connsiteY508" fmla="*/ 3287773 h 5774878"/>
                <a:gd name="connsiteX509" fmla="*/ 2004746 w 2715821"/>
                <a:gd name="connsiteY509" fmla="*/ 3308798 h 5774878"/>
                <a:gd name="connsiteX510" fmla="*/ 2024184 w 2715821"/>
                <a:gd name="connsiteY510" fmla="*/ 3361609 h 5774878"/>
                <a:gd name="connsiteX511" fmla="*/ 2000138 w 2715821"/>
                <a:gd name="connsiteY511" fmla="*/ 3346891 h 5774878"/>
                <a:gd name="connsiteX512" fmla="*/ 1992265 w 2715821"/>
                <a:gd name="connsiteY512" fmla="*/ 3314323 h 5774878"/>
                <a:gd name="connsiteX513" fmla="*/ 1977860 w 2715821"/>
                <a:gd name="connsiteY513" fmla="*/ 3285245 h 5774878"/>
                <a:gd name="connsiteX514" fmla="*/ 1974952 w 2715821"/>
                <a:gd name="connsiteY514" fmla="*/ 3267887 h 5774878"/>
                <a:gd name="connsiteX515" fmla="*/ 1990788 w 2715821"/>
                <a:gd name="connsiteY515" fmla="*/ 3266389 h 5774878"/>
                <a:gd name="connsiteX516" fmla="*/ 2009667 w 2715821"/>
                <a:gd name="connsiteY516" fmla="*/ 3271847 h 5774878"/>
                <a:gd name="connsiteX517" fmla="*/ 2034025 w 2715821"/>
                <a:gd name="connsiteY517" fmla="*/ 3251894 h 5774878"/>
                <a:gd name="connsiteX518" fmla="*/ 2002576 w 2715821"/>
                <a:gd name="connsiteY518" fmla="*/ 3203244 h 5774878"/>
                <a:gd name="connsiteX519" fmla="*/ 1985196 w 2715821"/>
                <a:gd name="connsiteY519" fmla="*/ 3221429 h 5774878"/>
                <a:gd name="connsiteX520" fmla="*/ 1986292 w 2715821"/>
                <a:gd name="connsiteY520" fmla="*/ 3234850 h 5774878"/>
                <a:gd name="connsiteX521" fmla="*/ 1953904 w 2715821"/>
                <a:gd name="connsiteY521" fmla="*/ 3240934 h 5774878"/>
                <a:gd name="connsiteX522" fmla="*/ 1954083 w 2715821"/>
                <a:gd name="connsiteY522" fmla="*/ 3229750 h 5774878"/>
                <a:gd name="connsiteX523" fmla="*/ 1955179 w 2715821"/>
                <a:gd name="connsiteY523" fmla="*/ 3162646 h 5774878"/>
                <a:gd name="connsiteX524" fmla="*/ 1953747 w 2715821"/>
                <a:gd name="connsiteY524" fmla="*/ 3158419 h 5774878"/>
                <a:gd name="connsiteX525" fmla="*/ 1914961 w 2715821"/>
                <a:gd name="connsiteY525" fmla="*/ 3145535 h 5774878"/>
                <a:gd name="connsiteX526" fmla="*/ 1880872 w 2715821"/>
                <a:gd name="connsiteY526" fmla="*/ 3160454 h 5774878"/>
                <a:gd name="connsiteX527" fmla="*/ 1838015 w 2715821"/>
                <a:gd name="connsiteY527" fmla="*/ 3185059 h 5774878"/>
                <a:gd name="connsiteX528" fmla="*/ 1825445 w 2715821"/>
                <a:gd name="connsiteY528" fmla="*/ 3193648 h 5774878"/>
                <a:gd name="connsiteX529" fmla="*/ 1765051 w 2715821"/>
                <a:gd name="connsiteY529" fmla="*/ 3226977 h 5774878"/>
                <a:gd name="connsiteX530" fmla="*/ 1751810 w 2715821"/>
                <a:gd name="connsiteY530" fmla="*/ 3264555 h 5774878"/>
                <a:gd name="connsiteX531" fmla="*/ 1802876 w 2715821"/>
                <a:gd name="connsiteY531" fmla="*/ 3412183 h 5774878"/>
                <a:gd name="connsiteX532" fmla="*/ 1822045 w 2715821"/>
                <a:gd name="connsiteY532" fmla="*/ 3480718 h 5774878"/>
                <a:gd name="connsiteX533" fmla="*/ 1849222 w 2715821"/>
                <a:gd name="connsiteY533" fmla="*/ 3497114 h 5774878"/>
                <a:gd name="connsiteX534" fmla="*/ 1879217 w 2715821"/>
                <a:gd name="connsiteY534" fmla="*/ 3500066 h 5774878"/>
                <a:gd name="connsiteX535" fmla="*/ 1960368 w 2715821"/>
                <a:gd name="connsiteY535" fmla="*/ 3538875 h 5774878"/>
                <a:gd name="connsiteX536" fmla="*/ 2002218 w 2715821"/>
                <a:gd name="connsiteY536" fmla="*/ 3605195 h 5774878"/>
                <a:gd name="connsiteX537" fmla="*/ 1975377 w 2715821"/>
                <a:gd name="connsiteY537" fmla="*/ 3582470 h 5774878"/>
                <a:gd name="connsiteX538" fmla="*/ 1991795 w 2715821"/>
                <a:gd name="connsiteY538" fmla="*/ 3616156 h 5774878"/>
                <a:gd name="connsiteX539" fmla="*/ 1991594 w 2715821"/>
                <a:gd name="connsiteY539" fmla="*/ 3630829 h 5774878"/>
                <a:gd name="connsiteX540" fmla="*/ 1996067 w 2715821"/>
                <a:gd name="connsiteY540" fmla="*/ 3648477 h 5774878"/>
                <a:gd name="connsiteX541" fmla="*/ 2009130 w 2715821"/>
                <a:gd name="connsiteY541" fmla="*/ 3685384 h 5774878"/>
                <a:gd name="connsiteX542" fmla="*/ 2014633 w 2715821"/>
                <a:gd name="connsiteY542" fmla="*/ 3713344 h 5774878"/>
                <a:gd name="connsiteX543" fmla="*/ 2030514 w 2715821"/>
                <a:gd name="connsiteY543" fmla="*/ 3781454 h 5774878"/>
                <a:gd name="connsiteX544" fmla="*/ 2051003 w 2715821"/>
                <a:gd name="connsiteY544" fmla="*/ 3877636 h 5774878"/>
                <a:gd name="connsiteX545" fmla="*/ 2075608 w 2715821"/>
                <a:gd name="connsiteY545" fmla="*/ 3888149 h 5774878"/>
                <a:gd name="connsiteX546" fmla="*/ 2107862 w 2715821"/>
                <a:gd name="connsiteY546" fmla="*/ 3876250 h 5774878"/>
                <a:gd name="connsiteX547" fmla="*/ 2080059 w 2715821"/>
                <a:gd name="connsiteY547" fmla="*/ 3898774 h 5774878"/>
                <a:gd name="connsiteX548" fmla="*/ 2062164 w 2715821"/>
                <a:gd name="connsiteY548" fmla="*/ 3923379 h 5774878"/>
                <a:gd name="connsiteX549" fmla="*/ 2109338 w 2715821"/>
                <a:gd name="connsiteY549" fmla="*/ 4155491 h 5774878"/>
                <a:gd name="connsiteX550" fmla="*/ 2137365 w 2715821"/>
                <a:gd name="connsiteY550" fmla="*/ 4188304 h 5774878"/>
                <a:gd name="connsiteX551" fmla="*/ 2138506 w 2715821"/>
                <a:gd name="connsiteY551" fmla="*/ 4144508 h 5774878"/>
                <a:gd name="connsiteX552" fmla="*/ 2174720 w 2715821"/>
                <a:gd name="connsiteY552" fmla="*/ 4187007 h 5774878"/>
                <a:gd name="connsiteX553" fmla="*/ 2227351 w 2715821"/>
                <a:gd name="connsiteY553" fmla="*/ 4241674 h 5774878"/>
                <a:gd name="connsiteX554" fmla="*/ 2247729 w 2715821"/>
                <a:gd name="connsiteY554" fmla="*/ 4238878 h 5774878"/>
                <a:gd name="connsiteX555" fmla="*/ 2246275 w 2715821"/>
                <a:gd name="connsiteY555" fmla="*/ 4199712 h 5774878"/>
                <a:gd name="connsiteX556" fmla="*/ 2259986 w 2715821"/>
                <a:gd name="connsiteY556" fmla="*/ 4149362 h 5774878"/>
                <a:gd name="connsiteX557" fmla="*/ 2257302 w 2715821"/>
                <a:gd name="connsiteY557" fmla="*/ 4125540 h 5774878"/>
                <a:gd name="connsiteX558" fmla="*/ 2256743 w 2715821"/>
                <a:gd name="connsiteY558" fmla="*/ 4104425 h 5774878"/>
                <a:gd name="connsiteX559" fmla="*/ 2271125 w 2715821"/>
                <a:gd name="connsiteY559" fmla="*/ 4014953 h 5774878"/>
                <a:gd name="connsiteX560" fmla="*/ 2274391 w 2715821"/>
                <a:gd name="connsiteY560" fmla="*/ 3878800 h 5774878"/>
                <a:gd name="connsiteX561" fmla="*/ 2269918 w 2715821"/>
                <a:gd name="connsiteY561" fmla="*/ 3673641 h 5774878"/>
                <a:gd name="connsiteX562" fmla="*/ 2253544 w 2715821"/>
                <a:gd name="connsiteY562" fmla="*/ 3651654 h 5774878"/>
                <a:gd name="connsiteX563" fmla="*/ 2242092 w 2715821"/>
                <a:gd name="connsiteY563" fmla="*/ 3632954 h 5774878"/>
                <a:gd name="connsiteX564" fmla="*/ 2255513 w 2715821"/>
                <a:gd name="connsiteY564" fmla="*/ 3601236 h 5774878"/>
                <a:gd name="connsiteX565" fmla="*/ 2253030 w 2715821"/>
                <a:gd name="connsiteY565" fmla="*/ 3581910 h 5774878"/>
                <a:gd name="connsiteX566" fmla="*/ 2240638 w 2715821"/>
                <a:gd name="connsiteY566" fmla="*/ 3574238 h 5774878"/>
                <a:gd name="connsiteX567" fmla="*/ 2225987 w 2715821"/>
                <a:gd name="connsiteY567" fmla="*/ 3530352 h 5774878"/>
                <a:gd name="connsiteX568" fmla="*/ 2230461 w 2715821"/>
                <a:gd name="connsiteY568" fmla="*/ 3503265 h 5774878"/>
                <a:gd name="connsiteX569" fmla="*/ 2237171 w 2715821"/>
                <a:gd name="connsiteY569" fmla="*/ 3495212 h 5774878"/>
                <a:gd name="connsiteX570" fmla="*/ 2251777 w 2715821"/>
                <a:gd name="connsiteY570" fmla="*/ 3439293 h 5774878"/>
                <a:gd name="connsiteX571" fmla="*/ 2273407 w 2715821"/>
                <a:gd name="connsiteY571" fmla="*/ 3376148 h 5774878"/>
                <a:gd name="connsiteX572" fmla="*/ 2277478 w 2715821"/>
                <a:gd name="connsiteY572" fmla="*/ 3325910 h 5774878"/>
                <a:gd name="connsiteX573" fmla="*/ 2299354 w 2715821"/>
                <a:gd name="connsiteY573" fmla="*/ 3328147 h 5774878"/>
                <a:gd name="connsiteX574" fmla="*/ 2308860 w 2715821"/>
                <a:gd name="connsiteY574" fmla="*/ 3348814 h 5774878"/>
                <a:gd name="connsiteX575" fmla="*/ 2319216 w 2715821"/>
                <a:gd name="connsiteY575" fmla="*/ 3340024 h 5774878"/>
                <a:gd name="connsiteX576" fmla="*/ 2326240 w 2715821"/>
                <a:gd name="connsiteY576" fmla="*/ 3345437 h 5774878"/>
                <a:gd name="connsiteX577" fmla="*/ 2343441 w 2715821"/>
                <a:gd name="connsiteY577" fmla="*/ 3346287 h 5774878"/>
                <a:gd name="connsiteX578" fmla="*/ 2337849 w 2715821"/>
                <a:gd name="connsiteY578" fmla="*/ 3329399 h 5774878"/>
                <a:gd name="connsiteX579" fmla="*/ 2282958 w 2715821"/>
                <a:gd name="connsiteY579" fmla="*/ 3309380 h 5774878"/>
                <a:gd name="connsiteX580" fmla="*/ 2274727 w 2715821"/>
                <a:gd name="connsiteY580" fmla="*/ 3309380 h 5774878"/>
                <a:gd name="connsiteX581" fmla="*/ 2269716 w 2715821"/>
                <a:gd name="connsiteY581" fmla="*/ 3286162 h 5774878"/>
                <a:gd name="connsiteX582" fmla="*/ 2274861 w 2715821"/>
                <a:gd name="connsiteY582" fmla="*/ 3270370 h 5774878"/>
                <a:gd name="connsiteX583" fmla="*/ 2346170 w 2715821"/>
                <a:gd name="connsiteY583" fmla="*/ 3187609 h 5774878"/>
                <a:gd name="connsiteX584" fmla="*/ 2355117 w 2715821"/>
                <a:gd name="connsiteY584" fmla="*/ 3176917 h 5774878"/>
                <a:gd name="connsiteX585" fmla="*/ 2331385 w 2715821"/>
                <a:gd name="connsiteY585" fmla="*/ 3150076 h 5774878"/>
                <a:gd name="connsiteX586" fmla="*/ 2348876 w 2715821"/>
                <a:gd name="connsiteY586" fmla="*/ 3150277 h 5774878"/>
                <a:gd name="connsiteX587" fmla="*/ 2369947 w 2715821"/>
                <a:gd name="connsiteY587" fmla="*/ 3157703 h 5774878"/>
                <a:gd name="connsiteX588" fmla="*/ 2387237 w 2715821"/>
                <a:gd name="connsiteY588" fmla="*/ 3160164 h 5774878"/>
                <a:gd name="connsiteX589" fmla="*/ 2477872 w 2715821"/>
                <a:gd name="connsiteY589" fmla="*/ 3142694 h 5774878"/>
                <a:gd name="connsiteX590" fmla="*/ 2443358 w 2715821"/>
                <a:gd name="connsiteY590" fmla="*/ 3114578 h 5774878"/>
                <a:gd name="connsiteX591" fmla="*/ 2423451 w 2715821"/>
                <a:gd name="connsiteY591" fmla="*/ 3106615 h 5774878"/>
                <a:gd name="connsiteX592" fmla="*/ 2417054 w 2715821"/>
                <a:gd name="connsiteY592" fmla="*/ 3087267 h 5774878"/>
                <a:gd name="connsiteX593" fmla="*/ 2435306 w 2715821"/>
                <a:gd name="connsiteY593" fmla="*/ 3070625 h 5774878"/>
                <a:gd name="connsiteX594" fmla="*/ 2462147 w 2715821"/>
                <a:gd name="connsiteY594" fmla="*/ 3071117 h 5774878"/>
                <a:gd name="connsiteX595" fmla="*/ 2486170 w 2715821"/>
                <a:gd name="connsiteY595" fmla="*/ 3067672 h 5774878"/>
                <a:gd name="connsiteX596" fmla="*/ 2515249 w 2715821"/>
                <a:gd name="connsiteY596" fmla="*/ 3083129 h 5774878"/>
                <a:gd name="connsiteX597" fmla="*/ 2500464 w 2715821"/>
                <a:gd name="connsiteY597" fmla="*/ 3099569 h 5774878"/>
                <a:gd name="connsiteX598" fmla="*/ 2548532 w 2715821"/>
                <a:gd name="connsiteY598" fmla="*/ 3091181 h 5774878"/>
                <a:gd name="connsiteX599" fmla="*/ 2530101 w 2715821"/>
                <a:gd name="connsiteY599" fmla="*/ 3141509 h 5774878"/>
                <a:gd name="connsiteX600" fmla="*/ 2581749 w 2715821"/>
                <a:gd name="connsiteY600" fmla="*/ 3154080 h 5774878"/>
                <a:gd name="connsiteX601" fmla="*/ 2630488 w 2715821"/>
                <a:gd name="connsiteY601" fmla="*/ 3174926 h 5774878"/>
                <a:gd name="connsiteX602" fmla="*/ 2640867 w 2715821"/>
                <a:gd name="connsiteY602" fmla="*/ 3211162 h 5774878"/>
                <a:gd name="connsiteX603" fmla="*/ 2661826 w 2715821"/>
                <a:gd name="connsiteY603" fmla="*/ 3247622 h 5774878"/>
                <a:gd name="connsiteX604" fmla="*/ 2649926 w 2715821"/>
                <a:gd name="connsiteY604" fmla="*/ 3238675 h 5774878"/>
                <a:gd name="connsiteX605" fmla="*/ 2622704 w 2715821"/>
                <a:gd name="connsiteY605" fmla="*/ 3224874 h 5774878"/>
                <a:gd name="connsiteX606" fmla="*/ 2604810 w 2715821"/>
                <a:gd name="connsiteY606" fmla="*/ 3216821 h 5774878"/>
                <a:gd name="connsiteX607" fmla="*/ 2528893 w 2715821"/>
                <a:gd name="connsiteY607" fmla="*/ 3188459 h 5774878"/>
                <a:gd name="connsiteX608" fmla="*/ 2523570 w 2715821"/>
                <a:gd name="connsiteY608" fmla="*/ 3189712 h 5774878"/>
                <a:gd name="connsiteX609" fmla="*/ 2513370 w 2715821"/>
                <a:gd name="connsiteY609" fmla="*/ 3208008 h 5774878"/>
                <a:gd name="connsiteX610" fmla="*/ 2485701 w 2715821"/>
                <a:gd name="connsiteY610" fmla="*/ 3184299 h 5774878"/>
                <a:gd name="connsiteX611" fmla="*/ 2471408 w 2715821"/>
                <a:gd name="connsiteY611" fmla="*/ 3197496 h 5774878"/>
                <a:gd name="connsiteX612" fmla="*/ 2471408 w 2715821"/>
                <a:gd name="connsiteY612" fmla="*/ 3224337 h 5774878"/>
                <a:gd name="connsiteX613" fmla="*/ 2456332 w 2715821"/>
                <a:gd name="connsiteY613" fmla="*/ 3300388 h 5774878"/>
                <a:gd name="connsiteX614" fmla="*/ 2439220 w 2715821"/>
                <a:gd name="connsiteY614" fmla="*/ 3340248 h 5774878"/>
                <a:gd name="connsiteX615" fmla="*/ 2445595 w 2715821"/>
                <a:gd name="connsiteY615" fmla="*/ 3362034 h 5774878"/>
                <a:gd name="connsiteX616" fmla="*/ 2456779 w 2715821"/>
                <a:gd name="connsiteY616" fmla="*/ 3342529 h 5774878"/>
                <a:gd name="connsiteX617" fmla="*/ 2472593 w 2715821"/>
                <a:gd name="connsiteY617" fmla="*/ 3362794 h 5774878"/>
                <a:gd name="connsiteX618" fmla="*/ 2429535 w 2715821"/>
                <a:gd name="connsiteY618" fmla="*/ 3371742 h 5774878"/>
                <a:gd name="connsiteX619" fmla="*/ 2414414 w 2715821"/>
                <a:gd name="connsiteY619" fmla="*/ 3391873 h 5774878"/>
                <a:gd name="connsiteX620" fmla="*/ 2411618 w 2715821"/>
                <a:gd name="connsiteY620" fmla="*/ 3423188 h 5774878"/>
                <a:gd name="connsiteX621" fmla="*/ 2426314 w 2715821"/>
                <a:gd name="connsiteY621" fmla="*/ 3473918 h 5774878"/>
                <a:gd name="connsiteX622" fmla="*/ 2450270 w 2715821"/>
                <a:gd name="connsiteY622" fmla="*/ 3516753 h 5774878"/>
                <a:gd name="connsiteX623" fmla="*/ 2467896 w 2715821"/>
                <a:gd name="connsiteY623" fmla="*/ 3460363 h 5774878"/>
                <a:gd name="connsiteX624" fmla="*/ 2477447 w 2715821"/>
                <a:gd name="connsiteY624" fmla="*/ 3392812 h 5774878"/>
                <a:gd name="connsiteX625" fmla="*/ 2486797 w 2715821"/>
                <a:gd name="connsiteY625" fmla="*/ 3277685 h 5774878"/>
                <a:gd name="connsiteX626" fmla="*/ 2491270 w 2715821"/>
                <a:gd name="connsiteY626" fmla="*/ 3259253 h 5774878"/>
                <a:gd name="connsiteX627" fmla="*/ 2495028 w 2715821"/>
                <a:gd name="connsiteY627" fmla="*/ 3303833 h 5774878"/>
                <a:gd name="connsiteX628" fmla="*/ 2521422 w 2715821"/>
                <a:gd name="connsiteY628" fmla="*/ 3287527 h 5774878"/>
                <a:gd name="connsiteX629" fmla="*/ 2512922 w 2715821"/>
                <a:gd name="connsiteY629" fmla="*/ 3307031 h 5774878"/>
                <a:gd name="connsiteX630" fmla="*/ 2503819 w 2715821"/>
                <a:gd name="connsiteY630" fmla="*/ 3376372 h 5774878"/>
                <a:gd name="connsiteX631" fmla="*/ 2502298 w 2715821"/>
                <a:gd name="connsiteY631" fmla="*/ 3413301 h 5774878"/>
                <a:gd name="connsiteX632" fmla="*/ 2501537 w 2715821"/>
                <a:gd name="connsiteY632" fmla="*/ 3422092 h 5774878"/>
                <a:gd name="connsiteX633" fmla="*/ 2525695 w 2715821"/>
                <a:gd name="connsiteY633" fmla="*/ 3450163 h 5774878"/>
                <a:gd name="connsiteX634" fmla="*/ 2507800 w 2715821"/>
                <a:gd name="connsiteY634" fmla="*/ 3461795 h 5774878"/>
                <a:gd name="connsiteX635" fmla="*/ 2517620 w 2715821"/>
                <a:gd name="connsiteY635" fmla="*/ 3476938 h 5774878"/>
                <a:gd name="connsiteX636" fmla="*/ 2525560 w 2715821"/>
                <a:gd name="connsiteY636" fmla="*/ 3494564 h 5774878"/>
                <a:gd name="connsiteX637" fmla="*/ 2541665 w 2715821"/>
                <a:gd name="connsiteY637" fmla="*/ 3509125 h 5774878"/>
                <a:gd name="connsiteX638" fmla="*/ 2558285 w 2715821"/>
                <a:gd name="connsiteY638" fmla="*/ 3522367 h 5774878"/>
                <a:gd name="connsiteX639" fmla="*/ 2530593 w 2715821"/>
                <a:gd name="connsiteY639" fmla="*/ 3534401 h 5774878"/>
                <a:gd name="connsiteX640" fmla="*/ 2508359 w 2715821"/>
                <a:gd name="connsiteY640" fmla="*/ 3503086 h 5774878"/>
                <a:gd name="connsiteX641" fmla="*/ 2499972 w 2715821"/>
                <a:gd name="connsiteY641" fmla="*/ 3480919 h 5774878"/>
                <a:gd name="connsiteX642" fmla="*/ 2497511 w 2715821"/>
                <a:gd name="connsiteY642" fmla="*/ 3501811 h 5774878"/>
                <a:gd name="connsiteX643" fmla="*/ 2499748 w 2715821"/>
                <a:gd name="connsiteY643" fmla="*/ 3548672 h 5774878"/>
                <a:gd name="connsiteX644" fmla="*/ 2513392 w 2715821"/>
                <a:gd name="connsiteY644" fmla="*/ 3566253 h 5774878"/>
                <a:gd name="connsiteX645" fmla="*/ 2559783 w 2715821"/>
                <a:gd name="connsiteY645" fmla="*/ 3595913 h 5774878"/>
                <a:gd name="connsiteX646" fmla="*/ 2601097 w 2715821"/>
                <a:gd name="connsiteY646" fmla="*/ 3634587 h 5774878"/>
                <a:gd name="connsiteX647" fmla="*/ 2606040 w 2715821"/>
                <a:gd name="connsiteY647" fmla="*/ 3632484 h 5774878"/>
                <a:gd name="connsiteX648" fmla="*/ 2606197 w 2715821"/>
                <a:gd name="connsiteY648" fmla="*/ 3602824 h 5774878"/>
                <a:gd name="connsiteX649" fmla="*/ 2610335 w 2715821"/>
                <a:gd name="connsiteY649" fmla="*/ 3574082 h 5774878"/>
                <a:gd name="connsiteX650" fmla="*/ 2623151 w 2715821"/>
                <a:gd name="connsiteY650" fmla="*/ 3490269 h 5774878"/>
                <a:gd name="connsiteX651" fmla="*/ 2647533 w 2715821"/>
                <a:gd name="connsiteY651" fmla="*/ 3341836 h 5774878"/>
                <a:gd name="connsiteX652" fmla="*/ 2651134 w 2715821"/>
                <a:gd name="connsiteY652" fmla="*/ 3292872 h 5774878"/>
                <a:gd name="connsiteX653" fmla="*/ 2655048 w 2715821"/>
                <a:gd name="connsiteY653" fmla="*/ 3277371 h 5774878"/>
                <a:gd name="connsiteX654" fmla="*/ 2663995 w 2715821"/>
                <a:gd name="connsiteY654" fmla="*/ 3308418 h 5774878"/>
                <a:gd name="connsiteX655" fmla="*/ 2661557 w 2715821"/>
                <a:gd name="connsiteY655" fmla="*/ 3340673 h 5774878"/>
                <a:gd name="connsiteX656" fmla="*/ 2671623 w 2715821"/>
                <a:gd name="connsiteY656" fmla="*/ 3324299 h 5774878"/>
                <a:gd name="connsiteX657" fmla="*/ 2672495 w 2715821"/>
                <a:gd name="connsiteY657" fmla="*/ 3292984 h 5774878"/>
                <a:gd name="connsiteX658" fmla="*/ 2680458 w 2715821"/>
                <a:gd name="connsiteY658" fmla="*/ 3282091 h 5774878"/>
                <a:gd name="connsiteX659" fmla="*/ 2688891 w 2715821"/>
                <a:gd name="connsiteY659" fmla="*/ 3292828 h 5774878"/>
                <a:gd name="connsiteX660" fmla="*/ 2679340 w 2715821"/>
                <a:gd name="connsiteY660" fmla="*/ 3345415 h 5774878"/>
                <a:gd name="connsiteX661" fmla="*/ 2673658 w 2715821"/>
                <a:gd name="connsiteY661" fmla="*/ 3359909 h 5774878"/>
                <a:gd name="connsiteX662" fmla="*/ 2659656 w 2715821"/>
                <a:gd name="connsiteY662" fmla="*/ 3401782 h 5774878"/>
                <a:gd name="connsiteX663" fmla="*/ 2629504 w 2715821"/>
                <a:gd name="connsiteY663" fmla="*/ 3568669 h 5774878"/>
                <a:gd name="connsiteX664" fmla="*/ 2626797 w 2715821"/>
                <a:gd name="connsiteY664" fmla="*/ 3646598 h 5774878"/>
                <a:gd name="connsiteX665" fmla="*/ 2629213 w 2715821"/>
                <a:gd name="connsiteY665" fmla="*/ 3685541 h 5774878"/>
                <a:gd name="connsiteX666" fmla="*/ 2624494 w 2715821"/>
                <a:gd name="connsiteY666" fmla="*/ 3705247 h 5774878"/>
                <a:gd name="connsiteX667" fmla="*/ 2574993 w 2715821"/>
                <a:gd name="connsiteY667" fmla="*/ 3669951 h 5774878"/>
                <a:gd name="connsiteX668" fmla="*/ 2588660 w 2715821"/>
                <a:gd name="connsiteY668" fmla="*/ 3704151 h 5774878"/>
                <a:gd name="connsiteX669" fmla="*/ 2570990 w 2715821"/>
                <a:gd name="connsiteY669" fmla="*/ 3704151 h 5774878"/>
                <a:gd name="connsiteX670" fmla="*/ 2576447 w 2715821"/>
                <a:gd name="connsiteY670" fmla="*/ 3728756 h 5774878"/>
                <a:gd name="connsiteX671" fmla="*/ 2537796 w 2715821"/>
                <a:gd name="connsiteY671" fmla="*/ 3756022 h 5774878"/>
                <a:gd name="connsiteX672" fmla="*/ 2482927 w 2715821"/>
                <a:gd name="connsiteY672" fmla="*/ 3735533 h 5774878"/>
                <a:gd name="connsiteX673" fmla="*/ 2450404 w 2715821"/>
                <a:gd name="connsiteY673" fmla="*/ 3731350 h 5774878"/>
                <a:gd name="connsiteX674" fmla="*/ 2429065 w 2715821"/>
                <a:gd name="connsiteY674" fmla="*/ 3727145 h 5774878"/>
                <a:gd name="connsiteX675" fmla="*/ 2378670 w 2715821"/>
                <a:gd name="connsiteY675" fmla="*/ 3713725 h 5774878"/>
                <a:gd name="connsiteX676" fmla="*/ 2364735 w 2715821"/>
                <a:gd name="connsiteY676" fmla="*/ 3709430 h 5774878"/>
                <a:gd name="connsiteX677" fmla="*/ 2508762 w 2715821"/>
                <a:gd name="connsiteY677" fmla="*/ 3728465 h 5774878"/>
                <a:gd name="connsiteX678" fmla="*/ 2545714 w 2715821"/>
                <a:gd name="connsiteY678" fmla="*/ 3730702 h 5774878"/>
                <a:gd name="connsiteX679" fmla="*/ 2559895 w 2715821"/>
                <a:gd name="connsiteY679" fmla="*/ 3708826 h 5774878"/>
                <a:gd name="connsiteX680" fmla="*/ 2548935 w 2715821"/>
                <a:gd name="connsiteY680" fmla="*/ 3681448 h 5774878"/>
                <a:gd name="connsiteX681" fmla="*/ 2530593 w 2715821"/>
                <a:gd name="connsiteY681" fmla="*/ 3655725 h 5774878"/>
                <a:gd name="connsiteX682" fmla="*/ 2515159 w 2715821"/>
                <a:gd name="connsiteY682" fmla="*/ 3642841 h 5774878"/>
                <a:gd name="connsiteX683" fmla="*/ 2470692 w 2715821"/>
                <a:gd name="connsiteY683" fmla="*/ 3639195 h 5774878"/>
                <a:gd name="connsiteX684" fmla="*/ 2408420 w 2715821"/>
                <a:gd name="connsiteY684" fmla="*/ 3623000 h 5774878"/>
                <a:gd name="connsiteX685" fmla="*/ 2383524 w 2715821"/>
                <a:gd name="connsiteY685" fmla="*/ 3632686 h 5774878"/>
                <a:gd name="connsiteX686" fmla="*/ 2367867 w 2715821"/>
                <a:gd name="connsiteY686" fmla="*/ 3671807 h 5774878"/>
                <a:gd name="connsiteX687" fmla="*/ 2366413 w 2715821"/>
                <a:gd name="connsiteY687" fmla="*/ 3678271 h 5774878"/>
                <a:gd name="connsiteX688" fmla="*/ 2331317 w 2715821"/>
                <a:gd name="connsiteY688" fmla="*/ 3721352 h 5774878"/>
                <a:gd name="connsiteX689" fmla="*/ 2318232 w 2715821"/>
                <a:gd name="connsiteY689" fmla="*/ 3670152 h 5774878"/>
                <a:gd name="connsiteX690" fmla="*/ 2340779 w 2715821"/>
                <a:gd name="connsiteY690" fmla="*/ 3672053 h 5774878"/>
                <a:gd name="connsiteX691" fmla="*/ 2356839 w 2715821"/>
                <a:gd name="connsiteY691" fmla="*/ 3616983 h 5774878"/>
                <a:gd name="connsiteX692" fmla="*/ 2363259 w 2715821"/>
                <a:gd name="connsiteY692" fmla="*/ 3604032 h 5774878"/>
                <a:gd name="connsiteX693" fmla="*/ 2396565 w 2715821"/>
                <a:gd name="connsiteY693" fmla="*/ 3575469 h 5774878"/>
                <a:gd name="connsiteX694" fmla="*/ 2433091 w 2715821"/>
                <a:gd name="connsiteY694" fmla="*/ 3600521 h 5774878"/>
                <a:gd name="connsiteX695" fmla="*/ 2424144 w 2715821"/>
                <a:gd name="connsiteY695" fmla="*/ 3612778 h 5774878"/>
                <a:gd name="connsiteX696" fmla="*/ 2492344 w 2715821"/>
                <a:gd name="connsiteY696" fmla="*/ 3622016 h 5774878"/>
                <a:gd name="connsiteX697" fmla="*/ 2479617 w 2715821"/>
                <a:gd name="connsiteY697" fmla="*/ 3569854 h 5774878"/>
                <a:gd name="connsiteX698" fmla="*/ 2473622 w 2715821"/>
                <a:gd name="connsiteY698" fmla="*/ 3573948 h 5774878"/>
                <a:gd name="connsiteX699" fmla="*/ 2452440 w 2715821"/>
                <a:gd name="connsiteY699" fmla="*/ 3573321 h 5774878"/>
                <a:gd name="connsiteX700" fmla="*/ 2424077 w 2715821"/>
                <a:gd name="connsiteY700" fmla="*/ 3522837 h 5774878"/>
                <a:gd name="connsiteX701" fmla="*/ 2416987 w 2715821"/>
                <a:gd name="connsiteY701" fmla="*/ 3514784 h 5774878"/>
                <a:gd name="connsiteX702" fmla="*/ 2395290 w 2715821"/>
                <a:gd name="connsiteY702" fmla="*/ 3497718 h 5774878"/>
                <a:gd name="connsiteX703" fmla="*/ 2386342 w 2715821"/>
                <a:gd name="connsiteY703" fmla="*/ 3495660 h 5774878"/>
                <a:gd name="connsiteX704" fmla="*/ 2324025 w 2715821"/>
                <a:gd name="connsiteY704" fmla="*/ 3617341 h 5774878"/>
                <a:gd name="connsiteX705" fmla="*/ 2334136 w 2715821"/>
                <a:gd name="connsiteY705" fmla="*/ 3578578 h 5774878"/>
                <a:gd name="connsiteX706" fmla="*/ 2298079 w 2715821"/>
                <a:gd name="connsiteY706" fmla="*/ 3567260 h 5774878"/>
                <a:gd name="connsiteX707" fmla="*/ 2259248 w 2715821"/>
                <a:gd name="connsiteY707" fmla="*/ 3549007 h 5774878"/>
                <a:gd name="connsiteX708" fmla="*/ 2261709 w 2715821"/>
                <a:gd name="connsiteY708" fmla="*/ 3562696 h 5774878"/>
                <a:gd name="connsiteX709" fmla="*/ 2281594 w 2715821"/>
                <a:gd name="connsiteY709" fmla="*/ 3604413 h 5774878"/>
                <a:gd name="connsiteX710" fmla="*/ 2307764 w 2715821"/>
                <a:gd name="connsiteY710" fmla="*/ 3626915 h 5774878"/>
                <a:gd name="connsiteX711" fmla="*/ 2305930 w 2715821"/>
                <a:gd name="connsiteY711" fmla="*/ 3668653 h 5774878"/>
                <a:gd name="connsiteX712" fmla="*/ 2285620 w 2715821"/>
                <a:gd name="connsiteY712" fmla="*/ 3666685 h 5774878"/>
                <a:gd name="connsiteX713" fmla="*/ 2284725 w 2715821"/>
                <a:gd name="connsiteY713" fmla="*/ 3684736 h 5774878"/>
                <a:gd name="connsiteX714" fmla="*/ 2293672 w 2715821"/>
                <a:gd name="connsiteY714" fmla="*/ 3853949 h 5774878"/>
                <a:gd name="connsiteX715" fmla="*/ 2295193 w 2715821"/>
                <a:gd name="connsiteY715" fmla="*/ 3996925 h 5774878"/>
                <a:gd name="connsiteX716" fmla="*/ 2288103 w 2715821"/>
                <a:gd name="connsiteY716" fmla="*/ 4090311 h 5774878"/>
                <a:gd name="connsiteX717" fmla="*/ 2270208 w 2715821"/>
                <a:gd name="connsiteY717" fmla="*/ 4202687 h 5774878"/>
                <a:gd name="connsiteX718" fmla="*/ 2259024 w 2715821"/>
                <a:gd name="connsiteY718" fmla="*/ 4256974 h 5774878"/>
                <a:gd name="connsiteX719" fmla="*/ 2250390 w 2715821"/>
                <a:gd name="connsiteY719" fmla="*/ 4265675 h 5774878"/>
                <a:gd name="connsiteX720" fmla="*/ 2231557 w 2715821"/>
                <a:gd name="connsiteY720" fmla="*/ 4276300 h 5774878"/>
                <a:gd name="connsiteX721" fmla="*/ 2202322 w 2715821"/>
                <a:gd name="connsiteY721" fmla="*/ 4263841 h 5774878"/>
                <a:gd name="connsiteX722" fmla="*/ 2209726 w 2715821"/>
                <a:gd name="connsiteY722" fmla="*/ 4324704 h 5774878"/>
                <a:gd name="connsiteX723" fmla="*/ 2216749 w 2715821"/>
                <a:gd name="connsiteY723" fmla="*/ 4381921 h 5774878"/>
                <a:gd name="connsiteX724" fmla="*/ 2223236 w 2715821"/>
                <a:gd name="connsiteY724" fmla="*/ 4444395 h 5774878"/>
                <a:gd name="connsiteX725" fmla="*/ 2237999 w 2715821"/>
                <a:gd name="connsiteY725" fmla="*/ 4434195 h 5774878"/>
                <a:gd name="connsiteX726" fmla="*/ 2270432 w 2715821"/>
                <a:gd name="connsiteY726" fmla="*/ 4403484 h 5774878"/>
                <a:gd name="connsiteX727" fmla="*/ 2306400 w 2715821"/>
                <a:gd name="connsiteY727" fmla="*/ 4397579 h 5774878"/>
                <a:gd name="connsiteX728" fmla="*/ 2316622 w 2715821"/>
                <a:gd name="connsiteY728" fmla="*/ 4367091 h 5774878"/>
                <a:gd name="connsiteX729" fmla="*/ 2327023 w 2715821"/>
                <a:gd name="connsiteY729" fmla="*/ 4381384 h 5774878"/>
                <a:gd name="connsiteX730" fmla="*/ 2326262 w 2715821"/>
                <a:gd name="connsiteY730" fmla="*/ 4403573 h 5774878"/>
                <a:gd name="connsiteX731" fmla="*/ 2287856 w 2715821"/>
                <a:gd name="connsiteY731" fmla="*/ 4561804 h 5774878"/>
                <a:gd name="connsiteX732" fmla="*/ 2284233 w 2715821"/>
                <a:gd name="connsiteY732" fmla="*/ 4594461 h 5774878"/>
                <a:gd name="connsiteX733" fmla="*/ 2290720 w 2715821"/>
                <a:gd name="connsiteY733" fmla="*/ 4685677 h 5774878"/>
                <a:gd name="connsiteX734" fmla="*/ 2278865 w 2715821"/>
                <a:gd name="connsiteY734" fmla="*/ 4757970 h 5774878"/>
                <a:gd name="connsiteX735" fmla="*/ 2274235 w 2715821"/>
                <a:gd name="connsiteY735" fmla="*/ 4775060 h 5774878"/>
                <a:gd name="connsiteX736" fmla="*/ 2251867 w 2715821"/>
                <a:gd name="connsiteY736" fmla="*/ 4865381 h 5774878"/>
                <a:gd name="connsiteX737" fmla="*/ 2244150 w 2715821"/>
                <a:gd name="connsiteY737" fmla="*/ 4897747 h 5774878"/>
                <a:gd name="connsiteX738" fmla="*/ 2249853 w 2715821"/>
                <a:gd name="connsiteY738" fmla="*/ 4918147 h 5774878"/>
                <a:gd name="connsiteX739" fmla="*/ 2262693 w 2715821"/>
                <a:gd name="connsiteY739" fmla="*/ 4940850 h 5774878"/>
                <a:gd name="connsiteX740" fmla="*/ 2274123 w 2715821"/>
                <a:gd name="connsiteY740" fmla="*/ 4948053 h 5774878"/>
                <a:gd name="connsiteX741" fmla="*/ 2280632 w 2715821"/>
                <a:gd name="connsiteY741" fmla="*/ 4936265 h 5774878"/>
                <a:gd name="connsiteX742" fmla="*/ 2268195 w 2715821"/>
                <a:gd name="connsiteY742" fmla="*/ 4877214 h 5774878"/>
                <a:gd name="connsiteX743" fmla="*/ 2270432 w 2715821"/>
                <a:gd name="connsiteY743" fmla="*/ 4859051 h 5774878"/>
                <a:gd name="connsiteX744" fmla="*/ 2278574 w 2715821"/>
                <a:gd name="connsiteY744" fmla="*/ 4870056 h 5774878"/>
                <a:gd name="connsiteX745" fmla="*/ 2304834 w 2715821"/>
                <a:gd name="connsiteY745" fmla="*/ 4950715 h 5774878"/>
                <a:gd name="connsiteX746" fmla="*/ 2333085 w 2715821"/>
                <a:gd name="connsiteY746" fmla="*/ 5008043 h 5774878"/>
                <a:gd name="connsiteX747" fmla="*/ 2337715 w 2715821"/>
                <a:gd name="connsiteY747" fmla="*/ 5018109 h 5774878"/>
                <a:gd name="connsiteX748" fmla="*/ 2297766 w 2715821"/>
                <a:gd name="connsiteY748" fmla="*/ 5042714 h 5774878"/>
                <a:gd name="connsiteX749" fmla="*/ 2251061 w 2715821"/>
                <a:gd name="connsiteY749" fmla="*/ 5033990 h 5774878"/>
                <a:gd name="connsiteX750" fmla="*/ 2279066 w 2715821"/>
                <a:gd name="connsiteY750" fmla="*/ 5155493 h 5774878"/>
                <a:gd name="connsiteX751" fmla="*/ 2274458 w 2715821"/>
                <a:gd name="connsiteY751" fmla="*/ 5178576 h 5774878"/>
                <a:gd name="connsiteX752" fmla="*/ 2269515 w 2715821"/>
                <a:gd name="connsiteY752" fmla="*/ 5210294 h 5774878"/>
                <a:gd name="connsiteX753" fmla="*/ 2253611 w 2715821"/>
                <a:gd name="connsiteY753" fmla="*/ 5232841 h 5774878"/>
                <a:gd name="connsiteX754" fmla="*/ 2246767 w 2715821"/>
                <a:gd name="connsiteY754" fmla="*/ 5292586 h 5774878"/>
                <a:gd name="connsiteX755" fmla="*/ 2257302 w 2715821"/>
                <a:gd name="connsiteY755" fmla="*/ 5316050 h 5774878"/>
                <a:gd name="connsiteX756" fmla="*/ 2330781 w 2715821"/>
                <a:gd name="connsiteY756" fmla="*/ 5387873 h 5774878"/>
                <a:gd name="connsiteX757" fmla="*/ 2449196 w 2715821"/>
                <a:gd name="connsiteY757" fmla="*/ 5506423 h 5774878"/>
                <a:gd name="connsiteX758" fmla="*/ 2634157 w 2715821"/>
                <a:gd name="connsiteY758" fmla="*/ 5688095 h 5774878"/>
                <a:gd name="connsiteX759" fmla="*/ 2711639 w 2715821"/>
                <a:gd name="connsiteY759" fmla="*/ 5765309 h 5774878"/>
                <a:gd name="connsiteX760" fmla="*/ 2718036 w 2715821"/>
                <a:gd name="connsiteY760" fmla="*/ 5775777 h 5774878"/>
                <a:gd name="connsiteX761" fmla="*/ 2705242 w 2715821"/>
                <a:gd name="connsiteY761" fmla="*/ 5772131 h 5774878"/>
                <a:gd name="connsiteX762" fmla="*/ 2488966 w 2715821"/>
                <a:gd name="connsiteY762" fmla="*/ 5557802 h 5774878"/>
                <a:gd name="connsiteX763" fmla="*/ 2320156 w 2715821"/>
                <a:gd name="connsiteY763" fmla="*/ 5391452 h 5774878"/>
                <a:gd name="connsiteX764" fmla="*/ 2252471 w 2715821"/>
                <a:gd name="connsiteY764" fmla="*/ 5323230 h 5774878"/>
                <a:gd name="connsiteX765" fmla="*/ 2224846 w 2715821"/>
                <a:gd name="connsiteY765" fmla="*/ 5319606 h 5774878"/>
                <a:gd name="connsiteX766" fmla="*/ 2197311 w 2715821"/>
                <a:gd name="connsiteY766" fmla="*/ 5272231 h 5774878"/>
                <a:gd name="connsiteX767" fmla="*/ 2113655 w 2715821"/>
                <a:gd name="connsiteY767" fmla="*/ 5185555 h 5774878"/>
                <a:gd name="connsiteX768" fmla="*/ 2048341 w 2715821"/>
                <a:gd name="connsiteY768" fmla="*/ 5124715 h 5774878"/>
                <a:gd name="connsiteX769" fmla="*/ 1982110 w 2715821"/>
                <a:gd name="connsiteY769" fmla="*/ 5055687 h 5774878"/>
                <a:gd name="connsiteX770" fmla="*/ 1899773 w 2715821"/>
                <a:gd name="connsiteY770" fmla="*/ 4973642 h 5774878"/>
                <a:gd name="connsiteX771" fmla="*/ 1737338 w 2715821"/>
                <a:gd name="connsiteY771" fmla="*/ 4813823 h 5774878"/>
                <a:gd name="connsiteX772" fmla="*/ 1363928 w 2715821"/>
                <a:gd name="connsiteY772" fmla="*/ 4444484 h 5774878"/>
                <a:gd name="connsiteX773" fmla="*/ 1262154 w 2715821"/>
                <a:gd name="connsiteY773" fmla="*/ 4343985 h 5774878"/>
                <a:gd name="connsiteX774" fmla="*/ 1119491 w 2715821"/>
                <a:gd name="connsiteY774" fmla="*/ 4202665 h 5774878"/>
                <a:gd name="connsiteX775" fmla="*/ 964392 w 2715821"/>
                <a:gd name="connsiteY775" fmla="*/ 4051771 h 5774878"/>
                <a:gd name="connsiteX776" fmla="*/ 893598 w 2715821"/>
                <a:gd name="connsiteY776" fmla="*/ 3984108 h 5774878"/>
                <a:gd name="connsiteX777" fmla="*/ 851904 w 2715821"/>
                <a:gd name="connsiteY777" fmla="*/ 3937851 h 5774878"/>
                <a:gd name="connsiteX778" fmla="*/ 634354 w 2715821"/>
                <a:gd name="connsiteY778" fmla="*/ 3722694 h 5774878"/>
                <a:gd name="connsiteX779" fmla="*/ 624512 w 2715821"/>
                <a:gd name="connsiteY779" fmla="*/ 3713568 h 5774878"/>
                <a:gd name="connsiteX780" fmla="*/ 603531 w 2715821"/>
                <a:gd name="connsiteY780" fmla="*/ 3714798 h 5774878"/>
                <a:gd name="connsiteX781" fmla="*/ 538082 w 2715821"/>
                <a:gd name="connsiteY781" fmla="*/ 3786957 h 5774878"/>
                <a:gd name="connsiteX782" fmla="*/ 500638 w 2715821"/>
                <a:gd name="connsiteY782" fmla="*/ 3824021 h 5774878"/>
                <a:gd name="connsiteX783" fmla="*/ 461092 w 2715821"/>
                <a:gd name="connsiteY783" fmla="*/ 3869450 h 5774878"/>
                <a:gd name="connsiteX784" fmla="*/ 461092 w 2715821"/>
                <a:gd name="connsiteY784" fmla="*/ 3889447 h 5774878"/>
                <a:gd name="connsiteX785" fmla="*/ 472075 w 2715821"/>
                <a:gd name="connsiteY785" fmla="*/ 3906133 h 5774878"/>
                <a:gd name="connsiteX786" fmla="*/ 472522 w 2715821"/>
                <a:gd name="connsiteY786" fmla="*/ 3905574 h 5774878"/>
                <a:gd name="connsiteX787" fmla="*/ 455388 w 2715821"/>
                <a:gd name="connsiteY787" fmla="*/ 3896627 h 5774878"/>
                <a:gd name="connsiteX788" fmla="*/ 443936 w 2715821"/>
                <a:gd name="connsiteY788" fmla="*/ 3890901 h 5774878"/>
                <a:gd name="connsiteX789" fmla="*/ 419890 w 2715821"/>
                <a:gd name="connsiteY789" fmla="*/ 3881081 h 5774878"/>
                <a:gd name="connsiteX790" fmla="*/ 398350 w 2715821"/>
                <a:gd name="connsiteY790" fmla="*/ 3883318 h 5774878"/>
                <a:gd name="connsiteX791" fmla="*/ 328115 w 2715821"/>
                <a:gd name="connsiteY791" fmla="*/ 3937672 h 5774878"/>
                <a:gd name="connsiteX792" fmla="*/ 310914 w 2715821"/>
                <a:gd name="connsiteY792" fmla="*/ 3947268 h 5774878"/>
                <a:gd name="connsiteX793" fmla="*/ 311495 w 2715821"/>
                <a:gd name="connsiteY793" fmla="*/ 3947827 h 5774878"/>
                <a:gd name="connsiteX794" fmla="*/ 323507 w 2715821"/>
                <a:gd name="connsiteY794" fmla="*/ 3927181 h 5774878"/>
                <a:gd name="connsiteX795" fmla="*/ 359117 w 2715821"/>
                <a:gd name="connsiteY795" fmla="*/ 3893630 h 5774878"/>
                <a:gd name="connsiteX796" fmla="*/ 384146 w 2715821"/>
                <a:gd name="connsiteY796" fmla="*/ 3843682 h 5774878"/>
                <a:gd name="connsiteX797" fmla="*/ 344264 w 2715821"/>
                <a:gd name="connsiteY797" fmla="*/ 3879471 h 5774878"/>
                <a:gd name="connsiteX798" fmla="*/ 299529 w 2715821"/>
                <a:gd name="connsiteY798" fmla="*/ 3917116 h 5774878"/>
                <a:gd name="connsiteX799" fmla="*/ 354442 w 2715821"/>
                <a:gd name="connsiteY799" fmla="*/ 3854888 h 5774878"/>
                <a:gd name="connsiteX800" fmla="*/ 413359 w 2715821"/>
                <a:gd name="connsiteY800" fmla="*/ 3797984 h 5774878"/>
                <a:gd name="connsiteX801" fmla="*/ 469279 w 2715821"/>
                <a:gd name="connsiteY801" fmla="*/ 3738978 h 5774878"/>
                <a:gd name="connsiteX802" fmla="*/ 445926 w 2715821"/>
                <a:gd name="connsiteY802" fmla="*/ 3730814 h 5774878"/>
                <a:gd name="connsiteX803" fmla="*/ 435816 w 2715821"/>
                <a:gd name="connsiteY803" fmla="*/ 3710683 h 5774878"/>
                <a:gd name="connsiteX804" fmla="*/ 486547 w 2715821"/>
                <a:gd name="connsiteY804" fmla="*/ 3693392 h 5774878"/>
                <a:gd name="connsiteX805" fmla="*/ 493481 w 2715821"/>
                <a:gd name="connsiteY805" fmla="*/ 3714955 h 5774878"/>
                <a:gd name="connsiteX806" fmla="*/ 565662 w 2715821"/>
                <a:gd name="connsiteY806" fmla="*/ 3657022 h 5774878"/>
                <a:gd name="connsiteX807" fmla="*/ 565304 w 2715821"/>
                <a:gd name="connsiteY807" fmla="*/ 3656351 h 5774878"/>
                <a:gd name="connsiteX808" fmla="*/ 544323 w 2715821"/>
                <a:gd name="connsiteY808" fmla="*/ 3684780 h 5774878"/>
                <a:gd name="connsiteX809" fmla="*/ 473059 w 2715821"/>
                <a:gd name="connsiteY809" fmla="*/ 3761614 h 5774878"/>
                <a:gd name="connsiteX810" fmla="*/ 427406 w 2715821"/>
                <a:gd name="connsiteY810" fmla="*/ 3807155 h 5774878"/>
                <a:gd name="connsiteX811" fmla="*/ 405329 w 2715821"/>
                <a:gd name="connsiteY811" fmla="*/ 3825989 h 5774878"/>
                <a:gd name="connsiteX812" fmla="*/ 398887 w 2715821"/>
                <a:gd name="connsiteY812" fmla="*/ 3839410 h 5774878"/>
                <a:gd name="connsiteX813" fmla="*/ 419018 w 2715821"/>
                <a:gd name="connsiteY813" fmla="*/ 3834332 h 5774878"/>
                <a:gd name="connsiteX814" fmla="*/ 434519 w 2715821"/>
                <a:gd name="connsiteY814" fmla="*/ 3859787 h 5774878"/>
                <a:gd name="connsiteX815" fmla="*/ 474356 w 2715821"/>
                <a:gd name="connsiteY815" fmla="*/ 3827801 h 5774878"/>
                <a:gd name="connsiteX816" fmla="*/ 522939 w 2715821"/>
                <a:gd name="connsiteY816" fmla="*/ 3775572 h 5774878"/>
                <a:gd name="connsiteX817" fmla="*/ 574117 w 2715821"/>
                <a:gd name="connsiteY817" fmla="*/ 3724841 h 5774878"/>
                <a:gd name="connsiteX818" fmla="*/ 578591 w 2715821"/>
                <a:gd name="connsiteY818" fmla="*/ 3719943 h 5774878"/>
                <a:gd name="connsiteX819" fmla="*/ 602770 w 2715821"/>
                <a:gd name="connsiteY819" fmla="*/ 3698559 h 5774878"/>
                <a:gd name="connsiteX820" fmla="*/ 633191 w 2715821"/>
                <a:gd name="connsiteY820" fmla="*/ 3701087 h 5774878"/>
                <a:gd name="connsiteX821" fmla="*/ 704768 w 2715821"/>
                <a:gd name="connsiteY821" fmla="*/ 3774588 h 5774878"/>
                <a:gd name="connsiteX822" fmla="*/ 730603 w 2715821"/>
                <a:gd name="connsiteY822" fmla="*/ 3801966 h 5774878"/>
                <a:gd name="connsiteX823" fmla="*/ 813051 w 2715821"/>
                <a:gd name="connsiteY823" fmla="*/ 3883094 h 5774878"/>
                <a:gd name="connsiteX824" fmla="*/ 870783 w 2715821"/>
                <a:gd name="connsiteY824" fmla="*/ 3942168 h 5774878"/>
                <a:gd name="connsiteX825" fmla="*/ 883465 w 2715821"/>
                <a:gd name="connsiteY825" fmla="*/ 3948878 h 5774878"/>
                <a:gd name="connsiteX826" fmla="*/ 894649 w 2715821"/>
                <a:gd name="connsiteY826" fmla="*/ 3831939 h 5774878"/>
                <a:gd name="connsiteX827" fmla="*/ 900062 w 2715821"/>
                <a:gd name="connsiteY827" fmla="*/ 3883631 h 5774878"/>
                <a:gd name="connsiteX828" fmla="*/ 901404 w 2715821"/>
                <a:gd name="connsiteY828" fmla="*/ 3954985 h 5774878"/>
                <a:gd name="connsiteX829" fmla="*/ 926881 w 2715821"/>
                <a:gd name="connsiteY829" fmla="*/ 3991512 h 5774878"/>
                <a:gd name="connsiteX830" fmla="*/ 939296 w 2715821"/>
                <a:gd name="connsiteY830" fmla="*/ 3960018 h 5774878"/>
                <a:gd name="connsiteX831" fmla="*/ 922877 w 2715821"/>
                <a:gd name="connsiteY831" fmla="*/ 3887434 h 5774878"/>
                <a:gd name="connsiteX832" fmla="*/ 918941 w 2715821"/>
                <a:gd name="connsiteY832" fmla="*/ 3868555 h 5774878"/>
                <a:gd name="connsiteX833" fmla="*/ 916167 w 2715821"/>
                <a:gd name="connsiteY833" fmla="*/ 3839477 h 5774878"/>
                <a:gd name="connsiteX834" fmla="*/ 920014 w 2715821"/>
                <a:gd name="connsiteY834" fmla="*/ 3822142 h 5774878"/>
                <a:gd name="connsiteX835" fmla="*/ 923235 w 2715821"/>
                <a:gd name="connsiteY835" fmla="*/ 3721911 h 5774878"/>
                <a:gd name="connsiteX836" fmla="*/ 926232 w 2715821"/>
                <a:gd name="connsiteY836" fmla="*/ 3680821 h 5774878"/>
                <a:gd name="connsiteX837" fmla="*/ 906101 w 2715821"/>
                <a:gd name="connsiteY837" fmla="*/ 3699633 h 5774878"/>
                <a:gd name="connsiteX838" fmla="*/ 904267 w 2715821"/>
                <a:gd name="connsiteY838" fmla="*/ 3739224 h 5774878"/>
                <a:gd name="connsiteX839" fmla="*/ 898071 w 2715821"/>
                <a:gd name="connsiteY839" fmla="*/ 3756380 h 5774878"/>
                <a:gd name="connsiteX840" fmla="*/ 891719 w 2715821"/>
                <a:gd name="connsiteY840" fmla="*/ 3697933 h 5774878"/>
                <a:gd name="connsiteX841" fmla="*/ 932854 w 2715821"/>
                <a:gd name="connsiteY841" fmla="*/ 3578466 h 5774878"/>
                <a:gd name="connsiteX842" fmla="*/ 948936 w 2715821"/>
                <a:gd name="connsiteY842" fmla="*/ 3574194 h 5774878"/>
                <a:gd name="connsiteX843" fmla="*/ 976135 w 2715821"/>
                <a:gd name="connsiteY843" fmla="*/ 3575670 h 5774878"/>
                <a:gd name="connsiteX844" fmla="*/ 990630 w 2715821"/>
                <a:gd name="connsiteY844" fmla="*/ 3591081 h 5774878"/>
                <a:gd name="connsiteX845" fmla="*/ 1001523 w 2715821"/>
                <a:gd name="connsiteY845" fmla="*/ 3552206 h 5774878"/>
                <a:gd name="connsiteX846" fmla="*/ 1012237 w 2715821"/>
                <a:gd name="connsiteY846" fmla="*/ 3585758 h 5774878"/>
                <a:gd name="connsiteX847" fmla="*/ 1026150 w 2715821"/>
                <a:gd name="connsiteY847" fmla="*/ 3596942 h 5774878"/>
                <a:gd name="connsiteX848" fmla="*/ 1035343 w 2715821"/>
                <a:gd name="connsiteY848" fmla="*/ 3581083 h 5774878"/>
                <a:gd name="connsiteX849" fmla="*/ 1035343 w 2715821"/>
                <a:gd name="connsiteY849" fmla="*/ 3572136 h 5774878"/>
                <a:gd name="connsiteX850" fmla="*/ 1033867 w 2715821"/>
                <a:gd name="connsiteY850" fmla="*/ 3512279 h 5774878"/>
                <a:gd name="connsiteX851" fmla="*/ 1035164 w 2715821"/>
                <a:gd name="connsiteY851" fmla="*/ 3447927 h 5774878"/>
                <a:gd name="connsiteX852" fmla="*/ 1032570 w 2715821"/>
                <a:gd name="connsiteY852" fmla="*/ 3430390 h 5774878"/>
                <a:gd name="connsiteX853" fmla="*/ 1031272 w 2715821"/>
                <a:gd name="connsiteY853" fmla="*/ 3415180 h 5774878"/>
                <a:gd name="connsiteX854" fmla="*/ 1032122 w 2715821"/>
                <a:gd name="connsiteY854" fmla="*/ 3378027 h 5774878"/>
                <a:gd name="connsiteX855" fmla="*/ 1029102 w 2715821"/>
                <a:gd name="connsiteY855" fmla="*/ 3341344 h 5774878"/>
                <a:gd name="connsiteX856" fmla="*/ 1026306 w 2715821"/>
                <a:gd name="connsiteY856" fmla="*/ 3333403 h 5774878"/>
                <a:gd name="connsiteX857" fmla="*/ 984121 w 2715821"/>
                <a:gd name="connsiteY857" fmla="*/ 3282762 h 5774878"/>
                <a:gd name="connsiteX858" fmla="*/ 1020983 w 2715821"/>
                <a:gd name="connsiteY858" fmla="*/ 3312959 h 5774878"/>
                <a:gd name="connsiteX859" fmla="*/ 1024047 w 2715821"/>
                <a:gd name="connsiteY859" fmla="*/ 3280816 h 5774878"/>
                <a:gd name="connsiteX860" fmla="*/ 918046 w 2715821"/>
                <a:gd name="connsiteY860" fmla="*/ 3236908 h 5774878"/>
                <a:gd name="connsiteX861" fmla="*/ 820589 w 2715821"/>
                <a:gd name="connsiteY861" fmla="*/ 3194051 h 5774878"/>
                <a:gd name="connsiteX862" fmla="*/ 790951 w 2715821"/>
                <a:gd name="connsiteY862" fmla="*/ 3183628 h 5774878"/>
                <a:gd name="connsiteX863" fmla="*/ 789184 w 2715821"/>
                <a:gd name="connsiteY863" fmla="*/ 3188571 h 5774878"/>
                <a:gd name="connsiteX864" fmla="*/ 956161 w 2715821"/>
                <a:gd name="connsiteY864" fmla="*/ 3270437 h 5774878"/>
                <a:gd name="connsiteX865" fmla="*/ 943836 w 2715821"/>
                <a:gd name="connsiteY865" fmla="*/ 3271712 h 5774878"/>
                <a:gd name="connsiteX866" fmla="*/ 868300 w 2715821"/>
                <a:gd name="connsiteY866" fmla="*/ 3245654 h 5774878"/>
                <a:gd name="connsiteX867" fmla="*/ 784979 w 2715821"/>
                <a:gd name="connsiteY867" fmla="*/ 3215412 h 5774878"/>
                <a:gd name="connsiteX868" fmla="*/ 747983 w 2715821"/>
                <a:gd name="connsiteY868" fmla="*/ 3193358 h 5774878"/>
                <a:gd name="connsiteX869" fmla="*/ 750801 w 2715821"/>
                <a:gd name="connsiteY869" fmla="*/ 3161662 h 5774878"/>
                <a:gd name="connsiteX870" fmla="*/ 756885 w 2715821"/>
                <a:gd name="connsiteY870" fmla="*/ 3165375 h 5774878"/>
                <a:gd name="connsiteX871" fmla="*/ 767868 w 2715821"/>
                <a:gd name="connsiteY871" fmla="*/ 3170341 h 5774878"/>
                <a:gd name="connsiteX872" fmla="*/ 730580 w 2715821"/>
                <a:gd name="connsiteY872" fmla="*/ 3139786 h 5774878"/>
                <a:gd name="connsiteX873" fmla="*/ 716735 w 2715821"/>
                <a:gd name="connsiteY873" fmla="*/ 3181547 h 5774878"/>
                <a:gd name="connsiteX874" fmla="*/ 710405 w 2715821"/>
                <a:gd name="connsiteY874" fmla="*/ 3229191 h 5774878"/>
                <a:gd name="connsiteX875" fmla="*/ 665244 w 2715821"/>
                <a:gd name="connsiteY875" fmla="*/ 3175172 h 5774878"/>
                <a:gd name="connsiteX876" fmla="*/ 654306 w 2715821"/>
                <a:gd name="connsiteY876" fmla="*/ 3191501 h 5774878"/>
                <a:gd name="connsiteX877" fmla="*/ 631938 w 2715821"/>
                <a:gd name="connsiteY877" fmla="*/ 3191233 h 5774878"/>
                <a:gd name="connsiteX878" fmla="*/ 635696 w 2715821"/>
                <a:gd name="connsiteY878" fmla="*/ 3169983 h 5774878"/>
                <a:gd name="connsiteX879" fmla="*/ 664506 w 2715821"/>
                <a:gd name="connsiteY879" fmla="*/ 3147794 h 5774878"/>
                <a:gd name="connsiteX880" fmla="*/ 611785 w 2715821"/>
                <a:gd name="connsiteY880" fmla="*/ 3123413 h 5774878"/>
                <a:gd name="connsiteX881" fmla="*/ 606125 w 2715821"/>
                <a:gd name="connsiteY881" fmla="*/ 3135760 h 5774878"/>
                <a:gd name="connsiteX882" fmla="*/ 588231 w 2715821"/>
                <a:gd name="connsiteY882" fmla="*/ 3193738 h 5774878"/>
                <a:gd name="connsiteX883" fmla="*/ 587001 w 2715821"/>
                <a:gd name="connsiteY883" fmla="*/ 3211453 h 5774878"/>
                <a:gd name="connsiteX884" fmla="*/ 588164 w 2715821"/>
                <a:gd name="connsiteY884" fmla="*/ 3255518 h 5774878"/>
                <a:gd name="connsiteX885" fmla="*/ 592637 w 2715821"/>
                <a:gd name="connsiteY885" fmla="*/ 3284082 h 5774878"/>
                <a:gd name="connsiteX886" fmla="*/ 588835 w 2715821"/>
                <a:gd name="connsiteY886" fmla="*/ 3381919 h 5774878"/>
                <a:gd name="connsiteX887" fmla="*/ 585033 w 2715821"/>
                <a:gd name="connsiteY887" fmla="*/ 3430435 h 5774878"/>
                <a:gd name="connsiteX888" fmla="*/ 575817 w 2715821"/>
                <a:gd name="connsiteY888" fmla="*/ 3468460 h 5774878"/>
                <a:gd name="connsiteX889" fmla="*/ 568279 w 2715821"/>
                <a:gd name="connsiteY889" fmla="*/ 3525745 h 5774878"/>
                <a:gd name="connsiteX890" fmla="*/ 592436 w 2715821"/>
                <a:gd name="connsiteY890" fmla="*/ 3509975 h 5774878"/>
                <a:gd name="connsiteX891" fmla="*/ 659093 w 2715821"/>
                <a:gd name="connsiteY891" fmla="*/ 3444214 h 5774878"/>
                <a:gd name="connsiteX892" fmla="*/ 718054 w 2715821"/>
                <a:gd name="connsiteY892" fmla="*/ 3401938 h 5774878"/>
                <a:gd name="connsiteX893" fmla="*/ 717361 w 2715821"/>
                <a:gd name="connsiteY893" fmla="*/ 3401312 h 5774878"/>
                <a:gd name="connsiteX894" fmla="*/ 712037 w 2715821"/>
                <a:gd name="connsiteY894" fmla="*/ 3422226 h 5774878"/>
                <a:gd name="connsiteX895" fmla="*/ 658354 w 2715821"/>
                <a:gd name="connsiteY895" fmla="*/ 3471704 h 5774878"/>
                <a:gd name="connsiteX896" fmla="*/ 595724 w 2715821"/>
                <a:gd name="connsiteY896" fmla="*/ 3535117 h 5774878"/>
                <a:gd name="connsiteX897" fmla="*/ 583087 w 2715821"/>
                <a:gd name="connsiteY897" fmla="*/ 3543840 h 5774878"/>
                <a:gd name="connsiteX898" fmla="*/ 553673 w 2715821"/>
                <a:gd name="connsiteY898" fmla="*/ 3569899 h 5774878"/>
                <a:gd name="connsiteX899" fmla="*/ 538149 w 2715821"/>
                <a:gd name="connsiteY899" fmla="*/ 3588576 h 5774878"/>
                <a:gd name="connsiteX900" fmla="*/ 486703 w 2715821"/>
                <a:gd name="connsiteY900" fmla="*/ 3637920 h 5774878"/>
                <a:gd name="connsiteX901" fmla="*/ 456037 w 2715821"/>
                <a:gd name="connsiteY901" fmla="*/ 3658834 h 5774878"/>
                <a:gd name="connsiteX902" fmla="*/ 433535 w 2715821"/>
                <a:gd name="connsiteY902" fmla="*/ 3679815 h 5774878"/>
                <a:gd name="connsiteX903" fmla="*/ 404322 w 2715821"/>
                <a:gd name="connsiteY903" fmla="*/ 3709877 h 5774878"/>
                <a:gd name="connsiteX904" fmla="*/ 404792 w 2715821"/>
                <a:gd name="connsiteY904" fmla="*/ 3710548 h 5774878"/>
                <a:gd name="connsiteX905" fmla="*/ 418861 w 2715821"/>
                <a:gd name="connsiteY905" fmla="*/ 3666685 h 5774878"/>
                <a:gd name="connsiteX906" fmla="*/ 457670 w 2715821"/>
                <a:gd name="connsiteY906" fmla="*/ 3638926 h 5774878"/>
                <a:gd name="connsiteX907" fmla="*/ 469525 w 2715821"/>
                <a:gd name="connsiteY907" fmla="*/ 3638926 h 5774878"/>
                <a:gd name="connsiteX908" fmla="*/ 555149 w 2715821"/>
                <a:gd name="connsiteY908" fmla="*/ 3541536 h 5774878"/>
                <a:gd name="connsiteX909" fmla="*/ 549154 w 2715821"/>
                <a:gd name="connsiteY909" fmla="*/ 3525879 h 5774878"/>
                <a:gd name="connsiteX910" fmla="*/ 523297 w 2715821"/>
                <a:gd name="connsiteY910" fmla="*/ 3511854 h 5774878"/>
                <a:gd name="connsiteX911" fmla="*/ 469614 w 2715821"/>
                <a:gd name="connsiteY911" fmla="*/ 3557172 h 5774878"/>
                <a:gd name="connsiteX912" fmla="*/ 470106 w 2715821"/>
                <a:gd name="connsiteY912" fmla="*/ 3583208 h 5774878"/>
                <a:gd name="connsiteX913" fmla="*/ 473931 w 2715821"/>
                <a:gd name="connsiteY913" fmla="*/ 3608774 h 5774878"/>
                <a:gd name="connsiteX914" fmla="*/ 448968 w 2715821"/>
                <a:gd name="connsiteY914" fmla="*/ 3602399 h 5774878"/>
                <a:gd name="connsiteX915" fmla="*/ 449550 w 2715821"/>
                <a:gd name="connsiteY915" fmla="*/ 3603138 h 5774878"/>
                <a:gd name="connsiteX916" fmla="*/ 419935 w 2715821"/>
                <a:gd name="connsiteY916" fmla="*/ 3565112 h 5774878"/>
                <a:gd name="connsiteX917" fmla="*/ 385533 w 2715821"/>
                <a:gd name="connsiteY917" fmla="*/ 3609423 h 5774878"/>
                <a:gd name="connsiteX918" fmla="*/ 373052 w 2715821"/>
                <a:gd name="connsiteY918" fmla="*/ 3661473 h 5774878"/>
                <a:gd name="connsiteX919" fmla="*/ 373700 w 2715821"/>
                <a:gd name="connsiteY919" fmla="*/ 3660892 h 5774878"/>
                <a:gd name="connsiteX920" fmla="*/ 336391 w 2715821"/>
                <a:gd name="connsiteY920" fmla="*/ 3657961 h 5774878"/>
                <a:gd name="connsiteX921" fmla="*/ 318921 w 2715821"/>
                <a:gd name="connsiteY921" fmla="*/ 3663106 h 5774878"/>
                <a:gd name="connsiteX922" fmla="*/ 318787 w 2715821"/>
                <a:gd name="connsiteY922" fmla="*/ 3668139 h 5774878"/>
                <a:gd name="connsiteX923" fmla="*/ 338203 w 2715821"/>
                <a:gd name="connsiteY923" fmla="*/ 3679121 h 5774878"/>
                <a:gd name="connsiteX924" fmla="*/ 234595 w 2715821"/>
                <a:gd name="connsiteY924" fmla="*/ 3667490 h 5774878"/>
                <a:gd name="connsiteX925" fmla="*/ 245644 w 2715821"/>
                <a:gd name="connsiteY925" fmla="*/ 3714932 h 5774878"/>
                <a:gd name="connsiteX926" fmla="*/ 259960 w 2715821"/>
                <a:gd name="connsiteY926" fmla="*/ 3779576 h 5774878"/>
                <a:gd name="connsiteX927" fmla="*/ 273873 w 2715821"/>
                <a:gd name="connsiteY927" fmla="*/ 3845986 h 5774878"/>
                <a:gd name="connsiteX928" fmla="*/ 274454 w 2715821"/>
                <a:gd name="connsiteY928" fmla="*/ 3845293 h 5774878"/>
                <a:gd name="connsiteX929" fmla="*/ 252534 w 2715821"/>
                <a:gd name="connsiteY929" fmla="*/ 3824781 h 5774878"/>
                <a:gd name="connsiteX930" fmla="*/ 230322 w 2715821"/>
                <a:gd name="connsiteY930" fmla="*/ 3702362 h 5774878"/>
                <a:gd name="connsiteX931" fmla="*/ 225849 w 2715821"/>
                <a:gd name="connsiteY931" fmla="*/ 3678204 h 5774878"/>
                <a:gd name="connsiteX932" fmla="*/ 209386 w 2715821"/>
                <a:gd name="connsiteY932" fmla="*/ 3659661 h 5774878"/>
                <a:gd name="connsiteX933" fmla="*/ 194377 w 2715821"/>
                <a:gd name="connsiteY933" fmla="*/ 3646912 h 5774878"/>
                <a:gd name="connsiteX934" fmla="*/ 168072 w 2715821"/>
                <a:gd name="connsiteY934" fmla="*/ 3634520 h 5774878"/>
                <a:gd name="connsiteX935" fmla="*/ 137137 w 2715821"/>
                <a:gd name="connsiteY935" fmla="*/ 3621099 h 5774878"/>
                <a:gd name="connsiteX936" fmla="*/ 123896 w 2715821"/>
                <a:gd name="connsiteY936" fmla="*/ 3620540 h 5774878"/>
                <a:gd name="connsiteX937" fmla="*/ 126312 w 2715821"/>
                <a:gd name="connsiteY937" fmla="*/ 3634363 h 5774878"/>
                <a:gd name="connsiteX938" fmla="*/ 150916 w 2715821"/>
                <a:gd name="connsiteY938" fmla="*/ 3651452 h 5774878"/>
                <a:gd name="connsiteX939" fmla="*/ 120876 w 2715821"/>
                <a:gd name="connsiteY939" fmla="*/ 3651586 h 5774878"/>
                <a:gd name="connsiteX940" fmla="*/ 114971 w 2715821"/>
                <a:gd name="connsiteY940" fmla="*/ 3679345 h 5774878"/>
                <a:gd name="connsiteX941" fmla="*/ 110967 w 2715821"/>
                <a:gd name="connsiteY941" fmla="*/ 3653622 h 5774878"/>
                <a:gd name="connsiteX942" fmla="*/ 96204 w 2715821"/>
                <a:gd name="connsiteY942" fmla="*/ 3595354 h 5774878"/>
                <a:gd name="connsiteX943" fmla="*/ 70325 w 2715821"/>
                <a:gd name="connsiteY943" fmla="*/ 3571644 h 5774878"/>
                <a:gd name="connsiteX944" fmla="*/ 74798 w 2715821"/>
                <a:gd name="connsiteY944" fmla="*/ 3554622 h 5774878"/>
                <a:gd name="connsiteX945" fmla="*/ 82135 w 2715821"/>
                <a:gd name="connsiteY945" fmla="*/ 3556747 h 5774878"/>
                <a:gd name="connsiteX946" fmla="*/ 97793 w 2715821"/>
                <a:gd name="connsiteY946" fmla="*/ 3564240 h 5774878"/>
                <a:gd name="connsiteX947" fmla="*/ 133223 w 2715821"/>
                <a:gd name="connsiteY947" fmla="*/ 3579182 h 5774878"/>
                <a:gd name="connsiteX948" fmla="*/ 199365 w 2715821"/>
                <a:gd name="connsiteY948" fmla="*/ 3609803 h 5774878"/>
                <a:gd name="connsiteX949" fmla="*/ 221733 w 2715821"/>
                <a:gd name="connsiteY949" fmla="*/ 3617095 h 5774878"/>
                <a:gd name="connsiteX950" fmla="*/ 215850 w 2715821"/>
                <a:gd name="connsiteY950" fmla="*/ 3629107 h 5774878"/>
                <a:gd name="connsiteX951" fmla="*/ 221711 w 2715821"/>
                <a:gd name="connsiteY951" fmla="*/ 3632171 h 5774878"/>
                <a:gd name="connsiteX952" fmla="*/ 266804 w 2715821"/>
                <a:gd name="connsiteY952" fmla="*/ 3644988 h 5774878"/>
                <a:gd name="connsiteX953" fmla="*/ 338650 w 2715821"/>
                <a:gd name="connsiteY953" fmla="*/ 3630963 h 5774878"/>
                <a:gd name="connsiteX954" fmla="*/ 357931 w 2715821"/>
                <a:gd name="connsiteY954" fmla="*/ 3644697 h 5774878"/>
                <a:gd name="connsiteX955" fmla="*/ 361354 w 2715821"/>
                <a:gd name="connsiteY955" fmla="*/ 3614456 h 5774878"/>
                <a:gd name="connsiteX956" fmla="*/ 379248 w 2715821"/>
                <a:gd name="connsiteY956" fmla="*/ 3566410 h 5774878"/>
                <a:gd name="connsiteX957" fmla="*/ 389917 w 2715821"/>
                <a:gd name="connsiteY957" fmla="*/ 3520153 h 5774878"/>
                <a:gd name="connsiteX958" fmla="*/ 394905 w 2715821"/>
                <a:gd name="connsiteY958" fmla="*/ 3508969 h 5774878"/>
                <a:gd name="connsiteX959" fmla="*/ 408326 w 2715821"/>
                <a:gd name="connsiteY959" fmla="*/ 3479331 h 5774878"/>
                <a:gd name="connsiteX960" fmla="*/ 430694 w 2715821"/>
                <a:gd name="connsiteY960" fmla="*/ 3416925 h 5774878"/>
                <a:gd name="connsiteX961" fmla="*/ 443444 w 2715821"/>
                <a:gd name="connsiteY961" fmla="*/ 3377311 h 5774878"/>
                <a:gd name="connsiteX962" fmla="*/ 471180 w 2715821"/>
                <a:gd name="connsiteY962" fmla="*/ 3348725 h 5774878"/>
                <a:gd name="connsiteX963" fmla="*/ 473417 w 2715821"/>
                <a:gd name="connsiteY963" fmla="*/ 3348076 h 5774878"/>
                <a:gd name="connsiteX964" fmla="*/ 519249 w 2715821"/>
                <a:gd name="connsiteY964" fmla="*/ 3309872 h 5774878"/>
                <a:gd name="connsiteX965" fmla="*/ 536718 w 2715821"/>
                <a:gd name="connsiteY965" fmla="*/ 3335595 h 5774878"/>
                <a:gd name="connsiteX966" fmla="*/ 568503 w 2715821"/>
                <a:gd name="connsiteY966" fmla="*/ 3449112 h 5774878"/>
                <a:gd name="connsiteX967" fmla="*/ 573603 w 2715821"/>
                <a:gd name="connsiteY967" fmla="*/ 3452825 h 5774878"/>
                <a:gd name="connsiteX968" fmla="*/ 574855 w 2715821"/>
                <a:gd name="connsiteY968" fmla="*/ 3432873 h 5774878"/>
                <a:gd name="connsiteX969" fmla="*/ 567608 w 2715821"/>
                <a:gd name="connsiteY969" fmla="*/ 3373128 h 5774878"/>
                <a:gd name="connsiteX970" fmla="*/ 567317 w 2715821"/>
                <a:gd name="connsiteY970" fmla="*/ 3364181 h 5774878"/>
                <a:gd name="connsiteX971" fmla="*/ 569174 w 2715821"/>
                <a:gd name="connsiteY971" fmla="*/ 3266187 h 5774878"/>
                <a:gd name="connsiteX972" fmla="*/ 554165 w 2715821"/>
                <a:gd name="connsiteY972" fmla="*/ 3215636 h 5774878"/>
                <a:gd name="connsiteX973" fmla="*/ 550161 w 2715821"/>
                <a:gd name="connsiteY973" fmla="*/ 3183829 h 5774878"/>
                <a:gd name="connsiteX974" fmla="*/ 572238 w 2715821"/>
                <a:gd name="connsiteY974" fmla="*/ 3123436 h 5774878"/>
                <a:gd name="connsiteX975" fmla="*/ 582125 w 2715821"/>
                <a:gd name="connsiteY975" fmla="*/ 3071587 h 5774878"/>
                <a:gd name="connsiteX976" fmla="*/ 581476 w 2715821"/>
                <a:gd name="connsiteY976" fmla="*/ 3062639 h 5774878"/>
                <a:gd name="connsiteX977" fmla="*/ 615028 w 2715821"/>
                <a:gd name="connsiteY977" fmla="*/ 2909956 h 5774878"/>
                <a:gd name="connsiteX978" fmla="*/ 620351 w 2715821"/>
                <a:gd name="connsiteY978" fmla="*/ 2903134 h 5774878"/>
                <a:gd name="connsiteX979" fmla="*/ 613641 w 2715821"/>
                <a:gd name="connsiteY979" fmla="*/ 2947176 h 5774878"/>
                <a:gd name="connsiteX980" fmla="*/ 607490 w 2715821"/>
                <a:gd name="connsiteY980" fmla="*/ 2989004 h 5774878"/>
                <a:gd name="connsiteX981" fmla="*/ 620083 w 2715821"/>
                <a:gd name="connsiteY981" fmla="*/ 2979610 h 5774878"/>
                <a:gd name="connsiteX982" fmla="*/ 634488 w 2715821"/>
                <a:gd name="connsiteY982" fmla="*/ 2921453 h 5774878"/>
                <a:gd name="connsiteX983" fmla="*/ 645426 w 2715821"/>
                <a:gd name="connsiteY983" fmla="*/ 2880542 h 5774878"/>
                <a:gd name="connsiteX984" fmla="*/ 675153 w 2715821"/>
                <a:gd name="connsiteY984" fmla="*/ 2785076 h 5774878"/>
                <a:gd name="connsiteX985" fmla="*/ 699198 w 2715821"/>
                <a:gd name="connsiteY985" fmla="*/ 2718263 h 5774878"/>
                <a:gd name="connsiteX986" fmla="*/ 743129 w 2715821"/>
                <a:gd name="connsiteY986" fmla="*/ 2628792 h 5774878"/>
                <a:gd name="connsiteX987" fmla="*/ 753194 w 2715821"/>
                <a:gd name="connsiteY987" fmla="*/ 2616691 h 5774878"/>
                <a:gd name="connsiteX988" fmla="*/ 744448 w 2715821"/>
                <a:gd name="connsiteY988" fmla="*/ 2585129 h 5774878"/>
                <a:gd name="connsiteX989" fmla="*/ 750533 w 2715821"/>
                <a:gd name="connsiteY989" fmla="*/ 2548782 h 5774878"/>
                <a:gd name="connsiteX990" fmla="*/ 753821 w 2715821"/>
                <a:gd name="connsiteY990" fmla="*/ 2485973 h 5774878"/>
                <a:gd name="connsiteX991" fmla="*/ 754716 w 2715821"/>
                <a:gd name="connsiteY991" fmla="*/ 2462978 h 5774878"/>
                <a:gd name="connsiteX992" fmla="*/ 741295 w 2715821"/>
                <a:gd name="connsiteY992" fmla="*/ 2375743 h 5774878"/>
                <a:gd name="connsiteX993" fmla="*/ 711009 w 2715821"/>
                <a:gd name="connsiteY993" fmla="*/ 2324029 h 5774878"/>
                <a:gd name="connsiteX994" fmla="*/ 680901 w 2715821"/>
                <a:gd name="connsiteY994" fmla="*/ 2261824 h 5774878"/>
                <a:gd name="connsiteX995" fmla="*/ 667346 w 2715821"/>
                <a:gd name="connsiteY995" fmla="*/ 2219996 h 5774878"/>
                <a:gd name="connsiteX996" fmla="*/ 639566 w 2715821"/>
                <a:gd name="connsiteY996" fmla="*/ 2201744 h 5774878"/>
                <a:gd name="connsiteX997" fmla="*/ 621134 w 2715821"/>
                <a:gd name="connsiteY997" fmla="*/ 2143073 h 5774878"/>
                <a:gd name="connsiteX998" fmla="*/ 584988 w 2715821"/>
                <a:gd name="connsiteY998" fmla="*/ 2117618 h 5774878"/>
                <a:gd name="connsiteX999" fmla="*/ 601137 w 2715821"/>
                <a:gd name="connsiteY999" fmla="*/ 2127124 h 5774878"/>
                <a:gd name="connsiteX1000" fmla="*/ 603509 w 2715821"/>
                <a:gd name="connsiteY1000" fmla="*/ 2123389 h 5774878"/>
                <a:gd name="connsiteX1001" fmla="*/ 604985 w 2715821"/>
                <a:gd name="connsiteY1001" fmla="*/ 2101468 h 5774878"/>
                <a:gd name="connsiteX1002" fmla="*/ 600265 w 2715821"/>
                <a:gd name="connsiteY1002" fmla="*/ 2083350 h 5774878"/>
                <a:gd name="connsiteX1003" fmla="*/ 552442 w 2715821"/>
                <a:gd name="connsiteY1003" fmla="*/ 2079436 h 5774878"/>
                <a:gd name="connsiteX1004" fmla="*/ 531976 w 2715821"/>
                <a:gd name="connsiteY1004" fmla="*/ 2084021 h 5774878"/>
                <a:gd name="connsiteX1005" fmla="*/ 481626 w 2715821"/>
                <a:gd name="connsiteY1005" fmla="*/ 2077199 h 5774878"/>
                <a:gd name="connsiteX1006" fmla="*/ 459079 w 2715821"/>
                <a:gd name="connsiteY1006" fmla="*/ 2062526 h 5774878"/>
                <a:gd name="connsiteX1007" fmla="*/ 416222 w 2715821"/>
                <a:gd name="connsiteY1007" fmla="*/ 2019221 h 5774878"/>
                <a:gd name="connsiteX1008" fmla="*/ 413739 w 2715821"/>
                <a:gd name="connsiteY1008" fmla="*/ 2072904 h 5774878"/>
                <a:gd name="connsiteX1009" fmla="*/ 418660 w 2715821"/>
                <a:gd name="connsiteY1009" fmla="*/ 2052035 h 5774878"/>
                <a:gd name="connsiteX1010" fmla="*/ 430560 w 2715821"/>
                <a:gd name="connsiteY1010" fmla="*/ 2113167 h 5774878"/>
                <a:gd name="connsiteX1011" fmla="*/ 432103 w 2715821"/>
                <a:gd name="connsiteY1011" fmla="*/ 2157634 h 5774878"/>
                <a:gd name="connsiteX1012" fmla="*/ 443130 w 2715821"/>
                <a:gd name="connsiteY1012" fmla="*/ 2166715 h 5774878"/>
                <a:gd name="connsiteX1013" fmla="*/ 456014 w 2715821"/>
                <a:gd name="connsiteY1013" fmla="*/ 2156963 h 5774878"/>
                <a:gd name="connsiteX1014" fmla="*/ 462747 w 2715821"/>
                <a:gd name="connsiteY1014" fmla="*/ 2124776 h 5774878"/>
                <a:gd name="connsiteX1015" fmla="*/ 472678 w 2715821"/>
                <a:gd name="connsiteY1015" fmla="*/ 2091447 h 5774878"/>
                <a:gd name="connsiteX1016" fmla="*/ 471627 w 2715821"/>
                <a:gd name="connsiteY1016" fmla="*/ 2107329 h 5774878"/>
                <a:gd name="connsiteX1017" fmla="*/ 495449 w 2715821"/>
                <a:gd name="connsiteY1017" fmla="*/ 2132582 h 5774878"/>
                <a:gd name="connsiteX1018" fmla="*/ 499363 w 2715821"/>
                <a:gd name="connsiteY1018" fmla="*/ 2134192 h 5774878"/>
                <a:gd name="connsiteX1019" fmla="*/ 474513 w 2715821"/>
                <a:gd name="connsiteY1019" fmla="*/ 2166089 h 5774878"/>
                <a:gd name="connsiteX1020" fmla="*/ 454963 w 2715821"/>
                <a:gd name="connsiteY1020" fmla="*/ 2176401 h 5774878"/>
                <a:gd name="connsiteX1021" fmla="*/ 434832 w 2715821"/>
                <a:gd name="connsiteY1021" fmla="*/ 2174365 h 5774878"/>
                <a:gd name="connsiteX1022" fmla="*/ 411569 w 2715821"/>
                <a:gd name="connsiteY1022" fmla="*/ 2144929 h 5774878"/>
                <a:gd name="connsiteX1023" fmla="*/ 408281 w 2715821"/>
                <a:gd name="connsiteY1023" fmla="*/ 2165262 h 5774878"/>
                <a:gd name="connsiteX1024" fmla="*/ 387994 w 2715821"/>
                <a:gd name="connsiteY1024" fmla="*/ 2174007 h 5774878"/>
                <a:gd name="connsiteX1025" fmla="*/ 393541 w 2715821"/>
                <a:gd name="connsiteY1025" fmla="*/ 2180024 h 5774878"/>
                <a:gd name="connsiteX1026" fmla="*/ 465789 w 2715821"/>
                <a:gd name="connsiteY1026" fmla="*/ 2193288 h 5774878"/>
                <a:gd name="connsiteX1027" fmla="*/ 488716 w 2715821"/>
                <a:gd name="connsiteY1027" fmla="*/ 2187540 h 5774878"/>
                <a:gd name="connsiteX1028" fmla="*/ 514484 w 2715821"/>
                <a:gd name="connsiteY1028" fmla="*/ 2190000 h 5774878"/>
                <a:gd name="connsiteX1029" fmla="*/ 548282 w 2715821"/>
                <a:gd name="connsiteY1029" fmla="*/ 2202974 h 5774878"/>
                <a:gd name="connsiteX1030" fmla="*/ 559332 w 2715821"/>
                <a:gd name="connsiteY1030" fmla="*/ 2221293 h 5774878"/>
                <a:gd name="connsiteX1031" fmla="*/ 512739 w 2715821"/>
                <a:gd name="connsiteY1031" fmla="*/ 2210422 h 5774878"/>
                <a:gd name="connsiteX1032" fmla="*/ 508423 w 2715821"/>
                <a:gd name="connsiteY1032" fmla="*/ 2209707 h 5774878"/>
                <a:gd name="connsiteX1033" fmla="*/ 425191 w 2715821"/>
                <a:gd name="connsiteY1033" fmla="*/ 2200759 h 5774878"/>
                <a:gd name="connsiteX1034" fmla="*/ 335094 w 2715821"/>
                <a:gd name="connsiteY1034" fmla="*/ 2175014 h 5774878"/>
                <a:gd name="connsiteX1035" fmla="*/ 318295 w 2715821"/>
                <a:gd name="connsiteY1035" fmla="*/ 2159647 h 5774878"/>
                <a:gd name="connsiteX1036" fmla="*/ 318005 w 2715821"/>
                <a:gd name="connsiteY1036" fmla="*/ 2159804 h 5774878"/>
                <a:gd name="connsiteX1037" fmla="*/ 376899 w 2715821"/>
                <a:gd name="connsiteY1037" fmla="*/ 2174656 h 5774878"/>
                <a:gd name="connsiteX1038" fmla="*/ 374662 w 2715821"/>
                <a:gd name="connsiteY1038" fmla="*/ 2162980 h 5774878"/>
                <a:gd name="connsiteX1039" fmla="*/ 394995 w 2715821"/>
                <a:gd name="connsiteY1039" fmla="*/ 2123322 h 5774878"/>
                <a:gd name="connsiteX1040" fmla="*/ 375602 w 2715821"/>
                <a:gd name="connsiteY1040" fmla="*/ 2119161 h 5774878"/>
                <a:gd name="connsiteX1041" fmla="*/ 365738 w 2715821"/>
                <a:gd name="connsiteY1041" fmla="*/ 2147882 h 5774878"/>
                <a:gd name="connsiteX1042" fmla="*/ 375400 w 2715821"/>
                <a:gd name="connsiteY1042" fmla="*/ 2163383 h 5774878"/>
                <a:gd name="connsiteX1043" fmla="*/ 355605 w 2715821"/>
                <a:gd name="connsiteY1043" fmla="*/ 2160385 h 5774878"/>
                <a:gd name="connsiteX1044" fmla="*/ 341356 w 2715821"/>
                <a:gd name="connsiteY1044" fmla="*/ 2155174 h 5774878"/>
                <a:gd name="connsiteX1045" fmla="*/ 313397 w 2715821"/>
                <a:gd name="connsiteY1045" fmla="*/ 2141954 h 5774878"/>
                <a:gd name="connsiteX1046" fmla="*/ 243877 w 2715821"/>
                <a:gd name="connsiteY1046" fmla="*/ 2105494 h 5774878"/>
                <a:gd name="connsiteX1047" fmla="*/ 165321 w 2715821"/>
                <a:gd name="connsiteY1047" fmla="*/ 2051811 h 5774878"/>
                <a:gd name="connsiteX1048" fmla="*/ 133447 w 2715821"/>
                <a:gd name="connsiteY1048" fmla="*/ 2053064 h 5774878"/>
                <a:gd name="connsiteX1049" fmla="*/ 147047 w 2715821"/>
                <a:gd name="connsiteY1049" fmla="*/ 2071383 h 5774878"/>
                <a:gd name="connsiteX1050" fmla="*/ 239314 w 2715821"/>
                <a:gd name="connsiteY1050" fmla="*/ 2155420 h 5774878"/>
                <a:gd name="connsiteX1051" fmla="*/ 386942 w 2715821"/>
                <a:gd name="connsiteY1051" fmla="*/ 2225811 h 5774878"/>
                <a:gd name="connsiteX1052" fmla="*/ 423760 w 2715821"/>
                <a:gd name="connsiteY1052" fmla="*/ 2234893 h 5774878"/>
                <a:gd name="connsiteX1053" fmla="*/ 487710 w 2715821"/>
                <a:gd name="connsiteY1053" fmla="*/ 2239098 h 5774878"/>
                <a:gd name="connsiteX1054" fmla="*/ 517168 w 2715821"/>
                <a:gd name="connsiteY1054" fmla="*/ 2248336 h 5774878"/>
                <a:gd name="connsiteX1055" fmla="*/ 388732 w 2715821"/>
                <a:gd name="connsiteY1055" fmla="*/ 2241626 h 5774878"/>
                <a:gd name="connsiteX1056" fmla="*/ 322523 w 2715821"/>
                <a:gd name="connsiteY1056" fmla="*/ 2222590 h 5774878"/>
                <a:gd name="connsiteX1057" fmla="*/ 281276 w 2715821"/>
                <a:gd name="connsiteY1057" fmla="*/ 2200871 h 5774878"/>
                <a:gd name="connsiteX1058" fmla="*/ 230434 w 2715821"/>
                <a:gd name="connsiteY1058" fmla="*/ 2168952 h 5774878"/>
                <a:gd name="connsiteX1059" fmla="*/ 228063 w 2715821"/>
                <a:gd name="connsiteY1059" fmla="*/ 2166894 h 5774878"/>
                <a:gd name="connsiteX1060" fmla="*/ 214911 w 2715821"/>
                <a:gd name="connsiteY1060" fmla="*/ 2157477 h 5774878"/>
                <a:gd name="connsiteX1061" fmla="*/ 211690 w 2715821"/>
                <a:gd name="connsiteY1061" fmla="*/ 2167051 h 5774878"/>
                <a:gd name="connsiteX1062" fmla="*/ 212115 w 2715821"/>
                <a:gd name="connsiteY1062" fmla="*/ 2166335 h 5774878"/>
                <a:gd name="connsiteX1063" fmla="*/ 200125 w 2715821"/>
                <a:gd name="connsiteY1063" fmla="*/ 2146204 h 5774878"/>
                <a:gd name="connsiteX1064" fmla="*/ 195428 w 2715821"/>
                <a:gd name="connsiteY1064" fmla="*/ 2134796 h 5774878"/>
                <a:gd name="connsiteX1065" fmla="*/ 147539 w 2715821"/>
                <a:gd name="connsiteY1065" fmla="*/ 2088450 h 5774878"/>
                <a:gd name="connsiteX1066" fmla="*/ 86989 w 2715821"/>
                <a:gd name="connsiteY1066" fmla="*/ 2017253 h 5774878"/>
                <a:gd name="connsiteX1067" fmla="*/ 55271 w 2715821"/>
                <a:gd name="connsiteY1067" fmla="*/ 1976991 h 5774878"/>
                <a:gd name="connsiteX1068" fmla="*/ 26975 w 2715821"/>
                <a:gd name="connsiteY1068" fmla="*/ 1937534 h 5774878"/>
                <a:gd name="connsiteX1069" fmla="*/ 2215 w 2715821"/>
                <a:gd name="connsiteY1069" fmla="*/ 1915166 h 5774878"/>
                <a:gd name="connsiteX1070" fmla="*/ 51043 w 2715821"/>
                <a:gd name="connsiteY1070" fmla="*/ 1948472 h 5774878"/>
                <a:gd name="connsiteX1071" fmla="*/ 69474 w 2715821"/>
                <a:gd name="connsiteY1071" fmla="*/ 1973457 h 5774878"/>
                <a:gd name="connsiteX1072" fmla="*/ 113606 w 2715821"/>
                <a:gd name="connsiteY1072" fmla="*/ 2029376 h 5774878"/>
                <a:gd name="connsiteX1073" fmla="*/ 143155 w 2715821"/>
                <a:gd name="connsiteY1073" fmla="*/ 2033358 h 5774878"/>
                <a:gd name="connsiteX1074" fmla="*/ 138345 w 2715821"/>
                <a:gd name="connsiteY1074" fmla="*/ 1987302 h 5774878"/>
                <a:gd name="connsiteX1075" fmla="*/ 149216 w 2715821"/>
                <a:gd name="connsiteY1075" fmla="*/ 2002535 h 5774878"/>
                <a:gd name="connsiteX1076" fmla="*/ 195361 w 2715821"/>
                <a:gd name="connsiteY1076" fmla="*/ 2051744 h 5774878"/>
                <a:gd name="connsiteX1077" fmla="*/ 320621 w 2715821"/>
                <a:gd name="connsiteY1077" fmla="*/ 2101826 h 5774878"/>
                <a:gd name="connsiteX1078" fmla="*/ 334646 w 2715821"/>
                <a:gd name="connsiteY1078" fmla="*/ 2102609 h 5774878"/>
                <a:gd name="connsiteX1079" fmla="*/ 348514 w 2715821"/>
                <a:gd name="connsiteY1079" fmla="*/ 2064248 h 5774878"/>
                <a:gd name="connsiteX1080" fmla="*/ 331962 w 2715821"/>
                <a:gd name="connsiteY1080" fmla="*/ 2042797 h 5774878"/>
                <a:gd name="connsiteX1081" fmla="*/ 299014 w 2715821"/>
                <a:gd name="connsiteY1081" fmla="*/ 2039934 h 5774878"/>
                <a:gd name="connsiteX1082" fmla="*/ 312211 w 2715821"/>
                <a:gd name="connsiteY1082" fmla="*/ 2062302 h 5774878"/>
                <a:gd name="connsiteX1083" fmla="*/ 275506 w 2715821"/>
                <a:gd name="connsiteY1083" fmla="*/ 2074671 h 5774878"/>
                <a:gd name="connsiteX1084" fmla="*/ 243027 w 2715821"/>
                <a:gd name="connsiteY1084" fmla="*/ 2023225 h 5774878"/>
                <a:gd name="connsiteX1085" fmla="*/ 273179 w 2715821"/>
                <a:gd name="connsiteY1085" fmla="*/ 2048792 h 5774878"/>
                <a:gd name="connsiteX1086" fmla="*/ 256336 w 2715821"/>
                <a:gd name="connsiteY1086" fmla="*/ 2016761 h 5774878"/>
                <a:gd name="connsiteX1087" fmla="*/ 288926 w 2715821"/>
                <a:gd name="connsiteY1087" fmla="*/ 2008686 h 5774878"/>
                <a:gd name="connsiteX1088" fmla="*/ 172076 w 2715821"/>
                <a:gd name="connsiteY1088" fmla="*/ 1916396 h 5774878"/>
                <a:gd name="connsiteX1089" fmla="*/ 159438 w 2715821"/>
                <a:gd name="connsiteY1089" fmla="*/ 1894230 h 5774878"/>
                <a:gd name="connsiteX1090" fmla="*/ 160557 w 2715821"/>
                <a:gd name="connsiteY1090" fmla="*/ 1870117 h 5774878"/>
                <a:gd name="connsiteX1091" fmla="*/ 180330 w 2715821"/>
                <a:gd name="connsiteY1091" fmla="*/ 1841173 h 5774878"/>
                <a:gd name="connsiteX1092" fmla="*/ 178093 w 2715821"/>
                <a:gd name="connsiteY1092" fmla="*/ 1851842 h 5774878"/>
                <a:gd name="connsiteX1093" fmla="*/ 189143 w 2715821"/>
                <a:gd name="connsiteY1093" fmla="*/ 1902349 h 5774878"/>
                <a:gd name="connsiteX1094" fmla="*/ 205360 w 2715821"/>
                <a:gd name="connsiteY1094" fmla="*/ 1917626 h 5774878"/>
                <a:gd name="connsiteX1095" fmla="*/ 275684 w 2715821"/>
                <a:gd name="connsiteY1095" fmla="*/ 1975939 h 5774878"/>
                <a:gd name="connsiteX1096" fmla="*/ 291521 w 2715821"/>
                <a:gd name="connsiteY1096" fmla="*/ 1984149 h 5774878"/>
                <a:gd name="connsiteX1097" fmla="*/ 317893 w 2715821"/>
                <a:gd name="connsiteY1097" fmla="*/ 1933754 h 5774878"/>
                <a:gd name="connsiteX1098" fmla="*/ 302638 w 2715821"/>
                <a:gd name="connsiteY1098" fmla="*/ 1921943 h 5774878"/>
                <a:gd name="connsiteX1099" fmla="*/ 293959 w 2715821"/>
                <a:gd name="connsiteY1099" fmla="*/ 1892105 h 5774878"/>
                <a:gd name="connsiteX1100" fmla="*/ 266603 w 2715821"/>
                <a:gd name="connsiteY1100" fmla="*/ 1866337 h 5774878"/>
                <a:gd name="connsiteX1101" fmla="*/ 223053 w 2715821"/>
                <a:gd name="connsiteY1101" fmla="*/ 1812900 h 5774878"/>
                <a:gd name="connsiteX1102" fmla="*/ 199678 w 2715821"/>
                <a:gd name="connsiteY1102" fmla="*/ 1815137 h 5774878"/>
                <a:gd name="connsiteX1103" fmla="*/ 179860 w 2715821"/>
                <a:gd name="connsiteY1103" fmla="*/ 1841687 h 5774878"/>
                <a:gd name="connsiteX1104" fmla="*/ 1523456 w 2715821"/>
                <a:gd name="connsiteY1104" fmla="*/ 1154568 h 5774878"/>
                <a:gd name="connsiteX1105" fmla="*/ 1542021 w 2715821"/>
                <a:gd name="connsiteY1105" fmla="*/ 1114417 h 5774878"/>
                <a:gd name="connsiteX1106" fmla="*/ 1524395 w 2715821"/>
                <a:gd name="connsiteY1106" fmla="*/ 1155418 h 5774878"/>
                <a:gd name="connsiteX1107" fmla="*/ 1519922 w 2715821"/>
                <a:gd name="connsiteY1107" fmla="*/ 1168548 h 5774878"/>
                <a:gd name="connsiteX1108" fmla="*/ 1523456 w 2715821"/>
                <a:gd name="connsiteY1108" fmla="*/ 1154568 h 5774878"/>
                <a:gd name="connsiteX1109" fmla="*/ 1938000 w 2715821"/>
                <a:gd name="connsiteY1109" fmla="*/ 2262159 h 5774878"/>
                <a:gd name="connsiteX1110" fmla="*/ 1896620 w 2715821"/>
                <a:gd name="connsiteY1110" fmla="*/ 2214247 h 5774878"/>
                <a:gd name="connsiteX1111" fmla="*/ 1911092 w 2715821"/>
                <a:gd name="connsiteY1111" fmla="*/ 2236794 h 5774878"/>
                <a:gd name="connsiteX1112" fmla="*/ 1938403 w 2715821"/>
                <a:gd name="connsiteY1112" fmla="*/ 2261690 h 5774878"/>
                <a:gd name="connsiteX1113" fmla="*/ 1975064 w 2715821"/>
                <a:gd name="connsiteY1113" fmla="*/ 2328793 h 5774878"/>
                <a:gd name="connsiteX1114" fmla="*/ 1987142 w 2715821"/>
                <a:gd name="connsiteY1114" fmla="*/ 2299558 h 5774878"/>
                <a:gd name="connsiteX1115" fmla="*/ 1938000 w 2715821"/>
                <a:gd name="connsiteY1115" fmla="*/ 2262159 h 5774878"/>
                <a:gd name="connsiteX1116" fmla="*/ 2061807 w 2715821"/>
                <a:gd name="connsiteY1116" fmla="*/ 2196577 h 5774878"/>
                <a:gd name="connsiteX1117" fmla="*/ 2094464 w 2715821"/>
                <a:gd name="connsiteY1117" fmla="*/ 2163025 h 5774878"/>
                <a:gd name="connsiteX1118" fmla="*/ 2117972 w 2715821"/>
                <a:gd name="connsiteY1118" fmla="*/ 2163025 h 5774878"/>
                <a:gd name="connsiteX1119" fmla="*/ 2117413 w 2715821"/>
                <a:gd name="connsiteY1119" fmla="*/ 2162466 h 5774878"/>
                <a:gd name="connsiteX1120" fmla="*/ 2118845 w 2715821"/>
                <a:gd name="connsiteY1120" fmla="*/ 2166604 h 5774878"/>
                <a:gd name="connsiteX1121" fmla="*/ 2133138 w 2715821"/>
                <a:gd name="connsiteY1121" fmla="*/ 2177788 h 5774878"/>
                <a:gd name="connsiteX1122" fmla="*/ 2144322 w 2715821"/>
                <a:gd name="connsiteY1122" fmla="*/ 2166425 h 5774878"/>
                <a:gd name="connsiteX1123" fmla="*/ 2144456 w 2715821"/>
                <a:gd name="connsiteY1123" fmla="*/ 2132470 h 5774878"/>
                <a:gd name="connsiteX1124" fmla="*/ 2131594 w 2715821"/>
                <a:gd name="connsiteY1124" fmla="*/ 2123143 h 5774878"/>
                <a:gd name="connsiteX1125" fmla="*/ 2071693 w 2715821"/>
                <a:gd name="connsiteY1125" fmla="*/ 2153183 h 5774878"/>
                <a:gd name="connsiteX1126" fmla="*/ 2062567 w 2715821"/>
                <a:gd name="connsiteY1126" fmla="*/ 2197113 h 5774878"/>
                <a:gd name="connsiteX1127" fmla="*/ 2054067 w 2715821"/>
                <a:gd name="connsiteY1127" fmla="*/ 2210154 h 5774878"/>
                <a:gd name="connsiteX1128" fmla="*/ 2059793 w 2715821"/>
                <a:gd name="connsiteY1128" fmla="*/ 2233461 h 5774878"/>
                <a:gd name="connsiteX1129" fmla="*/ 2104529 w 2715821"/>
                <a:gd name="connsiteY1129" fmla="*/ 2251490 h 5774878"/>
                <a:gd name="connsiteX1130" fmla="*/ 1467849 w 2715821"/>
                <a:gd name="connsiteY1130" fmla="*/ 541351 h 5774878"/>
                <a:gd name="connsiteX1131" fmla="*/ 1480397 w 2715821"/>
                <a:gd name="connsiteY1131" fmla="*/ 545087 h 5774878"/>
                <a:gd name="connsiteX1132" fmla="*/ 1509476 w 2715821"/>
                <a:gd name="connsiteY1132" fmla="*/ 549382 h 5774878"/>
                <a:gd name="connsiteX1133" fmla="*/ 1570137 w 2715821"/>
                <a:gd name="connsiteY1133" fmla="*/ 535491 h 5774878"/>
                <a:gd name="connsiteX1134" fmla="*/ 1609460 w 2715821"/>
                <a:gd name="connsiteY1134" fmla="*/ 538421 h 5774878"/>
                <a:gd name="connsiteX1135" fmla="*/ 1605971 w 2715821"/>
                <a:gd name="connsiteY1135" fmla="*/ 517127 h 5774878"/>
                <a:gd name="connsiteX1136" fmla="*/ 1559535 w 2715821"/>
                <a:gd name="connsiteY1136" fmla="*/ 506502 h 5774878"/>
                <a:gd name="connsiteX1137" fmla="*/ 1506702 w 2715821"/>
                <a:gd name="connsiteY1137" fmla="*/ 494938 h 5774878"/>
                <a:gd name="connsiteX1138" fmla="*/ 1493527 w 2715821"/>
                <a:gd name="connsiteY1138" fmla="*/ 504512 h 5774878"/>
                <a:gd name="connsiteX1139" fmla="*/ 1468386 w 2715821"/>
                <a:gd name="connsiteY1139" fmla="*/ 541978 h 5774878"/>
                <a:gd name="connsiteX1140" fmla="*/ 1436445 w 2715821"/>
                <a:gd name="connsiteY1140" fmla="*/ 592932 h 5774878"/>
                <a:gd name="connsiteX1141" fmla="*/ 1462123 w 2715821"/>
                <a:gd name="connsiteY1141" fmla="*/ 601879 h 5774878"/>
                <a:gd name="connsiteX1142" fmla="*/ 1411952 w 2715821"/>
                <a:gd name="connsiteY1142" fmla="*/ 620892 h 5774878"/>
                <a:gd name="connsiteX1143" fmla="*/ 1401730 w 2715821"/>
                <a:gd name="connsiteY1143" fmla="*/ 639860 h 5774878"/>
                <a:gd name="connsiteX1144" fmla="*/ 1385602 w 2715821"/>
                <a:gd name="connsiteY1144" fmla="*/ 618409 h 5774878"/>
                <a:gd name="connsiteX1145" fmla="*/ 1370437 w 2715821"/>
                <a:gd name="connsiteY1145" fmla="*/ 596891 h 5774878"/>
                <a:gd name="connsiteX1146" fmla="*/ 1336147 w 2715821"/>
                <a:gd name="connsiteY1146" fmla="*/ 593536 h 5774878"/>
                <a:gd name="connsiteX1147" fmla="*/ 1284902 w 2715821"/>
                <a:gd name="connsiteY1147" fmla="*/ 596287 h 5774878"/>
                <a:gd name="connsiteX1148" fmla="*/ 1264771 w 2715821"/>
                <a:gd name="connsiteY1148" fmla="*/ 591456 h 5774878"/>
                <a:gd name="connsiteX1149" fmla="*/ 1247369 w 2715821"/>
                <a:gd name="connsiteY1149" fmla="*/ 579287 h 5774878"/>
                <a:gd name="connsiteX1150" fmla="*/ 1264569 w 2715821"/>
                <a:gd name="connsiteY1150" fmla="*/ 581927 h 5774878"/>
                <a:gd name="connsiteX1151" fmla="*/ 1294341 w 2715821"/>
                <a:gd name="connsiteY1151" fmla="*/ 567499 h 5774878"/>
                <a:gd name="connsiteX1152" fmla="*/ 1305905 w 2715821"/>
                <a:gd name="connsiteY1152" fmla="*/ 561505 h 5774878"/>
                <a:gd name="connsiteX1153" fmla="*/ 1277968 w 2715821"/>
                <a:gd name="connsiteY1153" fmla="*/ 551999 h 5774878"/>
                <a:gd name="connsiteX1154" fmla="*/ 1254549 w 2715821"/>
                <a:gd name="connsiteY1154" fmla="*/ 576760 h 5774878"/>
                <a:gd name="connsiteX1155" fmla="*/ 1247324 w 2715821"/>
                <a:gd name="connsiteY1155" fmla="*/ 579399 h 5774878"/>
                <a:gd name="connsiteX1156" fmla="*/ 1225739 w 2715821"/>
                <a:gd name="connsiteY1156" fmla="*/ 602349 h 5774878"/>
                <a:gd name="connsiteX1157" fmla="*/ 1240994 w 2715821"/>
                <a:gd name="connsiteY1157" fmla="*/ 603691 h 5774878"/>
                <a:gd name="connsiteX1158" fmla="*/ 1229542 w 2715821"/>
                <a:gd name="connsiteY1158" fmla="*/ 663368 h 5774878"/>
                <a:gd name="connsiteX1159" fmla="*/ 1243611 w 2715821"/>
                <a:gd name="connsiteY1159" fmla="*/ 724746 h 5774878"/>
                <a:gd name="connsiteX1160" fmla="*/ 1217306 w 2715821"/>
                <a:gd name="connsiteY1160" fmla="*/ 741746 h 5774878"/>
                <a:gd name="connsiteX1161" fmla="*/ 1217642 w 2715821"/>
                <a:gd name="connsiteY1161" fmla="*/ 774067 h 5774878"/>
                <a:gd name="connsiteX1162" fmla="*/ 1227842 w 2715821"/>
                <a:gd name="connsiteY1162" fmla="*/ 816566 h 5774878"/>
                <a:gd name="connsiteX1163" fmla="*/ 1236789 w 2715821"/>
                <a:gd name="connsiteY1163" fmla="*/ 840746 h 5774878"/>
                <a:gd name="connsiteX1164" fmla="*/ 1268506 w 2715821"/>
                <a:gd name="connsiteY1164" fmla="*/ 896241 h 5774878"/>
                <a:gd name="connsiteX1165" fmla="*/ 1260431 w 2715821"/>
                <a:gd name="connsiteY1165" fmla="*/ 903219 h 5774878"/>
                <a:gd name="connsiteX1166" fmla="*/ 1306129 w 2715821"/>
                <a:gd name="connsiteY1166" fmla="*/ 949499 h 5774878"/>
                <a:gd name="connsiteX1167" fmla="*/ 1351379 w 2715821"/>
                <a:gd name="connsiteY1167" fmla="*/ 961622 h 5774878"/>
                <a:gd name="connsiteX1168" fmla="*/ 1419244 w 2715821"/>
                <a:gd name="connsiteY1168" fmla="*/ 967013 h 5774878"/>
                <a:gd name="connsiteX1169" fmla="*/ 1437406 w 2715821"/>
                <a:gd name="connsiteY1169" fmla="*/ 953212 h 5774878"/>
                <a:gd name="connsiteX1170" fmla="*/ 1436198 w 2715821"/>
                <a:gd name="connsiteY1170" fmla="*/ 964642 h 5774878"/>
                <a:gd name="connsiteX1171" fmla="*/ 1471987 w 2715821"/>
                <a:gd name="connsiteY1171" fmla="*/ 964642 h 5774878"/>
                <a:gd name="connsiteX1172" fmla="*/ 1528287 w 2715821"/>
                <a:gd name="connsiteY1172" fmla="*/ 908051 h 5774878"/>
                <a:gd name="connsiteX1173" fmla="*/ 1508156 w 2715821"/>
                <a:gd name="connsiteY1173" fmla="*/ 961398 h 5774878"/>
                <a:gd name="connsiteX1174" fmla="*/ 1545667 w 2715821"/>
                <a:gd name="connsiteY1174" fmla="*/ 928361 h 5774878"/>
                <a:gd name="connsiteX1175" fmla="*/ 1578212 w 2715821"/>
                <a:gd name="connsiteY1175" fmla="*/ 854032 h 5774878"/>
                <a:gd name="connsiteX1176" fmla="*/ 1608208 w 2715821"/>
                <a:gd name="connsiteY1176" fmla="*/ 751811 h 5774878"/>
                <a:gd name="connsiteX1177" fmla="*/ 1593982 w 2715821"/>
                <a:gd name="connsiteY1177" fmla="*/ 741969 h 5774878"/>
                <a:gd name="connsiteX1178" fmla="*/ 1600916 w 2715821"/>
                <a:gd name="connsiteY1178" fmla="*/ 734096 h 5774878"/>
                <a:gd name="connsiteX1179" fmla="*/ 1618654 w 2715821"/>
                <a:gd name="connsiteY1179" fmla="*/ 697412 h 5774878"/>
                <a:gd name="connsiteX1180" fmla="*/ 1614180 w 2715821"/>
                <a:gd name="connsiteY1180" fmla="*/ 651133 h 5774878"/>
                <a:gd name="connsiteX1181" fmla="*/ 1613777 w 2715821"/>
                <a:gd name="connsiteY1181" fmla="*/ 636258 h 5774878"/>
                <a:gd name="connsiteX1182" fmla="*/ 1611362 w 2715821"/>
                <a:gd name="connsiteY1182" fmla="*/ 599575 h 5774878"/>
                <a:gd name="connsiteX1183" fmla="*/ 1623507 w 2715821"/>
                <a:gd name="connsiteY1183" fmla="*/ 559089 h 5774878"/>
                <a:gd name="connsiteX1184" fmla="*/ 1607850 w 2715821"/>
                <a:gd name="connsiteY1184" fmla="*/ 569020 h 5774878"/>
                <a:gd name="connsiteX1185" fmla="*/ 1553697 w 2715821"/>
                <a:gd name="connsiteY1185" fmla="*/ 567768 h 5774878"/>
                <a:gd name="connsiteX1186" fmla="*/ 1611854 w 2715821"/>
                <a:gd name="connsiteY1186" fmla="*/ 599844 h 5774878"/>
                <a:gd name="connsiteX1187" fmla="*/ 1575103 w 2715821"/>
                <a:gd name="connsiteY1187" fmla="*/ 599844 h 5774878"/>
                <a:gd name="connsiteX1188" fmla="*/ 1568191 w 2715821"/>
                <a:gd name="connsiteY1188" fmla="*/ 590248 h 5774878"/>
                <a:gd name="connsiteX1189" fmla="*/ 1552176 w 2715821"/>
                <a:gd name="connsiteY1189" fmla="*/ 604026 h 5774878"/>
                <a:gd name="connsiteX1190" fmla="*/ 1530524 w 2715821"/>
                <a:gd name="connsiteY1190" fmla="*/ 606889 h 5774878"/>
                <a:gd name="connsiteX1191" fmla="*/ 1496368 w 2715821"/>
                <a:gd name="connsiteY1191" fmla="*/ 608231 h 5774878"/>
                <a:gd name="connsiteX1192" fmla="*/ 1486929 w 2715821"/>
                <a:gd name="connsiteY1192" fmla="*/ 682605 h 5774878"/>
                <a:gd name="connsiteX1193" fmla="*/ 1509588 w 2715821"/>
                <a:gd name="connsiteY1193" fmla="*/ 767357 h 5774878"/>
                <a:gd name="connsiteX1194" fmla="*/ 1522807 w 2715821"/>
                <a:gd name="connsiteY1194" fmla="*/ 766082 h 5774878"/>
                <a:gd name="connsiteX1195" fmla="*/ 1508402 w 2715821"/>
                <a:gd name="connsiteY1195" fmla="*/ 792543 h 5774878"/>
                <a:gd name="connsiteX1196" fmla="*/ 1487891 w 2715821"/>
                <a:gd name="connsiteY1196" fmla="*/ 814396 h 5774878"/>
                <a:gd name="connsiteX1197" fmla="*/ 1466462 w 2715821"/>
                <a:gd name="connsiteY1197" fmla="*/ 811041 h 5774878"/>
                <a:gd name="connsiteX1198" fmla="*/ 1457515 w 2715821"/>
                <a:gd name="connsiteY1198" fmla="*/ 797442 h 5774878"/>
                <a:gd name="connsiteX1199" fmla="*/ 1444363 w 2715821"/>
                <a:gd name="connsiteY1199" fmla="*/ 814575 h 5774878"/>
                <a:gd name="connsiteX1200" fmla="*/ 1421056 w 2715821"/>
                <a:gd name="connsiteY1200" fmla="*/ 786079 h 5774878"/>
                <a:gd name="connsiteX1201" fmla="*/ 1373792 w 2715821"/>
                <a:gd name="connsiteY1201" fmla="*/ 759237 h 5774878"/>
                <a:gd name="connsiteX1202" fmla="*/ 1368893 w 2715821"/>
                <a:gd name="connsiteY1202" fmla="*/ 727564 h 5774878"/>
                <a:gd name="connsiteX1203" fmla="*/ 1381621 w 2715821"/>
                <a:gd name="connsiteY1203" fmla="*/ 718259 h 5774878"/>
                <a:gd name="connsiteX1204" fmla="*/ 1374485 w 2715821"/>
                <a:gd name="connsiteY1204" fmla="*/ 754048 h 5774878"/>
                <a:gd name="connsiteX1205" fmla="*/ 1417275 w 2715821"/>
                <a:gd name="connsiteY1205" fmla="*/ 759013 h 5774878"/>
                <a:gd name="connsiteX1206" fmla="*/ 1428079 w 2715821"/>
                <a:gd name="connsiteY1206" fmla="*/ 766775 h 5774878"/>
                <a:gd name="connsiteX1207" fmla="*/ 1442394 w 2715821"/>
                <a:gd name="connsiteY1207" fmla="*/ 768072 h 5774878"/>
                <a:gd name="connsiteX1208" fmla="*/ 1485699 w 2715821"/>
                <a:gd name="connsiteY1208" fmla="*/ 743468 h 5774878"/>
                <a:gd name="connsiteX1209" fmla="*/ 1483149 w 2715821"/>
                <a:gd name="connsiteY1209" fmla="*/ 713316 h 5774878"/>
                <a:gd name="connsiteX1210" fmla="*/ 1449351 w 2715821"/>
                <a:gd name="connsiteY1210" fmla="*/ 745503 h 5774878"/>
                <a:gd name="connsiteX1211" fmla="*/ 1465143 w 2715821"/>
                <a:gd name="connsiteY1211" fmla="*/ 728146 h 5774878"/>
                <a:gd name="connsiteX1212" fmla="*/ 1477959 w 2715821"/>
                <a:gd name="connsiteY1212" fmla="*/ 701729 h 5774878"/>
                <a:gd name="connsiteX1213" fmla="*/ 1479481 w 2715821"/>
                <a:gd name="connsiteY1213" fmla="*/ 689382 h 5774878"/>
                <a:gd name="connsiteX1214" fmla="*/ 1470399 w 2715821"/>
                <a:gd name="connsiteY1214" fmla="*/ 632903 h 5774878"/>
                <a:gd name="connsiteX1215" fmla="*/ 1461452 w 2715821"/>
                <a:gd name="connsiteY1215" fmla="*/ 601365 h 5774878"/>
                <a:gd name="connsiteX1216" fmla="*/ 1472837 w 2715821"/>
                <a:gd name="connsiteY1216" fmla="*/ 582195 h 5774878"/>
                <a:gd name="connsiteX1217" fmla="*/ 1467849 w 2715821"/>
                <a:gd name="connsiteY1217" fmla="*/ 541284 h 5774878"/>
                <a:gd name="connsiteX1218" fmla="*/ 1895546 w 2715821"/>
                <a:gd name="connsiteY1218" fmla="*/ 3847954 h 5774878"/>
                <a:gd name="connsiteX1219" fmla="*/ 1860697 w 2715821"/>
                <a:gd name="connsiteY1219" fmla="*/ 3829053 h 5774878"/>
                <a:gd name="connsiteX1220" fmla="*/ 1845822 w 2715821"/>
                <a:gd name="connsiteY1220" fmla="*/ 3855694 h 5774878"/>
                <a:gd name="connsiteX1221" fmla="*/ 1896217 w 2715821"/>
                <a:gd name="connsiteY1221" fmla="*/ 3847485 h 5774878"/>
                <a:gd name="connsiteX1222" fmla="*/ 1901428 w 2715821"/>
                <a:gd name="connsiteY1222" fmla="*/ 3887590 h 5774878"/>
                <a:gd name="connsiteX1223" fmla="*/ 1930708 w 2715821"/>
                <a:gd name="connsiteY1223" fmla="*/ 3830709 h 5774878"/>
                <a:gd name="connsiteX1224" fmla="*/ 1939141 w 2715821"/>
                <a:gd name="connsiteY1224" fmla="*/ 3847954 h 5774878"/>
                <a:gd name="connsiteX1225" fmla="*/ 1944241 w 2715821"/>
                <a:gd name="connsiteY1225" fmla="*/ 3810801 h 5774878"/>
                <a:gd name="connsiteX1226" fmla="*/ 1948043 w 2715821"/>
                <a:gd name="connsiteY1226" fmla="*/ 3822231 h 5774878"/>
                <a:gd name="connsiteX1227" fmla="*/ 1969405 w 2715821"/>
                <a:gd name="connsiteY1227" fmla="*/ 3819994 h 5774878"/>
                <a:gd name="connsiteX1228" fmla="*/ 1985577 w 2715821"/>
                <a:gd name="connsiteY1228" fmla="*/ 3766312 h 5774878"/>
                <a:gd name="connsiteX1229" fmla="*/ 1992556 w 2715821"/>
                <a:gd name="connsiteY1229" fmla="*/ 3733341 h 5774878"/>
                <a:gd name="connsiteX1230" fmla="*/ 1993115 w 2715821"/>
                <a:gd name="connsiteY1230" fmla="*/ 3724595 h 5774878"/>
                <a:gd name="connsiteX1231" fmla="*/ 1980454 w 2715821"/>
                <a:gd name="connsiteY1231" fmla="*/ 3708938 h 5774878"/>
                <a:gd name="connsiteX1232" fmla="*/ 1964797 w 2715821"/>
                <a:gd name="connsiteY1232" fmla="*/ 3720390 h 5774878"/>
                <a:gd name="connsiteX1233" fmla="*/ 1955022 w 2715821"/>
                <a:gd name="connsiteY1233" fmla="*/ 3739425 h 5774878"/>
                <a:gd name="connsiteX1234" fmla="*/ 1947081 w 2715821"/>
                <a:gd name="connsiteY1234" fmla="*/ 3760630 h 5774878"/>
                <a:gd name="connsiteX1235" fmla="*/ 1928181 w 2715821"/>
                <a:gd name="connsiteY1235" fmla="*/ 3791073 h 5774878"/>
                <a:gd name="connsiteX1236" fmla="*/ 1915051 w 2715821"/>
                <a:gd name="connsiteY1236" fmla="*/ 3795345 h 5774878"/>
                <a:gd name="connsiteX1237" fmla="*/ 1915051 w 2715821"/>
                <a:gd name="connsiteY1237" fmla="*/ 3820196 h 5774878"/>
                <a:gd name="connsiteX1238" fmla="*/ 1895546 w 2715821"/>
                <a:gd name="connsiteY1238" fmla="*/ 3847887 h 5774878"/>
                <a:gd name="connsiteX1239" fmla="*/ 820164 w 2715821"/>
                <a:gd name="connsiteY1239" fmla="*/ 2015464 h 5774878"/>
                <a:gd name="connsiteX1240" fmla="*/ 830968 w 2715821"/>
                <a:gd name="connsiteY1240" fmla="*/ 2021704 h 5774878"/>
                <a:gd name="connsiteX1241" fmla="*/ 847811 w 2715821"/>
                <a:gd name="connsiteY1241" fmla="*/ 2006047 h 5774878"/>
                <a:gd name="connsiteX1242" fmla="*/ 819672 w 2715821"/>
                <a:gd name="connsiteY1242" fmla="*/ 2016068 h 5774878"/>
                <a:gd name="connsiteX1243" fmla="*/ 790124 w 2715821"/>
                <a:gd name="connsiteY1243" fmla="*/ 1972584 h 5774878"/>
                <a:gd name="connsiteX1244" fmla="*/ 787149 w 2715821"/>
                <a:gd name="connsiteY1244" fmla="*/ 1969363 h 5774878"/>
                <a:gd name="connsiteX1245" fmla="*/ 754000 w 2715821"/>
                <a:gd name="connsiteY1245" fmla="*/ 1930421 h 5774878"/>
                <a:gd name="connsiteX1246" fmla="*/ 741608 w 2715821"/>
                <a:gd name="connsiteY1246" fmla="*/ 1921675 h 5774878"/>
                <a:gd name="connsiteX1247" fmla="*/ 741809 w 2715821"/>
                <a:gd name="connsiteY1247" fmla="*/ 1934805 h 5774878"/>
                <a:gd name="connsiteX1248" fmla="*/ 774086 w 2715821"/>
                <a:gd name="connsiteY1248" fmla="*/ 1985804 h 5774878"/>
                <a:gd name="connsiteX1249" fmla="*/ 769926 w 2715821"/>
                <a:gd name="connsiteY1249" fmla="*/ 2006964 h 5774878"/>
                <a:gd name="connsiteX1250" fmla="*/ 729663 w 2715821"/>
                <a:gd name="connsiteY1250" fmla="*/ 1979317 h 5774878"/>
                <a:gd name="connsiteX1251" fmla="*/ 717652 w 2715821"/>
                <a:gd name="connsiteY1251" fmla="*/ 1978355 h 5774878"/>
                <a:gd name="connsiteX1252" fmla="*/ 707027 w 2715821"/>
                <a:gd name="connsiteY1252" fmla="*/ 2014770 h 5774878"/>
                <a:gd name="connsiteX1253" fmla="*/ 732907 w 2715821"/>
                <a:gd name="connsiteY1253" fmla="*/ 2000768 h 5774878"/>
                <a:gd name="connsiteX1254" fmla="*/ 741026 w 2715821"/>
                <a:gd name="connsiteY1254" fmla="*/ 2032776 h 5774878"/>
                <a:gd name="connsiteX1255" fmla="*/ 774578 w 2715821"/>
                <a:gd name="connsiteY1255" fmla="*/ 2014882 h 5774878"/>
                <a:gd name="connsiteX1256" fmla="*/ 778045 w 2715821"/>
                <a:gd name="connsiteY1256" fmla="*/ 2031211 h 5774878"/>
                <a:gd name="connsiteX1257" fmla="*/ 780953 w 2715821"/>
                <a:gd name="connsiteY1257" fmla="*/ 2046868 h 5774878"/>
                <a:gd name="connsiteX1258" fmla="*/ 799474 w 2715821"/>
                <a:gd name="connsiteY1258" fmla="*/ 2045906 h 5774878"/>
                <a:gd name="connsiteX1259" fmla="*/ 815690 w 2715821"/>
                <a:gd name="connsiteY1259" fmla="*/ 2032664 h 5774878"/>
                <a:gd name="connsiteX1260" fmla="*/ 794239 w 2715821"/>
                <a:gd name="connsiteY1260" fmla="*/ 2019736 h 5774878"/>
                <a:gd name="connsiteX1261" fmla="*/ 820164 w 2715821"/>
                <a:gd name="connsiteY1261" fmla="*/ 2015464 h 5774878"/>
                <a:gd name="connsiteX1262" fmla="*/ 1806768 w 2715821"/>
                <a:gd name="connsiteY1262" fmla="*/ 3565224 h 5774878"/>
                <a:gd name="connsiteX1263" fmla="*/ 1818354 w 2715821"/>
                <a:gd name="connsiteY1263" fmla="*/ 3551803 h 5774878"/>
                <a:gd name="connsiteX1264" fmla="*/ 1819361 w 2715821"/>
                <a:gd name="connsiteY1264" fmla="*/ 3528585 h 5774878"/>
                <a:gd name="connsiteX1265" fmla="*/ 1791848 w 2715821"/>
                <a:gd name="connsiteY1265" fmla="*/ 3492103 h 5774878"/>
                <a:gd name="connsiteX1266" fmla="*/ 1784556 w 2715821"/>
                <a:gd name="connsiteY1266" fmla="*/ 3538517 h 5774878"/>
                <a:gd name="connsiteX1267" fmla="*/ 1779434 w 2715821"/>
                <a:gd name="connsiteY1267" fmla="*/ 3538360 h 5774878"/>
                <a:gd name="connsiteX1268" fmla="*/ 1777958 w 2715821"/>
                <a:gd name="connsiteY1268" fmla="*/ 3508924 h 5774878"/>
                <a:gd name="connsiteX1269" fmla="*/ 1759907 w 2715821"/>
                <a:gd name="connsiteY1269" fmla="*/ 3492215 h 5774878"/>
                <a:gd name="connsiteX1270" fmla="*/ 1706515 w 2715821"/>
                <a:gd name="connsiteY1270" fmla="*/ 3512100 h 5774878"/>
                <a:gd name="connsiteX1271" fmla="*/ 1701325 w 2715821"/>
                <a:gd name="connsiteY1271" fmla="*/ 3547889 h 5774878"/>
                <a:gd name="connsiteX1272" fmla="*/ 1699871 w 2715821"/>
                <a:gd name="connsiteY1272" fmla="*/ 3556657 h 5774878"/>
                <a:gd name="connsiteX1273" fmla="*/ 1707230 w 2715821"/>
                <a:gd name="connsiteY1273" fmla="*/ 3570078 h 5774878"/>
                <a:gd name="connsiteX1274" fmla="*/ 1720338 w 2715821"/>
                <a:gd name="connsiteY1274" fmla="*/ 3560952 h 5774878"/>
                <a:gd name="connsiteX1275" fmla="*/ 1723402 w 2715821"/>
                <a:gd name="connsiteY1275" fmla="*/ 3545630 h 5774878"/>
                <a:gd name="connsiteX1276" fmla="*/ 1721479 w 2715821"/>
                <a:gd name="connsiteY1276" fmla="*/ 3606985 h 5774878"/>
                <a:gd name="connsiteX1277" fmla="*/ 1748723 w 2715821"/>
                <a:gd name="connsiteY1277" fmla="*/ 3596293 h 5774878"/>
                <a:gd name="connsiteX1278" fmla="*/ 1748902 w 2715821"/>
                <a:gd name="connsiteY1278" fmla="*/ 3546927 h 5774878"/>
                <a:gd name="connsiteX1279" fmla="*/ 1756529 w 2715821"/>
                <a:gd name="connsiteY1279" fmla="*/ 3530352 h 5774878"/>
                <a:gd name="connsiteX1280" fmla="*/ 1761607 w 2715821"/>
                <a:gd name="connsiteY1280" fmla="*/ 3550148 h 5774878"/>
                <a:gd name="connsiteX1281" fmla="*/ 1776347 w 2715821"/>
                <a:gd name="connsiteY1281" fmla="*/ 3571711 h 5774878"/>
                <a:gd name="connsiteX1282" fmla="*/ 1785809 w 2715821"/>
                <a:gd name="connsiteY1282" fmla="*/ 3577370 h 5774878"/>
                <a:gd name="connsiteX1283" fmla="*/ 1807148 w 2715821"/>
                <a:gd name="connsiteY1283" fmla="*/ 3564956 h 5774878"/>
                <a:gd name="connsiteX1284" fmla="*/ 2193732 w 2715821"/>
                <a:gd name="connsiteY1284" fmla="*/ 1970392 h 5774878"/>
                <a:gd name="connsiteX1285" fmla="*/ 2180781 w 2715821"/>
                <a:gd name="connsiteY1285" fmla="*/ 1952006 h 5774878"/>
                <a:gd name="connsiteX1286" fmla="*/ 2180781 w 2715821"/>
                <a:gd name="connsiteY1286" fmla="*/ 1965650 h 5774878"/>
                <a:gd name="connsiteX1287" fmla="*/ 2159957 w 2715821"/>
                <a:gd name="connsiteY1287" fmla="*/ 1941493 h 5774878"/>
                <a:gd name="connsiteX1288" fmla="*/ 2107370 w 2715821"/>
                <a:gd name="connsiteY1288" fmla="*/ 1979518 h 5774878"/>
                <a:gd name="connsiteX1289" fmla="*/ 2122670 w 2715821"/>
                <a:gd name="connsiteY1289" fmla="*/ 2003653 h 5774878"/>
                <a:gd name="connsiteX1290" fmla="*/ 2147543 w 2715821"/>
                <a:gd name="connsiteY1290" fmla="*/ 2057336 h 5774878"/>
                <a:gd name="connsiteX1291" fmla="*/ 2164207 w 2715821"/>
                <a:gd name="connsiteY1291" fmla="*/ 2073508 h 5774878"/>
                <a:gd name="connsiteX1292" fmla="*/ 2190936 w 2715821"/>
                <a:gd name="connsiteY1292" fmla="*/ 2043848 h 5774878"/>
                <a:gd name="connsiteX1293" fmla="*/ 2202612 w 2715821"/>
                <a:gd name="connsiteY1293" fmla="*/ 2004906 h 5774878"/>
                <a:gd name="connsiteX1294" fmla="*/ 2229454 w 2715821"/>
                <a:gd name="connsiteY1294" fmla="*/ 2037697 h 5774878"/>
                <a:gd name="connsiteX1295" fmla="*/ 2240638 w 2715821"/>
                <a:gd name="connsiteY1295" fmla="*/ 2024277 h 5774878"/>
                <a:gd name="connsiteX1296" fmla="*/ 2237216 w 2715821"/>
                <a:gd name="connsiteY1296" fmla="*/ 1984909 h 5774878"/>
                <a:gd name="connsiteX1297" fmla="*/ 2222811 w 2715821"/>
                <a:gd name="connsiteY1297" fmla="*/ 1966478 h 5774878"/>
                <a:gd name="connsiteX1298" fmla="*/ 2211224 w 2715821"/>
                <a:gd name="connsiteY1298" fmla="*/ 1979228 h 5774878"/>
                <a:gd name="connsiteX1299" fmla="*/ 534034 w 2715821"/>
                <a:gd name="connsiteY1299" fmla="*/ 1902640 h 5774878"/>
                <a:gd name="connsiteX1300" fmla="*/ 521127 w 2715821"/>
                <a:gd name="connsiteY1300" fmla="*/ 1892216 h 5774878"/>
                <a:gd name="connsiteX1301" fmla="*/ 507036 w 2715821"/>
                <a:gd name="connsiteY1301" fmla="*/ 1914182 h 5774878"/>
                <a:gd name="connsiteX1302" fmla="*/ 526115 w 2715821"/>
                <a:gd name="connsiteY1302" fmla="*/ 1925992 h 5774878"/>
                <a:gd name="connsiteX1303" fmla="*/ 549602 w 2715821"/>
                <a:gd name="connsiteY1303" fmla="*/ 1932590 h 5774878"/>
                <a:gd name="connsiteX1304" fmla="*/ 562217 w 2715821"/>
                <a:gd name="connsiteY1304" fmla="*/ 1935811 h 5774878"/>
                <a:gd name="connsiteX1305" fmla="*/ 590669 w 2715821"/>
                <a:gd name="connsiteY1305" fmla="*/ 1968111 h 5774878"/>
                <a:gd name="connsiteX1306" fmla="*/ 587851 w 2715821"/>
                <a:gd name="connsiteY1306" fmla="*/ 1983388 h 5774878"/>
                <a:gd name="connsiteX1307" fmla="*/ 562933 w 2715821"/>
                <a:gd name="connsiteY1307" fmla="*/ 2043155 h 5774878"/>
                <a:gd name="connsiteX1308" fmla="*/ 562195 w 2715821"/>
                <a:gd name="connsiteY1308" fmla="*/ 2058253 h 5774878"/>
                <a:gd name="connsiteX1309" fmla="*/ 577181 w 2715821"/>
                <a:gd name="connsiteY1309" fmla="*/ 2061922 h 5774878"/>
                <a:gd name="connsiteX1310" fmla="*/ 593443 w 2715821"/>
                <a:gd name="connsiteY1310" fmla="*/ 2044430 h 5774878"/>
                <a:gd name="connsiteX1311" fmla="*/ 608116 w 2715821"/>
                <a:gd name="connsiteY1311" fmla="*/ 1968849 h 5774878"/>
                <a:gd name="connsiteX1312" fmla="*/ 608116 w 2715821"/>
                <a:gd name="connsiteY1312" fmla="*/ 1954108 h 5774878"/>
                <a:gd name="connsiteX1313" fmla="*/ 626324 w 2715821"/>
                <a:gd name="connsiteY1313" fmla="*/ 1973949 h 5774878"/>
                <a:gd name="connsiteX1314" fmla="*/ 620262 w 2715821"/>
                <a:gd name="connsiteY1314" fmla="*/ 2004548 h 5774878"/>
                <a:gd name="connsiteX1315" fmla="*/ 606975 w 2715821"/>
                <a:gd name="connsiteY1315" fmla="*/ 2059484 h 5774878"/>
                <a:gd name="connsiteX1316" fmla="*/ 611449 w 2715821"/>
                <a:gd name="connsiteY1316" fmla="*/ 2062190 h 5774878"/>
                <a:gd name="connsiteX1317" fmla="*/ 624311 w 2715821"/>
                <a:gd name="connsiteY1317" fmla="*/ 2049150 h 5774878"/>
                <a:gd name="connsiteX1318" fmla="*/ 641019 w 2715821"/>
                <a:gd name="connsiteY1318" fmla="*/ 2013204 h 5774878"/>
                <a:gd name="connsiteX1319" fmla="*/ 640147 w 2715821"/>
                <a:gd name="connsiteY1319" fmla="*/ 1958493 h 5774878"/>
                <a:gd name="connsiteX1320" fmla="*/ 641959 w 2715821"/>
                <a:gd name="connsiteY1320" fmla="*/ 1952632 h 5774878"/>
                <a:gd name="connsiteX1321" fmla="*/ 675958 w 2715821"/>
                <a:gd name="connsiteY1321" fmla="*/ 1945922 h 5774878"/>
                <a:gd name="connsiteX1322" fmla="*/ 724720 w 2715821"/>
                <a:gd name="connsiteY1322" fmla="*/ 1918633 h 5774878"/>
                <a:gd name="connsiteX1323" fmla="*/ 698527 w 2715821"/>
                <a:gd name="connsiteY1323" fmla="*/ 1879690 h 5774878"/>
                <a:gd name="connsiteX1324" fmla="*/ 683250 w 2715821"/>
                <a:gd name="connsiteY1324" fmla="*/ 1914607 h 5774878"/>
                <a:gd name="connsiteX1325" fmla="*/ 685487 w 2715821"/>
                <a:gd name="connsiteY1325" fmla="*/ 1915747 h 5774878"/>
                <a:gd name="connsiteX1326" fmla="*/ 657102 w 2715821"/>
                <a:gd name="connsiteY1326" fmla="*/ 1938652 h 5774878"/>
                <a:gd name="connsiteX1327" fmla="*/ 679917 w 2715821"/>
                <a:gd name="connsiteY1327" fmla="*/ 1891143 h 5774878"/>
                <a:gd name="connsiteX1328" fmla="*/ 654216 w 2715821"/>
                <a:gd name="connsiteY1328" fmla="*/ 1853475 h 5774878"/>
                <a:gd name="connsiteX1329" fmla="*/ 636322 w 2715821"/>
                <a:gd name="connsiteY1329" fmla="*/ 1847906 h 5774878"/>
                <a:gd name="connsiteX1330" fmla="*/ 634354 w 2715821"/>
                <a:gd name="connsiteY1330" fmla="*/ 1861505 h 5774878"/>
                <a:gd name="connsiteX1331" fmla="*/ 598051 w 2715821"/>
                <a:gd name="connsiteY1331" fmla="*/ 1851440 h 5774878"/>
                <a:gd name="connsiteX1332" fmla="*/ 609056 w 2715821"/>
                <a:gd name="connsiteY1332" fmla="*/ 1901365 h 5774878"/>
                <a:gd name="connsiteX1333" fmla="*/ 623215 w 2715821"/>
                <a:gd name="connsiteY1333" fmla="*/ 1895393 h 5774878"/>
                <a:gd name="connsiteX1334" fmla="*/ 626726 w 2715821"/>
                <a:gd name="connsiteY1334" fmla="*/ 1899195 h 5774878"/>
                <a:gd name="connsiteX1335" fmla="*/ 613485 w 2715821"/>
                <a:gd name="connsiteY1335" fmla="*/ 1918991 h 5774878"/>
                <a:gd name="connsiteX1336" fmla="*/ 543048 w 2715821"/>
                <a:gd name="connsiteY1336" fmla="*/ 1859045 h 5774878"/>
                <a:gd name="connsiteX1337" fmla="*/ 533452 w 2715821"/>
                <a:gd name="connsiteY1337" fmla="*/ 1903177 h 5774878"/>
                <a:gd name="connsiteX1338" fmla="*/ 1849133 w 2715821"/>
                <a:gd name="connsiteY1338" fmla="*/ 3563233 h 5774878"/>
                <a:gd name="connsiteX1339" fmla="*/ 1849133 w 2715821"/>
                <a:gd name="connsiteY1339" fmla="*/ 3538852 h 5774878"/>
                <a:gd name="connsiteX1340" fmla="*/ 1869689 w 2715821"/>
                <a:gd name="connsiteY1340" fmla="*/ 3555874 h 5774878"/>
                <a:gd name="connsiteX1341" fmla="*/ 1893197 w 2715821"/>
                <a:gd name="connsiteY1341" fmla="*/ 3545451 h 5774878"/>
                <a:gd name="connsiteX1342" fmla="*/ 1827503 w 2715821"/>
                <a:gd name="connsiteY1342" fmla="*/ 3528295 h 5774878"/>
                <a:gd name="connsiteX1343" fmla="*/ 1849535 w 2715821"/>
                <a:gd name="connsiteY1343" fmla="*/ 3562786 h 5774878"/>
                <a:gd name="connsiteX1344" fmla="*/ 1831909 w 2715821"/>
                <a:gd name="connsiteY1344" fmla="*/ 3577795 h 5774878"/>
                <a:gd name="connsiteX1345" fmla="*/ 1816252 w 2715821"/>
                <a:gd name="connsiteY1345" fmla="*/ 3633558 h 5774878"/>
                <a:gd name="connsiteX1346" fmla="*/ 1826295 w 2715821"/>
                <a:gd name="connsiteY1346" fmla="*/ 3593922 h 5774878"/>
                <a:gd name="connsiteX1347" fmla="*/ 1789388 w 2715821"/>
                <a:gd name="connsiteY1347" fmla="*/ 3593519 h 5774878"/>
                <a:gd name="connsiteX1348" fmla="*/ 1764157 w 2715821"/>
                <a:gd name="connsiteY1348" fmla="*/ 3616156 h 5774878"/>
                <a:gd name="connsiteX1349" fmla="*/ 1759974 w 2715821"/>
                <a:gd name="connsiteY1349" fmla="*/ 3650602 h 5774878"/>
                <a:gd name="connsiteX1350" fmla="*/ 1759437 w 2715821"/>
                <a:gd name="connsiteY1350" fmla="*/ 3628973 h 5774878"/>
                <a:gd name="connsiteX1351" fmla="*/ 1749305 w 2715821"/>
                <a:gd name="connsiteY1351" fmla="*/ 3617095 h 5774878"/>
                <a:gd name="connsiteX1352" fmla="*/ 1699938 w 2715821"/>
                <a:gd name="connsiteY1352" fmla="*/ 3603249 h 5774878"/>
                <a:gd name="connsiteX1353" fmla="*/ 1686518 w 2715821"/>
                <a:gd name="connsiteY1353" fmla="*/ 3640246 h 5774878"/>
                <a:gd name="connsiteX1354" fmla="*/ 1661488 w 2715821"/>
                <a:gd name="connsiteY1354" fmla="*/ 3638166 h 5774878"/>
                <a:gd name="connsiteX1355" fmla="*/ 1683856 w 2715821"/>
                <a:gd name="connsiteY1355" fmla="*/ 3604748 h 5774878"/>
                <a:gd name="connsiteX1356" fmla="*/ 1671017 w 2715821"/>
                <a:gd name="connsiteY1356" fmla="*/ 3569228 h 5774878"/>
                <a:gd name="connsiteX1357" fmla="*/ 1647955 w 2715821"/>
                <a:gd name="connsiteY1357" fmla="*/ 3558044 h 5774878"/>
                <a:gd name="connsiteX1358" fmla="*/ 1628384 w 2715821"/>
                <a:gd name="connsiteY1358" fmla="*/ 3542185 h 5774878"/>
                <a:gd name="connsiteX1359" fmla="*/ 1624089 w 2715821"/>
                <a:gd name="connsiteY1359" fmla="*/ 3522054 h 5774878"/>
                <a:gd name="connsiteX1360" fmla="*/ 1610847 w 2715821"/>
                <a:gd name="connsiteY1360" fmla="*/ 3475775 h 5774878"/>
                <a:gd name="connsiteX1361" fmla="*/ 1572128 w 2715821"/>
                <a:gd name="connsiteY1361" fmla="*/ 3376886 h 5774878"/>
                <a:gd name="connsiteX1362" fmla="*/ 1563897 w 2715821"/>
                <a:gd name="connsiteY1362" fmla="*/ 3359484 h 5774878"/>
                <a:gd name="connsiteX1363" fmla="*/ 1546204 w 2715821"/>
                <a:gd name="connsiteY1363" fmla="*/ 3346063 h 5774878"/>
                <a:gd name="connsiteX1364" fmla="*/ 1553496 w 2715821"/>
                <a:gd name="connsiteY1364" fmla="*/ 3378117 h 5774878"/>
                <a:gd name="connsiteX1365" fmla="*/ 1561571 w 2715821"/>
                <a:gd name="connsiteY1365" fmla="*/ 3413502 h 5774878"/>
                <a:gd name="connsiteX1366" fmla="*/ 1569019 w 2715821"/>
                <a:gd name="connsiteY1366" fmla="*/ 3468908 h 5774878"/>
                <a:gd name="connsiteX1367" fmla="*/ 1565999 w 2715821"/>
                <a:gd name="connsiteY1367" fmla="*/ 3474142 h 5774878"/>
                <a:gd name="connsiteX1368" fmla="*/ 1558909 w 2715821"/>
                <a:gd name="connsiteY1368" fmla="*/ 3466738 h 5774878"/>
                <a:gd name="connsiteX1369" fmla="*/ 1548217 w 2715821"/>
                <a:gd name="connsiteY1369" fmla="*/ 3430592 h 5774878"/>
                <a:gd name="connsiteX1370" fmla="*/ 1533387 w 2715821"/>
                <a:gd name="connsiteY1370" fmla="*/ 3405182 h 5774878"/>
                <a:gd name="connsiteX1371" fmla="*/ 1522203 w 2715821"/>
                <a:gd name="connsiteY1371" fmla="*/ 3392208 h 5774878"/>
                <a:gd name="connsiteX1372" fmla="*/ 1523299 w 2715821"/>
                <a:gd name="connsiteY1372" fmla="*/ 3384603 h 5774878"/>
                <a:gd name="connsiteX1373" fmla="*/ 1537838 w 2715821"/>
                <a:gd name="connsiteY1373" fmla="*/ 3394467 h 5774878"/>
                <a:gd name="connsiteX1374" fmla="*/ 1535020 w 2715821"/>
                <a:gd name="connsiteY1374" fmla="*/ 3359171 h 5774878"/>
                <a:gd name="connsiteX1375" fmla="*/ 1513099 w 2715821"/>
                <a:gd name="connsiteY1375" fmla="*/ 3373263 h 5774878"/>
                <a:gd name="connsiteX1376" fmla="*/ 1510192 w 2715821"/>
                <a:gd name="connsiteY1376" fmla="*/ 3351096 h 5774878"/>
                <a:gd name="connsiteX1377" fmla="*/ 1526140 w 2715821"/>
                <a:gd name="connsiteY1377" fmla="*/ 3347942 h 5774878"/>
                <a:gd name="connsiteX1378" fmla="*/ 1535266 w 2715821"/>
                <a:gd name="connsiteY1378" fmla="*/ 3337496 h 5774878"/>
                <a:gd name="connsiteX1379" fmla="*/ 1526319 w 2715821"/>
                <a:gd name="connsiteY1379" fmla="*/ 3327095 h 5774878"/>
                <a:gd name="connsiteX1380" fmla="*/ 1507910 w 2715821"/>
                <a:gd name="connsiteY1380" fmla="*/ 3330048 h 5774878"/>
                <a:gd name="connsiteX1381" fmla="*/ 1482343 w 2715821"/>
                <a:gd name="connsiteY1381" fmla="*/ 3357292 h 5774878"/>
                <a:gd name="connsiteX1382" fmla="*/ 1455122 w 2715821"/>
                <a:gd name="connsiteY1382" fmla="*/ 3366731 h 5774878"/>
                <a:gd name="connsiteX1383" fmla="*/ 1449776 w 2715821"/>
                <a:gd name="connsiteY1383" fmla="*/ 3346980 h 5774878"/>
                <a:gd name="connsiteX1384" fmla="*/ 1455703 w 2715821"/>
                <a:gd name="connsiteY1384" fmla="*/ 3366194 h 5774878"/>
                <a:gd name="connsiteX1385" fmla="*/ 1439062 w 2715821"/>
                <a:gd name="connsiteY1385" fmla="*/ 3384805 h 5774878"/>
                <a:gd name="connsiteX1386" fmla="*/ 1424478 w 2715821"/>
                <a:gd name="connsiteY1386" fmla="*/ 3374180 h 5774878"/>
                <a:gd name="connsiteX1387" fmla="*/ 1414390 w 2715821"/>
                <a:gd name="connsiteY1387" fmla="*/ 3418535 h 5774878"/>
                <a:gd name="connsiteX1388" fmla="*/ 1397614 w 2715821"/>
                <a:gd name="connsiteY1388" fmla="*/ 3422360 h 5774878"/>
                <a:gd name="connsiteX1389" fmla="*/ 1369319 w 2715821"/>
                <a:gd name="connsiteY1389" fmla="*/ 3423836 h 5774878"/>
                <a:gd name="connsiteX1390" fmla="*/ 1394371 w 2715821"/>
                <a:gd name="connsiteY1390" fmla="*/ 3479488 h 5774878"/>
                <a:gd name="connsiteX1391" fmla="*/ 1393968 w 2715821"/>
                <a:gd name="connsiteY1391" fmla="*/ 3478929 h 5774878"/>
                <a:gd name="connsiteX1392" fmla="*/ 1391217 w 2715821"/>
                <a:gd name="connsiteY1392" fmla="*/ 3491924 h 5774878"/>
                <a:gd name="connsiteX1393" fmla="*/ 1366612 w 2715821"/>
                <a:gd name="connsiteY1393" fmla="*/ 3562249 h 5774878"/>
                <a:gd name="connsiteX1394" fmla="*/ 1340464 w 2715821"/>
                <a:gd name="connsiteY1394" fmla="*/ 3544355 h 5774878"/>
                <a:gd name="connsiteX1395" fmla="*/ 1336885 w 2715821"/>
                <a:gd name="connsiteY1395" fmla="*/ 3557015 h 5774878"/>
                <a:gd name="connsiteX1396" fmla="*/ 1332188 w 2715821"/>
                <a:gd name="connsiteY1396" fmla="*/ 3580636 h 5774878"/>
                <a:gd name="connsiteX1397" fmla="*/ 1341649 w 2715821"/>
                <a:gd name="connsiteY1397" fmla="*/ 3596159 h 5774878"/>
                <a:gd name="connsiteX1398" fmla="*/ 1357933 w 2715821"/>
                <a:gd name="connsiteY1398" fmla="*/ 3589091 h 5774878"/>
                <a:gd name="connsiteX1399" fmla="*/ 1365158 w 2715821"/>
                <a:gd name="connsiteY1399" fmla="*/ 3579718 h 5774878"/>
                <a:gd name="connsiteX1400" fmla="*/ 1369631 w 2715821"/>
                <a:gd name="connsiteY1400" fmla="*/ 3582224 h 5774878"/>
                <a:gd name="connsiteX1401" fmla="*/ 1358716 w 2715821"/>
                <a:gd name="connsiteY1401" fmla="*/ 3606291 h 5774878"/>
                <a:gd name="connsiteX1402" fmla="*/ 1313690 w 2715821"/>
                <a:gd name="connsiteY1402" fmla="*/ 3604368 h 5774878"/>
                <a:gd name="connsiteX1403" fmla="*/ 1299911 w 2715821"/>
                <a:gd name="connsiteY1403" fmla="*/ 3618012 h 5774878"/>
                <a:gd name="connsiteX1404" fmla="*/ 1297294 w 2715821"/>
                <a:gd name="connsiteY1404" fmla="*/ 3647091 h 5774878"/>
                <a:gd name="connsiteX1405" fmla="*/ 1304004 w 2715821"/>
                <a:gd name="connsiteY1405" fmla="*/ 3650468 h 5774878"/>
                <a:gd name="connsiteX1406" fmla="*/ 1341001 w 2715821"/>
                <a:gd name="connsiteY1406" fmla="*/ 3620227 h 5774878"/>
                <a:gd name="connsiteX1407" fmla="*/ 1338630 w 2715821"/>
                <a:gd name="connsiteY1407" fmla="*/ 3634833 h 5774878"/>
                <a:gd name="connsiteX1408" fmla="*/ 1315009 w 2715821"/>
                <a:gd name="connsiteY1408" fmla="*/ 3657872 h 5774878"/>
                <a:gd name="connsiteX1409" fmla="*/ 1304787 w 2715821"/>
                <a:gd name="connsiteY1409" fmla="*/ 3673239 h 5774878"/>
                <a:gd name="connsiteX1410" fmla="*/ 1305279 w 2715821"/>
                <a:gd name="connsiteY1410" fmla="*/ 3672724 h 5774878"/>
                <a:gd name="connsiteX1411" fmla="*/ 1284119 w 2715821"/>
                <a:gd name="connsiteY1411" fmla="*/ 3683215 h 5774878"/>
                <a:gd name="connsiteX1412" fmla="*/ 1252267 w 2715821"/>
                <a:gd name="connsiteY1412" fmla="*/ 3699566 h 5774878"/>
                <a:gd name="connsiteX1413" fmla="*/ 1283381 w 2715821"/>
                <a:gd name="connsiteY1413" fmla="*/ 3651721 h 5774878"/>
                <a:gd name="connsiteX1414" fmla="*/ 1279601 w 2715821"/>
                <a:gd name="connsiteY1414" fmla="*/ 3602981 h 5774878"/>
                <a:gd name="connsiteX1415" fmla="*/ 1273763 w 2715821"/>
                <a:gd name="connsiteY1415" fmla="*/ 3591260 h 5774878"/>
                <a:gd name="connsiteX1416" fmla="*/ 1259313 w 2715821"/>
                <a:gd name="connsiteY1416" fmla="*/ 3641096 h 5774878"/>
                <a:gd name="connsiteX1417" fmla="*/ 1232069 w 2715821"/>
                <a:gd name="connsiteY1417" fmla="*/ 3638054 h 5774878"/>
                <a:gd name="connsiteX1418" fmla="*/ 1245490 w 2715821"/>
                <a:gd name="connsiteY1418" fmla="*/ 3653040 h 5774878"/>
                <a:gd name="connsiteX1419" fmla="*/ 1225605 w 2715821"/>
                <a:gd name="connsiteY1419" fmla="*/ 3650804 h 5774878"/>
                <a:gd name="connsiteX1420" fmla="*/ 1219923 w 2715821"/>
                <a:gd name="connsiteY1420" fmla="*/ 3669235 h 5774878"/>
                <a:gd name="connsiteX1421" fmla="*/ 1195140 w 2715821"/>
                <a:gd name="connsiteY1421" fmla="*/ 3695584 h 5774878"/>
                <a:gd name="connsiteX1422" fmla="*/ 1167828 w 2715821"/>
                <a:gd name="connsiteY1422" fmla="*/ 3689142 h 5774878"/>
                <a:gd name="connsiteX1423" fmla="*/ 1203796 w 2715821"/>
                <a:gd name="connsiteY1423" fmla="*/ 3662860 h 5774878"/>
                <a:gd name="connsiteX1424" fmla="*/ 1208605 w 2715821"/>
                <a:gd name="connsiteY1424" fmla="*/ 3647985 h 5774878"/>
                <a:gd name="connsiteX1425" fmla="*/ 1187266 w 2715821"/>
                <a:gd name="connsiteY1425" fmla="*/ 3612577 h 5774878"/>
                <a:gd name="connsiteX1426" fmla="*/ 1174964 w 2715821"/>
                <a:gd name="connsiteY1426" fmla="*/ 3658610 h 5774878"/>
                <a:gd name="connsiteX1427" fmla="*/ 1172727 w 2715821"/>
                <a:gd name="connsiteY1427" fmla="*/ 3642483 h 5774878"/>
                <a:gd name="connsiteX1428" fmla="*/ 1145662 w 2715821"/>
                <a:gd name="connsiteY1428" fmla="*/ 3646419 h 5774878"/>
                <a:gd name="connsiteX1429" fmla="*/ 1125710 w 2715821"/>
                <a:gd name="connsiteY1429" fmla="*/ 3677533 h 5774878"/>
                <a:gd name="connsiteX1430" fmla="*/ 1118283 w 2715821"/>
                <a:gd name="connsiteY1430" fmla="*/ 3713769 h 5774878"/>
                <a:gd name="connsiteX1431" fmla="*/ 1109001 w 2715821"/>
                <a:gd name="connsiteY1431" fmla="*/ 3733900 h 5774878"/>
                <a:gd name="connsiteX1432" fmla="*/ 1083569 w 2715821"/>
                <a:gd name="connsiteY1432" fmla="*/ 3760742 h 5774878"/>
                <a:gd name="connsiteX1433" fmla="*/ 1069342 w 2715821"/>
                <a:gd name="connsiteY1433" fmla="*/ 3797895 h 5774878"/>
                <a:gd name="connsiteX1434" fmla="*/ 1067956 w 2715821"/>
                <a:gd name="connsiteY1434" fmla="*/ 3799640 h 5774878"/>
                <a:gd name="connsiteX1435" fmla="*/ 1031295 w 2715821"/>
                <a:gd name="connsiteY1435" fmla="*/ 3800423 h 5774878"/>
                <a:gd name="connsiteX1436" fmla="*/ 1022840 w 2715821"/>
                <a:gd name="connsiteY1436" fmla="*/ 3788433 h 5774878"/>
                <a:gd name="connsiteX1437" fmla="*/ 982823 w 2715821"/>
                <a:gd name="connsiteY1437" fmla="*/ 3785458 h 5774878"/>
                <a:gd name="connsiteX1438" fmla="*/ 989825 w 2715821"/>
                <a:gd name="connsiteY1438" fmla="*/ 3840752 h 5774878"/>
                <a:gd name="connsiteX1439" fmla="*/ 999801 w 2715821"/>
                <a:gd name="connsiteY1439" fmla="*/ 3817445 h 5774878"/>
                <a:gd name="connsiteX1440" fmla="*/ 1022168 w 2715821"/>
                <a:gd name="connsiteY1440" fmla="*/ 3847328 h 5774878"/>
                <a:gd name="connsiteX1441" fmla="*/ 1029886 w 2715821"/>
                <a:gd name="connsiteY1441" fmla="*/ 3834601 h 5774878"/>
                <a:gd name="connsiteX1442" fmla="*/ 1038654 w 2715821"/>
                <a:gd name="connsiteY1442" fmla="*/ 3816483 h 5774878"/>
                <a:gd name="connsiteX1443" fmla="*/ 1053819 w 2715821"/>
                <a:gd name="connsiteY1443" fmla="*/ 3828382 h 5774878"/>
                <a:gd name="connsiteX1444" fmla="*/ 1042076 w 2715821"/>
                <a:gd name="connsiteY1444" fmla="*/ 3851869 h 5774878"/>
                <a:gd name="connsiteX1445" fmla="*/ 1024875 w 2715821"/>
                <a:gd name="connsiteY1445" fmla="*/ 3871016 h 5774878"/>
                <a:gd name="connsiteX1446" fmla="*/ 1004162 w 2715821"/>
                <a:gd name="connsiteY1446" fmla="*/ 3868421 h 5774878"/>
                <a:gd name="connsiteX1447" fmla="*/ 1005862 w 2715821"/>
                <a:gd name="connsiteY1447" fmla="*/ 3941944 h 5774878"/>
                <a:gd name="connsiteX1448" fmla="*/ 1037625 w 2715821"/>
                <a:gd name="connsiteY1448" fmla="*/ 3950780 h 5774878"/>
                <a:gd name="connsiteX1449" fmla="*/ 1063012 w 2715821"/>
                <a:gd name="connsiteY1449" fmla="*/ 3994509 h 5774878"/>
                <a:gd name="connsiteX1450" fmla="*/ 1066144 w 2715821"/>
                <a:gd name="connsiteY1450" fmla="*/ 3977889 h 5774878"/>
                <a:gd name="connsiteX1451" fmla="*/ 1082293 w 2715821"/>
                <a:gd name="connsiteY1451" fmla="*/ 3948588 h 5774878"/>
                <a:gd name="connsiteX1452" fmla="*/ 1096989 w 2715821"/>
                <a:gd name="connsiteY1452" fmla="*/ 3924564 h 5774878"/>
                <a:gd name="connsiteX1453" fmla="*/ 1093545 w 2715821"/>
                <a:gd name="connsiteY1453" fmla="*/ 3898058 h 5774878"/>
                <a:gd name="connsiteX1454" fmla="*/ 1092941 w 2715821"/>
                <a:gd name="connsiteY1454" fmla="*/ 3898640 h 5774878"/>
                <a:gd name="connsiteX1455" fmla="*/ 1110544 w 2715821"/>
                <a:gd name="connsiteY1455" fmla="*/ 3928255 h 5774878"/>
                <a:gd name="connsiteX1456" fmla="*/ 1080996 w 2715821"/>
                <a:gd name="connsiteY1456" fmla="*/ 3963149 h 5774878"/>
                <a:gd name="connsiteX1457" fmla="*/ 1085470 w 2715821"/>
                <a:gd name="connsiteY1457" fmla="*/ 3977397 h 5774878"/>
                <a:gd name="connsiteX1458" fmla="*/ 1111640 w 2715821"/>
                <a:gd name="connsiteY1458" fmla="*/ 4012470 h 5774878"/>
                <a:gd name="connsiteX1459" fmla="*/ 1163534 w 2715821"/>
                <a:gd name="connsiteY1459" fmla="*/ 4036449 h 5774878"/>
                <a:gd name="connsiteX1460" fmla="*/ 1191650 w 2715821"/>
                <a:gd name="connsiteY1460" fmla="*/ 4028776 h 5774878"/>
                <a:gd name="connsiteX1461" fmla="*/ 1173756 w 2715821"/>
                <a:gd name="connsiteY1461" fmla="*/ 4008757 h 5774878"/>
                <a:gd name="connsiteX1462" fmla="*/ 1208873 w 2715821"/>
                <a:gd name="connsiteY1462" fmla="*/ 3978091 h 5774878"/>
                <a:gd name="connsiteX1463" fmla="*/ 1208873 w 2715821"/>
                <a:gd name="connsiteY1463" fmla="*/ 3959906 h 5774878"/>
                <a:gd name="connsiteX1464" fmla="*/ 1208292 w 2715821"/>
                <a:gd name="connsiteY1464" fmla="*/ 4028195 h 5774878"/>
                <a:gd name="connsiteX1465" fmla="*/ 1221534 w 2715821"/>
                <a:gd name="connsiteY1465" fmla="*/ 4031103 h 5774878"/>
                <a:gd name="connsiteX1466" fmla="*/ 1240681 w 2715821"/>
                <a:gd name="connsiteY1466" fmla="*/ 4029447 h 5774878"/>
                <a:gd name="connsiteX1467" fmla="*/ 1253117 w 2715821"/>
                <a:gd name="connsiteY1467" fmla="*/ 4033921 h 5774878"/>
                <a:gd name="connsiteX1468" fmla="*/ 1255354 w 2715821"/>
                <a:gd name="connsiteY1468" fmla="*/ 4030096 h 5774878"/>
                <a:gd name="connsiteX1469" fmla="*/ 1237930 w 2715821"/>
                <a:gd name="connsiteY1469" fmla="*/ 4013701 h 5774878"/>
                <a:gd name="connsiteX1470" fmla="*/ 1242895 w 2715821"/>
                <a:gd name="connsiteY1470" fmla="*/ 3995806 h 5774878"/>
                <a:gd name="connsiteX1471" fmla="*/ 1260141 w 2715821"/>
                <a:gd name="connsiteY1471" fmla="*/ 4013812 h 5774878"/>
                <a:gd name="connsiteX1472" fmla="*/ 1271123 w 2715821"/>
                <a:gd name="connsiteY1472" fmla="*/ 3993010 h 5774878"/>
                <a:gd name="connsiteX1473" fmla="*/ 1261483 w 2715821"/>
                <a:gd name="connsiteY1473" fmla="*/ 3961941 h 5774878"/>
                <a:gd name="connsiteX1474" fmla="*/ 1275955 w 2715821"/>
                <a:gd name="connsiteY1474" fmla="*/ 3968517 h 5774878"/>
                <a:gd name="connsiteX1475" fmla="*/ 1286669 w 2715821"/>
                <a:gd name="connsiteY1475" fmla="*/ 3999072 h 5774878"/>
                <a:gd name="connsiteX1476" fmla="*/ 1305458 w 2715821"/>
                <a:gd name="connsiteY1476" fmla="*/ 4018196 h 5774878"/>
                <a:gd name="connsiteX1477" fmla="*/ 1322390 w 2715821"/>
                <a:gd name="connsiteY1477" fmla="*/ 4004149 h 5774878"/>
                <a:gd name="connsiteX1478" fmla="*/ 1324202 w 2715821"/>
                <a:gd name="connsiteY1478" fmla="*/ 3966907 h 5774878"/>
                <a:gd name="connsiteX1479" fmla="*/ 1330913 w 2715821"/>
                <a:gd name="connsiteY1479" fmla="*/ 3917205 h 5774878"/>
                <a:gd name="connsiteX1480" fmla="*/ 1351424 w 2715821"/>
                <a:gd name="connsiteY1480" fmla="*/ 3926354 h 5774878"/>
                <a:gd name="connsiteX1481" fmla="*/ 1357396 w 2715821"/>
                <a:gd name="connsiteY1481" fmla="*/ 3892444 h 5774878"/>
                <a:gd name="connsiteX1482" fmla="*/ 1345787 w 2715821"/>
                <a:gd name="connsiteY1482" fmla="*/ 3877435 h 5774878"/>
                <a:gd name="connsiteX1483" fmla="*/ 1362183 w 2715821"/>
                <a:gd name="connsiteY1483" fmla="*/ 3840193 h 5774878"/>
                <a:gd name="connsiteX1484" fmla="*/ 1365739 w 2715821"/>
                <a:gd name="connsiteY1484" fmla="*/ 3851690 h 5774878"/>
                <a:gd name="connsiteX1485" fmla="*/ 1369430 w 2715821"/>
                <a:gd name="connsiteY1485" fmla="*/ 3897231 h 5774878"/>
                <a:gd name="connsiteX1486" fmla="*/ 1368401 w 2715821"/>
                <a:gd name="connsiteY1486" fmla="*/ 3925213 h 5774878"/>
                <a:gd name="connsiteX1487" fmla="*/ 1365001 w 2715821"/>
                <a:gd name="connsiteY1487" fmla="*/ 3946731 h 5774878"/>
                <a:gd name="connsiteX1488" fmla="*/ 1376007 w 2715821"/>
                <a:gd name="connsiteY1488" fmla="*/ 3958810 h 5774878"/>
                <a:gd name="connsiteX1489" fmla="*/ 1389427 w 2715821"/>
                <a:gd name="connsiteY1489" fmla="*/ 3953531 h 5774878"/>
                <a:gd name="connsiteX1490" fmla="*/ 1396518 w 2715821"/>
                <a:gd name="connsiteY1490" fmla="*/ 3910025 h 5774878"/>
                <a:gd name="connsiteX1491" fmla="*/ 1385334 w 2715821"/>
                <a:gd name="connsiteY1491" fmla="*/ 3885018 h 5774878"/>
                <a:gd name="connsiteX1492" fmla="*/ 1389584 w 2715821"/>
                <a:gd name="connsiteY1492" fmla="*/ 3882513 h 5774878"/>
                <a:gd name="connsiteX1493" fmla="*/ 1410610 w 2715821"/>
                <a:gd name="connsiteY1493" fmla="*/ 3903047 h 5774878"/>
                <a:gd name="connsiteX1494" fmla="*/ 1407142 w 2715821"/>
                <a:gd name="connsiteY1494" fmla="*/ 3874371 h 5774878"/>
                <a:gd name="connsiteX1495" fmla="*/ 1400723 w 2715821"/>
                <a:gd name="connsiteY1495" fmla="*/ 3868354 h 5774878"/>
                <a:gd name="connsiteX1496" fmla="*/ 1399806 w 2715821"/>
                <a:gd name="connsiteY1496" fmla="*/ 3861084 h 5774878"/>
                <a:gd name="connsiteX1497" fmla="*/ 1419356 w 2715821"/>
                <a:gd name="connsiteY1497" fmla="*/ 3865759 h 5774878"/>
                <a:gd name="connsiteX1498" fmla="*/ 1440135 w 2715821"/>
                <a:gd name="connsiteY1498" fmla="*/ 3817333 h 5774878"/>
                <a:gd name="connsiteX1499" fmla="*/ 1444318 w 2715821"/>
                <a:gd name="connsiteY1499" fmla="*/ 3822164 h 5774878"/>
                <a:gd name="connsiteX1500" fmla="*/ 1432217 w 2715821"/>
                <a:gd name="connsiteY1500" fmla="*/ 3907319 h 5774878"/>
                <a:gd name="connsiteX1501" fmla="*/ 1423852 w 2715821"/>
                <a:gd name="connsiteY1501" fmla="*/ 3917250 h 5774878"/>
                <a:gd name="connsiteX1502" fmla="*/ 1407478 w 2715821"/>
                <a:gd name="connsiteY1502" fmla="*/ 3982743 h 5774878"/>
                <a:gd name="connsiteX1503" fmla="*/ 1408082 w 2715821"/>
                <a:gd name="connsiteY1503" fmla="*/ 3991444 h 5774878"/>
                <a:gd name="connsiteX1504" fmla="*/ 1413898 w 2715821"/>
                <a:gd name="connsiteY1504" fmla="*/ 4018465 h 5774878"/>
                <a:gd name="connsiteX1505" fmla="*/ 1354891 w 2715821"/>
                <a:gd name="connsiteY1505" fmla="*/ 4039960 h 5774878"/>
                <a:gd name="connsiteX1506" fmla="*/ 1358962 w 2715821"/>
                <a:gd name="connsiteY1506" fmla="*/ 4147326 h 5774878"/>
                <a:gd name="connsiteX1507" fmla="*/ 1316284 w 2715821"/>
                <a:gd name="connsiteY1507" fmla="*/ 4145694 h 5774878"/>
                <a:gd name="connsiteX1508" fmla="*/ 1302863 w 2715821"/>
                <a:gd name="connsiteY1508" fmla="*/ 4139856 h 5774878"/>
                <a:gd name="connsiteX1509" fmla="*/ 1270967 w 2715821"/>
                <a:gd name="connsiteY1509" fmla="*/ 4125249 h 5774878"/>
                <a:gd name="connsiteX1510" fmla="*/ 1225314 w 2715821"/>
                <a:gd name="connsiteY1510" fmla="*/ 4115720 h 5774878"/>
                <a:gd name="connsiteX1511" fmla="*/ 1173487 w 2715821"/>
                <a:gd name="connsiteY1511" fmla="*/ 4090915 h 5774878"/>
                <a:gd name="connsiteX1512" fmla="*/ 1091800 w 2715821"/>
                <a:gd name="connsiteY1512" fmla="*/ 4016921 h 5774878"/>
                <a:gd name="connsiteX1513" fmla="*/ 1081399 w 2715821"/>
                <a:gd name="connsiteY1513" fmla="*/ 4010480 h 5774878"/>
                <a:gd name="connsiteX1514" fmla="*/ 1070215 w 2715821"/>
                <a:gd name="connsiteY1514" fmla="*/ 4038954 h 5774878"/>
                <a:gd name="connsiteX1515" fmla="*/ 1068358 w 2715821"/>
                <a:gd name="connsiteY1515" fmla="*/ 4023632 h 5774878"/>
                <a:gd name="connsiteX1516" fmla="*/ 1048428 w 2715821"/>
                <a:gd name="connsiteY1516" fmla="*/ 4006990 h 5774878"/>
                <a:gd name="connsiteX1517" fmla="*/ 1028879 w 2715821"/>
                <a:gd name="connsiteY1517" fmla="*/ 4001980 h 5774878"/>
                <a:gd name="connsiteX1518" fmla="*/ 1024875 w 2715821"/>
                <a:gd name="connsiteY1518" fmla="*/ 4004217 h 5774878"/>
                <a:gd name="connsiteX1519" fmla="*/ 990138 w 2715821"/>
                <a:gd name="connsiteY1519" fmla="*/ 4001622 h 5774878"/>
                <a:gd name="connsiteX1520" fmla="*/ 972422 w 2715821"/>
                <a:gd name="connsiteY1520" fmla="*/ 3982676 h 5774878"/>
                <a:gd name="connsiteX1521" fmla="*/ 939989 w 2715821"/>
                <a:gd name="connsiteY1521" fmla="*/ 4002405 h 5774878"/>
                <a:gd name="connsiteX1522" fmla="*/ 955825 w 2715821"/>
                <a:gd name="connsiteY1522" fmla="*/ 4022961 h 5774878"/>
                <a:gd name="connsiteX1523" fmla="*/ 1009195 w 2715821"/>
                <a:gd name="connsiteY1523" fmla="*/ 4075592 h 5774878"/>
                <a:gd name="connsiteX1524" fmla="*/ 1056906 w 2715821"/>
                <a:gd name="connsiteY1524" fmla="*/ 4125540 h 5774878"/>
                <a:gd name="connsiteX1525" fmla="*/ 1082249 w 2715821"/>
                <a:gd name="connsiteY1525" fmla="*/ 4147192 h 5774878"/>
                <a:gd name="connsiteX1526" fmla="*/ 1191181 w 2715821"/>
                <a:gd name="connsiteY1526" fmla="*/ 4258763 h 5774878"/>
                <a:gd name="connsiteX1527" fmla="*/ 1268931 w 2715821"/>
                <a:gd name="connsiteY1527" fmla="*/ 4331795 h 5774878"/>
                <a:gd name="connsiteX1528" fmla="*/ 1339994 w 2715821"/>
                <a:gd name="connsiteY1528" fmla="*/ 4405855 h 5774878"/>
                <a:gd name="connsiteX1529" fmla="*/ 1352900 w 2715821"/>
                <a:gd name="connsiteY1529" fmla="*/ 4415451 h 5774878"/>
                <a:gd name="connsiteX1530" fmla="*/ 1358246 w 2715821"/>
                <a:gd name="connsiteY1530" fmla="*/ 4413706 h 5774878"/>
                <a:gd name="connsiteX1531" fmla="*/ 1385647 w 2715821"/>
                <a:gd name="connsiteY1531" fmla="*/ 4159673 h 5774878"/>
                <a:gd name="connsiteX1532" fmla="*/ 1396138 w 2715821"/>
                <a:gd name="connsiteY1532" fmla="*/ 4199153 h 5774878"/>
                <a:gd name="connsiteX1533" fmla="*/ 1387392 w 2715821"/>
                <a:gd name="connsiteY1533" fmla="*/ 4272229 h 5774878"/>
                <a:gd name="connsiteX1534" fmla="*/ 1382538 w 2715821"/>
                <a:gd name="connsiteY1534" fmla="*/ 4390578 h 5774878"/>
                <a:gd name="connsiteX1535" fmla="*/ 1366254 w 2715821"/>
                <a:gd name="connsiteY1535" fmla="*/ 4424621 h 5774878"/>
                <a:gd name="connsiteX1536" fmla="*/ 1380927 w 2715821"/>
                <a:gd name="connsiteY1536" fmla="*/ 4446139 h 5774878"/>
                <a:gd name="connsiteX1537" fmla="*/ 1446532 w 2715821"/>
                <a:gd name="connsiteY1537" fmla="*/ 4513243 h 5774878"/>
                <a:gd name="connsiteX1538" fmla="*/ 1637510 w 2715821"/>
                <a:gd name="connsiteY1538" fmla="*/ 4701357 h 5774878"/>
                <a:gd name="connsiteX1539" fmla="*/ 1665917 w 2715821"/>
                <a:gd name="connsiteY1539" fmla="*/ 4717015 h 5774878"/>
                <a:gd name="connsiteX1540" fmla="*/ 1665268 w 2715821"/>
                <a:gd name="connsiteY1540" fmla="*/ 4716388 h 5774878"/>
                <a:gd name="connsiteX1541" fmla="*/ 1705352 w 2715821"/>
                <a:gd name="connsiteY1541" fmla="*/ 4757657 h 5774878"/>
                <a:gd name="connsiteX1542" fmla="*/ 1714120 w 2715821"/>
                <a:gd name="connsiteY1542" fmla="*/ 4742783 h 5774878"/>
                <a:gd name="connsiteX1543" fmla="*/ 1719667 w 2715821"/>
                <a:gd name="connsiteY1543" fmla="*/ 4691784 h 5774878"/>
                <a:gd name="connsiteX1544" fmla="*/ 1732417 w 2715821"/>
                <a:gd name="connsiteY1544" fmla="*/ 4644364 h 5774878"/>
                <a:gd name="connsiteX1545" fmla="*/ 1725706 w 2715821"/>
                <a:gd name="connsiteY1545" fmla="*/ 4617142 h 5774878"/>
                <a:gd name="connsiteX1546" fmla="*/ 1698954 w 2715821"/>
                <a:gd name="connsiteY1546" fmla="*/ 4622935 h 5774878"/>
                <a:gd name="connsiteX1547" fmla="*/ 1697702 w 2715821"/>
                <a:gd name="connsiteY1547" fmla="*/ 4625217 h 5774878"/>
                <a:gd name="connsiteX1548" fmla="*/ 1687770 w 2715821"/>
                <a:gd name="connsiteY1548" fmla="*/ 4650582 h 5774878"/>
                <a:gd name="connsiteX1549" fmla="*/ 1676206 w 2715821"/>
                <a:gd name="connsiteY1549" fmla="*/ 4607882 h 5774878"/>
                <a:gd name="connsiteX1550" fmla="*/ 1645808 w 2715821"/>
                <a:gd name="connsiteY1550" fmla="*/ 4496355 h 5774878"/>
                <a:gd name="connsiteX1551" fmla="*/ 1642632 w 2715821"/>
                <a:gd name="connsiteY1551" fmla="*/ 4483740 h 5774878"/>
                <a:gd name="connsiteX1552" fmla="*/ 1636056 w 2715821"/>
                <a:gd name="connsiteY1552" fmla="*/ 4442717 h 5774878"/>
                <a:gd name="connsiteX1553" fmla="*/ 1623396 w 2715821"/>
                <a:gd name="connsiteY1553" fmla="*/ 4402455 h 5774878"/>
                <a:gd name="connsiteX1554" fmla="*/ 1594966 w 2715821"/>
                <a:gd name="connsiteY1554" fmla="*/ 4325151 h 5774878"/>
                <a:gd name="connsiteX1555" fmla="*/ 1566782 w 2715821"/>
                <a:gd name="connsiteY1555" fmla="*/ 4255185 h 5774878"/>
                <a:gd name="connsiteX1556" fmla="*/ 1526162 w 2715821"/>
                <a:gd name="connsiteY1556" fmla="*/ 4200025 h 5774878"/>
                <a:gd name="connsiteX1557" fmla="*/ 1530994 w 2715821"/>
                <a:gd name="connsiteY1557" fmla="*/ 4193583 h 5774878"/>
                <a:gd name="connsiteX1558" fmla="*/ 1536765 w 2715821"/>
                <a:gd name="connsiteY1558" fmla="*/ 4164751 h 5774878"/>
                <a:gd name="connsiteX1559" fmla="*/ 1513412 w 2715821"/>
                <a:gd name="connsiteY1559" fmla="*/ 4116839 h 5774878"/>
                <a:gd name="connsiteX1560" fmla="*/ 1457627 w 2715821"/>
                <a:gd name="connsiteY1560" fmla="*/ 4058682 h 5774878"/>
                <a:gd name="connsiteX1561" fmla="*/ 1478250 w 2715821"/>
                <a:gd name="connsiteY1561" fmla="*/ 4011710 h 5774878"/>
                <a:gd name="connsiteX1562" fmla="*/ 1467715 w 2715821"/>
                <a:gd name="connsiteY1562" fmla="*/ 4019650 h 5774878"/>
                <a:gd name="connsiteX1563" fmla="*/ 1430047 w 2715821"/>
                <a:gd name="connsiteY1563" fmla="*/ 4013141 h 5774878"/>
                <a:gd name="connsiteX1564" fmla="*/ 1426066 w 2715821"/>
                <a:gd name="connsiteY1564" fmla="*/ 4000347 h 5774878"/>
                <a:gd name="connsiteX1565" fmla="*/ 1447584 w 2715821"/>
                <a:gd name="connsiteY1565" fmla="*/ 4010659 h 5774878"/>
                <a:gd name="connsiteX1566" fmla="*/ 1461005 w 2715821"/>
                <a:gd name="connsiteY1566" fmla="*/ 3987060 h 5774878"/>
                <a:gd name="connsiteX1567" fmla="*/ 1467178 w 2715821"/>
                <a:gd name="connsiteY1567" fmla="*/ 3967086 h 5774878"/>
                <a:gd name="connsiteX1568" fmla="*/ 1450223 w 2715821"/>
                <a:gd name="connsiteY1568" fmla="*/ 3958989 h 5774878"/>
                <a:gd name="connsiteX1569" fmla="*/ 1466037 w 2715821"/>
                <a:gd name="connsiteY1569" fmla="*/ 3923200 h 5774878"/>
                <a:gd name="connsiteX1570" fmla="*/ 1492118 w 2715821"/>
                <a:gd name="connsiteY1570" fmla="*/ 4001689 h 5774878"/>
                <a:gd name="connsiteX1571" fmla="*/ 1510012 w 2715821"/>
                <a:gd name="connsiteY1571" fmla="*/ 3986546 h 5774878"/>
                <a:gd name="connsiteX1572" fmla="*/ 1498694 w 2715821"/>
                <a:gd name="connsiteY1572" fmla="*/ 3962769 h 5774878"/>
                <a:gd name="connsiteX1573" fmla="*/ 1517103 w 2715821"/>
                <a:gd name="connsiteY1573" fmla="*/ 3968763 h 5774878"/>
                <a:gd name="connsiteX1574" fmla="*/ 1543676 w 2715821"/>
                <a:gd name="connsiteY1574" fmla="*/ 3939417 h 5774878"/>
                <a:gd name="connsiteX1575" fmla="*/ 1554435 w 2715821"/>
                <a:gd name="connsiteY1575" fmla="*/ 3962299 h 5774878"/>
                <a:gd name="connsiteX1576" fmla="*/ 1598276 w 2715821"/>
                <a:gd name="connsiteY1576" fmla="*/ 3950847 h 5774878"/>
                <a:gd name="connsiteX1577" fmla="*/ 1580382 w 2715821"/>
                <a:gd name="connsiteY1577" fmla="*/ 3933780 h 5774878"/>
                <a:gd name="connsiteX1578" fmla="*/ 1608543 w 2715821"/>
                <a:gd name="connsiteY1578" fmla="*/ 3918704 h 5774878"/>
                <a:gd name="connsiteX1579" fmla="*/ 1624469 w 2715821"/>
                <a:gd name="connsiteY1579" fmla="*/ 3930693 h 5774878"/>
                <a:gd name="connsiteX1580" fmla="*/ 1647173 w 2715821"/>
                <a:gd name="connsiteY1580" fmla="*/ 3908169 h 5774878"/>
                <a:gd name="connsiteX1581" fmla="*/ 1660593 w 2715821"/>
                <a:gd name="connsiteY1581" fmla="*/ 3880813 h 5774878"/>
                <a:gd name="connsiteX1582" fmla="*/ 1668959 w 2715821"/>
                <a:gd name="connsiteY1582" fmla="*/ 3898483 h 5774878"/>
                <a:gd name="connsiteX1583" fmla="*/ 1699983 w 2715821"/>
                <a:gd name="connsiteY1583" fmla="*/ 3894457 h 5774878"/>
                <a:gd name="connsiteX1584" fmla="*/ 1705061 w 2715821"/>
                <a:gd name="connsiteY1584" fmla="*/ 3868555 h 5774878"/>
                <a:gd name="connsiteX1585" fmla="*/ 1726601 w 2715821"/>
                <a:gd name="connsiteY1585" fmla="*/ 3844487 h 5774878"/>
                <a:gd name="connsiteX1586" fmla="*/ 1737405 w 2715821"/>
                <a:gd name="connsiteY1586" fmla="*/ 3857483 h 5774878"/>
                <a:gd name="connsiteX1587" fmla="*/ 1721747 w 2715821"/>
                <a:gd name="connsiteY1587" fmla="*/ 3892981 h 5774878"/>
                <a:gd name="connsiteX1588" fmla="*/ 1743802 w 2715821"/>
                <a:gd name="connsiteY1588" fmla="*/ 3861666 h 5774878"/>
                <a:gd name="connsiteX1589" fmla="*/ 1762121 w 2715821"/>
                <a:gd name="connsiteY1589" fmla="*/ 3861666 h 5774878"/>
                <a:gd name="connsiteX1590" fmla="*/ 1766147 w 2715821"/>
                <a:gd name="connsiteY1590" fmla="*/ 3846724 h 5774878"/>
                <a:gd name="connsiteX1591" fmla="*/ 1800281 w 2715821"/>
                <a:gd name="connsiteY1591" fmla="*/ 3836502 h 5774878"/>
                <a:gd name="connsiteX1592" fmla="*/ 1812181 w 2715821"/>
                <a:gd name="connsiteY1592" fmla="*/ 3844935 h 5774878"/>
                <a:gd name="connsiteX1593" fmla="*/ 1832670 w 2715821"/>
                <a:gd name="connsiteY1593" fmla="*/ 3842698 h 5774878"/>
                <a:gd name="connsiteX1594" fmla="*/ 1859153 w 2715821"/>
                <a:gd name="connsiteY1594" fmla="*/ 3818697 h 5774878"/>
                <a:gd name="connsiteX1595" fmla="*/ 1853494 w 2715821"/>
                <a:gd name="connsiteY1595" fmla="*/ 3812501 h 5774878"/>
                <a:gd name="connsiteX1596" fmla="*/ 1846985 w 2715821"/>
                <a:gd name="connsiteY1596" fmla="*/ 3806417 h 5774878"/>
                <a:gd name="connsiteX1597" fmla="*/ 1851682 w 2715821"/>
                <a:gd name="connsiteY1597" fmla="*/ 3789328 h 5774878"/>
                <a:gd name="connsiteX1598" fmla="*/ 1865483 w 2715821"/>
                <a:gd name="connsiteY1598" fmla="*/ 3762285 h 5774878"/>
                <a:gd name="connsiteX1599" fmla="*/ 1859690 w 2715821"/>
                <a:gd name="connsiteY1599" fmla="*/ 3744950 h 5774878"/>
                <a:gd name="connsiteX1600" fmla="*/ 1890558 w 2715821"/>
                <a:gd name="connsiteY1600" fmla="*/ 3719115 h 5774878"/>
                <a:gd name="connsiteX1601" fmla="*/ 1888746 w 2715821"/>
                <a:gd name="connsiteY1601" fmla="*/ 3737927 h 5774878"/>
                <a:gd name="connsiteX1602" fmla="*/ 1865729 w 2715821"/>
                <a:gd name="connsiteY1602" fmla="*/ 3793242 h 5774878"/>
                <a:gd name="connsiteX1603" fmla="*/ 1871478 w 2715821"/>
                <a:gd name="connsiteY1603" fmla="*/ 3818227 h 5774878"/>
                <a:gd name="connsiteX1604" fmla="*/ 1886755 w 2715821"/>
                <a:gd name="connsiteY1604" fmla="*/ 3830843 h 5774878"/>
                <a:gd name="connsiteX1605" fmla="*/ 1896105 w 2715821"/>
                <a:gd name="connsiteY1605" fmla="*/ 3776332 h 5774878"/>
                <a:gd name="connsiteX1606" fmla="*/ 1905052 w 2715821"/>
                <a:gd name="connsiteY1606" fmla="*/ 3779441 h 5774878"/>
                <a:gd name="connsiteX1607" fmla="*/ 1933817 w 2715821"/>
                <a:gd name="connsiteY1607" fmla="*/ 3779441 h 5774878"/>
                <a:gd name="connsiteX1608" fmla="*/ 1936725 w 2715821"/>
                <a:gd name="connsiteY1608" fmla="*/ 3750363 h 5774878"/>
                <a:gd name="connsiteX1609" fmla="*/ 1930552 w 2715821"/>
                <a:gd name="connsiteY1609" fmla="*/ 3729897 h 5774878"/>
                <a:gd name="connsiteX1610" fmla="*/ 1953792 w 2715821"/>
                <a:gd name="connsiteY1610" fmla="*/ 3724439 h 5774878"/>
                <a:gd name="connsiteX1611" fmla="*/ 1956208 w 2715821"/>
                <a:gd name="connsiteY1611" fmla="*/ 3700237 h 5774878"/>
                <a:gd name="connsiteX1612" fmla="*/ 1973766 w 2715821"/>
                <a:gd name="connsiteY1612" fmla="*/ 3696367 h 5774878"/>
                <a:gd name="connsiteX1613" fmla="*/ 1970232 w 2715821"/>
                <a:gd name="connsiteY1613" fmla="*/ 3679010 h 5774878"/>
                <a:gd name="connsiteX1614" fmla="*/ 1963880 w 2715821"/>
                <a:gd name="connsiteY1614" fmla="*/ 3670062 h 5774878"/>
                <a:gd name="connsiteX1615" fmla="*/ 1912143 w 2715821"/>
                <a:gd name="connsiteY1615" fmla="*/ 3569407 h 5774878"/>
                <a:gd name="connsiteX1616" fmla="*/ 1898722 w 2715821"/>
                <a:gd name="connsiteY1616" fmla="*/ 3558357 h 5774878"/>
                <a:gd name="connsiteX1617" fmla="*/ 1900310 w 2715821"/>
                <a:gd name="connsiteY1617" fmla="*/ 3571778 h 5774878"/>
                <a:gd name="connsiteX1618" fmla="*/ 1905612 w 2715821"/>
                <a:gd name="connsiteY1618" fmla="*/ 3581575 h 5774878"/>
                <a:gd name="connsiteX1619" fmla="*/ 1889954 w 2715821"/>
                <a:gd name="connsiteY1619" fmla="*/ 3617364 h 5774878"/>
                <a:gd name="connsiteX1620" fmla="*/ 1856961 w 2715821"/>
                <a:gd name="connsiteY1620" fmla="*/ 3608618 h 5774878"/>
                <a:gd name="connsiteX1621" fmla="*/ 1872171 w 2715821"/>
                <a:gd name="connsiteY1621" fmla="*/ 3610855 h 5774878"/>
                <a:gd name="connsiteX1622" fmla="*/ 1893242 w 2715821"/>
                <a:gd name="connsiteY1622" fmla="*/ 3594034 h 5774878"/>
                <a:gd name="connsiteX1623" fmla="*/ 1880470 w 2715821"/>
                <a:gd name="connsiteY1623" fmla="*/ 3571062 h 5774878"/>
                <a:gd name="connsiteX1624" fmla="*/ 1849021 w 2715821"/>
                <a:gd name="connsiteY1624" fmla="*/ 3563323 h 5774878"/>
                <a:gd name="connsiteX1625" fmla="*/ 1603510 w 2715821"/>
                <a:gd name="connsiteY1625" fmla="*/ 4278939 h 5774878"/>
                <a:gd name="connsiteX1626" fmla="*/ 1602929 w 2715821"/>
                <a:gd name="connsiteY1626" fmla="*/ 4278335 h 5774878"/>
                <a:gd name="connsiteX1627" fmla="*/ 1609348 w 2715821"/>
                <a:gd name="connsiteY1627" fmla="*/ 4316361 h 5774878"/>
                <a:gd name="connsiteX1628" fmla="*/ 1637107 w 2715821"/>
                <a:gd name="connsiteY1628" fmla="*/ 4399838 h 5774878"/>
                <a:gd name="connsiteX1629" fmla="*/ 1642744 w 2715821"/>
                <a:gd name="connsiteY1629" fmla="*/ 4416323 h 5774878"/>
                <a:gd name="connsiteX1630" fmla="*/ 1675043 w 2715821"/>
                <a:gd name="connsiteY1630" fmla="*/ 4443791 h 5774878"/>
                <a:gd name="connsiteX1631" fmla="*/ 1673790 w 2715821"/>
                <a:gd name="connsiteY1631" fmla="*/ 4487945 h 5774878"/>
                <a:gd name="connsiteX1632" fmla="*/ 1679561 w 2715821"/>
                <a:gd name="connsiteY1632" fmla="*/ 4502350 h 5774878"/>
                <a:gd name="connsiteX1633" fmla="*/ 1710452 w 2715821"/>
                <a:gd name="connsiteY1633" fmla="*/ 4567933 h 5774878"/>
                <a:gd name="connsiteX1634" fmla="*/ 1711816 w 2715821"/>
                <a:gd name="connsiteY1634" fmla="*/ 4574397 h 5774878"/>
                <a:gd name="connsiteX1635" fmla="*/ 1693474 w 2715821"/>
                <a:gd name="connsiteY1635" fmla="*/ 4580392 h 5774878"/>
                <a:gd name="connsiteX1636" fmla="*/ 1727227 w 2715821"/>
                <a:gd name="connsiteY1636" fmla="*/ 4608262 h 5774878"/>
                <a:gd name="connsiteX1637" fmla="*/ 1723291 w 2715821"/>
                <a:gd name="connsiteY1637" fmla="*/ 4573413 h 5774878"/>
                <a:gd name="connsiteX1638" fmla="*/ 1725326 w 2715821"/>
                <a:gd name="connsiteY1638" fmla="*/ 4547712 h 5774878"/>
                <a:gd name="connsiteX1639" fmla="*/ 1732640 w 2715821"/>
                <a:gd name="connsiteY1639" fmla="*/ 4524338 h 5774878"/>
                <a:gd name="connsiteX1640" fmla="*/ 1764671 w 2715821"/>
                <a:gd name="connsiteY1640" fmla="*/ 4477365 h 5774878"/>
                <a:gd name="connsiteX1641" fmla="*/ 1812874 w 2715821"/>
                <a:gd name="connsiteY1641" fmla="*/ 4438020 h 5774878"/>
                <a:gd name="connsiteX1642" fmla="*/ 1907222 w 2715821"/>
                <a:gd name="connsiteY1642" fmla="*/ 4389772 h 5774878"/>
                <a:gd name="connsiteX1643" fmla="*/ 1885100 w 2715821"/>
                <a:gd name="connsiteY1643" fmla="*/ 4406727 h 5774878"/>
                <a:gd name="connsiteX1644" fmla="*/ 2008794 w 2715821"/>
                <a:gd name="connsiteY1644" fmla="*/ 4393440 h 5774878"/>
                <a:gd name="connsiteX1645" fmla="*/ 2004992 w 2715821"/>
                <a:gd name="connsiteY1645" fmla="*/ 4397243 h 5774878"/>
                <a:gd name="connsiteX1646" fmla="*/ 1910376 w 2715821"/>
                <a:gd name="connsiteY1646" fmla="*/ 4422027 h 5774878"/>
                <a:gd name="connsiteX1647" fmla="*/ 1880984 w 2715821"/>
                <a:gd name="connsiteY1647" fmla="*/ 4432249 h 5774878"/>
                <a:gd name="connsiteX1648" fmla="*/ 1804687 w 2715821"/>
                <a:gd name="connsiteY1648" fmla="*/ 4467747 h 5774878"/>
                <a:gd name="connsiteX1649" fmla="*/ 1779881 w 2715821"/>
                <a:gd name="connsiteY1649" fmla="*/ 4493246 h 5774878"/>
                <a:gd name="connsiteX1650" fmla="*/ 1762770 w 2715821"/>
                <a:gd name="connsiteY1650" fmla="*/ 4536327 h 5774878"/>
                <a:gd name="connsiteX1651" fmla="*/ 1787375 w 2715821"/>
                <a:gd name="connsiteY1651" fmla="*/ 4554669 h 5774878"/>
                <a:gd name="connsiteX1652" fmla="*/ 1797597 w 2715821"/>
                <a:gd name="connsiteY1652" fmla="*/ 4586610 h 5774878"/>
                <a:gd name="connsiteX1653" fmla="*/ 1769950 w 2715821"/>
                <a:gd name="connsiteY1653" fmla="*/ 4586006 h 5774878"/>
                <a:gd name="connsiteX1654" fmla="*/ 1757670 w 2715821"/>
                <a:gd name="connsiteY1654" fmla="*/ 4625754 h 5774878"/>
                <a:gd name="connsiteX1655" fmla="*/ 1765611 w 2715821"/>
                <a:gd name="connsiteY1655" fmla="*/ 4655883 h 5774878"/>
                <a:gd name="connsiteX1656" fmla="*/ 1787509 w 2715821"/>
                <a:gd name="connsiteY1656" fmla="*/ 4677200 h 5774878"/>
                <a:gd name="connsiteX1657" fmla="*/ 1786838 w 2715821"/>
                <a:gd name="connsiteY1657" fmla="*/ 4676641 h 5774878"/>
                <a:gd name="connsiteX1658" fmla="*/ 1799453 w 2715821"/>
                <a:gd name="connsiteY1658" fmla="*/ 4690732 h 5774878"/>
                <a:gd name="connsiteX1659" fmla="*/ 1796031 w 2715821"/>
                <a:gd name="connsiteY1659" fmla="*/ 4692276 h 5774878"/>
                <a:gd name="connsiteX1660" fmla="*/ 1779277 w 2715821"/>
                <a:gd name="connsiteY1660" fmla="*/ 4686550 h 5774878"/>
                <a:gd name="connsiteX1661" fmla="*/ 1754449 w 2715821"/>
                <a:gd name="connsiteY1661" fmla="*/ 4700462 h 5774878"/>
                <a:gd name="connsiteX1662" fmla="*/ 1739306 w 2715821"/>
                <a:gd name="connsiteY1662" fmla="*/ 4774276 h 5774878"/>
                <a:gd name="connsiteX1663" fmla="*/ 1715104 w 2715821"/>
                <a:gd name="connsiteY1663" fmla="*/ 4766962 h 5774878"/>
                <a:gd name="connsiteX1664" fmla="*/ 1782521 w 2715821"/>
                <a:gd name="connsiteY1664" fmla="*/ 4843013 h 5774878"/>
                <a:gd name="connsiteX1665" fmla="*/ 1856335 w 2715821"/>
                <a:gd name="connsiteY1665" fmla="*/ 4917185 h 5774878"/>
                <a:gd name="connsiteX1666" fmla="*/ 1927040 w 2715821"/>
                <a:gd name="connsiteY1666" fmla="*/ 4988091 h 5774878"/>
                <a:gd name="connsiteX1667" fmla="*/ 1993786 w 2715821"/>
                <a:gd name="connsiteY1667" fmla="*/ 4993124 h 5774878"/>
                <a:gd name="connsiteX1668" fmla="*/ 2016489 w 2715821"/>
                <a:gd name="connsiteY1668" fmla="*/ 5001378 h 5774878"/>
                <a:gd name="connsiteX1669" fmla="*/ 2094285 w 2715821"/>
                <a:gd name="connsiteY1669" fmla="*/ 4997978 h 5774878"/>
                <a:gd name="connsiteX1670" fmla="*/ 2165862 w 2715821"/>
                <a:gd name="connsiteY1670" fmla="*/ 4968229 h 5774878"/>
                <a:gd name="connsiteX1671" fmla="*/ 2168792 w 2715821"/>
                <a:gd name="connsiteY1671" fmla="*/ 4964985 h 5774878"/>
                <a:gd name="connsiteX1672" fmla="*/ 2240973 w 2715821"/>
                <a:gd name="connsiteY1672" fmla="*/ 4849052 h 5774878"/>
                <a:gd name="connsiteX1673" fmla="*/ 2235024 w 2715821"/>
                <a:gd name="connsiteY1673" fmla="*/ 4813980 h 5774878"/>
                <a:gd name="connsiteX1674" fmla="*/ 2239095 w 2715821"/>
                <a:gd name="connsiteY1674" fmla="*/ 4803713 h 5774878"/>
                <a:gd name="connsiteX1675" fmla="*/ 2254461 w 2715821"/>
                <a:gd name="connsiteY1675" fmla="*/ 4742961 h 5774878"/>
                <a:gd name="connsiteX1676" fmla="*/ 2260702 w 2715821"/>
                <a:gd name="connsiteY1676" fmla="*/ 4706345 h 5774878"/>
                <a:gd name="connsiteX1677" fmla="*/ 2234957 w 2715821"/>
                <a:gd name="connsiteY1677" fmla="*/ 4527737 h 5774878"/>
                <a:gd name="connsiteX1678" fmla="*/ 2217062 w 2715821"/>
                <a:gd name="connsiteY1678" fmla="*/ 4485238 h 5774878"/>
                <a:gd name="connsiteX1679" fmla="*/ 2207668 w 2715821"/>
                <a:gd name="connsiteY1679" fmla="*/ 4458397 h 5774878"/>
                <a:gd name="connsiteX1680" fmla="*/ 2191250 w 2715821"/>
                <a:gd name="connsiteY1680" fmla="*/ 4434419 h 5774878"/>
                <a:gd name="connsiteX1681" fmla="*/ 2181587 w 2715821"/>
                <a:gd name="connsiteY1681" fmla="*/ 4441957 h 5774878"/>
                <a:gd name="connsiteX1682" fmla="*/ 2176912 w 2715821"/>
                <a:gd name="connsiteY1682" fmla="*/ 4439988 h 5774878"/>
                <a:gd name="connsiteX1683" fmla="*/ 2153560 w 2715821"/>
                <a:gd name="connsiteY1683" fmla="*/ 4360672 h 5774878"/>
                <a:gd name="connsiteX1684" fmla="*/ 2154298 w 2715821"/>
                <a:gd name="connsiteY1684" fmla="*/ 4358636 h 5774878"/>
                <a:gd name="connsiteX1685" fmla="*/ 2150943 w 2715821"/>
                <a:gd name="connsiteY1685" fmla="*/ 4323988 h 5774878"/>
                <a:gd name="connsiteX1686" fmla="*/ 2147766 w 2715821"/>
                <a:gd name="connsiteY1686" fmla="*/ 4313721 h 5774878"/>
                <a:gd name="connsiteX1687" fmla="*/ 2139691 w 2715821"/>
                <a:gd name="connsiteY1687" fmla="*/ 4281444 h 5774878"/>
                <a:gd name="connsiteX1688" fmla="*/ 2128351 w 2715821"/>
                <a:gd name="connsiteY1688" fmla="*/ 4260173 h 5774878"/>
                <a:gd name="connsiteX1689" fmla="*/ 2109338 w 2715821"/>
                <a:gd name="connsiteY1689" fmla="*/ 4252836 h 5774878"/>
                <a:gd name="connsiteX1690" fmla="*/ 2107102 w 2715821"/>
                <a:gd name="connsiteY1690" fmla="*/ 4246126 h 5774878"/>
                <a:gd name="connsiteX1691" fmla="*/ 2093569 w 2715821"/>
                <a:gd name="connsiteY1691" fmla="*/ 4203157 h 5774878"/>
                <a:gd name="connsiteX1692" fmla="*/ 2086993 w 2715821"/>
                <a:gd name="connsiteY1692" fmla="*/ 4184949 h 5774878"/>
                <a:gd name="connsiteX1693" fmla="*/ 2083548 w 2715821"/>
                <a:gd name="connsiteY1693" fmla="*/ 4160837 h 5774878"/>
                <a:gd name="connsiteX1694" fmla="*/ 2064849 w 2715821"/>
                <a:gd name="connsiteY1694" fmla="*/ 4071365 h 5774878"/>
                <a:gd name="connsiteX1695" fmla="*/ 2041743 w 2715821"/>
                <a:gd name="connsiteY1695" fmla="*/ 3958385 h 5774878"/>
                <a:gd name="connsiteX1696" fmla="*/ 2030872 w 2715821"/>
                <a:gd name="connsiteY1696" fmla="*/ 3919867 h 5774878"/>
                <a:gd name="connsiteX1697" fmla="*/ 1986919 w 2715821"/>
                <a:gd name="connsiteY1697" fmla="*/ 3886136 h 5774878"/>
                <a:gd name="connsiteX1698" fmla="*/ 1977211 w 2715821"/>
                <a:gd name="connsiteY1698" fmla="*/ 3889849 h 5774878"/>
                <a:gd name="connsiteX1699" fmla="*/ 1968778 w 2715821"/>
                <a:gd name="connsiteY1699" fmla="*/ 3897276 h 5774878"/>
                <a:gd name="connsiteX1700" fmla="*/ 1944487 w 2715821"/>
                <a:gd name="connsiteY1700" fmla="*/ 3893965 h 5774878"/>
                <a:gd name="connsiteX1701" fmla="*/ 1931267 w 2715821"/>
                <a:gd name="connsiteY1701" fmla="*/ 3916758 h 5774878"/>
                <a:gd name="connsiteX1702" fmla="*/ 1919323 w 2715821"/>
                <a:gd name="connsiteY1702" fmla="*/ 3914924 h 5774878"/>
                <a:gd name="connsiteX1703" fmla="*/ 1885771 w 2715821"/>
                <a:gd name="connsiteY1703" fmla="*/ 3919151 h 5774878"/>
                <a:gd name="connsiteX1704" fmla="*/ 1877741 w 2715821"/>
                <a:gd name="connsiteY1704" fmla="*/ 3921634 h 5774878"/>
                <a:gd name="connsiteX1705" fmla="*/ 1862397 w 2715821"/>
                <a:gd name="connsiteY1705" fmla="*/ 3928031 h 5774878"/>
                <a:gd name="connsiteX1706" fmla="*/ 1832178 w 2715821"/>
                <a:gd name="connsiteY1706" fmla="*/ 3934585 h 5774878"/>
                <a:gd name="connsiteX1707" fmla="*/ 1802272 w 2715821"/>
                <a:gd name="connsiteY1707" fmla="*/ 3932773 h 5774878"/>
                <a:gd name="connsiteX1708" fmla="*/ 1778181 w 2715821"/>
                <a:gd name="connsiteY1708" fmla="*/ 3940804 h 5774878"/>
                <a:gd name="connsiteX1709" fmla="*/ 1775251 w 2715821"/>
                <a:gd name="connsiteY1709" fmla="*/ 3946619 h 5774878"/>
                <a:gd name="connsiteX1710" fmla="*/ 1738009 w 2715821"/>
                <a:gd name="connsiteY1710" fmla="*/ 3956730 h 5774878"/>
                <a:gd name="connsiteX1711" fmla="*/ 1738926 w 2715821"/>
                <a:gd name="connsiteY1711" fmla="*/ 3944763 h 5774878"/>
                <a:gd name="connsiteX1712" fmla="*/ 1753599 w 2715821"/>
                <a:gd name="connsiteY1712" fmla="*/ 3928031 h 5774878"/>
                <a:gd name="connsiteX1713" fmla="*/ 1767333 w 2715821"/>
                <a:gd name="connsiteY1713" fmla="*/ 3901727 h 5774878"/>
                <a:gd name="connsiteX1714" fmla="*/ 1736667 w 2715821"/>
                <a:gd name="connsiteY1714" fmla="*/ 3912911 h 5774878"/>
                <a:gd name="connsiteX1715" fmla="*/ 1713180 w 2715821"/>
                <a:gd name="connsiteY1715" fmla="*/ 3968070 h 5774878"/>
                <a:gd name="connsiteX1716" fmla="*/ 1685444 w 2715821"/>
                <a:gd name="connsiteY1716" fmla="*/ 3972544 h 5774878"/>
                <a:gd name="connsiteX1717" fmla="*/ 1680747 w 2715821"/>
                <a:gd name="connsiteY1717" fmla="*/ 3995493 h 5774878"/>
                <a:gd name="connsiteX1718" fmla="*/ 1674327 w 2715821"/>
                <a:gd name="connsiteY1718" fmla="*/ 4010547 h 5774878"/>
                <a:gd name="connsiteX1719" fmla="*/ 1666543 w 2715821"/>
                <a:gd name="connsiteY1719" fmla="*/ 4009741 h 5774878"/>
                <a:gd name="connsiteX1720" fmla="*/ 1665045 w 2715821"/>
                <a:gd name="connsiteY1720" fmla="*/ 3993435 h 5774878"/>
                <a:gd name="connsiteX1721" fmla="*/ 1672202 w 2715821"/>
                <a:gd name="connsiteY1721" fmla="*/ 3963395 h 5774878"/>
                <a:gd name="connsiteX1722" fmla="*/ 1658938 w 2715821"/>
                <a:gd name="connsiteY1722" fmla="*/ 3964983 h 5774878"/>
                <a:gd name="connsiteX1723" fmla="*/ 1651489 w 2715821"/>
                <a:gd name="connsiteY1723" fmla="*/ 3982743 h 5774878"/>
                <a:gd name="connsiteX1724" fmla="*/ 1643415 w 2715821"/>
                <a:gd name="connsiteY1724" fmla="*/ 4028284 h 5774878"/>
                <a:gd name="connsiteX1725" fmla="*/ 1633752 w 2715821"/>
                <a:gd name="connsiteY1725" fmla="*/ 4012068 h 5774878"/>
                <a:gd name="connsiteX1726" fmla="*/ 1625588 w 2715821"/>
                <a:gd name="connsiteY1726" fmla="*/ 4023252 h 5774878"/>
                <a:gd name="connsiteX1727" fmla="*/ 1611205 w 2715821"/>
                <a:gd name="connsiteY1727" fmla="*/ 4024392 h 5774878"/>
                <a:gd name="connsiteX1728" fmla="*/ 1574969 w 2715821"/>
                <a:gd name="connsiteY1728" fmla="*/ 4068770 h 5774878"/>
                <a:gd name="connsiteX1729" fmla="*/ 1575282 w 2715821"/>
                <a:gd name="connsiteY1729" fmla="*/ 4084249 h 5774878"/>
                <a:gd name="connsiteX1730" fmla="*/ 1607984 w 2715821"/>
                <a:gd name="connsiteY1730" fmla="*/ 4058481 h 5774878"/>
                <a:gd name="connsiteX1731" fmla="*/ 1598164 w 2715821"/>
                <a:gd name="connsiteY1731" fmla="*/ 4085323 h 5774878"/>
                <a:gd name="connsiteX1732" fmla="*/ 1553854 w 2715821"/>
                <a:gd name="connsiteY1732" fmla="*/ 4140124 h 5774878"/>
                <a:gd name="connsiteX1733" fmla="*/ 1578883 w 2715821"/>
                <a:gd name="connsiteY1733" fmla="*/ 4140281 h 5774878"/>
                <a:gd name="connsiteX1734" fmla="*/ 1605948 w 2715821"/>
                <a:gd name="connsiteY1734" fmla="*/ 4111538 h 5774878"/>
                <a:gd name="connsiteX1735" fmla="*/ 1618452 w 2715821"/>
                <a:gd name="connsiteY1735" fmla="*/ 4096238 h 5774878"/>
                <a:gd name="connsiteX1736" fmla="*/ 1649543 w 2715821"/>
                <a:gd name="connsiteY1736" fmla="*/ 4061367 h 5774878"/>
                <a:gd name="connsiteX1737" fmla="*/ 1624536 w 2715821"/>
                <a:gd name="connsiteY1737" fmla="*/ 4113260 h 5774878"/>
                <a:gd name="connsiteX1738" fmla="*/ 1612972 w 2715821"/>
                <a:gd name="connsiteY1738" fmla="*/ 4141242 h 5774878"/>
                <a:gd name="connsiteX1739" fmla="*/ 1597449 w 2715821"/>
                <a:gd name="connsiteY1739" fmla="*/ 4170589 h 5774878"/>
                <a:gd name="connsiteX1740" fmla="*/ 1567767 w 2715821"/>
                <a:gd name="connsiteY1740" fmla="*/ 4185889 h 5774878"/>
                <a:gd name="connsiteX1741" fmla="*/ 1560609 w 2715821"/>
                <a:gd name="connsiteY1741" fmla="*/ 4208883 h 5774878"/>
                <a:gd name="connsiteX1742" fmla="*/ 1589911 w 2715821"/>
                <a:gd name="connsiteY1742" fmla="*/ 4247289 h 5774878"/>
                <a:gd name="connsiteX1743" fmla="*/ 1589329 w 2715821"/>
                <a:gd name="connsiteY1743" fmla="*/ 4246685 h 5774878"/>
                <a:gd name="connsiteX1744" fmla="*/ 1603510 w 2715821"/>
                <a:gd name="connsiteY1744" fmla="*/ 4278939 h 5774878"/>
                <a:gd name="connsiteX1745" fmla="*/ 740668 w 2715821"/>
                <a:gd name="connsiteY1745" fmla="*/ 2950286 h 5774878"/>
                <a:gd name="connsiteX1746" fmla="*/ 741205 w 2715821"/>
                <a:gd name="connsiteY1746" fmla="*/ 2950867 h 5774878"/>
                <a:gd name="connsiteX1747" fmla="*/ 740378 w 2715821"/>
                <a:gd name="connsiteY1747" fmla="*/ 2936798 h 5774878"/>
                <a:gd name="connsiteX1748" fmla="*/ 759592 w 2715821"/>
                <a:gd name="connsiteY1748" fmla="*/ 2924965 h 5774878"/>
                <a:gd name="connsiteX1749" fmla="*/ 779589 w 2715821"/>
                <a:gd name="connsiteY1749" fmla="*/ 2942345 h 5774878"/>
                <a:gd name="connsiteX1750" fmla="*/ 799183 w 2715821"/>
                <a:gd name="connsiteY1750" fmla="*/ 2940466 h 5774878"/>
                <a:gd name="connsiteX1751" fmla="*/ 811933 w 2715821"/>
                <a:gd name="connsiteY1751" fmla="*/ 2922572 h 5774878"/>
                <a:gd name="connsiteX1752" fmla="*/ 791801 w 2715821"/>
                <a:gd name="connsiteY1752" fmla="*/ 2882309 h 5774878"/>
                <a:gd name="connsiteX1753" fmla="*/ 790996 w 2715821"/>
                <a:gd name="connsiteY1753" fmla="*/ 2927291 h 5774878"/>
                <a:gd name="connsiteX1754" fmla="*/ 789073 w 2715821"/>
                <a:gd name="connsiteY1754" fmla="*/ 2926486 h 5774878"/>
                <a:gd name="connsiteX1755" fmla="*/ 786992 w 2715821"/>
                <a:gd name="connsiteY1755" fmla="*/ 2909509 h 5774878"/>
                <a:gd name="connsiteX1756" fmla="*/ 772207 w 2715821"/>
                <a:gd name="connsiteY1756" fmla="*/ 2901255 h 5774878"/>
                <a:gd name="connsiteX1757" fmla="*/ 749839 w 2715821"/>
                <a:gd name="connsiteY1757" fmla="*/ 2907250 h 5774878"/>
                <a:gd name="connsiteX1758" fmla="*/ 737358 w 2715821"/>
                <a:gd name="connsiteY1758" fmla="*/ 2922370 h 5774878"/>
                <a:gd name="connsiteX1759" fmla="*/ 741205 w 2715821"/>
                <a:gd name="connsiteY1759" fmla="*/ 2937379 h 5774878"/>
                <a:gd name="connsiteX1760" fmla="*/ 721231 w 2715821"/>
                <a:gd name="connsiteY1760" fmla="*/ 2919485 h 5774878"/>
                <a:gd name="connsiteX1761" fmla="*/ 720425 w 2715821"/>
                <a:gd name="connsiteY1761" fmla="*/ 2858488 h 5774878"/>
                <a:gd name="connsiteX1762" fmla="*/ 733846 w 2715821"/>
                <a:gd name="connsiteY1762" fmla="*/ 2850279 h 5774878"/>
                <a:gd name="connsiteX1763" fmla="*/ 760196 w 2715821"/>
                <a:gd name="connsiteY1763" fmla="*/ 2854081 h 5774878"/>
                <a:gd name="connsiteX1764" fmla="*/ 823072 w 2715821"/>
                <a:gd name="connsiteY1764" fmla="*/ 2871752 h 5774878"/>
                <a:gd name="connsiteX1765" fmla="*/ 838528 w 2715821"/>
                <a:gd name="connsiteY1765" fmla="*/ 2900360 h 5774878"/>
                <a:gd name="connsiteX1766" fmla="*/ 829581 w 2715821"/>
                <a:gd name="connsiteY1766" fmla="*/ 2934024 h 5774878"/>
                <a:gd name="connsiteX1767" fmla="*/ 855707 w 2715821"/>
                <a:gd name="connsiteY1767" fmla="*/ 2972497 h 5774878"/>
                <a:gd name="connsiteX1768" fmla="*/ 850092 w 2715821"/>
                <a:gd name="connsiteY1768" fmla="*/ 2974577 h 5774878"/>
                <a:gd name="connsiteX1769" fmla="*/ 835531 w 2715821"/>
                <a:gd name="connsiteY1769" fmla="*/ 2969209 h 5774878"/>
                <a:gd name="connsiteX1770" fmla="*/ 788983 w 2715821"/>
                <a:gd name="connsiteY1770" fmla="*/ 2994171 h 5774878"/>
                <a:gd name="connsiteX1771" fmla="*/ 787887 w 2715821"/>
                <a:gd name="connsiteY1771" fmla="*/ 3009605 h 5774878"/>
                <a:gd name="connsiteX1772" fmla="*/ 778940 w 2715821"/>
                <a:gd name="connsiteY1772" fmla="*/ 3033561 h 5774878"/>
                <a:gd name="connsiteX1773" fmla="*/ 775562 w 2715821"/>
                <a:gd name="connsiteY1773" fmla="*/ 3039869 h 5774878"/>
                <a:gd name="connsiteX1774" fmla="*/ 785248 w 2715821"/>
                <a:gd name="connsiteY1774" fmla="*/ 3047877 h 5774878"/>
                <a:gd name="connsiteX1775" fmla="*/ 768203 w 2715821"/>
                <a:gd name="connsiteY1775" fmla="*/ 3084292 h 5774878"/>
                <a:gd name="connsiteX1776" fmla="*/ 853917 w 2715821"/>
                <a:gd name="connsiteY1776" fmla="*/ 3130638 h 5774878"/>
                <a:gd name="connsiteX1777" fmla="*/ 828060 w 2715821"/>
                <a:gd name="connsiteY1777" fmla="*/ 3134038 h 5774878"/>
                <a:gd name="connsiteX1778" fmla="*/ 788066 w 2715821"/>
                <a:gd name="connsiteY1778" fmla="*/ 3120953 h 5774878"/>
                <a:gd name="connsiteX1779" fmla="*/ 762701 w 2715821"/>
                <a:gd name="connsiteY1779" fmla="*/ 3099256 h 5774878"/>
                <a:gd name="connsiteX1780" fmla="*/ 740020 w 2715821"/>
                <a:gd name="connsiteY1780" fmla="*/ 3110127 h 5774878"/>
                <a:gd name="connsiteX1781" fmla="*/ 741340 w 2715821"/>
                <a:gd name="connsiteY1781" fmla="*/ 3126276 h 5774878"/>
                <a:gd name="connsiteX1782" fmla="*/ 779007 w 2715821"/>
                <a:gd name="connsiteY1782" fmla="*/ 3133322 h 5774878"/>
                <a:gd name="connsiteX1783" fmla="*/ 814438 w 2715821"/>
                <a:gd name="connsiteY1783" fmla="*/ 3161125 h 5774878"/>
                <a:gd name="connsiteX1784" fmla="*/ 842554 w 2715821"/>
                <a:gd name="connsiteY1784" fmla="*/ 3183359 h 5774878"/>
                <a:gd name="connsiteX1785" fmla="*/ 889527 w 2715821"/>
                <a:gd name="connsiteY1785" fmla="*/ 3197563 h 5774878"/>
                <a:gd name="connsiteX1786" fmla="*/ 902948 w 2715821"/>
                <a:gd name="connsiteY1786" fmla="*/ 3207024 h 5774878"/>
                <a:gd name="connsiteX1787" fmla="*/ 911738 w 2715821"/>
                <a:gd name="connsiteY1787" fmla="*/ 3219103 h 5774878"/>
                <a:gd name="connsiteX1788" fmla="*/ 1009464 w 2715821"/>
                <a:gd name="connsiteY1788" fmla="*/ 3256748 h 5774878"/>
                <a:gd name="connsiteX1789" fmla="*/ 1048496 w 2715821"/>
                <a:gd name="connsiteY1789" fmla="*/ 3294259 h 5774878"/>
                <a:gd name="connsiteX1790" fmla="*/ 1074174 w 2715821"/>
                <a:gd name="connsiteY1790" fmla="*/ 3334164 h 5774878"/>
                <a:gd name="connsiteX1791" fmla="*/ 1088557 w 2715821"/>
                <a:gd name="connsiteY1791" fmla="*/ 3368140 h 5774878"/>
                <a:gd name="connsiteX1792" fmla="*/ 1088557 w 2715821"/>
                <a:gd name="connsiteY1792" fmla="*/ 3459446 h 5774878"/>
                <a:gd name="connsiteX1793" fmla="*/ 1113161 w 2715821"/>
                <a:gd name="connsiteY1793" fmla="*/ 3492998 h 5774878"/>
                <a:gd name="connsiteX1794" fmla="*/ 1227103 w 2715821"/>
                <a:gd name="connsiteY1794" fmla="*/ 3519974 h 5774878"/>
                <a:gd name="connsiteX1795" fmla="*/ 1230257 w 2715821"/>
                <a:gd name="connsiteY1795" fmla="*/ 3516686 h 5774878"/>
                <a:gd name="connsiteX1796" fmla="*/ 1315747 w 2715821"/>
                <a:gd name="connsiteY1796" fmla="*/ 3351163 h 5774878"/>
                <a:gd name="connsiteX1797" fmla="*/ 1434834 w 2715821"/>
                <a:gd name="connsiteY1797" fmla="*/ 3285782 h 5774878"/>
                <a:gd name="connsiteX1798" fmla="*/ 1559625 w 2715821"/>
                <a:gd name="connsiteY1798" fmla="*/ 3306919 h 5774878"/>
                <a:gd name="connsiteX1799" fmla="*/ 1606441 w 2715821"/>
                <a:gd name="connsiteY1799" fmla="*/ 3350045 h 5774878"/>
                <a:gd name="connsiteX1800" fmla="*/ 1669585 w 2715821"/>
                <a:gd name="connsiteY1800" fmla="*/ 3486489 h 5774878"/>
                <a:gd name="connsiteX1801" fmla="*/ 1687301 w 2715821"/>
                <a:gd name="connsiteY1801" fmla="*/ 3495436 h 5774878"/>
                <a:gd name="connsiteX1802" fmla="*/ 1721255 w 2715821"/>
                <a:gd name="connsiteY1802" fmla="*/ 3484252 h 5774878"/>
                <a:gd name="connsiteX1803" fmla="*/ 1760824 w 2715821"/>
                <a:gd name="connsiteY1803" fmla="*/ 3478146 h 5774878"/>
                <a:gd name="connsiteX1804" fmla="*/ 1776481 w 2715821"/>
                <a:gd name="connsiteY1804" fmla="*/ 3463405 h 5774878"/>
                <a:gd name="connsiteX1805" fmla="*/ 1749349 w 2715821"/>
                <a:gd name="connsiteY1805" fmla="*/ 3338302 h 5774878"/>
                <a:gd name="connsiteX1806" fmla="*/ 1744875 w 2715821"/>
                <a:gd name="connsiteY1806" fmla="*/ 3317365 h 5774878"/>
                <a:gd name="connsiteX1807" fmla="*/ 1730940 w 2715821"/>
                <a:gd name="connsiteY1807" fmla="*/ 3280928 h 5774878"/>
                <a:gd name="connsiteX1808" fmla="*/ 1713516 w 2715821"/>
                <a:gd name="connsiteY1808" fmla="*/ 3258224 h 5774878"/>
                <a:gd name="connsiteX1809" fmla="*/ 1730650 w 2715821"/>
                <a:gd name="connsiteY1809" fmla="*/ 3235857 h 5774878"/>
                <a:gd name="connsiteX1810" fmla="*/ 1762994 w 2715821"/>
                <a:gd name="connsiteY1810" fmla="*/ 3199710 h 5774878"/>
                <a:gd name="connsiteX1811" fmla="*/ 1779277 w 2715821"/>
                <a:gd name="connsiteY1811" fmla="*/ 3185551 h 5774878"/>
                <a:gd name="connsiteX1812" fmla="*/ 1718414 w 2715821"/>
                <a:gd name="connsiteY1812" fmla="*/ 3185551 h 5774878"/>
                <a:gd name="connsiteX1813" fmla="*/ 1722172 w 2715821"/>
                <a:gd name="connsiteY1813" fmla="*/ 3180809 h 5774878"/>
                <a:gd name="connsiteX1814" fmla="*/ 1802026 w 2715821"/>
                <a:gd name="connsiteY1814" fmla="*/ 3153431 h 5774878"/>
                <a:gd name="connsiteX1815" fmla="*/ 1865439 w 2715821"/>
                <a:gd name="connsiteY1815" fmla="*/ 3132360 h 5774878"/>
                <a:gd name="connsiteX1816" fmla="*/ 1914827 w 2715821"/>
                <a:gd name="connsiteY1816" fmla="*/ 3118805 h 5774878"/>
                <a:gd name="connsiteX1817" fmla="*/ 1935965 w 2715821"/>
                <a:gd name="connsiteY1817" fmla="*/ 3102208 h 5774878"/>
                <a:gd name="connsiteX1818" fmla="*/ 1922052 w 2715821"/>
                <a:gd name="connsiteY1818" fmla="*/ 3082077 h 5774878"/>
                <a:gd name="connsiteX1819" fmla="*/ 1908900 w 2715821"/>
                <a:gd name="connsiteY1819" fmla="*/ 3070714 h 5774878"/>
                <a:gd name="connsiteX1820" fmla="*/ 1880090 w 2715821"/>
                <a:gd name="connsiteY1820" fmla="*/ 3069551 h 5774878"/>
                <a:gd name="connsiteX1821" fmla="*/ 1849557 w 2715821"/>
                <a:gd name="connsiteY1821" fmla="*/ 3073488 h 5774878"/>
                <a:gd name="connsiteX1822" fmla="*/ 1824953 w 2715821"/>
                <a:gd name="connsiteY1822" fmla="*/ 3050807 h 5774878"/>
                <a:gd name="connsiteX1823" fmla="*/ 1793190 w 2715821"/>
                <a:gd name="connsiteY1823" fmla="*/ 3016427 h 5774878"/>
                <a:gd name="connsiteX1824" fmla="*/ 1778629 w 2715821"/>
                <a:gd name="connsiteY1824" fmla="*/ 2997996 h 5774878"/>
                <a:gd name="connsiteX1825" fmla="*/ 1751519 w 2715821"/>
                <a:gd name="connsiteY1825" fmla="*/ 2941786 h 5774878"/>
                <a:gd name="connsiteX1826" fmla="*/ 1732707 w 2715821"/>
                <a:gd name="connsiteY1826" fmla="*/ 2863744 h 5774878"/>
                <a:gd name="connsiteX1827" fmla="*/ 1717050 w 2715821"/>
                <a:gd name="connsiteY1827" fmla="*/ 2834129 h 5774878"/>
                <a:gd name="connsiteX1828" fmla="*/ 1718772 w 2715821"/>
                <a:gd name="connsiteY1828" fmla="*/ 2821513 h 5774878"/>
                <a:gd name="connsiteX1829" fmla="*/ 1712867 w 2715821"/>
                <a:gd name="connsiteY1829" fmla="*/ 2793062 h 5774878"/>
                <a:gd name="connsiteX1830" fmla="*/ 1701683 w 2715821"/>
                <a:gd name="connsiteY1830" fmla="*/ 2785814 h 5774878"/>
                <a:gd name="connsiteX1831" fmla="*/ 1721814 w 2715821"/>
                <a:gd name="connsiteY1831" fmla="*/ 2762932 h 5774878"/>
                <a:gd name="connsiteX1832" fmla="*/ 1693742 w 2715821"/>
                <a:gd name="connsiteY1832" fmla="*/ 2745463 h 5774878"/>
                <a:gd name="connsiteX1833" fmla="*/ 1636525 w 2715821"/>
                <a:gd name="connsiteY1833" fmla="*/ 2751211 h 5774878"/>
                <a:gd name="connsiteX1834" fmla="*/ 1616998 w 2715821"/>
                <a:gd name="connsiteY1834" fmla="*/ 2755036 h 5774878"/>
                <a:gd name="connsiteX1835" fmla="*/ 1551326 w 2715821"/>
                <a:gd name="connsiteY1835" fmla="*/ 2759510 h 5774878"/>
                <a:gd name="connsiteX1836" fmla="*/ 1505226 w 2715821"/>
                <a:gd name="connsiteY1836" fmla="*/ 2753224 h 5774878"/>
                <a:gd name="connsiteX1837" fmla="*/ 1459416 w 2715821"/>
                <a:gd name="connsiteY1837" fmla="*/ 2749265 h 5774878"/>
                <a:gd name="connsiteX1838" fmla="*/ 1408977 w 2715821"/>
                <a:gd name="connsiteY1838" fmla="*/ 2744523 h 5774878"/>
                <a:gd name="connsiteX1839" fmla="*/ 1273360 w 2715821"/>
                <a:gd name="connsiteY1839" fmla="*/ 2737075 h 5774878"/>
                <a:gd name="connsiteX1840" fmla="*/ 1231241 w 2715821"/>
                <a:gd name="connsiteY1840" fmla="*/ 2732109 h 5774878"/>
                <a:gd name="connsiteX1841" fmla="*/ 1171944 w 2715821"/>
                <a:gd name="connsiteY1841" fmla="*/ 2724750 h 5774878"/>
                <a:gd name="connsiteX1842" fmla="*/ 1117903 w 2715821"/>
                <a:gd name="connsiteY1842" fmla="*/ 2706140 h 5774878"/>
                <a:gd name="connsiteX1843" fmla="*/ 1062297 w 2715821"/>
                <a:gd name="connsiteY1843" fmla="*/ 2701979 h 5774878"/>
                <a:gd name="connsiteX1844" fmla="*/ 1051493 w 2715821"/>
                <a:gd name="connsiteY1844" fmla="*/ 2701868 h 5774878"/>
                <a:gd name="connsiteX1845" fmla="*/ 986626 w 2715821"/>
                <a:gd name="connsiteY1845" fmla="*/ 2686948 h 5774878"/>
                <a:gd name="connsiteX1846" fmla="*/ 947415 w 2715821"/>
                <a:gd name="connsiteY1846" fmla="*/ 2709316 h 5774878"/>
                <a:gd name="connsiteX1847" fmla="*/ 926702 w 2715821"/>
                <a:gd name="connsiteY1847" fmla="*/ 2707616 h 5774878"/>
                <a:gd name="connsiteX1848" fmla="*/ 922989 w 2715821"/>
                <a:gd name="connsiteY1848" fmla="*/ 2726696 h 5774878"/>
                <a:gd name="connsiteX1849" fmla="*/ 897825 w 2715821"/>
                <a:gd name="connsiteY1849" fmla="*/ 2733921 h 5774878"/>
                <a:gd name="connsiteX1850" fmla="*/ 923146 w 2715821"/>
                <a:gd name="connsiteY1850" fmla="*/ 2750831 h 5774878"/>
                <a:gd name="connsiteX1851" fmla="*/ 1075538 w 2715821"/>
                <a:gd name="connsiteY1851" fmla="*/ 2785725 h 5774878"/>
                <a:gd name="connsiteX1852" fmla="*/ 1102626 w 2715821"/>
                <a:gd name="connsiteY1852" fmla="*/ 2793688 h 5774878"/>
                <a:gd name="connsiteX1853" fmla="*/ 1101687 w 2715821"/>
                <a:gd name="connsiteY1853" fmla="*/ 2797915 h 5774878"/>
                <a:gd name="connsiteX1854" fmla="*/ 1071691 w 2715821"/>
                <a:gd name="connsiteY1854" fmla="*/ 2793442 h 5774878"/>
                <a:gd name="connsiteX1855" fmla="*/ 958107 w 2715821"/>
                <a:gd name="connsiteY1855" fmla="*/ 2769665 h 5774878"/>
                <a:gd name="connsiteX1856" fmla="*/ 879998 w 2715821"/>
                <a:gd name="connsiteY1856" fmla="*/ 2751211 h 5774878"/>
                <a:gd name="connsiteX1857" fmla="*/ 862730 w 2715821"/>
                <a:gd name="connsiteY1857" fmla="*/ 2747476 h 5774878"/>
                <a:gd name="connsiteX1858" fmla="*/ 839870 w 2715821"/>
                <a:gd name="connsiteY1858" fmla="*/ 2768725 h 5774878"/>
                <a:gd name="connsiteX1859" fmla="*/ 851703 w 2715821"/>
                <a:gd name="connsiteY1859" fmla="*/ 2783443 h 5774878"/>
                <a:gd name="connsiteX1860" fmla="*/ 843046 w 2715821"/>
                <a:gd name="connsiteY1860" fmla="*/ 2796864 h 5774878"/>
                <a:gd name="connsiteX1861" fmla="*/ 860784 w 2715821"/>
                <a:gd name="connsiteY1861" fmla="*/ 2815586 h 5774878"/>
                <a:gd name="connsiteX1862" fmla="*/ 878678 w 2715821"/>
                <a:gd name="connsiteY1862" fmla="*/ 2797692 h 5774878"/>
                <a:gd name="connsiteX1863" fmla="*/ 927284 w 2715821"/>
                <a:gd name="connsiteY1863" fmla="*/ 2809189 h 5774878"/>
                <a:gd name="connsiteX1864" fmla="*/ 905542 w 2715821"/>
                <a:gd name="connsiteY1864" fmla="*/ 2816436 h 5774878"/>
                <a:gd name="connsiteX1865" fmla="*/ 889370 w 2715821"/>
                <a:gd name="connsiteY1865" fmla="*/ 2830080 h 5774878"/>
                <a:gd name="connsiteX1866" fmla="*/ 915854 w 2715821"/>
                <a:gd name="connsiteY1866" fmla="*/ 2834733 h 5774878"/>
                <a:gd name="connsiteX1867" fmla="*/ 926747 w 2715821"/>
                <a:gd name="connsiteY1867" fmla="*/ 2846767 h 5774878"/>
                <a:gd name="connsiteX1868" fmla="*/ 918963 w 2715821"/>
                <a:gd name="connsiteY1868" fmla="*/ 2860188 h 5774878"/>
                <a:gd name="connsiteX1869" fmla="*/ 898429 w 2715821"/>
                <a:gd name="connsiteY1869" fmla="*/ 2879111 h 5774878"/>
                <a:gd name="connsiteX1870" fmla="*/ 883577 w 2715821"/>
                <a:gd name="connsiteY1870" fmla="*/ 2883808 h 5774878"/>
                <a:gd name="connsiteX1871" fmla="*/ 870290 w 2715821"/>
                <a:gd name="connsiteY1871" fmla="*/ 2860792 h 5774878"/>
                <a:gd name="connsiteX1872" fmla="*/ 799496 w 2715821"/>
                <a:gd name="connsiteY1872" fmla="*/ 2832541 h 5774878"/>
                <a:gd name="connsiteX1873" fmla="*/ 822602 w 2715821"/>
                <a:gd name="connsiteY1873" fmla="*/ 2812812 h 5774878"/>
                <a:gd name="connsiteX1874" fmla="*/ 790862 w 2715821"/>
                <a:gd name="connsiteY1874" fmla="*/ 2806393 h 5774878"/>
                <a:gd name="connsiteX1875" fmla="*/ 780617 w 2715821"/>
                <a:gd name="connsiteY1875" fmla="*/ 2786664 h 5774878"/>
                <a:gd name="connsiteX1876" fmla="*/ 774220 w 2715821"/>
                <a:gd name="connsiteY1876" fmla="*/ 2761925 h 5774878"/>
                <a:gd name="connsiteX1877" fmla="*/ 770172 w 2715821"/>
                <a:gd name="connsiteY1877" fmla="*/ 2753851 h 5774878"/>
                <a:gd name="connsiteX1878" fmla="*/ 809919 w 2715821"/>
                <a:gd name="connsiteY1878" fmla="*/ 2756199 h 5774878"/>
                <a:gd name="connsiteX1879" fmla="*/ 775786 w 2715821"/>
                <a:gd name="connsiteY1879" fmla="*/ 2722647 h 5774878"/>
                <a:gd name="connsiteX1880" fmla="*/ 775093 w 2715821"/>
                <a:gd name="connsiteY1880" fmla="*/ 2721126 h 5774878"/>
                <a:gd name="connsiteX1881" fmla="*/ 732884 w 2715821"/>
                <a:gd name="connsiteY1881" fmla="*/ 2695582 h 5774878"/>
                <a:gd name="connsiteX1882" fmla="*/ 713245 w 2715821"/>
                <a:gd name="connsiteY1882" fmla="*/ 2720388 h 5774878"/>
                <a:gd name="connsiteX1883" fmla="*/ 704164 w 2715821"/>
                <a:gd name="connsiteY1883" fmla="*/ 2737567 h 5774878"/>
                <a:gd name="connsiteX1884" fmla="*/ 681349 w 2715821"/>
                <a:gd name="connsiteY1884" fmla="*/ 2821894 h 5774878"/>
                <a:gd name="connsiteX1885" fmla="*/ 656476 w 2715821"/>
                <a:gd name="connsiteY1885" fmla="*/ 2905326 h 5774878"/>
                <a:gd name="connsiteX1886" fmla="*/ 652002 w 2715821"/>
                <a:gd name="connsiteY1886" fmla="*/ 2917919 h 5774878"/>
                <a:gd name="connsiteX1887" fmla="*/ 639118 w 2715821"/>
                <a:gd name="connsiteY1887" fmla="*/ 3001866 h 5774878"/>
                <a:gd name="connsiteX1888" fmla="*/ 642182 w 2715821"/>
                <a:gd name="connsiteY1888" fmla="*/ 3029803 h 5774878"/>
                <a:gd name="connsiteX1889" fmla="*/ 643592 w 2715821"/>
                <a:gd name="connsiteY1889" fmla="*/ 3046445 h 5774878"/>
                <a:gd name="connsiteX1890" fmla="*/ 639722 w 2715821"/>
                <a:gd name="connsiteY1890" fmla="*/ 3091964 h 5774878"/>
                <a:gd name="connsiteX1891" fmla="*/ 596082 w 2715821"/>
                <a:gd name="connsiteY1891" fmla="*/ 3098137 h 5774878"/>
                <a:gd name="connsiteX1892" fmla="*/ 628806 w 2715821"/>
                <a:gd name="connsiteY1892" fmla="*/ 3113280 h 5774878"/>
                <a:gd name="connsiteX1893" fmla="*/ 662180 w 2715821"/>
                <a:gd name="connsiteY1893" fmla="*/ 3117195 h 5774878"/>
                <a:gd name="connsiteX1894" fmla="*/ 698147 w 2715821"/>
                <a:gd name="connsiteY1894" fmla="*/ 3003119 h 5774878"/>
                <a:gd name="connsiteX1895" fmla="*/ 702621 w 2715821"/>
                <a:gd name="connsiteY1895" fmla="*/ 3046825 h 5774878"/>
                <a:gd name="connsiteX1896" fmla="*/ 722327 w 2715821"/>
                <a:gd name="connsiteY1896" fmla="*/ 2999607 h 5774878"/>
                <a:gd name="connsiteX1897" fmla="*/ 740914 w 2715821"/>
                <a:gd name="connsiteY1897" fmla="*/ 2971155 h 5774878"/>
                <a:gd name="connsiteX1898" fmla="*/ 737559 w 2715821"/>
                <a:gd name="connsiteY1898" fmla="*/ 3010522 h 5774878"/>
                <a:gd name="connsiteX1899" fmla="*/ 747043 w 2715821"/>
                <a:gd name="connsiteY1899" fmla="*/ 3008017 h 5774878"/>
                <a:gd name="connsiteX1900" fmla="*/ 768919 w 2715821"/>
                <a:gd name="connsiteY1900" fmla="*/ 2969500 h 5774878"/>
                <a:gd name="connsiteX1901" fmla="*/ 753262 w 2715821"/>
                <a:gd name="connsiteY1901" fmla="*/ 2950532 h 5774878"/>
                <a:gd name="connsiteX1902" fmla="*/ 740668 w 2715821"/>
                <a:gd name="connsiteY1902" fmla="*/ 2950218 h 5774878"/>
                <a:gd name="connsiteX1903" fmla="*/ 1613173 w 2715821"/>
                <a:gd name="connsiteY1903" fmla="*/ 2502927 h 5774878"/>
                <a:gd name="connsiteX1904" fmla="*/ 1613710 w 2715821"/>
                <a:gd name="connsiteY1904" fmla="*/ 2503442 h 5774878"/>
                <a:gd name="connsiteX1905" fmla="*/ 1670547 w 2715821"/>
                <a:gd name="connsiteY1905" fmla="*/ 2470404 h 5774878"/>
                <a:gd name="connsiteX1906" fmla="*/ 1684974 w 2715821"/>
                <a:gd name="connsiteY1906" fmla="*/ 2473089 h 5774878"/>
                <a:gd name="connsiteX1907" fmla="*/ 1727764 w 2715821"/>
                <a:gd name="connsiteY1907" fmla="*/ 2476645 h 5774878"/>
                <a:gd name="connsiteX1908" fmla="*/ 1763285 w 2715821"/>
                <a:gd name="connsiteY1908" fmla="*/ 2463224 h 5774878"/>
                <a:gd name="connsiteX1909" fmla="*/ 1780709 w 2715821"/>
                <a:gd name="connsiteY1909" fmla="*/ 2459310 h 5774878"/>
                <a:gd name="connsiteX1910" fmla="*/ 1767087 w 2715821"/>
                <a:gd name="connsiteY1910" fmla="*/ 2470762 h 5774878"/>
                <a:gd name="connsiteX1911" fmla="*/ 1686026 w 2715821"/>
                <a:gd name="connsiteY1911" fmla="*/ 2483512 h 5774878"/>
                <a:gd name="connsiteX1912" fmla="*/ 1645405 w 2715821"/>
                <a:gd name="connsiteY1912" fmla="*/ 2491788 h 5774878"/>
                <a:gd name="connsiteX1913" fmla="*/ 1669854 w 2715821"/>
                <a:gd name="connsiteY1913" fmla="*/ 2523349 h 5774878"/>
                <a:gd name="connsiteX1914" fmla="*/ 1675446 w 2715821"/>
                <a:gd name="connsiteY1914" fmla="*/ 2577703 h 5774878"/>
                <a:gd name="connsiteX1915" fmla="*/ 1683834 w 2715821"/>
                <a:gd name="connsiteY1915" fmla="*/ 2622148 h 5774878"/>
                <a:gd name="connsiteX1916" fmla="*/ 1726735 w 2715821"/>
                <a:gd name="connsiteY1916" fmla="*/ 2557170 h 5774878"/>
                <a:gd name="connsiteX1917" fmla="*/ 1776414 w 2715821"/>
                <a:gd name="connsiteY1917" fmla="*/ 2501429 h 5774878"/>
                <a:gd name="connsiteX1918" fmla="*/ 1799453 w 2715821"/>
                <a:gd name="connsiteY1918" fmla="*/ 2500400 h 5774878"/>
                <a:gd name="connsiteX1919" fmla="*/ 1819987 w 2715821"/>
                <a:gd name="connsiteY1919" fmla="*/ 2506640 h 5774878"/>
                <a:gd name="connsiteX1920" fmla="*/ 1894539 w 2715821"/>
                <a:gd name="connsiteY1920" fmla="*/ 2474185 h 5774878"/>
                <a:gd name="connsiteX1921" fmla="*/ 1929366 w 2715821"/>
                <a:gd name="connsiteY1921" fmla="*/ 2452465 h 5774878"/>
                <a:gd name="connsiteX1922" fmla="*/ 1952562 w 2715821"/>
                <a:gd name="connsiteY1922" fmla="*/ 2380888 h 5774878"/>
                <a:gd name="connsiteX1923" fmla="*/ 1946612 w 2715821"/>
                <a:gd name="connsiteY1923" fmla="*/ 2357715 h 5774878"/>
                <a:gd name="connsiteX1924" fmla="*/ 1905410 w 2715821"/>
                <a:gd name="connsiteY1924" fmla="*/ 2273858 h 5774878"/>
                <a:gd name="connsiteX1925" fmla="*/ 1853337 w 2715821"/>
                <a:gd name="connsiteY1925" fmla="*/ 2170563 h 5774878"/>
                <a:gd name="connsiteX1926" fmla="*/ 1801891 w 2715821"/>
                <a:gd name="connsiteY1926" fmla="*/ 2087086 h 5774878"/>
                <a:gd name="connsiteX1927" fmla="*/ 1691349 w 2715821"/>
                <a:gd name="connsiteY1927" fmla="*/ 1965516 h 5774878"/>
                <a:gd name="connsiteX1928" fmla="*/ 1627892 w 2715821"/>
                <a:gd name="connsiteY1928" fmla="*/ 1911095 h 5774878"/>
                <a:gd name="connsiteX1929" fmla="*/ 1633618 w 2715821"/>
                <a:gd name="connsiteY1929" fmla="*/ 1887788 h 5774878"/>
                <a:gd name="connsiteX1930" fmla="*/ 1900355 w 2715821"/>
                <a:gd name="connsiteY1930" fmla="*/ 2189307 h 5774878"/>
                <a:gd name="connsiteX1931" fmla="*/ 1932431 w 2715821"/>
                <a:gd name="connsiteY1931" fmla="*/ 2205367 h 5774878"/>
                <a:gd name="connsiteX1932" fmla="*/ 1942809 w 2715821"/>
                <a:gd name="connsiteY1932" fmla="*/ 2227735 h 5774878"/>
                <a:gd name="connsiteX1933" fmla="*/ 1967034 w 2715821"/>
                <a:gd name="connsiteY1933" fmla="*/ 2259050 h 5774878"/>
                <a:gd name="connsiteX1934" fmla="*/ 1936166 w 2715821"/>
                <a:gd name="connsiteY1934" fmla="*/ 2172710 h 5774878"/>
                <a:gd name="connsiteX1935" fmla="*/ 1919368 w 2715821"/>
                <a:gd name="connsiteY1935" fmla="*/ 2146338 h 5774878"/>
                <a:gd name="connsiteX1936" fmla="*/ 1917310 w 2715821"/>
                <a:gd name="connsiteY1936" fmla="*/ 2133969 h 5774878"/>
                <a:gd name="connsiteX1937" fmla="*/ 1941780 w 2715821"/>
                <a:gd name="connsiteY1937" fmla="*/ 2143207 h 5774878"/>
                <a:gd name="connsiteX1938" fmla="*/ 1976115 w 2715821"/>
                <a:gd name="connsiteY1938" fmla="*/ 2184274 h 5774878"/>
                <a:gd name="connsiteX1939" fmla="*/ 1975601 w 2715821"/>
                <a:gd name="connsiteY1939" fmla="*/ 2234848 h 5774878"/>
                <a:gd name="connsiteX1940" fmla="*/ 1991012 w 2715821"/>
                <a:gd name="connsiteY1940" fmla="*/ 2291819 h 5774878"/>
                <a:gd name="connsiteX1941" fmla="*/ 2010674 w 2715821"/>
                <a:gd name="connsiteY1941" fmla="*/ 2244847 h 5774878"/>
                <a:gd name="connsiteX1942" fmla="*/ 2013760 w 2715821"/>
                <a:gd name="connsiteY1942" fmla="*/ 2212324 h 5774878"/>
                <a:gd name="connsiteX1943" fmla="*/ 2002129 w 2715821"/>
                <a:gd name="connsiteY1943" fmla="*/ 2191589 h 5774878"/>
                <a:gd name="connsiteX1944" fmla="*/ 2019844 w 2715821"/>
                <a:gd name="connsiteY1944" fmla="*/ 2199104 h 5774878"/>
                <a:gd name="connsiteX1945" fmla="*/ 2032594 w 2715821"/>
                <a:gd name="connsiteY1945" fmla="*/ 2153585 h 5774878"/>
                <a:gd name="connsiteX1946" fmla="*/ 2025481 w 2715821"/>
                <a:gd name="connsiteY1946" fmla="*/ 2138554 h 5774878"/>
                <a:gd name="connsiteX1947" fmla="*/ 1990811 w 2715821"/>
                <a:gd name="connsiteY1947" fmla="*/ 2119139 h 5774878"/>
                <a:gd name="connsiteX1948" fmla="*/ 1968443 w 2715821"/>
                <a:gd name="connsiteY1948" fmla="*/ 2103325 h 5774878"/>
                <a:gd name="connsiteX1949" fmla="*/ 1960301 w 2715821"/>
                <a:gd name="connsiteY1949" fmla="*/ 2067022 h 5774878"/>
                <a:gd name="connsiteX1950" fmla="*/ 1958221 w 2715821"/>
                <a:gd name="connsiteY1950" fmla="*/ 2054607 h 5774878"/>
                <a:gd name="connsiteX1951" fmla="*/ 1920710 w 2715821"/>
                <a:gd name="connsiteY1951" fmla="*/ 2032732 h 5774878"/>
                <a:gd name="connsiteX1952" fmla="*/ 1856223 w 2715821"/>
                <a:gd name="connsiteY1952" fmla="*/ 1994706 h 5774878"/>
                <a:gd name="connsiteX1953" fmla="*/ 1834414 w 2715821"/>
                <a:gd name="connsiteY1953" fmla="*/ 1971645 h 5774878"/>
                <a:gd name="connsiteX1954" fmla="*/ 1828912 w 2715821"/>
                <a:gd name="connsiteY1954" fmla="*/ 1985647 h 5774878"/>
                <a:gd name="connsiteX1955" fmla="*/ 1821821 w 2715821"/>
                <a:gd name="connsiteY1955" fmla="*/ 1983008 h 5774878"/>
                <a:gd name="connsiteX1956" fmla="*/ 1800281 w 2715821"/>
                <a:gd name="connsiteY1956" fmla="*/ 1938473 h 5774878"/>
                <a:gd name="connsiteX1957" fmla="*/ 1787397 w 2715821"/>
                <a:gd name="connsiteY1957" fmla="*/ 1923196 h 5774878"/>
                <a:gd name="connsiteX1958" fmla="*/ 1780687 w 2715821"/>
                <a:gd name="connsiteY1958" fmla="*/ 1909909 h 5774878"/>
                <a:gd name="connsiteX1959" fmla="*/ 1768876 w 2715821"/>
                <a:gd name="connsiteY1959" fmla="*/ 1885305 h 5774878"/>
                <a:gd name="connsiteX1960" fmla="*/ 1728435 w 2715821"/>
                <a:gd name="connsiteY1960" fmla="*/ 1802409 h 5774878"/>
                <a:gd name="connsiteX1961" fmla="*/ 1724901 w 2715821"/>
                <a:gd name="connsiteY1961" fmla="*/ 1737766 h 5774878"/>
                <a:gd name="connsiteX1962" fmla="*/ 1728860 w 2715821"/>
                <a:gd name="connsiteY1962" fmla="*/ 1723160 h 5774878"/>
                <a:gd name="connsiteX1963" fmla="*/ 1745972 w 2715821"/>
                <a:gd name="connsiteY1963" fmla="*/ 1684933 h 5774878"/>
                <a:gd name="connsiteX1964" fmla="*/ 1791244 w 2715821"/>
                <a:gd name="connsiteY1964" fmla="*/ 1630221 h 5774878"/>
                <a:gd name="connsiteX1965" fmla="*/ 1777510 w 2715821"/>
                <a:gd name="connsiteY1965" fmla="*/ 1652880 h 5774878"/>
                <a:gd name="connsiteX1966" fmla="*/ 1757379 w 2715821"/>
                <a:gd name="connsiteY1966" fmla="*/ 1694887 h 5774878"/>
                <a:gd name="connsiteX1967" fmla="*/ 1767154 w 2715821"/>
                <a:gd name="connsiteY1967" fmla="*/ 1835805 h 5774878"/>
                <a:gd name="connsiteX1968" fmla="*/ 1785585 w 2715821"/>
                <a:gd name="connsiteY1968" fmla="*/ 1868462 h 5774878"/>
                <a:gd name="connsiteX1969" fmla="*/ 1824483 w 2715821"/>
                <a:gd name="connsiteY1969" fmla="*/ 1913198 h 5774878"/>
                <a:gd name="connsiteX1970" fmla="*/ 1840834 w 2715821"/>
                <a:gd name="connsiteY1970" fmla="*/ 1918543 h 5774878"/>
                <a:gd name="connsiteX1971" fmla="*/ 1960189 w 2715821"/>
                <a:gd name="connsiteY1971" fmla="*/ 1878281 h 5774878"/>
                <a:gd name="connsiteX1972" fmla="*/ 1987858 w 2715821"/>
                <a:gd name="connsiteY1972" fmla="*/ 1836095 h 5774878"/>
                <a:gd name="connsiteX1973" fmla="*/ 2002845 w 2715821"/>
                <a:gd name="connsiteY1973" fmla="*/ 1793977 h 5774878"/>
                <a:gd name="connsiteX1974" fmla="*/ 2029865 w 2715821"/>
                <a:gd name="connsiteY1974" fmla="*/ 1788810 h 5774878"/>
                <a:gd name="connsiteX1975" fmla="*/ 2036575 w 2715821"/>
                <a:gd name="connsiteY1975" fmla="*/ 1779862 h 5774878"/>
                <a:gd name="connsiteX1976" fmla="*/ 2025391 w 2715821"/>
                <a:gd name="connsiteY1976" fmla="*/ 1771564 h 5774878"/>
                <a:gd name="connsiteX1977" fmla="*/ 2009734 w 2715821"/>
                <a:gd name="connsiteY1977" fmla="*/ 1778274 h 5774878"/>
                <a:gd name="connsiteX1978" fmla="*/ 2005260 w 2715821"/>
                <a:gd name="connsiteY1978" fmla="*/ 1754900 h 5774878"/>
                <a:gd name="connsiteX1979" fmla="*/ 2007139 w 2715821"/>
                <a:gd name="connsiteY1979" fmla="*/ 1712982 h 5774878"/>
                <a:gd name="connsiteX1980" fmla="*/ 1995284 w 2715821"/>
                <a:gd name="connsiteY1980" fmla="*/ 1668403 h 5774878"/>
                <a:gd name="connsiteX1981" fmla="*/ 1968443 w 2715821"/>
                <a:gd name="connsiteY1981" fmla="*/ 1612483 h 5774878"/>
                <a:gd name="connsiteX1982" fmla="*/ 1953165 w 2715821"/>
                <a:gd name="connsiteY1982" fmla="*/ 1587700 h 5774878"/>
                <a:gd name="connsiteX1983" fmla="*/ 1943547 w 2715821"/>
                <a:gd name="connsiteY1983" fmla="*/ 1580050 h 5774878"/>
                <a:gd name="connsiteX1984" fmla="*/ 1917332 w 2715821"/>
                <a:gd name="connsiteY1984" fmla="*/ 1575711 h 5774878"/>
                <a:gd name="connsiteX1985" fmla="*/ 1848819 w 2715821"/>
                <a:gd name="connsiteY1985" fmla="*/ 1589019 h 5774878"/>
                <a:gd name="connsiteX1986" fmla="*/ 1795964 w 2715821"/>
                <a:gd name="connsiteY1986" fmla="*/ 1627962 h 5774878"/>
                <a:gd name="connsiteX1987" fmla="*/ 1790305 w 2715821"/>
                <a:gd name="connsiteY1987" fmla="*/ 1631384 h 5774878"/>
                <a:gd name="connsiteX1988" fmla="*/ 1814373 w 2715821"/>
                <a:gd name="connsiteY1988" fmla="*/ 1596356 h 5774878"/>
                <a:gd name="connsiteX1989" fmla="*/ 1802204 w 2715821"/>
                <a:gd name="connsiteY1989" fmla="*/ 1597810 h 5774878"/>
                <a:gd name="connsiteX1990" fmla="*/ 1758498 w 2715821"/>
                <a:gd name="connsiteY1990" fmla="*/ 1643687 h 5774878"/>
                <a:gd name="connsiteX1991" fmla="*/ 1725192 w 2715821"/>
                <a:gd name="connsiteY1991" fmla="*/ 1649502 h 5774878"/>
                <a:gd name="connsiteX1992" fmla="*/ 1716804 w 2715821"/>
                <a:gd name="connsiteY1992" fmla="*/ 1642345 h 5774878"/>
                <a:gd name="connsiteX1993" fmla="*/ 1676542 w 2715821"/>
                <a:gd name="connsiteY1993" fmla="*/ 1607473 h 5774878"/>
                <a:gd name="connsiteX1994" fmla="*/ 1633551 w 2715821"/>
                <a:gd name="connsiteY1994" fmla="*/ 1562290 h 5774878"/>
                <a:gd name="connsiteX1995" fmla="*/ 1634736 w 2715821"/>
                <a:gd name="connsiteY1995" fmla="*/ 1579804 h 5774878"/>
                <a:gd name="connsiteX1996" fmla="*/ 1624916 w 2715821"/>
                <a:gd name="connsiteY1996" fmla="*/ 1589981 h 5774878"/>
                <a:gd name="connsiteX1997" fmla="*/ 1584654 w 2715821"/>
                <a:gd name="connsiteY1997" fmla="*/ 1597206 h 5774878"/>
                <a:gd name="connsiteX1998" fmla="*/ 1573895 w 2715821"/>
                <a:gd name="connsiteY1998" fmla="*/ 1630490 h 5774878"/>
                <a:gd name="connsiteX1999" fmla="*/ 1575014 w 2715821"/>
                <a:gd name="connsiteY1999" fmla="*/ 1634739 h 5774878"/>
                <a:gd name="connsiteX2000" fmla="*/ 1559557 w 2715821"/>
                <a:gd name="connsiteY2000" fmla="*/ 1696318 h 5774878"/>
                <a:gd name="connsiteX2001" fmla="*/ 1565530 w 2715821"/>
                <a:gd name="connsiteY2001" fmla="*/ 1709292 h 5774878"/>
                <a:gd name="connsiteX2002" fmla="*/ 1554346 w 2715821"/>
                <a:gd name="connsiteY2002" fmla="*/ 1738213 h 5774878"/>
                <a:gd name="connsiteX2003" fmla="*/ 1542267 w 2715821"/>
                <a:gd name="connsiteY2003" fmla="*/ 1790621 h 5774878"/>
                <a:gd name="connsiteX2004" fmla="*/ 1540947 w 2715821"/>
                <a:gd name="connsiteY2004" fmla="*/ 1803796 h 5774878"/>
                <a:gd name="connsiteX2005" fmla="*/ 1553004 w 2715821"/>
                <a:gd name="connsiteY2005" fmla="*/ 1800709 h 5774878"/>
                <a:gd name="connsiteX2006" fmla="*/ 1570249 w 2715821"/>
                <a:gd name="connsiteY2006" fmla="*/ 1828423 h 5774878"/>
                <a:gd name="connsiteX2007" fmla="*/ 1557902 w 2715821"/>
                <a:gd name="connsiteY2007" fmla="*/ 1839272 h 5774878"/>
                <a:gd name="connsiteX2008" fmla="*/ 1536899 w 2715821"/>
                <a:gd name="connsiteY2008" fmla="*/ 1830928 h 5774878"/>
                <a:gd name="connsiteX2009" fmla="*/ 1527952 w 2715821"/>
                <a:gd name="connsiteY2009" fmla="*/ 1870945 h 5774878"/>
                <a:gd name="connsiteX2010" fmla="*/ 1514151 w 2715821"/>
                <a:gd name="connsiteY2010" fmla="*/ 1857882 h 5774878"/>
                <a:gd name="connsiteX2011" fmla="*/ 1511422 w 2715821"/>
                <a:gd name="connsiteY2011" fmla="*/ 1831264 h 5774878"/>
                <a:gd name="connsiteX2012" fmla="*/ 1504711 w 2715821"/>
                <a:gd name="connsiteY2012" fmla="*/ 1819677 h 5774878"/>
                <a:gd name="connsiteX2013" fmla="*/ 1472994 w 2715821"/>
                <a:gd name="connsiteY2013" fmla="*/ 1850746 h 5774878"/>
                <a:gd name="connsiteX2014" fmla="*/ 1458119 w 2715821"/>
                <a:gd name="connsiteY2014" fmla="*/ 1865107 h 5774878"/>
                <a:gd name="connsiteX2015" fmla="*/ 1443513 w 2715821"/>
                <a:gd name="connsiteY2015" fmla="*/ 1868574 h 5774878"/>
                <a:gd name="connsiteX2016" fmla="*/ 1414166 w 2715821"/>
                <a:gd name="connsiteY2016" fmla="*/ 1884656 h 5774878"/>
                <a:gd name="connsiteX2017" fmla="*/ 1398397 w 2715821"/>
                <a:gd name="connsiteY2017" fmla="*/ 1899218 h 5774878"/>
                <a:gd name="connsiteX2018" fmla="*/ 1464874 w 2715821"/>
                <a:gd name="connsiteY2018" fmla="*/ 1966679 h 5774878"/>
                <a:gd name="connsiteX2019" fmla="*/ 1531284 w 2715821"/>
                <a:gd name="connsiteY2019" fmla="*/ 1887340 h 5774878"/>
                <a:gd name="connsiteX2020" fmla="*/ 1525491 w 2715821"/>
                <a:gd name="connsiteY2020" fmla="*/ 1919103 h 5774878"/>
                <a:gd name="connsiteX2021" fmla="*/ 1514643 w 2715821"/>
                <a:gd name="connsiteY2021" fmla="*/ 1936013 h 5774878"/>
                <a:gd name="connsiteX2022" fmla="*/ 1480957 w 2715821"/>
                <a:gd name="connsiteY2022" fmla="*/ 1993588 h 5774878"/>
                <a:gd name="connsiteX2023" fmla="*/ 1451610 w 2715821"/>
                <a:gd name="connsiteY2023" fmla="*/ 1975559 h 5774878"/>
                <a:gd name="connsiteX2024" fmla="*/ 1392492 w 2715821"/>
                <a:gd name="connsiteY2024" fmla="*/ 1914741 h 5774878"/>
                <a:gd name="connsiteX2025" fmla="*/ 1398643 w 2715821"/>
                <a:gd name="connsiteY2025" fmla="*/ 1877633 h 5774878"/>
                <a:gd name="connsiteX2026" fmla="*/ 1418774 w 2715821"/>
                <a:gd name="connsiteY2026" fmla="*/ 1867880 h 5774878"/>
                <a:gd name="connsiteX2027" fmla="*/ 1425484 w 2715821"/>
                <a:gd name="connsiteY2027" fmla="*/ 1840748 h 5774878"/>
                <a:gd name="connsiteX2028" fmla="*/ 1408574 w 2715821"/>
                <a:gd name="connsiteY2028" fmla="*/ 1848867 h 5774878"/>
                <a:gd name="connsiteX2029" fmla="*/ 1400186 w 2715821"/>
                <a:gd name="connsiteY2029" fmla="*/ 1814779 h 5774878"/>
                <a:gd name="connsiteX2030" fmla="*/ 1403564 w 2715821"/>
                <a:gd name="connsiteY2030" fmla="*/ 1756846 h 5774878"/>
                <a:gd name="connsiteX2031" fmla="*/ 1394930 w 2715821"/>
                <a:gd name="connsiteY2031" fmla="*/ 1733046 h 5774878"/>
                <a:gd name="connsiteX2032" fmla="*/ 1373121 w 2715821"/>
                <a:gd name="connsiteY2032" fmla="*/ 1693970 h 5774878"/>
                <a:gd name="connsiteX2033" fmla="*/ 1407858 w 2715821"/>
                <a:gd name="connsiteY2033" fmla="*/ 1709985 h 5774878"/>
                <a:gd name="connsiteX2034" fmla="*/ 1406650 w 2715821"/>
                <a:gd name="connsiteY2034" fmla="*/ 1686879 h 5774878"/>
                <a:gd name="connsiteX2035" fmla="*/ 1396384 w 2715821"/>
                <a:gd name="connsiteY2035" fmla="*/ 1622571 h 5774878"/>
                <a:gd name="connsiteX2036" fmla="*/ 1447830 w 2715821"/>
                <a:gd name="connsiteY2036" fmla="*/ 1638967 h 5774878"/>
                <a:gd name="connsiteX2037" fmla="*/ 1457783 w 2715821"/>
                <a:gd name="connsiteY2037" fmla="*/ 1620938 h 5774878"/>
                <a:gd name="connsiteX2038" fmla="*/ 1463845 w 2715821"/>
                <a:gd name="connsiteY2038" fmla="*/ 1676210 h 5774878"/>
                <a:gd name="connsiteX2039" fmla="*/ 1454361 w 2715821"/>
                <a:gd name="connsiteY2039" fmla="*/ 1692292 h 5774878"/>
                <a:gd name="connsiteX2040" fmla="*/ 1485833 w 2715821"/>
                <a:gd name="connsiteY2040" fmla="*/ 1692493 h 5774878"/>
                <a:gd name="connsiteX2041" fmla="*/ 1478049 w 2715821"/>
                <a:gd name="connsiteY2041" fmla="*/ 1662901 h 5774878"/>
                <a:gd name="connsiteX2042" fmla="*/ 1467156 w 2715821"/>
                <a:gd name="connsiteY2042" fmla="*/ 1618456 h 5774878"/>
                <a:gd name="connsiteX2043" fmla="*/ 1470735 w 2715821"/>
                <a:gd name="connsiteY2043" fmla="*/ 1607652 h 5774878"/>
                <a:gd name="connsiteX2044" fmla="*/ 1495339 w 2715821"/>
                <a:gd name="connsiteY2044" fmla="*/ 1670125 h 5774878"/>
                <a:gd name="connsiteX2045" fmla="*/ 1500394 w 2715821"/>
                <a:gd name="connsiteY2045" fmla="*/ 1668895 h 5774878"/>
                <a:gd name="connsiteX2046" fmla="*/ 1495317 w 2715821"/>
                <a:gd name="connsiteY2046" fmla="*/ 1619686 h 5774878"/>
                <a:gd name="connsiteX2047" fmla="*/ 1518177 w 2715821"/>
                <a:gd name="connsiteY2047" fmla="*/ 1619686 h 5774878"/>
                <a:gd name="connsiteX2048" fmla="*/ 1506210 w 2715821"/>
                <a:gd name="connsiteY2048" fmla="*/ 1699360 h 5774878"/>
                <a:gd name="connsiteX2049" fmla="*/ 1530614 w 2715821"/>
                <a:gd name="connsiteY2049" fmla="*/ 1665808 h 5774878"/>
                <a:gd name="connsiteX2050" fmla="*/ 1534953 w 2715821"/>
                <a:gd name="connsiteY2050" fmla="*/ 1590496 h 5774878"/>
                <a:gd name="connsiteX2051" fmla="*/ 1520257 w 2715821"/>
                <a:gd name="connsiteY2051" fmla="*/ 1572601 h 5774878"/>
                <a:gd name="connsiteX2052" fmla="*/ 1455882 w 2715821"/>
                <a:gd name="connsiteY2052" fmla="*/ 1570678 h 5774878"/>
                <a:gd name="connsiteX2053" fmla="*/ 1394102 w 2715821"/>
                <a:gd name="connsiteY2053" fmla="*/ 1576426 h 5774878"/>
                <a:gd name="connsiteX2054" fmla="*/ 1377997 w 2715821"/>
                <a:gd name="connsiteY2054" fmla="*/ 1595126 h 5774878"/>
                <a:gd name="connsiteX2055" fmla="*/ 1378892 w 2715821"/>
                <a:gd name="connsiteY2055" fmla="*/ 1611768 h 5774878"/>
                <a:gd name="connsiteX2056" fmla="*/ 1375022 w 2715821"/>
                <a:gd name="connsiteY2056" fmla="*/ 1655564 h 5774878"/>
                <a:gd name="connsiteX2057" fmla="*/ 1375022 w 2715821"/>
                <a:gd name="connsiteY2057" fmla="*/ 1668985 h 5774878"/>
                <a:gd name="connsiteX2058" fmla="*/ 1371667 w 2715821"/>
                <a:gd name="connsiteY2058" fmla="*/ 1668985 h 5774878"/>
                <a:gd name="connsiteX2059" fmla="*/ 1360819 w 2715821"/>
                <a:gd name="connsiteY2059" fmla="*/ 1564974 h 5774878"/>
                <a:gd name="connsiteX2060" fmla="*/ 1390657 w 2715821"/>
                <a:gd name="connsiteY2060" fmla="*/ 1543389 h 5774878"/>
                <a:gd name="connsiteX2061" fmla="*/ 1393207 w 2715821"/>
                <a:gd name="connsiteY2061" fmla="*/ 1501740 h 5774878"/>
                <a:gd name="connsiteX2062" fmla="*/ 1381845 w 2715821"/>
                <a:gd name="connsiteY2062" fmla="*/ 1449444 h 5774878"/>
                <a:gd name="connsiteX2063" fmla="*/ 1379809 w 2715821"/>
                <a:gd name="connsiteY2063" fmla="*/ 1418129 h 5774878"/>
                <a:gd name="connsiteX2064" fmla="*/ 1409357 w 2715821"/>
                <a:gd name="connsiteY2064" fmla="*/ 1487469 h 5774878"/>
                <a:gd name="connsiteX2065" fmla="*/ 1430182 w 2715821"/>
                <a:gd name="connsiteY2065" fmla="*/ 1438953 h 5774878"/>
                <a:gd name="connsiteX2066" fmla="*/ 1468967 w 2715821"/>
                <a:gd name="connsiteY2066" fmla="*/ 1450696 h 5774878"/>
                <a:gd name="connsiteX2067" fmla="*/ 1489658 w 2715821"/>
                <a:gd name="connsiteY2067" fmla="*/ 1466354 h 5774878"/>
                <a:gd name="connsiteX2068" fmla="*/ 1504063 w 2715821"/>
                <a:gd name="connsiteY2068" fmla="*/ 1475055 h 5774878"/>
                <a:gd name="connsiteX2069" fmla="*/ 1510281 w 2715821"/>
                <a:gd name="connsiteY2069" fmla="*/ 1405893 h 5774878"/>
                <a:gd name="connsiteX2070" fmla="*/ 1492924 w 2715821"/>
                <a:gd name="connsiteY2070" fmla="*/ 1389050 h 5774878"/>
                <a:gd name="connsiteX2071" fmla="*/ 1457291 w 2715821"/>
                <a:gd name="connsiteY2071" fmla="*/ 1387574 h 5774878"/>
                <a:gd name="connsiteX2072" fmla="*/ 1378176 w 2715821"/>
                <a:gd name="connsiteY2072" fmla="*/ 1390952 h 5774878"/>
                <a:gd name="connsiteX2073" fmla="*/ 1396428 w 2715821"/>
                <a:gd name="connsiteY2073" fmla="*/ 1375070 h 5774878"/>
                <a:gd name="connsiteX2074" fmla="*/ 1461295 w 2715821"/>
                <a:gd name="connsiteY2074" fmla="*/ 1374243 h 5774878"/>
                <a:gd name="connsiteX2075" fmla="*/ 1492320 w 2715821"/>
                <a:gd name="connsiteY2075" fmla="*/ 1377262 h 5774878"/>
                <a:gd name="connsiteX2076" fmla="*/ 1517282 w 2715821"/>
                <a:gd name="connsiteY2076" fmla="*/ 1397103 h 5774878"/>
                <a:gd name="connsiteX2077" fmla="*/ 1530703 w 2715821"/>
                <a:gd name="connsiteY2077" fmla="*/ 1448683 h 5774878"/>
                <a:gd name="connsiteX2078" fmla="*/ 1543005 w 2715821"/>
                <a:gd name="connsiteY2078" fmla="*/ 1530169 h 5774878"/>
                <a:gd name="connsiteX2079" fmla="*/ 1566603 w 2715821"/>
                <a:gd name="connsiteY2079" fmla="*/ 1542606 h 5774878"/>
                <a:gd name="connsiteX2080" fmla="*/ 1615142 w 2715821"/>
                <a:gd name="connsiteY2080" fmla="*/ 1511023 h 5774878"/>
                <a:gd name="connsiteX2081" fmla="*/ 1647329 w 2715821"/>
                <a:gd name="connsiteY2081" fmla="*/ 1510374 h 5774878"/>
                <a:gd name="connsiteX2082" fmla="*/ 1669429 w 2715821"/>
                <a:gd name="connsiteY2082" fmla="*/ 1467003 h 5774878"/>
                <a:gd name="connsiteX2083" fmla="*/ 1686630 w 2715821"/>
                <a:gd name="connsiteY2083" fmla="*/ 1410031 h 5774878"/>
                <a:gd name="connsiteX2084" fmla="*/ 1695756 w 2715821"/>
                <a:gd name="connsiteY2084" fmla="*/ 1357646 h 5774878"/>
                <a:gd name="connsiteX2085" fmla="*/ 1699782 w 2715821"/>
                <a:gd name="connsiteY2085" fmla="*/ 1335882 h 5774878"/>
                <a:gd name="connsiteX2086" fmla="*/ 1704569 w 2715821"/>
                <a:gd name="connsiteY2086" fmla="*/ 1256140 h 5774878"/>
                <a:gd name="connsiteX2087" fmla="*/ 1692848 w 2715821"/>
                <a:gd name="connsiteY2087" fmla="*/ 1147812 h 5774878"/>
                <a:gd name="connsiteX2088" fmla="*/ 1682961 w 2715821"/>
                <a:gd name="connsiteY2088" fmla="*/ 1155686 h 5774878"/>
                <a:gd name="connsiteX2089" fmla="*/ 1671889 w 2715821"/>
                <a:gd name="connsiteY2089" fmla="*/ 1160339 h 5774878"/>
                <a:gd name="connsiteX2090" fmla="*/ 1669160 w 2715821"/>
                <a:gd name="connsiteY2090" fmla="*/ 1148864 h 5774878"/>
                <a:gd name="connsiteX2091" fmla="*/ 1667080 w 2715821"/>
                <a:gd name="connsiteY2091" fmla="*/ 1131819 h 5774878"/>
                <a:gd name="connsiteX2092" fmla="*/ 1659945 w 2715821"/>
                <a:gd name="connsiteY2092" fmla="*/ 1184697 h 5774878"/>
                <a:gd name="connsiteX2093" fmla="*/ 1620890 w 2715821"/>
                <a:gd name="connsiteY2093" fmla="*/ 1186375 h 5774878"/>
                <a:gd name="connsiteX2094" fmla="*/ 1600468 w 2715821"/>
                <a:gd name="connsiteY2094" fmla="*/ 1190379 h 5774878"/>
                <a:gd name="connsiteX2095" fmla="*/ 1600468 w 2715821"/>
                <a:gd name="connsiteY2095" fmla="*/ 1214446 h 5774878"/>
                <a:gd name="connsiteX2096" fmla="*/ 1606396 w 2715821"/>
                <a:gd name="connsiteY2096" fmla="*/ 1233079 h 5774878"/>
                <a:gd name="connsiteX2097" fmla="*/ 1577318 w 2715821"/>
                <a:gd name="connsiteY2097" fmla="*/ 1235942 h 5774878"/>
                <a:gd name="connsiteX2098" fmla="*/ 1541216 w 2715821"/>
                <a:gd name="connsiteY2098" fmla="*/ 1229030 h 5774878"/>
                <a:gd name="connsiteX2099" fmla="*/ 1539605 w 2715821"/>
                <a:gd name="connsiteY2099" fmla="*/ 1250213 h 5774878"/>
                <a:gd name="connsiteX2100" fmla="*/ 1538509 w 2715821"/>
                <a:gd name="connsiteY2100" fmla="*/ 1267928 h 5774878"/>
                <a:gd name="connsiteX2101" fmla="*/ 1547725 w 2715821"/>
                <a:gd name="connsiteY2101" fmla="*/ 1283944 h 5774878"/>
                <a:gd name="connsiteX2102" fmla="*/ 1501759 w 2715821"/>
                <a:gd name="connsiteY2102" fmla="*/ 1267302 h 5774878"/>
                <a:gd name="connsiteX2103" fmla="*/ 1483104 w 2715821"/>
                <a:gd name="connsiteY2103" fmla="*/ 1287724 h 5774878"/>
                <a:gd name="connsiteX2104" fmla="*/ 1455972 w 2715821"/>
                <a:gd name="connsiteY2104" fmla="*/ 1284301 h 5774878"/>
                <a:gd name="connsiteX2105" fmla="*/ 1447382 w 2715821"/>
                <a:gd name="connsiteY2105" fmla="*/ 1298058 h 5774878"/>
                <a:gd name="connsiteX2106" fmla="*/ 1416917 w 2715821"/>
                <a:gd name="connsiteY2106" fmla="*/ 1286717 h 5774878"/>
                <a:gd name="connsiteX2107" fmla="*/ 1385915 w 2715821"/>
                <a:gd name="connsiteY2107" fmla="*/ 1282915 h 5774878"/>
                <a:gd name="connsiteX2108" fmla="*/ 1370884 w 2715821"/>
                <a:gd name="connsiteY2108" fmla="*/ 1269897 h 5774878"/>
                <a:gd name="connsiteX2109" fmla="*/ 1365493 w 2715821"/>
                <a:gd name="connsiteY2109" fmla="*/ 1261889 h 5774878"/>
                <a:gd name="connsiteX2110" fmla="*/ 1345855 w 2715821"/>
                <a:gd name="connsiteY2110" fmla="*/ 1242876 h 5774878"/>
                <a:gd name="connsiteX2111" fmla="*/ 1310468 w 2715821"/>
                <a:gd name="connsiteY2111" fmla="*/ 1232028 h 5774878"/>
                <a:gd name="connsiteX2112" fmla="*/ 1267231 w 2715821"/>
                <a:gd name="connsiteY2112" fmla="*/ 1213283 h 5774878"/>
                <a:gd name="connsiteX2113" fmla="*/ 1260745 w 2715821"/>
                <a:gd name="connsiteY2113" fmla="*/ 1227017 h 5774878"/>
                <a:gd name="connsiteX2114" fmla="*/ 1255868 w 2715821"/>
                <a:gd name="connsiteY2114" fmla="*/ 1225004 h 5774878"/>
                <a:gd name="connsiteX2115" fmla="*/ 1221981 w 2715821"/>
                <a:gd name="connsiteY2115" fmla="*/ 1190043 h 5774878"/>
                <a:gd name="connsiteX2116" fmla="*/ 1177827 w 2715821"/>
                <a:gd name="connsiteY2116" fmla="*/ 1174386 h 5774878"/>
                <a:gd name="connsiteX2117" fmla="*/ 1202968 w 2715821"/>
                <a:gd name="connsiteY2117" fmla="*/ 1184026 h 5774878"/>
                <a:gd name="connsiteX2118" fmla="*/ 1215696 w 2715821"/>
                <a:gd name="connsiteY2118" fmla="*/ 1169576 h 5774878"/>
                <a:gd name="connsiteX2119" fmla="*/ 1233590 w 2715821"/>
                <a:gd name="connsiteY2119" fmla="*/ 1179485 h 5774878"/>
                <a:gd name="connsiteX2120" fmla="*/ 1322368 w 2715821"/>
                <a:gd name="connsiteY2120" fmla="*/ 1218696 h 5774878"/>
                <a:gd name="connsiteX2121" fmla="*/ 1393163 w 2715821"/>
                <a:gd name="connsiteY2121" fmla="*/ 1249340 h 5774878"/>
                <a:gd name="connsiteX2122" fmla="*/ 1390501 w 2715821"/>
                <a:gd name="connsiteY2122" fmla="*/ 1254306 h 5774878"/>
                <a:gd name="connsiteX2123" fmla="*/ 1384573 w 2715821"/>
                <a:gd name="connsiteY2123" fmla="*/ 1266251 h 5774878"/>
                <a:gd name="connsiteX2124" fmla="*/ 1397390 w 2715821"/>
                <a:gd name="connsiteY2124" fmla="*/ 1276696 h 5774878"/>
                <a:gd name="connsiteX2125" fmla="*/ 1408977 w 2715821"/>
                <a:gd name="connsiteY2125" fmla="*/ 1265803 h 5774878"/>
                <a:gd name="connsiteX2126" fmla="*/ 1412287 w 2715821"/>
                <a:gd name="connsiteY2126" fmla="*/ 1246142 h 5774878"/>
                <a:gd name="connsiteX2127" fmla="*/ 1438100 w 2715821"/>
                <a:gd name="connsiteY2127" fmla="*/ 1278620 h 5774878"/>
                <a:gd name="connsiteX2128" fmla="*/ 1447203 w 2715821"/>
                <a:gd name="connsiteY2128" fmla="*/ 1245068 h 5774878"/>
                <a:gd name="connsiteX2129" fmla="*/ 1470511 w 2715821"/>
                <a:gd name="connsiteY2129" fmla="*/ 1274146 h 5774878"/>
                <a:gd name="connsiteX2130" fmla="*/ 1484222 w 2715821"/>
                <a:gd name="connsiteY2130" fmla="*/ 1228762 h 5774878"/>
                <a:gd name="connsiteX2131" fmla="*/ 1518714 w 2715821"/>
                <a:gd name="connsiteY2131" fmla="*/ 1215475 h 5774878"/>
                <a:gd name="connsiteX2132" fmla="*/ 1520100 w 2715821"/>
                <a:gd name="connsiteY2132" fmla="*/ 1202435 h 5774878"/>
                <a:gd name="connsiteX2133" fmla="*/ 1536608 w 2715821"/>
                <a:gd name="connsiteY2133" fmla="*/ 1203643 h 5774878"/>
                <a:gd name="connsiteX2134" fmla="*/ 1572531 w 2715821"/>
                <a:gd name="connsiteY2134" fmla="*/ 1182259 h 5774878"/>
                <a:gd name="connsiteX2135" fmla="*/ 1620197 w 2715821"/>
                <a:gd name="connsiteY2135" fmla="*/ 1126697 h 5774878"/>
                <a:gd name="connsiteX2136" fmla="*/ 1630151 w 2715821"/>
                <a:gd name="connsiteY2136" fmla="*/ 1112650 h 5774878"/>
                <a:gd name="connsiteX2137" fmla="*/ 1683230 w 2715821"/>
                <a:gd name="connsiteY2137" fmla="*/ 1026221 h 5774878"/>
                <a:gd name="connsiteX2138" fmla="*/ 1671129 w 2715821"/>
                <a:gd name="connsiteY2138" fmla="*/ 983162 h 5774878"/>
                <a:gd name="connsiteX2139" fmla="*/ 1664709 w 2715821"/>
                <a:gd name="connsiteY2139" fmla="*/ 1003293 h 5774878"/>
                <a:gd name="connsiteX2140" fmla="*/ 1666789 w 2715821"/>
                <a:gd name="connsiteY2140" fmla="*/ 1018190 h 5774878"/>
                <a:gd name="connsiteX2141" fmla="*/ 1651892 w 2715821"/>
                <a:gd name="connsiteY2141" fmla="*/ 1062099 h 5774878"/>
                <a:gd name="connsiteX2142" fmla="*/ 1626057 w 2715821"/>
                <a:gd name="connsiteY2142" fmla="*/ 1083393 h 5774878"/>
                <a:gd name="connsiteX2143" fmla="*/ 1593534 w 2715821"/>
                <a:gd name="connsiteY2143" fmla="*/ 1106387 h 5774878"/>
                <a:gd name="connsiteX2144" fmla="*/ 1561459 w 2715821"/>
                <a:gd name="connsiteY2144" fmla="*/ 1141684 h 5774878"/>
                <a:gd name="connsiteX2145" fmla="*/ 1536474 w 2715821"/>
                <a:gd name="connsiteY2145" fmla="*/ 1178412 h 5774878"/>
                <a:gd name="connsiteX2146" fmla="*/ 1520212 w 2715821"/>
                <a:gd name="connsiteY2146" fmla="*/ 1202547 h 5774878"/>
                <a:gd name="connsiteX2147" fmla="*/ 1501736 w 2715821"/>
                <a:gd name="connsiteY2147" fmla="*/ 1191363 h 5774878"/>
                <a:gd name="connsiteX2148" fmla="*/ 1478608 w 2715821"/>
                <a:gd name="connsiteY2148" fmla="*/ 1213261 h 5774878"/>
                <a:gd name="connsiteX2149" fmla="*/ 1476774 w 2715821"/>
                <a:gd name="connsiteY2149" fmla="*/ 1152107 h 5774878"/>
                <a:gd name="connsiteX2150" fmla="*/ 1478340 w 2715821"/>
                <a:gd name="connsiteY2150" fmla="*/ 1105135 h 5774878"/>
                <a:gd name="connsiteX2151" fmla="*/ 1464449 w 2715821"/>
                <a:gd name="connsiteY2151" fmla="*/ 1132915 h 5774878"/>
                <a:gd name="connsiteX2152" fmla="*/ 1459662 w 2715821"/>
                <a:gd name="connsiteY2152" fmla="*/ 1172820 h 5774878"/>
                <a:gd name="connsiteX2153" fmla="*/ 1454607 w 2715821"/>
                <a:gd name="connsiteY2153" fmla="*/ 1172641 h 5774878"/>
                <a:gd name="connsiteX2154" fmla="*/ 1452661 w 2715821"/>
                <a:gd name="connsiteY2154" fmla="*/ 1162777 h 5774878"/>
                <a:gd name="connsiteX2155" fmla="*/ 1452415 w 2715821"/>
                <a:gd name="connsiteY2155" fmla="*/ 1120278 h 5774878"/>
                <a:gd name="connsiteX2156" fmla="*/ 1434521 w 2715821"/>
                <a:gd name="connsiteY2156" fmla="*/ 1084959 h 5774878"/>
                <a:gd name="connsiteX2157" fmla="*/ 1379831 w 2715821"/>
                <a:gd name="connsiteY2157" fmla="*/ 1046195 h 5774878"/>
                <a:gd name="connsiteX2158" fmla="*/ 1367417 w 2715821"/>
                <a:gd name="connsiteY2158" fmla="*/ 1031566 h 5774878"/>
                <a:gd name="connsiteX2159" fmla="*/ 1393051 w 2715821"/>
                <a:gd name="connsiteY2159" fmla="*/ 1036040 h 5774878"/>
                <a:gd name="connsiteX2160" fmla="*/ 1327982 w 2715821"/>
                <a:gd name="connsiteY2160" fmla="*/ 984594 h 5774878"/>
                <a:gd name="connsiteX2161" fmla="*/ 1276894 w 2715821"/>
                <a:gd name="connsiteY2161" fmla="*/ 963747 h 5774878"/>
                <a:gd name="connsiteX2162" fmla="*/ 1198607 w 2715821"/>
                <a:gd name="connsiteY2162" fmla="*/ 909013 h 5774878"/>
                <a:gd name="connsiteX2163" fmla="*/ 1172570 w 2715821"/>
                <a:gd name="connsiteY2163" fmla="*/ 902302 h 5774878"/>
                <a:gd name="connsiteX2164" fmla="*/ 1184537 w 2715821"/>
                <a:gd name="connsiteY2164" fmla="*/ 937286 h 5774878"/>
                <a:gd name="connsiteX2165" fmla="*/ 1163176 w 2715821"/>
                <a:gd name="connsiteY2165" fmla="*/ 924178 h 5774878"/>
                <a:gd name="connsiteX2166" fmla="*/ 1164675 w 2715821"/>
                <a:gd name="connsiteY2166" fmla="*/ 963255 h 5774878"/>
                <a:gd name="connsiteX2167" fmla="*/ 1168745 w 2715821"/>
                <a:gd name="connsiteY2167" fmla="*/ 982491 h 5774878"/>
                <a:gd name="connsiteX2168" fmla="*/ 1169305 w 2715821"/>
                <a:gd name="connsiteY2168" fmla="*/ 981843 h 5774878"/>
                <a:gd name="connsiteX2169" fmla="*/ 1137386 w 2715821"/>
                <a:gd name="connsiteY2169" fmla="*/ 980903 h 5774878"/>
                <a:gd name="connsiteX2170" fmla="*/ 1111081 w 2715821"/>
                <a:gd name="connsiteY2170" fmla="*/ 968310 h 5774878"/>
                <a:gd name="connsiteX2171" fmla="*/ 1088087 w 2715821"/>
                <a:gd name="connsiteY2171" fmla="*/ 959363 h 5774878"/>
                <a:gd name="connsiteX2172" fmla="*/ 1102469 w 2715821"/>
                <a:gd name="connsiteY2172" fmla="*/ 1015104 h 5774878"/>
                <a:gd name="connsiteX2173" fmla="*/ 1180757 w 2715821"/>
                <a:gd name="connsiteY2173" fmla="*/ 1128285 h 5774878"/>
                <a:gd name="connsiteX2174" fmla="*/ 1198830 w 2715821"/>
                <a:gd name="connsiteY2174" fmla="*/ 1164074 h 5774878"/>
                <a:gd name="connsiteX2175" fmla="*/ 1173711 w 2715821"/>
                <a:gd name="connsiteY2175" fmla="*/ 1146605 h 5774878"/>
                <a:gd name="connsiteX2176" fmla="*/ 1118753 w 2715821"/>
                <a:gd name="connsiteY2176" fmla="*/ 1077108 h 5774878"/>
                <a:gd name="connsiteX2177" fmla="*/ 1078088 w 2715821"/>
                <a:gd name="connsiteY2177" fmla="*/ 984236 h 5774878"/>
                <a:gd name="connsiteX2178" fmla="*/ 1064265 w 2715821"/>
                <a:gd name="connsiteY2178" fmla="*/ 962002 h 5774878"/>
                <a:gd name="connsiteX2179" fmla="*/ 1059568 w 2715821"/>
                <a:gd name="connsiteY2179" fmla="*/ 970949 h 5774878"/>
                <a:gd name="connsiteX2180" fmla="*/ 1032726 w 2715821"/>
                <a:gd name="connsiteY2180" fmla="*/ 977973 h 5774878"/>
                <a:gd name="connsiteX2181" fmla="*/ 1031384 w 2715821"/>
                <a:gd name="connsiteY2181" fmla="*/ 959027 h 5774878"/>
                <a:gd name="connsiteX2182" fmla="*/ 1040197 w 2715821"/>
                <a:gd name="connsiteY2182" fmla="*/ 944242 h 5774878"/>
                <a:gd name="connsiteX2183" fmla="*/ 1043105 w 2715821"/>
                <a:gd name="connsiteY2183" fmla="*/ 932812 h 5774878"/>
                <a:gd name="connsiteX2184" fmla="*/ 1032614 w 2715821"/>
                <a:gd name="connsiteY2184" fmla="*/ 926594 h 5774878"/>
                <a:gd name="connsiteX2185" fmla="*/ 1011454 w 2715821"/>
                <a:gd name="connsiteY2185" fmla="*/ 932678 h 5774878"/>
                <a:gd name="connsiteX2186" fmla="*/ 975822 w 2715821"/>
                <a:gd name="connsiteY2186" fmla="*/ 947597 h 5774878"/>
                <a:gd name="connsiteX2187" fmla="*/ 1028521 w 2715821"/>
                <a:gd name="connsiteY2187" fmla="*/ 1002421 h 5774878"/>
                <a:gd name="connsiteX2188" fmla="*/ 1030937 w 2715821"/>
                <a:gd name="connsiteY2188" fmla="*/ 1025818 h 5774878"/>
                <a:gd name="connsiteX2189" fmla="*/ 1045990 w 2715821"/>
                <a:gd name="connsiteY2189" fmla="*/ 1018213 h 5774878"/>
                <a:gd name="connsiteX2190" fmla="*/ 1055318 w 2715821"/>
                <a:gd name="connsiteY2190" fmla="*/ 1009825 h 5774878"/>
                <a:gd name="connsiteX2191" fmla="*/ 1077127 w 2715821"/>
                <a:gd name="connsiteY2191" fmla="*/ 1037404 h 5774878"/>
                <a:gd name="connsiteX2192" fmla="*/ 1065473 w 2715821"/>
                <a:gd name="connsiteY2192" fmla="*/ 1048946 h 5774878"/>
                <a:gd name="connsiteX2193" fmla="*/ 1052320 w 2715821"/>
                <a:gd name="connsiteY2193" fmla="*/ 1068809 h 5774878"/>
                <a:gd name="connsiteX2194" fmla="*/ 1071915 w 2715821"/>
                <a:gd name="connsiteY2194" fmla="*/ 1107327 h 5774878"/>
                <a:gd name="connsiteX2195" fmla="*/ 1099584 w 2715821"/>
                <a:gd name="connsiteY2195" fmla="*/ 1121888 h 5774878"/>
                <a:gd name="connsiteX2196" fmla="*/ 1087058 w 2715821"/>
                <a:gd name="connsiteY2196" fmla="*/ 1146627 h 5774878"/>
                <a:gd name="connsiteX2197" fmla="*/ 1095468 w 2715821"/>
                <a:gd name="connsiteY2197" fmla="*/ 1167854 h 5774878"/>
                <a:gd name="connsiteX2198" fmla="*/ 1101105 w 2715821"/>
                <a:gd name="connsiteY2198" fmla="*/ 1150116 h 5774878"/>
                <a:gd name="connsiteX2199" fmla="*/ 1123137 w 2715821"/>
                <a:gd name="connsiteY2199" fmla="*/ 1196821 h 5774878"/>
                <a:gd name="connsiteX2200" fmla="*/ 1147876 w 2715821"/>
                <a:gd name="connsiteY2200" fmla="*/ 1282065 h 5774878"/>
                <a:gd name="connsiteX2201" fmla="*/ 1159060 w 2715821"/>
                <a:gd name="connsiteY2201" fmla="*/ 1338588 h 5774878"/>
                <a:gd name="connsiteX2202" fmla="*/ 1174606 w 2715821"/>
                <a:gd name="connsiteY2202" fmla="*/ 1432534 h 5774878"/>
                <a:gd name="connsiteX2203" fmla="*/ 1178207 w 2715821"/>
                <a:gd name="connsiteY2203" fmla="*/ 1451412 h 5774878"/>
                <a:gd name="connsiteX2204" fmla="*/ 1206234 w 2715821"/>
                <a:gd name="connsiteY2204" fmla="*/ 1453291 h 5774878"/>
                <a:gd name="connsiteX2205" fmla="*/ 1174047 w 2715821"/>
                <a:gd name="connsiteY2205" fmla="*/ 1486843 h 5774878"/>
                <a:gd name="connsiteX2206" fmla="*/ 1280518 w 2715821"/>
                <a:gd name="connsiteY2206" fmla="*/ 1546498 h 5774878"/>
                <a:gd name="connsiteX2207" fmla="*/ 1331964 w 2715821"/>
                <a:gd name="connsiteY2207" fmla="*/ 1561731 h 5774878"/>
                <a:gd name="connsiteX2208" fmla="*/ 1349232 w 2715821"/>
                <a:gd name="connsiteY2208" fmla="*/ 1578216 h 5774878"/>
                <a:gd name="connsiteX2209" fmla="*/ 1312034 w 2715821"/>
                <a:gd name="connsiteY2209" fmla="*/ 1572534 h 5774878"/>
                <a:gd name="connsiteX2210" fmla="*/ 1290919 w 2715821"/>
                <a:gd name="connsiteY2210" fmla="*/ 1569246 h 5774878"/>
                <a:gd name="connsiteX2211" fmla="*/ 1261035 w 2715821"/>
                <a:gd name="connsiteY2211" fmla="*/ 1563520 h 5774878"/>
                <a:gd name="connsiteX2212" fmla="*/ 1200642 w 2715821"/>
                <a:gd name="connsiteY2212" fmla="*/ 1534039 h 5774878"/>
                <a:gd name="connsiteX2213" fmla="*/ 1186863 w 2715821"/>
                <a:gd name="connsiteY2213" fmla="*/ 1540548 h 5774878"/>
                <a:gd name="connsiteX2214" fmla="*/ 1163959 w 2715821"/>
                <a:gd name="connsiteY2214" fmla="*/ 1562692 h 5774878"/>
                <a:gd name="connsiteX2215" fmla="*/ 1159776 w 2715821"/>
                <a:gd name="connsiteY2215" fmla="*/ 1586313 h 5774878"/>
                <a:gd name="connsiteX2216" fmla="*/ 1133225 w 2715821"/>
                <a:gd name="connsiteY2216" fmla="*/ 1618075 h 5774878"/>
                <a:gd name="connsiteX2217" fmla="*/ 1123540 w 2715821"/>
                <a:gd name="connsiteY2217" fmla="*/ 1640287 h 5774878"/>
                <a:gd name="connsiteX2218" fmla="*/ 1120229 w 2715821"/>
                <a:gd name="connsiteY2218" fmla="*/ 1607876 h 5774878"/>
                <a:gd name="connsiteX2219" fmla="*/ 1114682 w 2715821"/>
                <a:gd name="connsiteY2219" fmla="*/ 1606735 h 5774878"/>
                <a:gd name="connsiteX2220" fmla="*/ 1108218 w 2715821"/>
                <a:gd name="connsiteY2220" fmla="*/ 1620558 h 5774878"/>
                <a:gd name="connsiteX2221" fmla="*/ 1116986 w 2715821"/>
                <a:gd name="connsiteY2221" fmla="*/ 1659165 h 5774878"/>
                <a:gd name="connsiteX2222" fmla="*/ 1108576 w 2715821"/>
                <a:gd name="connsiteY2222" fmla="*/ 1709605 h 5774878"/>
                <a:gd name="connsiteX2223" fmla="*/ 1104371 w 2715821"/>
                <a:gd name="connsiteY2223" fmla="*/ 1724524 h 5774878"/>
                <a:gd name="connsiteX2224" fmla="*/ 1066345 w 2715821"/>
                <a:gd name="connsiteY2224" fmla="*/ 1816233 h 5774878"/>
                <a:gd name="connsiteX2225" fmla="*/ 1063952 w 2715821"/>
                <a:gd name="connsiteY2225" fmla="*/ 1822496 h 5774878"/>
                <a:gd name="connsiteX2226" fmla="*/ 1040421 w 2715821"/>
                <a:gd name="connsiteY2226" fmla="*/ 1882710 h 5774878"/>
                <a:gd name="connsiteX2227" fmla="*/ 1041986 w 2715821"/>
                <a:gd name="connsiteY2227" fmla="*/ 1904944 h 5774878"/>
                <a:gd name="connsiteX2228" fmla="*/ 1041136 w 2715821"/>
                <a:gd name="connsiteY2228" fmla="*/ 1925231 h 5774878"/>
                <a:gd name="connsiteX2229" fmla="*/ 1027134 w 2715821"/>
                <a:gd name="connsiteY2229" fmla="*/ 1984954 h 5774878"/>
                <a:gd name="connsiteX2230" fmla="*/ 1027134 w 2715821"/>
                <a:gd name="connsiteY2230" fmla="*/ 1997010 h 5774878"/>
                <a:gd name="connsiteX2231" fmla="*/ 951844 w 2715821"/>
                <a:gd name="connsiteY2231" fmla="*/ 2042462 h 5774878"/>
                <a:gd name="connsiteX2232" fmla="*/ 924600 w 2715821"/>
                <a:gd name="connsiteY2232" fmla="*/ 2056822 h 5774878"/>
                <a:gd name="connsiteX2233" fmla="*/ 912409 w 2715821"/>
                <a:gd name="connsiteY2233" fmla="*/ 2053042 h 5774878"/>
                <a:gd name="connsiteX2234" fmla="*/ 891741 w 2715821"/>
                <a:gd name="connsiteY2234" fmla="*/ 2044094 h 5774878"/>
                <a:gd name="connsiteX2235" fmla="*/ 872930 w 2715821"/>
                <a:gd name="connsiteY2235" fmla="*/ 2035885 h 5774878"/>
                <a:gd name="connsiteX2236" fmla="*/ 836873 w 2715821"/>
                <a:gd name="connsiteY2236" fmla="*/ 2046913 h 5774878"/>
                <a:gd name="connsiteX2237" fmla="*/ 718323 w 2715821"/>
                <a:gd name="connsiteY2237" fmla="*/ 2108850 h 5774878"/>
                <a:gd name="connsiteX2238" fmla="*/ 677166 w 2715821"/>
                <a:gd name="connsiteY2238" fmla="*/ 2118401 h 5774878"/>
                <a:gd name="connsiteX2239" fmla="*/ 658288 w 2715821"/>
                <a:gd name="connsiteY2239" fmla="*/ 2142603 h 5774878"/>
                <a:gd name="connsiteX2240" fmla="*/ 709376 w 2715821"/>
                <a:gd name="connsiteY2240" fmla="*/ 2270525 h 5774878"/>
                <a:gd name="connsiteX2241" fmla="*/ 728142 w 2715821"/>
                <a:gd name="connsiteY2241" fmla="*/ 2294369 h 5774878"/>
                <a:gd name="connsiteX2242" fmla="*/ 743800 w 2715821"/>
                <a:gd name="connsiteY2242" fmla="*/ 2265112 h 5774878"/>
                <a:gd name="connsiteX2243" fmla="*/ 772878 w 2715821"/>
                <a:gd name="connsiteY2243" fmla="*/ 2297008 h 5774878"/>
                <a:gd name="connsiteX2244" fmla="*/ 755140 w 2715821"/>
                <a:gd name="connsiteY2244" fmla="*/ 2297008 h 5774878"/>
                <a:gd name="connsiteX2245" fmla="*/ 759927 w 2715821"/>
                <a:gd name="connsiteY2245" fmla="*/ 2313426 h 5774878"/>
                <a:gd name="connsiteX2246" fmla="*/ 791891 w 2715821"/>
                <a:gd name="connsiteY2246" fmla="*/ 2302243 h 5774878"/>
                <a:gd name="connsiteX2247" fmla="*/ 743778 w 2715821"/>
                <a:gd name="connsiteY2247" fmla="*/ 2225990 h 5774878"/>
                <a:gd name="connsiteX2248" fmla="*/ 730088 w 2715821"/>
                <a:gd name="connsiteY2248" fmla="*/ 2247195 h 5774878"/>
                <a:gd name="connsiteX2249" fmla="*/ 708257 w 2715821"/>
                <a:gd name="connsiteY2249" fmla="*/ 2219862 h 5774878"/>
                <a:gd name="connsiteX2250" fmla="*/ 725861 w 2715821"/>
                <a:gd name="connsiteY2250" fmla="*/ 2225230 h 5774878"/>
                <a:gd name="connsiteX2251" fmla="*/ 722707 w 2715821"/>
                <a:gd name="connsiteY2251" fmla="*/ 2174477 h 5774878"/>
                <a:gd name="connsiteX2252" fmla="*/ 700585 w 2715821"/>
                <a:gd name="connsiteY2252" fmla="*/ 2168371 h 5774878"/>
                <a:gd name="connsiteX2253" fmla="*/ 708928 w 2715821"/>
                <a:gd name="connsiteY2253" fmla="*/ 2220533 h 5774878"/>
                <a:gd name="connsiteX2254" fmla="*/ 691191 w 2715821"/>
                <a:gd name="connsiteY2254" fmla="*/ 2190671 h 5774878"/>
                <a:gd name="connsiteX2255" fmla="*/ 688641 w 2715821"/>
                <a:gd name="connsiteY2255" fmla="*/ 2175417 h 5774878"/>
                <a:gd name="connsiteX2256" fmla="*/ 692488 w 2715821"/>
                <a:gd name="connsiteY2256" fmla="*/ 2138196 h 5774878"/>
                <a:gd name="connsiteX2257" fmla="*/ 718412 w 2715821"/>
                <a:gd name="connsiteY2257" fmla="*/ 2159781 h 5774878"/>
                <a:gd name="connsiteX2258" fmla="*/ 724944 w 2715821"/>
                <a:gd name="connsiteY2258" fmla="*/ 2139181 h 5774878"/>
                <a:gd name="connsiteX2259" fmla="*/ 744404 w 2715821"/>
                <a:gd name="connsiteY2259" fmla="*/ 2134573 h 5774878"/>
                <a:gd name="connsiteX2260" fmla="*/ 742592 w 2715821"/>
                <a:gd name="connsiteY2260" fmla="*/ 2112339 h 5774878"/>
                <a:gd name="connsiteX2261" fmla="*/ 793143 w 2715821"/>
                <a:gd name="connsiteY2261" fmla="*/ 2128712 h 5774878"/>
                <a:gd name="connsiteX2262" fmla="*/ 804909 w 2715821"/>
                <a:gd name="connsiteY2262" fmla="*/ 2153093 h 5774878"/>
                <a:gd name="connsiteX2263" fmla="*/ 795962 w 2715821"/>
                <a:gd name="connsiteY2263" fmla="*/ 2192170 h 5774878"/>
                <a:gd name="connsiteX2264" fmla="*/ 796901 w 2715821"/>
                <a:gd name="connsiteY2264" fmla="*/ 2204741 h 5774878"/>
                <a:gd name="connsiteX2265" fmla="*/ 828731 w 2715821"/>
                <a:gd name="connsiteY2265" fmla="*/ 2238897 h 5774878"/>
                <a:gd name="connsiteX2266" fmla="*/ 857496 w 2715821"/>
                <a:gd name="connsiteY2266" fmla="*/ 2236973 h 5774878"/>
                <a:gd name="connsiteX2267" fmla="*/ 870223 w 2715821"/>
                <a:gd name="connsiteY2267" fmla="*/ 2230755 h 5774878"/>
                <a:gd name="connsiteX2268" fmla="*/ 882369 w 2715821"/>
                <a:gd name="connsiteY2268" fmla="*/ 2207380 h 5774878"/>
                <a:gd name="connsiteX2269" fmla="*/ 863737 w 2715821"/>
                <a:gd name="connsiteY2269" fmla="*/ 2202012 h 5774878"/>
                <a:gd name="connsiteX2270" fmla="*/ 848079 w 2715821"/>
                <a:gd name="connsiteY2270" fmla="*/ 2202482 h 5774878"/>
                <a:gd name="connsiteX2271" fmla="*/ 846782 w 2715821"/>
                <a:gd name="connsiteY2271" fmla="*/ 2186824 h 5774878"/>
                <a:gd name="connsiteX2272" fmla="*/ 848191 w 2715821"/>
                <a:gd name="connsiteY2272" fmla="*/ 2176043 h 5774878"/>
                <a:gd name="connsiteX2273" fmla="*/ 860583 w 2715821"/>
                <a:gd name="connsiteY2273" fmla="*/ 2154435 h 5774878"/>
                <a:gd name="connsiteX2274" fmla="*/ 872371 w 2715821"/>
                <a:gd name="connsiteY2274" fmla="*/ 2148038 h 5774878"/>
                <a:gd name="connsiteX2275" fmla="*/ 904357 w 2715821"/>
                <a:gd name="connsiteY2275" fmla="*/ 2144392 h 5774878"/>
                <a:gd name="connsiteX2276" fmla="*/ 929588 w 2715821"/>
                <a:gd name="connsiteY2276" fmla="*/ 2140634 h 5774878"/>
                <a:gd name="connsiteX2277" fmla="*/ 944664 w 2715821"/>
                <a:gd name="connsiteY2277" fmla="*/ 2131687 h 5774878"/>
                <a:gd name="connsiteX2278" fmla="*/ 996714 w 2715821"/>
                <a:gd name="connsiteY2278" fmla="*/ 2100730 h 5774878"/>
                <a:gd name="connsiteX2279" fmla="*/ 1007450 w 2715821"/>
                <a:gd name="connsiteY2279" fmla="*/ 2092812 h 5774878"/>
                <a:gd name="connsiteX2280" fmla="*/ 1030914 w 2715821"/>
                <a:gd name="connsiteY2280" fmla="*/ 2076752 h 5774878"/>
                <a:gd name="connsiteX2281" fmla="*/ 1119491 w 2715821"/>
                <a:gd name="connsiteY2281" fmla="*/ 2005778 h 5774878"/>
                <a:gd name="connsiteX2282" fmla="*/ 1118932 w 2715821"/>
                <a:gd name="connsiteY2282" fmla="*/ 2005286 h 5774878"/>
                <a:gd name="connsiteX2283" fmla="*/ 1113586 w 2715821"/>
                <a:gd name="connsiteY2283" fmla="*/ 2014569 h 5774878"/>
                <a:gd name="connsiteX2284" fmla="*/ 1016353 w 2715821"/>
                <a:gd name="connsiteY2284" fmla="*/ 2110013 h 5774878"/>
                <a:gd name="connsiteX2285" fmla="*/ 929834 w 2715821"/>
                <a:gd name="connsiteY2285" fmla="*/ 2213822 h 5774878"/>
                <a:gd name="connsiteX2286" fmla="*/ 850070 w 2715821"/>
                <a:gd name="connsiteY2286" fmla="*/ 2324096 h 5774878"/>
                <a:gd name="connsiteX2287" fmla="*/ 799183 w 2715821"/>
                <a:gd name="connsiteY2287" fmla="*/ 2397194 h 5774878"/>
                <a:gd name="connsiteX2288" fmla="*/ 797751 w 2715821"/>
                <a:gd name="connsiteY2288" fmla="*/ 2448998 h 5774878"/>
                <a:gd name="connsiteX2289" fmla="*/ 801330 w 2715821"/>
                <a:gd name="connsiteY2289" fmla="*/ 2457028 h 5774878"/>
                <a:gd name="connsiteX2290" fmla="*/ 816182 w 2715821"/>
                <a:gd name="connsiteY2290" fmla="*/ 2471545 h 5774878"/>
                <a:gd name="connsiteX2291" fmla="*/ 885523 w 2715821"/>
                <a:gd name="connsiteY2291" fmla="*/ 2501071 h 5774878"/>
                <a:gd name="connsiteX2292" fmla="*/ 978283 w 2715821"/>
                <a:gd name="connsiteY2292" fmla="*/ 2522186 h 5774878"/>
                <a:gd name="connsiteX2293" fmla="*/ 987230 w 2715821"/>
                <a:gd name="connsiteY2293" fmla="*/ 2521180 h 5774878"/>
                <a:gd name="connsiteX2294" fmla="*/ 1042456 w 2715821"/>
                <a:gd name="connsiteY2294" fmla="*/ 2530552 h 5774878"/>
                <a:gd name="connsiteX2295" fmla="*/ 1052902 w 2715821"/>
                <a:gd name="connsiteY2295" fmla="*/ 2534198 h 5774878"/>
                <a:gd name="connsiteX2296" fmla="*/ 1152775 w 2715821"/>
                <a:gd name="connsiteY2296" fmla="*/ 2556991 h 5774878"/>
                <a:gd name="connsiteX2297" fmla="*/ 1255220 w 2715821"/>
                <a:gd name="connsiteY2297" fmla="*/ 2571910 h 5774878"/>
                <a:gd name="connsiteX2298" fmla="*/ 1260409 w 2715821"/>
                <a:gd name="connsiteY2298" fmla="*/ 2578195 h 5774878"/>
                <a:gd name="connsiteX2299" fmla="*/ 1223256 w 2715821"/>
                <a:gd name="connsiteY2299" fmla="*/ 2583854 h 5774878"/>
                <a:gd name="connsiteX2300" fmla="*/ 1176283 w 2715821"/>
                <a:gd name="connsiteY2300" fmla="*/ 2583251 h 5774878"/>
                <a:gd name="connsiteX2301" fmla="*/ 1107457 w 2715821"/>
                <a:gd name="connsiteY2301" fmla="*/ 2570859 h 5774878"/>
                <a:gd name="connsiteX2302" fmla="*/ 1045655 w 2715821"/>
                <a:gd name="connsiteY2302" fmla="*/ 2557438 h 5774878"/>
                <a:gd name="connsiteX2303" fmla="*/ 1024182 w 2715821"/>
                <a:gd name="connsiteY2303" fmla="*/ 2565960 h 5774878"/>
                <a:gd name="connsiteX2304" fmla="*/ 1028454 w 2715821"/>
                <a:gd name="connsiteY2304" fmla="*/ 2592421 h 5774878"/>
                <a:gd name="connsiteX2305" fmla="*/ 1049413 w 2715821"/>
                <a:gd name="connsiteY2305" fmla="*/ 2613313 h 5774878"/>
                <a:gd name="connsiteX2306" fmla="*/ 1040197 w 2715821"/>
                <a:gd name="connsiteY2306" fmla="*/ 2628836 h 5774878"/>
                <a:gd name="connsiteX2307" fmla="*/ 1015592 w 2715821"/>
                <a:gd name="connsiteY2307" fmla="*/ 2625906 h 5774878"/>
                <a:gd name="connsiteX2308" fmla="*/ 1012237 w 2715821"/>
                <a:gd name="connsiteY2308" fmla="*/ 2586740 h 5774878"/>
                <a:gd name="connsiteX2309" fmla="*/ 993471 w 2715821"/>
                <a:gd name="connsiteY2309" fmla="*/ 2571082 h 5774878"/>
                <a:gd name="connsiteX2310" fmla="*/ 1000986 w 2715821"/>
                <a:gd name="connsiteY2310" fmla="*/ 2548513 h 5774878"/>
                <a:gd name="connsiteX2311" fmla="*/ 993829 w 2715821"/>
                <a:gd name="connsiteY2311" fmla="*/ 2570702 h 5774878"/>
                <a:gd name="connsiteX2312" fmla="*/ 995797 w 2715821"/>
                <a:gd name="connsiteY2312" fmla="*/ 2579426 h 5774878"/>
                <a:gd name="connsiteX2313" fmla="*/ 981235 w 2715821"/>
                <a:gd name="connsiteY2313" fmla="*/ 2614767 h 5774878"/>
                <a:gd name="connsiteX2314" fmla="*/ 971259 w 2715821"/>
                <a:gd name="connsiteY2314" fmla="*/ 2627025 h 5774878"/>
                <a:gd name="connsiteX2315" fmla="*/ 1012550 w 2715821"/>
                <a:gd name="connsiteY2315" fmla="*/ 2644807 h 5774878"/>
                <a:gd name="connsiteX2316" fmla="*/ 1084128 w 2715821"/>
                <a:gd name="connsiteY2316" fmla="*/ 2652658 h 5774878"/>
                <a:gd name="connsiteX2317" fmla="*/ 1115711 w 2715821"/>
                <a:gd name="connsiteY2317" fmla="*/ 2649527 h 5774878"/>
                <a:gd name="connsiteX2318" fmla="*/ 1166867 w 2715821"/>
                <a:gd name="connsiteY2318" fmla="*/ 2645322 h 5774878"/>
                <a:gd name="connsiteX2319" fmla="*/ 1201089 w 2715821"/>
                <a:gd name="connsiteY2319" fmla="*/ 2665453 h 5774878"/>
                <a:gd name="connsiteX2320" fmla="*/ 1218536 w 2715821"/>
                <a:gd name="connsiteY2320" fmla="*/ 2661986 h 5774878"/>
                <a:gd name="connsiteX2321" fmla="*/ 1261751 w 2715821"/>
                <a:gd name="connsiteY2321" fmla="*/ 2663999 h 5774878"/>
                <a:gd name="connsiteX2322" fmla="*/ 1291858 w 2715821"/>
                <a:gd name="connsiteY2322" fmla="*/ 2649012 h 5774878"/>
                <a:gd name="connsiteX2323" fmla="*/ 1286490 w 2715821"/>
                <a:gd name="connsiteY2323" fmla="*/ 2658071 h 5774878"/>
                <a:gd name="connsiteX2324" fmla="*/ 1284030 w 2715821"/>
                <a:gd name="connsiteY2324" fmla="*/ 2673729 h 5774878"/>
                <a:gd name="connsiteX2325" fmla="*/ 1300649 w 2715821"/>
                <a:gd name="connsiteY2325" fmla="*/ 2673975 h 5774878"/>
                <a:gd name="connsiteX2326" fmla="*/ 1308388 w 2715821"/>
                <a:gd name="connsiteY2326" fmla="*/ 2669703 h 5774878"/>
                <a:gd name="connsiteX2327" fmla="*/ 1328520 w 2715821"/>
                <a:gd name="connsiteY2327" fmla="*/ 2670754 h 5774878"/>
                <a:gd name="connsiteX2328" fmla="*/ 1338138 w 2715821"/>
                <a:gd name="connsiteY2328" fmla="*/ 2677979 h 5774878"/>
                <a:gd name="connsiteX2329" fmla="*/ 1364979 w 2715821"/>
                <a:gd name="connsiteY2329" fmla="*/ 2657020 h 5774878"/>
                <a:gd name="connsiteX2330" fmla="*/ 1383723 w 2715821"/>
                <a:gd name="connsiteY2330" fmla="*/ 2683571 h 5774878"/>
                <a:gd name="connsiteX2331" fmla="*/ 1407344 w 2715821"/>
                <a:gd name="connsiteY2331" fmla="*/ 2649437 h 5774878"/>
                <a:gd name="connsiteX2332" fmla="*/ 1361847 w 2715821"/>
                <a:gd name="connsiteY2332" fmla="*/ 2627450 h 5774878"/>
                <a:gd name="connsiteX2333" fmla="*/ 1343774 w 2715821"/>
                <a:gd name="connsiteY2333" fmla="*/ 2632348 h 5774878"/>
                <a:gd name="connsiteX2334" fmla="*/ 1388779 w 2715821"/>
                <a:gd name="connsiteY2334" fmla="*/ 2596559 h 5774878"/>
                <a:gd name="connsiteX2335" fmla="*/ 1388197 w 2715821"/>
                <a:gd name="connsiteY2335" fmla="*/ 2595978 h 5774878"/>
                <a:gd name="connsiteX2336" fmla="*/ 1393565 w 2715821"/>
                <a:gd name="connsiteY2336" fmla="*/ 2608437 h 5774878"/>
                <a:gd name="connsiteX2337" fmla="*/ 1427117 w 2715821"/>
                <a:gd name="connsiteY2337" fmla="*/ 2600921 h 5774878"/>
                <a:gd name="connsiteX2338" fmla="*/ 1411974 w 2715821"/>
                <a:gd name="connsiteY2338" fmla="*/ 2613224 h 5774878"/>
                <a:gd name="connsiteX2339" fmla="*/ 1409737 w 2715821"/>
                <a:gd name="connsiteY2339" fmla="*/ 2626779 h 5774878"/>
                <a:gd name="connsiteX2340" fmla="*/ 1425082 w 2715821"/>
                <a:gd name="connsiteY2340" fmla="*/ 2627338 h 5774878"/>
                <a:gd name="connsiteX2341" fmla="*/ 1432060 w 2715821"/>
                <a:gd name="connsiteY2341" fmla="*/ 2618704 h 5774878"/>
                <a:gd name="connsiteX2342" fmla="*/ 1468185 w 2715821"/>
                <a:gd name="connsiteY2342" fmla="*/ 2584011 h 5774878"/>
                <a:gd name="connsiteX2343" fmla="*/ 1472323 w 2715821"/>
                <a:gd name="connsiteY2343" fmla="*/ 2587456 h 5774878"/>
                <a:gd name="connsiteX2344" fmla="*/ 1427207 w 2715821"/>
                <a:gd name="connsiteY2344" fmla="*/ 2648341 h 5774878"/>
                <a:gd name="connsiteX2345" fmla="*/ 1433626 w 2715821"/>
                <a:gd name="connsiteY2345" fmla="*/ 2651517 h 5774878"/>
                <a:gd name="connsiteX2346" fmla="*/ 1507172 w 2715821"/>
                <a:gd name="connsiteY2346" fmla="*/ 2586852 h 5774878"/>
                <a:gd name="connsiteX2347" fmla="*/ 1515001 w 2715821"/>
                <a:gd name="connsiteY2347" fmla="*/ 2589894 h 5774878"/>
                <a:gd name="connsiteX2348" fmla="*/ 1525961 w 2715821"/>
                <a:gd name="connsiteY2348" fmla="*/ 2591079 h 5774878"/>
                <a:gd name="connsiteX2349" fmla="*/ 1532403 w 2715821"/>
                <a:gd name="connsiteY2349" fmla="*/ 2608459 h 5774878"/>
                <a:gd name="connsiteX2350" fmla="*/ 1524395 w 2715821"/>
                <a:gd name="connsiteY2350" fmla="*/ 2642279 h 5774878"/>
                <a:gd name="connsiteX2351" fmla="*/ 1500976 w 2715821"/>
                <a:gd name="connsiteY2351" fmla="*/ 2633914 h 5774878"/>
                <a:gd name="connsiteX2352" fmla="*/ 1460333 w 2715821"/>
                <a:gd name="connsiteY2352" fmla="*/ 2680305 h 5774878"/>
                <a:gd name="connsiteX2353" fmla="*/ 1490016 w 2715821"/>
                <a:gd name="connsiteY2353" fmla="*/ 2678068 h 5774878"/>
                <a:gd name="connsiteX2354" fmla="*/ 1578212 w 2715821"/>
                <a:gd name="connsiteY2354" fmla="*/ 2660174 h 5774878"/>
                <a:gd name="connsiteX2355" fmla="*/ 1594362 w 2715821"/>
                <a:gd name="connsiteY2355" fmla="*/ 2652211 h 5774878"/>
                <a:gd name="connsiteX2356" fmla="*/ 1597695 w 2715821"/>
                <a:gd name="connsiteY2356" fmla="*/ 2619531 h 5774878"/>
                <a:gd name="connsiteX2357" fmla="*/ 1627019 w 2715821"/>
                <a:gd name="connsiteY2357" fmla="*/ 2619531 h 5774878"/>
                <a:gd name="connsiteX2358" fmla="*/ 1606105 w 2715821"/>
                <a:gd name="connsiteY2358" fmla="*/ 2653083 h 5774878"/>
                <a:gd name="connsiteX2359" fmla="*/ 1598679 w 2715821"/>
                <a:gd name="connsiteY2359" fmla="*/ 2675451 h 5774878"/>
                <a:gd name="connsiteX2360" fmla="*/ 1579577 w 2715821"/>
                <a:gd name="connsiteY2360" fmla="*/ 2668428 h 5774878"/>
                <a:gd name="connsiteX2361" fmla="*/ 1572486 w 2715821"/>
                <a:gd name="connsiteY2361" fmla="*/ 2686210 h 5774878"/>
                <a:gd name="connsiteX2362" fmla="*/ 1554592 w 2715821"/>
                <a:gd name="connsiteY2362" fmla="*/ 2694687 h 5774878"/>
                <a:gd name="connsiteX2363" fmla="*/ 1555509 w 2715821"/>
                <a:gd name="connsiteY2363" fmla="*/ 2700458 h 5774878"/>
                <a:gd name="connsiteX2364" fmla="*/ 1578324 w 2715821"/>
                <a:gd name="connsiteY2364" fmla="*/ 2702695 h 5774878"/>
                <a:gd name="connsiteX2365" fmla="*/ 1639970 w 2715821"/>
                <a:gd name="connsiteY2365" fmla="*/ 2694844 h 5774878"/>
                <a:gd name="connsiteX2366" fmla="*/ 1658334 w 2715821"/>
                <a:gd name="connsiteY2366" fmla="*/ 2675787 h 5774878"/>
                <a:gd name="connsiteX2367" fmla="*/ 1658334 w 2715821"/>
                <a:gd name="connsiteY2367" fmla="*/ 2653598 h 5774878"/>
                <a:gd name="connsiteX2368" fmla="*/ 1659967 w 2715821"/>
                <a:gd name="connsiteY2368" fmla="*/ 2591728 h 5774878"/>
                <a:gd name="connsiteX2369" fmla="*/ 1657574 w 2715821"/>
                <a:gd name="connsiteY2369" fmla="*/ 2527733 h 5774878"/>
                <a:gd name="connsiteX2370" fmla="*/ 1637308 w 2715821"/>
                <a:gd name="connsiteY2370" fmla="*/ 2508117 h 5774878"/>
                <a:gd name="connsiteX2371" fmla="*/ 1613173 w 2715821"/>
                <a:gd name="connsiteY2371" fmla="*/ 2502950 h 5774878"/>
                <a:gd name="connsiteX2372" fmla="*/ 2225629 w 2715821"/>
                <a:gd name="connsiteY2372" fmla="*/ 2502256 h 5774878"/>
                <a:gd name="connsiteX2373" fmla="*/ 2187738 w 2715821"/>
                <a:gd name="connsiteY2373" fmla="*/ 2517198 h 5774878"/>
                <a:gd name="connsiteX2374" fmla="*/ 2170358 w 2715821"/>
                <a:gd name="connsiteY2374" fmla="*/ 2517086 h 5774878"/>
                <a:gd name="connsiteX2375" fmla="*/ 2172751 w 2715821"/>
                <a:gd name="connsiteY2375" fmla="*/ 2499438 h 5774878"/>
                <a:gd name="connsiteX2376" fmla="*/ 2188946 w 2715821"/>
                <a:gd name="connsiteY2376" fmla="*/ 2487829 h 5774878"/>
                <a:gd name="connsiteX2377" fmla="*/ 2177113 w 2715821"/>
                <a:gd name="connsiteY2377" fmla="*/ 2463224 h 5774878"/>
                <a:gd name="connsiteX2378" fmla="*/ 2216436 w 2715821"/>
                <a:gd name="connsiteY2378" fmla="*/ 2443093 h 5774878"/>
                <a:gd name="connsiteX2379" fmla="*/ 2222967 w 2715821"/>
                <a:gd name="connsiteY2379" fmla="*/ 2441617 h 5774878"/>
                <a:gd name="connsiteX2380" fmla="*/ 2240034 w 2715821"/>
                <a:gd name="connsiteY2380" fmla="*/ 2448573 h 5774878"/>
                <a:gd name="connsiteX2381" fmla="*/ 2249384 w 2715821"/>
                <a:gd name="connsiteY2381" fmla="*/ 2485771 h 5774878"/>
                <a:gd name="connsiteX2382" fmla="*/ 2267278 w 2715821"/>
                <a:gd name="connsiteY2382" fmla="*/ 2477607 h 5774878"/>
                <a:gd name="connsiteX2383" fmla="*/ 2328074 w 2715821"/>
                <a:gd name="connsiteY2383" fmla="*/ 2449871 h 5774878"/>
                <a:gd name="connsiteX2384" fmla="*/ 2369880 w 2715821"/>
                <a:gd name="connsiteY2384" fmla="*/ 2434638 h 5774878"/>
                <a:gd name="connsiteX2385" fmla="*/ 2493887 w 2715821"/>
                <a:gd name="connsiteY2385" fmla="*/ 2398402 h 5774878"/>
                <a:gd name="connsiteX2386" fmla="*/ 2575217 w 2715821"/>
                <a:gd name="connsiteY2386" fmla="*/ 2387621 h 5774878"/>
                <a:gd name="connsiteX2387" fmla="*/ 2590226 w 2715821"/>
                <a:gd name="connsiteY2387" fmla="*/ 2390238 h 5774878"/>
                <a:gd name="connsiteX2388" fmla="*/ 2654109 w 2715821"/>
                <a:gd name="connsiteY2388" fmla="*/ 2410794 h 5774878"/>
                <a:gd name="connsiteX2389" fmla="*/ 2636483 w 2715821"/>
                <a:gd name="connsiteY2389" fmla="*/ 2371225 h 5774878"/>
                <a:gd name="connsiteX2390" fmla="*/ 2543455 w 2715821"/>
                <a:gd name="connsiteY2390" fmla="*/ 2237420 h 5774878"/>
                <a:gd name="connsiteX2391" fmla="*/ 2523323 w 2715821"/>
                <a:gd name="connsiteY2391" fmla="*/ 2193579 h 5774878"/>
                <a:gd name="connsiteX2392" fmla="*/ 2509433 w 2715821"/>
                <a:gd name="connsiteY2392" fmla="*/ 2058186 h 5774878"/>
                <a:gd name="connsiteX2393" fmla="*/ 2507711 w 2715821"/>
                <a:gd name="connsiteY2393" fmla="*/ 1917515 h 5774878"/>
                <a:gd name="connsiteX2394" fmla="*/ 2500464 w 2715821"/>
                <a:gd name="connsiteY2394" fmla="*/ 1892910 h 5774878"/>
                <a:gd name="connsiteX2395" fmla="*/ 2474271 w 2715821"/>
                <a:gd name="connsiteY2395" fmla="*/ 1945832 h 5774878"/>
                <a:gd name="connsiteX2396" fmla="*/ 2415801 w 2715821"/>
                <a:gd name="connsiteY2396" fmla="*/ 2058030 h 5774878"/>
                <a:gd name="connsiteX2397" fmla="*/ 2407950 w 2715821"/>
                <a:gd name="connsiteY2397" fmla="*/ 2065702 h 5774878"/>
                <a:gd name="connsiteX2398" fmla="*/ 2394865 w 2715821"/>
                <a:gd name="connsiteY2398" fmla="*/ 2085162 h 5774878"/>
                <a:gd name="connsiteX2399" fmla="*/ 2385000 w 2715821"/>
                <a:gd name="connsiteY2399" fmla="*/ 2104823 h 5774878"/>
                <a:gd name="connsiteX2400" fmla="*/ 2335031 w 2715821"/>
                <a:gd name="connsiteY2400" fmla="*/ 2170003 h 5774878"/>
                <a:gd name="connsiteX2401" fmla="*/ 2258801 w 2715821"/>
                <a:gd name="connsiteY2401" fmla="*/ 2226438 h 5774878"/>
                <a:gd name="connsiteX2402" fmla="*/ 2240302 w 2715821"/>
                <a:gd name="connsiteY2402" fmla="*/ 2252944 h 5774878"/>
                <a:gd name="connsiteX2403" fmla="*/ 2213014 w 2715821"/>
                <a:gd name="connsiteY2403" fmla="*/ 2249275 h 5774878"/>
                <a:gd name="connsiteX2404" fmla="*/ 2086254 w 2715821"/>
                <a:gd name="connsiteY2404" fmla="*/ 2298910 h 5774878"/>
                <a:gd name="connsiteX2405" fmla="*/ 2023490 w 2715821"/>
                <a:gd name="connsiteY2405" fmla="*/ 2281015 h 5774878"/>
                <a:gd name="connsiteX2406" fmla="*/ 2032751 w 2715821"/>
                <a:gd name="connsiteY2406" fmla="*/ 2303764 h 5774878"/>
                <a:gd name="connsiteX2407" fmla="*/ 2058585 w 2715821"/>
                <a:gd name="connsiteY2407" fmla="*/ 2320763 h 5774878"/>
                <a:gd name="connsiteX2408" fmla="*/ 2099228 w 2715821"/>
                <a:gd name="connsiteY2408" fmla="*/ 2364627 h 5774878"/>
                <a:gd name="connsiteX2409" fmla="*/ 2126562 w 2715821"/>
                <a:gd name="connsiteY2409" fmla="*/ 2426273 h 5774878"/>
                <a:gd name="connsiteX2410" fmla="*/ 2139177 w 2715821"/>
                <a:gd name="connsiteY2410" fmla="*/ 2534645 h 5774878"/>
                <a:gd name="connsiteX2411" fmla="*/ 2115937 w 2715821"/>
                <a:gd name="connsiteY2411" fmla="*/ 2571955 h 5774878"/>
                <a:gd name="connsiteX2412" fmla="*/ 2123833 w 2715821"/>
                <a:gd name="connsiteY2412" fmla="*/ 2608236 h 5774878"/>
                <a:gd name="connsiteX2413" fmla="*/ 2184606 w 2715821"/>
                <a:gd name="connsiteY2413" fmla="*/ 2141798 h 5774878"/>
                <a:gd name="connsiteX2414" fmla="*/ 2195343 w 2715821"/>
                <a:gd name="connsiteY2414" fmla="*/ 2104152 h 5774878"/>
                <a:gd name="connsiteX2415" fmla="*/ 2203820 w 2715821"/>
                <a:gd name="connsiteY2415" fmla="*/ 2147166 h 5774878"/>
                <a:gd name="connsiteX2416" fmla="*/ 2250927 w 2715821"/>
                <a:gd name="connsiteY2416" fmla="*/ 2116186 h 5774878"/>
                <a:gd name="connsiteX2417" fmla="*/ 2253164 w 2715821"/>
                <a:gd name="connsiteY2417" fmla="*/ 2105875 h 5774878"/>
                <a:gd name="connsiteX2418" fmla="*/ 2256855 w 2715821"/>
                <a:gd name="connsiteY2418" fmla="*/ 2092633 h 5774878"/>
                <a:gd name="connsiteX2419" fmla="*/ 2276561 w 2715821"/>
                <a:gd name="connsiteY2419" fmla="*/ 2106054 h 5774878"/>
                <a:gd name="connsiteX2420" fmla="*/ 2281258 w 2715821"/>
                <a:gd name="connsiteY2420" fmla="*/ 2121488 h 5774878"/>
                <a:gd name="connsiteX2421" fmla="*/ 2265847 w 2715821"/>
                <a:gd name="connsiteY2421" fmla="*/ 2142558 h 5774878"/>
                <a:gd name="connsiteX2422" fmla="*/ 2199392 w 2715821"/>
                <a:gd name="connsiteY2422" fmla="*/ 2181501 h 5774878"/>
                <a:gd name="connsiteX2423" fmla="*/ 2202031 w 2715821"/>
                <a:gd name="connsiteY2423" fmla="*/ 2202325 h 5774878"/>
                <a:gd name="connsiteX2424" fmla="*/ 2167003 w 2715821"/>
                <a:gd name="connsiteY2424" fmla="*/ 2240351 h 5774878"/>
                <a:gd name="connsiteX2425" fmla="*/ 2190221 w 2715821"/>
                <a:gd name="connsiteY2425" fmla="*/ 2233170 h 5774878"/>
                <a:gd name="connsiteX2426" fmla="*/ 2312260 w 2715821"/>
                <a:gd name="connsiteY2426" fmla="*/ 2159356 h 5774878"/>
                <a:gd name="connsiteX2427" fmla="*/ 2385179 w 2715821"/>
                <a:gd name="connsiteY2427" fmla="*/ 2060177 h 5774878"/>
                <a:gd name="connsiteX2428" fmla="*/ 2356526 w 2715821"/>
                <a:gd name="connsiteY2428" fmla="*/ 2036870 h 5774878"/>
                <a:gd name="connsiteX2429" fmla="*/ 2393903 w 2715821"/>
                <a:gd name="connsiteY2429" fmla="*/ 2044117 h 5774878"/>
                <a:gd name="connsiteX2430" fmla="*/ 2418127 w 2715821"/>
                <a:gd name="connsiteY2430" fmla="*/ 2006337 h 5774878"/>
                <a:gd name="connsiteX2431" fmla="*/ 2437297 w 2715821"/>
                <a:gd name="connsiteY2431" fmla="*/ 1968983 h 5774878"/>
                <a:gd name="connsiteX2432" fmla="*/ 2459128 w 2715821"/>
                <a:gd name="connsiteY2432" fmla="*/ 1933865 h 5774878"/>
                <a:gd name="connsiteX2433" fmla="*/ 2468567 w 2715821"/>
                <a:gd name="connsiteY2433" fmla="*/ 1895974 h 5774878"/>
                <a:gd name="connsiteX2434" fmla="*/ 2461118 w 2715821"/>
                <a:gd name="connsiteY2434" fmla="*/ 1896131 h 5774878"/>
                <a:gd name="connsiteX2435" fmla="*/ 2430967 w 2715821"/>
                <a:gd name="connsiteY2435" fmla="*/ 1925209 h 5774878"/>
                <a:gd name="connsiteX2436" fmla="*/ 2407905 w 2715821"/>
                <a:gd name="connsiteY2436" fmla="*/ 1979026 h 5774878"/>
                <a:gd name="connsiteX2437" fmla="*/ 2402358 w 2715821"/>
                <a:gd name="connsiteY2437" fmla="*/ 1954153 h 5774878"/>
                <a:gd name="connsiteX2438" fmla="*/ 2385134 w 2715821"/>
                <a:gd name="connsiteY2438" fmla="*/ 1978288 h 5774878"/>
                <a:gd name="connsiteX2439" fmla="*/ 2390100 w 2715821"/>
                <a:gd name="connsiteY2439" fmla="*/ 2025261 h 5774878"/>
                <a:gd name="connsiteX2440" fmla="*/ 2354826 w 2715821"/>
                <a:gd name="connsiteY2440" fmla="*/ 2008015 h 5774878"/>
                <a:gd name="connsiteX2441" fmla="*/ 2345879 w 2715821"/>
                <a:gd name="connsiteY2441" fmla="*/ 1940688 h 5774878"/>
                <a:gd name="connsiteX2442" fmla="*/ 2321274 w 2715821"/>
                <a:gd name="connsiteY2442" fmla="*/ 1941001 h 5774878"/>
                <a:gd name="connsiteX2443" fmla="*/ 2291145 w 2715821"/>
                <a:gd name="connsiteY2443" fmla="*/ 1970526 h 5774878"/>
                <a:gd name="connsiteX2444" fmla="*/ 2282198 w 2715821"/>
                <a:gd name="connsiteY2444" fmla="*/ 1996719 h 5774878"/>
                <a:gd name="connsiteX2445" fmla="*/ 2313781 w 2715821"/>
                <a:gd name="connsiteY2445" fmla="*/ 2030115 h 5774878"/>
                <a:gd name="connsiteX2446" fmla="*/ 2334963 w 2715821"/>
                <a:gd name="connsiteY2446" fmla="*/ 2029287 h 5774878"/>
                <a:gd name="connsiteX2447" fmla="*/ 2344134 w 2715821"/>
                <a:gd name="connsiteY2447" fmla="*/ 2031993 h 5774878"/>
                <a:gd name="connsiteX2448" fmla="*/ 2341897 w 2715821"/>
                <a:gd name="connsiteY2448" fmla="*/ 2074492 h 5774878"/>
                <a:gd name="connsiteX2449" fmla="*/ 2325189 w 2715821"/>
                <a:gd name="connsiteY2449" fmla="*/ 2092588 h 5774878"/>
                <a:gd name="connsiteX2450" fmla="*/ 2309710 w 2715821"/>
                <a:gd name="connsiteY2450" fmla="*/ 2092789 h 5774878"/>
                <a:gd name="connsiteX2451" fmla="*/ 2292375 w 2715821"/>
                <a:gd name="connsiteY2451" fmla="*/ 2111086 h 5774878"/>
                <a:gd name="connsiteX2452" fmla="*/ 2279894 w 2715821"/>
                <a:gd name="connsiteY2452" fmla="*/ 2093460 h 5774878"/>
                <a:gd name="connsiteX2453" fmla="*/ 2295082 w 2715821"/>
                <a:gd name="connsiteY2453" fmla="*/ 2084826 h 5774878"/>
                <a:gd name="connsiteX2454" fmla="*/ 2258644 w 2715821"/>
                <a:gd name="connsiteY2454" fmla="*/ 2010118 h 5774878"/>
                <a:gd name="connsiteX2455" fmla="*/ 2256407 w 2715821"/>
                <a:gd name="connsiteY2455" fmla="*/ 2022912 h 5774878"/>
                <a:gd name="connsiteX2456" fmla="*/ 2231803 w 2715821"/>
                <a:gd name="connsiteY2456" fmla="*/ 2056710 h 5774878"/>
                <a:gd name="connsiteX2457" fmla="*/ 2214311 w 2715821"/>
                <a:gd name="connsiteY2457" fmla="*/ 2069952 h 5774878"/>
                <a:gd name="connsiteX2458" fmla="*/ 2164431 w 2715821"/>
                <a:gd name="connsiteY2458" fmla="*/ 2094221 h 5774878"/>
                <a:gd name="connsiteX2459" fmla="*/ 2155640 w 2715821"/>
                <a:gd name="connsiteY2459" fmla="*/ 2123076 h 5774878"/>
                <a:gd name="connsiteX2460" fmla="*/ 2166824 w 2715821"/>
                <a:gd name="connsiteY2460" fmla="*/ 2140388 h 5774878"/>
                <a:gd name="connsiteX2461" fmla="*/ 2184606 w 2715821"/>
                <a:gd name="connsiteY2461" fmla="*/ 2141820 h 5774878"/>
                <a:gd name="connsiteX2462" fmla="*/ 1949743 w 2715821"/>
                <a:gd name="connsiteY2462" fmla="*/ 2853947 h 5774878"/>
                <a:gd name="connsiteX2463" fmla="*/ 1938559 w 2715821"/>
                <a:gd name="connsiteY2463" fmla="*/ 2863095 h 5774878"/>
                <a:gd name="connsiteX2464" fmla="*/ 1935584 w 2715821"/>
                <a:gd name="connsiteY2464" fmla="*/ 2888170 h 5774878"/>
                <a:gd name="connsiteX2465" fmla="*/ 1949385 w 2715821"/>
                <a:gd name="connsiteY2465" fmla="*/ 2941003 h 5774878"/>
                <a:gd name="connsiteX2466" fmla="*/ 1956252 w 2715821"/>
                <a:gd name="connsiteY2466" fmla="*/ 2972094 h 5774878"/>
                <a:gd name="connsiteX2467" fmla="*/ 1984928 w 2715821"/>
                <a:gd name="connsiteY2467" fmla="*/ 2971871 h 5774878"/>
                <a:gd name="connsiteX2468" fmla="*/ 1998349 w 2715821"/>
                <a:gd name="connsiteY2468" fmla="*/ 2969947 h 5774878"/>
                <a:gd name="connsiteX2469" fmla="*/ 1988641 w 2715821"/>
                <a:gd name="connsiteY2469" fmla="*/ 2987483 h 5774878"/>
                <a:gd name="connsiteX2470" fmla="*/ 1979068 w 2715821"/>
                <a:gd name="connsiteY2470" fmla="*/ 3000725 h 5774878"/>
                <a:gd name="connsiteX2471" fmla="*/ 1991102 w 2715821"/>
                <a:gd name="connsiteY2471" fmla="*/ 3046870 h 5774878"/>
                <a:gd name="connsiteX2472" fmla="*/ 2050220 w 2715821"/>
                <a:gd name="connsiteY2472" fmla="*/ 3016472 h 5774878"/>
                <a:gd name="connsiteX2473" fmla="*/ 2064356 w 2715821"/>
                <a:gd name="connsiteY2473" fmla="*/ 2990033 h 5774878"/>
                <a:gd name="connsiteX2474" fmla="*/ 2053821 w 2715821"/>
                <a:gd name="connsiteY2474" fmla="*/ 2893292 h 5774878"/>
                <a:gd name="connsiteX2475" fmla="*/ 2008034 w 2715821"/>
                <a:gd name="connsiteY2475" fmla="*/ 2840124 h 5774878"/>
                <a:gd name="connsiteX2476" fmla="*/ 1983653 w 2715821"/>
                <a:gd name="connsiteY2476" fmla="*/ 2861284 h 5774878"/>
                <a:gd name="connsiteX2477" fmla="*/ 1987590 w 2715821"/>
                <a:gd name="connsiteY2477" fmla="*/ 2842539 h 5774878"/>
                <a:gd name="connsiteX2478" fmla="*/ 1996537 w 2715821"/>
                <a:gd name="connsiteY2478" fmla="*/ 2815094 h 5774878"/>
                <a:gd name="connsiteX2479" fmla="*/ 1996917 w 2715821"/>
                <a:gd name="connsiteY2479" fmla="*/ 2796618 h 5774878"/>
                <a:gd name="connsiteX2480" fmla="*/ 2000586 w 2715821"/>
                <a:gd name="connsiteY2480" fmla="*/ 2764341 h 5774878"/>
                <a:gd name="connsiteX2481" fmla="*/ 1993718 w 2715821"/>
                <a:gd name="connsiteY2481" fmla="*/ 2745753 h 5774878"/>
                <a:gd name="connsiteX2482" fmla="*/ 1968219 w 2715821"/>
                <a:gd name="connsiteY2482" fmla="*/ 2728396 h 5774878"/>
                <a:gd name="connsiteX2483" fmla="*/ 1950683 w 2715821"/>
                <a:gd name="connsiteY2483" fmla="*/ 2731594 h 5774878"/>
                <a:gd name="connsiteX2484" fmla="*/ 1907378 w 2715821"/>
                <a:gd name="connsiteY2484" fmla="*/ 2766958 h 5774878"/>
                <a:gd name="connsiteX2485" fmla="*/ 1905276 w 2715821"/>
                <a:gd name="connsiteY2485" fmla="*/ 2779820 h 5774878"/>
                <a:gd name="connsiteX2486" fmla="*/ 1910778 w 2715821"/>
                <a:gd name="connsiteY2486" fmla="*/ 2810352 h 5774878"/>
                <a:gd name="connsiteX2487" fmla="*/ 1926592 w 2715821"/>
                <a:gd name="connsiteY2487" fmla="*/ 2809234 h 5774878"/>
                <a:gd name="connsiteX2488" fmla="*/ 1921224 w 2715821"/>
                <a:gd name="connsiteY2488" fmla="*/ 2851375 h 5774878"/>
                <a:gd name="connsiteX2489" fmla="*/ 1949855 w 2715821"/>
                <a:gd name="connsiteY2489" fmla="*/ 2853969 h 5774878"/>
                <a:gd name="connsiteX2490" fmla="*/ 2192480 w 2715821"/>
                <a:gd name="connsiteY2490" fmla="*/ 5248431 h 5774878"/>
                <a:gd name="connsiteX2491" fmla="*/ 2256005 w 2715821"/>
                <a:gd name="connsiteY2491" fmla="*/ 5195733 h 5774878"/>
                <a:gd name="connsiteX2492" fmla="*/ 2258711 w 2715821"/>
                <a:gd name="connsiteY2492" fmla="*/ 5174103 h 5774878"/>
                <a:gd name="connsiteX2493" fmla="*/ 2248288 w 2715821"/>
                <a:gd name="connsiteY2493" fmla="*/ 5154799 h 5774878"/>
                <a:gd name="connsiteX2494" fmla="*/ 2227709 w 2715821"/>
                <a:gd name="connsiteY2494" fmla="*/ 5054546 h 5774878"/>
                <a:gd name="connsiteX2495" fmla="*/ 2227530 w 2715821"/>
                <a:gd name="connsiteY2495" fmla="*/ 5023925 h 5774878"/>
                <a:gd name="connsiteX2496" fmla="*/ 2225159 w 2715821"/>
                <a:gd name="connsiteY2496" fmla="*/ 5009475 h 5774878"/>
                <a:gd name="connsiteX2497" fmla="*/ 2204492 w 2715821"/>
                <a:gd name="connsiteY2497" fmla="*/ 4986078 h 5774878"/>
                <a:gd name="connsiteX2498" fmla="*/ 2186597 w 2715821"/>
                <a:gd name="connsiteY2498" fmla="*/ 4985608 h 5774878"/>
                <a:gd name="connsiteX2499" fmla="*/ 2161455 w 2715821"/>
                <a:gd name="connsiteY2499" fmla="*/ 5026743 h 5774878"/>
                <a:gd name="connsiteX2500" fmla="*/ 2153851 w 2715821"/>
                <a:gd name="connsiteY2500" fmla="*/ 5049469 h 5774878"/>
                <a:gd name="connsiteX2501" fmla="*/ 2109115 w 2715821"/>
                <a:gd name="connsiteY2501" fmla="*/ 5055575 h 5774878"/>
                <a:gd name="connsiteX2502" fmla="*/ 2099922 w 2715821"/>
                <a:gd name="connsiteY2502" fmla="*/ 5061615 h 5774878"/>
                <a:gd name="connsiteX2503" fmla="*/ 2088066 w 2715821"/>
                <a:gd name="connsiteY2503" fmla="*/ 5087942 h 5774878"/>
                <a:gd name="connsiteX2504" fmla="*/ 2093681 w 2715821"/>
                <a:gd name="connsiteY2504" fmla="*/ 5129278 h 5774878"/>
                <a:gd name="connsiteX2505" fmla="*/ 2108332 w 2715821"/>
                <a:gd name="connsiteY2505" fmla="*/ 5170122 h 5774878"/>
                <a:gd name="connsiteX2506" fmla="*/ 2181296 w 2715821"/>
                <a:gd name="connsiteY2506" fmla="*/ 5238970 h 5774878"/>
                <a:gd name="connsiteX2507" fmla="*/ 2192592 w 2715821"/>
                <a:gd name="connsiteY2507" fmla="*/ 5248454 h 5774878"/>
                <a:gd name="connsiteX2508" fmla="*/ 1868145 w 2715821"/>
                <a:gd name="connsiteY2508" fmla="*/ 3004103 h 5774878"/>
                <a:gd name="connsiteX2509" fmla="*/ 1880246 w 2715821"/>
                <a:gd name="connsiteY2509" fmla="*/ 2961022 h 5774878"/>
                <a:gd name="connsiteX2510" fmla="*/ 1876153 w 2715821"/>
                <a:gd name="connsiteY2510" fmla="*/ 2945365 h 5774878"/>
                <a:gd name="connsiteX2511" fmla="*/ 1837635 w 2715821"/>
                <a:gd name="connsiteY2511" fmla="*/ 2857280 h 5774878"/>
                <a:gd name="connsiteX2512" fmla="*/ 1830008 w 2715821"/>
                <a:gd name="connsiteY2512" fmla="*/ 2794985 h 5774878"/>
                <a:gd name="connsiteX2513" fmla="*/ 1823700 w 2715821"/>
                <a:gd name="connsiteY2513" fmla="*/ 2735129 h 5774878"/>
                <a:gd name="connsiteX2514" fmla="*/ 1817280 w 2715821"/>
                <a:gd name="connsiteY2514" fmla="*/ 2719829 h 5774878"/>
                <a:gd name="connsiteX2515" fmla="*/ 1804039 w 2715821"/>
                <a:gd name="connsiteY2515" fmla="*/ 2729201 h 5774878"/>
                <a:gd name="connsiteX2516" fmla="*/ 1780060 w 2715821"/>
                <a:gd name="connsiteY2516" fmla="*/ 2761008 h 5774878"/>
                <a:gd name="connsiteX2517" fmla="*/ 1787196 w 2715821"/>
                <a:gd name="connsiteY2517" fmla="*/ 2782974 h 5774878"/>
                <a:gd name="connsiteX2518" fmla="*/ 1795516 w 2715821"/>
                <a:gd name="connsiteY2518" fmla="*/ 2786843 h 5774878"/>
                <a:gd name="connsiteX2519" fmla="*/ 1788404 w 2715821"/>
                <a:gd name="connsiteY2519" fmla="*/ 2798788 h 5774878"/>
                <a:gd name="connsiteX2520" fmla="*/ 1756462 w 2715821"/>
                <a:gd name="connsiteY2520" fmla="*/ 2772863 h 5774878"/>
                <a:gd name="connsiteX2521" fmla="*/ 1792117 w 2715821"/>
                <a:gd name="connsiteY2521" fmla="*/ 2721126 h 5774878"/>
                <a:gd name="connsiteX2522" fmla="*/ 1809004 w 2715821"/>
                <a:gd name="connsiteY2522" fmla="*/ 2698758 h 5774878"/>
                <a:gd name="connsiteX2523" fmla="*/ 1813031 w 2715821"/>
                <a:gd name="connsiteY2523" fmla="*/ 2679992 h 5774878"/>
                <a:gd name="connsiteX2524" fmla="*/ 1790171 w 2715821"/>
                <a:gd name="connsiteY2524" fmla="*/ 2695090 h 5774878"/>
                <a:gd name="connsiteX2525" fmla="*/ 1761092 w 2715821"/>
                <a:gd name="connsiteY2525" fmla="*/ 2734390 h 5774878"/>
                <a:gd name="connsiteX2526" fmla="*/ 1745435 w 2715821"/>
                <a:gd name="connsiteY2526" fmla="*/ 2798721 h 5774878"/>
                <a:gd name="connsiteX2527" fmla="*/ 1749640 w 2715821"/>
                <a:gd name="connsiteY2527" fmla="*/ 2822900 h 5774878"/>
                <a:gd name="connsiteX2528" fmla="*/ 1767065 w 2715821"/>
                <a:gd name="connsiteY2528" fmla="*/ 2922035 h 5774878"/>
                <a:gd name="connsiteX2529" fmla="*/ 1767288 w 2715821"/>
                <a:gd name="connsiteY2529" fmla="*/ 2924272 h 5774878"/>
                <a:gd name="connsiteX2530" fmla="*/ 1787867 w 2715821"/>
                <a:gd name="connsiteY2530" fmla="*/ 2977574 h 5774878"/>
                <a:gd name="connsiteX2531" fmla="*/ 1821978 w 2715821"/>
                <a:gd name="connsiteY2531" fmla="*/ 3018105 h 5774878"/>
                <a:gd name="connsiteX2532" fmla="*/ 1845777 w 2715821"/>
                <a:gd name="connsiteY2532" fmla="*/ 3019000 h 5774878"/>
                <a:gd name="connsiteX2533" fmla="*/ 1868324 w 2715821"/>
                <a:gd name="connsiteY2533" fmla="*/ 3004125 h 5774878"/>
                <a:gd name="connsiteX2534" fmla="*/ 1944934 w 2715821"/>
                <a:gd name="connsiteY2534" fmla="*/ 2510890 h 5774878"/>
                <a:gd name="connsiteX2535" fmla="*/ 1915588 w 2715821"/>
                <a:gd name="connsiteY2535" fmla="*/ 2502502 h 5774878"/>
                <a:gd name="connsiteX2536" fmla="*/ 1882326 w 2715821"/>
                <a:gd name="connsiteY2536" fmla="*/ 2506439 h 5774878"/>
                <a:gd name="connsiteX2537" fmla="*/ 1828241 w 2715821"/>
                <a:gd name="connsiteY2537" fmla="*/ 2524624 h 5774878"/>
                <a:gd name="connsiteX2538" fmla="*/ 1797708 w 2715821"/>
                <a:gd name="connsiteY2538" fmla="*/ 2536367 h 5774878"/>
                <a:gd name="connsiteX2539" fmla="*/ 1759415 w 2715821"/>
                <a:gd name="connsiteY2539" fmla="*/ 2558735 h 5774878"/>
                <a:gd name="connsiteX2540" fmla="*/ 1734228 w 2715821"/>
                <a:gd name="connsiteY2540" fmla="*/ 2603292 h 5774878"/>
                <a:gd name="connsiteX2541" fmla="*/ 1729755 w 2715821"/>
                <a:gd name="connsiteY2541" fmla="*/ 2635681 h 5774878"/>
                <a:gd name="connsiteX2542" fmla="*/ 1746486 w 2715821"/>
                <a:gd name="connsiteY2542" fmla="*/ 2650041 h 5774878"/>
                <a:gd name="connsiteX2543" fmla="*/ 1760735 w 2715821"/>
                <a:gd name="connsiteY2543" fmla="*/ 2636352 h 5774878"/>
                <a:gd name="connsiteX2544" fmla="*/ 1781134 w 2715821"/>
                <a:gd name="connsiteY2544" fmla="*/ 2607028 h 5774878"/>
                <a:gd name="connsiteX2545" fmla="*/ 1769212 w 2715821"/>
                <a:gd name="connsiteY2545" fmla="*/ 2641944 h 5774878"/>
                <a:gd name="connsiteX2546" fmla="*/ 1801511 w 2715821"/>
                <a:gd name="connsiteY2546" fmla="*/ 2624050 h 5774878"/>
                <a:gd name="connsiteX2547" fmla="*/ 1851369 w 2715821"/>
                <a:gd name="connsiteY2547" fmla="*/ 2625146 h 5774878"/>
                <a:gd name="connsiteX2548" fmla="*/ 1875974 w 2715821"/>
                <a:gd name="connsiteY2548" fmla="*/ 2603382 h 5774878"/>
                <a:gd name="connsiteX2549" fmla="*/ 1910063 w 2715821"/>
                <a:gd name="connsiteY2549" fmla="*/ 2593249 h 5774878"/>
                <a:gd name="connsiteX2550" fmla="*/ 1925720 w 2715821"/>
                <a:gd name="connsiteY2550" fmla="*/ 2578039 h 5774878"/>
                <a:gd name="connsiteX2551" fmla="*/ 1948714 w 2715821"/>
                <a:gd name="connsiteY2551" fmla="*/ 2555335 h 5774878"/>
                <a:gd name="connsiteX2552" fmla="*/ 1963455 w 2715821"/>
                <a:gd name="connsiteY2552" fmla="*/ 2504516 h 5774878"/>
                <a:gd name="connsiteX2553" fmla="*/ 1961665 w 2715821"/>
                <a:gd name="connsiteY2553" fmla="*/ 2491609 h 5774878"/>
                <a:gd name="connsiteX2554" fmla="*/ 1957595 w 2715821"/>
                <a:gd name="connsiteY2554" fmla="*/ 2491184 h 5774878"/>
                <a:gd name="connsiteX2555" fmla="*/ 2297497 w 2715821"/>
                <a:gd name="connsiteY2555" fmla="*/ 3294170 h 5774878"/>
                <a:gd name="connsiteX2556" fmla="*/ 2325748 w 2715821"/>
                <a:gd name="connsiteY2556" fmla="*/ 3301484 h 5774878"/>
                <a:gd name="connsiteX2557" fmla="*/ 2362073 w 2715821"/>
                <a:gd name="connsiteY2557" fmla="*/ 3311885 h 5774878"/>
                <a:gd name="connsiteX2558" fmla="*/ 2374420 w 2715821"/>
                <a:gd name="connsiteY2558" fmla="*/ 3331725 h 5774878"/>
                <a:gd name="connsiteX2559" fmla="*/ 2351359 w 2715821"/>
                <a:gd name="connsiteY2559" fmla="*/ 3325015 h 5774878"/>
                <a:gd name="connsiteX2560" fmla="*/ 2379990 w 2715821"/>
                <a:gd name="connsiteY2560" fmla="*/ 3368029 h 5774878"/>
                <a:gd name="connsiteX2561" fmla="*/ 2404483 w 2715821"/>
                <a:gd name="connsiteY2561" fmla="*/ 3373128 h 5774878"/>
                <a:gd name="connsiteX2562" fmla="*/ 2416159 w 2715821"/>
                <a:gd name="connsiteY2562" fmla="*/ 3350984 h 5774878"/>
                <a:gd name="connsiteX2563" fmla="*/ 2426605 w 2715821"/>
                <a:gd name="connsiteY2563" fmla="*/ 3311550 h 5774878"/>
                <a:gd name="connsiteX2564" fmla="*/ 2438281 w 2715821"/>
                <a:gd name="connsiteY2564" fmla="*/ 3287638 h 5774878"/>
                <a:gd name="connsiteX2565" fmla="*/ 2461633 w 2715821"/>
                <a:gd name="connsiteY2565" fmla="*/ 3223241 h 5774878"/>
                <a:gd name="connsiteX2566" fmla="*/ 2463691 w 2715821"/>
                <a:gd name="connsiteY2566" fmla="*/ 3203624 h 5774878"/>
                <a:gd name="connsiteX2567" fmla="*/ 2443000 w 2715821"/>
                <a:gd name="connsiteY2567" fmla="*/ 3185484 h 5774878"/>
                <a:gd name="connsiteX2568" fmla="*/ 2383636 w 2715821"/>
                <a:gd name="connsiteY2568" fmla="*/ 3196914 h 5774878"/>
                <a:gd name="connsiteX2569" fmla="*/ 2346975 w 2715821"/>
                <a:gd name="connsiteY2569" fmla="*/ 3201388 h 5774878"/>
                <a:gd name="connsiteX2570" fmla="*/ 2316756 w 2715821"/>
                <a:gd name="connsiteY2570" fmla="*/ 3242522 h 5774878"/>
                <a:gd name="connsiteX2571" fmla="*/ 2296625 w 2715821"/>
                <a:gd name="connsiteY2571" fmla="*/ 3289048 h 5774878"/>
                <a:gd name="connsiteX2572" fmla="*/ 2297497 w 2715821"/>
                <a:gd name="connsiteY2572" fmla="*/ 3294170 h 5774878"/>
                <a:gd name="connsiteX2573" fmla="*/ 2301054 w 2715821"/>
                <a:gd name="connsiteY2573" fmla="*/ 3544176 h 5774878"/>
                <a:gd name="connsiteX2574" fmla="*/ 2325144 w 2715821"/>
                <a:gd name="connsiteY2574" fmla="*/ 3529905 h 5774878"/>
                <a:gd name="connsiteX2575" fmla="*/ 2373861 w 2715821"/>
                <a:gd name="connsiteY2575" fmla="*/ 3442670 h 5774878"/>
                <a:gd name="connsiteX2576" fmla="*/ 2372899 w 2715821"/>
                <a:gd name="connsiteY2576" fmla="*/ 3418066 h 5774878"/>
                <a:gd name="connsiteX2577" fmla="*/ 2332167 w 2715821"/>
                <a:gd name="connsiteY2577" fmla="*/ 3371831 h 5774878"/>
                <a:gd name="connsiteX2578" fmla="*/ 2313020 w 2715821"/>
                <a:gd name="connsiteY2578" fmla="*/ 3361050 h 5774878"/>
                <a:gd name="connsiteX2579" fmla="*/ 2293538 w 2715821"/>
                <a:gd name="connsiteY2579" fmla="*/ 3369796 h 5774878"/>
                <a:gd name="connsiteX2580" fmla="*/ 2278373 w 2715821"/>
                <a:gd name="connsiteY2580" fmla="*/ 3409364 h 5774878"/>
                <a:gd name="connsiteX2581" fmla="*/ 2249898 w 2715821"/>
                <a:gd name="connsiteY2581" fmla="*/ 3483917 h 5774878"/>
                <a:gd name="connsiteX2582" fmla="*/ 2259405 w 2715821"/>
                <a:gd name="connsiteY2582" fmla="*/ 3510758 h 5774878"/>
                <a:gd name="connsiteX2583" fmla="*/ 2285284 w 2715821"/>
                <a:gd name="connsiteY2583" fmla="*/ 3534558 h 5774878"/>
                <a:gd name="connsiteX2584" fmla="*/ 2301054 w 2715821"/>
                <a:gd name="connsiteY2584" fmla="*/ 3544265 h 5774878"/>
                <a:gd name="connsiteX2585" fmla="*/ 455701 w 2715821"/>
                <a:gd name="connsiteY2585" fmla="*/ 3559274 h 5774878"/>
                <a:gd name="connsiteX2586" fmla="*/ 470956 w 2715821"/>
                <a:gd name="connsiteY2586" fmla="*/ 3538114 h 5774878"/>
                <a:gd name="connsiteX2587" fmla="*/ 532692 w 2715821"/>
                <a:gd name="connsiteY2587" fmla="*/ 3497069 h 5774878"/>
                <a:gd name="connsiteX2588" fmla="*/ 547231 w 2715821"/>
                <a:gd name="connsiteY2588" fmla="*/ 3476155 h 5774878"/>
                <a:gd name="connsiteX2589" fmla="*/ 539693 w 2715821"/>
                <a:gd name="connsiteY2589" fmla="*/ 3439047 h 5774878"/>
                <a:gd name="connsiteX2590" fmla="*/ 529672 w 2715821"/>
                <a:gd name="connsiteY2590" fmla="*/ 3386795 h 5774878"/>
                <a:gd name="connsiteX2591" fmla="*/ 515312 w 2715821"/>
                <a:gd name="connsiteY2591" fmla="*/ 3350649 h 5774878"/>
                <a:gd name="connsiteX2592" fmla="*/ 451250 w 2715821"/>
                <a:gd name="connsiteY2592" fmla="*/ 3422651 h 5774878"/>
                <a:gd name="connsiteX2593" fmla="*/ 472142 w 2715821"/>
                <a:gd name="connsiteY2593" fmla="*/ 3504652 h 5774878"/>
                <a:gd name="connsiteX2594" fmla="*/ 443444 w 2715821"/>
                <a:gd name="connsiteY2594" fmla="*/ 3436944 h 5774878"/>
                <a:gd name="connsiteX2595" fmla="*/ 424319 w 2715821"/>
                <a:gd name="connsiteY2595" fmla="*/ 3500312 h 5774878"/>
                <a:gd name="connsiteX2596" fmla="*/ 425437 w 2715821"/>
                <a:gd name="connsiteY2596" fmla="*/ 3504607 h 5774878"/>
                <a:gd name="connsiteX2597" fmla="*/ 455791 w 2715821"/>
                <a:gd name="connsiteY2597" fmla="*/ 3559364 h 5774878"/>
                <a:gd name="connsiteX2598" fmla="*/ 2021097 w 2715821"/>
                <a:gd name="connsiteY2598" fmla="*/ 2079861 h 5774878"/>
                <a:gd name="connsiteX2599" fmla="*/ 2036374 w 2715821"/>
                <a:gd name="connsiteY2599" fmla="*/ 2083395 h 5774878"/>
                <a:gd name="connsiteX2600" fmla="*/ 2045321 w 2715821"/>
                <a:gd name="connsiteY2600" fmla="*/ 2054317 h 5774878"/>
                <a:gd name="connsiteX2601" fmla="*/ 2041183 w 2715821"/>
                <a:gd name="connsiteY2601" fmla="*/ 2052415 h 5774878"/>
                <a:gd name="connsiteX2602" fmla="*/ 2028232 w 2715821"/>
                <a:gd name="connsiteY2602" fmla="*/ 2066619 h 5774878"/>
                <a:gd name="connsiteX2603" fmla="*/ 2023445 w 2715821"/>
                <a:gd name="connsiteY2603" fmla="*/ 2034991 h 5774878"/>
                <a:gd name="connsiteX2604" fmla="*/ 2046842 w 2715821"/>
                <a:gd name="connsiteY2604" fmla="*/ 2018237 h 5774878"/>
                <a:gd name="connsiteX2605" fmla="*/ 2064222 w 2715821"/>
                <a:gd name="connsiteY2605" fmla="*/ 1975358 h 5774878"/>
                <a:gd name="connsiteX2606" fmla="*/ 2019486 w 2715821"/>
                <a:gd name="connsiteY2606" fmla="*/ 1942142 h 5774878"/>
                <a:gd name="connsiteX2607" fmla="*/ 1996022 w 2715821"/>
                <a:gd name="connsiteY2607" fmla="*/ 1947130 h 5774878"/>
                <a:gd name="connsiteX2608" fmla="*/ 2002599 w 2715821"/>
                <a:gd name="connsiteY2608" fmla="*/ 1941269 h 5774878"/>
                <a:gd name="connsiteX2609" fmla="*/ 2016444 w 2715821"/>
                <a:gd name="connsiteY2609" fmla="*/ 1894923 h 5774878"/>
                <a:gd name="connsiteX2610" fmla="*/ 2007497 w 2715821"/>
                <a:gd name="connsiteY2610" fmla="*/ 1886513 h 5774878"/>
                <a:gd name="connsiteX2611" fmla="*/ 1997722 w 2715821"/>
                <a:gd name="connsiteY2611" fmla="*/ 1893223 h 5774878"/>
                <a:gd name="connsiteX2612" fmla="*/ 1983631 w 2715821"/>
                <a:gd name="connsiteY2612" fmla="*/ 1911967 h 5774878"/>
                <a:gd name="connsiteX2613" fmla="*/ 1975243 w 2715821"/>
                <a:gd name="connsiteY2613" fmla="*/ 1932881 h 5774878"/>
                <a:gd name="connsiteX2614" fmla="*/ 2019688 w 2715821"/>
                <a:gd name="connsiteY2614" fmla="*/ 1995981 h 5774878"/>
                <a:gd name="connsiteX2615" fmla="*/ 1981953 w 2715821"/>
                <a:gd name="connsiteY2615" fmla="*/ 1988689 h 5774878"/>
                <a:gd name="connsiteX2616" fmla="*/ 1961084 w 2715821"/>
                <a:gd name="connsiteY2616" fmla="*/ 2008574 h 5774878"/>
                <a:gd name="connsiteX2617" fmla="*/ 1970993 w 2715821"/>
                <a:gd name="connsiteY2617" fmla="*/ 2025574 h 5774878"/>
                <a:gd name="connsiteX2618" fmla="*/ 1988887 w 2715821"/>
                <a:gd name="connsiteY2618" fmla="*/ 2038614 h 5774878"/>
                <a:gd name="connsiteX2619" fmla="*/ 1971597 w 2715821"/>
                <a:gd name="connsiteY2619" fmla="*/ 2039822 h 5774878"/>
                <a:gd name="connsiteX2620" fmla="*/ 2019844 w 2715821"/>
                <a:gd name="connsiteY2620" fmla="*/ 2091828 h 5774878"/>
                <a:gd name="connsiteX2621" fmla="*/ 2021186 w 2715821"/>
                <a:gd name="connsiteY2621" fmla="*/ 2079950 h 5774878"/>
                <a:gd name="connsiteX2622" fmla="*/ 2286336 w 2715821"/>
                <a:gd name="connsiteY2622" fmla="*/ 1933329 h 5774878"/>
                <a:gd name="connsiteX2623" fmla="*/ 2258219 w 2715821"/>
                <a:gd name="connsiteY2623" fmla="*/ 1930331 h 5774878"/>
                <a:gd name="connsiteX2624" fmla="*/ 2249898 w 2715821"/>
                <a:gd name="connsiteY2624" fmla="*/ 1907471 h 5774878"/>
                <a:gd name="connsiteX2625" fmla="*/ 2266428 w 2715821"/>
                <a:gd name="connsiteY2625" fmla="*/ 1881793 h 5774878"/>
                <a:gd name="connsiteX2626" fmla="*/ 2211000 w 2715821"/>
                <a:gd name="connsiteY2626" fmla="*/ 1894811 h 5774878"/>
                <a:gd name="connsiteX2627" fmla="*/ 2224712 w 2715821"/>
                <a:gd name="connsiteY2627" fmla="*/ 1935543 h 5774878"/>
                <a:gd name="connsiteX2628" fmla="*/ 2246364 w 2715821"/>
                <a:gd name="connsiteY2628" fmla="*/ 1964979 h 5774878"/>
                <a:gd name="connsiteX2629" fmla="*/ 2253276 w 2715821"/>
                <a:gd name="connsiteY2629" fmla="*/ 1965807 h 5774878"/>
                <a:gd name="connsiteX2630" fmla="*/ 2258622 w 2715821"/>
                <a:gd name="connsiteY2630" fmla="*/ 1952878 h 5774878"/>
                <a:gd name="connsiteX2631" fmla="*/ 2278753 w 2715821"/>
                <a:gd name="connsiteY2631" fmla="*/ 1950999 h 5774878"/>
                <a:gd name="connsiteX2632" fmla="*/ 2318120 w 2715821"/>
                <a:gd name="connsiteY2632" fmla="*/ 1925970 h 5774878"/>
                <a:gd name="connsiteX2633" fmla="*/ 2328723 w 2715821"/>
                <a:gd name="connsiteY2633" fmla="*/ 1884768 h 5774878"/>
                <a:gd name="connsiteX2634" fmla="*/ 2319328 w 2715821"/>
                <a:gd name="connsiteY2634" fmla="*/ 1859716 h 5774878"/>
                <a:gd name="connsiteX2635" fmla="*/ 2309509 w 2715821"/>
                <a:gd name="connsiteY2635" fmla="*/ 1843343 h 5774878"/>
                <a:gd name="connsiteX2636" fmla="*/ 2276963 w 2715821"/>
                <a:gd name="connsiteY2636" fmla="*/ 1867656 h 5774878"/>
                <a:gd name="connsiteX2637" fmla="*/ 2275756 w 2715821"/>
                <a:gd name="connsiteY2637" fmla="*/ 1909954 h 5774878"/>
                <a:gd name="connsiteX2638" fmla="*/ 1952897 w 2715821"/>
                <a:gd name="connsiteY2638" fmla="*/ 5006679 h 5774878"/>
                <a:gd name="connsiteX2639" fmla="*/ 2069904 w 2715821"/>
                <a:gd name="connsiteY2639" fmla="*/ 5125408 h 5774878"/>
                <a:gd name="connsiteX2640" fmla="*/ 2072923 w 2715821"/>
                <a:gd name="connsiteY2640" fmla="*/ 5110354 h 5774878"/>
                <a:gd name="connsiteX2641" fmla="*/ 2069143 w 2715821"/>
                <a:gd name="connsiteY2641" fmla="*/ 5072978 h 5774878"/>
                <a:gd name="connsiteX2642" fmla="*/ 2067958 w 2715821"/>
                <a:gd name="connsiteY2642" fmla="*/ 5052354 h 5774878"/>
                <a:gd name="connsiteX2643" fmla="*/ 2047558 w 2715821"/>
                <a:gd name="connsiteY2643" fmla="*/ 5046718 h 5774878"/>
                <a:gd name="connsiteX2644" fmla="*/ 2046194 w 2715821"/>
                <a:gd name="connsiteY2644" fmla="*/ 5042960 h 5774878"/>
                <a:gd name="connsiteX2645" fmla="*/ 2087686 w 2715821"/>
                <a:gd name="connsiteY2645" fmla="*/ 5013658 h 5774878"/>
                <a:gd name="connsiteX2646" fmla="*/ 1993741 w 2715821"/>
                <a:gd name="connsiteY2646" fmla="*/ 5013658 h 5774878"/>
                <a:gd name="connsiteX2647" fmla="*/ 1952987 w 2715821"/>
                <a:gd name="connsiteY2647" fmla="*/ 5006813 h 5774878"/>
                <a:gd name="connsiteX2648" fmla="*/ 2148840 w 2715821"/>
                <a:gd name="connsiteY2648" fmla="*/ 2108894 h 5774878"/>
                <a:gd name="connsiteX2649" fmla="*/ 2104820 w 2715821"/>
                <a:gd name="connsiteY2649" fmla="*/ 2000097 h 5774878"/>
                <a:gd name="connsiteX2650" fmla="*/ 2083101 w 2715821"/>
                <a:gd name="connsiteY2650" fmla="*/ 1998285 h 5774878"/>
                <a:gd name="connsiteX2651" fmla="*/ 2078269 w 2715821"/>
                <a:gd name="connsiteY2651" fmla="*/ 2022733 h 5774878"/>
                <a:gd name="connsiteX2652" fmla="*/ 2086366 w 2715821"/>
                <a:gd name="connsiteY2652" fmla="*/ 2041723 h 5774878"/>
                <a:gd name="connsiteX2653" fmla="*/ 2067421 w 2715821"/>
                <a:gd name="connsiteY2653" fmla="*/ 2046040 h 5774878"/>
                <a:gd name="connsiteX2654" fmla="*/ 2073281 w 2715821"/>
                <a:gd name="connsiteY2654" fmla="*/ 2077356 h 5774878"/>
                <a:gd name="connsiteX2655" fmla="*/ 2078918 w 2715821"/>
                <a:gd name="connsiteY2655" fmla="*/ 2107530 h 5774878"/>
                <a:gd name="connsiteX2656" fmla="*/ 2110680 w 2715821"/>
                <a:gd name="connsiteY2656" fmla="*/ 2087399 h 5774878"/>
                <a:gd name="connsiteX2657" fmla="*/ 2148929 w 2715821"/>
                <a:gd name="connsiteY2657" fmla="*/ 2109029 h 5774878"/>
                <a:gd name="connsiteX2658" fmla="*/ 534705 w 2715821"/>
                <a:gd name="connsiteY2658" fmla="*/ 1960371 h 5774878"/>
                <a:gd name="connsiteX2659" fmla="*/ 535935 w 2715821"/>
                <a:gd name="connsiteY2659" fmla="*/ 1965919 h 5774878"/>
                <a:gd name="connsiteX2660" fmla="*/ 502204 w 2715821"/>
                <a:gd name="connsiteY2660" fmla="*/ 1978199 h 5774878"/>
                <a:gd name="connsiteX2661" fmla="*/ 510704 w 2715821"/>
                <a:gd name="connsiteY2661" fmla="*/ 2019087 h 5774878"/>
                <a:gd name="connsiteX2662" fmla="*/ 512941 w 2715821"/>
                <a:gd name="connsiteY2662" fmla="*/ 2031032 h 5774878"/>
                <a:gd name="connsiteX2663" fmla="*/ 542712 w 2715821"/>
                <a:gd name="connsiteY2663" fmla="*/ 2041008 h 5774878"/>
                <a:gd name="connsiteX2664" fmla="*/ 553404 w 2715821"/>
                <a:gd name="connsiteY2664" fmla="*/ 2011147 h 5774878"/>
                <a:gd name="connsiteX2665" fmla="*/ 532624 w 2715821"/>
                <a:gd name="connsiteY2665" fmla="*/ 2006226 h 5774878"/>
                <a:gd name="connsiteX2666" fmla="*/ 533519 w 2715821"/>
                <a:gd name="connsiteY2666" fmla="*/ 2001752 h 5774878"/>
                <a:gd name="connsiteX2667" fmla="*/ 567876 w 2715821"/>
                <a:gd name="connsiteY2667" fmla="*/ 2001752 h 5774878"/>
                <a:gd name="connsiteX2668" fmla="*/ 569509 w 2715821"/>
                <a:gd name="connsiteY2668" fmla="*/ 1977147 h 5774878"/>
                <a:gd name="connsiteX2669" fmla="*/ 544904 w 2715821"/>
                <a:gd name="connsiteY2669" fmla="*/ 1941828 h 5774878"/>
                <a:gd name="connsiteX2670" fmla="*/ 527390 w 2715821"/>
                <a:gd name="connsiteY2670" fmla="*/ 1938473 h 5774878"/>
                <a:gd name="connsiteX2671" fmla="*/ 496075 w 2715821"/>
                <a:gd name="connsiteY2671" fmla="*/ 1958604 h 5774878"/>
                <a:gd name="connsiteX2672" fmla="*/ 534705 w 2715821"/>
                <a:gd name="connsiteY2672" fmla="*/ 1960371 h 5774878"/>
                <a:gd name="connsiteX2673" fmla="*/ 2297989 w 2715821"/>
                <a:gd name="connsiteY2673" fmla="*/ 4420282 h 5774878"/>
                <a:gd name="connsiteX2674" fmla="*/ 2269224 w 2715821"/>
                <a:gd name="connsiteY2674" fmla="*/ 4423906 h 5774878"/>
                <a:gd name="connsiteX2675" fmla="*/ 2239855 w 2715821"/>
                <a:gd name="connsiteY2675" fmla="*/ 4447929 h 5774878"/>
                <a:gd name="connsiteX2676" fmla="*/ 2229476 w 2715821"/>
                <a:gd name="connsiteY2676" fmla="*/ 4492933 h 5774878"/>
                <a:gd name="connsiteX2677" fmla="*/ 2249026 w 2715821"/>
                <a:gd name="connsiteY2677" fmla="*/ 4535432 h 5774878"/>
                <a:gd name="connsiteX2678" fmla="*/ 2259852 w 2715821"/>
                <a:gd name="connsiteY2678" fmla="*/ 4550419 h 5774878"/>
                <a:gd name="connsiteX2679" fmla="*/ 2267412 w 2715821"/>
                <a:gd name="connsiteY2679" fmla="*/ 4521474 h 5774878"/>
                <a:gd name="connsiteX2680" fmla="*/ 2284300 w 2715821"/>
                <a:gd name="connsiteY2680" fmla="*/ 4455735 h 5774878"/>
                <a:gd name="connsiteX2681" fmla="*/ 2297989 w 2715821"/>
                <a:gd name="connsiteY2681" fmla="*/ 4420282 h 5774878"/>
                <a:gd name="connsiteX2682" fmla="*/ 1662875 w 2715821"/>
                <a:gd name="connsiteY2682" fmla="*/ 578818 h 5774878"/>
                <a:gd name="connsiteX2683" fmla="*/ 1665112 w 2715821"/>
                <a:gd name="connsiteY2683" fmla="*/ 605503 h 5774878"/>
                <a:gd name="connsiteX2684" fmla="*/ 1667349 w 2715821"/>
                <a:gd name="connsiteY2684" fmla="*/ 680882 h 5774878"/>
                <a:gd name="connsiteX2685" fmla="*/ 1680277 w 2715821"/>
                <a:gd name="connsiteY2685" fmla="*/ 753019 h 5774878"/>
                <a:gd name="connsiteX2686" fmla="*/ 1692848 w 2715821"/>
                <a:gd name="connsiteY2686" fmla="*/ 820704 h 5774878"/>
                <a:gd name="connsiteX2687" fmla="*/ 1694190 w 2715821"/>
                <a:gd name="connsiteY2687" fmla="*/ 884050 h 5774878"/>
                <a:gd name="connsiteX2688" fmla="*/ 1700408 w 2715821"/>
                <a:gd name="connsiteY2688" fmla="*/ 897672 h 5774878"/>
                <a:gd name="connsiteX2689" fmla="*/ 1712487 w 2715821"/>
                <a:gd name="connsiteY2689" fmla="*/ 836764 h 5774878"/>
                <a:gd name="connsiteX2690" fmla="*/ 1699066 w 2715821"/>
                <a:gd name="connsiteY2690" fmla="*/ 803772 h 5774878"/>
                <a:gd name="connsiteX2691" fmla="*/ 1680971 w 2715821"/>
                <a:gd name="connsiteY2691" fmla="*/ 653907 h 5774878"/>
                <a:gd name="connsiteX2692" fmla="*/ 1679875 w 2715821"/>
                <a:gd name="connsiteY2692" fmla="*/ 600671 h 5774878"/>
                <a:gd name="connsiteX2693" fmla="*/ 1662875 w 2715821"/>
                <a:gd name="connsiteY2693" fmla="*/ 578818 h 5774878"/>
                <a:gd name="connsiteX2694" fmla="*/ 1112244 w 2715821"/>
                <a:gd name="connsiteY2694" fmla="*/ 3674916 h 5774878"/>
                <a:gd name="connsiteX2695" fmla="*/ 1126560 w 2715821"/>
                <a:gd name="connsiteY2695" fmla="*/ 3653465 h 5774878"/>
                <a:gd name="connsiteX2696" fmla="*/ 1125262 w 2715821"/>
                <a:gd name="connsiteY2696" fmla="*/ 3631791 h 5774878"/>
                <a:gd name="connsiteX2697" fmla="*/ 1102246 w 2715821"/>
                <a:gd name="connsiteY2697" fmla="*/ 3635616 h 5774878"/>
                <a:gd name="connsiteX2698" fmla="*/ 1076366 w 2715821"/>
                <a:gd name="connsiteY2698" fmla="*/ 3651989 h 5774878"/>
                <a:gd name="connsiteX2699" fmla="*/ 1069141 w 2715821"/>
                <a:gd name="connsiteY2699" fmla="*/ 3659549 h 5774878"/>
                <a:gd name="connsiteX2700" fmla="*/ 1081085 w 2715821"/>
                <a:gd name="connsiteY2700" fmla="*/ 3733923 h 5774878"/>
                <a:gd name="connsiteX2701" fmla="*/ 1103633 w 2715821"/>
                <a:gd name="connsiteY2701" fmla="*/ 3729114 h 5774878"/>
                <a:gd name="connsiteX2702" fmla="*/ 1095088 w 2715821"/>
                <a:gd name="connsiteY2702" fmla="*/ 3683058 h 5774878"/>
                <a:gd name="connsiteX2703" fmla="*/ 1091442 w 2715821"/>
                <a:gd name="connsiteY2703" fmla="*/ 3665320 h 5774878"/>
                <a:gd name="connsiteX2704" fmla="*/ 323686 w 2715821"/>
                <a:gd name="connsiteY2704" fmla="*/ 1988242 h 5774878"/>
                <a:gd name="connsiteX2705" fmla="*/ 341424 w 2715821"/>
                <a:gd name="connsiteY2705" fmla="*/ 2000164 h 5774878"/>
                <a:gd name="connsiteX2706" fmla="*/ 372269 w 2715821"/>
                <a:gd name="connsiteY2706" fmla="*/ 2011773 h 5774878"/>
                <a:gd name="connsiteX2707" fmla="*/ 395554 w 2715821"/>
                <a:gd name="connsiteY2707" fmla="*/ 2002826 h 5774878"/>
                <a:gd name="connsiteX2708" fmla="*/ 400027 w 2715821"/>
                <a:gd name="connsiteY2708" fmla="*/ 1992760 h 5774878"/>
                <a:gd name="connsiteX2709" fmla="*/ 408572 w 2715821"/>
                <a:gd name="connsiteY2709" fmla="*/ 1950395 h 5774878"/>
                <a:gd name="connsiteX2710" fmla="*/ 375758 w 2715821"/>
                <a:gd name="connsiteY2710" fmla="*/ 1946839 h 5774878"/>
                <a:gd name="connsiteX2711" fmla="*/ 361510 w 2715821"/>
                <a:gd name="connsiteY2711" fmla="*/ 1934559 h 5774878"/>
                <a:gd name="connsiteX2712" fmla="*/ 347955 w 2715821"/>
                <a:gd name="connsiteY2712" fmla="*/ 1952051 h 5774878"/>
                <a:gd name="connsiteX2713" fmla="*/ 323686 w 2715821"/>
                <a:gd name="connsiteY2713" fmla="*/ 1988242 h 5774878"/>
                <a:gd name="connsiteX2714" fmla="*/ 1968667 w 2715821"/>
                <a:gd name="connsiteY2714" fmla="*/ 2691041 h 5774878"/>
                <a:gd name="connsiteX2715" fmla="*/ 1983183 w 2715821"/>
                <a:gd name="connsiteY2715" fmla="*/ 2694553 h 5774878"/>
                <a:gd name="connsiteX2716" fmla="*/ 1970903 w 2715821"/>
                <a:gd name="connsiteY2716" fmla="*/ 2667846 h 5774878"/>
                <a:gd name="connsiteX2717" fmla="*/ 1944755 w 2715821"/>
                <a:gd name="connsiteY2717" fmla="*/ 2701979 h 5774878"/>
                <a:gd name="connsiteX2718" fmla="*/ 1916594 w 2715821"/>
                <a:gd name="connsiteY2718" fmla="*/ 2693480 h 5774878"/>
                <a:gd name="connsiteX2719" fmla="*/ 1873402 w 2715821"/>
                <a:gd name="connsiteY2719" fmla="*/ 2696499 h 5774878"/>
                <a:gd name="connsiteX2720" fmla="*/ 1857163 w 2715821"/>
                <a:gd name="connsiteY2720" fmla="*/ 2730364 h 5774878"/>
                <a:gd name="connsiteX2721" fmla="*/ 1974191 w 2715821"/>
                <a:gd name="connsiteY2721" fmla="*/ 2712738 h 5774878"/>
                <a:gd name="connsiteX2722" fmla="*/ 1968667 w 2715821"/>
                <a:gd name="connsiteY2722" fmla="*/ 2691041 h 5774878"/>
                <a:gd name="connsiteX2723" fmla="*/ 1455256 w 2715821"/>
                <a:gd name="connsiteY2723" fmla="*/ 520057 h 5774878"/>
                <a:gd name="connsiteX2724" fmla="*/ 1404347 w 2715821"/>
                <a:gd name="connsiteY2724" fmla="*/ 512989 h 5774878"/>
                <a:gd name="connsiteX2725" fmla="*/ 1345094 w 2715821"/>
                <a:gd name="connsiteY2725" fmla="*/ 529139 h 5774878"/>
                <a:gd name="connsiteX2726" fmla="*/ 1340307 w 2715821"/>
                <a:gd name="connsiteY2726" fmla="*/ 535849 h 5774878"/>
                <a:gd name="connsiteX2727" fmla="*/ 1408552 w 2715821"/>
                <a:gd name="connsiteY2727" fmla="*/ 555756 h 5774878"/>
                <a:gd name="connsiteX2728" fmla="*/ 1437921 w 2715821"/>
                <a:gd name="connsiteY2728" fmla="*/ 546429 h 5774878"/>
                <a:gd name="connsiteX2729" fmla="*/ 1455256 w 2715821"/>
                <a:gd name="connsiteY2729" fmla="*/ 520057 h 5774878"/>
                <a:gd name="connsiteX2730" fmla="*/ 1367596 w 2715821"/>
                <a:gd name="connsiteY2730" fmla="*/ 4024929 h 5774878"/>
                <a:gd name="connsiteX2731" fmla="*/ 1397234 w 2715821"/>
                <a:gd name="connsiteY2731" fmla="*/ 3989879 h 5774878"/>
                <a:gd name="connsiteX2732" fmla="*/ 1387146 w 2715821"/>
                <a:gd name="connsiteY2732" fmla="*/ 3972141 h 5774878"/>
                <a:gd name="connsiteX2733" fmla="*/ 1350708 w 2715821"/>
                <a:gd name="connsiteY2733" fmla="*/ 3947805 h 5774878"/>
                <a:gd name="connsiteX2734" fmla="*/ 1337623 w 2715821"/>
                <a:gd name="connsiteY2734" fmla="*/ 3972409 h 5774878"/>
                <a:gd name="connsiteX2735" fmla="*/ 1335230 w 2715821"/>
                <a:gd name="connsiteY2735" fmla="*/ 3991937 h 5774878"/>
                <a:gd name="connsiteX2736" fmla="*/ 1326573 w 2715821"/>
                <a:gd name="connsiteY2736" fmla="*/ 4036963 h 5774878"/>
                <a:gd name="connsiteX2737" fmla="*/ 1355853 w 2715821"/>
                <a:gd name="connsiteY2737" fmla="*/ 3999855 h 5774878"/>
                <a:gd name="connsiteX2738" fmla="*/ 1057420 w 2715821"/>
                <a:gd name="connsiteY2738" fmla="*/ 3725199 h 5774878"/>
                <a:gd name="connsiteX2739" fmla="*/ 1052253 w 2715821"/>
                <a:gd name="connsiteY2739" fmla="*/ 3731910 h 5774878"/>
                <a:gd name="connsiteX2740" fmla="*/ 1016465 w 2715821"/>
                <a:gd name="connsiteY2740" fmla="*/ 3738329 h 5774878"/>
                <a:gd name="connsiteX2741" fmla="*/ 1000382 w 2715821"/>
                <a:gd name="connsiteY2741" fmla="*/ 3729225 h 5774878"/>
                <a:gd name="connsiteX2742" fmla="*/ 1010157 w 2715821"/>
                <a:gd name="connsiteY2742" fmla="*/ 3784295 h 5774878"/>
                <a:gd name="connsiteX2743" fmla="*/ 1017292 w 2715821"/>
                <a:gd name="connsiteY2743" fmla="*/ 3757454 h 5774878"/>
                <a:gd name="connsiteX2744" fmla="*/ 1035500 w 2715821"/>
                <a:gd name="connsiteY2744" fmla="*/ 3770047 h 5774878"/>
                <a:gd name="connsiteX2745" fmla="*/ 1039146 w 2715821"/>
                <a:gd name="connsiteY2745" fmla="*/ 3787404 h 5774878"/>
                <a:gd name="connsiteX2746" fmla="*/ 1060776 w 2715821"/>
                <a:gd name="connsiteY2746" fmla="*/ 3790849 h 5774878"/>
                <a:gd name="connsiteX2747" fmla="*/ 1057420 w 2715821"/>
                <a:gd name="connsiteY2747" fmla="*/ 3725132 h 5774878"/>
                <a:gd name="connsiteX2748" fmla="*/ 1085984 w 2715821"/>
                <a:gd name="connsiteY2748" fmla="*/ 1633308 h 5774878"/>
                <a:gd name="connsiteX2749" fmla="*/ 1091151 w 2715821"/>
                <a:gd name="connsiteY2749" fmla="*/ 1630557 h 5774878"/>
                <a:gd name="connsiteX2750" fmla="*/ 1084083 w 2715821"/>
                <a:gd name="connsiteY2750" fmla="*/ 1599957 h 5774878"/>
                <a:gd name="connsiteX2751" fmla="*/ 1021855 w 2715821"/>
                <a:gd name="connsiteY2751" fmla="*/ 1633845 h 5774878"/>
                <a:gd name="connsiteX2752" fmla="*/ 1016084 w 2715821"/>
                <a:gd name="connsiteY2752" fmla="*/ 1652813 h 5774878"/>
                <a:gd name="connsiteX2753" fmla="*/ 1035858 w 2715821"/>
                <a:gd name="connsiteY2753" fmla="*/ 1694864 h 5774878"/>
                <a:gd name="connsiteX2754" fmla="*/ 1049122 w 2715821"/>
                <a:gd name="connsiteY2754" fmla="*/ 1707972 h 5774878"/>
                <a:gd name="connsiteX2755" fmla="*/ 1060440 w 2715821"/>
                <a:gd name="connsiteY2755" fmla="*/ 1693232 h 5774878"/>
                <a:gd name="connsiteX2756" fmla="*/ 1061491 w 2715821"/>
                <a:gd name="connsiteY2756" fmla="*/ 1682271 h 5774878"/>
                <a:gd name="connsiteX2757" fmla="*/ 1027940 w 2715821"/>
                <a:gd name="connsiteY2757" fmla="*/ 1643217 h 5774878"/>
                <a:gd name="connsiteX2758" fmla="*/ 1057488 w 2715821"/>
                <a:gd name="connsiteY2758" fmla="*/ 1655184 h 5774878"/>
                <a:gd name="connsiteX2759" fmla="*/ 1068671 w 2715821"/>
                <a:gd name="connsiteY2759" fmla="*/ 1619999 h 5774878"/>
                <a:gd name="connsiteX2760" fmla="*/ 1387951 w 2715821"/>
                <a:gd name="connsiteY2760" fmla="*/ 1001258 h 5774878"/>
                <a:gd name="connsiteX2761" fmla="*/ 1458790 w 2715821"/>
                <a:gd name="connsiteY2761" fmla="*/ 1046777 h 5774878"/>
                <a:gd name="connsiteX2762" fmla="*/ 1485296 w 2715821"/>
                <a:gd name="connsiteY2762" fmla="*/ 1005441 h 5774878"/>
                <a:gd name="connsiteX2763" fmla="*/ 1452259 w 2715821"/>
                <a:gd name="connsiteY2763" fmla="*/ 996158 h 5774878"/>
                <a:gd name="connsiteX2764" fmla="*/ 1446331 w 2715821"/>
                <a:gd name="connsiteY2764" fmla="*/ 993563 h 5774878"/>
                <a:gd name="connsiteX2765" fmla="*/ 1388063 w 2715821"/>
                <a:gd name="connsiteY2765" fmla="*/ 1001191 h 5774878"/>
                <a:gd name="connsiteX2766" fmla="*/ 2085830 w 2715821"/>
                <a:gd name="connsiteY2766" fmla="*/ 1904071 h 5774878"/>
                <a:gd name="connsiteX2767" fmla="*/ 2075786 w 2715821"/>
                <a:gd name="connsiteY2767" fmla="*/ 1946794 h 5774878"/>
                <a:gd name="connsiteX2768" fmla="*/ 2090012 w 2715821"/>
                <a:gd name="connsiteY2768" fmla="*/ 1966925 h 5774878"/>
                <a:gd name="connsiteX2769" fmla="*/ 2116071 w 2715821"/>
                <a:gd name="connsiteY2769" fmla="*/ 1942321 h 5774878"/>
                <a:gd name="connsiteX2770" fmla="*/ 2103008 w 2715821"/>
                <a:gd name="connsiteY2770" fmla="*/ 1896757 h 5774878"/>
                <a:gd name="connsiteX2771" fmla="*/ 2097260 w 2715821"/>
                <a:gd name="connsiteY2771" fmla="*/ 1893536 h 5774878"/>
                <a:gd name="connsiteX2772" fmla="*/ 2064021 w 2715821"/>
                <a:gd name="connsiteY2772" fmla="*/ 1887251 h 5774878"/>
                <a:gd name="connsiteX2773" fmla="*/ 2068338 w 2715821"/>
                <a:gd name="connsiteY2773" fmla="*/ 1926037 h 5774878"/>
                <a:gd name="connsiteX2774" fmla="*/ 981459 w 2715821"/>
                <a:gd name="connsiteY2774" fmla="*/ 3688359 h 5774878"/>
                <a:gd name="connsiteX2775" fmla="*/ 1006690 w 2715821"/>
                <a:gd name="connsiteY2775" fmla="*/ 3715335 h 5774878"/>
                <a:gd name="connsiteX2776" fmla="*/ 1021430 w 2715821"/>
                <a:gd name="connsiteY2776" fmla="*/ 3728957 h 5774878"/>
                <a:gd name="connsiteX2777" fmla="*/ 1037446 w 2715821"/>
                <a:gd name="connsiteY2777" fmla="*/ 3720010 h 5774878"/>
                <a:gd name="connsiteX2778" fmla="*/ 1045901 w 2715821"/>
                <a:gd name="connsiteY2778" fmla="*/ 3702943 h 5774878"/>
                <a:gd name="connsiteX2779" fmla="*/ 1020536 w 2715821"/>
                <a:gd name="connsiteY2779" fmla="*/ 3689657 h 5774878"/>
                <a:gd name="connsiteX2780" fmla="*/ 999487 w 2715821"/>
                <a:gd name="connsiteY2780" fmla="*/ 3669526 h 5774878"/>
                <a:gd name="connsiteX2781" fmla="*/ 967792 w 2715821"/>
                <a:gd name="connsiteY2781" fmla="*/ 3691446 h 5774878"/>
                <a:gd name="connsiteX2782" fmla="*/ 971997 w 2715821"/>
                <a:gd name="connsiteY2782" fmla="*/ 3728174 h 5774878"/>
                <a:gd name="connsiteX2783" fmla="*/ 977008 w 2715821"/>
                <a:gd name="connsiteY2783" fmla="*/ 3728174 h 5774878"/>
                <a:gd name="connsiteX2784" fmla="*/ 981459 w 2715821"/>
                <a:gd name="connsiteY2784" fmla="*/ 3688359 h 5774878"/>
                <a:gd name="connsiteX2785" fmla="*/ 908003 w 2715821"/>
                <a:gd name="connsiteY2785" fmla="*/ 2583743 h 5774878"/>
                <a:gd name="connsiteX2786" fmla="*/ 914422 w 2715821"/>
                <a:gd name="connsiteY2786" fmla="*/ 2583608 h 5774878"/>
                <a:gd name="connsiteX2787" fmla="*/ 952135 w 2715821"/>
                <a:gd name="connsiteY2787" fmla="*/ 2565714 h 5774878"/>
                <a:gd name="connsiteX2788" fmla="*/ 959807 w 2715821"/>
                <a:gd name="connsiteY2788" fmla="*/ 2556275 h 5774878"/>
                <a:gd name="connsiteX2789" fmla="*/ 951866 w 2715821"/>
                <a:gd name="connsiteY2789" fmla="*/ 2544688 h 5774878"/>
                <a:gd name="connsiteX2790" fmla="*/ 889974 w 2715821"/>
                <a:gd name="connsiteY2790" fmla="*/ 2529568 h 5774878"/>
                <a:gd name="connsiteX2791" fmla="*/ 877493 w 2715821"/>
                <a:gd name="connsiteY2791" fmla="*/ 2561375 h 5774878"/>
                <a:gd name="connsiteX2792" fmla="*/ 881363 w 2715821"/>
                <a:gd name="connsiteY2792" fmla="*/ 2563612 h 5774878"/>
                <a:gd name="connsiteX2793" fmla="*/ 895477 w 2715821"/>
                <a:gd name="connsiteY2793" fmla="*/ 2553345 h 5774878"/>
                <a:gd name="connsiteX2794" fmla="*/ 908003 w 2715821"/>
                <a:gd name="connsiteY2794" fmla="*/ 2583743 h 5774878"/>
                <a:gd name="connsiteX2795" fmla="*/ 483751 w 2715821"/>
                <a:gd name="connsiteY2795" fmla="*/ 1982493 h 5774878"/>
                <a:gd name="connsiteX2796" fmla="*/ 476213 w 2715821"/>
                <a:gd name="connsiteY2796" fmla="*/ 2002915 h 5774878"/>
                <a:gd name="connsiteX2797" fmla="*/ 512404 w 2715821"/>
                <a:gd name="connsiteY2797" fmla="*/ 2066440 h 5774878"/>
                <a:gd name="connsiteX2798" fmla="*/ 527569 w 2715821"/>
                <a:gd name="connsiteY2798" fmla="*/ 2061966 h 5774878"/>
                <a:gd name="connsiteX2799" fmla="*/ 519338 w 2715821"/>
                <a:gd name="connsiteY2799" fmla="*/ 2049485 h 5774878"/>
                <a:gd name="connsiteX2800" fmla="*/ 503009 w 2715821"/>
                <a:gd name="connsiteY2800" fmla="*/ 2018506 h 5774878"/>
                <a:gd name="connsiteX2801" fmla="*/ 483751 w 2715821"/>
                <a:gd name="connsiteY2801" fmla="*/ 1982493 h 5774878"/>
                <a:gd name="connsiteX2802" fmla="*/ 483169 w 2715821"/>
                <a:gd name="connsiteY2802" fmla="*/ 1947286 h 5774878"/>
                <a:gd name="connsiteX2803" fmla="*/ 453017 w 2715821"/>
                <a:gd name="connsiteY2803" fmla="*/ 1951447 h 5774878"/>
                <a:gd name="connsiteX2804" fmla="*/ 437896 w 2715821"/>
                <a:gd name="connsiteY2804" fmla="*/ 2009312 h 5774878"/>
                <a:gd name="connsiteX2805" fmla="*/ 449371 w 2715821"/>
                <a:gd name="connsiteY2805" fmla="*/ 2020496 h 5774878"/>
                <a:gd name="connsiteX2806" fmla="*/ 483169 w 2715821"/>
                <a:gd name="connsiteY2806" fmla="*/ 1947286 h 5774878"/>
                <a:gd name="connsiteX2807" fmla="*/ 1504040 w 2715821"/>
                <a:gd name="connsiteY2807" fmla="*/ 1761409 h 5774878"/>
                <a:gd name="connsiteX2808" fmla="*/ 1500193 w 2715821"/>
                <a:gd name="connsiteY2808" fmla="*/ 1711282 h 5774878"/>
                <a:gd name="connsiteX2809" fmla="*/ 1450313 w 2715821"/>
                <a:gd name="connsiteY2809" fmla="*/ 1735462 h 5774878"/>
                <a:gd name="connsiteX2810" fmla="*/ 1504040 w 2715821"/>
                <a:gd name="connsiteY2810" fmla="*/ 1761409 h 5774878"/>
                <a:gd name="connsiteX2811" fmla="*/ 781065 w 2715821"/>
                <a:gd name="connsiteY2811" fmla="*/ 2546254 h 5774878"/>
                <a:gd name="connsiteX2812" fmla="*/ 776189 w 2715821"/>
                <a:gd name="connsiteY2812" fmla="*/ 2545672 h 5774878"/>
                <a:gd name="connsiteX2813" fmla="*/ 770910 w 2715821"/>
                <a:gd name="connsiteY2813" fmla="*/ 2559406 h 5774878"/>
                <a:gd name="connsiteX2814" fmla="*/ 788983 w 2715821"/>
                <a:gd name="connsiteY2814" fmla="*/ 2577994 h 5774878"/>
                <a:gd name="connsiteX2815" fmla="*/ 800793 w 2715821"/>
                <a:gd name="connsiteY2815" fmla="*/ 2572581 h 5774878"/>
                <a:gd name="connsiteX2816" fmla="*/ 843494 w 2715821"/>
                <a:gd name="connsiteY2816" fmla="*/ 2541020 h 5774878"/>
                <a:gd name="connsiteX2817" fmla="*/ 850830 w 2715821"/>
                <a:gd name="connsiteY2817" fmla="*/ 2527241 h 5774878"/>
                <a:gd name="connsiteX2818" fmla="*/ 816093 w 2715821"/>
                <a:gd name="connsiteY2818" fmla="*/ 2544979 h 5774878"/>
                <a:gd name="connsiteX2819" fmla="*/ 780304 w 2715821"/>
                <a:gd name="connsiteY2819" fmla="*/ 2564215 h 5774878"/>
                <a:gd name="connsiteX2820" fmla="*/ 783302 w 2715821"/>
                <a:gd name="connsiteY2820" fmla="*/ 2173739 h 5774878"/>
                <a:gd name="connsiteX2821" fmla="*/ 786053 w 2715821"/>
                <a:gd name="connsiteY2821" fmla="*/ 2152199 h 5774878"/>
                <a:gd name="connsiteX2822" fmla="*/ 769187 w 2715821"/>
                <a:gd name="connsiteY2822" fmla="*/ 2131933 h 5774878"/>
                <a:gd name="connsiteX2823" fmla="*/ 754425 w 2715821"/>
                <a:gd name="connsiteY2823" fmla="*/ 2144683 h 5774878"/>
                <a:gd name="connsiteX2824" fmla="*/ 746976 w 2715821"/>
                <a:gd name="connsiteY2824" fmla="*/ 2165418 h 5774878"/>
                <a:gd name="connsiteX2825" fmla="*/ 748274 w 2715821"/>
                <a:gd name="connsiteY2825" fmla="*/ 2177541 h 5774878"/>
                <a:gd name="connsiteX2826" fmla="*/ 606886 w 2715821"/>
                <a:gd name="connsiteY2826" fmla="*/ 3070871 h 5774878"/>
                <a:gd name="connsiteX2827" fmla="*/ 606551 w 2715821"/>
                <a:gd name="connsiteY2827" fmla="*/ 3017434 h 5774878"/>
                <a:gd name="connsiteX2828" fmla="*/ 606953 w 2715821"/>
                <a:gd name="connsiteY2828" fmla="*/ 3070871 h 5774878"/>
                <a:gd name="connsiteX2829" fmla="*/ 284296 w 2715821"/>
                <a:gd name="connsiteY2829" fmla="*/ 1861125 h 5774878"/>
                <a:gd name="connsiteX2830" fmla="*/ 389425 w 2715821"/>
                <a:gd name="connsiteY2830" fmla="*/ 1925299 h 5774878"/>
                <a:gd name="connsiteX2831" fmla="*/ 284296 w 2715821"/>
                <a:gd name="connsiteY2831" fmla="*/ 1861125 h 5774878"/>
                <a:gd name="connsiteX2832" fmla="*/ 1362899 w 2715821"/>
                <a:gd name="connsiteY2832" fmla="*/ 3480383 h 5774878"/>
                <a:gd name="connsiteX2833" fmla="*/ 1356569 w 2715821"/>
                <a:gd name="connsiteY2833" fmla="*/ 3500983 h 5774878"/>
                <a:gd name="connsiteX2834" fmla="*/ 1349433 w 2715821"/>
                <a:gd name="connsiteY2834" fmla="*/ 3521607 h 5774878"/>
                <a:gd name="connsiteX2835" fmla="*/ 1355585 w 2715821"/>
                <a:gd name="connsiteY2835" fmla="*/ 3535944 h 5774878"/>
                <a:gd name="connsiteX2836" fmla="*/ 1372003 w 2715821"/>
                <a:gd name="connsiteY2836" fmla="*/ 3530375 h 5774878"/>
                <a:gd name="connsiteX2837" fmla="*/ 1381822 w 2715821"/>
                <a:gd name="connsiteY2837" fmla="*/ 3501677 h 5774878"/>
                <a:gd name="connsiteX2838" fmla="*/ 1362899 w 2715821"/>
                <a:gd name="connsiteY2838" fmla="*/ 3480383 h 5774878"/>
                <a:gd name="connsiteX2839" fmla="*/ 1639299 w 2715821"/>
                <a:gd name="connsiteY2839" fmla="*/ 930173 h 5774878"/>
                <a:gd name="connsiteX2840" fmla="*/ 1664821 w 2715821"/>
                <a:gd name="connsiteY2840" fmla="*/ 961734 h 5774878"/>
                <a:gd name="connsiteX2841" fmla="*/ 1665581 w 2715821"/>
                <a:gd name="connsiteY2841" fmla="*/ 897023 h 5774878"/>
                <a:gd name="connsiteX2842" fmla="*/ 1639299 w 2715821"/>
                <a:gd name="connsiteY2842" fmla="*/ 930173 h 5774878"/>
                <a:gd name="connsiteX2843" fmla="*/ 993225 w 2715821"/>
                <a:gd name="connsiteY2843" fmla="*/ 3983392 h 5774878"/>
                <a:gd name="connsiteX2844" fmla="*/ 1012595 w 2715821"/>
                <a:gd name="connsiteY2844" fmla="*/ 4003523 h 5774878"/>
                <a:gd name="connsiteX2845" fmla="*/ 1026597 w 2715821"/>
                <a:gd name="connsiteY2845" fmla="*/ 3987016 h 5774878"/>
                <a:gd name="connsiteX2846" fmla="*/ 1027358 w 2715821"/>
                <a:gd name="connsiteY2846" fmla="*/ 3978270 h 5774878"/>
                <a:gd name="connsiteX2847" fmla="*/ 1011879 w 2715821"/>
                <a:gd name="connsiteY2847" fmla="*/ 3954806 h 5774878"/>
                <a:gd name="connsiteX2848" fmla="*/ 993985 w 2715821"/>
                <a:gd name="connsiteY2848" fmla="*/ 3977039 h 5774878"/>
                <a:gd name="connsiteX2849" fmla="*/ 993225 w 2715821"/>
                <a:gd name="connsiteY2849" fmla="*/ 3983370 h 5774878"/>
                <a:gd name="connsiteX2850" fmla="*/ 1934153 w 2715821"/>
                <a:gd name="connsiteY2850" fmla="*/ 3050494 h 5774878"/>
                <a:gd name="connsiteX2851" fmla="*/ 1915923 w 2715821"/>
                <a:gd name="connsiteY2851" fmla="*/ 2982987 h 5774878"/>
                <a:gd name="connsiteX2852" fmla="*/ 1903397 w 2715821"/>
                <a:gd name="connsiteY2852" fmla="*/ 2972564 h 5774878"/>
                <a:gd name="connsiteX2853" fmla="*/ 1915252 w 2715821"/>
                <a:gd name="connsiteY2853" fmla="*/ 3035194 h 5774878"/>
                <a:gd name="connsiteX2854" fmla="*/ 1934153 w 2715821"/>
                <a:gd name="connsiteY2854" fmla="*/ 3050471 h 5774878"/>
                <a:gd name="connsiteX2855" fmla="*/ 2011792 w 2715821"/>
                <a:gd name="connsiteY2855" fmla="*/ 3840260 h 5774878"/>
                <a:gd name="connsiteX2856" fmla="*/ 2017652 w 2715821"/>
                <a:gd name="connsiteY2856" fmla="*/ 3812814 h 5774878"/>
                <a:gd name="connsiteX2857" fmla="*/ 2007587 w 2715821"/>
                <a:gd name="connsiteY2857" fmla="*/ 3795211 h 5774878"/>
                <a:gd name="connsiteX2858" fmla="*/ 1986807 w 2715821"/>
                <a:gd name="connsiteY2858" fmla="*/ 3803778 h 5774878"/>
                <a:gd name="connsiteX2859" fmla="*/ 1978508 w 2715821"/>
                <a:gd name="connsiteY2859" fmla="*/ 3835093 h 5774878"/>
                <a:gd name="connsiteX2860" fmla="*/ 1981170 w 2715821"/>
                <a:gd name="connsiteY2860" fmla="*/ 3838672 h 5774878"/>
                <a:gd name="connsiteX2861" fmla="*/ 2011792 w 2715821"/>
                <a:gd name="connsiteY2861" fmla="*/ 3840237 h 5774878"/>
                <a:gd name="connsiteX2862" fmla="*/ 1877226 w 2715821"/>
                <a:gd name="connsiteY2862" fmla="*/ 2855222 h 5774878"/>
                <a:gd name="connsiteX2863" fmla="*/ 1896306 w 2715821"/>
                <a:gd name="connsiteY2863" fmla="*/ 2822117 h 5774878"/>
                <a:gd name="connsiteX2864" fmla="*/ 1892839 w 2715821"/>
                <a:gd name="connsiteY2864" fmla="*/ 2805476 h 5774878"/>
                <a:gd name="connsiteX2865" fmla="*/ 1888366 w 2715821"/>
                <a:gd name="connsiteY2865" fmla="*/ 2784249 h 5774878"/>
                <a:gd name="connsiteX2866" fmla="*/ 1869062 w 2715821"/>
                <a:gd name="connsiteY2866" fmla="*/ 2820954 h 5774878"/>
                <a:gd name="connsiteX2867" fmla="*/ 1877226 w 2715821"/>
                <a:gd name="connsiteY2867" fmla="*/ 2855200 h 5774878"/>
                <a:gd name="connsiteX2868" fmla="*/ 933055 w 2715821"/>
                <a:gd name="connsiteY2868" fmla="*/ 3612689 h 5774878"/>
                <a:gd name="connsiteX2869" fmla="*/ 926926 w 2715821"/>
                <a:gd name="connsiteY2869" fmla="*/ 3613427 h 5774878"/>
                <a:gd name="connsiteX2870" fmla="*/ 898921 w 2715821"/>
                <a:gd name="connsiteY2870" fmla="*/ 3658498 h 5774878"/>
                <a:gd name="connsiteX2871" fmla="*/ 905184 w 2715821"/>
                <a:gd name="connsiteY2871" fmla="*/ 3676885 h 5774878"/>
                <a:gd name="connsiteX2872" fmla="*/ 933055 w 2715821"/>
                <a:gd name="connsiteY2872" fmla="*/ 3612666 h 5774878"/>
                <a:gd name="connsiteX2873" fmla="*/ 1739753 w 2715821"/>
                <a:gd name="connsiteY2873" fmla="*/ 2740072 h 5774878"/>
                <a:gd name="connsiteX2874" fmla="*/ 1771605 w 2715821"/>
                <a:gd name="connsiteY2874" fmla="*/ 2689767 h 5774878"/>
                <a:gd name="connsiteX2875" fmla="*/ 1738478 w 2715821"/>
                <a:gd name="connsiteY2875" fmla="*/ 2698423 h 5774878"/>
                <a:gd name="connsiteX2876" fmla="*/ 1739753 w 2715821"/>
                <a:gd name="connsiteY2876" fmla="*/ 2740050 h 5774878"/>
                <a:gd name="connsiteX2877" fmla="*/ 1505226 w 2715821"/>
                <a:gd name="connsiteY2877" fmla="*/ 1506392 h 5774878"/>
                <a:gd name="connsiteX2878" fmla="*/ 1499030 w 2715821"/>
                <a:gd name="connsiteY2878" fmla="*/ 1504156 h 5774878"/>
                <a:gd name="connsiteX2879" fmla="*/ 1460356 w 2715821"/>
                <a:gd name="connsiteY2879" fmla="*/ 1542830 h 5774878"/>
                <a:gd name="connsiteX2880" fmla="*/ 1502631 w 2715821"/>
                <a:gd name="connsiteY2880" fmla="*/ 1547303 h 5774878"/>
                <a:gd name="connsiteX2881" fmla="*/ 1505226 w 2715821"/>
                <a:gd name="connsiteY2881" fmla="*/ 1506370 h 5774878"/>
                <a:gd name="connsiteX2882" fmla="*/ 2027337 w 2715821"/>
                <a:gd name="connsiteY2882" fmla="*/ 1919170 h 5774878"/>
                <a:gd name="connsiteX2883" fmla="*/ 2043420 w 2715821"/>
                <a:gd name="connsiteY2883" fmla="*/ 1888257 h 5774878"/>
                <a:gd name="connsiteX2884" fmla="*/ 2034853 w 2715821"/>
                <a:gd name="connsiteY2884" fmla="*/ 1859604 h 5774878"/>
                <a:gd name="connsiteX2885" fmla="*/ 2028724 w 2715821"/>
                <a:gd name="connsiteY2885" fmla="*/ 1849292 h 5774878"/>
                <a:gd name="connsiteX2886" fmla="*/ 2023088 w 2715821"/>
                <a:gd name="connsiteY2886" fmla="*/ 1885081 h 5774878"/>
                <a:gd name="connsiteX2887" fmla="*/ 2026398 w 2715821"/>
                <a:gd name="connsiteY2887" fmla="*/ 1903915 h 5774878"/>
                <a:gd name="connsiteX2888" fmla="*/ 2027337 w 2715821"/>
                <a:gd name="connsiteY2888" fmla="*/ 1919147 h 5774878"/>
                <a:gd name="connsiteX2889" fmla="*/ 799765 w 2715821"/>
                <a:gd name="connsiteY2889" fmla="*/ 2344853 h 5774878"/>
                <a:gd name="connsiteX2890" fmla="*/ 832645 w 2715821"/>
                <a:gd name="connsiteY2890" fmla="*/ 2302511 h 5774878"/>
                <a:gd name="connsiteX2891" fmla="*/ 790951 w 2715821"/>
                <a:gd name="connsiteY2891" fmla="*/ 2330941 h 5774878"/>
                <a:gd name="connsiteX2892" fmla="*/ 769635 w 2715821"/>
                <a:gd name="connsiteY2892" fmla="*/ 2538582 h 5774878"/>
                <a:gd name="connsiteX2893" fmla="*/ 803657 w 2715821"/>
                <a:gd name="connsiteY2893" fmla="*/ 2501608 h 5774878"/>
                <a:gd name="connsiteX2894" fmla="*/ 766101 w 2715821"/>
                <a:gd name="connsiteY2894" fmla="*/ 2497470 h 5774878"/>
                <a:gd name="connsiteX2895" fmla="*/ 769635 w 2715821"/>
                <a:gd name="connsiteY2895" fmla="*/ 2538559 h 5774878"/>
                <a:gd name="connsiteX2896" fmla="*/ 646611 w 2715821"/>
                <a:gd name="connsiteY2896" fmla="*/ 2075566 h 5774878"/>
                <a:gd name="connsiteX2897" fmla="*/ 621805 w 2715821"/>
                <a:gd name="connsiteY2897" fmla="*/ 2117103 h 5774878"/>
                <a:gd name="connsiteX2898" fmla="*/ 638894 w 2715821"/>
                <a:gd name="connsiteY2898" fmla="*/ 2102072 h 5774878"/>
                <a:gd name="connsiteX2899" fmla="*/ 646544 w 2715821"/>
                <a:gd name="connsiteY2899" fmla="*/ 2075432 h 5774878"/>
                <a:gd name="connsiteX2900" fmla="*/ 1624961 w 2715821"/>
                <a:gd name="connsiteY2900" fmla="*/ 3430032 h 5774878"/>
                <a:gd name="connsiteX2901" fmla="*/ 1648224 w 2715821"/>
                <a:gd name="connsiteY2901" fmla="*/ 3491969 h 5774878"/>
                <a:gd name="connsiteX2902" fmla="*/ 1624894 w 2715821"/>
                <a:gd name="connsiteY2902" fmla="*/ 3429898 h 5774878"/>
                <a:gd name="connsiteX2903" fmla="*/ 882682 w 2715821"/>
                <a:gd name="connsiteY2903" fmla="*/ 2609287 h 5774878"/>
                <a:gd name="connsiteX2904" fmla="*/ 893464 w 2715821"/>
                <a:gd name="connsiteY2904" fmla="*/ 2592913 h 5774878"/>
                <a:gd name="connsiteX2905" fmla="*/ 863177 w 2715821"/>
                <a:gd name="connsiteY2905" fmla="*/ 2592533 h 5774878"/>
                <a:gd name="connsiteX2906" fmla="*/ 854029 w 2715821"/>
                <a:gd name="connsiteY2906" fmla="*/ 2576473 h 5774878"/>
                <a:gd name="connsiteX2907" fmla="*/ 858503 w 2715821"/>
                <a:gd name="connsiteY2907" fmla="*/ 2603986 h 5774878"/>
                <a:gd name="connsiteX2908" fmla="*/ 882615 w 2715821"/>
                <a:gd name="connsiteY2908" fmla="*/ 2609153 h 5774878"/>
                <a:gd name="connsiteX2909" fmla="*/ 790101 w 2715821"/>
                <a:gd name="connsiteY2909" fmla="*/ 2262182 h 5774878"/>
                <a:gd name="connsiteX2910" fmla="*/ 761448 w 2715821"/>
                <a:gd name="connsiteY2910" fmla="*/ 2205412 h 5774878"/>
                <a:gd name="connsiteX2911" fmla="*/ 762455 w 2715821"/>
                <a:gd name="connsiteY2911" fmla="*/ 2220555 h 5774878"/>
                <a:gd name="connsiteX2912" fmla="*/ 790034 w 2715821"/>
                <a:gd name="connsiteY2912" fmla="*/ 2262047 h 5774878"/>
                <a:gd name="connsiteX2913" fmla="*/ 2291659 w 2715821"/>
                <a:gd name="connsiteY2913" fmla="*/ 5013792 h 5774878"/>
                <a:gd name="connsiteX2914" fmla="*/ 2276852 w 2715821"/>
                <a:gd name="connsiteY2914" fmla="*/ 4959304 h 5774878"/>
                <a:gd name="connsiteX2915" fmla="*/ 2275017 w 2715821"/>
                <a:gd name="connsiteY2915" fmla="*/ 5001803 h 5774878"/>
                <a:gd name="connsiteX2916" fmla="*/ 2291592 w 2715821"/>
                <a:gd name="connsiteY2916" fmla="*/ 5013658 h 5774878"/>
                <a:gd name="connsiteX2917" fmla="*/ 2062388 w 2715821"/>
                <a:gd name="connsiteY2917" fmla="*/ 1843432 h 5774878"/>
                <a:gd name="connsiteX2918" fmla="*/ 2079634 w 2715821"/>
                <a:gd name="connsiteY2918" fmla="*/ 1876984 h 5774878"/>
                <a:gd name="connsiteX2919" fmla="*/ 2082966 w 2715821"/>
                <a:gd name="connsiteY2919" fmla="*/ 1837147 h 5774878"/>
                <a:gd name="connsiteX2920" fmla="*/ 2062388 w 2715821"/>
                <a:gd name="connsiteY2920" fmla="*/ 1843432 h 5774878"/>
                <a:gd name="connsiteX2921" fmla="*/ 1537369 w 2715821"/>
                <a:gd name="connsiteY2921" fmla="*/ 984348 h 5774878"/>
                <a:gd name="connsiteX2922" fmla="*/ 1540455 w 2715821"/>
                <a:gd name="connsiteY2922" fmla="*/ 990007 h 5774878"/>
                <a:gd name="connsiteX2923" fmla="*/ 1621159 w 2715821"/>
                <a:gd name="connsiteY2923" fmla="*/ 945159 h 5774878"/>
                <a:gd name="connsiteX2924" fmla="*/ 1152864 w 2715821"/>
                <a:gd name="connsiteY2924" fmla="*/ 696137 h 5774878"/>
                <a:gd name="connsiteX2925" fmla="*/ 1180913 w 2715821"/>
                <a:gd name="connsiteY2925" fmla="*/ 639010 h 5774878"/>
                <a:gd name="connsiteX2926" fmla="*/ 1152864 w 2715821"/>
                <a:gd name="connsiteY2926" fmla="*/ 696137 h 5774878"/>
                <a:gd name="connsiteX2927" fmla="*/ 834054 w 2715821"/>
                <a:gd name="connsiteY2927" fmla="*/ 2264307 h 5774878"/>
                <a:gd name="connsiteX2928" fmla="*/ 811060 w 2715821"/>
                <a:gd name="connsiteY2928" fmla="*/ 2259565 h 5774878"/>
                <a:gd name="connsiteX2929" fmla="*/ 799519 w 2715821"/>
                <a:gd name="connsiteY2929" fmla="*/ 2269451 h 5774878"/>
                <a:gd name="connsiteX2930" fmla="*/ 805200 w 2715821"/>
                <a:gd name="connsiteY2930" fmla="*/ 2290209 h 5774878"/>
                <a:gd name="connsiteX2931" fmla="*/ 1627892 w 2715821"/>
                <a:gd name="connsiteY2931" fmla="*/ 3409342 h 5774878"/>
                <a:gd name="connsiteX2932" fmla="*/ 1584006 w 2715821"/>
                <a:gd name="connsiteY2932" fmla="*/ 3348949 h 5774878"/>
                <a:gd name="connsiteX2933" fmla="*/ 1627802 w 2715821"/>
                <a:gd name="connsiteY2933" fmla="*/ 3409342 h 5774878"/>
                <a:gd name="connsiteX2934" fmla="*/ 2218628 w 2715821"/>
                <a:gd name="connsiteY2934" fmla="*/ 4264266 h 5774878"/>
                <a:gd name="connsiteX2935" fmla="*/ 2222050 w 2715821"/>
                <a:gd name="connsiteY2935" fmla="*/ 4261000 h 5774878"/>
                <a:gd name="connsiteX2936" fmla="*/ 2168994 w 2715821"/>
                <a:gd name="connsiteY2936" fmla="*/ 4221275 h 5774878"/>
                <a:gd name="connsiteX2937" fmla="*/ 753686 w 2715821"/>
                <a:gd name="connsiteY2937" fmla="*/ 2354293 h 5774878"/>
                <a:gd name="connsiteX2938" fmla="*/ 773818 w 2715821"/>
                <a:gd name="connsiteY2938" fmla="*/ 2379367 h 5774878"/>
                <a:gd name="connsiteX2939" fmla="*/ 791712 w 2715821"/>
                <a:gd name="connsiteY2939" fmla="*/ 2370733 h 5774878"/>
                <a:gd name="connsiteX2940" fmla="*/ 781870 w 2715821"/>
                <a:gd name="connsiteY2940" fmla="*/ 2357312 h 5774878"/>
                <a:gd name="connsiteX2941" fmla="*/ 753686 w 2715821"/>
                <a:gd name="connsiteY2941" fmla="*/ 2354293 h 5774878"/>
                <a:gd name="connsiteX2942" fmla="*/ 810501 w 2715821"/>
                <a:gd name="connsiteY2942" fmla="*/ 2706900 h 5774878"/>
                <a:gd name="connsiteX2943" fmla="*/ 762276 w 2715821"/>
                <a:gd name="connsiteY2943" fmla="*/ 2680506 h 5774878"/>
                <a:gd name="connsiteX2944" fmla="*/ 810501 w 2715821"/>
                <a:gd name="connsiteY2944" fmla="*/ 2706900 h 5774878"/>
                <a:gd name="connsiteX2945" fmla="*/ 2277500 w 2715821"/>
                <a:gd name="connsiteY2945" fmla="*/ 3544981 h 5774878"/>
                <a:gd name="connsiteX2946" fmla="*/ 2281057 w 2715821"/>
                <a:gd name="connsiteY2946" fmla="*/ 3540015 h 5774878"/>
                <a:gd name="connsiteX2947" fmla="*/ 2255445 w 2715821"/>
                <a:gd name="connsiteY2947" fmla="*/ 3515232 h 5774878"/>
                <a:gd name="connsiteX2948" fmla="*/ 2241801 w 2715821"/>
                <a:gd name="connsiteY2948" fmla="*/ 3514874 h 5774878"/>
                <a:gd name="connsiteX2949" fmla="*/ 2244731 w 2715821"/>
                <a:gd name="connsiteY2949" fmla="*/ 3529928 h 5774878"/>
                <a:gd name="connsiteX2950" fmla="*/ 2277500 w 2715821"/>
                <a:gd name="connsiteY2950" fmla="*/ 3544981 h 5774878"/>
                <a:gd name="connsiteX2951" fmla="*/ 1527594 w 2715821"/>
                <a:gd name="connsiteY2951" fmla="*/ 1226995 h 5774878"/>
                <a:gd name="connsiteX2952" fmla="*/ 1505628 w 2715821"/>
                <a:gd name="connsiteY2952" fmla="*/ 1238559 h 5774878"/>
                <a:gd name="connsiteX2953" fmla="*/ 1503392 w 2715821"/>
                <a:gd name="connsiteY2953" fmla="*/ 1251980 h 5774878"/>
                <a:gd name="connsiteX2954" fmla="*/ 1513904 w 2715821"/>
                <a:gd name="connsiteY2954" fmla="*/ 1260927 h 5774878"/>
                <a:gd name="connsiteX2955" fmla="*/ 1525245 w 2715821"/>
                <a:gd name="connsiteY2955" fmla="*/ 1253143 h 5774878"/>
                <a:gd name="connsiteX2956" fmla="*/ 1527594 w 2715821"/>
                <a:gd name="connsiteY2956" fmla="*/ 1226995 h 5774878"/>
                <a:gd name="connsiteX2957" fmla="*/ 788200 w 2715821"/>
                <a:gd name="connsiteY2957" fmla="*/ 2653240 h 5774878"/>
                <a:gd name="connsiteX2958" fmla="*/ 790281 w 2715821"/>
                <a:gd name="connsiteY2958" fmla="*/ 2649102 h 5774878"/>
                <a:gd name="connsiteX2959" fmla="*/ 770373 w 2715821"/>
                <a:gd name="connsiteY2959" fmla="*/ 2632863 h 5774878"/>
                <a:gd name="connsiteX2960" fmla="*/ 750555 w 2715821"/>
                <a:gd name="connsiteY2960" fmla="*/ 2648274 h 5774878"/>
                <a:gd name="connsiteX2961" fmla="*/ 1086365 w 2715821"/>
                <a:gd name="connsiteY2961" fmla="*/ 1650643 h 5774878"/>
                <a:gd name="connsiteX2962" fmla="*/ 1069320 w 2715821"/>
                <a:gd name="connsiteY2962" fmla="*/ 1671110 h 5774878"/>
                <a:gd name="connsiteX2963" fmla="*/ 1068783 w 2715821"/>
                <a:gd name="connsiteY2963" fmla="*/ 1681063 h 5774878"/>
                <a:gd name="connsiteX2964" fmla="*/ 1080392 w 2715821"/>
                <a:gd name="connsiteY2964" fmla="*/ 1684083 h 5774878"/>
                <a:gd name="connsiteX2965" fmla="*/ 1086365 w 2715821"/>
                <a:gd name="connsiteY2965" fmla="*/ 1650643 h 5774878"/>
                <a:gd name="connsiteX2966" fmla="*/ 1297853 w 2715821"/>
                <a:gd name="connsiteY2966" fmla="*/ 4030588 h 5774878"/>
                <a:gd name="connsiteX2967" fmla="*/ 1276827 w 2715821"/>
                <a:gd name="connsiteY2967" fmla="*/ 4015468 h 5774878"/>
                <a:gd name="connsiteX2968" fmla="*/ 1273830 w 2715821"/>
                <a:gd name="connsiteY2968" fmla="*/ 4036493 h 5774878"/>
                <a:gd name="connsiteX2969" fmla="*/ 1297853 w 2715821"/>
                <a:gd name="connsiteY2969" fmla="*/ 4030678 h 5774878"/>
                <a:gd name="connsiteX2970" fmla="*/ 1585191 w 2715821"/>
                <a:gd name="connsiteY2970" fmla="*/ 1041766 h 5774878"/>
                <a:gd name="connsiteX2971" fmla="*/ 1551639 w 2715821"/>
                <a:gd name="connsiteY2971" fmla="*/ 1077219 h 5774878"/>
                <a:gd name="connsiteX2972" fmla="*/ 1585191 w 2715821"/>
                <a:gd name="connsiteY2972" fmla="*/ 1041856 h 5774878"/>
                <a:gd name="connsiteX2973" fmla="*/ 666832 w 2715821"/>
                <a:gd name="connsiteY2973" fmla="*/ 2046756 h 5774878"/>
                <a:gd name="connsiteX2974" fmla="*/ 678866 w 2715821"/>
                <a:gd name="connsiteY2974" fmla="*/ 2024030 h 5774878"/>
                <a:gd name="connsiteX2975" fmla="*/ 676405 w 2715821"/>
                <a:gd name="connsiteY2975" fmla="*/ 2010319 h 5774878"/>
                <a:gd name="connsiteX2976" fmla="*/ 661106 w 2715821"/>
                <a:gd name="connsiteY2976" fmla="*/ 2009737 h 5774878"/>
                <a:gd name="connsiteX2977" fmla="*/ 666832 w 2715821"/>
                <a:gd name="connsiteY2977" fmla="*/ 2046756 h 5774878"/>
                <a:gd name="connsiteX2978" fmla="*/ 2231803 w 2715821"/>
                <a:gd name="connsiteY2978" fmla="*/ 2569047 h 5774878"/>
                <a:gd name="connsiteX2979" fmla="*/ 2207914 w 2715821"/>
                <a:gd name="connsiteY2979" fmla="*/ 2566810 h 5774878"/>
                <a:gd name="connsiteX2980" fmla="*/ 2202344 w 2715821"/>
                <a:gd name="connsiteY2980" fmla="*/ 2583161 h 5774878"/>
                <a:gd name="connsiteX2981" fmla="*/ 2231803 w 2715821"/>
                <a:gd name="connsiteY2981" fmla="*/ 2569047 h 5774878"/>
                <a:gd name="connsiteX2982" fmla="*/ 775093 w 2715821"/>
                <a:gd name="connsiteY2982" fmla="*/ 2884703 h 5774878"/>
                <a:gd name="connsiteX2983" fmla="*/ 747356 w 2715821"/>
                <a:gd name="connsiteY2983" fmla="*/ 2869157 h 5774878"/>
                <a:gd name="connsiteX2984" fmla="*/ 737671 w 2715821"/>
                <a:gd name="connsiteY2984" fmla="*/ 2875733 h 5774878"/>
                <a:gd name="connsiteX2985" fmla="*/ 745679 w 2715821"/>
                <a:gd name="connsiteY2985" fmla="*/ 2884278 h 5774878"/>
                <a:gd name="connsiteX2986" fmla="*/ 775093 w 2715821"/>
                <a:gd name="connsiteY2986" fmla="*/ 2884703 h 5774878"/>
                <a:gd name="connsiteX2987" fmla="*/ 1885995 w 2715821"/>
                <a:gd name="connsiteY2987" fmla="*/ 2867547 h 5774878"/>
                <a:gd name="connsiteX2988" fmla="*/ 1898610 w 2715821"/>
                <a:gd name="connsiteY2988" fmla="*/ 2889266 h 5774878"/>
                <a:gd name="connsiteX2989" fmla="*/ 1911203 w 2715821"/>
                <a:gd name="connsiteY2989" fmla="*/ 2877008 h 5774878"/>
                <a:gd name="connsiteX2990" fmla="*/ 1885995 w 2715821"/>
                <a:gd name="connsiteY2990" fmla="*/ 2867547 h 5774878"/>
                <a:gd name="connsiteX2991" fmla="*/ 2173870 w 2715821"/>
                <a:gd name="connsiteY2991" fmla="*/ 2585935 h 5774878"/>
                <a:gd name="connsiteX2992" fmla="*/ 2152285 w 2715821"/>
                <a:gd name="connsiteY2992" fmla="*/ 2608996 h 5774878"/>
                <a:gd name="connsiteX2993" fmla="*/ 2173892 w 2715821"/>
                <a:gd name="connsiteY2993" fmla="*/ 2585935 h 5774878"/>
                <a:gd name="connsiteX2994" fmla="*/ 1968398 w 2715821"/>
                <a:gd name="connsiteY2994" fmla="*/ 3035798 h 5774878"/>
                <a:gd name="connsiteX2995" fmla="*/ 1954664 w 2715821"/>
                <a:gd name="connsiteY2995" fmla="*/ 2987729 h 5774878"/>
                <a:gd name="connsiteX2996" fmla="*/ 1968398 w 2715821"/>
                <a:gd name="connsiteY2996" fmla="*/ 3035798 h 5774878"/>
                <a:gd name="connsiteX2997" fmla="*/ 2242561 w 2715821"/>
                <a:gd name="connsiteY2997" fmla="*/ 2547865 h 5774878"/>
                <a:gd name="connsiteX2998" fmla="*/ 2285486 w 2715821"/>
                <a:gd name="connsiteY2998" fmla="*/ 2522678 h 5774878"/>
                <a:gd name="connsiteX2999" fmla="*/ 2058765 w 2715821"/>
                <a:gd name="connsiteY2999" fmla="*/ 1223684 h 5774878"/>
                <a:gd name="connsiteX3000" fmla="*/ 2030111 w 2715821"/>
                <a:gd name="connsiteY3000" fmla="*/ 1195702 h 5774878"/>
                <a:gd name="connsiteX3001" fmla="*/ 2058765 w 2715821"/>
                <a:gd name="connsiteY3001" fmla="*/ 1223774 h 5774878"/>
                <a:gd name="connsiteX3002" fmla="*/ 701905 w 2715821"/>
                <a:gd name="connsiteY3002" fmla="*/ 1854258 h 5774878"/>
                <a:gd name="connsiteX3003" fmla="*/ 701681 w 2715821"/>
                <a:gd name="connsiteY3003" fmla="*/ 1844595 h 5774878"/>
                <a:gd name="connsiteX3004" fmla="*/ 669069 w 2715821"/>
                <a:gd name="connsiteY3004" fmla="*/ 1830034 h 5774878"/>
                <a:gd name="connsiteX3005" fmla="*/ 701905 w 2715821"/>
                <a:gd name="connsiteY3005" fmla="*/ 1854258 h 5774878"/>
                <a:gd name="connsiteX3006" fmla="*/ 1968107 w 2715821"/>
                <a:gd name="connsiteY3006" fmla="*/ 3882893 h 5774878"/>
                <a:gd name="connsiteX3007" fmla="*/ 1958646 w 2715821"/>
                <a:gd name="connsiteY3007" fmla="*/ 3845427 h 5774878"/>
                <a:gd name="connsiteX3008" fmla="*/ 1968107 w 2715821"/>
                <a:gd name="connsiteY3008" fmla="*/ 3882893 h 5774878"/>
                <a:gd name="connsiteX3009" fmla="*/ 1236677 w 2715821"/>
                <a:gd name="connsiteY3009" fmla="*/ 3607499 h 5774878"/>
                <a:gd name="connsiteX3010" fmla="*/ 1242918 w 2715821"/>
                <a:gd name="connsiteY3010" fmla="*/ 3606694 h 5774878"/>
                <a:gd name="connsiteX3011" fmla="*/ 1234462 w 2715821"/>
                <a:gd name="connsiteY3011" fmla="*/ 3559408 h 5774878"/>
                <a:gd name="connsiteX3012" fmla="*/ 1229765 w 2715821"/>
                <a:gd name="connsiteY3012" fmla="*/ 3560146 h 5774878"/>
                <a:gd name="connsiteX3013" fmla="*/ 1149017 w 2715821"/>
                <a:gd name="connsiteY3013" fmla="*/ 3557395 h 5774878"/>
                <a:gd name="connsiteX3014" fmla="*/ 1147160 w 2715821"/>
                <a:gd name="connsiteY3014" fmla="*/ 3550551 h 5774878"/>
                <a:gd name="connsiteX3015" fmla="*/ 1122019 w 2715821"/>
                <a:gd name="connsiteY3015" fmla="*/ 3555181 h 5774878"/>
                <a:gd name="connsiteX3016" fmla="*/ 1119514 w 2715821"/>
                <a:gd name="connsiteY3016" fmla="*/ 3564598 h 5774878"/>
                <a:gd name="connsiteX3017" fmla="*/ 1128282 w 2715821"/>
                <a:gd name="connsiteY3017" fmla="*/ 3568065 h 5774878"/>
                <a:gd name="connsiteX3018" fmla="*/ 1148995 w 2715821"/>
                <a:gd name="connsiteY3018" fmla="*/ 3557395 h 5774878"/>
                <a:gd name="connsiteX3019" fmla="*/ 1426804 w 2715821"/>
                <a:gd name="connsiteY3019" fmla="*/ 1548220 h 5774878"/>
                <a:gd name="connsiteX3020" fmla="*/ 1430718 w 2715821"/>
                <a:gd name="connsiteY3020" fmla="*/ 1516905 h 5774878"/>
                <a:gd name="connsiteX3021" fmla="*/ 1408775 w 2715821"/>
                <a:gd name="connsiteY3021" fmla="*/ 1520932 h 5774878"/>
                <a:gd name="connsiteX3022" fmla="*/ 575258 w 2715821"/>
                <a:gd name="connsiteY3022" fmla="*/ 1865174 h 5774878"/>
                <a:gd name="connsiteX3023" fmla="*/ 575817 w 2715821"/>
                <a:gd name="connsiteY3023" fmla="*/ 1834753 h 5774878"/>
                <a:gd name="connsiteX3024" fmla="*/ 575280 w 2715821"/>
                <a:gd name="connsiteY3024" fmla="*/ 1865174 h 5774878"/>
                <a:gd name="connsiteX3025" fmla="*/ 1908609 w 2715821"/>
                <a:gd name="connsiteY3025" fmla="*/ 2908279 h 5774878"/>
                <a:gd name="connsiteX3026" fmla="*/ 1930977 w 2715821"/>
                <a:gd name="connsiteY3026" fmla="*/ 2925278 h 5774878"/>
                <a:gd name="connsiteX3027" fmla="*/ 1936166 w 2715821"/>
                <a:gd name="connsiteY3027" fmla="*/ 2921878 h 5774878"/>
                <a:gd name="connsiteX3028" fmla="*/ 1929948 w 2715821"/>
                <a:gd name="connsiteY3028" fmla="*/ 2903268 h 5774878"/>
                <a:gd name="connsiteX3029" fmla="*/ 1908631 w 2715821"/>
                <a:gd name="connsiteY3029" fmla="*/ 2908279 h 5774878"/>
                <a:gd name="connsiteX3030" fmla="*/ 2537997 w 2715821"/>
                <a:gd name="connsiteY3030" fmla="*/ 3599917 h 5774878"/>
                <a:gd name="connsiteX3031" fmla="*/ 2506302 w 2715821"/>
                <a:gd name="connsiteY3031" fmla="*/ 3582224 h 5774878"/>
                <a:gd name="connsiteX3032" fmla="*/ 2538019 w 2715821"/>
                <a:gd name="connsiteY3032" fmla="*/ 3599917 h 5774878"/>
                <a:gd name="connsiteX3033" fmla="*/ 741093 w 2715821"/>
                <a:gd name="connsiteY3033" fmla="*/ 2042708 h 5774878"/>
                <a:gd name="connsiteX3034" fmla="*/ 716936 w 2715821"/>
                <a:gd name="connsiteY3034" fmla="*/ 2025529 h 5774878"/>
                <a:gd name="connsiteX3035" fmla="*/ 741093 w 2715821"/>
                <a:gd name="connsiteY3035" fmla="*/ 2042708 h 5774878"/>
                <a:gd name="connsiteX3036" fmla="*/ 1354466 w 2715821"/>
                <a:gd name="connsiteY3036" fmla="*/ 4118673 h 5774878"/>
                <a:gd name="connsiteX3037" fmla="*/ 1340016 w 2715821"/>
                <a:gd name="connsiteY3037" fmla="*/ 4110844 h 5774878"/>
                <a:gd name="connsiteX3038" fmla="*/ 1332344 w 2715821"/>
                <a:gd name="connsiteY3038" fmla="*/ 4121670 h 5774878"/>
                <a:gd name="connsiteX3039" fmla="*/ 1341292 w 2715821"/>
                <a:gd name="connsiteY3039" fmla="*/ 4128985 h 5774878"/>
                <a:gd name="connsiteX3040" fmla="*/ 1354466 w 2715821"/>
                <a:gd name="connsiteY3040" fmla="*/ 4118673 h 5774878"/>
                <a:gd name="connsiteX3041" fmla="*/ 1298323 w 2715821"/>
                <a:gd name="connsiteY3041" fmla="*/ 4112544 h 5774878"/>
                <a:gd name="connsiteX3042" fmla="*/ 1298323 w 2715821"/>
                <a:gd name="connsiteY3042" fmla="*/ 4108294 h 5774878"/>
                <a:gd name="connsiteX3043" fmla="*/ 1279825 w 2715821"/>
                <a:gd name="connsiteY3043" fmla="*/ 4102210 h 5774878"/>
                <a:gd name="connsiteX3044" fmla="*/ 1270542 w 2715821"/>
                <a:gd name="connsiteY3044" fmla="*/ 4105744 h 5774878"/>
                <a:gd name="connsiteX3045" fmla="*/ 1277073 w 2715821"/>
                <a:gd name="connsiteY3045" fmla="*/ 4115027 h 5774878"/>
                <a:gd name="connsiteX3046" fmla="*/ 1298323 w 2715821"/>
                <a:gd name="connsiteY3046" fmla="*/ 4112544 h 5774878"/>
                <a:gd name="connsiteX3047" fmla="*/ 1153916 w 2715821"/>
                <a:gd name="connsiteY3047" fmla="*/ 3581553 h 5774878"/>
                <a:gd name="connsiteX3048" fmla="*/ 1156354 w 2715821"/>
                <a:gd name="connsiteY3048" fmla="*/ 3615104 h 5774878"/>
                <a:gd name="connsiteX3049" fmla="*/ 1153916 w 2715821"/>
                <a:gd name="connsiteY3049" fmla="*/ 3581553 h 5774878"/>
                <a:gd name="connsiteX3050" fmla="*/ 262152 w 2715821"/>
                <a:gd name="connsiteY3050" fmla="*/ 3664560 h 5774878"/>
                <a:gd name="connsiteX3051" fmla="*/ 226050 w 2715821"/>
                <a:gd name="connsiteY3051" fmla="*/ 3656664 h 5774878"/>
                <a:gd name="connsiteX3052" fmla="*/ 2448100 w 2715821"/>
                <a:gd name="connsiteY3052" fmla="*/ 3106816 h 5774878"/>
                <a:gd name="connsiteX3053" fmla="*/ 2441547 w 2715821"/>
                <a:gd name="connsiteY3053" fmla="*/ 3088922 h 5774878"/>
                <a:gd name="connsiteX3054" fmla="*/ 2426605 w 2715821"/>
                <a:gd name="connsiteY3054" fmla="*/ 3086685 h 5774878"/>
                <a:gd name="connsiteX3055" fmla="*/ 2430787 w 2715821"/>
                <a:gd name="connsiteY3055" fmla="*/ 3100464 h 5774878"/>
                <a:gd name="connsiteX3056" fmla="*/ 2448145 w 2715821"/>
                <a:gd name="connsiteY3056" fmla="*/ 3106816 h 5774878"/>
                <a:gd name="connsiteX3057" fmla="*/ 2022036 w 2715821"/>
                <a:gd name="connsiteY3057" fmla="*/ 1399094 h 5774878"/>
                <a:gd name="connsiteX3058" fmla="*/ 2042167 w 2715821"/>
                <a:gd name="connsiteY3058" fmla="*/ 1372521 h 5774878"/>
                <a:gd name="connsiteX3059" fmla="*/ 2022081 w 2715821"/>
                <a:gd name="connsiteY3059" fmla="*/ 1399094 h 5774878"/>
                <a:gd name="connsiteX3060" fmla="*/ 870537 w 2715821"/>
                <a:gd name="connsiteY3060" fmla="*/ 1959767 h 5774878"/>
                <a:gd name="connsiteX3061" fmla="*/ 892905 w 2715821"/>
                <a:gd name="connsiteY3061" fmla="*/ 1967059 h 5774878"/>
                <a:gd name="connsiteX3062" fmla="*/ 894291 w 2715821"/>
                <a:gd name="connsiteY3062" fmla="*/ 1959656 h 5774878"/>
                <a:gd name="connsiteX3063" fmla="*/ 870581 w 2715821"/>
                <a:gd name="connsiteY3063" fmla="*/ 1959767 h 5774878"/>
                <a:gd name="connsiteX3064" fmla="*/ 2287141 w 2715821"/>
                <a:gd name="connsiteY3064" fmla="*/ 3647001 h 5774878"/>
                <a:gd name="connsiteX3065" fmla="*/ 2290787 w 2715821"/>
                <a:gd name="connsiteY3065" fmla="*/ 3643109 h 5774878"/>
                <a:gd name="connsiteX3066" fmla="*/ 2264974 w 2715821"/>
                <a:gd name="connsiteY3066" fmla="*/ 3626825 h 5774878"/>
                <a:gd name="connsiteX3067" fmla="*/ 2469462 w 2715821"/>
                <a:gd name="connsiteY3067" fmla="*/ 3490135 h 5774878"/>
                <a:gd name="connsiteX3068" fmla="*/ 2467225 w 2715821"/>
                <a:gd name="connsiteY3068" fmla="*/ 3521674 h 5774878"/>
                <a:gd name="connsiteX3069" fmla="*/ 2469506 w 2715821"/>
                <a:gd name="connsiteY3069" fmla="*/ 3490135 h 5774878"/>
                <a:gd name="connsiteX3070" fmla="*/ 690385 w 2715821"/>
                <a:gd name="connsiteY3070" fmla="*/ 1989427 h 5774878"/>
                <a:gd name="connsiteX3071" fmla="*/ 676405 w 2715821"/>
                <a:gd name="connsiteY3071" fmla="*/ 1981196 h 5774878"/>
                <a:gd name="connsiteX3072" fmla="*/ 670165 w 2715821"/>
                <a:gd name="connsiteY3072" fmla="*/ 1989629 h 5774878"/>
                <a:gd name="connsiteX3073" fmla="*/ 679716 w 2715821"/>
                <a:gd name="connsiteY3073" fmla="*/ 1997927 h 5774878"/>
                <a:gd name="connsiteX3074" fmla="*/ 690385 w 2715821"/>
                <a:gd name="connsiteY3074" fmla="*/ 1989427 h 5774878"/>
                <a:gd name="connsiteX3075" fmla="*/ 1241150 w 2715821"/>
                <a:gd name="connsiteY3075" fmla="*/ 4097178 h 5774878"/>
                <a:gd name="connsiteX3076" fmla="*/ 1253363 w 2715821"/>
                <a:gd name="connsiteY3076" fmla="*/ 4105342 h 5774878"/>
                <a:gd name="connsiteX3077" fmla="*/ 1265308 w 2715821"/>
                <a:gd name="connsiteY3077" fmla="*/ 4087023 h 5774878"/>
                <a:gd name="connsiteX3078" fmla="*/ 929677 w 2715821"/>
                <a:gd name="connsiteY3078" fmla="*/ 2001707 h 5774878"/>
                <a:gd name="connsiteX3079" fmla="*/ 950949 w 2715821"/>
                <a:gd name="connsiteY3079" fmla="*/ 2000589 h 5774878"/>
                <a:gd name="connsiteX3080" fmla="*/ 949629 w 2715821"/>
                <a:gd name="connsiteY3080" fmla="*/ 1994729 h 5774878"/>
                <a:gd name="connsiteX3081" fmla="*/ 929677 w 2715821"/>
                <a:gd name="connsiteY3081" fmla="*/ 2001707 h 5774878"/>
                <a:gd name="connsiteX3082" fmla="*/ 1067039 w 2715821"/>
                <a:gd name="connsiteY3082" fmla="*/ 3596136 h 5774878"/>
                <a:gd name="connsiteX3083" fmla="*/ 1073167 w 2715821"/>
                <a:gd name="connsiteY3083" fmla="*/ 3596136 h 5774878"/>
                <a:gd name="connsiteX3084" fmla="*/ 1069096 w 2715821"/>
                <a:gd name="connsiteY3084" fmla="*/ 3570167 h 5774878"/>
                <a:gd name="connsiteX3085" fmla="*/ 1067039 w 2715821"/>
                <a:gd name="connsiteY3085" fmla="*/ 3596136 h 5774878"/>
                <a:gd name="connsiteX3086" fmla="*/ 1943368 w 2715821"/>
                <a:gd name="connsiteY3086" fmla="*/ 1960908 h 5774878"/>
                <a:gd name="connsiteX3087" fmla="*/ 1953703 w 2715821"/>
                <a:gd name="connsiteY3087" fmla="*/ 1981599 h 5774878"/>
                <a:gd name="connsiteX3088" fmla="*/ 1943368 w 2715821"/>
                <a:gd name="connsiteY3088" fmla="*/ 1960796 h 5774878"/>
                <a:gd name="connsiteX3089" fmla="*/ 2193442 w 2715821"/>
                <a:gd name="connsiteY3089" fmla="*/ 4423436 h 5774878"/>
                <a:gd name="connsiteX3090" fmla="*/ 2178835 w 2715821"/>
                <a:gd name="connsiteY3090" fmla="*/ 4396729 h 5774878"/>
                <a:gd name="connsiteX3091" fmla="*/ 2193442 w 2715821"/>
                <a:gd name="connsiteY3091" fmla="*/ 4423324 h 5774878"/>
                <a:gd name="connsiteX3092" fmla="*/ 2165303 w 2715821"/>
                <a:gd name="connsiteY3092" fmla="*/ 2166604 h 5774878"/>
                <a:gd name="connsiteX3093" fmla="*/ 2176263 w 2715821"/>
                <a:gd name="connsiteY3093" fmla="*/ 2184297 h 5774878"/>
                <a:gd name="connsiteX3094" fmla="*/ 2059145 w 2715821"/>
                <a:gd name="connsiteY3094" fmla="*/ 1795744 h 5774878"/>
                <a:gd name="connsiteX3095" fmla="*/ 2058585 w 2715821"/>
                <a:gd name="connsiteY3095" fmla="*/ 1815673 h 5774878"/>
                <a:gd name="connsiteX3096" fmla="*/ 2068092 w 2715821"/>
                <a:gd name="connsiteY3096" fmla="*/ 1814488 h 5774878"/>
                <a:gd name="connsiteX3097" fmla="*/ 2059145 w 2715821"/>
                <a:gd name="connsiteY3097" fmla="*/ 1795744 h 5774878"/>
                <a:gd name="connsiteX3098" fmla="*/ 2326754 w 2715821"/>
                <a:gd name="connsiteY3098" fmla="*/ 2057224 h 5774878"/>
                <a:gd name="connsiteX3099" fmla="*/ 2320648 w 2715821"/>
                <a:gd name="connsiteY3099" fmla="*/ 2075119 h 5774878"/>
                <a:gd name="connsiteX3100" fmla="*/ 2326754 w 2715821"/>
                <a:gd name="connsiteY3100" fmla="*/ 2057224 h 5774878"/>
                <a:gd name="connsiteX3101" fmla="*/ 1846940 w 2715821"/>
                <a:gd name="connsiteY3101" fmla="*/ 3043224 h 5774878"/>
                <a:gd name="connsiteX3102" fmla="*/ 1864678 w 2715821"/>
                <a:gd name="connsiteY3102" fmla="*/ 3046043 h 5774878"/>
                <a:gd name="connsiteX3103" fmla="*/ 1863806 w 2715821"/>
                <a:gd name="connsiteY3103" fmla="*/ 3036648 h 5774878"/>
                <a:gd name="connsiteX3104" fmla="*/ 1846940 w 2715821"/>
                <a:gd name="connsiteY3104" fmla="*/ 3043224 h 5774878"/>
                <a:gd name="connsiteX3105" fmla="*/ 1145751 w 2715821"/>
                <a:gd name="connsiteY3105" fmla="*/ 878436 h 5774878"/>
                <a:gd name="connsiteX3106" fmla="*/ 1139690 w 2715821"/>
                <a:gd name="connsiteY3106" fmla="*/ 908789 h 5774878"/>
                <a:gd name="connsiteX3107" fmla="*/ 1145751 w 2715821"/>
                <a:gd name="connsiteY3107" fmla="*/ 878436 h 5774878"/>
                <a:gd name="connsiteX3108" fmla="*/ 1023510 w 2715821"/>
                <a:gd name="connsiteY3108" fmla="*/ 3672501 h 5774878"/>
                <a:gd name="connsiteX3109" fmla="*/ 1022728 w 2715821"/>
                <a:gd name="connsiteY3109" fmla="*/ 3678696 h 5774878"/>
                <a:gd name="connsiteX3110" fmla="*/ 1034717 w 2715821"/>
                <a:gd name="connsiteY3110" fmla="*/ 3682790 h 5774878"/>
                <a:gd name="connsiteX3111" fmla="*/ 1041427 w 2715821"/>
                <a:gd name="connsiteY3111" fmla="*/ 3666238 h 5774878"/>
                <a:gd name="connsiteX3112" fmla="*/ 1037133 w 2715821"/>
                <a:gd name="connsiteY3112" fmla="*/ 3635034 h 5774878"/>
                <a:gd name="connsiteX3113" fmla="*/ 1039101 w 2715821"/>
                <a:gd name="connsiteY3113" fmla="*/ 3619690 h 5774878"/>
                <a:gd name="connsiteX3114" fmla="*/ 1029841 w 2715821"/>
                <a:gd name="connsiteY3114" fmla="*/ 3621927 h 5774878"/>
                <a:gd name="connsiteX3115" fmla="*/ 1037133 w 2715821"/>
                <a:gd name="connsiteY3115" fmla="*/ 3635034 h 5774878"/>
                <a:gd name="connsiteX3116" fmla="*/ 2148281 w 2715821"/>
                <a:gd name="connsiteY3116" fmla="*/ 1914942 h 5774878"/>
                <a:gd name="connsiteX3117" fmla="*/ 2152978 w 2715821"/>
                <a:gd name="connsiteY3117" fmla="*/ 1919170 h 5774878"/>
                <a:gd name="connsiteX3118" fmla="*/ 2165348 w 2715821"/>
                <a:gd name="connsiteY3118" fmla="*/ 1907986 h 5774878"/>
                <a:gd name="connsiteX3119" fmla="*/ 2159823 w 2715821"/>
                <a:gd name="connsiteY3119" fmla="*/ 1902864 h 5774878"/>
                <a:gd name="connsiteX3120" fmla="*/ 2148281 w 2715821"/>
                <a:gd name="connsiteY3120" fmla="*/ 1914853 h 5774878"/>
                <a:gd name="connsiteX3121" fmla="*/ 1582977 w 2715821"/>
                <a:gd name="connsiteY3121" fmla="*/ 1219792 h 5774878"/>
                <a:gd name="connsiteX3122" fmla="*/ 1585213 w 2715821"/>
                <a:gd name="connsiteY3122" fmla="*/ 1203151 h 5774878"/>
                <a:gd name="connsiteX3123" fmla="*/ 1575886 w 2715821"/>
                <a:gd name="connsiteY3123" fmla="*/ 1205388 h 5774878"/>
                <a:gd name="connsiteX3124" fmla="*/ 1582977 w 2715821"/>
                <a:gd name="connsiteY3124" fmla="*/ 1219703 h 5774878"/>
                <a:gd name="connsiteX3125" fmla="*/ 1066815 w 2715821"/>
                <a:gd name="connsiteY3125" fmla="*/ 3442312 h 5774878"/>
                <a:gd name="connsiteX3126" fmla="*/ 1061312 w 2715821"/>
                <a:gd name="connsiteY3126" fmla="*/ 3441708 h 5774878"/>
                <a:gd name="connsiteX3127" fmla="*/ 1061312 w 2715821"/>
                <a:gd name="connsiteY3127" fmla="*/ 3466649 h 5774878"/>
                <a:gd name="connsiteX3128" fmla="*/ 1065540 w 2715821"/>
                <a:gd name="connsiteY3128" fmla="*/ 3466828 h 5774878"/>
                <a:gd name="connsiteX3129" fmla="*/ 1503772 w 2715821"/>
                <a:gd name="connsiteY3129" fmla="*/ 2736001 h 5774878"/>
                <a:gd name="connsiteX3130" fmla="*/ 1491179 w 2715821"/>
                <a:gd name="connsiteY3130" fmla="*/ 2720142 h 5774878"/>
                <a:gd name="connsiteX3131" fmla="*/ 1487555 w 2715821"/>
                <a:gd name="connsiteY3131" fmla="*/ 2724996 h 5774878"/>
                <a:gd name="connsiteX3132" fmla="*/ 1617848 w 2715821"/>
                <a:gd name="connsiteY3132" fmla="*/ 1556094 h 5774878"/>
                <a:gd name="connsiteX3133" fmla="*/ 1623754 w 2715821"/>
                <a:gd name="connsiteY3133" fmla="*/ 1546163 h 5774878"/>
                <a:gd name="connsiteX3134" fmla="*/ 1618519 w 2715821"/>
                <a:gd name="connsiteY3134" fmla="*/ 1538848 h 5774878"/>
                <a:gd name="connsiteX3135" fmla="*/ 1611652 w 2715821"/>
                <a:gd name="connsiteY3135" fmla="*/ 1545559 h 5774878"/>
                <a:gd name="connsiteX3136" fmla="*/ 1617915 w 2715821"/>
                <a:gd name="connsiteY3136" fmla="*/ 1556004 h 5774878"/>
                <a:gd name="connsiteX3137" fmla="*/ 1211446 w 2715821"/>
                <a:gd name="connsiteY3137" fmla="*/ 3591573 h 5774878"/>
                <a:gd name="connsiteX3138" fmla="*/ 1214890 w 2715821"/>
                <a:gd name="connsiteY3138" fmla="*/ 3614120 h 5774878"/>
                <a:gd name="connsiteX3139" fmla="*/ 1211513 w 2715821"/>
                <a:gd name="connsiteY3139" fmla="*/ 3591506 h 5774878"/>
                <a:gd name="connsiteX3140" fmla="*/ 1507328 w 2715821"/>
                <a:gd name="connsiteY3140" fmla="*/ 3301797 h 5774878"/>
                <a:gd name="connsiteX3141" fmla="*/ 1528421 w 2715821"/>
                <a:gd name="connsiteY3141" fmla="*/ 3307590 h 5774878"/>
                <a:gd name="connsiteX3142" fmla="*/ 1507328 w 2715821"/>
                <a:gd name="connsiteY3142" fmla="*/ 3301797 h 5774878"/>
                <a:gd name="connsiteX3143" fmla="*/ 1220863 w 2715821"/>
                <a:gd name="connsiteY3143" fmla="*/ 4089729 h 5774878"/>
                <a:gd name="connsiteX3144" fmla="*/ 1202678 w 2715821"/>
                <a:gd name="connsiteY3144" fmla="*/ 4091228 h 5774878"/>
                <a:gd name="connsiteX3145" fmla="*/ 1220840 w 2715821"/>
                <a:gd name="connsiteY3145" fmla="*/ 4089729 h 5774878"/>
                <a:gd name="connsiteX3146" fmla="*/ 2126047 w 2715821"/>
                <a:gd name="connsiteY3146" fmla="*/ 1889465 h 5774878"/>
                <a:gd name="connsiteX3147" fmla="*/ 2123363 w 2715821"/>
                <a:gd name="connsiteY3147" fmla="*/ 1897518 h 5774878"/>
                <a:gd name="connsiteX3148" fmla="*/ 2137343 w 2715821"/>
                <a:gd name="connsiteY3148" fmla="*/ 1900112 h 5774878"/>
                <a:gd name="connsiteX3149" fmla="*/ 2138618 w 2715821"/>
                <a:gd name="connsiteY3149" fmla="*/ 1896511 h 5774878"/>
                <a:gd name="connsiteX3150" fmla="*/ 2126047 w 2715821"/>
                <a:gd name="connsiteY3150" fmla="*/ 1889465 h 5774878"/>
                <a:gd name="connsiteX3151" fmla="*/ 977746 w 2715821"/>
                <a:gd name="connsiteY3151" fmla="*/ 3663240 h 5774878"/>
                <a:gd name="connsiteX3152" fmla="*/ 978752 w 2715821"/>
                <a:gd name="connsiteY3152" fmla="*/ 3658073 h 5774878"/>
                <a:gd name="connsiteX3153" fmla="*/ 969805 w 2715821"/>
                <a:gd name="connsiteY3153" fmla="*/ 3653801 h 5774878"/>
                <a:gd name="connsiteX3154" fmla="*/ 960701 w 2715821"/>
                <a:gd name="connsiteY3154" fmla="*/ 3657603 h 5774878"/>
                <a:gd name="connsiteX3155" fmla="*/ 967904 w 2715821"/>
                <a:gd name="connsiteY3155" fmla="*/ 3664113 h 5774878"/>
                <a:gd name="connsiteX3156" fmla="*/ 977746 w 2715821"/>
                <a:gd name="connsiteY3156" fmla="*/ 3663240 h 5774878"/>
                <a:gd name="connsiteX3157" fmla="*/ 2360396 w 2715821"/>
                <a:gd name="connsiteY3157" fmla="*/ 3498702 h 5774878"/>
                <a:gd name="connsiteX3158" fmla="*/ 2348026 w 2715821"/>
                <a:gd name="connsiteY3158" fmla="*/ 3526237 h 5774878"/>
                <a:gd name="connsiteX3159" fmla="*/ 2360396 w 2715821"/>
                <a:gd name="connsiteY3159" fmla="*/ 3498635 h 5774878"/>
                <a:gd name="connsiteX3160" fmla="*/ 1511042 w 2715821"/>
                <a:gd name="connsiteY3160" fmla="*/ 2708802 h 5774878"/>
                <a:gd name="connsiteX3161" fmla="*/ 1531642 w 2715821"/>
                <a:gd name="connsiteY3161" fmla="*/ 2708533 h 5774878"/>
                <a:gd name="connsiteX3162" fmla="*/ 1531754 w 2715821"/>
                <a:gd name="connsiteY3162" fmla="*/ 2702919 h 5774878"/>
                <a:gd name="connsiteX3163" fmla="*/ 1511042 w 2715821"/>
                <a:gd name="connsiteY3163" fmla="*/ 2708802 h 5774878"/>
                <a:gd name="connsiteX3164" fmla="*/ 348290 w 2715821"/>
                <a:gd name="connsiteY3164" fmla="*/ 2126811 h 5774878"/>
                <a:gd name="connsiteX3165" fmla="*/ 338337 w 2715821"/>
                <a:gd name="connsiteY3165" fmla="*/ 2136698 h 5774878"/>
                <a:gd name="connsiteX3166" fmla="*/ 343951 w 2715821"/>
                <a:gd name="connsiteY3166" fmla="*/ 2143945 h 5774878"/>
                <a:gd name="connsiteX3167" fmla="*/ 352898 w 2715821"/>
                <a:gd name="connsiteY3167" fmla="*/ 2137033 h 5774878"/>
                <a:gd name="connsiteX3168" fmla="*/ 348290 w 2715821"/>
                <a:gd name="connsiteY3168" fmla="*/ 2126811 h 5774878"/>
                <a:gd name="connsiteX3169" fmla="*/ 964504 w 2715821"/>
                <a:gd name="connsiteY3169" fmla="*/ 1984909 h 5774878"/>
                <a:gd name="connsiteX3170" fmla="*/ 960836 w 2715821"/>
                <a:gd name="connsiteY3170" fmla="*/ 1969542 h 5774878"/>
                <a:gd name="connsiteX3171" fmla="*/ 955602 w 2715821"/>
                <a:gd name="connsiteY3171" fmla="*/ 1972226 h 5774878"/>
                <a:gd name="connsiteX3172" fmla="*/ 964504 w 2715821"/>
                <a:gd name="connsiteY3172" fmla="*/ 1984909 h 5774878"/>
                <a:gd name="connsiteX3173" fmla="*/ 1538174 w 2715821"/>
                <a:gd name="connsiteY3173" fmla="*/ 1719469 h 5774878"/>
                <a:gd name="connsiteX3174" fmla="*/ 1534707 w 2715821"/>
                <a:gd name="connsiteY3174" fmla="*/ 1736715 h 5774878"/>
                <a:gd name="connsiteX3175" fmla="*/ 1540343 w 2715821"/>
                <a:gd name="connsiteY3175" fmla="*/ 1736513 h 5774878"/>
                <a:gd name="connsiteX3176" fmla="*/ 1538174 w 2715821"/>
                <a:gd name="connsiteY3176" fmla="*/ 1719469 h 5774878"/>
                <a:gd name="connsiteX3177" fmla="*/ 1949184 w 2715821"/>
                <a:gd name="connsiteY3177" fmla="*/ 1929727 h 5774878"/>
                <a:gd name="connsiteX3178" fmla="*/ 1943145 w 2715821"/>
                <a:gd name="connsiteY3178" fmla="*/ 1923531 h 5774878"/>
                <a:gd name="connsiteX3179" fmla="*/ 1936792 w 2715821"/>
                <a:gd name="connsiteY3179" fmla="*/ 1927491 h 5774878"/>
                <a:gd name="connsiteX3180" fmla="*/ 1942228 w 2715821"/>
                <a:gd name="connsiteY3180" fmla="*/ 1935252 h 5774878"/>
                <a:gd name="connsiteX3181" fmla="*/ 1662562 w 2715821"/>
                <a:gd name="connsiteY3181" fmla="*/ 1109854 h 5774878"/>
                <a:gd name="connsiteX3182" fmla="*/ 1674394 w 2715821"/>
                <a:gd name="connsiteY3182" fmla="*/ 1101578 h 5774878"/>
                <a:gd name="connsiteX3183" fmla="*/ 2095023 w 2715821"/>
                <a:gd name="connsiteY3183" fmla="*/ 1794849 h 5774878"/>
                <a:gd name="connsiteX3184" fmla="*/ 2085494 w 2715821"/>
                <a:gd name="connsiteY3184" fmla="*/ 1790152 h 5774878"/>
                <a:gd name="connsiteX3185" fmla="*/ 2082832 w 2715821"/>
                <a:gd name="connsiteY3185" fmla="*/ 1794961 h 5774878"/>
                <a:gd name="connsiteX3186" fmla="*/ 2090661 w 2715821"/>
                <a:gd name="connsiteY3186" fmla="*/ 1801067 h 5774878"/>
                <a:gd name="connsiteX3187" fmla="*/ 1938447 w 2715821"/>
                <a:gd name="connsiteY3187" fmla="*/ 2952455 h 5774878"/>
                <a:gd name="connsiteX3188" fmla="*/ 1926682 w 2715821"/>
                <a:gd name="connsiteY3188" fmla="*/ 2939236 h 5774878"/>
                <a:gd name="connsiteX3189" fmla="*/ 1938380 w 2715821"/>
                <a:gd name="connsiteY3189" fmla="*/ 2952455 h 5774878"/>
                <a:gd name="connsiteX3190" fmla="*/ 829178 w 2715821"/>
                <a:gd name="connsiteY3190" fmla="*/ 1953527 h 5774878"/>
                <a:gd name="connsiteX3191" fmla="*/ 844590 w 2715821"/>
                <a:gd name="connsiteY3191" fmla="*/ 1956994 h 5774878"/>
                <a:gd name="connsiteX3192" fmla="*/ 1904717 w 2715821"/>
                <a:gd name="connsiteY3192" fmla="*/ 1968670 h 5774878"/>
                <a:gd name="connsiteX3193" fmla="*/ 1901272 w 2715821"/>
                <a:gd name="connsiteY3193" fmla="*/ 1977729 h 5774878"/>
                <a:gd name="connsiteX3194" fmla="*/ 1905209 w 2715821"/>
                <a:gd name="connsiteY3194" fmla="*/ 1981710 h 5774878"/>
                <a:gd name="connsiteX3195" fmla="*/ 1910465 w 2715821"/>
                <a:gd name="connsiteY3195" fmla="*/ 1977080 h 5774878"/>
                <a:gd name="connsiteX3196" fmla="*/ 1904717 w 2715821"/>
                <a:gd name="connsiteY3196" fmla="*/ 1968670 h 5774878"/>
                <a:gd name="connsiteX3197" fmla="*/ 1322994 w 2715821"/>
                <a:gd name="connsiteY3197" fmla="*/ 3557775 h 5774878"/>
                <a:gd name="connsiteX3198" fmla="*/ 1316418 w 2715821"/>
                <a:gd name="connsiteY3198" fmla="*/ 3552273 h 5774878"/>
                <a:gd name="connsiteX3199" fmla="*/ 1311274 w 2715821"/>
                <a:gd name="connsiteY3199" fmla="*/ 3557440 h 5774878"/>
                <a:gd name="connsiteX3200" fmla="*/ 1315479 w 2715821"/>
                <a:gd name="connsiteY3200" fmla="*/ 3562853 h 5774878"/>
                <a:gd name="connsiteX3201" fmla="*/ 1322994 w 2715821"/>
                <a:gd name="connsiteY3201" fmla="*/ 3557775 h 5774878"/>
                <a:gd name="connsiteX3202" fmla="*/ 1061648 w 2715821"/>
                <a:gd name="connsiteY3202" fmla="*/ 3375947 h 5774878"/>
                <a:gd name="connsiteX3203" fmla="*/ 1069119 w 2715821"/>
                <a:gd name="connsiteY3203" fmla="*/ 3359641 h 5774878"/>
                <a:gd name="connsiteX3204" fmla="*/ 1062968 w 2715821"/>
                <a:gd name="connsiteY3204" fmla="*/ 3358522 h 5774878"/>
                <a:gd name="connsiteX3205" fmla="*/ 1061648 w 2715821"/>
                <a:gd name="connsiteY3205" fmla="*/ 3375947 h 5774878"/>
                <a:gd name="connsiteX3206" fmla="*/ 856736 w 2715821"/>
                <a:gd name="connsiteY3206" fmla="*/ 2253279 h 5774878"/>
                <a:gd name="connsiteX3207" fmla="*/ 862126 w 2715821"/>
                <a:gd name="connsiteY3207" fmla="*/ 2256500 h 5774878"/>
                <a:gd name="connsiteX3208" fmla="*/ 868837 w 2715821"/>
                <a:gd name="connsiteY3208" fmla="*/ 2244466 h 5774878"/>
                <a:gd name="connsiteX3209" fmla="*/ 864698 w 2715821"/>
                <a:gd name="connsiteY3209" fmla="*/ 2241916 h 5774878"/>
                <a:gd name="connsiteX3210" fmla="*/ 1940997 w 2715821"/>
                <a:gd name="connsiteY3210" fmla="*/ 3065055 h 5774878"/>
                <a:gd name="connsiteX3211" fmla="*/ 1933213 w 2715821"/>
                <a:gd name="connsiteY3211" fmla="*/ 3060761 h 5774878"/>
                <a:gd name="connsiteX3212" fmla="*/ 1929321 w 2715821"/>
                <a:gd name="connsiteY3212" fmla="*/ 3066710 h 5774878"/>
                <a:gd name="connsiteX3213" fmla="*/ 1934779 w 2715821"/>
                <a:gd name="connsiteY3213" fmla="*/ 3071184 h 5774878"/>
                <a:gd name="connsiteX3214" fmla="*/ 1940997 w 2715821"/>
                <a:gd name="connsiteY3214" fmla="*/ 3065055 h 5774878"/>
                <a:gd name="connsiteX3215" fmla="*/ 2061628 w 2715821"/>
                <a:gd name="connsiteY3215" fmla="*/ 3029065 h 5774878"/>
                <a:gd name="connsiteX3216" fmla="*/ 2056729 w 2715821"/>
                <a:gd name="connsiteY3216" fmla="*/ 3036559 h 5774878"/>
                <a:gd name="connsiteX3217" fmla="*/ 2062880 w 2715821"/>
                <a:gd name="connsiteY3217" fmla="*/ 3041032 h 5774878"/>
                <a:gd name="connsiteX3218" fmla="*/ 2067466 w 2715821"/>
                <a:gd name="connsiteY3218" fmla="*/ 3035865 h 5774878"/>
                <a:gd name="connsiteX3219" fmla="*/ 2061628 w 2715821"/>
                <a:gd name="connsiteY3219" fmla="*/ 3029065 h 5774878"/>
                <a:gd name="connsiteX3220" fmla="*/ 1184985 w 2715821"/>
                <a:gd name="connsiteY3220" fmla="*/ 3562585 h 5774878"/>
                <a:gd name="connsiteX3221" fmla="*/ 1177648 w 2715821"/>
                <a:gd name="connsiteY3221" fmla="*/ 3556008 h 5774878"/>
                <a:gd name="connsiteX3222" fmla="*/ 1171653 w 2715821"/>
                <a:gd name="connsiteY3222" fmla="*/ 3559878 h 5774878"/>
                <a:gd name="connsiteX3223" fmla="*/ 1176664 w 2715821"/>
                <a:gd name="connsiteY3223" fmla="*/ 3565761 h 5774878"/>
                <a:gd name="connsiteX3224" fmla="*/ 1184985 w 2715821"/>
                <a:gd name="connsiteY3224" fmla="*/ 3562585 h 5774878"/>
                <a:gd name="connsiteX3225" fmla="*/ 1336192 w 2715821"/>
                <a:gd name="connsiteY3225" fmla="*/ 3388607 h 5774878"/>
                <a:gd name="connsiteX3226" fmla="*/ 1333262 w 2715821"/>
                <a:gd name="connsiteY3226" fmla="*/ 3394065 h 5774878"/>
                <a:gd name="connsiteX3227" fmla="*/ 1337042 w 2715821"/>
                <a:gd name="connsiteY3227" fmla="*/ 3398538 h 5774878"/>
                <a:gd name="connsiteX3228" fmla="*/ 1340755 w 2715821"/>
                <a:gd name="connsiteY3228" fmla="*/ 3392879 h 5774878"/>
                <a:gd name="connsiteX3229" fmla="*/ 1336192 w 2715821"/>
                <a:gd name="connsiteY3229" fmla="*/ 3388652 h 5774878"/>
                <a:gd name="connsiteX3230" fmla="*/ 1462257 w 2715821"/>
                <a:gd name="connsiteY3230" fmla="*/ 3303900 h 5774878"/>
                <a:gd name="connsiteX3231" fmla="*/ 1458477 w 2715821"/>
                <a:gd name="connsiteY3231" fmla="*/ 3308642 h 5774878"/>
                <a:gd name="connsiteX3232" fmla="*/ 1462436 w 2715821"/>
                <a:gd name="connsiteY3232" fmla="*/ 3312377 h 5774878"/>
                <a:gd name="connsiteX3233" fmla="*/ 1466261 w 2715821"/>
                <a:gd name="connsiteY3233" fmla="*/ 3308865 h 5774878"/>
                <a:gd name="connsiteX3234" fmla="*/ 1462257 w 2715821"/>
                <a:gd name="connsiteY3234" fmla="*/ 3303944 h 5774878"/>
                <a:gd name="connsiteX3235" fmla="*/ 432304 w 2715821"/>
                <a:gd name="connsiteY3235" fmla="*/ 3554756 h 5774878"/>
                <a:gd name="connsiteX3236" fmla="*/ 428547 w 2715821"/>
                <a:gd name="connsiteY3236" fmla="*/ 3558983 h 5774878"/>
                <a:gd name="connsiteX3237" fmla="*/ 437718 w 2715821"/>
                <a:gd name="connsiteY3237" fmla="*/ 3566052 h 5774878"/>
                <a:gd name="connsiteX3238" fmla="*/ 439954 w 2715821"/>
                <a:gd name="connsiteY3238" fmla="*/ 3563144 h 5774878"/>
                <a:gd name="connsiteX3239" fmla="*/ 1910085 w 2715821"/>
                <a:gd name="connsiteY3239" fmla="*/ 2931228 h 5774878"/>
                <a:gd name="connsiteX3240" fmla="*/ 1904560 w 2715821"/>
                <a:gd name="connsiteY3240" fmla="*/ 2928164 h 5774878"/>
                <a:gd name="connsiteX3241" fmla="*/ 1900422 w 2715821"/>
                <a:gd name="connsiteY3241" fmla="*/ 2932056 h 5774878"/>
                <a:gd name="connsiteX3242" fmla="*/ 1906305 w 2715821"/>
                <a:gd name="connsiteY3242" fmla="*/ 2936529 h 5774878"/>
                <a:gd name="connsiteX3243" fmla="*/ 1685511 w 2715821"/>
                <a:gd name="connsiteY3243" fmla="*/ 3523217 h 5774878"/>
                <a:gd name="connsiteX3244" fmla="*/ 1682290 w 2715821"/>
                <a:gd name="connsiteY3244" fmla="*/ 3528295 h 5774878"/>
                <a:gd name="connsiteX3245" fmla="*/ 1686518 w 2715821"/>
                <a:gd name="connsiteY3245" fmla="*/ 3532410 h 5774878"/>
                <a:gd name="connsiteX3246" fmla="*/ 1690141 w 2715821"/>
                <a:gd name="connsiteY3246" fmla="*/ 3528787 h 5774878"/>
                <a:gd name="connsiteX3247" fmla="*/ 1685511 w 2715821"/>
                <a:gd name="connsiteY3247" fmla="*/ 3523262 h 5774878"/>
                <a:gd name="connsiteX3248" fmla="*/ 1322413 w 2715821"/>
                <a:gd name="connsiteY3248" fmla="*/ 3433746 h 5774878"/>
                <a:gd name="connsiteX3249" fmla="*/ 1324493 w 2715821"/>
                <a:gd name="connsiteY3249" fmla="*/ 3433746 h 5774878"/>
                <a:gd name="connsiteX3250" fmla="*/ 1324493 w 2715821"/>
                <a:gd name="connsiteY3250" fmla="*/ 3418580 h 5774878"/>
                <a:gd name="connsiteX3251" fmla="*/ 1322413 w 2715821"/>
                <a:gd name="connsiteY3251" fmla="*/ 3418580 h 5774878"/>
                <a:gd name="connsiteX3252" fmla="*/ 388933 w 2715821"/>
                <a:gd name="connsiteY3252" fmla="*/ 2081605 h 5774878"/>
                <a:gd name="connsiteX3253" fmla="*/ 385220 w 2715821"/>
                <a:gd name="connsiteY3253" fmla="*/ 2080017 h 5774878"/>
                <a:gd name="connsiteX3254" fmla="*/ 381082 w 2715821"/>
                <a:gd name="connsiteY3254" fmla="*/ 2089591 h 5774878"/>
                <a:gd name="connsiteX3255" fmla="*/ 384795 w 2715821"/>
                <a:gd name="connsiteY3255" fmla="*/ 2091157 h 5774878"/>
                <a:gd name="connsiteX3256" fmla="*/ 388933 w 2715821"/>
                <a:gd name="connsiteY3256" fmla="*/ 2081605 h 5774878"/>
                <a:gd name="connsiteX3257" fmla="*/ 1668758 w 2715821"/>
                <a:gd name="connsiteY3257" fmla="*/ 835199 h 5774878"/>
                <a:gd name="connsiteX3258" fmla="*/ 1674887 w 2715821"/>
                <a:gd name="connsiteY3258" fmla="*/ 829047 h 5774878"/>
                <a:gd name="connsiteX3259" fmla="*/ 1665939 w 2715821"/>
                <a:gd name="connsiteY3259" fmla="*/ 820950 h 5774878"/>
                <a:gd name="connsiteX3260" fmla="*/ 1658580 w 2715821"/>
                <a:gd name="connsiteY3260" fmla="*/ 828309 h 5774878"/>
                <a:gd name="connsiteX3261" fmla="*/ 1182994 w 2715821"/>
                <a:gd name="connsiteY3261" fmla="*/ 785408 h 5774878"/>
                <a:gd name="connsiteX3262" fmla="*/ 1177916 w 2715821"/>
                <a:gd name="connsiteY3262" fmla="*/ 782724 h 5774878"/>
                <a:gd name="connsiteX3263" fmla="*/ 1173443 w 2715821"/>
                <a:gd name="connsiteY3263" fmla="*/ 792409 h 5774878"/>
                <a:gd name="connsiteX3264" fmla="*/ 1178073 w 2715821"/>
                <a:gd name="connsiteY3264" fmla="*/ 795115 h 5774878"/>
                <a:gd name="connsiteX3265" fmla="*/ 1638293 w 2715821"/>
                <a:gd name="connsiteY3265" fmla="*/ 1182818 h 5774878"/>
                <a:gd name="connsiteX3266" fmla="*/ 1640261 w 2715821"/>
                <a:gd name="connsiteY3266" fmla="*/ 1176801 h 5774878"/>
                <a:gd name="connsiteX3267" fmla="*/ 1627712 w 2715821"/>
                <a:gd name="connsiteY3267" fmla="*/ 1174565 h 5774878"/>
                <a:gd name="connsiteX3268" fmla="*/ 1626684 w 2715821"/>
                <a:gd name="connsiteY3268" fmla="*/ 1178524 h 5774878"/>
                <a:gd name="connsiteX3269" fmla="*/ 913058 w 2715821"/>
                <a:gd name="connsiteY3269" fmla="*/ 2664692 h 5774878"/>
                <a:gd name="connsiteX3270" fmla="*/ 912029 w 2715821"/>
                <a:gd name="connsiteY3270" fmla="*/ 2668293 h 5774878"/>
                <a:gd name="connsiteX3271" fmla="*/ 925450 w 2715821"/>
                <a:gd name="connsiteY3271" fmla="*/ 2672006 h 5774878"/>
                <a:gd name="connsiteX3272" fmla="*/ 926389 w 2715821"/>
                <a:gd name="connsiteY3272" fmla="*/ 2668696 h 5774878"/>
                <a:gd name="connsiteX3273" fmla="*/ 850428 w 2715821"/>
                <a:gd name="connsiteY3273" fmla="*/ 2722111 h 5774878"/>
                <a:gd name="connsiteX3274" fmla="*/ 849488 w 2715821"/>
                <a:gd name="connsiteY3274" fmla="*/ 2725287 h 5774878"/>
                <a:gd name="connsiteX3275" fmla="*/ 858547 w 2715821"/>
                <a:gd name="connsiteY3275" fmla="*/ 2728105 h 5774878"/>
                <a:gd name="connsiteX3276" fmla="*/ 859532 w 2715821"/>
                <a:gd name="connsiteY3276" fmla="*/ 2724683 h 5774878"/>
                <a:gd name="connsiteX3277" fmla="*/ 1445213 w 2715821"/>
                <a:gd name="connsiteY3277" fmla="*/ 1059772 h 5774878"/>
                <a:gd name="connsiteX3278" fmla="*/ 1441880 w 2715821"/>
                <a:gd name="connsiteY3278" fmla="*/ 1061674 h 5774878"/>
                <a:gd name="connsiteX3279" fmla="*/ 1446980 w 2715821"/>
                <a:gd name="connsiteY3279" fmla="*/ 1070621 h 5774878"/>
                <a:gd name="connsiteX3280" fmla="*/ 1450335 w 2715821"/>
                <a:gd name="connsiteY3280" fmla="*/ 1068697 h 5774878"/>
                <a:gd name="connsiteX3281" fmla="*/ 1445101 w 2715821"/>
                <a:gd name="connsiteY3281" fmla="*/ 1059772 h 5774878"/>
                <a:gd name="connsiteX3282" fmla="*/ 982041 w 2715821"/>
                <a:gd name="connsiteY3282" fmla="*/ 1958806 h 5774878"/>
                <a:gd name="connsiteX3283" fmla="*/ 977410 w 2715821"/>
                <a:gd name="connsiteY3283" fmla="*/ 1954958 h 5774878"/>
                <a:gd name="connsiteX3284" fmla="*/ 973675 w 2715821"/>
                <a:gd name="connsiteY3284" fmla="*/ 1958962 h 5774878"/>
                <a:gd name="connsiteX3285" fmla="*/ 977209 w 2715821"/>
                <a:gd name="connsiteY3285" fmla="*/ 1962720 h 5774878"/>
                <a:gd name="connsiteX3286" fmla="*/ 982041 w 2715821"/>
                <a:gd name="connsiteY3286" fmla="*/ 1958806 h 5774878"/>
                <a:gd name="connsiteX3287" fmla="*/ 1160984 w 2715821"/>
                <a:gd name="connsiteY3287" fmla="*/ 863337 h 5774878"/>
                <a:gd name="connsiteX3288" fmla="*/ 1155012 w 2715821"/>
                <a:gd name="connsiteY3288" fmla="*/ 859691 h 5774878"/>
                <a:gd name="connsiteX3289" fmla="*/ 1152529 w 2715821"/>
                <a:gd name="connsiteY3289" fmla="*/ 862465 h 5774878"/>
                <a:gd name="connsiteX3290" fmla="*/ 1155593 w 2715821"/>
                <a:gd name="connsiteY3290" fmla="*/ 867319 h 5774878"/>
                <a:gd name="connsiteX3291" fmla="*/ 1064645 w 2715821"/>
                <a:gd name="connsiteY3291" fmla="*/ 385537 h 5774878"/>
                <a:gd name="connsiteX3292" fmla="*/ 1062520 w 2715821"/>
                <a:gd name="connsiteY3292" fmla="*/ 385671 h 5774878"/>
                <a:gd name="connsiteX3293" fmla="*/ 1063393 w 2715821"/>
                <a:gd name="connsiteY3293" fmla="*/ 394842 h 5774878"/>
                <a:gd name="connsiteX3294" fmla="*/ 1064645 w 2715821"/>
                <a:gd name="connsiteY3294" fmla="*/ 394707 h 5774878"/>
                <a:gd name="connsiteX3295" fmla="*/ 2094240 w 2715821"/>
                <a:gd name="connsiteY3295" fmla="*/ 2283140 h 5774878"/>
                <a:gd name="connsiteX3296" fmla="*/ 2088670 w 2715821"/>
                <a:gd name="connsiteY3296" fmla="*/ 2279696 h 5774878"/>
                <a:gd name="connsiteX3297" fmla="*/ 2085360 w 2715821"/>
                <a:gd name="connsiteY3297" fmla="*/ 2281552 h 5774878"/>
                <a:gd name="connsiteX3298" fmla="*/ 2088581 w 2715821"/>
                <a:gd name="connsiteY3298" fmla="*/ 2285847 h 5774878"/>
                <a:gd name="connsiteX3299" fmla="*/ 2094240 w 2715821"/>
                <a:gd name="connsiteY3299" fmla="*/ 2283140 h 5774878"/>
                <a:gd name="connsiteX3300" fmla="*/ 613216 w 2715821"/>
                <a:gd name="connsiteY3300" fmla="*/ 1830056 h 5774878"/>
                <a:gd name="connsiteX3301" fmla="*/ 611471 w 2715821"/>
                <a:gd name="connsiteY3301" fmla="*/ 1826701 h 5774878"/>
                <a:gd name="connsiteX3302" fmla="*/ 607915 w 2715821"/>
                <a:gd name="connsiteY3302" fmla="*/ 1827618 h 5774878"/>
                <a:gd name="connsiteX3303" fmla="*/ 610353 w 2715821"/>
                <a:gd name="connsiteY3303" fmla="*/ 1832338 h 5774878"/>
                <a:gd name="connsiteX3304" fmla="*/ 644397 w 2715821"/>
                <a:gd name="connsiteY3304" fmla="*/ 1828781 h 5774878"/>
                <a:gd name="connsiteX3305" fmla="*/ 640840 w 2715821"/>
                <a:gd name="connsiteY3305" fmla="*/ 1822876 h 5774878"/>
                <a:gd name="connsiteX3306" fmla="*/ 635539 w 2715821"/>
                <a:gd name="connsiteY3306" fmla="*/ 1823793 h 5774878"/>
                <a:gd name="connsiteX3307" fmla="*/ 637955 w 2715821"/>
                <a:gd name="connsiteY3307" fmla="*/ 1829094 h 5774878"/>
                <a:gd name="connsiteX3308" fmla="*/ 644397 w 2715821"/>
                <a:gd name="connsiteY3308" fmla="*/ 1828781 h 5774878"/>
                <a:gd name="connsiteX3309" fmla="*/ 1920978 w 2715821"/>
                <a:gd name="connsiteY3309" fmla="*/ 2955542 h 5774878"/>
                <a:gd name="connsiteX3310" fmla="*/ 1915655 w 2715821"/>
                <a:gd name="connsiteY3310" fmla="*/ 2951359 h 5774878"/>
                <a:gd name="connsiteX3311" fmla="*/ 1911785 w 2715821"/>
                <a:gd name="connsiteY3311" fmla="*/ 2954692 h 5774878"/>
                <a:gd name="connsiteX3312" fmla="*/ 1915901 w 2715821"/>
                <a:gd name="connsiteY3312" fmla="*/ 2958584 h 5774878"/>
                <a:gd name="connsiteX3313" fmla="*/ 1920978 w 2715821"/>
                <a:gd name="connsiteY3313" fmla="*/ 2955542 h 5774878"/>
                <a:gd name="connsiteX3314" fmla="*/ 1519989 w 2715821"/>
                <a:gd name="connsiteY3314" fmla="*/ 2728552 h 5774878"/>
                <a:gd name="connsiteX3315" fmla="*/ 1523948 w 2715821"/>
                <a:gd name="connsiteY3315" fmla="*/ 2723139 h 5774878"/>
                <a:gd name="connsiteX3316" fmla="*/ 1520034 w 2715821"/>
                <a:gd name="connsiteY3316" fmla="*/ 2718666 h 5774878"/>
                <a:gd name="connsiteX3317" fmla="*/ 1516052 w 2715821"/>
                <a:gd name="connsiteY3317" fmla="*/ 2723005 h 5774878"/>
                <a:gd name="connsiteX3318" fmla="*/ 1519989 w 2715821"/>
                <a:gd name="connsiteY3318" fmla="*/ 2728552 h 5774878"/>
                <a:gd name="connsiteX3319" fmla="*/ 1541574 w 2715821"/>
                <a:gd name="connsiteY3319" fmla="*/ 4118293 h 5774878"/>
                <a:gd name="connsiteX3320" fmla="*/ 1537905 w 2715821"/>
                <a:gd name="connsiteY3320" fmla="*/ 4124041 h 5774878"/>
                <a:gd name="connsiteX3321" fmla="*/ 1539963 w 2715821"/>
                <a:gd name="connsiteY3321" fmla="*/ 4127397 h 5774878"/>
                <a:gd name="connsiteX3322" fmla="*/ 1544437 w 2715821"/>
                <a:gd name="connsiteY3322" fmla="*/ 4124936 h 5774878"/>
                <a:gd name="connsiteX3323" fmla="*/ 1541574 w 2715821"/>
                <a:gd name="connsiteY3323" fmla="*/ 4118293 h 5774878"/>
                <a:gd name="connsiteX3324" fmla="*/ 2263632 w 2715821"/>
                <a:gd name="connsiteY3324" fmla="*/ 1989808 h 5774878"/>
                <a:gd name="connsiteX3325" fmla="*/ 2258353 w 2715821"/>
                <a:gd name="connsiteY3325" fmla="*/ 1985893 h 5774878"/>
                <a:gd name="connsiteX3326" fmla="*/ 2254417 w 2715821"/>
                <a:gd name="connsiteY3326" fmla="*/ 1989763 h 5774878"/>
                <a:gd name="connsiteX3327" fmla="*/ 2258309 w 2715821"/>
                <a:gd name="connsiteY3327" fmla="*/ 1993677 h 5774878"/>
                <a:gd name="connsiteX3328" fmla="*/ 2263632 w 2715821"/>
                <a:gd name="connsiteY3328" fmla="*/ 1989808 h 5774878"/>
                <a:gd name="connsiteX3329" fmla="*/ 1179079 w 2715821"/>
                <a:gd name="connsiteY3329" fmla="*/ 3582201 h 5774878"/>
                <a:gd name="connsiteX3330" fmla="*/ 1174024 w 2715821"/>
                <a:gd name="connsiteY3330" fmla="*/ 3579182 h 5774878"/>
                <a:gd name="connsiteX3331" fmla="*/ 1172347 w 2715821"/>
                <a:gd name="connsiteY3331" fmla="*/ 3582537 h 5774878"/>
                <a:gd name="connsiteX3332" fmla="*/ 1177089 w 2715821"/>
                <a:gd name="connsiteY3332" fmla="*/ 3586317 h 5774878"/>
                <a:gd name="connsiteX3333" fmla="*/ 1179079 w 2715821"/>
                <a:gd name="connsiteY3333" fmla="*/ 3582201 h 5774878"/>
                <a:gd name="connsiteX3334" fmla="*/ 1199658 w 2715821"/>
                <a:gd name="connsiteY3334" fmla="*/ 3556545 h 5774878"/>
                <a:gd name="connsiteX3335" fmla="*/ 1198741 w 2715821"/>
                <a:gd name="connsiteY3335" fmla="*/ 3562383 h 5774878"/>
                <a:gd name="connsiteX3336" fmla="*/ 1202387 w 2715821"/>
                <a:gd name="connsiteY3336" fmla="*/ 3563882 h 5774878"/>
                <a:gd name="connsiteX3337" fmla="*/ 1204042 w 2715821"/>
                <a:gd name="connsiteY3337" fmla="*/ 3558245 h 5774878"/>
                <a:gd name="connsiteX3338" fmla="*/ 1199658 w 2715821"/>
                <a:gd name="connsiteY3338" fmla="*/ 3556545 h 5774878"/>
                <a:gd name="connsiteX3339" fmla="*/ 1638561 w 2715821"/>
                <a:gd name="connsiteY3339" fmla="*/ 1524868 h 5774878"/>
                <a:gd name="connsiteX3340" fmla="*/ 1633662 w 2715821"/>
                <a:gd name="connsiteY3340" fmla="*/ 1520976 h 5774878"/>
                <a:gd name="connsiteX3341" fmla="*/ 1630374 w 2715821"/>
                <a:gd name="connsiteY3341" fmla="*/ 1522788 h 5774878"/>
                <a:gd name="connsiteX3342" fmla="*/ 1632097 w 2715821"/>
                <a:gd name="connsiteY3342" fmla="*/ 1527664 h 577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</a:cxnLst>
              <a:rect l="l" t="t" r="r" b="b"/>
              <a:pathLst>
                <a:path w="2715821" h="5774878">
                  <a:moveTo>
                    <a:pt x="179860" y="1841687"/>
                  </a:moveTo>
                  <a:cubicBezTo>
                    <a:pt x="182500" y="1833970"/>
                    <a:pt x="184334" y="1825851"/>
                    <a:pt x="187957" y="1818648"/>
                  </a:cubicBezTo>
                  <a:cubicBezTo>
                    <a:pt x="200372" y="1794223"/>
                    <a:pt x="200618" y="1794357"/>
                    <a:pt x="188718" y="1769238"/>
                  </a:cubicBezTo>
                  <a:cubicBezTo>
                    <a:pt x="210057" y="1759150"/>
                    <a:pt x="212719" y="1735238"/>
                    <a:pt x="225558" y="1718463"/>
                  </a:cubicBezTo>
                  <a:cubicBezTo>
                    <a:pt x="233901" y="1707547"/>
                    <a:pt x="240835" y="1695558"/>
                    <a:pt x="248396" y="1684061"/>
                  </a:cubicBezTo>
                  <a:lnTo>
                    <a:pt x="252869" y="1686051"/>
                  </a:lnTo>
                  <a:cubicBezTo>
                    <a:pt x="252288" y="1689675"/>
                    <a:pt x="252623" y="1693813"/>
                    <a:pt x="250946" y="1696833"/>
                  </a:cubicBezTo>
                  <a:cubicBezTo>
                    <a:pt x="239627" y="1717613"/>
                    <a:pt x="228443" y="1738504"/>
                    <a:pt x="216074" y="1758680"/>
                  </a:cubicBezTo>
                  <a:cubicBezTo>
                    <a:pt x="205561" y="1775859"/>
                    <a:pt x="204711" y="1778811"/>
                    <a:pt x="219697" y="1792903"/>
                  </a:cubicBezTo>
                  <a:cubicBezTo>
                    <a:pt x="229003" y="1801439"/>
                    <a:pt x="239023" y="1809169"/>
                    <a:pt x="249626" y="1816009"/>
                  </a:cubicBezTo>
                  <a:cubicBezTo>
                    <a:pt x="275013" y="1832941"/>
                    <a:pt x="300736" y="1849337"/>
                    <a:pt x="326459" y="1865778"/>
                  </a:cubicBezTo>
                  <a:cubicBezTo>
                    <a:pt x="333394" y="1870251"/>
                    <a:pt x="340954" y="1875172"/>
                    <a:pt x="348536" y="1867187"/>
                  </a:cubicBezTo>
                  <a:cubicBezTo>
                    <a:pt x="356119" y="1859201"/>
                    <a:pt x="364597" y="1851529"/>
                    <a:pt x="360682" y="1838108"/>
                  </a:cubicBezTo>
                  <a:cubicBezTo>
                    <a:pt x="356209" y="1822831"/>
                    <a:pt x="350706" y="1807464"/>
                    <a:pt x="349320" y="1791807"/>
                  </a:cubicBezTo>
                  <a:cubicBezTo>
                    <a:pt x="348581" y="1783620"/>
                    <a:pt x="354062" y="1773152"/>
                    <a:pt x="360011" y="1766800"/>
                  </a:cubicBezTo>
                  <a:cubicBezTo>
                    <a:pt x="363054" y="1763534"/>
                    <a:pt x="375311" y="1764563"/>
                    <a:pt x="379919" y="1768119"/>
                  </a:cubicBezTo>
                  <a:cubicBezTo>
                    <a:pt x="387412" y="1773935"/>
                    <a:pt x="398126" y="1780243"/>
                    <a:pt x="394167" y="1793350"/>
                  </a:cubicBezTo>
                  <a:cubicBezTo>
                    <a:pt x="393116" y="1796817"/>
                    <a:pt x="391617" y="1800061"/>
                    <a:pt x="390521" y="1802968"/>
                  </a:cubicBezTo>
                  <a:lnTo>
                    <a:pt x="422485" y="1848510"/>
                  </a:lnTo>
                  <a:lnTo>
                    <a:pt x="420248" y="1850746"/>
                  </a:lnTo>
                  <a:lnTo>
                    <a:pt x="397880" y="1835581"/>
                  </a:lnTo>
                  <a:lnTo>
                    <a:pt x="394816" y="1838108"/>
                  </a:lnTo>
                  <a:lnTo>
                    <a:pt x="405038" y="1856450"/>
                  </a:lnTo>
                  <a:lnTo>
                    <a:pt x="373522" y="1885528"/>
                  </a:lnTo>
                  <a:cubicBezTo>
                    <a:pt x="400363" y="1909127"/>
                    <a:pt x="430604" y="1912996"/>
                    <a:pt x="464604" y="1912079"/>
                  </a:cubicBezTo>
                  <a:cubicBezTo>
                    <a:pt x="476302" y="1878326"/>
                    <a:pt x="486725" y="1844304"/>
                    <a:pt x="500392" y="1811625"/>
                  </a:cubicBezTo>
                  <a:cubicBezTo>
                    <a:pt x="504240" y="1802365"/>
                    <a:pt x="516430" y="1794200"/>
                    <a:pt x="526608" y="1790465"/>
                  </a:cubicBezTo>
                  <a:cubicBezTo>
                    <a:pt x="548058" y="1782591"/>
                    <a:pt x="570583" y="1777380"/>
                    <a:pt x="592973" y="1772280"/>
                  </a:cubicBezTo>
                  <a:cubicBezTo>
                    <a:pt x="603083" y="1770330"/>
                    <a:pt x="613395" y="1769676"/>
                    <a:pt x="623662" y="1770334"/>
                  </a:cubicBezTo>
                  <a:cubicBezTo>
                    <a:pt x="642921" y="1771005"/>
                    <a:pt x="662157" y="1772682"/>
                    <a:pt x="681416" y="1773935"/>
                  </a:cubicBezTo>
                  <a:cubicBezTo>
                    <a:pt x="691034" y="1774561"/>
                    <a:pt x="697275" y="1770557"/>
                    <a:pt x="698706" y="1760671"/>
                  </a:cubicBezTo>
                  <a:cubicBezTo>
                    <a:pt x="699757" y="1753334"/>
                    <a:pt x="699937" y="1745841"/>
                    <a:pt x="701301" y="1738549"/>
                  </a:cubicBezTo>
                  <a:cubicBezTo>
                    <a:pt x="702665" y="1731257"/>
                    <a:pt x="705081" y="1723876"/>
                    <a:pt x="708011" y="1713251"/>
                  </a:cubicBezTo>
                  <a:cubicBezTo>
                    <a:pt x="710919" y="1718887"/>
                    <a:pt x="712306" y="1720274"/>
                    <a:pt x="712082" y="1721348"/>
                  </a:cubicBezTo>
                  <a:cubicBezTo>
                    <a:pt x="703963" y="1762259"/>
                    <a:pt x="712082" y="1801313"/>
                    <a:pt x="727740" y="1838735"/>
                  </a:cubicBezTo>
                  <a:cubicBezTo>
                    <a:pt x="735188" y="1855601"/>
                    <a:pt x="744762" y="1871447"/>
                    <a:pt x="756214" y="1885886"/>
                  </a:cubicBezTo>
                  <a:cubicBezTo>
                    <a:pt x="766570" y="1899307"/>
                    <a:pt x="779432" y="1911117"/>
                    <a:pt x="792383" y="1922212"/>
                  </a:cubicBezTo>
                  <a:cubicBezTo>
                    <a:pt x="798780" y="1927692"/>
                    <a:pt x="807817" y="1930197"/>
                    <a:pt x="815847" y="1933597"/>
                  </a:cubicBezTo>
                  <a:cubicBezTo>
                    <a:pt x="818486" y="1934715"/>
                    <a:pt x="821931" y="1933754"/>
                    <a:pt x="824660" y="1934738"/>
                  </a:cubicBezTo>
                  <a:cubicBezTo>
                    <a:pt x="857586" y="1946749"/>
                    <a:pt x="891003" y="1943976"/>
                    <a:pt x="927552" y="1935319"/>
                  </a:cubicBezTo>
                  <a:cubicBezTo>
                    <a:pt x="924555" y="1943305"/>
                    <a:pt x="923079" y="1947510"/>
                    <a:pt x="921200" y="1952297"/>
                  </a:cubicBezTo>
                  <a:cubicBezTo>
                    <a:pt x="923727" y="1952297"/>
                    <a:pt x="926568" y="1953191"/>
                    <a:pt x="927776" y="1952162"/>
                  </a:cubicBezTo>
                  <a:cubicBezTo>
                    <a:pt x="966920" y="1919013"/>
                    <a:pt x="1001590" y="1883001"/>
                    <a:pt x="1008300" y="1828580"/>
                  </a:cubicBezTo>
                  <a:cubicBezTo>
                    <a:pt x="1011096" y="1805943"/>
                    <a:pt x="1014675" y="1783397"/>
                    <a:pt x="1018098" y="1760827"/>
                  </a:cubicBezTo>
                  <a:cubicBezTo>
                    <a:pt x="1018545" y="1757685"/>
                    <a:pt x="1020558" y="1754978"/>
                    <a:pt x="1023421" y="1753625"/>
                  </a:cubicBezTo>
                  <a:cubicBezTo>
                    <a:pt x="1036685" y="1775791"/>
                    <a:pt x="1026910" y="1800821"/>
                    <a:pt x="1039302" y="1821355"/>
                  </a:cubicBezTo>
                  <a:cubicBezTo>
                    <a:pt x="1052455" y="1821355"/>
                    <a:pt x="1055139" y="1811356"/>
                    <a:pt x="1059165" y="1802991"/>
                  </a:cubicBezTo>
                  <a:cubicBezTo>
                    <a:pt x="1063862" y="1793852"/>
                    <a:pt x="1068067" y="1784475"/>
                    <a:pt x="1071781" y="1774897"/>
                  </a:cubicBezTo>
                  <a:cubicBezTo>
                    <a:pt x="1079475" y="1753312"/>
                    <a:pt x="1086968" y="1731615"/>
                    <a:pt x="1093187" y="1709582"/>
                  </a:cubicBezTo>
                  <a:cubicBezTo>
                    <a:pt x="1094350" y="1705489"/>
                    <a:pt x="1090279" y="1698242"/>
                    <a:pt x="1086476" y="1695043"/>
                  </a:cubicBezTo>
                  <a:cubicBezTo>
                    <a:pt x="1084239" y="1693209"/>
                    <a:pt x="1074666" y="1695356"/>
                    <a:pt x="1073615" y="1697884"/>
                  </a:cubicBezTo>
                  <a:cubicBezTo>
                    <a:pt x="1066077" y="1716203"/>
                    <a:pt x="1052186" y="1720789"/>
                    <a:pt x="1033487" y="1717053"/>
                  </a:cubicBezTo>
                  <a:cubicBezTo>
                    <a:pt x="1031406" y="1725754"/>
                    <a:pt x="1029639" y="1733181"/>
                    <a:pt x="1027850" y="1740607"/>
                  </a:cubicBezTo>
                  <a:lnTo>
                    <a:pt x="1023734" y="1740607"/>
                  </a:lnTo>
                  <a:cubicBezTo>
                    <a:pt x="1019507" y="1720789"/>
                    <a:pt x="1015257" y="1700971"/>
                    <a:pt x="1010671" y="1679520"/>
                  </a:cubicBezTo>
                  <a:cubicBezTo>
                    <a:pt x="997251" y="1682137"/>
                    <a:pt x="990876" y="1674264"/>
                    <a:pt x="984121" y="1664891"/>
                  </a:cubicBezTo>
                  <a:cubicBezTo>
                    <a:pt x="970364" y="1645789"/>
                    <a:pt x="956698" y="1626195"/>
                    <a:pt x="940280" y="1609508"/>
                  </a:cubicBezTo>
                  <a:cubicBezTo>
                    <a:pt x="922788" y="1591614"/>
                    <a:pt x="901874" y="1582063"/>
                    <a:pt x="874093" y="1586604"/>
                  </a:cubicBezTo>
                  <a:cubicBezTo>
                    <a:pt x="856982" y="1589377"/>
                    <a:pt x="839691" y="1589243"/>
                    <a:pt x="822647" y="1603514"/>
                  </a:cubicBezTo>
                  <a:cubicBezTo>
                    <a:pt x="822222" y="1572668"/>
                    <a:pt x="850920" y="1579960"/>
                    <a:pt x="857272" y="1565220"/>
                  </a:cubicBezTo>
                  <a:cubicBezTo>
                    <a:pt x="859263" y="1564871"/>
                    <a:pt x="861321" y="1564788"/>
                    <a:pt x="863334" y="1564974"/>
                  </a:cubicBezTo>
                  <a:cubicBezTo>
                    <a:pt x="887559" y="1573093"/>
                    <a:pt x="891898" y="1569671"/>
                    <a:pt x="891294" y="1543926"/>
                  </a:cubicBezTo>
                  <a:cubicBezTo>
                    <a:pt x="890735" y="1520976"/>
                    <a:pt x="881049" y="1502903"/>
                    <a:pt x="864005" y="1488006"/>
                  </a:cubicBezTo>
                  <a:cubicBezTo>
                    <a:pt x="860829" y="1485062"/>
                    <a:pt x="858435" y="1481383"/>
                    <a:pt x="857004" y="1477292"/>
                  </a:cubicBezTo>
                  <a:cubicBezTo>
                    <a:pt x="846357" y="1447245"/>
                    <a:pt x="832399" y="1418473"/>
                    <a:pt x="815377" y="1391511"/>
                  </a:cubicBezTo>
                  <a:cubicBezTo>
                    <a:pt x="799720" y="1366481"/>
                    <a:pt x="785762" y="1340311"/>
                    <a:pt x="767443" y="1316869"/>
                  </a:cubicBezTo>
                  <a:cubicBezTo>
                    <a:pt x="763953" y="1312396"/>
                    <a:pt x="762969" y="1306065"/>
                    <a:pt x="760732" y="1300585"/>
                  </a:cubicBezTo>
                  <a:lnTo>
                    <a:pt x="760397" y="1301010"/>
                  </a:lnTo>
                  <a:cubicBezTo>
                    <a:pt x="765967" y="1305484"/>
                    <a:pt x="771916" y="1309555"/>
                    <a:pt x="777016" y="1314431"/>
                  </a:cubicBezTo>
                  <a:cubicBezTo>
                    <a:pt x="783727" y="1321007"/>
                    <a:pt x="789945" y="1328232"/>
                    <a:pt x="798512" y="1337515"/>
                  </a:cubicBezTo>
                  <a:cubicBezTo>
                    <a:pt x="798512" y="1331654"/>
                    <a:pt x="799250" y="1329261"/>
                    <a:pt x="798512" y="1327740"/>
                  </a:cubicBezTo>
                  <a:cubicBezTo>
                    <a:pt x="775361" y="1286963"/>
                    <a:pt x="753776" y="1244979"/>
                    <a:pt x="728232" y="1205947"/>
                  </a:cubicBezTo>
                  <a:cubicBezTo>
                    <a:pt x="706826" y="1173312"/>
                    <a:pt x="687008" y="1139111"/>
                    <a:pt x="658153" y="1111621"/>
                  </a:cubicBezTo>
                  <a:cubicBezTo>
                    <a:pt x="648647" y="1102562"/>
                    <a:pt x="642496" y="1090148"/>
                    <a:pt x="634354" y="1079501"/>
                  </a:cubicBezTo>
                  <a:cubicBezTo>
                    <a:pt x="628672" y="1071985"/>
                    <a:pt x="622566" y="1066371"/>
                    <a:pt x="611717" y="1072075"/>
                  </a:cubicBezTo>
                  <a:cubicBezTo>
                    <a:pt x="607669" y="1074200"/>
                    <a:pt x="601563" y="1072075"/>
                    <a:pt x="596552" y="1072723"/>
                  </a:cubicBezTo>
                  <a:cubicBezTo>
                    <a:pt x="590781" y="1073551"/>
                    <a:pt x="583288" y="1073618"/>
                    <a:pt x="579843" y="1077197"/>
                  </a:cubicBezTo>
                  <a:cubicBezTo>
                    <a:pt x="571097" y="1086278"/>
                    <a:pt x="564544" y="1097686"/>
                    <a:pt x="549311" y="1095718"/>
                  </a:cubicBezTo>
                  <a:cubicBezTo>
                    <a:pt x="536024" y="1114305"/>
                    <a:pt x="513276" y="1119226"/>
                    <a:pt x="496165" y="1132468"/>
                  </a:cubicBezTo>
                  <a:cubicBezTo>
                    <a:pt x="478561" y="1146113"/>
                    <a:pt x="459101" y="1157364"/>
                    <a:pt x="441430" y="1170963"/>
                  </a:cubicBezTo>
                  <a:cubicBezTo>
                    <a:pt x="420405" y="1187113"/>
                    <a:pt x="400430" y="1204649"/>
                    <a:pt x="379382" y="1222119"/>
                  </a:cubicBezTo>
                  <a:cubicBezTo>
                    <a:pt x="373007" y="1211852"/>
                    <a:pt x="380075" y="1205566"/>
                    <a:pt x="386808" y="1200243"/>
                  </a:cubicBezTo>
                  <a:cubicBezTo>
                    <a:pt x="407834" y="1183624"/>
                    <a:pt x="428972" y="1167138"/>
                    <a:pt x="450646" y="1151369"/>
                  </a:cubicBezTo>
                  <a:cubicBezTo>
                    <a:pt x="462613" y="1142645"/>
                    <a:pt x="475810" y="1135577"/>
                    <a:pt x="488314" y="1127570"/>
                  </a:cubicBezTo>
                  <a:cubicBezTo>
                    <a:pt x="508982" y="1114328"/>
                    <a:pt x="518331" y="1096635"/>
                    <a:pt x="515155" y="1071001"/>
                  </a:cubicBezTo>
                  <a:cubicBezTo>
                    <a:pt x="510413" y="1033356"/>
                    <a:pt x="508445" y="995375"/>
                    <a:pt x="504911" y="957551"/>
                  </a:cubicBezTo>
                  <a:cubicBezTo>
                    <a:pt x="503188" y="942072"/>
                    <a:pt x="506320" y="926440"/>
                    <a:pt x="513858" y="912815"/>
                  </a:cubicBezTo>
                  <a:cubicBezTo>
                    <a:pt x="522156" y="917602"/>
                    <a:pt x="518801" y="923082"/>
                    <a:pt x="518331" y="928875"/>
                  </a:cubicBezTo>
                  <a:cubicBezTo>
                    <a:pt x="517235" y="939701"/>
                    <a:pt x="514618" y="951981"/>
                    <a:pt x="518331" y="961376"/>
                  </a:cubicBezTo>
                  <a:cubicBezTo>
                    <a:pt x="528822" y="987703"/>
                    <a:pt x="524214" y="1014142"/>
                    <a:pt x="522604" y="1040536"/>
                  </a:cubicBezTo>
                  <a:cubicBezTo>
                    <a:pt x="521709" y="1054919"/>
                    <a:pt x="521329" y="1068406"/>
                    <a:pt x="530611" y="1082632"/>
                  </a:cubicBezTo>
                  <a:cubicBezTo>
                    <a:pt x="554210" y="1074826"/>
                    <a:pt x="561278" y="1047090"/>
                    <a:pt x="584965" y="1042012"/>
                  </a:cubicBezTo>
                  <a:lnTo>
                    <a:pt x="584965" y="1020696"/>
                  </a:lnTo>
                  <a:cubicBezTo>
                    <a:pt x="587471" y="1020561"/>
                    <a:pt x="590132" y="1019577"/>
                    <a:pt x="591452" y="1020517"/>
                  </a:cubicBezTo>
                  <a:cubicBezTo>
                    <a:pt x="597514" y="1024789"/>
                    <a:pt x="603061" y="1029799"/>
                    <a:pt x="609078" y="1034161"/>
                  </a:cubicBezTo>
                  <a:cubicBezTo>
                    <a:pt x="615095" y="1038523"/>
                    <a:pt x="621716" y="1044517"/>
                    <a:pt x="631446" y="1039507"/>
                  </a:cubicBezTo>
                  <a:cubicBezTo>
                    <a:pt x="630104" y="1025080"/>
                    <a:pt x="605947" y="1020606"/>
                    <a:pt x="615274" y="1001347"/>
                  </a:cubicBezTo>
                  <a:cubicBezTo>
                    <a:pt x="626234" y="1004054"/>
                    <a:pt x="629567" y="1013292"/>
                    <a:pt x="633459" y="1020427"/>
                  </a:cubicBezTo>
                  <a:cubicBezTo>
                    <a:pt x="641601" y="1035347"/>
                    <a:pt x="647528" y="1051429"/>
                    <a:pt x="655290" y="1066572"/>
                  </a:cubicBezTo>
                  <a:cubicBezTo>
                    <a:pt x="659182" y="1073746"/>
                    <a:pt x="664014" y="1080364"/>
                    <a:pt x="669650" y="1086256"/>
                  </a:cubicBezTo>
                  <a:cubicBezTo>
                    <a:pt x="686359" y="1104531"/>
                    <a:pt x="700719" y="1124281"/>
                    <a:pt x="708884" y="1147835"/>
                  </a:cubicBezTo>
                  <a:cubicBezTo>
                    <a:pt x="710091" y="1151353"/>
                    <a:pt x="711702" y="1154717"/>
                    <a:pt x="713693" y="1157856"/>
                  </a:cubicBezTo>
                  <a:cubicBezTo>
                    <a:pt x="737649" y="1195143"/>
                    <a:pt x="763036" y="1231670"/>
                    <a:pt x="785471" y="1269695"/>
                  </a:cubicBezTo>
                  <a:cubicBezTo>
                    <a:pt x="814796" y="1319576"/>
                    <a:pt x="848102" y="1367398"/>
                    <a:pt x="867069" y="1422938"/>
                  </a:cubicBezTo>
                  <a:cubicBezTo>
                    <a:pt x="871140" y="1434882"/>
                    <a:pt x="881027" y="1445798"/>
                    <a:pt x="881899" y="1457653"/>
                  </a:cubicBezTo>
                  <a:cubicBezTo>
                    <a:pt x="884628" y="1494851"/>
                    <a:pt x="909099" y="1524555"/>
                    <a:pt x="914691" y="1560545"/>
                  </a:cubicBezTo>
                  <a:cubicBezTo>
                    <a:pt x="914870" y="1561753"/>
                    <a:pt x="916502" y="1562782"/>
                    <a:pt x="917599" y="1563990"/>
                  </a:cubicBezTo>
                  <a:cubicBezTo>
                    <a:pt x="925025" y="1564929"/>
                    <a:pt x="927060" y="1560858"/>
                    <a:pt x="925092" y="1554662"/>
                  </a:cubicBezTo>
                  <a:cubicBezTo>
                    <a:pt x="917778" y="1531377"/>
                    <a:pt x="913550" y="1507287"/>
                    <a:pt x="901986" y="1485098"/>
                  </a:cubicBezTo>
                  <a:cubicBezTo>
                    <a:pt x="894291" y="1470268"/>
                    <a:pt x="892345" y="1452530"/>
                    <a:pt x="886597" y="1436537"/>
                  </a:cubicBezTo>
                  <a:cubicBezTo>
                    <a:pt x="875256" y="1405066"/>
                    <a:pt x="864542" y="1373236"/>
                    <a:pt x="850808" y="1342861"/>
                  </a:cubicBezTo>
                  <a:cubicBezTo>
                    <a:pt x="840720" y="1320672"/>
                    <a:pt x="825420" y="1300898"/>
                    <a:pt x="813588" y="1279425"/>
                  </a:cubicBezTo>
                  <a:cubicBezTo>
                    <a:pt x="793725" y="1243323"/>
                    <a:pt x="774824" y="1206633"/>
                    <a:pt x="756885" y="1169353"/>
                  </a:cubicBezTo>
                  <a:cubicBezTo>
                    <a:pt x="773505" y="1179664"/>
                    <a:pt x="776860" y="1200399"/>
                    <a:pt x="792674" y="1217354"/>
                  </a:cubicBezTo>
                  <a:cubicBezTo>
                    <a:pt x="795828" y="1194673"/>
                    <a:pt x="781915" y="1181722"/>
                    <a:pt x="779454" y="1165908"/>
                  </a:cubicBezTo>
                  <a:lnTo>
                    <a:pt x="779074" y="1166467"/>
                  </a:lnTo>
                  <a:cubicBezTo>
                    <a:pt x="792920" y="1171075"/>
                    <a:pt x="796543" y="1184362"/>
                    <a:pt x="802247" y="1195255"/>
                  </a:cubicBezTo>
                  <a:cubicBezTo>
                    <a:pt x="812894" y="1215386"/>
                    <a:pt x="832623" y="1221604"/>
                    <a:pt x="850204" y="1232251"/>
                  </a:cubicBezTo>
                  <a:cubicBezTo>
                    <a:pt x="854275" y="1222879"/>
                    <a:pt x="856914" y="1215565"/>
                    <a:pt x="860672" y="1208810"/>
                  </a:cubicBezTo>
                  <a:cubicBezTo>
                    <a:pt x="861612" y="1207087"/>
                    <a:pt x="865750" y="1207065"/>
                    <a:pt x="870067" y="1205768"/>
                  </a:cubicBezTo>
                  <a:cubicBezTo>
                    <a:pt x="871789" y="1224221"/>
                    <a:pt x="873355" y="1241198"/>
                    <a:pt x="875077" y="1259585"/>
                  </a:cubicBezTo>
                  <a:cubicBezTo>
                    <a:pt x="866376" y="1258892"/>
                    <a:pt x="859643" y="1256767"/>
                    <a:pt x="854074" y="1258467"/>
                  </a:cubicBezTo>
                  <a:cubicBezTo>
                    <a:pt x="850092" y="1259697"/>
                    <a:pt x="847676" y="1266072"/>
                    <a:pt x="845373" y="1269069"/>
                  </a:cubicBezTo>
                  <a:cubicBezTo>
                    <a:pt x="862372" y="1309152"/>
                    <a:pt x="878790" y="1347983"/>
                    <a:pt x="895365" y="1386702"/>
                  </a:cubicBezTo>
                  <a:cubicBezTo>
                    <a:pt x="897602" y="1392137"/>
                    <a:pt x="901158" y="1397080"/>
                    <a:pt x="903596" y="1402471"/>
                  </a:cubicBezTo>
                  <a:cubicBezTo>
                    <a:pt x="906526" y="1408980"/>
                    <a:pt x="909099" y="1415668"/>
                    <a:pt x="911492" y="1422401"/>
                  </a:cubicBezTo>
                  <a:cubicBezTo>
                    <a:pt x="918202" y="1441212"/>
                    <a:pt x="924644" y="1460091"/>
                    <a:pt x="931288" y="1478902"/>
                  </a:cubicBezTo>
                  <a:cubicBezTo>
                    <a:pt x="933010" y="1483734"/>
                    <a:pt x="935180" y="1488386"/>
                    <a:pt x="936969" y="1493173"/>
                  </a:cubicBezTo>
                  <a:cubicBezTo>
                    <a:pt x="942651" y="1508294"/>
                    <a:pt x="949160" y="1523370"/>
                    <a:pt x="933905" y="1542517"/>
                  </a:cubicBezTo>
                  <a:cubicBezTo>
                    <a:pt x="955177" y="1539407"/>
                    <a:pt x="968888" y="1541152"/>
                    <a:pt x="978954" y="1554215"/>
                  </a:cubicBezTo>
                  <a:cubicBezTo>
                    <a:pt x="980564" y="1556273"/>
                    <a:pt x="987319" y="1554215"/>
                    <a:pt x="991681" y="1554349"/>
                  </a:cubicBezTo>
                  <a:cubicBezTo>
                    <a:pt x="996535" y="1554349"/>
                    <a:pt x="1001411" y="1554752"/>
                    <a:pt x="1006354" y="1554976"/>
                  </a:cubicBezTo>
                  <a:cubicBezTo>
                    <a:pt x="1004386" y="1575420"/>
                    <a:pt x="1001590" y="1578842"/>
                    <a:pt x="976337" y="1590764"/>
                  </a:cubicBezTo>
                  <a:lnTo>
                    <a:pt x="997564" y="1612841"/>
                  </a:lnTo>
                  <a:cubicBezTo>
                    <a:pt x="1013490" y="1604565"/>
                    <a:pt x="1027537" y="1596132"/>
                    <a:pt x="1042456" y="1589825"/>
                  </a:cubicBezTo>
                  <a:cubicBezTo>
                    <a:pt x="1058114" y="1583114"/>
                    <a:pt x="1074577" y="1578260"/>
                    <a:pt x="1090861" y="1573183"/>
                  </a:cubicBezTo>
                  <a:cubicBezTo>
                    <a:pt x="1108755" y="1567591"/>
                    <a:pt x="1120833" y="1557749"/>
                    <a:pt x="1121929" y="1537394"/>
                  </a:cubicBezTo>
                  <a:cubicBezTo>
                    <a:pt x="1122489" y="1527038"/>
                    <a:pt x="1125083" y="1516771"/>
                    <a:pt x="1126716" y="1506482"/>
                  </a:cubicBezTo>
                  <a:cubicBezTo>
                    <a:pt x="1127186" y="1503552"/>
                    <a:pt x="1128953" y="1499771"/>
                    <a:pt x="1127812" y="1497758"/>
                  </a:cubicBezTo>
                  <a:cubicBezTo>
                    <a:pt x="1116874" y="1477963"/>
                    <a:pt x="1129892" y="1461366"/>
                    <a:pt x="1133538" y="1443181"/>
                  </a:cubicBezTo>
                  <a:cubicBezTo>
                    <a:pt x="1139086" y="1415377"/>
                    <a:pt x="1138661" y="1387261"/>
                    <a:pt x="1121236" y="1362455"/>
                  </a:cubicBezTo>
                  <a:cubicBezTo>
                    <a:pt x="1119290" y="1359411"/>
                    <a:pt x="1118082" y="1355946"/>
                    <a:pt x="1117724" y="1352345"/>
                  </a:cubicBezTo>
                  <a:cubicBezTo>
                    <a:pt x="1108777" y="1273587"/>
                    <a:pt x="1091218" y="1196910"/>
                    <a:pt x="1059881" y="1123901"/>
                  </a:cubicBezTo>
                  <a:cubicBezTo>
                    <a:pt x="1048227" y="1096679"/>
                    <a:pt x="1036260" y="1069256"/>
                    <a:pt x="1011924" y="1049707"/>
                  </a:cubicBezTo>
                  <a:cubicBezTo>
                    <a:pt x="1006064" y="1044987"/>
                    <a:pt x="996132" y="1038881"/>
                    <a:pt x="1004498" y="1027697"/>
                  </a:cubicBezTo>
                  <a:cubicBezTo>
                    <a:pt x="1005572" y="1026265"/>
                    <a:pt x="1003916" y="1021859"/>
                    <a:pt x="1002418" y="1019577"/>
                  </a:cubicBezTo>
                  <a:cubicBezTo>
                    <a:pt x="984837" y="992937"/>
                    <a:pt x="967300" y="966252"/>
                    <a:pt x="949115" y="940037"/>
                  </a:cubicBezTo>
                  <a:cubicBezTo>
                    <a:pt x="945178" y="934400"/>
                    <a:pt x="938647" y="930553"/>
                    <a:pt x="932451" y="925140"/>
                  </a:cubicBezTo>
                  <a:cubicBezTo>
                    <a:pt x="940235" y="918094"/>
                    <a:pt x="945603" y="922456"/>
                    <a:pt x="950949" y="926102"/>
                  </a:cubicBezTo>
                  <a:cubicBezTo>
                    <a:pt x="966361" y="936570"/>
                    <a:pt x="966271" y="936481"/>
                    <a:pt x="982041" y="925185"/>
                  </a:cubicBezTo>
                  <a:cubicBezTo>
                    <a:pt x="989042" y="920152"/>
                    <a:pt x="996423" y="915678"/>
                    <a:pt x="1007808" y="908230"/>
                  </a:cubicBezTo>
                  <a:cubicBezTo>
                    <a:pt x="998324" y="903868"/>
                    <a:pt x="992911" y="901072"/>
                    <a:pt x="987297" y="898835"/>
                  </a:cubicBezTo>
                  <a:cubicBezTo>
                    <a:pt x="970879" y="892282"/>
                    <a:pt x="970499" y="891387"/>
                    <a:pt x="978484" y="871994"/>
                  </a:cubicBezTo>
                  <a:cubicBezTo>
                    <a:pt x="1003089" y="885616"/>
                    <a:pt x="1027470" y="899417"/>
                    <a:pt x="1052164" y="912681"/>
                  </a:cubicBezTo>
                  <a:cubicBezTo>
                    <a:pt x="1069454" y="921964"/>
                    <a:pt x="1085313" y="918720"/>
                    <a:pt x="1097302" y="903130"/>
                  </a:cubicBezTo>
                  <a:cubicBezTo>
                    <a:pt x="1103163" y="895404"/>
                    <a:pt x="1108061" y="887000"/>
                    <a:pt x="1111909" y="878100"/>
                  </a:cubicBezTo>
                  <a:cubicBezTo>
                    <a:pt x="1125195" y="847561"/>
                    <a:pt x="1138079" y="816850"/>
                    <a:pt x="1150538" y="785967"/>
                  </a:cubicBezTo>
                  <a:cubicBezTo>
                    <a:pt x="1154229" y="776774"/>
                    <a:pt x="1159642" y="767111"/>
                    <a:pt x="1153804" y="754339"/>
                  </a:cubicBezTo>
                  <a:cubicBezTo>
                    <a:pt x="1149979" y="757291"/>
                    <a:pt x="1146780" y="758812"/>
                    <a:pt x="1144856" y="761452"/>
                  </a:cubicBezTo>
                  <a:cubicBezTo>
                    <a:pt x="1141032" y="766507"/>
                    <a:pt x="1137184" y="771920"/>
                    <a:pt x="1130541" y="766775"/>
                  </a:cubicBezTo>
                  <a:cubicBezTo>
                    <a:pt x="1124502" y="762123"/>
                    <a:pt x="1123965" y="755591"/>
                    <a:pt x="1128148" y="748881"/>
                  </a:cubicBezTo>
                  <a:cubicBezTo>
                    <a:pt x="1132800" y="741432"/>
                    <a:pt x="1137341" y="733894"/>
                    <a:pt x="1141367" y="727318"/>
                  </a:cubicBezTo>
                  <a:cubicBezTo>
                    <a:pt x="1136558" y="718572"/>
                    <a:pt x="1131190" y="717096"/>
                    <a:pt x="1126336" y="723247"/>
                  </a:cubicBezTo>
                  <a:cubicBezTo>
                    <a:pt x="1121862" y="728973"/>
                    <a:pt x="1119066" y="736086"/>
                    <a:pt x="1115465" y="742528"/>
                  </a:cubicBezTo>
                  <a:cubicBezTo>
                    <a:pt x="1112334" y="748143"/>
                    <a:pt x="1109113" y="753712"/>
                    <a:pt x="1105646" y="759729"/>
                  </a:cubicBezTo>
                  <a:cubicBezTo>
                    <a:pt x="1094730" y="748322"/>
                    <a:pt x="1094730" y="748322"/>
                    <a:pt x="1110880" y="714993"/>
                  </a:cubicBezTo>
                  <a:cubicBezTo>
                    <a:pt x="1105511" y="697099"/>
                    <a:pt x="1088758" y="694862"/>
                    <a:pt x="1074442" y="689315"/>
                  </a:cubicBezTo>
                  <a:cubicBezTo>
                    <a:pt x="1076433" y="682001"/>
                    <a:pt x="1079430" y="675290"/>
                    <a:pt x="1079967" y="668379"/>
                  </a:cubicBezTo>
                  <a:cubicBezTo>
                    <a:pt x="1082875" y="631270"/>
                    <a:pt x="1085962" y="594140"/>
                    <a:pt x="1087259" y="556942"/>
                  </a:cubicBezTo>
                  <a:cubicBezTo>
                    <a:pt x="1087751" y="543230"/>
                    <a:pt x="1084508" y="529116"/>
                    <a:pt x="1081265" y="515584"/>
                  </a:cubicBezTo>
                  <a:cubicBezTo>
                    <a:pt x="1074062" y="485454"/>
                    <a:pt x="1069924" y="454900"/>
                    <a:pt x="1065764" y="424278"/>
                  </a:cubicBezTo>
                  <a:cubicBezTo>
                    <a:pt x="1065227" y="420430"/>
                    <a:pt x="1062229" y="416896"/>
                    <a:pt x="1060127" y="412758"/>
                  </a:cubicBezTo>
                  <a:cubicBezTo>
                    <a:pt x="1050509" y="418529"/>
                    <a:pt x="1053416" y="426537"/>
                    <a:pt x="1053282" y="433538"/>
                  </a:cubicBezTo>
                  <a:cubicBezTo>
                    <a:pt x="1053081" y="493768"/>
                    <a:pt x="1052924" y="554012"/>
                    <a:pt x="1052835" y="614271"/>
                  </a:cubicBezTo>
                  <a:cubicBezTo>
                    <a:pt x="1052835" y="623963"/>
                    <a:pt x="1052902" y="633657"/>
                    <a:pt x="1053014" y="643349"/>
                  </a:cubicBezTo>
                  <a:cubicBezTo>
                    <a:pt x="1053752" y="676747"/>
                    <a:pt x="1046505" y="709840"/>
                    <a:pt x="1031876" y="739867"/>
                  </a:cubicBezTo>
                  <a:cubicBezTo>
                    <a:pt x="1020692" y="762995"/>
                    <a:pt x="1011745" y="787264"/>
                    <a:pt x="1001635" y="811041"/>
                  </a:cubicBezTo>
                  <a:lnTo>
                    <a:pt x="997161" y="809923"/>
                  </a:lnTo>
                  <a:cubicBezTo>
                    <a:pt x="997161" y="806254"/>
                    <a:pt x="996267" y="802318"/>
                    <a:pt x="997318" y="798985"/>
                  </a:cubicBezTo>
                  <a:cubicBezTo>
                    <a:pt x="1003581" y="779100"/>
                    <a:pt x="1011700" y="759684"/>
                    <a:pt x="1016599" y="739486"/>
                  </a:cubicBezTo>
                  <a:cubicBezTo>
                    <a:pt x="1025345" y="703429"/>
                    <a:pt x="1033174" y="667081"/>
                    <a:pt x="1039414" y="630532"/>
                  </a:cubicBezTo>
                  <a:cubicBezTo>
                    <a:pt x="1041651" y="617738"/>
                    <a:pt x="1036775" y="603915"/>
                    <a:pt x="1037178" y="590650"/>
                  </a:cubicBezTo>
                  <a:cubicBezTo>
                    <a:pt x="1038631" y="549001"/>
                    <a:pt x="1040913" y="507375"/>
                    <a:pt x="1043262" y="465770"/>
                  </a:cubicBezTo>
                  <a:cubicBezTo>
                    <a:pt x="1044715" y="439801"/>
                    <a:pt x="1047265" y="413899"/>
                    <a:pt x="1048540" y="387930"/>
                  </a:cubicBezTo>
                  <a:cubicBezTo>
                    <a:pt x="1049010" y="378401"/>
                    <a:pt x="1047109" y="368761"/>
                    <a:pt x="1046505" y="359165"/>
                  </a:cubicBezTo>
                  <a:cubicBezTo>
                    <a:pt x="1046147" y="353237"/>
                    <a:pt x="1044715" y="346885"/>
                    <a:pt x="1046259" y="341427"/>
                  </a:cubicBezTo>
                  <a:cubicBezTo>
                    <a:pt x="1056794" y="304185"/>
                    <a:pt x="1067933" y="267121"/>
                    <a:pt x="1079073" y="230035"/>
                  </a:cubicBezTo>
                  <a:cubicBezTo>
                    <a:pt x="1079565" y="228424"/>
                    <a:pt x="1082003" y="227418"/>
                    <a:pt x="1086163" y="223906"/>
                  </a:cubicBezTo>
                  <a:cubicBezTo>
                    <a:pt x="1086163" y="264593"/>
                    <a:pt x="1067329" y="299957"/>
                    <a:pt x="1068090" y="336842"/>
                  </a:cubicBezTo>
                  <a:cubicBezTo>
                    <a:pt x="1071445" y="338765"/>
                    <a:pt x="1072854" y="340309"/>
                    <a:pt x="1073950" y="340107"/>
                  </a:cubicBezTo>
                  <a:cubicBezTo>
                    <a:pt x="1102246" y="335075"/>
                    <a:pt x="1104751" y="336484"/>
                    <a:pt x="1113743" y="364108"/>
                  </a:cubicBezTo>
                  <a:cubicBezTo>
                    <a:pt x="1118485" y="378625"/>
                    <a:pt x="1121818" y="393969"/>
                    <a:pt x="1140898" y="403632"/>
                  </a:cubicBezTo>
                  <a:cubicBezTo>
                    <a:pt x="1139153" y="397146"/>
                    <a:pt x="1137296" y="393880"/>
                    <a:pt x="1137699" y="390927"/>
                  </a:cubicBezTo>
                  <a:cubicBezTo>
                    <a:pt x="1138549" y="384821"/>
                    <a:pt x="1138840" y="375270"/>
                    <a:pt x="1142508" y="373480"/>
                  </a:cubicBezTo>
                  <a:cubicBezTo>
                    <a:pt x="1156376" y="366501"/>
                    <a:pt x="1164093" y="353595"/>
                    <a:pt x="1175143" y="344156"/>
                  </a:cubicBezTo>
                  <a:cubicBezTo>
                    <a:pt x="1198763" y="324025"/>
                    <a:pt x="1223502" y="305079"/>
                    <a:pt x="1249740" y="284120"/>
                  </a:cubicBezTo>
                  <a:cubicBezTo>
                    <a:pt x="1247100" y="276582"/>
                    <a:pt x="1244058" y="267971"/>
                    <a:pt x="1240792" y="258554"/>
                  </a:cubicBezTo>
                  <a:lnTo>
                    <a:pt x="1255712" y="254080"/>
                  </a:lnTo>
                  <a:cubicBezTo>
                    <a:pt x="1258508" y="244328"/>
                    <a:pt x="1260946" y="235761"/>
                    <a:pt x="1263630" y="226367"/>
                  </a:cubicBezTo>
                  <a:cubicBezTo>
                    <a:pt x="1283761" y="233614"/>
                    <a:pt x="1276067" y="252828"/>
                    <a:pt x="1287228" y="263922"/>
                  </a:cubicBezTo>
                  <a:cubicBezTo>
                    <a:pt x="1303624" y="255109"/>
                    <a:pt x="1321026" y="245871"/>
                    <a:pt x="1338316" y="236432"/>
                  </a:cubicBezTo>
                  <a:cubicBezTo>
                    <a:pt x="1379608" y="214055"/>
                    <a:pt x="1423561" y="196986"/>
                    <a:pt x="1469124" y="185635"/>
                  </a:cubicBezTo>
                  <a:cubicBezTo>
                    <a:pt x="1488249" y="180781"/>
                    <a:pt x="1495227" y="168411"/>
                    <a:pt x="1488853" y="149130"/>
                  </a:cubicBezTo>
                  <a:cubicBezTo>
                    <a:pt x="1485363" y="138550"/>
                    <a:pt x="1480509" y="128417"/>
                    <a:pt x="1476371" y="118039"/>
                  </a:cubicBezTo>
                  <a:cubicBezTo>
                    <a:pt x="1474358" y="113787"/>
                    <a:pt x="1473821" y="108982"/>
                    <a:pt x="1474873" y="104394"/>
                  </a:cubicBezTo>
                  <a:cubicBezTo>
                    <a:pt x="1477445" y="107190"/>
                    <a:pt x="1481113" y="109539"/>
                    <a:pt x="1482411" y="112827"/>
                  </a:cubicBezTo>
                  <a:cubicBezTo>
                    <a:pt x="1489725" y="131437"/>
                    <a:pt x="1497039" y="150092"/>
                    <a:pt x="1503235" y="169105"/>
                  </a:cubicBezTo>
                  <a:cubicBezTo>
                    <a:pt x="1507910" y="183353"/>
                    <a:pt x="1504130" y="188028"/>
                    <a:pt x="1488741" y="192971"/>
                  </a:cubicBezTo>
                  <a:cubicBezTo>
                    <a:pt x="1459036" y="202522"/>
                    <a:pt x="1428347" y="209792"/>
                    <a:pt x="1400119" y="222832"/>
                  </a:cubicBezTo>
                  <a:cubicBezTo>
                    <a:pt x="1359857" y="241577"/>
                    <a:pt x="1321116" y="264057"/>
                    <a:pt x="1282375" y="286089"/>
                  </a:cubicBezTo>
                  <a:cubicBezTo>
                    <a:pt x="1256920" y="300145"/>
                    <a:pt x="1233881" y="318151"/>
                    <a:pt x="1214085" y="339436"/>
                  </a:cubicBezTo>
                  <a:cubicBezTo>
                    <a:pt x="1196191" y="359187"/>
                    <a:pt x="1176060" y="376992"/>
                    <a:pt x="1157315" y="396206"/>
                  </a:cubicBezTo>
                  <a:cubicBezTo>
                    <a:pt x="1144633" y="409291"/>
                    <a:pt x="1132934" y="423338"/>
                    <a:pt x="1119469" y="438437"/>
                  </a:cubicBezTo>
                  <a:cubicBezTo>
                    <a:pt x="1108710" y="410723"/>
                    <a:pt x="1111305" y="378781"/>
                    <a:pt x="1087707" y="353014"/>
                  </a:cubicBezTo>
                  <a:cubicBezTo>
                    <a:pt x="1079811" y="380571"/>
                    <a:pt x="1072228" y="404616"/>
                    <a:pt x="1090503" y="428438"/>
                  </a:cubicBezTo>
                  <a:cubicBezTo>
                    <a:pt x="1096341" y="436066"/>
                    <a:pt x="1098667" y="444096"/>
                    <a:pt x="1090726" y="452484"/>
                  </a:cubicBezTo>
                  <a:cubicBezTo>
                    <a:pt x="1089049" y="454228"/>
                    <a:pt x="1089451" y="457986"/>
                    <a:pt x="1088489" y="463108"/>
                  </a:cubicBezTo>
                  <a:cubicBezTo>
                    <a:pt x="1093589" y="463108"/>
                    <a:pt x="1097906" y="461968"/>
                    <a:pt x="1101127" y="463377"/>
                  </a:cubicBezTo>
                  <a:cubicBezTo>
                    <a:pt x="1105444" y="465278"/>
                    <a:pt x="1110857" y="468454"/>
                    <a:pt x="1112132" y="472324"/>
                  </a:cubicBezTo>
                  <a:cubicBezTo>
                    <a:pt x="1113407" y="476194"/>
                    <a:pt x="1111238" y="483888"/>
                    <a:pt x="1108307" y="485365"/>
                  </a:cubicBezTo>
                  <a:cubicBezTo>
                    <a:pt x="1092471" y="493283"/>
                    <a:pt x="1093053" y="507218"/>
                    <a:pt x="1096005" y="520147"/>
                  </a:cubicBezTo>
                  <a:cubicBezTo>
                    <a:pt x="1104102" y="555555"/>
                    <a:pt x="1102715" y="591165"/>
                    <a:pt x="1101284" y="626909"/>
                  </a:cubicBezTo>
                  <a:cubicBezTo>
                    <a:pt x="1101373" y="632847"/>
                    <a:pt x="1100993" y="638786"/>
                    <a:pt x="1100188" y="644669"/>
                  </a:cubicBezTo>
                  <a:cubicBezTo>
                    <a:pt x="1098309" y="654130"/>
                    <a:pt x="1100613" y="660885"/>
                    <a:pt x="1110097" y="664174"/>
                  </a:cubicBezTo>
                  <a:cubicBezTo>
                    <a:pt x="1119044" y="667283"/>
                    <a:pt x="1126291" y="665337"/>
                    <a:pt x="1130765" y="656457"/>
                  </a:cubicBezTo>
                  <a:cubicBezTo>
                    <a:pt x="1148100" y="622010"/>
                    <a:pt x="1175210" y="595057"/>
                    <a:pt x="1199546" y="565934"/>
                  </a:cubicBezTo>
                  <a:cubicBezTo>
                    <a:pt x="1206480" y="557613"/>
                    <a:pt x="1214667" y="552826"/>
                    <a:pt x="1224509" y="548375"/>
                  </a:cubicBezTo>
                  <a:cubicBezTo>
                    <a:pt x="1243342" y="539486"/>
                    <a:pt x="1261617" y="529438"/>
                    <a:pt x="1279221" y="518290"/>
                  </a:cubicBezTo>
                  <a:cubicBezTo>
                    <a:pt x="1309171" y="499881"/>
                    <a:pt x="1340263" y="484470"/>
                    <a:pt x="1374083" y="474113"/>
                  </a:cubicBezTo>
                  <a:cubicBezTo>
                    <a:pt x="1410386" y="462930"/>
                    <a:pt x="1446219" y="450359"/>
                    <a:pt x="1481941" y="437452"/>
                  </a:cubicBezTo>
                  <a:cubicBezTo>
                    <a:pt x="1504555" y="429288"/>
                    <a:pt x="1527572" y="432241"/>
                    <a:pt x="1550476" y="432979"/>
                  </a:cubicBezTo>
                  <a:cubicBezTo>
                    <a:pt x="1557187" y="433203"/>
                    <a:pt x="1564299" y="437989"/>
                    <a:pt x="1570607" y="441658"/>
                  </a:cubicBezTo>
                  <a:cubicBezTo>
                    <a:pt x="1580897" y="447608"/>
                    <a:pt x="1590179" y="455526"/>
                    <a:pt x="1600849" y="460581"/>
                  </a:cubicBezTo>
                  <a:cubicBezTo>
                    <a:pt x="1627645" y="473498"/>
                    <a:pt x="1652138" y="490735"/>
                    <a:pt x="1673343" y="511602"/>
                  </a:cubicBezTo>
                  <a:cubicBezTo>
                    <a:pt x="1696091" y="533634"/>
                    <a:pt x="1719689" y="556137"/>
                    <a:pt x="1728681" y="588503"/>
                  </a:cubicBezTo>
                  <a:cubicBezTo>
                    <a:pt x="1735571" y="613331"/>
                    <a:pt x="1724431" y="635297"/>
                    <a:pt x="1700117" y="644982"/>
                  </a:cubicBezTo>
                  <a:cubicBezTo>
                    <a:pt x="1697277" y="645861"/>
                    <a:pt x="1694369" y="646512"/>
                    <a:pt x="1691439" y="646928"/>
                  </a:cubicBezTo>
                  <a:lnTo>
                    <a:pt x="1691439" y="670772"/>
                  </a:lnTo>
                  <a:cubicBezTo>
                    <a:pt x="1728055" y="668669"/>
                    <a:pt x="1754516" y="638540"/>
                    <a:pt x="1749193" y="605592"/>
                  </a:cubicBezTo>
                  <a:cubicBezTo>
                    <a:pt x="1746486" y="588749"/>
                    <a:pt x="1741520" y="572286"/>
                    <a:pt x="1737628" y="555645"/>
                  </a:cubicBezTo>
                  <a:cubicBezTo>
                    <a:pt x="1730918" y="527461"/>
                    <a:pt x="1720562" y="499523"/>
                    <a:pt x="1718929" y="471049"/>
                  </a:cubicBezTo>
                  <a:cubicBezTo>
                    <a:pt x="1716692" y="436849"/>
                    <a:pt x="1721456" y="402550"/>
                    <a:pt x="1732954" y="370259"/>
                  </a:cubicBezTo>
                  <a:cubicBezTo>
                    <a:pt x="1714232" y="342568"/>
                    <a:pt x="1699402" y="312528"/>
                    <a:pt x="1673321" y="290607"/>
                  </a:cubicBezTo>
                  <a:cubicBezTo>
                    <a:pt x="1652832" y="273317"/>
                    <a:pt x="1632499" y="255847"/>
                    <a:pt x="1612614" y="237886"/>
                  </a:cubicBezTo>
                  <a:cubicBezTo>
                    <a:pt x="1588166" y="215787"/>
                    <a:pt x="1561705" y="197020"/>
                    <a:pt x="1531441" y="183599"/>
                  </a:cubicBezTo>
                  <a:cubicBezTo>
                    <a:pt x="1525200" y="180825"/>
                    <a:pt x="1520257" y="174987"/>
                    <a:pt x="1514777" y="170559"/>
                  </a:cubicBezTo>
                  <a:lnTo>
                    <a:pt x="1517439" y="165571"/>
                  </a:lnTo>
                  <a:cubicBezTo>
                    <a:pt x="1527303" y="169105"/>
                    <a:pt x="1539247" y="170268"/>
                    <a:pt x="1546517" y="176755"/>
                  </a:cubicBezTo>
                  <a:cubicBezTo>
                    <a:pt x="1562175" y="190533"/>
                    <a:pt x="1581545" y="196080"/>
                    <a:pt x="1599753" y="203596"/>
                  </a:cubicBezTo>
                  <a:cubicBezTo>
                    <a:pt x="1614873" y="209747"/>
                    <a:pt x="1627288" y="217554"/>
                    <a:pt x="1637398" y="230057"/>
                  </a:cubicBezTo>
                  <a:cubicBezTo>
                    <a:pt x="1640127" y="233435"/>
                    <a:pt x="1644913" y="235157"/>
                    <a:pt x="1650416" y="235806"/>
                  </a:cubicBezTo>
                  <a:cubicBezTo>
                    <a:pt x="1624134" y="186596"/>
                    <a:pt x="1582798" y="150271"/>
                    <a:pt x="1546204" y="108309"/>
                  </a:cubicBezTo>
                  <a:cubicBezTo>
                    <a:pt x="1538353" y="126740"/>
                    <a:pt x="1552176" y="144455"/>
                    <a:pt x="1540500" y="165794"/>
                  </a:cubicBezTo>
                  <a:cubicBezTo>
                    <a:pt x="1536675" y="156691"/>
                    <a:pt x="1533790" y="152038"/>
                    <a:pt x="1532761" y="147005"/>
                  </a:cubicBezTo>
                  <a:cubicBezTo>
                    <a:pt x="1529115" y="130363"/>
                    <a:pt x="1526565" y="113453"/>
                    <a:pt x="1522673" y="96879"/>
                  </a:cubicBezTo>
                  <a:cubicBezTo>
                    <a:pt x="1517260" y="73744"/>
                    <a:pt x="1505897" y="52425"/>
                    <a:pt x="1489703" y="35031"/>
                  </a:cubicBezTo>
                  <a:cubicBezTo>
                    <a:pt x="1481270" y="25749"/>
                    <a:pt x="1476841" y="12820"/>
                    <a:pt x="1470243" y="898"/>
                  </a:cubicBezTo>
                  <a:cubicBezTo>
                    <a:pt x="1483909" y="3381"/>
                    <a:pt x="1493460" y="10852"/>
                    <a:pt x="1501558" y="20783"/>
                  </a:cubicBezTo>
                  <a:cubicBezTo>
                    <a:pt x="1506255" y="26465"/>
                    <a:pt x="1511757" y="31520"/>
                    <a:pt x="1516589" y="37112"/>
                  </a:cubicBezTo>
                  <a:cubicBezTo>
                    <a:pt x="1519295" y="40266"/>
                    <a:pt x="1523299" y="43822"/>
                    <a:pt x="1523478" y="47401"/>
                  </a:cubicBezTo>
                  <a:cubicBezTo>
                    <a:pt x="1524910" y="69903"/>
                    <a:pt x="1538286" y="85717"/>
                    <a:pt x="1552556" y="100860"/>
                  </a:cubicBezTo>
                  <a:cubicBezTo>
                    <a:pt x="1572419" y="121976"/>
                    <a:pt x="1593758" y="141726"/>
                    <a:pt x="1612950" y="163490"/>
                  </a:cubicBezTo>
                  <a:cubicBezTo>
                    <a:pt x="1627109" y="179506"/>
                    <a:pt x="1638740" y="197758"/>
                    <a:pt x="1651624" y="214937"/>
                  </a:cubicBezTo>
                  <a:cubicBezTo>
                    <a:pt x="1656097" y="220819"/>
                    <a:pt x="1660884" y="226389"/>
                    <a:pt x="1665939" y="232607"/>
                  </a:cubicBezTo>
                  <a:cubicBezTo>
                    <a:pt x="1670234" y="220506"/>
                    <a:pt x="1670815" y="220282"/>
                    <a:pt x="1655493" y="181004"/>
                  </a:cubicBezTo>
                  <a:cubicBezTo>
                    <a:pt x="1648783" y="164072"/>
                    <a:pt x="1639299" y="148280"/>
                    <a:pt x="1634445" y="129804"/>
                  </a:cubicBezTo>
                  <a:cubicBezTo>
                    <a:pt x="1641692" y="139870"/>
                    <a:pt x="1649678" y="149466"/>
                    <a:pt x="1656053" y="160068"/>
                  </a:cubicBezTo>
                  <a:cubicBezTo>
                    <a:pt x="1679986" y="199583"/>
                    <a:pt x="1697858" y="242471"/>
                    <a:pt x="1709064" y="287297"/>
                  </a:cubicBezTo>
                  <a:cubicBezTo>
                    <a:pt x="1716625" y="318187"/>
                    <a:pt x="1733848" y="343888"/>
                    <a:pt x="1742616" y="373458"/>
                  </a:cubicBezTo>
                  <a:cubicBezTo>
                    <a:pt x="1747537" y="390033"/>
                    <a:pt x="1752056" y="406137"/>
                    <a:pt x="1742348" y="423003"/>
                  </a:cubicBezTo>
                  <a:cubicBezTo>
                    <a:pt x="1737606" y="431257"/>
                    <a:pt x="1734922" y="440897"/>
                    <a:pt x="1732506" y="450225"/>
                  </a:cubicBezTo>
                  <a:cubicBezTo>
                    <a:pt x="1730560" y="456620"/>
                    <a:pt x="1730090" y="463368"/>
                    <a:pt x="1731075" y="469975"/>
                  </a:cubicBezTo>
                  <a:cubicBezTo>
                    <a:pt x="1741028" y="516948"/>
                    <a:pt x="1751608" y="563921"/>
                    <a:pt x="1762054" y="610893"/>
                  </a:cubicBezTo>
                  <a:cubicBezTo>
                    <a:pt x="1767199" y="634022"/>
                    <a:pt x="1761137" y="653549"/>
                    <a:pt x="1743287" y="669050"/>
                  </a:cubicBezTo>
                  <a:cubicBezTo>
                    <a:pt x="1739351" y="672474"/>
                    <a:pt x="1734899" y="675259"/>
                    <a:pt x="1730090" y="677304"/>
                  </a:cubicBezTo>
                  <a:cubicBezTo>
                    <a:pt x="1705642" y="687548"/>
                    <a:pt x="1697590" y="707254"/>
                    <a:pt x="1701012" y="731479"/>
                  </a:cubicBezTo>
                  <a:cubicBezTo>
                    <a:pt x="1704278" y="754965"/>
                    <a:pt x="1710586" y="778026"/>
                    <a:pt x="1715014" y="801378"/>
                  </a:cubicBezTo>
                  <a:cubicBezTo>
                    <a:pt x="1719846" y="826922"/>
                    <a:pt x="1724923" y="852444"/>
                    <a:pt x="1721233" y="878816"/>
                  </a:cubicBezTo>
                  <a:cubicBezTo>
                    <a:pt x="1719913" y="888076"/>
                    <a:pt x="1717452" y="895726"/>
                    <a:pt x="1710272" y="902280"/>
                  </a:cubicBezTo>
                  <a:cubicBezTo>
                    <a:pt x="1704926" y="907489"/>
                    <a:pt x="1700364" y="913421"/>
                    <a:pt x="1696673" y="919906"/>
                  </a:cubicBezTo>
                  <a:cubicBezTo>
                    <a:pt x="1691506" y="928383"/>
                    <a:pt x="1692199" y="937599"/>
                    <a:pt x="1698730" y="944779"/>
                  </a:cubicBezTo>
                  <a:cubicBezTo>
                    <a:pt x="1705799" y="952451"/>
                    <a:pt x="1716826" y="952652"/>
                    <a:pt x="1723067" y="946255"/>
                  </a:cubicBezTo>
                  <a:cubicBezTo>
                    <a:pt x="1735660" y="933282"/>
                    <a:pt x="1746061" y="937979"/>
                    <a:pt x="1758543" y="945338"/>
                  </a:cubicBezTo>
                  <a:cubicBezTo>
                    <a:pt x="1789298" y="963434"/>
                    <a:pt x="1820859" y="980254"/>
                    <a:pt x="1851347" y="998820"/>
                  </a:cubicBezTo>
                  <a:cubicBezTo>
                    <a:pt x="1859713" y="1003920"/>
                    <a:pt x="1865461" y="1013314"/>
                    <a:pt x="1872417" y="1020740"/>
                  </a:cubicBezTo>
                  <a:cubicBezTo>
                    <a:pt x="1871545" y="1021904"/>
                    <a:pt x="1870650" y="1022977"/>
                    <a:pt x="1869756" y="1024207"/>
                  </a:cubicBezTo>
                  <a:lnTo>
                    <a:pt x="1767042" y="963031"/>
                  </a:lnTo>
                  <a:cubicBezTo>
                    <a:pt x="1770241" y="984527"/>
                    <a:pt x="1794957" y="991282"/>
                    <a:pt x="1796120" y="1018101"/>
                  </a:cubicBezTo>
                  <a:cubicBezTo>
                    <a:pt x="1787173" y="1012151"/>
                    <a:pt x="1780083" y="1009467"/>
                    <a:pt x="1775989" y="1004389"/>
                  </a:cubicBezTo>
                  <a:cubicBezTo>
                    <a:pt x="1768608" y="995174"/>
                    <a:pt x="1762859" y="984661"/>
                    <a:pt x="1756708" y="974506"/>
                  </a:cubicBezTo>
                  <a:cubicBezTo>
                    <a:pt x="1752235" y="967013"/>
                    <a:pt x="1752347" y="966878"/>
                    <a:pt x="1738411" y="966140"/>
                  </a:cubicBezTo>
                  <a:cubicBezTo>
                    <a:pt x="1732797" y="981104"/>
                    <a:pt x="1731969" y="996001"/>
                    <a:pt x="1739507" y="1010876"/>
                  </a:cubicBezTo>
                  <a:cubicBezTo>
                    <a:pt x="1741163" y="1014142"/>
                    <a:pt x="1744786" y="1018705"/>
                    <a:pt x="1743735" y="1020696"/>
                  </a:cubicBezTo>
                  <a:cubicBezTo>
                    <a:pt x="1732104" y="1043064"/>
                    <a:pt x="1746821" y="1064045"/>
                    <a:pt x="1745972" y="1085697"/>
                  </a:cubicBezTo>
                  <a:cubicBezTo>
                    <a:pt x="1745994" y="1088685"/>
                    <a:pt x="1745837" y="1091674"/>
                    <a:pt x="1745502" y="1094644"/>
                  </a:cubicBezTo>
                  <a:cubicBezTo>
                    <a:pt x="1743578" y="1106656"/>
                    <a:pt x="1747045" y="1115021"/>
                    <a:pt x="1760242" y="1115737"/>
                  </a:cubicBezTo>
                  <a:cubicBezTo>
                    <a:pt x="1760511" y="1117690"/>
                    <a:pt x="1760511" y="1119667"/>
                    <a:pt x="1760242" y="1121620"/>
                  </a:cubicBezTo>
                  <a:cubicBezTo>
                    <a:pt x="1754471" y="1136539"/>
                    <a:pt x="1739328" y="1146403"/>
                    <a:pt x="1745010" y="1167720"/>
                  </a:cubicBezTo>
                  <a:cubicBezTo>
                    <a:pt x="1748991" y="1182550"/>
                    <a:pt x="1740693" y="1200601"/>
                    <a:pt x="1738299" y="1217265"/>
                  </a:cubicBezTo>
                  <a:cubicBezTo>
                    <a:pt x="1731276" y="1264237"/>
                    <a:pt x="1724431" y="1311389"/>
                    <a:pt x="1717430" y="1358429"/>
                  </a:cubicBezTo>
                  <a:cubicBezTo>
                    <a:pt x="1716871" y="1362075"/>
                    <a:pt x="1715194" y="1365564"/>
                    <a:pt x="1714701" y="1369232"/>
                  </a:cubicBezTo>
                  <a:cubicBezTo>
                    <a:pt x="1709266" y="1419001"/>
                    <a:pt x="1690387" y="1464743"/>
                    <a:pt x="1672963" y="1510978"/>
                  </a:cubicBezTo>
                  <a:cubicBezTo>
                    <a:pt x="1669697" y="1519612"/>
                    <a:pt x="1670100" y="1529566"/>
                    <a:pt x="1667214" y="1538401"/>
                  </a:cubicBezTo>
                  <a:cubicBezTo>
                    <a:pt x="1664329" y="1547236"/>
                    <a:pt x="1659565" y="1554819"/>
                    <a:pt x="1654151" y="1566025"/>
                  </a:cubicBezTo>
                  <a:lnTo>
                    <a:pt x="1693631" y="1586156"/>
                  </a:lnTo>
                  <a:lnTo>
                    <a:pt x="1696494" y="1582555"/>
                  </a:lnTo>
                  <a:lnTo>
                    <a:pt x="1682111" y="1566070"/>
                  </a:lnTo>
                  <a:cubicBezTo>
                    <a:pt x="1689783" y="1565265"/>
                    <a:pt x="1694861" y="1563185"/>
                    <a:pt x="1698507" y="1564638"/>
                  </a:cubicBezTo>
                  <a:cubicBezTo>
                    <a:pt x="1710205" y="1569380"/>
                    <a:pt x="1721479" y="1575263"/>
                    <a:pt x="1732730" y="1581056"/>
                  </a:cubicBezTo>
                  <a:cubicBezTo>
                    <a:pt x="1738769" y="1584188"/>
                    <a:pt x="1743914" y="1586112"/>
                    <a:pt x="1751452" y="1583696"/>
                  </a:cubicBezTo>
                  <a:cubicBezTo>
                    <a:pt x="1756909" y="1581974"/>
                    <a:pt x="1764358" y="1586514"/>
                    <a:pt x="1771359" y="1588371"/>
                  </a:cubicBezTo>
                  <a:lnTo>
                    <a:pt x="1849647" y="1487715"/>
                  </a:lnTo>
                  <a:lnTo>
                    <a:pt x="1849133" y="1487201"/>
                  </a:lnTo>
                  <a:cubicBezTo>
                    <a:pt x="1843787" y="1497669"/>
                    <a:pt x="1838284" y="1508048"/>
                    <a:pt x="1833184" y="1518650"/>
                  </a:cubicBezTo>
                  <a:cubicBezTo>
                    <a:pt x="1831484" y="1522748"/>
                    <a:pt x="1830053" y="1526955"/>
                    <a:pt x="1828889" y="1531243"/>
                  </a:cubicBezTo>
                  <a:lnTo>
                    <a:pt x="1833050" y="1533480"/>
                  </a:lnTo>
                  <a:cubicBezTo>
                    <a:pt x="1837345" y="1529006"/>
                    <a:pt x="1842444" y="1524958"/>
                    <a:pt x="1845755" y="1519813"/>
                  </a:cubicBezTo>
                  <a:cubicBezTo>
                    <a:pt x="1871500" y="1479730"/>
                    <a:pt x="1898610" y="1440362"/>
                    <a:pt x="1921806" y="1398848"/>
                  </a:cubicBezTo>
                  <a:cubicBezTo>
                    <a:pt x="1938313" y="1369344"/>
                    <a:pt x="1949251" y="1336732"/>
                    <a:pt x="1963007" y="1305663"/>
                  </a:cubicBezTo>
                  <a:cubicBezTo>
                    <a:pt x="1988149" y="1248848"/>
                    <a:pt x="2010875" y="1191117"/>
                    <a:pt x="2028456" y="1131529"/>
                  </a:cubicBezTo>
                  <a:cubicBezTo>
                    <a:pt x="2042771" y="1083013"/>
                    <a:pt x="2057534" y="1034519"/>
                    <a:pt x="2060711" y="983475"/>
                  </a:cubicBezTo>
                  <a:cubicBezTo>
                    <a:pt x="2060979" y="979203"/>
                    <a:pt x="2063797" y="975087"/>
                    <a:pt x="2065408" y="970905"/>
                  </a:cubicBezTo>
                  <a:lnTo>
                    <a:pt x="2070038" y="971486"/>
                  </a:lnTo>
                  <a:cubicBezTo>
                    <a:pt x="2070642" y="975960"/>
                    <a:pt x="2072073" y="980545"/>
                    <a:pt x="2071693" y="984907"/>
                  </a:cubicBezTo>
                  <a:cubicBezTo>
                    <a:pt x="2069658" y="1007901"/>
                    <a:pt x="2067220" y="1030851"/>
                    <a:pt x="2064871" y="1053823"/>
                  </a:cubicBezTo>
                  <a:cubicBezTo>
                    <a:pt x="2064580" y="1056775"/>
                    <a:pt x="2063417" y="1060757"/>
                    <a:pt x="2064871" y="1062546"/>
                  </a:cubicBezTo>
                  <a:cubicBezTo>
                    <a:pt x="2077106" y="1078047"/>
                    <a:pt x="2082027" y="1099498"/>
                    <a:pt x="2101129" y="1109362"/>
                  </a:cubicBezTo>
                  <a:cubicBezTo>
                    <a:pt x="2162239" y="1140968"/>
                    <a:pt x="2207176" y="1189887"/>
                    <a:pt x="2246700" y="1244666"/>
                  </a:cubicBezTo>
                  <a:cubicBezTo>
                    <a:pt x="2252649" y="1252919"/>
                    <a:pt x="2258711" y="1261061"/>
                    <a:pt x="2264594" y="1269270"/>
                  </a:cubicBezTo>
                  <a:cubicBezTo>
                    <a:pt x="2264795" y="1269561"/>
                    <a:pt x="2264102" y="1270523"/>
                    <a:pt x="2263297" y="1272469"/>
                  </a:cubicBezTo>
                  <a:cubicBezTo>
                    <a:pt x="2255826" y="1273077"/>
                    <a:pt x="2249093" y="1267986"/>
                    <a:pt x="2247639" y="1260636"/>
                  </a:cubicBezTo>
                  <a:cubicBezTo>
                    <a:pt x="2243926" y="1246500"/>
                    <a:pt x="2232921" y="1239051"/>
                    <a:pt x="2222900" y="1230037"/>
                  </a:cubicBezTo>
                  <a:cubicBezTo>
                    <a:pt x="2209904" y="1218037"/>
                    <a:pt x="2197580" y="1205343"/>
                    <a:pt x="2185971" y="1192011"/>
                  </a:cubicBezTo>
                  <a:cubicBezTo>
                    <a:pt x="2156647" y="1159220"/>
                    <a:pt x="2126584" y="1127502"/>
                    <a:pt x="2085494" y="1108892"/>
                  </a:cubicBezTo>
                  <a:cubicBezTo>
                    <a:pt x="2077554" y="1105291"/>
                    <a:pt x="2070418" y="1099945"/>
                    <a:pt x="2061225" y="1094286"/>
                  </a:cubicBezTo>
                  <a:cubicBezTo>
                    <a:pt x="2046708" y="1121351"/>
                    <a:pt x="2042056" y="1150407"/>
                    <a:pt x="2033981" y="1180850"/>
                  </a:cubicBezTo>
                  <a:lnTo>
                    <a:pt x="2056684" y="1194271"/>
                  </a:lnTo>
                  <a:cubicBezTo>
                    <a:pt x="2059346" y="1179553"/>
                    <a:pt x="2061359" y="1168436"/>
                    <a:pt x="2063529" y="1156357"/>
                  </a:cubicBezTo>
                  <a:lnTo>
                    <a:pt x="2078404" y="1158840"/>
                  </a:lnTo>
                  <a:cubicBezTo>
                    <a:pt x="2075786" y="1149356"/>
                    <a:pt x="2073594" y="1141482"/>
                    <a:pt x="2070262" y="1129471"/>
                  </a:cubicBezTo>
                  <a:lnTo>
                    <a:pt x="2091511" y="1143361"/>
                  </a:lnTo>
                  <a:cubicBezTo>
                    <a:pt x="2089945" y="1163157"/>
                    <a:pt x="2087910" y="1181655"/>
                    <a:pt x="2087038" y="1200220"/>
                  </a:cubicBezTo>
                  <a:cubicBezTo>
                    <a:pt x="2086501" y="1213641"/>
                    <a:pt x="2089274" y="1227599"/>
                    <a:pt x="2073617" y="1234801"/>
                  </a:cubicBezTo>
                  <a:cubicBezTo>
                    <a:pt x="2071738" y="1250638"/>
                    <a:pt x="2052792" y="1262828"/>
                    <a:pt x="2063864" y="1281505"/>
                  </a:cubicBezTo>
                  <a:cubicBezTo>
                    <a:pt x="2068539" y="1289357"/>
                    <a:pt x="2064625" y="1295553"/>
                    <a:pt x="2059212" y="1301480"/>
                  </a:cubicBezTo>
                  <a:cubicBezTo>
                    <a:pt x="2053195" y="1308190"/>
                    <a:pt x="2047603" y="1315080"/>
                    <a:pt x="2040333" y="1323691"/>
                  </a:cubicBezTo>
                  <a:cubicBezTo>
                    <a:pt x="2040758" y="1324877"/>
                    <a:pt x="2041094" y="1331185"/>
                    <a:pt x="2043867" y="1332638"/>
                  </a:cubicBezTo>
                  <a:cubicBezTo>
                    <a:pt x="2067779" y="1344583"/>
                    <a:pt x="2079119" y="1371603"/>
                    <a:pt x="2104261" y="1382161"/>
                  </a:cubicBezTo>
                  <a:cubicBezTo>
                    <a:pt x="2113208" y="1385874"/>
                    <a:pt x="2114237" y="1393703"/>
                    <a:pt x="2111844" y="1402918"/>
                  </a:cubicBezTo>
                  <a:cubicBezTo>
                    <a:pt x="2106833" y="1422155"/>
                    <a:pt x="2093949" y="1435218"/>
                    <a:pt x="2079007" y="1446692"/>
                  </a:cubicBezTo>
                  <a:cubicBezTo>
                    <a:pt x="2072744" y="1451546"/>
                    <a:pt x="2065027" y="1454521"/>
                    <a:pt x="2056282" y="1459263"/>
                  </a:cubicBezTo>
                  <a:cubicBezTo>
                    <a:pt x="2059816" y="1450696"/>
                    <a:pt x="2065229" y="1443785"/>
                    <a:pt x="2064558" y="1437477"/>
                  </a:cubicBezTo>
                  <a:cubicBezTo>
                    <a:pt x="2063887" y="1431169"/>
                    <a:pt x="2057400" y="1425130"/>
                    <a:pt x="2052658" y="1417726"/>
                  </a:cubicBezTo>
                  <a:cubicBezTo>
                    <a:pt x="2058272" y="1406050"/>
                    <a:pt x="2064245" y="1393613"/>
                    <a:pt x="2072454" y="1376569"/>
                  </a:cubicBezTo>
                  <a:cubicBezTo>
                    <a:pt x="2064289" y="1380506"/>
                    <a:pt x="2059570" y="1381691"/>
                    <a:pt x="2056416" y="1384599"/>
                  </a:cubicBezTo>
                  <a:cubicBezTo>
                    <a:pt x="2052121" y="1388581"/>
                    <a:pt x="2049303" y="1394106"/>
                    <a:pt x="2045366" y="1398534"/>
                  </a:cubicBezTo>
                  <a:cubicBezTo>
                    <a:pt x="2036866" y="1408108"/>
                    <a:pt x="2027852" y="1416921"/>
                    <a:pt x="2013223" y="1409718"/>
                  </a:cubicBezTo>
                  <a:cubicBezTo>
                    <a:pt x="2004992" y="1426449"/>
                    <a:pt x="1996246" y="1440787"/>
                    <a:pt x="1979672" y="1448638"/>
                  </a:cubicBezTo>
                  <a:cubicBezTo>
                    <a:pt x="1975399" y="1450674"/>
                    <a:pt x="1970255" y="1455863"/>
                    <a:pt x="1969830" y="1460046"/>
                  </a:cubicBezTo>
                  <a:cubicBezTo>
                    <a:pt x="1968823" y="1470134"/>
                    <a:pt x="1968734" y="1479350"/>
                    <a:pt x="1956006" y="1481653"/>
                  </a:cubicBezTo>
                  <a:cubicBezTo>
                    <a:pt x="1954731" y="1481877"/>
                    <a:pt x="1953076" y="1485389"/>
                    <a:pt x="1953255" y="1487223"/>
                  </a:cubicBezTo>
                  <a:cubicBezTo>
                    <a:pt x="1954642" y="1501717"/>
                    <a:pt x="1944107" y="1504200"/>
                    <a:pt x="1934108" y="1510217"/>
                  </a:cubicBezTo>
                  <a:cubicBezTo>
                    <a:pt x="1911740" y="1523638"/>
                    <a:pt x="1885301" y="1532160"/>
                    <a:pt x="1871321" y="1556497"/>
                  </a:cubicBezTo>
                  <a:cubicBezTo>
                    <a:pt x="1872820" y="1558152"/>
                    <a:pt x="1873849" y="1560187"/>
                    <a:pt x="1874766" y="1560120"/>
                  </a:cubicBezTo>
                  <a:cubicBezTo>
                    <a:pt x="1901250" y="1558465"/>
                    <a:pt x="1926033" y="1567680"/>
                    <a:pt x="1951555" y="1572154"/>
                  </a:cubicBezTo>
                  <a:cubicBezTo>
                    <a:pt x="1960637" y="1573742"/>
                    <a:pt x="1968309" y="1573809"/>
                    <a:pt x="1976674" y="1567680"/>
                  </a:cubicBezTo>
                  <a:cubicBezTo>
                    <a:pt x="1984570" y="1561954"/>
                    <a:pt x="1994904" y="1559606"/>
                    <a:pt x="2004187" y="1555758"/>
                  </a:cubicBezTo>
                  <a:lnTo>
                    <a:pt x="2007251" y="1560746"/>
                  </a:lnTo>
                  <a:cubicBezTo>
                    <a:pt x="2000160" y="1566294"/>
                    <a:pt x="1993204" y="1571930"/>
                    <a:pt x="1985979" y="1577343"/>
                  </a:cubicBezTo>
                  <a:cubicBezTo>
                    <a:pt x="1973297" y="1586738"/>
                    <a:pt x="1971105" y="1592285"/>
                    <a:pt x="1979962" y="1604766"/>
                  </a:cubicBezTo>
                  <a:cubicBezTo>
                    <a:pt x="1996224" y="1627738"/>
                    <a:pt x="2005439" y="1653663"/>
                    <a:pt x="2013022" y="1680124"/>
                  </a:cubicBezTo>
                  <a:cubicBezTo>
                    <a:pt x="2017272" y="1694999"/>
                    <a:pt x="2018055" y="1710880"/>
                    <a:pt x="2020471" y="1726314"/>
                  </a:cubicBezTo>
                  <a:cubicBezTo>
                    <a:pt x="2022439" y="1738952"/>
                    <a:pt x="2030357" y="1745774"/>
                    <a:pt x="2039975" y="1739041"/>
                  </a:cubicBezTo>
                  <a:cubicBezTo>
                    <a:pt x="2058876" y="1725889"/>
                    <a:pt x="2073863" y="1737721"/>
                    <a:pt x="2086635" y="1745751"/>
                  </a:cubicBezTo>
                  <a:cubicBezTo>
                    <a:pt x="2103903" y="1756466"/>
                    <a:pt x="2117682" y="1772884"/>
                    <a:pt x="2132825" y="1786975"/>
                  </a:cubicBezTo>
                  <a:cubicBezTo>
                    <a:pt x="2134323" y="1788385"/>
                    <a:pt x="2136180" y="1791046"/>
                    <a:pt x="2135800" y="1792612"/>
                  </a:cubicBezTo>
                  <a:cubicBezTo>
                    <a:pt x="2130677" y="1813973"/>
                    <a:pt x="2150115" y="1827640"/>
                    <a:pt x="2152508" y="1846720"/>
                  </a:cubicBezTo>
                  <a:cubicBezTo>
                    <a:pt x="2153493" y="1854594"/>
                    <a:pt x="2157340" y="1862087"/>
                    <a:pt x="2159219" y="1869938"/>
                  </a:cubicBezTo>
                  <a:cubicBezTo>
                    <a:pt x="2162395" y="1883784"/>
                    <a:pt x="2168166" y="1887586"/>
                    <a:pt x="2181430" y="1882665"/>
                  </a:cubicBezTo>
                  <a:cubicBezTo>
                    <a:pt x="2194359" y="1877901"/>
                    <a:pt x="2205453" y="1870654"/>
                    <a:pt x="2209860" y="1854884"/>
                  </a:cubicBezTo>
                  <a:lnTo>
                    <a:pt x="2180938" y="1818402"/>
                  </a:lnTo>
                  <a:cubicBezTo>
                    <a:pt x="2199436" y="1809768"/>
                    <a:pt x="2215094" y="1801090"/>
                    <a:pt x="2232764" y="1797444"/>
                  </a:cubicBezTo>
                  <a:lnTo>
                    <a:pt x="2235985" y="1803036"/>
                  </a:lnTo>
                  <a:lnTo>
                    <a:pt x="2213372" y="1820125"/>
                  </a:lnTo>
                  <a:lnTo>
                    <a:pt x="2226412" y="1835782"/>
                  </a:lnTo>
                  <a:cubicBezTo>
                    <a:pt x="2223728" y="1841732"/>
                    <a:pt x="2220842" y="1848062"/>
                    <a:pt x="2217756" y="1854840"/>
                  </a:cubicBezTo>
                  <a:cubicBezTo>
                    <a:pt x="2220977" y="1856428"/>
                    <a:pt x="2223571" y="1858665"/>
                    <a:pt x="2224623" y="1858083"/>
                  </a:cubicBezTo>
                  <a:cubicBezTo>
                    <a:pt x="2241376" y="1848979"/>
                    <a:pt x="2258510" y="1840412"/>
                    <a:pt x="2274324" y="1829877"/>
                  </a:cubicBezTo>
                  <a:cubicBezTo>
                    <a:pt x="2287879" y="1820930"/>
                    <a:pt x="2299220" y="1808583"/>
                    <a:pt x="2312730" y="1799524"/>
                  </a:cubicBezTo>
                  <a:cubicBezTo>
                    <a:pt x="2321677" y="1793552"/>
                    <a:pt x="2326285" y="1786595"/>
                    <a:pt x="2322393" y="1777380"/>
                  </a:cubicBezTo>
                  <a:cubicBezTo>
                    <a:pt x="2313267" y="1755817"/>
                    <a:pt x="2314832" y="1730407"/>
                    <a:pt x="2298146" y="1711506"/>
                  </a:cubicBezTo>
                  <a:cubicBezTo>
                    <a:pt x="2295909" y="1708889"/>
                    <a:pt x="2295641" y="1703208"/>
                    <a:pt x="2296334" y="1699271"/>
                  </a:cubicBezTo>
                  <a:cubicBezTo>
                    <a:pt x="2310896" y="1618031"/>
                    <a:pt x="2310090" y="1536410"/>
                    <a:pt x="2301524" y="1454767"/>
                  </a:cubicBezTo>
                  <a:cubicBezTo>
                    <a:pt x="2297408" y="1415623"/>
                    <a:pt x="2290764" y="1376726"/>
                    <a:pt x="2285463" y="1337694"/>
                  </a:cubicBezTo>
                  <a:cubicBezTo>
                    <a:pt x="2284524" y="1330760"/>
                    <a:pt x="2284479" y="1323714"/>
                    <a:pt x="2283875" y="1314386"/>
                  </a:cubicBezTo>
                  <a:cubicBezTo>
                    <a:pt x="2288863" y="1316623"/>
                    <a:pt x="2291748" y="1317138"/>
                    <a:pt x="2292308" y="1318480"/>
                  </a:cubicBezTo>
                  <a:cubicBezTo>
                    <a:pt x="2302843" y="1344762"/>
                    <a:pt x="2312439" y="1371134"/>
                    <a:pt x="2313423" y="1400100"/>
                  </a:cubicBezTo>
                  <a:cubicBezTo>
                    <a:pt x="2313960" y="1417122"/>
                    <a:pt x="2317315" y="1434032"/>
                    <a:pt x="2318881" y="1451032"/>
                  </a:cubicBezTo>
                  <a:cubicBezTo>
                    <a:pt x="2324629" y="1517100"/>
                    <a:pt x="2325323" y="1583510"/>
                    <a:pt x="2320894" y="1649681"/>
                  </a:cubicBezTo>
                  <a:cubicBezTo>
                    <a:pt x="2318903" y="1681913"/>
                    <a:pt x="2322079" y="1713363"/>
                    <a:pt x="2334001" y="1744029"/>
                  </a:cubicBezTo>
                  <a:cubicBezTo>
                    <a:pt x="2339862" y="1759105"/>
                    <a:pt x="2342591" y="1775702"/>
                    <a:pt x="2344470" y="1791874"/>
                  </a:cubicBezTo>
                  <a:cubicBezTo>
                    <a:pt x="2345320" y="1799233"/>
                    <a:pt x="2342233" y="1808113"/>
                    <a:pt x="2338184" y="1814689"/>
                  </a:cubicBezTo>
                  <a:cubicBezTo>
                    <a:pt x="2331608" y="1825515"/>
                    <a:pt x="2329931" y="1833523"/>
                    <a:pt x="2339079" y="1844618"/>
                  </a:cubicBezTo>
                  <a:cubicBezTo>
                    <a:pt x="2345789" y="1852625"/>
                    <a:pt x="2347534" y="1864614"/>
                    <a:pt x="2351180" y="1874926"/>
                  </a:cubicBezTo>
                  <a:cubicBezTo>
                    <a:pt x="2353417" y="1881144"/>
                    <a:pt x="2354960" y="1887564"/>
                    <a:pt x="2356795" y="1893872"/>
                  </a:cubicBezTo>
                  <a:cubicBezTo>
                    <a:pt x="2358002" y="1898032"/>
                    <a:pt x="2360418" y="1902304"/>
                    <a:pt x="2360150" y="1906353"/>
                  </a:cubicBezTo>
                  <a:cubicBezTo>
                    <a:pt x="2358248" y="1934805"/>
                    <a:pt x="2358606" y="1936840"/>
                    <a:pt x="2376076" y="1961848"/>
                  </a:cubicBezTo>
                  <a:cubicBezTo>
                    <a:pt x="2380750" y="1957128"/>
                    <a:pt x="2386678" y="1953527"/>
                    <a:pt x="2389138" y="1948270"/>
                  </a:cubicBezTo>
                  <a:cubicBezTo>
                    <a:pt x="2403566" y="1917492"/>
                    <a:pt x="2429624" y="1897339"/>
                    <a:pt x="2454005" y="1875687"/>
                  </a:cubicBezTo>
                  <a:cubicBezTo>
                    <a:pt x="2459530" y="1870766"/>
                    <a:pt x="2466733" y="1867679"/>
                    <a:pt x="2472034" y="1862579"/>
                  </a:cubicBezTo>
                  <a:cubicBezTo>
                    <a:pt x="2480981" y="1853990"/>
                    <a:pt x="2490197" y="1850366"/>
                    <a:pt x="2502164" y="1855265"/>
                  </a:cubicBezTo>
                  <a:cubicBezTo>
                    <a:pt x="2503729" y="1855891"/>
                    <a:pt x="2506257" y="1854169"/>
                    <a:pt x="2507017" y="1853945"/>
                  </a:cubicBezTo>
                  <a:cubicBezTo>
                    <a:pt x="2515964" y="1847704"/>
                    <a:pt x="2500732" y="1832449"/>
                    <a:pt x="2517374" y="1830615"/>
                  </a:cubicBezTo>
                  <a:cubicBezTo>
                    <a:pt x="2518671" y="1831913"/>
                    <a:pt x="2520572" y="1832852"/>
                    <a:pt x="2520617" y="1833948"/>
                  </a:cubicBezTo>
                  <a:cubicBezTo>
                    <a:pt x="2523055" y="1880496"/>
                    <a:pt x="2533277" y="1926439"/>
                    <a:pt x="2525896" y="1973770"/>
                  </a:cubicBezTo>
                  <a:cubicBezTo>
                    <a:pt x="2522563" y="1995176"/>
                    <a:pt x="2528133" y="2017991"/>
                    <a:pt x="2529833" y="2040158"/>
                  </a:cubicBezTo>
                  <a:cubicBezTo>
                    <a:pt x="2530884" y="2053578"/>
                    <a:pt x="2531935" y="2066999"/>
                    <a:pt x="2533792" y="2080152"/>
                  </a:cubicBezTo>
                  <a:cubicBezTo>
                    <a:pt x="2540032" y="2124418"/>
                    <a:pt x="2546653" y="2168594"/>
                    <a:pt x="2553095" y="2212816"/>
                  </a:cubicBezTo>
                  <a:cubicBezTo>
                    <a:pt x="2556339" y="2234960"/>
                    <a:pt x="2567791" y="2253078"/>
                    <a:pt x="2580474" y="2270972"/>
                  </a:cubicBezTo>
                  <a:cubicBezTo>
                    <a:pt x="2606912" y="2307902"/>
                    <a:pt x="2632859" y="2345211"/>
                    <a:pt x="2659857" y="2381716"/>
                  </a:cubicBezTo>
                  <a:cubicBezTo>
                    <a:pt x="2681621" y="2411130"/>
                    <a:pt x="2682471" y="2432625"/>
                    <a:pt x="2649926" y="2468682"/>
                  </a:cubicBezTo>
                  <a:cubicBezTo>
                    <a:pt x="2647443" y="2471433"/>
                    <a:pt x="2644379" y="2473648"/>
                    <a:pt x="2641762" y="2476310"/>
                  </a:cubicBezTo>
                  <a:cubicBezTo>
                    <a:pt x="2626417" y="2491967"/>
                    <a:pt x="2625590" y="2498678"/>
                    <a:pt x="2636572" y="2517556"/>
                  </a:cubicBezTo>
                  <a:cubicBezTo>
                    <a:pt x="2637668" y="2519480"/>
                    <a:pt x="2639234" y="2521157"/>
                    <a:pt x="2640397" y="2523036"/>
                  </a:cubicBezTo>
                  <a:cubicBezTo>
                    <a:pt x="2649680" y="2538134"/>
                    <a:pt x="2647712" y="2542720"/>
                    <a:pt x="2629840" y="2547283"/>
                  </a:cubicBezTo>
                  <a:cubicBezTo>
                    <a:pt x="2626976" y="2548021"/>
                    <a:pt x="2623979" y="2548245"/>
                    <a:pt x="2619774" y="2548893"/>
                  </a:cubicBezTo>
                  <a:cubicBezTo>
                    <a:pt x="2612214" y="2527443"/>
                    <a:pt x="2604452" y="2506215"/>
                    <a:pt x="2597406" y="2484720"/>
                  </a:cubicBezTo>
                  <a:cubicBezTo>
                    <a:pt x="2595252" y="2478587"/>
                    <a:pt x="2594368" y="2472080"/>
                    <a:pt x="2594811" y="2465595"/>
                  </a:cubicBezTo>
                  <a:cubicBezTo>
                    <a:pt x="2597786" y="2436920"/>
                    <a:pt x="2581055" y="2418265"/>
                    <a:pt x="2552581" y="2417102"/>
                  </a:cubicBezTo>
                  <a:cubicBezTo>
                    <a:pt x="2486439" y="2414373"/>
                    <a:pt x="2427007" y="2435958"/>
                    <a:pt x="2369455" y="2465416"/>
                  </a:cubicBezTo>
                  <a:cubicBezTo>
                    <a:pt x="2351717" y="2474475"/>
                    <a:pt x="2333666" y="2482998"/>
                    <a:pt x="2315772" y="2491788"/>
                  </a:cubicBezTo>
                  <a:cubicBezTo>
                    <a:pt x="2316309" y="2493197"/>
                    <a:pt x="2316845" y="2494607"/>
                    <a:pt x="2317360" y="2496016"/>
                  </a:cubicBezTo>
                  <a:cubicBezTo>
                    <a:pt x="2343463" y="2487695"/>
                    <a:pt x="2369298" y="2478300"/>
                    <a:pt x="2395648" y="2471411"/>
                  </a:cubicBezTo>
                  <a:cubicBezTo>
                    <a:pt x="2423607" y="2464052"/>
                    <a:pt x="2451925" y="2456738"/>
                    <a:pt x="2480534" y="2453629"/>
                  </a:cubicBezTo>
                  <a:cubicBezTo>
                    <a:pt x="2507778" y="2450676"/>
                    <a:pt x="2535648" y="2451392"/>
                    <a:pt x="2563295" y="2450005"/>
                  </a:cubicBezTo>
                  <a:cubicBezTo>
                    <a:pt x="2563541" y="2452488"/>
                    <a:pt x="2563787" y="2454971"/>
                    <a:pt x="2564055" y="2457476"/>
                  </a:cubicBezTo>
                  <a:cubicBezTo>
                    <a:pt x="2558218" y="2458594"/>
                    <a:pt x="2552357" y="2460697"/>
                    <a:pt x="2546541" y="2460630"/>
                  </a:cubicBezTo>
                  <a:cubicBezTo>
                    <a:pt x="2511466" y="2460276"/>
                    <a:pt x="2476642" y="2466577"/>
                    <a:pt x="2443917" y="2479195"/>
                  </a:cubicBezTo>
                  <a:cubicBezTo>
                    <a:pt x="2426023" y="2486040"/>
                    <a:pt x="2406272" y="2488142"/>
                    <a:pt x="2388154" y="2494674"/>
                  </a:cubicBezTo>
                  <a:cubicBezTo>
                    <a:pt x="2368605" y="2501675"/>
                    <a:pt x="2347713" y="2508251"/>
                    <a:pt x="2331519" y="2520464"/>
                  </a:cubicBezTo>
                  <a:cubicBezTo>
                    <a:pt x="2313468" y="2534064"/>
                    <a:pt x="2292666" y="2543279"/>
                    <a:pt x="2275756" y="2558266"/>
                  </a:cubicBezTo>
                  <a:cubicBezTo>
                    <a:pt x="2258845" y="2573252"/>
                    <a:pt x="2241175" y="2588708"/>
                    <a:pt x="2224041" y="2604075"/>
                  </a:cubicBezTo>
                  <a:cubicBezTo>
                    <a:pt x="2217890" y="2609600"/>
                    <a:pt x="2211783" y="2615550"/>
                    <a:pt x="2220373" y="2626823"/>
                  </a:cubicBezTo>
                  <a:lnTo>
                    <a:pt x="2279290" y="2582870"/>
                  </a:lnTo>
                  <a:cubicBezTo>
                    <a:pt x="2279290" y="2596112"/>
                    <a:pt x="2272289" y="2601995"/>
                    <a:pt x="2266137" y="2604746"/>
                  </a:cubicBezTo>
                  <a:cubicBezTo>
                    <a:pt x="2251196" y="2611456"/>
                    <a:pt x="2244306" y="2624050"/>
                    <a:pt x="2236723" y="2636934"/>
                  </a:cubicBezTo>
                  <a:cubicBezTo>
                    <a:pt x="2228067" y="2651585"/>
                    <a:pt x="2223773" y="2651316"/>
                    <a:pt x="2214490" y="2636687"/>
                  </a:cubicBezTo>
                  <a:cubicBezTo>
                    <a:pt x="2214087" y="2636084"/>
                    <a:pt x="2214110" y="2635055"/>
                    <a:pt x="2213618" y="2634674"/>
                  </a:cubicBezTo>
                  <a:cubicBezTo>
                    <a:pt x="2204044" y="2627673"/>
                    <a:pt x="2193800" y="2621254"/>
                    <a:pt x="2192927" y="2604500"/>
                  </a:cubicBezTo>
                  <a:cubicBezTo>
                    <a:pt x="2161791" y="2649057"/>
                    <a:pt x="2175726" y="2696723"/>
                    <a:pt x="2165370" y="2740161"/>
                  </a:cubicBezTo>
                  <a:lnTo>
                    <a:pt x="2149936" y="2730275"/>
                  </a:lnTo>
                  <a:cubicBezTo>
                    <a:pt x="2155103" y="2696432"/>
                    <a:pt x="2160225" y="2662813"/>
                    <a:pt x="2165594" y="2628322"/>
                  </a:cubicBezTo>
                  <a:cubicBezTo>
                    <a:pt x="2148124" y="2623446"/>
                    <a:pt x="2133831" y="2631274"/>
                    <a:pt x="2119426" y="2635032"/>
                  </a:cubicBezTo>
                  <a:cubicBezTo>
                    <a:pt x="2102941" y="2609153"/>
                    <a:pt x="2098892" y="2582848"/>
                    <a:pt x="2110837" y="2554709"/>
                  </a:cubicBezTo>
                  <a:cubicBezTo>
                    <a:pt x="2112268" y="2550470"/>
                    <a:pt x="2112895" y="2546004"/>
                    <a:pt x="2112694" y="2541534"/>
                  </a:cubicBezTo>
                  <a:cubicBezTo>
                    <a:pt x="2113364" y="2514693"/>
                    <a:pt x="2114148" y="2487851"/>
                    <a:pt x="2114170" y="2461010"/>
                  </a:cubicBezTo>
                  <a:cubicBezTo>
                    <a:pt x="2114148" y="2450589"/>
                    <a:pt x="2113096" y="2440194"/>
                    <a:pt x="2110994" y="2429986"/>
                  </a:cubicBezTo>
                  <a:cubicBezTo>
                    <a:pt x="2109696" y="2424309"/>
                    <a:pt x="2106811" y="2419124"/>
                    <a:pt x="2102650" y="2415044"/>
                  </a:cubicBezTo>
                  <a:cubicBezTo>
                    <a:pt x="2078046" y="2391468"/>
                    <a:pt x="2052725" y="2368720"/>
                    <a:pt x="2028456" y="2344876"/>
                  </a:cubicBezTo>
                  <a:cubicBezTo>
                    <a:pt x="2023803" y="2340402"/>
                    <a:pt x="2022819" y="2332014"/>
                    <a:pt x="2020269" y="2325818"/>
                  </a:cubicBezTo>
                  <a:cubicBezTo>
                    <a:pt x="2011702" y="2322463"/>
                    <a:pt x="2008638" y="2328055"/>
                    <a:pt x="2006692" y="2333737"/>
                  </a:cubicBezTo>
                  <a:cubicBezTo>
                    <a:pt x="2001458" y="2349238"/>
                    <a:pt x="1996403" y="2364828"/>
                    <a:pt x="1991884" y="2380553"/>
                  </a:cubicBezTo>
                  <a:cubicBezTo>
                    <a:pt x="1986426" y="2399632"/>
                    <a:pt x="1981573" y="2418891"/>
                    <a:pt x="1975802" y="2440543"/>
                  </a:cubicBezTo>
                  <a:cubicBezTo>
                    <a:pt x="2004433" y="2464455"/>
                    <a:pt x="1991012" y="2497962"/>
                    <a:pt x="1986114" y="2529322"/>
                  </a:cubicBezTo>
                  <a:cubicBezTo>
                    <a:pt x="1984011" y="2542944"/>
                    <a:pt x="1982758" y="2554374"/>
                    <a:pt x="1987612" y="2568018"/>
                  </a:cubicBezTo>
                  <a:cubicBezTo>
                    <a:pt x="1993696" y="2585107"/>
                    <a:pt x="1995978" y="2603449"/>
                    <a:pt x="1983631" y="2620851"/>
                  </a:cubicBezTo>
                  <a:cubicBezTo>
                    <a:pt x="1975645" y="2632035"/>
                    <a:pt x="1975511" y="2644136"/>
                    <a:pt x="1983631" y="2658116"/>
                  </a:cubicBezTo>
                  <a:cubicBezTo>
                    <a:pt x="1996537" y="2680741"/>
                    <a:pt x="2007452" y="2704451"/>
                    <a:pt x="2016243" y="2728977"/>
                  </a:cubicBezTo>
                  <a:cubicBezTo>
                    <a:pt x="2029082" y="2763871"/>
                    <a:pt x="2039729" y="2799593"/>
                    <a:pt x="2050846" y="2835091"/>
                  </a:cubicBezTo>
                  <a:cubicBezTo>
                    <a:pt x="2055051" y="2848512"/>
                    <a:pt x="2057557" y="2862536"/>
                    <a:pt x="2061538" y="2876046"/>
                  </a:cubicBezTo>
                  <a:cubicBezTo>
                    <a:pt x="2063506" y="2882600"/>
                    <a:pt x="2063775" y="2890720"/>
                    <a:pt x="2074959" y="2891122"/>
                  </a:cubicBezTo>
                  <a:cubicBezTo>
                    <a:pt x="2078851" y="2891279"/>
                    <a:pt x="2084085" y="2898101"/>
                    <a:pt x="2085964" y="2902955"/>
                  </a:cubicBezTo>
                  <a:cubicBezTo>
                    <a:pt x="2098132" y="2934136"/>
                    <a:pt x="2109294" y="2965585"/>
                    <a:pt x="2121350" y="2996900"/>
                  </a:cubicBezTo>
                  <a:cubicBezTo>
                    <a:pt x="2124124" y="3004125"/>
                    <a:pt x="2129067" y="3010500"/>
                    <a:pt x="2135732" y="3021930"/>
                  </a:cubicBezTo>
                  <a:cubicBezTo>
                    <a:pt x="2137634" y="3012222"/>
                    <a:pt x="2138439" y="3008084"/>
                    <a:pt x="2139244" y="3004036"/>
                  </a:cubicBezTo>
                  <a:lnTo>
                    <a:pt x="2142711" y="3003454"/>
                  </a:lnTo>
                  <a:cubicBezTo>
                    <a:pt x="2145217" y="3009359"/>
                    <a:pt x="2148639" y="3015041"/>
                    <a:pt x="2150115" y="3021169"/>
                  </a:cubicBezTo>
                  <a:cubicBezTo>
                    <a:pt x="2160293" y="3063825"/>
                    <a:pt x="2169463" y="3106704"/>
                    <a:pt x="2180110" y="3149203"/>
                  </a:cubicBezTo>
                  <a:cubicBezTo>
                    <a:pt x="2200734" y="3231584"/>
                    <a:pt x="2222162" y="3313764"/>
                    <a:pt x="2243121" y="3396033"/>
                  </a:cubicBezTo>
                  <a:cubicBezTo>
                    <a:pt x="2244575" y="3401759"/>
                    <a:pt x="2246141" y="3407843"/>
                    <a:pt x="2245559" y="3413547"/>
                  </a:cubicBezTo>
                  <a:cubicBezTo>
                    <a:pt x="2244709" y="3417618"/>
                    <a:pt x="2241891" y="3421011"/>
                    <a:pt x="2238066" y="3422629"/>
                  </a:cubicBezTo>
                  <a:cubicBezTo>
                    <a:pt x="2234800" y="3423479"/>
                    <a:pt x="2229991" y="3420817"/>
                    <a:pt x="2226770" y="3418468"/>
                  </a:cubicBezTo>
                  <a:cubicBezTo>
                    <a:pt x="2224712" y="3416970"/>
                    <a:pt x="2224019" y="3413301"/>
                    <a:pt x="2223213" y="3410483"/>
                  </a:cubicBezTo>
                  <a:cubicBezTo>
                    <a:pt x="2216503" y="3387578"/>
                    <a:pt x="2209368" y="3364830"/>
                    <a:pt x="2203731" y="3341679"/>
                  </a:cubicBezTo>
                  <a:cubicBezTo>
                    <a:pt x="2197602" y="3316515"/>
                    <a:pt x="2193554" y="3290837"/>
                    <a:pt x="2187604" y="3265628"/>
                  </a:cubicBezTo>
                  <a:cubicBezTo>
                    <a:pt x="2180424" y="3235275"/>
                    <a:pt x="2173065" y="3204899"/>
                    <a:pt x="2164050" y="3175061"/>
                  </a:cubicBezTo>
                  <a:cubicBezTo>
                    <a:pt x="2158928" y="3158128"/>
                    <a:pt x="2150316" y="3142225"/>
                    <a:pt x="2143315" y="3125851"/>
                  </a:cubicBezTo>
                  <a:cubicBezTo>
                    <a:pt x="2138640" y="3114913"/>
                    <a:pt x="2133764" y="3104087"/>
                    <a:pt x="2129469" y="3093015"/>
                  </a:cubicBezTo>
                  <a:cubicBezTo>
                    <a:pt x="2122960" y="3076217"/>
                    <a:pt x="2110680" y="3069104"/>
                    <a:pt x="2092831" y="3072370"/>
                  </a:cubicBezTo>
                  <a:cubicBezTo>
                    <a:pt x="2088357" y="3073175"/>
                    <a:pt x="2084107" y="3074114"/>
                    <a:pt x="2079723" y="3074741"/>
                  </a:cubicBezTo>
                  <a:cubicBezTo>
                    <a:pt x="2061404" y="3077402"/>
                    <a:pt x="2060375" y="3079706"/>
                    <a:pt x="2069769" y="3097108"/>
                  </a:cubicBezTo>
                  <a:cubicBezTo>
                    <a:pt x="2070440" y="3098404"/>
                    <a:pt x="2070977" y="3099779"/>
                    <a:pt x="2071313" y="3101202"/>
                  </a:cubicBezTo>
                  <a:cubicBezTo>
                    <a:pt x="2071335" y="3102233"/>
                    <a:pt x="2071179" y="3103260"/>
                    <a:pt x="2070865" y="3104244"/>
                  </a:cubicBezTo>
                  <a:cubicBezTo>
                    <a:pt x="2061762" y="3108717"/>
                    <a:pt x="2057445" y="3101604"/>
                    <a:pt x="2053888" y="3095699"/>
                  </a:cubicBezTo>
                  <a:cubicBezTo>
                    <a:pt x="2049705" y="3088989"/>
                    <a:pt x="2049795" y="3077805"/>
                    <a:pt x="2039573" y="3077805"/>
                  </a:cubicBezTo>
                  <a:cubicBezTo>
                    <a:pt x="2027874" y="3077805"/>
                    <a:pt x="2015796" y="3079840"/>
                    <a:pt x="2008124" y="3090980"/>
                  </a:cubicBezTo>
                  <a:cubicBezTo>
                    <a:pt x="2007363" y="3092076"/>
                    <a:pt x="2005708" y="3092568"/>
                    <a:pt x="2001682" y="3095073"/>
                  </a:cubicBezTo>
                  <a:lnTo>
                    <a:pt x="1973610" y="3058323"/>
                  </a:lnTo>
                  <a:lnTo>
                    <a:pt x="1971373" y="3059463"/>
                  </a:lnTo>
                  <a:cubicBezTo>
                    <a:pt x="1972827" y="3064899"/>
                    <a:pt x="1974080" y="3070424"/>
                    <a:pt x="1975847" y="3075792"/>
                  </a:cubicBezTo>
                  <a:cubicBezTo>
                    <a:pt x="1984816" y="3103944"/>
                    <a:pt x="1989826" y="3133204"/>
                    <a:pt x="1990744" y="3162736"/>
                  </a:cubicBezTo>
                  <a:cubicBezTo>
                    <a:pt x="1991079" y="3174636"/>
                    <a:pt x="1999378" y="3179803"/>
                    <a:pt x="2021410" y="3179646"/>
                  </a:cubicBezTo>
                  <a:cubicBezTo>
                    <a:pt x="2019173" y="3165084"/>
                    <a:pt x="2016802" y="3150903"/>
                    <a:pt x="2014543" y="3136700"/>
                  </a:cubicBezTo>
                  <a:lnTo>
                    <a:pt x="2016422" y="3136006"/>
                  </a:lnTo>
                  <a:cubicBezTo>
                    <a:pt x="2019330" y="3144640"/>
                    <a:pt x="2021678" y="3153520"/>
                    <a:pt x="2025369" y="3161841"/>
                  </a:cubicBezTo>
                  <a:cubicBezTo>
                    <a:pt x="2031543" y="3176000"/>
                    <a:pt x="2038790" y="3189689"/>
                    <a:pt x="2045120" y="3203759"/>
                  </a:cubicBezTo>
                  <a:cubicBezTo>
                    <a:pt x="2054224" y="3223890"/>
                    <a:pt x="2060979" y="3244535"/>
                    <a:pt x="2057445" y="3267149"/>
                  </a:cubicBezTo>
                  <a:cubicBezTo>
                    <a:pt x="2056662" y="3272272"/>
                    <a:pt x="2056170" y="3277439"/>
                    <a:pt x="2055208" y="3284865"/>
                  </a:cubicBezTo>
                  <a:cubicBezTo>
                    <a:pt x="2044717" y="3275381"/>
                    <a:pt x="2036329" y="3280570"/>
                    <a:pt x="2028366" y="3287773"/>
                  </a:cubicBezTo>
                  <a:cubicBezTo>
                    <a:pt x="2021231" y="3294170"/>
                    <a:pt x="2014029" y="3300522"/>
                    <a:pt x="2004746" y="3308798"/>
                  </a:cubicBezTo>
                  <a:cubicBezTo>
                    <a:pt x="2011300" y="3326693"/>
                    <a:pt x="2017786" y="3344251"/>
                    <a:pt x="2024184" y="3361609"/>
                  </a:cubicBezTo>
                  <a:cubicBezTo>
                    <a:pt x="2004925" y="3365255"/>
                    <a:pt x="2004858" y="3365277"/>
                    <a:pt x="2000138" y="3346891"/>
                  </a:cubicBezTo>
                  <a:cubicBezTo>
                    <a:pt x="1997342" y="3336065"/>
                    <a:pt x="1994591" y="3325239"/>
                    <a:pt x="1992265" y="3314323"/>
                  </a:cubicBezTo>
                  <a:cubicBezTo>
                    <a:pt x="1989938" y="3303408"/>
                    <a:pt x="1988238" y="3292559"/>
                    <a:pt x="1977860" y="3285245"/>
                  </a:cubicBezTo>
                  <a:cubicBezTo>
                    <a:pt x="1972066" y="3281129"/>
                    <a:pt x="1969091" y="3273345"/>
                    <a:pt x="1974952" y="3267887"/>
                  </a:cubicBezTo>
                  <a:cubicBezTo>
                    <a:pt x="1978083" y="3264980"/>
                    <a:pt x="1985532" y="3265651"/>
                    <a:pt x="1990788" y="3266389"/>
                  </a:cubicBezTo>
                  <a:cubicBezTo>
                    <a:pt x="1997208" y="3267351"/>
                    <a:pt x="2003314" y="3271623"/>
                    <a:pt x="2009667" y="3271847"/>
                  </a:cubicBezTo>
                  <a:cubicBezTo>
                    <a:pt x="2020023" y="3272227"/>
                    <a:pt x="2031006" y="3262206"/>
                    <a:pt x="2034025" y="3251894"/>
                  </a:cubicBezTo>
                  <a:cubicBezTo>
                    <a:pt x="2040579" y="3229526"/>
                    <a:pt x="2024072" y="3204027"/>
                    <a:pt x="2002576" y="3203244"/>
                  </a:cubicBezTo>
                  <a:cubicBezTo>
                    <a:pt x="1987769" y="3202707"/>
                    <a:pt x="1984525" y="3206063"/>
                    <a:pt x="1985196" y="3221429"/>
                  </a:cubicBezTo>
                  <a:cubicBezTo>
                    <a:pt x="1985353" y="3225075"/>
                    <a:pt x="1985778" y="3228699"/>
                    <a:pt x="1986292" y="3234850"/>
                  </a:cubicBezTo>
                  <a:cubicBezTo>
                    <a:pt x="1974415" y="3231428"/>
                    <a:pt x="1962314" y="3225903"/>
                    <a:pt x="1953904" y="3240934"/>
                  </a:cubicBezTo>
                  <a:cubicBezTo>
                    <a:pt x="1953904" y="3237154"/>
                    <a:pt x="1952673" y="3232815"/>
                    <a:pt x="1954083" y="3229750"/>
                  </a:cubicBezTo>
                  <a:cubicBezTo>
                    <a:pt x="1963835" y="3208521"/>
                    <a:pt x="1964215" y="3184182"/>
                    <a:pt x="1955179" y="3162646"/>
                  </a:cubicBezTo>
                  <a:cubicBezTo>
                    <a:pt x="1954642" y="3161260"/>
                    <a:pt x="1954150" y="3159850"/>
                    <a:pt x="1953747" y="3158419"/>
                  </a:cubicBezTo>
                  <a:cubicBezTo>
                    <a:pt x="1945516" y="3129341"/>
                    <a:pt x="1940885" y="3128267"/>
                    <a:pt x="1914961" y="3145535"/>
                  </a:cubicBezTo>
                  <a:cubicBezTo>
                    <a:pt x="1904762" y="3152245"/>
                    <a:pt x="1892593" y="3156719"/>
                    <a:pt x="1880872" y="3160454"/>
                  </a:cubicBezTo>
                  <a:cubicBezTo>
                    <a:pt x="1864656" y="3165577"/>
                    <a:pt x="1847119" y="3167165"/>
                    <a:pt x="1838015" y="3185059"/>
                  </a:cubicBezTo>
                  <a:cubicBezTo>
                    <a:pt x="1836002" y="3189041"/>
                    <a:pt x="1829918" y="3191143"/>
                    <a:pt x="1825445" y="3193648"/>
                  </a:cubicBezTo>
                  <a:cubicBezTo>
                    <a:pt x="1805314" y="3204832"/>
                    <a:pt x="1785004" y="3215636"/>
                    <a:pt x="1765051" y="3226977"/>
                  </a:cubicBezTo>
                  <a:cubicBezTo>
                    <a:pt x="1749551" y="3235767"/>
                    <a:pt x="1745994" y="3248069"/>
                    <a:pt x="1751810" y="3264555"/>
                  </a:cubicBezTo>
                  <a:cubicBezTo>
                    <a:pt x="1769145" y="3313764"/>
                    <a:pt x="1786435" y="3362794"/>
                    <a:pt x="1802876" y="3412183"/>
                  </a:cubicBezTo>
                  <a:cubicBezTo>
                    <a:pt x="1810346" y="3434663"/>
                    <a:pt x="1815715" y="3457858"/>
                    <a:pt x="1822045" y="3480718"/>
                  </a:cubicBezTo>
                  <a:cubicBezTo>
                    <a:pt x="1826809" y="3497964"/>
                    <a:pt x="1831149" y="3499552"/>
                    <a:pt x="1849222" y="3497114"/>
                  </a:cubicBezTo>
                  <a:cubicBezTo>
                    <a:pt x="1859310" y="3496098"/>
                    <a:pt x="1869510" y="3497102"/>
                    <a:pt x="1879217" y="3500066"/>
                  </a:cubicBezTo>
                  <a:cubicBezTo>
                    <a:pt x="1908452" y="3508231"/>
                    <a:pt x="1939096" y="3514292"/>
                    <a:pt x="1960368" y="3538875"/>
                  </a:cubicBezTo>
                  <a:cubicBezTo>
                    <a:pt x="1977323" y="3558491"/>
                    <a:pt x="1994725" y="3577929"/>
                    <a:pt x="2002218" y="3605195"/>
                  </a:cubicBezTo>
                  <a:lnTo>
                    <a:pt x="1975377" y="3582470"/>
                  </a:lnTo>
                  <a:cubicBezTo>
                    <a:pt x="1966161" y="3604726"/>
                    <a:pt x="1968667" y="3609893"/>
                    <a:pt x="1991795" y="3616156"/>
                  </a:cubicBezTo>
                  <a:cubicBezTo>
                    <a:pt x="1991795" y="3620764"/>
                    <a:pt x="1992667" y="3626020"/>
                    <a:pt x="1991594" y="3630829"/>
                  </a:cubicBezTo>
                  <a:cubicBezTo>
                    <a:pt x="1990028" y="3637897"/>
                    <a:pt x="1992198" y="3642147"/>
                    <a:pt x="1996067" y="3648477"/>
                  </a:cubicBezTo>
                  <a:cubicBezTo>
                    <a:pt x="2002778" y="3659371"/>
                    <a:pt x="2005618" y="3672791"/>
                    <a:pt x="2009130" y="3685384"/>
                  </a:cubicBezTo>
                  <a:cubicBezTo>
                    <a:pt x="2011702" y="3694510"/>
                    <a:pt x="2011926" y="3704285"/>
                    <a:pt x="2014633" y="3713344"/>
                  </a:cubicBezTo>
                  <a:cubicBezTo>
                    <a:pt x="2021343" y="3735712"/>
                    <a:pt x="2027360" y="3758080"/>
                    <a:pt x="2030514" y="3781454"/>
                  </a:cubicBezTo>
                  <a:cubicBezTo>
                    <a:pt x="2034987" y="3813821"/>
                    <a:pt x="2043420" y="3845673"/>
                    <a:pt x="2051003" y="3877636"/>
                  </a:cubicBezTo>
                  <a:cubicBezTo>
                    <a:pt x="2055275" y="3895531"/>
                    <a:pt x="2059816" y="3896560"/>
                    <a:pt x="2075608" y="3888149"/>
                  </a:cubicBezTo>
                  <a:cubicBezTo>
                    <a:pt x="2085785" y="3882750"/>
                    <a:pt x="2096633" y="3878748"/>
                    <a:pt x="2107862" y="3876250"/>
                  </a:cubicBezTo>
                  <a:cubicBezTo>
                    <a:pt x="2104037" y="3891281"/>
                    <a:pt x="2093614" y="3897097"/>
                    <a:pt x="2080059" y="3898774"/>
                  </a:cubicBezTo>
                  <a:cubicBezTo>
                    <a:pt x="2061695" y="3901011"/>
                    <a:pt x="2058451" y="3904925"/>
                    <a:pt x="2062164" y="3923379"/>
                  </a:cubicBezTo>
                  <a:cubicBezTo>
                    <a:pt x="2077822" y="4000772"/>
                    <a:pt x="2093792" y="4078075"/>
                    <a:pt x="2109338" y="4155491"/>
                  </a:cubicBezTo>
                  <a:cubicBezTo>
                    <a:pt x="2112716" y="4172289"/>
                    <a:pt x="2121171" y="4183473"/>
                    <a:pt x="2137365" y="4188304"/>
                  </a:cubicBezTo>
                  <a:cubicBezTo>
                    <a:pt x="2150115" y="4172982"/>
                    <a:pt x="2142711" y="4159405"/>
                    <a:pt x="2138506" y="4144508"/>
                  </a:cubicBezTo>
                  <a:cubicBezTo>
                    <a:pt x="2150540" y="4158734"/>
                    <a:pt x="2162127" y="4173363"/>
                    <a:pt x="2174720" y="4187007"/>
                  </a:cubicBezTo>
                  <a:cubicBezTo>
                    <a:pt x="2191809" y="4205646"/>
                    <a:pt x="2209345" y="4223870"/>
                    <a:pt x="2227351" y="4241674"/>
                  </a:cubicBezTo>
                  <a:cubicBezTo>
                    <a:pt x="2235135" y="4249347"/>
                    <a:pt x="2241130" y="4247848"/>
                    <a:pt x="2247729" y="4238878"/>
                  </a:cubicBezTo>
                  <a:cubicBezTo>
                    <a:pt x="2258376" y="4224429"/>
                    <a:pt x="2257615" y="4214453"/>
                    <a:pt x="2246275" y="4199712"/>
                  </a:cubicBezTo>
                  <a:cubicBezTo>
                    <a:pt x="2251330" y="4181818"/>
                    <a:pt x="2256810" y="4165802"/>
                    <a:pt x="2259986" y="4149362"/>
                  </a:cubicBezTo>
                  <a:cubicBezTo>
                    <a:pt x="2261440" y="4141891"/>
                    <a:pt x="2258040" y="4133548"/>
                    <a:pt x="2257302" y="4125540"/>
                  </a:cubicBezTo>
                  <a:cubicBezTo>
                    <a:pt x="2256653" y="4118472"/>
                    <a:pt x="2254349" y="4110464"/>
                    <a:pt x="2256743" y="4104425"/>
                  </a:cubicBezTo>
                  <a:cubicBezTo>
                    <a:pt x="2268106" y="4075592"/>
                    <a:pt x="2268866" y="4044949"/>
                    <a:pt x="2271125" y="4014953"/>
                  </a:cubicBezTo>
                  <a:cubicBezTo>
                    <a:pt x="2274570" y="3969748"/>
                    <a:pt x="2274816" y="3924184"/>
                    <a:pt x="2274391" y="3878800"/>
                  </a:cubicBezTo>
                  <a:cubicBezTo>
                    <a:pt x="2273765" y="3810399"/>
                    <a:pt x="2271215" y="3742020"/>
                    <a:pt x="2269918" y="3673641"/>
                  </a:cubicBezTo>
                  <a:cubicBezTo>
                    <a:pt x="2269694" y="3661697"/>
                    <a:pt x="2267099" y="3653510"/>
                    <a:pt x="2253544" y="3651654"/>
                  </a:cubicBezTo>
                  <a:cubicBezTo>
                    <a:pt x="2242696" y="3650244"/>
                    <a:pt x="2237887" y="3644719"/>
                    <a:pt x="2242092" y="3632954"/>
                  </a:cubicBezTo>
                  <a:cubicBezTo>
                    <a:pt x="2245939" y="3622106"/>
                    <a:pt x="2245291" y="3610049"/>
                    <a:pt x="2255513" y="3601236"/>
                  </a:cubicBezTo>
                  <a:cubicBezTo>
                    <a:pt x="2261776" y="3595846"/>
                    <a:pt x="2260277" y="3587435"/>
                    <a:pt x="2253030" y="3581910"/>
                  </a:cubicBezTo>
                  <a:cubicBezTo>
                    <a:pt x="2249585" y="3579271"/>
                    <a:pt x="2245626" y="3577303"/>
                    <a:pt x="2240638" y="3574238"/>
                  </a:cubicBezTo>
                  <a:cubicBezTo>
                    <a:pt x="2250122" y="3554644"/>
                    <a:pt x="2239699" y="3542543"/>
                    <a:pt x="2225987" y="3530352"/>
                  </a:cubicBezTo>
                  <a:cubicBezTo>
                    <a:pt x="2212902" y="3518744"/>
                    <a:pt x="2214669" y="3513219"/>
                    <a:pt x="2230461" y="3503265"/>
                  </a:cubicBezTo>
                  <a:cubicBezTo>
                    <a:pt x="2233547" y="3501424"/>
                    <a:pt x="2235918" y="3498583"/>
                    <a:pt x="2237171" y="3495212"/>
                  </a:cubicBezTo>
                  <a:cubicBezTo>
                    <a:pt x="2242315" y="3476625"/>
                    <a:pt x="2246118" y="3457679"/>
                    <a:pt x="2251777" y="3439293"/>
                  </a:cubicBezTo>
                  <a:cubicBezTo>
                    <a:pt x="2258241" y="3418021"/>
                    <a:pt x="2265802" y="3397062"/>
                    <a:pt x="2273407" y="3376148"/>
                  </a:cubicBezTo>
                  <a:cubicBezTo>
                    <a:pt x="2279156" y="3360356"/>
                    <a:pt x="2275398" y="3344542"/>
                    <a:pt x="2277478" y="3325910"/>
                  </a:cubicBezTo>
                  <a:lnTo>
                    <a:pt x="2299354" y="3328147"/>
                  </a:lnTo>
                  <a:cubicBezTo>
                    <a:pt x="2297698" y="3338100"/>
                    <a:pt x="2296916" y="3347942"/>
                    <a:pt x="2308860" y="3348814"/>
                  </a:cubicBezTo>
                  <a:cubicBezTo>
                    <a:pt x="2311723" y="3349016"/>
                    <a:pt x="2314989" y="3343759"/>
                    <a:pt x="2319216" y="3340024"/>
                  </a:cubicBezTo>
                  <a:cubicBezTo>
                    <a:pt x="2320514" y="3341008"/>
                    <a:pt x="2323511" y="3343044"/>
                    <a:pt x="2326240" y="3345437"/>
                  </a:cubicBezTo>
                  <a:cubicBezTo>
                    <a:pt x="2331832" y="3350313"/>
                    <a:pt x="2337893" y="3353579"/>
                    <a:pt x="2343441" y="3346287"/>
                  </a:cubicBezTo>
                  <a:cubicBezTo>
                    <a:pt x="2348988" y="3338995"/>
                    <a:pt x="2342725" y="3333716"/>
                    <a:pt x="2337849" y="3329399"/>
                  </a:cubicBezTo>
                  <a:cubicBezTo>
                    <a:pt x="2322191" y="3315621"/>
                    <a:pt x="2304632" y="3306830"/>
                    <a:pt x="2282958" y="3309380"/>
                  </a:cubicBezTo>
                  <a:cubicBezTo>
                    <a:pt x="2280207" y="3309548"/>
                    <a:pt x="2277478" y="3309548"/>
                    <a:pt x="2274727" y="3309380"/>
                  </a:cubicBezTo>
                  <a:cubicBezTo>
                    <a:pt x="2272825" y="3301193"/>
                    <a:pt x="2269985" y="3293722"/>
                    <a:pt x="2269716" y="3286162"/>
                  </a:cubicBezTo>
                  <a:cubicBezTo>
                    <a:pt x="2269582" y="3280467"/>
                    <a:pt x="2271394" y="3274897"/>
                    <a:pt x="2274861" y="3270370"/>
                  </a:cubicBezTo>
                  <a:cubicBezTo>
                    <a:pt x="2298302" y="3242522"/>
                    <a:pt x="2322326" y="3215189"/>
                    <a:pt x="2346170" y="3187609"/>
                  </a:cubicBezTo>
                  <a:cubicBezTo>
                    <a:pt x="2348966" y="3184366"/>
                    <a:pt x="2351672" y="3181033"/>
                    <a:pt x="2355117" y="3176917"/>
                  </a:cubicBezTo>
                  <a:cubicBezTo>
                    <a:pt x="2347825" y="3168686"/>
                    <a:pt x="2341204" y="3161260"/>
                    <a:pt x="2331385" y="3150076"/>
                  </a:cubicBezTo>
                  <a:cubicBezTo>
                    <a:pt x="2339974" y="3150076"/>
                    <a:pt x="2344805" y="3149203"/>
                    <a:pt x="2348876" y="3150277"/>
                  </a:cubicBezTo>
                  <a:cubicBezTo>
                    <a:pt x="2356056" y="3152156"/>
                    <a:pt x="2362811" y="3155668"/>
                    <a:pt x="2369947" y="3157703"/>
                  </a:cubicBezTo>
                  <a:cubicBezTo>
                    <a:pt x="2375606" y="3159291"/>
                    <a:pt x="2382719" y="3162177"/>
                    <a:pt x="2387237" y="3160164"/>
                  </a:cubicBezTo>
                  <a:cubicBezTo>
                    <a:pt x="2415466" y="3147414"/>
                    <a:pt x="2446110" y="3147884"/>
                    <a:pt x="2477872" y="3142694"/>
                  </a:cubicBezTo>
                  <a:cubicBezTo>
                    <a:pt x="2469551" y="3127864"/>
                    <a:pt x="2460515" y="3117016"/>
                    <a:pt x="2443358" y="3114578"/>
                  </a:cubicBezTo>
                  <a:cubicBezTo>
                    <a:pt x="2436357" y="3113571"/>
                    <a:pt x="2428103" y="3111312"/>
                    <a:pt x="2423451" y="3106615"/>
                  </a:cubicBezTo>
                  <a:cubicBezTo>
                    <a:pt x="2418709" y="3101345"/>
                    <a:pt x="2416383" y="3094328"/>
                    <a:pt x="2417054" y="3087267"/>
                  </a:cubicBezTo>
                  <a:cubicBezTo>
                    <a:pt x="2418552" y="3078677"/>
                    <a:pt x="2424323" y="3070602"/>
                    <a:pt x="2435306" y="3070625"/>
                  </a:cubicBezTo>
                  <a:cubicBezTo>
                    <a:pt x="2444253" y="3070625"/>
                    <a:pt x="2453200" y="3071564"/>
                    <a:pt x="2462147" y="3071117"/>
                  </a:cubicBezTo>
                  <a:cubicBezTo>
                    <a:pt x="2470244" y="3070804"/>
                    <a:pt x="2478297" y="3069650"/>
                    <a:pt x="2486170" y="3067672"/>
                  </a:cubicBezTo>
                  <a:cubicBezTo>
                    <a:pt x="2504266" y="3062818"/>
                    <a:pt x="2504177" y="3062483"/>
                    <a:pt x="2515249" y="3083129"/>
                  </a:cubicBezTo>
                  <a:lnTo>
                    <a:pt x="2500464" y="3099569"/>
                  </a:lnTo>
                  <a:cubicBezTo>
                    <a:pt x="2519342" y="3111066"/>
                    <a:pt x="2530727" y="3080579"/>
                    <a:pt x="2548532" y="3091181"/>
                  </a:cubicBezTo>
                  <a:cubicBezTo>
                    <a:pt x="2542403" y="3107890"/>
                    <a:pt x="2536543" y="3123883"/>
                    <a:pt x="2530101" y="3141509"/>
                  </a:cubicBezTo>
                  <a:cubicBezTo>
                    <a:pt x="2547794" y="3145803"/>
                    <a:pt x="2564816" y="3149740"/>
                    <a:pt x="2581749" y="3154080"/>
                  </a:cubicBezTo>
                  <a:cubicBezTo>
                    <a:pt x="2599039" y="3158553"/>
                    <a:pt x="2616285" y="3162557"/>
                    <a:pt x="2630488" y="3174926"/>
                  </a:cubicBezTo>
                  <a:cubicBezTo>
                    <a:pt x="2645385" y="3187922"/>
                    <a:pt x="2646996" y="3191210"/>
                    <a:pt x="2640867" y="3211162"/>
                  </a:cubicBezTo>
                  <a:cubicBezTo>
                    <a:pt x="2644401" y="3224292"/>
                    <a:pt x="2668514" y="3225209"/>
                    <a:pt x="2661826" y="3247622"/>
                  </a:cubicBezTo>
                  <a:cubicBezTo>
                    <a:pt x="2658063" y="3244377"/>
                    <a:pt x="2654089" y="3241388"/>
                    <a:pt x="2649926" y="3238675"/>
                  </a:cubicBezTo>
                  <a:cubicBezTo>
                    <a:pt x="2640979" y="3233799"/>
                    <a:pt x="2631875" y="3229280"/>
                    <a:pt x="2622704" y="3224874"/>
                  </a:cubicBezTo>
                  <a:cubicBezTo>
                    <a:pt x="2616777" y="3222033"/>
                    <a:pt x="2609462" y="3220982"/>
                    <a:pt x="2604810" y="3216821"/>
                  </a:cubicBezTo>
                  <a:cubicBezTo>
                    <a:pt x="2583046" y="3197429"/>
                    <a:pt x="2553878" y="3198636"/>
                    <a:pt x="2528893" y="3188459"/>
                  </a:cubicBezTo>
                  <a:cubicBezTo>
                    <a:pt x="2527775" y="3188012"/>
                    <a:pt x="2526075" y="3189085"/>
                    <a:pt x="2523570" y="3189712"/>
                  </a:cubicBezTo>
                  <a:lnTo>
                    <a:pt x="2513370" y="3208008"/>
                  </a:lnTo>
                  <a:cubicBezTo>
                    <a:pt x="2506660" y="3194588"/>
                    <a:pt x="2501694" y="3182554"/>
                    <a:pt x="2485701" y="3184299"/>
                  </a:cubicBezTo>
                  <a:cubicBezTo>
                    <a:pt x="2476888" y="3185260"/>
                    <a:pt x="2471475" y="3188079"/>
                    <a:pt x="2471408" y="3197496"/>
                  </a:cubicBezTo>
                  <a:cubicBezTo>
                    <a:pt x="2471408" y="3206443"/>
                    <a:pt x="2471162" y="3215390"/>
                    <a:pt x="2471408" y="3224337"/>
                  </a:cubicBezTo>
                  <a:cubicBezTo>
                    <a:pt x="2472347" y="3250888"/>
                    <a:pt x="2463109" y="3275358"/>
                    <a:pt x="2456332" y="3300388"/>
                  </a:cubicBezTo>
                  <a:cubicBezTo>
                    <a:pt x="2452507" y="3314435"/>
                    <a:pt x="2452305" y="3329310"/>
                    <a:pt x="2439220" y="3340248"/>
                  </a:cubicBezTo>
                  <a:cubicBezTo>
                    <a:pt x="2432510" y="3345795"/>
                    <a:pt x="2435283" y="3355122"/>
                    <a:pt x="2445595" y="3362034"/>
                  </a:cubicBezTo>
                  <a:cubicBezTo>
                    <a:pt x="2449196" y="3355726"/>
                    <a:pt x="2452305" y="3350425"/>
                    <a:pt x="2456779" y="3342529"/>
                  </a:cubicBezTo>
                  <a:lnTo>
                    <a:pt x="2472593" y="3362794"/>
                  </a:lnTo>
                  <a:lnTo>
                    <a:pt x="2429535" y="3371742"/>
                  </a:lnTo>
                  <a:lnTo>
                    <a:pt x="2414414" y="3391873"/>
                  </a:lnTo>
                  <a:cubicBezTo>
                    <a:pt x="2417434" y="3403370"/>
                    <a:pt x="2424949" y="3415941"/>
                    <a:pt x="2411618" y="3423188"/>
                  </a:cubicBezTo>
                  <a:cubicBezTo>
                    <a:pt x="2416763" y="3441552"/>
                    <a:pt x="2419939" y="3458372"/>
                    <a:pt x="2426314" y="3473918"/>
                  </a:cubicBezTo>
                  <a:cubicBezTo>
                    <a:pt x="2432309" y="3488480"/>
                    <a:pt x="2441658" y="3501677"/>
                    <a:pt x="2450270" y="3516753"/>
                  </a:cubicBezTo>
                  <a:cubicBezTo>
                    <a:pt x="2456600" y="3495704"/>
                    <a:pt x="2459553" y="3476670"/>
                    <a:pt x="2467896" y="3460363"/>
                  </a:cubicBezTo>
                  <a:cubicBezTo>
                    <a:pt x="2479080" y="3438376"/>
                    <a:pt x="2474606" y="3415225"/>
                    <a:pt x="2477447" y="3392812"/>
                  </a:cubicBezTo>
                  <a:cubicBezTo>
                    <a:pt x="2482457" y="3354787"/>
                    <a:pt x="2483889" y="3316090"/>
                    <a:pt x="2486797" y="3277685"/>
                  </a:cubicBezTo>
                  <a:cubicBezTo>
                    <a:pt x="2487244" y="3271578"/>
                    <a:pt x="2487445" y="3265449"/>
                    <a:pt x="2491270" y="3259253"/>
                  </a:cubicBezTo>
                  <a:cubicBezTo>
                    <a:pt x="2492456" y="3273233"/>
                    <a:pt x="2493507" y="3287236"/>
                    <a:pt x="2495028" y="3303833"/>
                  </a:cubicBezTo>
                  <a:lnTo>
                    <a:pt x="2521422" y="3287527"/>
                  </a:lnTo>
                  <a:cubicBezTo>
                    <a:pt x="2517910" y="3295668"/>
                    <a:pt x="2515942" y="3301641"/>
                    <a:pt x="2512922" y="3307031"/>
                  </a:cubicBezTo>
                  <a:cubicBezTo>
                    <a:pt x="2500575" y="3328952"/>
                    <a:pt x="2499860" y="3352192"/>
                    <a:pt x="2503819" y="3376372"/>
                  </a:cubicBezTo>
                  <a:cubicBezTo>
                    <a:pt x="2505854" y="3388652"/>
                    <a:pt x="2510171" y="3401155"/>
                    <a:pt x="2502298" y="3413301"/>
                  </a:cubicBezTo>
                  <a:cubicBezTo>
                    <a:pt x="2500889" y="3415538"/>
                    <a:pt x="2501671" y="3419117"/>
                    <a:pt x="2501537" y="3422092"/>
                  </a:cubicBezTo>
                  <a:cubicBezTo>
                    <a:pt x="2500486" y="3444907"/>
                    <a:pt x="2502477" y="3447345"/>
                    <a:pt x="2525695" y="3450163"/>
                  </a:cubicBezTo>
                  <a:lnTo>
                    <a:pt x="2507800" y="3461795"/>
                  </a:lnTo>
                  <a:cubicBezTo>
                    <a:pt x="2511558" y="3467499"/>
                    <a:pt x="2514958" y="3472017"/>
                    <a:pt x="2517620" y="3476938"/>
                  </a:cubicBezTo>
                  <a:cubicBezTo>
                    <a:pt x="2520729" y="3482619"/>
                    <a:pt x="2524755" y="3488457"/>
                    <a:pt x="2525560" y="3494564"/>
                  </a:cubicBezTo>
                  <a:cubicBezTo>
                    <a:pt x="2526880" y="3504920"/>
                    <a:pt x="2532069" y="3508611"/>
                    <a:pt x="2541665" y="3509125"/>
                  </a:cubicBezTo>
                  <a:cubicBezTo>
                    <a:pt x="2550098" y="3509573"/>
                    <a:pt x="2559135" y="3510892"/>
                    <a:pt x="2558285" y="3522367"/>
                  </a:cubicBezTo>
                  <a:cubicBezTo>
                    <a:pt x="2557658" y="3530800"/>
                    <a:pt x="2539496" y="3538852"/>
                    <a:pt x="2530593" y="3534401"/>
                  </a:cubicBezTo>
                  <a:cubicBezTo>
                    <a:pt x="2518210" y="3528576"/>
                    <a:pt x="2509775" y="3516697"/>
                    <a:pt x="2508359" y="3503086"/>
                  </a:cubicBezTo>
                  <a:cubicBezTo>
                    <a:pt x="2507487" y="3496376"/>
                    <a:pt x="2510373" y="3488346"/>
                    <a:pt x="2499972" y="3480919"/>
                  </a:cubicBezTo>
                  <a:cubicBezTo>
                    <a:pt x="2498898" y="3489576"/>
                    <a:pt x="2497377" y="3495727"/>
                    <a:pt x="2497511" y="3501811"/>
                  </a:cubicBezTo>
                  <a:cubicBezTo>
                    <a:pt x="2497869" y="3517469"/>
                    <a:pt x="2499278" y="3533126"/>
                    <a:pt x="2499748" y="3548672"/>
                  </a:cubicBezTo>
                  <a:cubicBezTo>
                    <a:pt x="2500016" y="3558245"/>
                    <a:pt x="2503931" y="3564061"/>
                    <a:pt x="2513392" y="3566253"/>
                  </a:cubicBezTo>
                  <a:cubicBezTo>
                    <a:pt x="2532315" y="3570727"/>
                    <a:pt x="2546116" y="3583230"/>
                    <a:pt x="2559783" y="3595913"/>
                  </a:cubicBezTo>
                  <a:cubicBezTo>
                    <a:pt x="2573450" y="3608595"/>
                    <a:pt x="2587341" y="3621681"/>
                    <a:pt x="2601097" y="3634587"/>
                  </a:cubicBezTo>
                  <a:lnTo>
                    <a:pt x="2606040" y="3632484"/>
                  </a:lnTo>
                  <a:cubicBezTo>
                    <a:pt x="2606040" y="3622598"/>
                    <a:pt x="2605481" y="3612666"/>
                    <a:pt x="2606197" y="3602824"/>
                  </a:cubicBezTo>
                  <a:cubicBezTo>
                    <a:pt x="2606912" y="3592983"/>
                    <a:pt x="2608836" y="3583633"/>
                    <a:pt x="2610335" y="3574082"/>
                  </a:cubicBezTo>
                  <a:cubicBezTo>
                    <a:pt x="2614808" y="3546144"/>
                    <a:pt x="2621519" y="3518363"/>
                    <a:pt x="2623151" y="3490269"/>
                  </a:cubicBezTo>
                  <a:cubicBezTo>
                    <a:pt x="2626149" y="3439830"/>
                    <a:pt x="2646437" y="3392477"/>
                    <a:pt x="2647533" y="3341836"/>
                  </a:cubicBezTo>
                  <a:cubicBezTo>
                    <a:pt x="2647868" y="3325507"/>
                    <a:pt x="2649613" y="3309179"/>
                    <a:pt x="2651134" y="3292872"/>
                  </a:cubicBezTo>
                  <a:cubicBezTo>
                    <a:pt x="2651581" y="3288175"/>
                    <a:pt x="2653371" y="3283612"/>
                    <a:pt x="2655048" y="3277371"/>
                  </a:cubicBezTo>
                  <a:cubicBezTo>
                    <a:pt x="2669341" y="3286319"/>
                    <a:pt x="2664152" y="3298263"/>
                    <a:pt x="2663995" y="3308418"/>
                  </a:cubicBezTo>
                  <a:cubicBezTo>
                    <a:pt x="2663839" y="3318573"/>
                    <a:pt x="2662519" y="3328773"/>
                    <a:pt x="2661557" y="3340673"/>
                  </a:cubicBezTo>
                  <a:cubicBezTo>
                    <a:pt x="2671779" y="3337586"/>
                    <a:pt x="2671175" y="3330070"/>
                    <a:pt x="2671623" y="3324299"/>
                  </a:cubicBezTo>
                  <a:cubicBezTo>
                    <a:pt x="2672473" y="3313943"/>
                    <a:pt x="2671287" y="3303385"/>
                    <a:pt x="2672495" y="3292984"/>
                  </a:cubicBezTo>
                  <a:cubicBezTo>
                    <a:pt x="2672965" y="3289115"/>
                    <a:pt x="2677684" y="3285715"/>
                    <a:pt x="2680458" y="3282091"/>
                  </a:cubicBezTo>
                  <a:cubicBezTo>
                    <a:pt x="2683433" y="3285692"/>
                    <a:pt x="2689405" y="3289674"/>
                    <a:pt x="2688891" y="3292828"/>
                  </a:cubicBezTo>
                  <a:cubicBezTo>
                    <a:pt x="2686654" y="3310476"/>
                    <a:pt x="2682986" y="3327968"/>
                    <a:pt x="2679340" y="3345415"/>
                  </a:cubicBezTo>
                  <a:cubicBezTo>
                    <a:pt x="2678494" y="3350595"/>
                    <a:pt x="2676559" y="3355536"/>
                    <a:pt x="2673658" y="3359909"/>
                  </a:cubicBezTo>
                  <a:cubicBezTo>
                    <a:pt x="2664174" y="3372413"/>
                    <a:pt x="2662474" y="3387243"/>
                    <a:pt x="2659656" y="3401782"/>
                  </a:cubicBezTo>
                  <a:cubicBezTo>
                    <a:pt x="2649300" y="3457344"/>
                    <a:pt x="2638049" y="3512816"/>
                    <a:pt x="2629504" y="3568669"/>
                  </a:cubicBezTo>
                  <a:cubicBezTo>
                    <a:pt x="2625612" y="3594213"/>
                    <a:pt x="2626462" y="3620607"/>
                    <a:pt x="2626797" y="3646598"/>
                  </a:cubicBezTo>
                  <a:cubicBezTo>
                    <a:pt x="2626954" y="3659393"/>
                    <a:pt x="2619752" y="3672612"/>
                    <a:pt x="2629213" y="3685541"/>
                  </a:cubicBezTo>
                  <a:cubicBezTo>
                    <a:pt x="2631450" y="3688493"/>
                    <a:pt x="2626820" y="3696367"/>
                    <a:pt x="2624494" y="3705247"/>
                  </a:cubicBezTo>
                  <a:lnTo>
                    <a:pt x="2574993" y="3669951"/>
                  </a:lnTo>
                  <a:cubicBezTo>
                    <a:pt x="2568015" y="3687353"/>
                    <a:pt x="2592597" y="3688605"/>
                    <a:pt x="2588660" y="3704151"/>
                  </a:cubicBezTo>
                  <a:lnTo>
                    <a:pt x="2570990" y="3704151"/>
                  </a:lnTo>
                  <a:cubicBezTo>
                    <a:pt x="2573070" y="3713568"/>
                    <a:pt x="2574792" y="3721285"/>
                    <a:pt x="2576447" y="3728756"/>
                  </a:cubicBezTo>
                  <a:lnTo>
                    <a:pt x="2537796" y="3756022"/>
                  </a:lnTo>
                  <a:cubicBezTo>
                    <a:pt x="2520349" y="3749312"/>
                    <a:pt x="2502007" y="3741438"/>
                    <a:pt x="2482927" y="3735533"/>
                  </a:cubicBezTo>
                  <a:cubicBezTo>
                    <a:pt x="2472638" y="3732357"/>
                    <a:pt x="2461253" y="3732827"/>
                    <a:pt x="2450404" y="3731350"/>
                  </a:cubicBezTo>
                  <a:cubicBezTo>
                    <a:pt x="2443135" y="3730366"/>
                    <a:pt x="2433874" y="3731350"/>
                    <a:pt x="2429065" y="3727145"/>
                  </a:cubicBezTo>
                  <a:cubicBezTo>
                    <a:pt x="2413989" y="3714217"/>
                    <a:pt x="2396252" y="3715089"/>
                    <a:pt x="2378670" y="3713725"/>
                  </a:cubicBezTo>
                  <a:cubicBezTo>
                    <a:pt x="2373727" y="3713543"/>
                    <a:pt x="2368918" y="3712063"/>
                    <a:pt x="2364735" y="3709430"/>
                  </a:cubicBezTo>
                  <a:cubicBezTo>
                    <a:pt x="2415913" y="3692005"/>
                    <a:pt x="2462595" y="3710079"/>
                    <a:pt x="2508762" y="3728465"/>
                  </a:cubicBezTo>
                  <a:cubicBezTo>
                    <a:pt x="2525404" y="3716767"/>
                    <a:pt x="2525404" y="3716767"/>
                    <a:pt x="2545714" y="3730702"/>
                  </a:cubicBezTo>
                  <a:cubicBezTo>
                    <a:pt x="2558352" y="3728823"/>
                    <a:pt x="2558665" y="3717930"/>
                    <a:pt x="2559895" y="3708826"/>
                  </a:cubicBezTo>
                  <a:cubicBezTo>
                    <a:pt x="2561327" y="3698089"/>
                    <a:pt x="2559067" y="3687062"/>
                    <a:pt x="2548935" y="3681448"/>
                  </a:cubicBezTo>
                  <a:cubicBezTo>
                    <a:pt x="2538243" y="3675498"/>
                    <a:pt x="2531510" y="3668407"/>
                    <a:pt x="2530593" y="3655725"/>
                  </a:cubicBezTo>
                  <a:cubicBezTo>
                    <a:pt x="2529944" y="3646979"/>
                    <a:pt x="2523883" y="3643377"/>
                    <a:pt x="2515159" y="3642841"/>
                  </a:cubicBezTo>
                  <a:cubicBezTo>
                    <a:pt x="2500307" y="3641946"/>
                    <a:pt x="2485499" y="3640604"/>
                    <a:pt x="2470692" y="3639195"/>
                  </a:cubicBezTo>
                  <a:cubicBezTo>
                    <a:pt x="2449107" y="3636958"/>
                    <a:pt x="2428014" y="3633513"/>
                    <a:pt x="2408420" y="3623000"/>
                  </a:cubicBezTo>
                  <a:cubicBezTo>
                    <a:pt x="2393791" y="3615149"/>
                    <a:pt x="2391330" y="3616290"/>
                    <a:pt x="2383524" y="3632686"/>
                  </a:cubicBezTo>
                  <a:cubicBezTo>
                    <a:pt x="2377507" y="3645346"/>
                    <a:pt x="2372922" y="3658722"/>
                    <a:pt x="2367867" y="3671807"/>
                  </a:cubicBezTo>
                  <a:cubicBezTo>
                    <a:pt x="2367084" y="3673865"/>
                    <a:pt x="2367665" y="3676728"/>
                    <a:pt x="2366413" y="3678271"/>
                  </a:cubicBezTo>
                  <a:cubicBezTo>
                    <a:pt x="2355072" y="3692520"/>
                    <a:pt x="2343463" y="3706544"/>
                    <a:pt x="2331317" y="3721352"/>
                  </a:cubicBezTo>
                  <a:cubicBezTo>
                    <a:pt x="2314542" y="3706477"/>
                    <a:pt x="2326262" y="3687241"/>
                    <a:pt x="2318232" y="3670152"/>
                  </a:cubicBezTo>
                  <a:lnTo>
                    <a:pt x="2340779" y="3672053"/>
                  </a:lnTo>
                  <a:cubicBezTo>
                    <a:pt x="2345991" y="3653018"/>
                    <a:pt x="2362409" y="3638747"/>
                    <a:pt x="2356839" y="3616983"/>
                  </a:cubicBezTo>
                  <a:cubicBezTo>
                    <a:pt x="2355900" y="3613315"/>
                    <a:pt x="2359658" y="3606269"/>
                    <a:pt x="2363259" y="3604032"/>
                  </a:cubicBezTo>
                  <a:cubicBezTo>
                    <a:pt x="2375762" y="3596271"/>
                    <a:pt x="2375718" y="3573523"/>
                    <a:pt x="2396565" y="3575469"/>
                  </a:cubicBezTo>
                  <a:cubicBezTo>
                    <a:pt x="2397549" y="3603831"/>
                    <a:pt x="2400367" y="3603988"/>
                    <a:pt x="2433091" y="3600521"/>
                  </a:cubicBezTo>
                  <a:lnTo>
                    <a:pt x="2424144" y="3612778"/>
                  </a:lnTo>
                  <a:cubicBezTo>
                    <a:pt x="2445841" y="3620249"/>
                    <a:pt x="2466464" y="3625886"/>
                    <a:pt x="2492344" y="3622016"/>
                  </a:cubicBezTo>
                  <a:cubicBezTo>
                    <a:pt x="2481630" y="3604994"/>
                    <a:pt x="2497668" y="3584528"/>
                    <a:pt x="2479617" y="3569854"/>
                  </a:cubicBezTo>
                  <a:cubicBezTo>
                    <a:pt x="2477447" y="3570937"/>
                    <a:pt x="2475434" y="3572315"/>
                    <a:pt x="2473622" y="3573948"/>
                  </a:cubicBezTo>
                  <a:cubicBezTo>
                    <a:pt x="2462013" y="3588867"/>
                    <a:pt x="2460872" y="3588777"/>
                    <a:pt x="2452440" y="3573321"/>
                  </a:cubicBezTo>
                  <a:cubicBezTo>
                    <a:pt x="2443202" y="3556366"/>
                    <a:pt x="2433695" y="3539568"/>
                    <a:pt x="2424077" y="3522837"/>
                  </a:cubicBezTo>
                  <a:cubicBezTo>
                    <a:pt x="2422265" y="3519728"/>
                    <a:pt x="2419738" y="3515254"/>
                    <a:pt x="2416987" y="3514784"/>
                  </a:cubicBezTo>
                  <a:cubicBezTo>
                    <a:pt x="2407100" y="3513677"/>
                    <a:pt x="2398690" y="3507065"/>
                    <a:pt x="2395290" y="3497718"/>
                  </a:cubicBezTo>
                  <a:cubicBezTo>
                    <a:pt x="2394663" y="3496197"/>
                    <a:pt x="2389899" y="3496398"/>
                    <a:pt x="2386342" y="3495660"/>
                  </a:cubicBezTo>
                  <a:cubicBezTo>
                    <a:pt x="2370170" y="3538159"/>
                    <a:pt x="2369052" y="3588285"/>
                    <a:pt x="2324025" y="3617341"/>
                  </a:cubicBezTo>
                  <a:cubicBezTo>
                    <a:pt x="2313602" y="3598798"/>
                    <a:pt x="2336708" y="3593609"/>
                    <a:pt x="2334136" y="3578578"/>
                  </a:cubicBezTo>
                  <a:cubicBezTo>
                    <a:pt x="2323645" y="3572046"/>
                    <a:pt x="2310806" y="3570458"/>
                    <a:pt x="2298079" y="3567260"/>
                  </a:cubicBezTo>
                  <a:cubicBezTo>
                    <a:pt x="2285754" y="3564195"/>
                    <a:pt x="2274592" y="3556456"/>
                    <a:pt x="2259248" y="3549007"/>
                  </a:cubicBezTo>
                  <a:cubicBezTo>
                    <a:pt x="2260232" y="3555158"/>
                    <a:pt x="2259427" y="3560952"/>
                    <a:pt x="2261709" y="3562696"/>
                  </a:cubicBezTo>
                  <a:cubicBezTo>
                    <a:pt x="2275711" y="3573366"/>
                    <a:pt x="2282086" y="3586384"/>
                    <a:pt x="2281594" y="3604413"/>
                  </a:cubicBezTo>
                  <a:cubicBezTo>
                    <a:pt x="2281146" y="3620450"/>
                    <a:pt x="2287230" y="3624410"/>
                    <a:pt x="2307764" y="3626915"/>
                  </a:cubicBezTo>
                  <a:cubicBezTo>
                    <a:pt x="2319619" y="3641521"/>
                    <a:pt x="2306221" y="3654338"/>
                    <a:pt x="2305930" y="3668653"/>
                  </a:cubicBezTo>
                  <a:lnTo>
                    <a:pt x="2285620" y="3666685"/>
                  </a:lnTo>
                  <a:cubicBezTo>
                    <a:pt x="2285240" y="3673552"/>
                    <a:pt x="2284054" y="3679256"/>
                    <a:pt x="2284725" y="3684736"/>
                  </a:cubicBezTo>
                  <a:cubicBezTo>
                    <a:pt x="2291570" y="3740946"/>
                    <a:pt x="2295439" y="3797157"/>
                    <a:pt x="2293672" y="3853949"/>
                  </a:cubicBezTo>
                  <a:cubicBezTo>
                    <a:pt x="2292084" y="3901548"/>
                    <a:pt x="2295909" y="3949281"/>
                    <a:pt x="2295193" y="3996925"/>
                  </a:cubicBezTo>
                  <a:cubicBezTo>
                    <a:pt x="2294567" y="4028161"/>
                    <a:pt x="2292196" y="4059338"/>
                    <a:pt x="2288103" y="4090311"/>
                  </a:cubicBezTo>
                  <a:cubicBezTo>
                    <a:pt x="2283383" y="4127933"/>
                    <a:pt x="2276606" y="4165288"/>
                    <a:pt x="2270208" y="4202687"/>
                  </a:cubicBezTo>
                  <a:cubicBezTo>
                    <a:pt x="2267099" y="4220895"/>
                    <a:pt x="2263252" y="4239013"/>
                    <a:pt x="2259024" y="4256974"/>
                  </a:cubicBezTo>
                  <a:cubicBezTo>
                    <a:pt x="2258197" y="4260419"/>
                    <a:pt x="2253790" y="4263438"/>
                    <a:pt x="2250390" y="4265675"/>
                  </a:cubicBezTo>
                  <a:cubicBezTo>
                    <a:pt x="2244664" y="4269478"/>
                    <a:pt x="2238423" y="4272497"/>
                    <a:pt x="2231557" y="4276300"/>
                  </a:cubicBezTo>
                  <a:lnTo>
                    <a:pt x="2202322" y="4263841"/>
                  </a:lnTo>
                  <a:cubicBezTo>
                    <a:pt x="2197446" y="4286925"/>
                    <a:pt x="2209860" y="4305065"/>
                    <a:pt x="2209726" y="4324704"/>
                  </a:cubicBezTo>
                  <a:cubicBezTo>
                    <a:pt x="2209591" y="4343761"/>
                    <a:pt x="2214490" y="4362729"/>
                    <a:pt x="2216749" y="4381921"/>
                  </a:cubicBezTo>
                  <a:cubicBezTo>
                    <a:pt x="2218986" y="4401627"/>
                    <a:pt x="2220865" y="4421378"/>
                    <a:pt x="2223236" y="4444395"/>
                  </a:cubicBezTo>
                  <a:cubicBezTo>
                    <a:pt x="2230192" y="4439653"/>
                    <a:pt x="2234420" y="4437393"/>
                    <a:pt x="2237999" y="4434195"/>
                  </a:cubicBezTo>
                  <a:cubicBezTo>
                    <a:pt x="2248959" y="4424129"/>
                    <a:pt x="2259494" y="4413594"/>
                    <a:pt x="2270432" y="4403484"/>
                  </a:cubicBezTo>
                  <a:cubicBezTo>
                    <a:pt x="2280788" y="4393910"/>
                    <a:pt x="2291950" y="4386842"/>
                    <a:pt x="2306400" y="4397579"/>
                  </a:cubicBezTo>
                  <a:lnTo>
                    <a:pt x="2316622" y="4367091"/>
                  </a:lnTo>
                  <a:cubicBezTo>
                    <a:pt x="2321945" y="4374137"/>
                    <a:pt x="2326486" y="4377470"/>
                    <a:pt x="2327023" y="4381384"/>
                  </a:cubicBezTo>
                  <a:cubicBezTo>
                    <a:pt x="2327828" y="4388788"/>
                    <a:pt x="2327582" y="4396259"/>
                    <a:pt x="2326262" y="4403573"/>
                  </a:cubicBezTo>
                  <a:cubicBezTo>
                    <a:pt x="2318076" y="4457413"/>
                    <a:pt x="2306869" y="4510514"/>
                    <a:pt x="2287856" y="4561804"/>
                  </a:cubicBezTo>
                  <a:cubicBezTo>
                    <a:pt x="2284144" y="4571802"/>
                    <a:pt x="2283629" y="4583612"/>
                    <a:pt x="2284233" y="4594461"/>
                  </a:cubicBezTo>
                  <a:cubicBezTo>
                    <a:pt x="2285910" y="4624904"/>
                    <a:pt x="2291324" y="4655346"/>
                    <a:pt x="2290720" y="4685677"/>
                  </a:cubicBezTo>
                  <a:cubicBezTo>
                    <a:pt x="2290250" y="4709857"/>
                    <a:pt x="2283249" y="4733925"/>
                    <a:pt x="2278865" y="4757970"/>
                  </a:cubicBezTo>
                  <a:cubicBezTo>
                    <a:pt x="2277813" y="4763786"/>
                    <a:pt x="2274100" y="4769400"/>
                    <a:pt x="2274235" y="4775060"/>
                  </a:cubicBezTo>
                  <a:cubicBezTo>
                    <a:pt x="2274995" y="4807314"/>
                    <a:pt x="2263878" y="4836325"/>
                    <a:pt x="2251867" y="4865381"/>
                  </a:cubicBezTo>
                  <a:cubicBezTo>
                    <a:pt x="2247639" y="4875715"/>
                    <a:pt x="2245045" y="4886630"/>
                    <a:pt x="2244150" y="4897747"/>
                  </a:cubicBezTo>
                  <a:cubicBezTo>
                    <a:pt x="2243769" y="4904995"/>
                    <a:pt x="2245783" y="4912152"/>
                    <a:pt x="2249853" y="4918147"/>
                  </a:cubicBezTo>
                  <a:cubicBezTo>
                    <a:pt x="2254931" y="4925394"/>
                    <a:pt x="2261731" y="4930852"/>
                    <a:pt x="2262693" y="4940850"/>
                  </a:cubicBezTo>
                  <a:cubicBezTo>
                    <a:pt x="2262961" y="4943579"/>
                    <a:pt x="2270119" y="4945659"/>
                    <a:pt x="2274123" y="4948053"/>
                  </a:cubicBezTo>
                  <a:cubicBezTo>
                    <a:pt x="2276360" y="4944094"/>
                    <a:pt x="2281236" y="4939710"/>
                    <a:pt x="2280632" y="4936265"/>
                  </a:cubicBezTo>
                  <a:cubicBezTo>
                    <a:pt x="2277165" y="4916469"/>
                    <a:pt x="2272289" y="4896897"/>
                    <a:pt x="2268195" y="4877214"/>
                  </a:cubicBezTo>
                  <a:cubicBezTo>
                    <a:pt x="2266786" y="4871085"/>
                    <a:pt x="2267591" y="4864665"/>
                    <a:pt x="2270432" y="4859051"/>
                  </a:cubicBezTo>
                  <a:cubicBezTo>
                    <a:pt x="2273206" y="4862697"/>
                    <a:pt x="2277142" y="4865940"/>
                    <a:pt x="2278574" y="4870056"/>
                  </a:cubicBezTo>
                  <a:cubicBezTo>
                    <a:pt x="2287655" y="4896897"/>
                    <a:pt x="2296468" y="4923739"/>
                    <a:pt x="2304834" y="4950715"/>
                  </a:cubicBezTo>
                  <a:cubicBezTo>
                    <a:pt x="2311186" y="4971405"/>
                    <a:pt x="2316443" y="4992386"/>
                    <a:pt x="2333085" y="5008043"/>
                  </a:cubicBezTo>
                  <a:cubicBezTo>
                    <a:pt x="2335478" y="5010280"/>
                    <a:pt x="2336104" y="5014485"/>
                    <a:pt x="2337715" y="5018109"/>
                  </a:cubicBezTo>
                  <a:cubicBezTo>
                    <a:pt x="2326732" y="5031150"/>
                    <a:pt x="2311634" y="5035825"/>
                    <a:pt x="2297766" y="5042714"/>
                  </a:cubicBezTo>
                  <a:cubicBezTo>
                    <a:pt x="2281303" y="5050789"/>
                    <a:pt x="2268352" y="5036697"/>
                    <a:pt x="2251061" y="5033990"/>
                  </a:cubicBezTo>
                  <a:cubicBezTo>
                    <a:pt x="2253589" y="5077809"/>
                    <a:pt x="2254909" y="5118988"/>
                    <a:pt x="2279066" y="5155493"/>
                  </a:cubicBezTo>
                  <a:cubicBezTo>
                    <a:pt x="2288013" y="5169115"/>
                    <a:pt x="2288013" y="5169137"/>
                    <a:pt x="2274458" y="5178576"/>
                  </a:cubicBezTo>
                  <a:cubicBezTo>
                    <a:pt x="2289512" y="5194458"/>
                    <a:pt x="2288729" y="5200944"/>
                    <a:pt x="2269515" y="5210294"/>
                  </a:cubicBezTo>
                  <a:cubicBezTo>
                    <a:pt x="2260478" y="5214320"/>
                    <a:pt x="2254372" y="5222977"/>
                    <a:pt x="2253611" y="5232841"/>
                  </a:cubicBezTo>
                  <a:cubicBezTo>
                    <a:pt x="2251129" y="5252726"/>
                    <a:pt x="2248959" y="5272656"/>
                    <a:pt x="2246767" y="5292586"/>
                  </a:cubicBezTo>
                  <a:cubicBezTo>
                    <a:pt x="2245693" y="5302405"/>
                    <a:pt x="2250502" y="5309496"/>
                    <a:pt x="2257302" y="5316050"/>
                  </a:cubicBezTo>
                  <a:cubicBezTo>
                    <a:pt x="2281952" y="5339827"/>
                    <a:pt x="2306444" y="5363783"/>
                    <a:pt x="2330781" y="5387873"/>
                  </a:cubicBezTo>
                  <a:cubicBezTo>
                    <a:pt x="2370372" y="5427285"/>
                    <a:pt x="2409449" y="5467234"/>
                    <a:pt x="2449196" y="5506423"/>
                  </a:cubicBezTo>
                  <a:cubicBezTo>
                    <a:pt x="2510663" y="5567174"/>
                    <a:pt x="2572555" y="5627478"/>
                    <a:pt x="2634157" y="5688095"/>
                  </a:cubicBezTo>
                  <a:cubicBezTo>
                    <a:pt x="2660148" y="5713662"/>
                    <a:pt x="2685894" y="5739541"/>
                    <a:pt x="2711639" y="5765309"/>
                  </a:cubicBezTo>
                  <a:cubicBezTo>
                    <a:pt x="2713495" y="5767165"/>
                    <a:pt x="2714502" y="5769783"/>
                    <a:pt x="2718036" y="5775777"/>
                  </a:cubicBezTo>
                  <a:cubicBezTo>
                    <a:pt x="2711326" y="5773943"/>
                    <a:pt x="2707210" y="5774077"/>
                    <a:pt x="2705242" y="5772131"/>
                  </a:cubicBezTo>
                  <a:cubicBezTo>
                    <a:pt x="2632843" y="5700822"/>
                    <a:pt x="2560752" y="5629379"/>
                    <a:pt x="2488966" y="5557802"/>
                  </a:cubicBezTo>
                  <a:cubicBezTo>
                    <a:pt x="2432845" y="5502195"/>
                    <a:pt x="2376344" y="5446991"/>
                    <a:pt x="2320156" y="5391452"/>
                  </a:cubicBezTo>
                  <a:cubicBezTo>
                    <a:pt x="2297385" y="5368927"/>
                    <a:pt x="2275152" y="5345866"/>
                    <a:pt x="2252471" y="5323230"/>
                  </a:cubicBezTo>
                  <a:cubicBezTo>
                    <a:pt x="2241443" y="5312269"/>
                    <a:pt x="2241287" y="5312471"/>
                    <a:pt x="2224846" y="5319606"/>
                  </a:cubicBezTo>
                  <a:cubicBezTo>
                    <a:pt x="2225696" y="5297663"/>
                    <a:pt x="2211426" y="5285786"/>
                    <a:pt x="2197311" y="5272231"/>
                  </a:cubicBezTo>
                  <a:cubicBezTo>
                    <a:pt x="2168434" y="5244383"/>
                    <a:pt x="2142040" y="5213940"/>
                    <a:pt x="2113655" y="5185555"/>
                  </a:cubicBezTo>
                  <a:cubicBezTo>
                    <a:pt x="2092630" y="5164530"/>
                    <a:pt x="2069501" y="5145606"/>
                    <a:pt x="2048341" y="5124715"/>
                  </a:cubicBezTo>
                  <a:cubicBezTo>
                    <a:pt x="2025660" y="5102347"/>
                    <a:pt x="2004455" y="5078435"/>
                    <a:pt x="1982110" y="5055687"/>
                  </a:cubicBezTo>
                  <a:cubicBezTo>
                    <a:pt x="1954933" y="5028063"/>
                    <a:pt x="1927353" y="5000863"/>
                    <a:pt x="1899773" y="4973642"/>
                  </a:cubicBezTo>
                  <a:cubicBezTo>
                    <a:pt x="1845688" y="4920317"/>
                    <a:pt x="1791535" y="4867036"/>
                    <a:pt x="1737338" y="4813823"/>
                  </a:cubicBezTo>
                  <a:cubicBezTo>
                    <a:pt x="1612816" y="4690755"/>
                    <a:pt x="1488360" y="4567642"/>
                    <a:pt x="1363928" y="4444484"/>
                  </a:cubicBezTo>
                  <a:cubicBezTo>
                    <a:pt x="1330040" y="4410955"/>
                    <a:pt x="1296108" y="4377448"/>
                    <a:pt x="1262154" y="4343985"/>
                  </a:cubicBezTo>
                  <a:cubicBezTo>
                    <a:pt x="1214577" y="4297012"/>
                    <a:pt x="1167269" y="4249548"/>
                    <a:pt x="1119491" y="4202665"/>
                  </a:cubicBezTo>
                  <a:cubicBezTo>
                    <a:pt x="1068023" y="4152142"/>
                    <a:pt x="1016308" y="4101846"/>
                    <a:pt x="964392" y="4051771"/>
                  </a:cubicBezTo>
                  <a:cubicBezTo>
                    <a:pt x="940951" y="4029067"/>
                    <a:pt x="916659" y="4007192"/>
                    <a:pt x="893598" y="3984108"/>
                  </a:cubicBezTo>
                  <a:cubicBezTo>
                    <a:pt x="878947" y="3969434"/>
                    <a:pt x="866600" y="3952457"/>
                    <a:pt x="851904" y="3937851"/>
                  </a:cubicBezTo>
                  <a:cubicBezTo>
                    <a:pt x="779633" y="3865871"/>
                    <a:pt x="707117" y="3794153"/>
                    <a:pt x="634354" y="3722694"/>
                  </a:cubicBezTo>
                  <a:cubicBezTo>
                    <a:pt x="631178" y="3719540"/>
                    <a:pt x="627800" y="3716610"/>
                    <a:pt x="624512" y="3713568"/>
                  </a:cubicBezTo>
                  <a:cubicBezTo>
                    <a:pt x="617086" y="3706701"/>
                    <a:pt x="610532" y="3706858"/>
                    <a:pt x="603531" y="3714798"/>
                  </a:cubicBezTo>
                  <a:cubicBezTo>
                    <a:pt x="581946" y="3739067"/>
                    <a:pt x="560249" y="3763225"/>
                    <a:pt x="538082" y="3786957"/>
                  </a:cubicBezTo>
                  <a:cubicBezTo>
                    <a:pt x="526115" y="3799774"/>
                    <a:pt x="512605" y="3811182"/>
                    <a:pt x="500638" y="3824021"/>
                  </a:cubicBezTo>
                  <a:cubicBezTo>
                    <a:pt x="486972" y="3838694"/>
                    <a:pt x="474200" y="3854240"/>
                    <a:pt x="461092" y="3869450"/>
                  </a:cubicBezTo>
                  <a:cubicBezTo>
                    <a:pt x="455388" y="3876048"/>
                    <a:pt x="455209" y="3882446"/>
                    <a:pt x="461092" y="3889447"/>
                  </a:cubicBezTo>
                  <a:cubicBezTo>
                    <a:pt x="465096" y="3894779"/>
                    <a:pt x="468764" y="3900351"/>
                    <a:pt x="472075" y="3906133"/>
                  </a:cubicBezTo>
                  <a:lnTo>
                    <a:pt x="472522" y="3905574"/>
                  </a:lnTo>
                  <a:lnTo>
                    <a:pt x="455388" y="3896627"/>
                  </a:lnTo>
                  <a:cubicBezTo>
                    <a:pt x="451518" y="3894591"/>
                    <a:pt x="447157" y="3890163"/>
                    <a:pt x="443936" y="3890901"/>
                  </a:cubicBezTo>
                  <a:cubicBezTo>
                    <a:pt x="433020" y="3893339"/>
                    <a:pt x="426869" y="3889156"/>
                    <a:pt x="419890" y="3881081"/>
                  </a:cubicBezTo>
                  <a:cubicBezTo>
                    <a:pt x="413806" y="3874013"/>
                    <a:pt x="405754" y="3877256"/>
                    <a:pt x="398350" y="3883318"/>
                  </a:cubicBezTo>
                  <a:cubicBezTo>
                    <a:pt x="375289" y="3901883"/>
                    <a:pt x="351735" y="3919822"/>
                    <a:pt x="328115" y="3937672"/>
                  </a:cubicBezTo>
                  <a:cubicBezTo>
                    <a:pt x="322925" y="3941586"/>
                    <a:pt x="316662" y="3944092"/>
                    <a:pt x="310914" y="3947268"/>
                  </a:cubicBezTo>
                  <a:lnTo>
                    <a:pt x="311495" y="3947827"/>
                  </a:lnTo>
                  <a:cubicBezTo>
                    <a:pt x="315432" y="3940871"/>
                    <a:pt x="318206" y="3932863"/>
                    <a:pt x="323507" y="3927181"/>
                  </a:cubicBezTo>
                  <a:cubicBezTo>
                    <a:pt x="334691" y="3915282"/>
                    <a:pt x="346054" y="3903293"/>
                    <a:pt x="359117" y="3893630"/>
                  </a:cubicBezTo>
                  <a:cubicBezTo>
                    <a:pt x="375848" y="3881417"/>
                    <a:pt x="382760" y="3864954"/>
                    <a:pt x="384146" y="3843682"/>
                  </a:cubicBezTo>
                  <a:cubicBezTo>
                    <a:pt x="370860" y="3855604"/>
                    <a:pt x="357730" y="3867683"/>
                    <a:pt x="344264" y="3879471"/>
                  </a:cubicBezTo>
                  <a:cubicBezTo>
                    <a:pt x="330419" y="3891482"/>
                    <a:pt x="316237" y="3903114"/>
                    <a:pt x="299529" y="3917116"/>
                  </a:cubicBezTo>
                  <a:cubicBezTo>
                    <a:pt x="310332" y="3886830"/>
                    <a:pt x="341133" y="3878956"/>
                    <a:pt x="354442" y="3854888"/>
                  </a:cubicBezTo>
                  <a:cubicBezTo>
                    <a:pt x="368064" y="3830284"/>
                    <a:pt x="393250" y="3816527"/>
                    <a:pt x="413359" y="3797984"/>
                  </a:cubicBezTo>
                  <a:cubicBezTo>
                    <a:pt x="433468" y="3779441"/>
                    <a:pt x="450601" y="3758885"/>
                    <a:pt x="469279" y="3738978"/>
                  </a:cubicBezTo>
                  <a:cubicBezTo>
                    <a:pt x="461025" y="3736316"/>
                    <a:pt x="452212" y="3735332"/>
                    <a:pt x="445926" y="3730814"/>
                  </a:cubicBezTo>
                  <a:cubicBezTo>
                    <a:pt x="440715" y="3727101"/>
                    <a:pt x="438500" y="3719227"/>
                    <a:pt x="435816" y="3710683"/>
                  </a:cubicBezTo>
                  <a:cubicBezTo>
                    <a:pt x="457826" y="3723701"/>
                    <a:pt x="473104" y="3716946"/>
                    <a:pt x="486547" y="3693392"/>
                  </a:cubicBezTo>
                  <a:cubicBezTo>
                    <a:pt x="489678" y="3703145"/>
                    <a:pt x="491423" y="3708580"/>
                    <a:pt x="493481" y="3714955"/>
                  </a:cubicBezTo>
                  <a:lnTo>
                    <a:pt x="565662" y="3657022"/>
                  </a:lnTo>
                  <a:lnTo>
                    <a:pt x="565304" y="3656351"/>
                  </a:lnTo>
                  <a:cubicBezTo>
                    <a:pt x="558370" y="3665880"/>
                    <a:pt x="552174" y="3676057"/>
                    <a:pt x="544323" y="3684780"/>
                  </a:cubicBezTo>
                  <a:cubicBezTo>
                    <a:pt x="520948" y="3710727"/>
                    <a:pt x="497104" y="3736227"/>
                    <a:pt x="473059" y="3761614"/>
                  </a:cubicBezTo>
                  <a:cubicBezTo>
                    <a:pt x="458251" y="3777272"/>
                    <a:pt x="442884" y="3792236"/>
                    <a:pt x="427406" y="3807155"/>
                  </a:cubicBezTo>
                  <a:cubicBezTo>
                    <a:pt x="420449" y="3813866"/>
                    <a:pt x="412307" y="3819323"/>
                    <a:pt x="405329" y="3825989"/>
                  </a:cubicBezTo>
                  <a:cubicBezTo>
                    <a:pt x="402712" y="3828494"/>
                    <a:pt x="401907" y="3832878"/>
                    <a:pt x="398887" y="3839410"/>
                  </a:cubicBezTo>
                  <a:lnTo>
                    <a:pt x="419018" y="3834332"/>
                  </a:lnTo>
                  <a:cubicBezTo>
                    <a:pt x="417139" y="3848335"/>
                    <a:pt x="423201" y="3855559"/>
                    <a:pt x="434519" y="3859787"/>
                  </a:cubicBezTo>
                  <a:cubicBezTo>
                    <a:pt x="447940" y="3849185"/>
                    <a:pt x="462210" y="3839656"/>
                    <a:pt x="474356" y="3827801"/>
                  </a:cubicBezTo>
                  <a:cubicBezTo>
                    <a:pt x="491401" y="3811271"/>
                    <a:pt x="506857" y="3793086"/>
                    <a:pt x="522939" y="3775572"/>
                  </a:cubicBezTo>
                  <a:cubicBezTo>
                    <a:pt x="539022" y="3758058"/>
                    <a:pt x="552420" y="3737121"/>
                    <a:pt x="574117" y="3724841"/>
                  </a:cubicBezTo>
                  <a:cubicBezTo>
                    <a:pt x="576041" y="3723660"/>
                    <a:pt x="577584" y="3721963"/>
                    <a:pt x="578591" y="3719943"/>
                  </a:cubicBezTo>
                  <a:cubicBezTo>
                    <a:pt x="583735" y="3709385"/>
                    <a:pt x="592011" y="3703480"/>
                    <a:pt x="602770" y="3698559"/>
                  </a:cubicBezTo>
                  <a:cubicBezTo>
                    <a:pt x="619501" y="3690976"/>
                    <a:pt x="622141" y="3689836"/>
                    <a:pt x="633191" y="3701087"/>
                  </a:cubicBezTo>
                  <a:cubicBezTo>
                    <a:pt x="657147" y="3725497"/>
                    <a:pt x="680991" y="3749999"/>
                    <a:pt x="704768" y="3774588"/>
                  </a:cubicBezTo>
                  <a:cubicBezTo>
                    <a:pt x="713491" y="3783535"/>
                    <a:pt x="721700" y="3793131"/>
                    <a:pt x="730603" y="3801966"/>
                  </a:cubicBezTo>
                  <a:cubicBezTo>
                    <a:pt x="757981" y="3829098"/>
                    <a:pt x="785762" y="3855850"/>
                    <a:pt x="813051" y="3883094"/>
                  </a:cubicBezTo>
                  <a:cubicBezTo>
                    <a:pt x="832533" y="3902532"/>
                    <a:pt x="851412" y="3922596"/>
                    <a:pt x="870783" y="3942168"/>
                  </a:cubicBezTo>
                  <a:cubicBezTo>
                    <a:pt x="873019" y="3944405"/>
                    <a:pt x="876777" y="3945434"/>
                    <a:pt x="883465" y="3948878"/>
                  </a:cubicBezTo>
                  <a:cubicBezTo>
                    <a:pt x="882414" y="3909589"/>
                    <a:pt x="886172" y="3870318"/>
                    <a:pt x="894649" y="3831939"/>
                  </a:cubicBezTo>
                  <a:cubicBezTo>
                    <a:pt x="897445" y="3849050"/>
                    <a:pt x="899257" y="3866309"/>
                    <a:pt x="900062" y="3883631"/>
                  </a:cubicBezTo>
                  <a:cubicBezTo>
                    <a:pt x="901024" y="3907386"/>
                    <a:pt x="901069" y="3931208"/>
                    <a:pt x="901404" y="3954985"/>
                  </a:cubicBezTo>
                  <a:cubicBezTo>
                    <a:pt x="901650" y="3972700"/>
                    <a:pt x="912297" y="3982699"/>
                    <a:pt x="926881" y="3991512"/>
                  </a:cubicBezTo>
                  <a:lnTo>
                    <a:pt x="939296" y="3960018"/>
                  </a:lnTo>
                  <a:cubicBezTo>
                    <a:pt x="921401" y="3938679"/>
                    <a:pt x="926121" y="3912195"/>
                    <a:pt x="922877" y="3887434"/>
                  </a:cubicBezTo>
                  <a:cubicBezTo>
                    <a:pt x="922027" y="3880992"/>
                    <a:pt x="922631" y="3872827"/>
                    <a:pt x="918941" y="3868555"/>
                  </a:cubicBezTo>
                  <a:cubicBezTo>
                    <a:pt x="910508" y="3858825"/>
                    <a:pt x="912499" y="3849789"/>
                    <a:pt x="916167" y="3839477"/>
                  </a:cubicBezTo>
                  <a:cubicBezTo>
                    <a:pt x="918314" y="3833925"/>
                    <a:pt x="919612" y="3828080"/>
                    <a:pt x="920014" y="3822142"/>
                  </a:cubicBezTo>
                  <a:cubicBezTo>
                    <a:pt x="921334" y="3788746"/>
                    <a:pt x="922005" y="3755306"/>
                    <a:pt x="923235" y="3721911"/>
                  </a:cubicBezTo>
                  <a:cubicBezTo>
                    <a:pt x="923705" y="3708871"/>
                    <a:pt x="925114" y="3695853"/>
                    <a:pt x="926232" y="3680821"/>
                  </a:cubicBezTo>
                  <a:cubicBezTo>
                    <a:pt x="914221" y="3683953"/>
                    <a:pt x="906236" y="3687084"/>
                    <a:pt x="906101" y="3699633"/>
                  </a:cubicBezTo>
                  <a:cubicBezTo>
                    <a:pt x="905923" y="3712830"/>
                    <a:pt x="904827" y="3726027"/>
                    <a:pt x="904267" y="3739224"/>
                  </a:cubicBezTo>
                  <a:cubicBezTo>
                    <a:pt x="903999" y="3745599"/>
                    <a:pt x="903663" y="3751817"/>
                    <a:pt x="898071" y="3756380"/>
                  </a:cubicBezTo>
                  <a:cubicBezTo>
                    <a:pt x="895969" y="3735869"/>
                    <a:pt x="895969" y="3716409"/>
                    <a:pt x="891719" y="3697933"/>
                  </a:cubicBezTo>
                  <a:cubicBezTo>
                    <a:pt x="880535" y="3649014"/>
                    <a:pt x="896394" y="3610273"/>
                    <a:pt x="932854" y="3578466"/>
                  </a:cubicBezTo>
                  <a:cubicBezTo>
                    <a:pt x="936656" y="3575155"/>
                    <a:pt x="943478" y="3574328"/>
                    <a:pt x="948936" y="3574194"/>
                  </a:cubicBezTo>
                  <a:cubicBezTo>
                    <a:pt x="958174" y="3573925"/>
                    <a:pt x="967457" y="3575133"/>
                    <a:pt x="976135" y="3575670"/>
                  </a:cubicBezTo>
                  <a:lnTo>
                    <a:pt x="990630" y="3591081"/>
                  </a:lnTo>
                  <a:cubicBezTo>
                    <a:pt x="1000159" y="3577258"/>
                    <a:pt x="985194" y="3560549"/>
                    <a:pt x="1001523" y="3552206"/>
                  </a:cubicBezTo>
                  <a:cubicBezTo>
                    <a:pt x="1005079" y="3563390"/>
                    <a:pt x="1008614" y="3574574"/>
                    <a:pt x="1012237" y="3585758"/>
                  </a:cubicBezTo>
                  <a:cubicBezTo>
                    <a:pt x="1014474" y="3592468"/>
                    <a:pt x="1017538" y="3598798"/>
                    <a:pt x="1026150" y="3596942"/>
                  </a:cubicBezTo>
                  <a:cubicBezTo>
                    <a:pt x="1034762" y="3595085"/>
                    <a:pt x="1035097" y="3587994"/>
                    <a:pt x="1035343" y="3581083"/>
                  </a:cubicBezTo>
                  <a:cubicBezTo>
                    <a:pt x="1035478" y="3578108"/>
                    <a:pt x="1035343" y="3575111"/>
                    <a:pt x="1035343" y="3572136"/>
                  </a:cubicBezTo>
                  <a:cubicBezTo>
                    <a:pt x="1034829" y="3552183"/>
                    <a:pt x="1033844" y="3532231"/>
                    <a:pt x="1033867" y="3512279"/>
                  </a:cubicBezTo>
                  <a:cubicBezTo>
                    <a:pt x="1033867" y="3490828"/>
                    <a:pt x="1035008" y="3469378"/>
                    <a:pt x="1035164" y="3447927"/>
                  </a:cubicBezTo>
                  <a:cubicBezTo>
                    <a:pt x="1035164" y="3442089"/>
                    <a:pt x="1033352" y="3436251"/>
                    <a:pt x="1032570" y="3430390"/>
                  </a:cubicBezTo>
                  <a:cubicBezTo>
                    <a:pt x="1031876" y="3425268"/>
                    <a:pt x="1029349" y="3419206"/>
                    <a:pt x="1031272" y="3415180"/>
                  </a:cubicBezTo>
                  <a:cubicBezTo>
                    <a:pt x="1037379" y="3402654"/>
                    <a:pt x="1033509" y="3390061"/>
                    <a:pt x="1032122" y="3378027"/>
                  </a:cubicBezTo>
                  <a:cubicBezTo>
                    <a:pt x="1030736" y="3365993"/>
                    <a:pt x="1024674" y="3354227"/>
                    <a:pt x="1029102" y="3341344"/>
                  </a:cubicBezTo>
                  <a:cubicBezTo>
                    <a:pt x="1029528" y="3338398"/>
                    <a:pt x="1028476" y="3335432"/>
                    <a:pt x="1026306" y="3333403"/>
                  </a:cubicBezTo>
                  <a:cubicBezTo>
                    <a:pt x="1007965" y="3319982"/>
                    <a:pt x="995707" y="3301708"/>
                    <a:pt x="984121" y="3282762"/>
                  </a:cubicBezTo>
                  <a:cubicBezTo>
                    <a:pt x="1002977" y="3281778"/>
                    <a:pt x="1006489" y="3301193"/>
                    <a:pt x="1020983" y="3312959"/>
                  </a:cubicBezTo>
                  <a:cubicBezTo>
                    <a:pt x="1022191" y="3300164"/>
                    <a:pt x="1023063" y="3291150"/>
                    <a:pt x="1024047" y="3280816"/>
                  </a:cubicBezTo>
                  <a:cubicBezTo>
                    <a:pt x="988080" y="3265606"/>
                    <a:pt x="954081" y="3247980"/>
                    <a:pt x="918046" y="3236908"/>
                  </a:cubicBezTo>
                  <a:cubicBezTo>
                    <a:pt x="883532" y="3226328"/>
                    <a:pt x="850718" y="3214070"/>
                    <a:pt x="820589" y="3194051"/>
                  </a:cubicBezTo>
                  <a:cubicBezTo>
                    <a:pt x="812134" y="3188437"/>
                    <a:pt x="800905" y="3186983"/>
                    <a:pt x="790951" y="3183628"/>
                  </a:cubicBezTo>
                  <a:cubicBezTo>
                    <a:pt x="790347" y="3185283"/>
                    <a:pt x="789766" y="3186916"/>
                    <a:pt x="789184" y="3188571"/>
                  </a:cubicBezTo>
                  <a:cubicBezTo>
                    <a:pt x="836761" y="3228833"/>
                    <a:pt x="901449" y="3235543"/>
                    <a:pt x="956161" y="3270437"/>
                  </a:cubicBezTo>
                  <a:cubicBezTo>
                    <a:pt x="949450" y="3271220"/>
                    <a:pt x="946274" y="3272495"/>
                    <a:pt x="943836" y="3271712"/>
                  </a:cubicBezTo>
                  <a:cubicBezTo>
                    <a:pt x="918426" y="3263526"/>
                    <a:pt x="891093" y="3258582"/>
                    <a:pt x="868300" y="3245654"/>
                  </a:cubicBezTo>
                  <a:cubicBezTo>
                    <a:pt x="841749" y="3230555"/>
                    <a:pt x="813811" y="3221921"/>
                    <a:pt x="784979" y="3215412"/>
                  </a:cubicBezTo>
                  <a:cubicBezTo>
                    <a:pt x="768539" y="3211677"/>
                    <a:pt x="756393" y="3204228"/>
                    <a:pt x="747983" y="3193358"/>
                  </a:cubicBezTo>
                  <a:cubicBezTo>
                    <a:pt x="749034" y="3181458"/>
                    <a:pt x="749906" y="3171750"/>
                    <a:pt x="750801" y="3161662"/>
                  </a:cubicBezTo>
                  <a:cubicBezTo>
                    <a:pt x="752098" y="3162467"/>
                    <a:pt x="754402" y="3164078"/>
                    <a:pt x="756885" y="3165375"/>
                  </a:cubicBezTo>
                  <a:cubicBezTo>
                    <a:pt x="759726" y="3166852"/>
                    <a:pt x="762723" y="3168037"/>
                    <a:pt x="767868" y="3170341"/>
                  </a:cubicBezTo>
                  <a:cubicBezTo>
                    <a:pt x="757086" y="3150680"/>
                    <a:pt x="750935" y="3145736"/>
                    <a:pt x="730580" y="3139786"/>
                  </a:cubicBezTo>
                  <a:cubicBezTo>
                    <a:pt x="725883" y="3153587"/>
                    <a:pt x="720045" y="3167277"/>
                    <a:pt x="716735" y="3181547"/>
                  </a:cubicBezTo>
                  <a:cubicBezTo>
                    <a:pt x="713424" y="3195818"/>
                    <a:pt x="712820" y="3210111"/>
                    <a:pt x="710405" y="3229191"/>
                  </a:cubicBezTo>
                  <a:cubicBezTo>
                    <a:pt x="691034" y="3212952"/>
                    <a:pt x="686672" y="3190427"/>
                    <a:pt x="665244" y="3175172"/>
                  </a:cubicBezTo>
                  <a:cubicBezTo>
                    <a:pt x="661665" y="3180764"/>
                    <a:pt x="659294" y="3187989"/>
                    <a:pt x="654306" y="3191501"/>
                  </a:cubicBezTo>
                  <a:cubicBezTo>
                    <a:pt x="647797" y="3195975"/>
                    <a:pt x="638648" y="3199017"/>
                    <a:pt x="631938" y="3191233"/>
                  </a:cubicBezTo>
                  <a:cubicBezTo>
                    <a:pt x="625228" y="3183449"/>
                    <a:pt x="628225" y="3175888"/>
                    <a:pt x="635696" y="3169983"/>
                  </a:cubicBezTo>
                  <a:cubicBezTo>
                    <a:pt x="644173" y="3163273"/>
                    <a:pt x="652852" y="3156764"/>
                    <a:pt x="664506" y="3147794"/>
                  </a:cubicBezTo>
                  <a:lnTo>
                    <a:pt x="611785" y="3123413"/>
                  </a:lnTo>
                  <a:cubicBezTo>
                    <a:pt x="609704" y="3128133"/>
                    <a:pt x="608832" y="3132785"/>
                    <a:pt x="606125" y="3135760"/>
                  </a:cubicBezTo>
                  <a:cubicBezTo>
                    <a:pt x="591072" y="3152402"/>
                    <a:pt x="587314" y="3172220"/>
                    <a:pt x="588231" y="3193738"/>
                  </a:cubicBezTo>
                  <a:cubicBezTo>
                    <a:pt x="588499" y="3199598"/>
                    <a:pt x="586956" y="3205548"/>
                    <a:pt x="587001" y="3211453"/>
                  </a:cubicBezTo>
                  <a:cubicBezTo>
                    <a:pt x="587001" y="3226149"/>
                    <a:pt x="587001" y="3240889"/>
                    <a:pt x="588164" y="3255518"/>
                  </a:cubicBezTo>
                  <a:cubicBezTo>
                    <a:pt x="588835" y="3265114"/>
                    <a:pt x="592817" y="3274598"/>
                    <a:pt x="592637" y="3284082"/>
                  </a:cubicBezTo>
                  <a:cubicBezTo>
                    <a:pt x="592034" y="3316717"/>
                    <a:pt x="590401" y="3349329"/>
                    <a:pt x="588835" y="3381919"/>
                  </a:cubicBezTo>
                  <a:cubicBezTo>
                    <a:pt x="588052" y="3398136"/>
                    <a:pt x="588388" y="3414688"/>
                    <a:pt x="585033" y="3430435"/>
                  </a:cubicBezTo>
                  <a:cubicBezTo>
                    <a:pt x="582348" y="3443050"/>
                    <a:pt x="587873" y="3457903"/>
                    <a:pt x="575817" y="3468460"/>
                  </a:cubicBezTo>
                  <a:cubicBezTo>
                    <a:pt x="557766" y="3484118"/>
                    <a:pt x="565662" y="3502952"/>
                    <a:pt x="568279" y="3525745"/>
                  </a:cubicBezTo>
                  <a:cubicBezTo>
                    <a:pt x="578389" y="3519258"/>
                    <a:pt x="586464" y="3515701"/>
                    <a:pt x="592436" y="3509975"/>
                  </a:cubicBezTo>
                  <a:cubicBezTo>
                    <a:pt x="615005" y="3488413"/>
                    <a:pt x="636680" y="3465933"/>
                    <a:pt x="659093" y="3444214"/>
                  </a:cubicBezTo>
                  <a:cubicBezTo>
                    <a:pt x="676607" y="3427259"/>
                    <a:pt x="692488" y="3407799"/>
                    <a:pt x="718054" y="3401938"/>
                  </a:cubicBezTo>
                  <a:lnTo>
                    <a:pt x="717361" y="3401312"/>
                  </a:lnTo>
                  <a:cubicBezTo>
                    <a:pt x="721589" y="3409834"/>
                    <a:pt x="719933" y="3415583"/>
                    <a:pt x="712037" y="3422226"/>
                  </a:cubicBezTo>
                  <a:cubicBezTo>
                    <a:pt x="693383" y="3437884"/>
                    <a:pt x="675690" y="3454659"/>
                    <a:pt x="658354" y="3471704"/>
                  </a:cubicBezTo>
                  <a:cubicBezTo>
                    <a:pt x="637172" y="3492506"/>
                    <a:pt x="616773" y="3514203"/>
                    <a:pt x="595724" y="3535117"/>
                  </a:cubicBezTo>
                  <a:cubicBezTo>
                    <a:pt x="592168" y="3538884"/>
                    <a:pt x="587873" y="3541859"/>
                    <a:pt x="583087" y="3543840"/>
                  </a:cubicBezTo>
                  <a:cubicBezTo>
                    <a:pt x="569666" y="3548784"/>
                    <a:pt x="561278" y="3558581"/>
                    <a:pt x="553673" y="3569899"/>
                  </a:cubicBezTo>
                  <a:cubicBezTo>
                    <a:pt x="549132" y="3576618"/>
                    <a:pt x="543920" y="3582872"/>
                    <a:pt x="538149" y="3588576"/>
                  </a:cubicBezTo>
                  <a:cubicBezTo>
                    <a:pt x="521284" y="3605307"/>
                    <a:pt x="504597" y="3622128"/>
                    <a:pt x="486703" y="3637920"/>
                  </a:cubicBezTo>
                  <a:cubicBezTo>
                    <a:pt x="477510" y="3646039"/>
                    <a:pt x="465834" y="3651340"/>
                    <a:pt x="456037" y="3658834"/>
                  </a:cubicBezTo>
                  <a:cubicBezTo>
                    <a:pt x="448096" y="3665338"/>
                    <a:pt x="440580" y="3672346"/>
                    <a:pt x="433535" y="3679815"/>
                  </a:cubicBezTo>
                  <a:cubicBezTo>
                    <a:pt x="423648" y="3689679"/>
                    <a:pt x="414052" y="3699834"/>
                    <a:pt x="404322" y="3709877"/>
                  </a:cubicBezTo>
                  <a:lnTo>
                    <a:pt x="404792" y="3710548"/>
                  </a:lnTo>
                  <a:cubicBezTo>
                    <a:pt x="411502" y="3696591"/>
                    <a:pt x="418079" y="3683192"/>
                    <a:pt x="418861" y="3666685"/>
                  </a:cubicBezTo>
                  <a:cubicBezTo>
                    <a:pt x="419845" y="3645793"/>
                    <a:pt x="436510" y="3635504"/>
                    <a:pt x="457670" y="3638926"/>
                  </a:cubicBezTo>
                  <a:cubicBezTo>
                    <a:pt x="461606" y="3639210"/>
                    <a:pt x="465588" y="3639210"/>
                    <a:pt x="469525" y="3638926"/>
                  </a:cubicBezTo>
                  <a:cubicBezTo>
                    <a:pt x="489052" y="3598664"/>
                    <a:pt x="527256" y="3574440"/>
                    <a:pt x="555149" y="3541536"/>
                  </a:cubicBezTo>
                  <a:cubicBezTo>
                    <a:pt x="552912" y="3535497"/>
                    <a:pt x="550519" y="3530822"/>
                    <a:pt x="549154" y="3525879"/>
                  </a:cubicBezTo>
                  <a:cubicBezTo>
                    <a:pt x="543920" y="3507090"/>
                    <a:pt x="542086" y="3506598"/>
                    <a:pt x="523297" y="3511854"/>
                  </a:cubicBezTo>
                  <a:cubicBezTo>
                    <a:pt x="498267" y="3518855"/>
                    <a:pt x="480172" y="3531985"/>
                    <a:pt x="469614" y="3557172"/>
                  </a:cubicBezTo>
                  <a:cubicBezTo>
                    <a:pt x="465297" y="3567483"/>
                    <a:pt x="463620" y="3574059"/>
                    <a:pt x="470106" y="3583208"/>
                  </a:cubicBezTo>
                  <a:cubicBezTo>
                    <a:pt x="475407" y="3590701"/>
                    <a:pt x="483818" y="3599648"/>
                    <a:pt x="473931" y="3608774"/>
                  </a:cubicBezTo>
                  <a:cubicBezTo>
                    <a:pt x="463642" y="3618281"/>
                    <a:pt x="456708" y="3607007"/>
                    <a:pt x="448968" y="3602399"/>
                  </a:cubicBezTo>
                  <a:lnTo>
                    <a:pt x="449550" y="3603138"/>
                  </a:lnTo>
                  <a:cubicBezTo>
                    <a:pt x="447313" y="3583924"/>
                    <a:pt x="429754" y="3578220"/>
                    <a:pt x="419935" y="3565112"/>
                  </a:cubicBezTo>
                  <a:cubicBezTo>
                    <a:pt x="407208" y="3581530"/>
                    <a:pt x="396516" y="3595577"/>
                    <a:pt x="385533" y="3609423"/>
                  </a:cubicBezTo>
                  <a:cubicBezTo>
                    <a:pt x="373298" y="3624902"/>
                    <a:pt x="367639" y="3641834"/>
                    <a:pt x="373052" y="3661473"/>
                  </a:cubicBezTo>
                  <a:lnTo>
                    <a:pt x="373700" y="3660892"/>
                  </a:lnTo>
                  <a:cubicBezTo>
                    <a:pt x="361264" y="3659818"/>
                    <a:pt x="348827" y="3658006"/>
                    <a:pt x="336391" y="3657961"/>
                  </a:cubicBezTo>
                  <a:cubicBezTo>
                    <a:pt x="330575" y="3657961"/>
                    <a:pt x="324760" y="3661272"/>
                    <a:pt x="318921" y="3663106"/>
                  </a:cubicBezTo>
                  <a:lnTo>
                    <a:pt x="318787" y="3668139"/>
                  </a:lnTo>
                  <a:lnTo>
                    <a:pt x="338203" y="3679121"/>
                  </a:lnTo>
                  <a:cubicBezTo>
                    <a:pt x="320979" y="3692542"/>
                    <a:pt x="307603" y="3690976"/>
                    <a:pt x="234595" y="3667490"/>
                  </a:cubicBezTo>
                  <a:cubicBezTo>
                    <a:pt x="238531" y="3684378"/>
                    <a:pt x="242177" y="3699633"/>
                    <a:pt x="245644" y="3714932"/>
                  </a:cubicBezTo>
                  <a:cubicBezTo>
                    <a:pt x="250498" y="3736450"/>
                    <a:pt x="255330" y="3757991"/>
                    <a:pt x="259960" y="3779576"/>
                  </a:cubicBezTo>
                  <a:cubicBezTo>
                    <a:pt x="264724" y="3801675"/>
                    <a:pt x="269242" y="3823842"/>
                    <a:pt x="273873" y="3845986"/>
                  </a:cubicBezTo>
                  <a:lnTo>
                    <a:pt x="274454" y="3845293"/>
                  </a:lnTo>
                  <a:cubicBezTo>
                    <a:pt x="262487" y="3843436"/>
                    <a:pt x="254770" y="3838940"/>
                    <a:pt x="252534" y="3824781"/>
                  </a:cubicBezTo>
                  <a:cubicBezTo>
                    <a:pt x="246092" y="3783825"/>
                    <a:pt x="237860" y="3743138"/>
                    <a:pt x="230322" y="3702362"/>
                  </a:cubicBezTo>
                  <a:cubicBezTo>
                    <a:pt x="228846" y="3694309"/>
                    <a:pt x="227258" y="3686279"/>
                    <a:pt x="225849" y="3678204"/>
                  </a:cubicBezTo>
                  <a:cubicBezTo>
                    <a:pt x="224149" y="3668631"/>
                    <a:pt x="219943" y="3661719"/>
                    <a:pt x="209386" y="3659661"/>
                  </a:cubicBezTo>
                  <a:cubicBezTo>
                    <a:pt x="202362" y="3658297"/>
                    <a:pt x="198023" y="3655434"/>
                    <a:pt x="194377" y="3646912"/>
                  </a:cubicBezTo>
                  <a:cubicBezTo>
                    <a:pt x="191447" y="3640089"/>
                    <a:pt x="177624" y="3635951"/>
                    <a:pt x="168072" y="3634520"/>
                  </a:cubicBezTo>
                  <a:cubicBezTo>
                    <a:pt x="156128" y="3632730"/>
                    <a:pt x="144541" y="3633580"/>
                    <a:pt x="137137" y="3621099"/>
                  </a:cubicBezTo>
                  <a:cubicBezTo>
                    <a:pt x="135907" y="3619019"/>
                    <a:pt x="128459" y="3620629"/>
                    <a:pt x="123896" y="3620540"/>
                  </a:cubicBezTo>
                  <a:cubicBezTo>
                    <a:pt x="124589" y="3625260"/>
                    <a:pt x="123583" y="3631724"/>
                    <a:pt x="126312" y="3634363"/>
                  </a:cubicBezTo>
                  <a:cubicBezTo>
                    <a:pt x="133022" y="3640693"/>
                    <a:pt x="141566" y="3645212"/>
                    <a:pt x="150916" y="3651452"/>
                  </a:cubicBezTo>
                  <a:cubicBezTo>
                    <a:pt x="139352" y="3662077"/>
                    <a:pt x="133380" y="3643422"/>
                    <a:pt x="120876" y="3651586"/>
                  </a:cubicBezTo>
                  <a:cubicBezTo>
                    <a:pt x="119646" y="3657425"/>
                    <a:pt x="117588" y="3667043"/>
                    <a:pt x="114971" y="3679345"/>
                  </a:cubicBezTo>
                  <a:cubicBezTo>
                    <a:pt x="108261" y="3670107"/>
                    <a:pt x="109781" y="3661451"/>
                    <a:pt x="110967" y="3653622"/>
                  </a:cubicBezTo>
                  <a:cubicBezTo>
                    <a:pt x="114277" y="3631903"/>
                    <a:pt x="110833" y="3612040"/>
                    <a:pt x="96204" y="3595354"/>
                  </a:cubicBezTo>
                  <a:cubicBezTo>
                    <a:pt x="89069" y="3587212"/>
                    <a:pt x="80189" y="3580568"/>
                    <a:pt x="70325" y="3571644"/>
                  </a:cubicBezTo>
                  <a:cubicBezTo>
                    <a:pt x="71466" y="3567394"/>
                    <a:pt x="73098" y="3561243"/>
                    <a:pt x="74798" y="3554622"/>
                  </a:cubicBezTo>
                  <a:cubicBezTo>
                    <a:pt x="77303" y="3555145"/>
                    <a:pt x="79742" y="3555854"/>
                    <a:pt x="82135" y="3556747"/>
                  </a:cubicBezTo>
                  <a:cubicBezTo>
                    <a:pt x="87458" y="3559297"/>
                    <a:pt x="93185" y="3565067"/>
                    <a:pt x="97793" y="3564240"/>
                  </a:cubicBezTo>
                  <a:cubicBezTo>
                    <a:pt x="113450" y="3561399"/>
                    <a:pt x="122845" y="3571107"/>
                    <a:pt x="133223" y="3579182"/>
                  </a:cubicBezTo>
                  <a:cubicBezTo>
                    <a:pt x="152952" y="3594459"/>
                    <a:pt x="174492" y="3605509"/>
                    <a:pt x="199365" y="3609803"/>
                  </a:cubicBezTo>
                  <a:cubicBezTo>
                    <a:pt x="206567" y="3611033"/>
                    <a:pt x="213412" y="3614277"/>
                    <a:pt x="221733" y="3617095"/>
                  </a:cubicBezTo>
                  <a:lnTo>
                    <a:pt x="215850" y="3629107"/>
                  </a:lnTo>
                  <a:cubicBezTo>
                    <a:pt x="217707" y="3630315"/>
                    <a:pt x="219653" y="3631341"/>
                    <a:pt x="221711" y="3632171"/>
                  </a:cubicBezTo>
                  <a:cubicBezTo>
                    <a:pt x="236719" y="3636510"/>
                    <a:pt x="251795" y="3640626"/>
                    <a:pt x="266804" y="3644988"/>
                  </a:cubicBezTo>
                  <a:cubicBezTo>
                    <a:pt x="289977" y="3651698"/>
                    <a:pt x="321941" y="3645883"/>
                    <a:pt x="338650" y="3630963"/>
                  </a:cubicBezTo>
                  <a:lnTo>
                    <a:pt x="357931" y="3644697"/>
                  </a:lnTo>
                  <a:cubicBezTo>
                    <a:pt x="359184" y="3632618"/>
                    <a:pt x="358714" y="3623045"/>
                    <a:pt x="361354" y="3614456"/>
                  </a:cubicBezTo>
                  <a:cubicBezTo>
                    <a:pt x="366364" y="3598150"/>
                    <a:pt x="373231" y="3582425"/>
                    <a:pt x="379248" y="3566410"/>
                  </a:cubicBezTo>
                  <a:cubicBezTo>
                    <a:pt x="384817" y="3551535"/>
                    <a:pt x="397142" y="3538360"/>
                    <a:pt x="389917" y="3520153"/>
                  </a:cubicBezTo>
                  <a:cubicBezTo>
                    <a:pt x="388821" y="3517379"/>
                    <a:pt x="391908" y="3511206"/>
                    <a:pt x="394905" y="3508969"/>
                  </a:cubicBezTo>
                  <a:cubicBezTo>
                    <a:pt x="405060" y="3501364"/>
                    <a:pt x="406827" y="3490314"/>
                    <a:pt x="408326" y="3479331"/>
                  </a:cubicBezTo>
                  <a:cubicBezTo>
                    <a:pt x="411279" y="3456807"/>
                    <a:pt x="421121" y="3437056"/>
                    <a:pt x="430694" y="3416925"/>
                  </a:cubicBezTo>
                  <a:cubicBezTo>
                    <a:pt x="436644" y="3404533"/>
                    <a:pt x="439887" y="3390732"/>
                    <a:pt x="443444" y="3377311"/>
                  </a:cubicBezTo>
                  <a:cubicBezTo>
                    <a:pt x="447425" y="3362347"/>
                    <a:pt x="455791" y="3352304"/>
                    <a:pt x="471180" y="3348725"/>
                  </a:cubicBezTo>
                  <a:cubicBezTo>
                    <a:pt x="471940" y="3348553"/>
                    <a:pt x="472678" y="3348336"/>
                    <a:pt x="473417" y="3348076"/>
                  </a:cubicBezTo>
                  <a:cubicBezTo>
                    <a:pt x="505537" y="3336535"/>
                    <a:pt x="505537" y="3336535"/>
                    <a:pt x="519249" y="3309872"/>
                  </a:cubicBezTo>
                  <a:cubicBezTo>
                    <a:pt x="532557" y="3313384"/>
                    <a:pt x="535107" y="3324881"/>
                    <a:pt x="536718" y="3335595"/>
                  </a:cubicBezTo>
                  <a:cubicBezTo>
                    <a:pt x="542623" y="3374806"/>
                    <a:pt x="559623" y="3410796"/>
                    <a:pt x="568503" y="3449112"/>
                  </a:cubicBezTo>
                  <a:cubicBezTo>
                    <a:pt x="568726" y="3450096"/>
                    <a:pt x="570605" y="3450700"/>
                    <a:pt x="573603" y="3452825"/>
                  </a:cubicBezTo>
                  <a:cubicBezTo>
                    <a:pt x="574139" y="3445421"/>
                    <a:pt x="575504" y="3439047"/>
                    <a:pt x="574855" y="3432873"/>
                  </a:cubicBezTo>
                  <a:cubicBezTo>
                    <a:pt x="572820" y="3412921"/>
                    <a:pt x="570024" y="3393036"/>
                    <a:pt x="567608" y="3373128"/>
                  </a:cubicBezTo>
                  <a:cubicBezTo>
                    <a:pt x="567071" y="3370176"/>
                    <a:pt x="566982" y="3367161"/>
                    <a:pt x="567317" y="3364181"/>
                  </a:cubicBezTo>
                  <a:cubicBezTo>
                    <a:pt x="573133" y="3331591"/>
                    <a:pt x="571433" y="3298979"/>
                    <a:pt x="569174" y="3266187"/>
                  </a:cubicBezTo>
                  <a:cubicBezTo>
                    <a:pt x="567899" y="3247891"/>
                    <a:pt x="564879" y="3230623"/>
                    <a:pt x="554165" y="3215636"/>
                  </a:cubicBezTo>
                  <a:cubicBezTo>
                    <a:pt x="546873" y="3205436"/>
                    <a:pt x="546358" y="3194923"/>
                    <a:pt x="550161" y="3183829"/>
                  </a:cubicBezTo>
                  <a:cubicBezTo>
                    <a:pt x="557140" y="3163519"/>
                    <a:pt x="562933" y="3142560"/>
                    <a:pt x="572238" y="3123436"/>
                  </a:cubicBezTo>
                  <a:cubicBezTo>
                    <a:pt x="580425" y="3106525"/>
                    <a:pt x="581185" y="3089280"/>
                    <a:pt x="582125" y="3071587"/>
                  </a:cubicBezTo>
                  <a:cubicBezTo>
                    <a:pt x="582281" y="3068634"/>
                    <a:pt x="581521" y="3065659"/>
                    <a:pt x="581476" y="3062639"/>
                  </a:cubicBezTo>
                  <a:cubicBezTo>
                    <a:pt x="580604" y="3009113"/>
                    <a:pt x="590714" y="2957980"/>
                    <a:pt x="615028" y="2909956"/>
                  </a:cubicBezTo>
                  <a:cubicBezTo>
                    <a:pt x="616348" y="2907339"/>
                    <a:pt x="617265" y="2904588"/>
                    <a:pt x="620351" y="2903134"/>
                  </a:cubicBezTo>
                  <a:cubicBezTo>
                    <a:pt x="630037" y="2921028"/>
                    <a:pt x="612769" y="2932503"/>
                    <a:pt x="613641" y="2947176"/>
                  </a:cubicBezTo>
                  <a:cubicBezTo>
                    <a:pt x="614513" y="2961850"/>
                    <a:pt x="596507" y="2973056"/>
                    <a:pt x="607490" y="2989004"/>
                  </a:cubicBezTo>
                  <a:cubicBezTo>
                    <a:pt x="615721" y="2990906"/>
                    <a:pt x="618674" y="2985470"/>
                    <a:pt x="620083" y="2979610"/>
                  </a:cubicBezTo>
                  <a:cubicBezTo>
                    <a:pt x="625116" y="2960306"/>
                    <a:pt x="629589" y="2940869"/>
                    <a:pt x="634488" y="2921453"/>
                  </a:cubicBezTo>
                  <a:cubicBezTo>
                    <a:pt x="637933" y="2907764"/>
                    <a:pt x="641332" y="2894053"/>
                    <a:pt x="645426" y="2880542"/>
                  </a:cubicBezTo>
                  <a:cubicBezTo>
                    <a:pt x="655066" y="2848623"/>
                    <a:pt x="664640" y="2816704"/>
                    <a:pt x="675153" y="2785076"/>
                  </a:cubicBezTo>
                  <a:cubicBezTo>
                    <a:pt x="682624" y="2762596"/>
                    <a:pt x="694188" y="2741168"/>
                    <a:pt x="699198" y="2718263"/>
                  </a:cubicBezTo>
                  <a:cubicBezTo>
                    <a:pt x="706647" y="2684398"/>
                    <a:pt x="727963" y="2658317"/>
                    <a:pt x="743129" y="2628792"/>
                  </a:cubicBezTo>
                  <a:cubicBezTo>
                    <a:pt x="745366" y="2624318"/>
                    <a:pt x="749616" y="2620896"/>
                    <a:pt x="753194" y="2616691"/>
                  </a:cubicBezTo>
                  <a:cubicBezTo>
                    <a:pt x="750130" y="2606312"/>
                    <a:pt x="744851" y="2595821"/>
                    <a:pt x="744448" y="2585129"/>
                  </a:cubicBezTo>
                  <a:cubicBezTo>
                    <a:pt x="744024" y="2573006"/>
                    <a:pt x="745343" y="2559451"/>
                    <a:pt x="750533" y="2548782"/>
                  </a:cubicBezTo>
                  <a:cubicBezTo>
                    <a:pt x="760777" y="2527689"/>
                    <a:pt x="760732" y="2507177"/>
                    <a:pt x="753821" y="2485973"/>
                  </a:cubicBezTo>
                  <a:cubicBezTo>
                    <a:pt x="751181" y="2477808"/>
                    <a:pt x="752814" y="2471277"/>
                    <a:pt x="754716" y="2462978"/>
                  </a:cubicBezTo>
                  <a:cubicBezTo>
                    <a:pt x="761650" y="2432804"/>
                    <a:pt x="765340" y="2402921"/>
                    <a:pt x="741295" y="2375743"/>
                  </a:cubicBezTo>
                  <a:cubicBezTo>
                    <a:pt x="728299" y="2361048"/>
                    <a:pt x="720291" y="2341767"/>
                    <a:pt x="711009" y="2324029"/>
                  </a:cubicBezTo>
                  <a:cubicBezTo>
                    <a:pt x="700317" y="2303629"/>
                    <a:pt x="690072" y="2282939"/>
                    <a:pt x="680901" y="2261824"/>
                  </a:cubicBezTo>
                  <a:cubicBezTo>
                    <a:pt x="675332" y="2249007"/>
                    <a:pt x="672178" y="2235161"/>
                    <a:pt x="667346" y="2219996"/>
                  </a:cubicBezTo>
                  <a:cubicBezTo>
                    <a:pt x="651689" y="2224626"/>
                    <a:pt x="643882" y="2215858"/>
                    <a:pt x="639566" y="2201744"/>
                  </a:cubicBezTo>
                  <a:cubicBezTo>
                    <a:pt x="633616" y="2182149"/>
                    <a:pt x="627308" y="2162689"/>
                    <a:pt x="621134" y="2143073"/>
                  </a:cubicBezTo>
                  <a:cubicBezTo>
                    <a:pt x="594494" y="2147792"/>
                    <a:pt x="585346" y="2141977"/>
                    <a:pt x="584988" y="2117618"/>
                  </a:cubicBezTo>
                  <a:lnTo>
                    <a:pt x="601137" y="2127124"/>
                  </a:lnTo>
                  <a:cubicBezTo>
                    <a:pt x="602099" y="2125670"/>
                    <a:pt x="603374" y="2124597"/>
                    <a:pt x="603509" y="2123389"/>
                  </a:cubicBezTo>
                  <a:cubicBezTo>
                    <a:pt x="604582" y="2116134"/>
                    <a:pt x="605074" y="2108803"/>
                    <a:pt x="604985" y="2101468"/>
                  </a:cubicBezTo>
                  <a:cubicBezTo>
                    <a:pt x="604582" y="2095250"/>
                    <a:pt x="603799" y="2087913"/>
                    <a:pt x="600265" y="2083350"/>
                  </a:cubicBezTo>
                  <a:cubicBezTo>
                    <a:pt x="594360" y="2075700"/>
                    <a:pt x="561949" y="2074985"/>
                    <a:pt x="552442" y="2079436"/>
                  </a:cubicBezTo>
                  <a:cubicBezTo>
                    <a:pt x="546112" y="2082662"/>
                    <a:pt x="539066" y="2084239"/>
                    <a:pt x="531976" y="2084021"/>
                  </a:cubicBezTo>
                  <a:cubicBezTo>
                    <a:pt x="515133" y="2082567"/>
                    <a:pt x="498424" y="2078206"/>
                    <a:pt x="481626" y="2077199"/>
                  </a:cubicBezTo>
                  <a:cubicBezTo>
                    <a:pt x="470442" y="2076528"/>
                    <a:pt x="462948" y="2072412"/>
                    <a:pt x="459079" y="2062526"/>
                  </a:cubicBezTo>
                  <a:cubicBezTo>
                    <a:pt x="450892" y="2041656"/>
                    <a:pt x="430202" y="2034051"/>
                    <a:pt x="416222" y="2019221"/>
                  </a:cubicBezTo>
                  <a:cubicBezTo>
                    <a:pt x="388262" y="2052907"/>
                    <a:pt x="388150" y="2055010"/>
                    <a:pt x="413739" y="2072904"/>
                  </a:cubicBezTo>
                  <a:cubicBezTo>
                    <a:pt x="415260" y="2066485"/>
                    <a:pt x="416625" y="2060669"/>
                    <a:pt x="418660" y="2052035"/>
                  </a:cubicBezTo>
                  <a:cubicBezTo>
                    <a:pt x="437114" y="2071920"/>
                    <a:pt x="440357" y="2091738"/>
                    <a:pt x="430560" y="2113167"/>
                  </a:cubicBezTo>
                  <a:cubicBezTo>
                    <a:pt x="423447" y="2128690"/>
                    <a:pt x="422910" y="2143319"/>
                    <a:pt x="432103" y="2157634"/>
                  </a:cubicBezTo>
                  <a:cubicBezTo>
                    <a:pt x="434675" y="2161616"/>
                    <a:pt x="439910" y="2167208"/>
                    <a:pt x="443130" y="2166715"/>
                  </a:cubicBezTo>
                  <a:cubicBezTo>
                    <a:pt x="447962" y="2166000"/>
                    <a:pt x="454314" y="2161414"/>
                    <a:pt x="456014" y="2156963"/>
                  </a:cubicBezTo>
                  <a:cubicBezTo>
                    <a:pt x="459459" y="2146523"/>
                    <a:pt x="461718" y="2135725"/>
                    <a:pt x="462747" y="2124776"/>
                  </a:cubicBezTo>
                  <a:cubicBezTo>
                    <a:pt x="464067" y="2113278"/>
                    <a:pt x="462233" y="2101267"/>
                    <a:pt x="472678" y="2091447"/>
                  </a:cubicBezTo>
                  <a:cubicBezTo>
                    <a:pt x="472343" y="2096749"/>
                    <a:pt x="472231" y="2102072"/>
                    <a:pt x="471627" y="2107329"/>
                  </a:cubicBezTo>
                  <a:cubicBezTo>
                    <a:pt x="469010" y="2129697"/>
                    <a:pt x="471404" y="2132202"/>
                    <a:pt x="495449" y="2132582"/>
                  </a:cubicBezTo>
                  <a:cubicBezTo>
                    <a:pt x="496836" y="2132891"/>
                    <a:pt x="498155" y="2133436"/>
                    <a:pt x="499363" y="2134192"/>
                  </a:cubicBezTo>
                  <a:cubicBezTo>
                    <a:pt x="498670" y="2150722"/>
                    <a:pt x="486278" y="2158327"/>
                    <a:pt x="474513" y="2166089"/>
                  </a:cubicBezTo>
                  <a:cubicBezTo>
                    <a:pt x="468384" y="2170115"/>
                    <a:pt x="461271" y="2172621"/>
                    <a:pt x="454963" y="2176401"/>
                  </a:cubicBezTo>
                  <a:cubicBezTo>
                    <a:pt x="447514" y="2180874"/>
                    <a:pt x="440558" y="2181053"/>
                    <a:pt x="434832" y="2174365"/>
                  </a:cubicBezTo>
                  <a:cubicBezTo>
                    <a:pt x="426914" y="2165060"/>
                    <a:pt x="419644" y="2155218"/>
                    <a:pt x="411569" y="2144929"/>
                  </a:cubicBezTo>
                  <a:cubicBezTo>
                    <a:pt x="400699" y="2148799"/>
                    <a:pt x="412621" y="2158909"/>
                    <a:pt x="408281" y="2165262"/>
                  </a:cubicBezTo>
                  <a:lnTo>
                    <a:pt x="387994" y="2174007"/>
                  </a:lnTo>
                  <a:cubicBezTo>
                    <a:pt x="390767" y="2177094"/>
                    <a:pt x="391930" y="2179711"/>
                    <a:pt x="393541" y="2180024"/>
                  </a:cubicBezTo>
                  <a:cubicBezTo>
                    <a:pt x="417586" y="2184766"/>
                    <a:pt x="441565" y="2189978"/>
                    <a:pt x="465789" y="2193288"/>
                  </a:cubicBezTo>
                  <a:cubicBezTo>
                    <a:pt x="473864" y="2193956"/>
                    <a:pt x="481916" y="2191935"/>
                    <a:pt x="488716" y="2187540"/>
                  </a:cubicBezTo>
                  <a:cubicBezTo>
                    <a:pt x="498916" y="2180830"/>
                    <a:pt x="506857" y="2181836"/>
                    <a:pt x="514484" y="2190000"/>
                  </a:cubicBezTo>
                  <a:cubicBezTo>
                    <a:pt x="523767" y="2199954"/>
                    <a:pt x="534392" y="2203734"/>
                    <a:pt x="548282" y="2202974"/>
                  </a:cubicBezTo>
                  <a:cubicBezTo>
                    <a:pt x="559980" y="2202325"/>
                    <a:pt x="562396" y="2208074"/>
                    <a:pt x="559332" y="2221293"/>
                  </a:cubicBezTo>
                  <a:cubicBezTo>
                    <a:pt x="543808" y="2217670"/>
                    <a:pt x="528285" y="2214046"/>
                    <a:pt x="512739" y="2210422"/>
                  </a:cubicBezTo>
                  <a:cubicBezTo>
                    <a:pt x="511308" y="2210087"/>
                    <a:pt x="509608" y="2209259"/>
                    <a:pt x="508423" y="2209707"/>
                  </a:cubicBezTo>
                  <a:cubicBezTo>
                    <a:pt x="479143" y="2220890"/>
                    <a:pt x="452503" y="2209326"/>
                    <a:pt x="425191" y="2200759"/>
                  </a:cubicBezTo>
                  <a:cubicBezTo>
                    <a:pt x="395375" y="2191477"/>
                    <a:pt x="365134" y="2183581"/>
                    <a:pt x="335094" y="2175014"/>
                  </a:cubicBezTo>
                  <a:cubicBezTo>
                    <a:pt x="326974" y="2172777"/>
                    <a:pt x="319279" y="2169825"/>
                    <a:pt x="318295" y="2159647"/>
                  </a:cubicBezTo>
                  <a:lnTo>
                    <a:pt x="318005" y="2159804"/>
                  </a:lnTo>
                  <a:cubicBezTo>
                    <a:pt x="336301" y="2168348"/>
                    <a:pt x="354732" y="2176401"/>
                    <a:pt x="376899" y="2174656"/>
                  </a:cubicBezTo>
                  <a:cubicBezTo>
                    <a:pt x="376027" y="2169780"/>
                    <a:pt x="375423" y="2166402"/>
                    <a:pt x="374662" y="2162980"/>
                  </a:cubicBezTo>
                  <a:cubicBezTo>
                    <a:pt x="395039" y="2156270"/>
                    <a:pt x="389805" y="2136988"/>
                    <a:pt x="394995" y="2123322"/>
                  </a:cubicBezTo>
                  <a:cubicBezTo>
                    <a:pt x="388777" y="2115784"/>
                    <a:pt x="380567" y="2112004"/>
                    <a:pt x="375602" y="2119161"/>
                  </a:cubicBezTo>
                  <a:cubicBezTo>
                    <a:pt x="370055" y="2127191"/>
                    <a:pt x="368444" y="2138084"/>
                    <a:pt x="365738" y="2147882"/>
                  </a:cubicBezTo>
                  <a:cubicBezTo>
                    <a:pt x="363501" y="2156068"/>
                    <a:pt x="369786" y="2159692"/>
                    <a:pt x="375400" y="2163383"/>
                  </a:cubicBezTo>
                  <a:cubicBezTo>
                    <a:pt x="368690" y="2162421"/>
                    <a:pt x="362114" y="2161817"/>
                    <a:pt x="355605" y="2160385"/>
                  </a:cubicBezTo>
                  <a:cubicBezTo>
                    <a:pt x="350684" y="2159289"/>
                    <a:pt x="345181" y="2158149"/>
                    <a:pt x="341356" y="2155174"/>
                  </a:cubicBezTo>
                  <a:cubicBezTo>
                    <a:pt x="332901" y="2148620"/>
                    <a:pt x="326706" y="2138062"/>
                    <a:pt x="313397" y="2141954"/>
                  </a:cubicBezTo>
                  <a:cubicBezTo>
                    <a:pt x="291230" y="2127929"/>
                    <a:pt x="265261" y="2121599"/>
                    <a:pt x="243877" y="2105494"/>
                  </a:cubicBezTo>
                  <a:cubicBezTo>
                    <a:pt x="218557" y="2086437"/>
                    <a:pt x="191335" y="2069952"/>
                    <a:pt x="165321" y="2051811"/>
                  </a:cubicBezTo>
                  <a:cubicBezTo>
                    <a:pt x="154898" y="2044519"/>
                    <a:pt x="147427" y="2052617"/>
                    <a:pt x="133447" y="2053064"/>
                  </a:cubicBezTo>
                  <a:cubicBezTo>
                    <a:pt x="139710" y="2061631"/>
                    <a:pt x="142662" y="2067245"/>
                    <a:pt x="147047" y="2071383"/>
                  </a:cubicBezTo>
                  <a:cubicBezTo>
                    <a:pt x="177243" y="2099970"/>
                    <a:pt x="205494" y="2130614"/>
                    <a:pt x="239314" y="2155420"/>
                  </a:cubicBezTo>
                  <a:cubicBezTo>
                    <a:pt x="284050" y="2188300"/>
                    <a:pt x="331783" y="2214627"/>
                    <a:pt x="386942" y="2225811"/>
                  </a:cubicBezTo>
                  <a:cubicBezTo>
                    <a:pt x="399312" y="2228317"/>
                    <a:pt x="411301" y="2233372"/>
                    <a:pt x="423760" y="2234893"/>
                  </a:cubicBezTo>
                  <a:cubicBezTo>
                    <a:pt x="444898" y="2237487"/>
                    <a:pt x="465633" y="2244310"/>
                    <a:pt x="487710" y="2239098"/>
                  </a:cubicBezTo>
                  <a:cubicBezTo>
                    <a:pt x="496657" y="2236995"/>
                    <a:pt x="508601" y="2235116"/>
                    <a:pt x="517168" y="2248336"/>
                  </a:cubicBezTo>
                  <a:cubicBezTo>
                    <a:pt x="472768" y="2250573"/>
                    <a:pt x="430515" y="2255046"/>
                    <a:pt x="388732" y="2241626"/>
                  </a:cubicBezTo>
                  <a:cubicBezTo>
                    <a:pt x="366901" y="2234557"/>
                    <a:pt x="343996" y="2230307"/>
                    <a:pt x="322523" y="2222590"/>
                  </a:cubicBezTo>
                  <a:cubicBezTo>
                    <a:pt x="308028" y="2217401"/>
                    <a:pt x="294652" y="2208789"/>
                    <a:pt x="281276" y="2200871"/>
                  </a:cubicBezTo>
                  <a:cubicBezTo>
                    <a:pt x="264053" y="2190671"/>
                    <a:pt x="247344" y="2179622"/>
                    <a:pt x="230434" y="2168952"/>
                  </a:cubicBezTo>
                  <a:cubicBezTo>
                    <a:pt x="229964" y="2168594"/>
                    <a:pt x="229159" y="2167901"/>
                    <a:pt x="228063" y="2166894"/>
                  </a:cubicBezTo>
                  <a:lnTo>
                    <a:pt x="214911" y="2157477"/>
                  </a:lnTo>
                  <a:lnTo>
                    <a:pt x="211690" y="2167051"/>
                  </a:lnTo>
                  <a:lnTo>
                    <a:pt x="212115" y="2166335"/>
                  </a:lnTo>
                  <a:cubicBezTo>
                    <a:pt x="205404" y="2161258"/>
                    <a:pt x="194847" y="2159043"/>
                    <a:pt x="200125" y="2146204"/>
                  </a:cubicBezTo>
                  <a:cubicBezTo>
                    <a:pt x="201266" y="2143453"/>
                    <a:pt x="198202" y="2137615"/>
                    <a:pt x="195428" y="2134796"/>
                  </a:cubicBezTo>
                  <a:cubicBezTo>
                    <a:pt x="179771" y="2118960"/>
                    <a:pt x="164874" y="2102206"/>
                    <a:pt x="147539" y="2088450"/>
                  </a:cubicBezTo>
                  <a:cubicBezTo>
                    <a:pt x="122464" y="2068543"/>
                    <a:pt x="106785" y="2041254"/>
                    <a:pt x="86989" y="2017253"/>
                  </a:cubicBezTo>
                  <a:cubicBezTo>
                    <a:pt x="76118" y="2004078"/>
                    <a:pt x="66723" y="1989606"/>
                    <a:pt x="55271" y="1976991"/>
                  </a:cubicBezTo>
                  <a:cubicBezTo>
                    <a:pt x="44243" y="1964823"/>
                    <a:pt x="33910" y="1953124"/>
                    <a:pt x="26975" y="1937534"/>
                  </a:cubicBezTo>
                  <a:cubicBezTo>
                    <a:pt x="22748" y="1928005"/>
                    <a:pt x="10311" y="1922122"/>
                    <a:pt x="2215" y="1915166"/>
                  </a:cubicBezTo>
                  <a:cubicBezTo>
                    <a:pt x="24582" y="1915926"/>
                    <a:pt x="41336" y="1925835"/>
                    <a:pt x="51043" y="1948472"/>
                  </a:cubicBezTo>
                  <a:cubicBezTo>
                    <a:pt x="55002" y="1957732"/>
                    <a:pt x="63055" y="1965292"/>
                    <a:pt x="69474" y="1973457"/>
                  </a:cubicBezTo>
                  <a:cubicBezTo>
                    <a:pt x="84148" y="1992089"/>
                    <a:pt x="99291" y="2010364"/>
                    <a:pt x="113606" y="2029376"/>
                  </a:cubicBezTo>
                  <a:cubicBezTo>
                    <a:pt x="125104" y="2044564"/>
                    <a:pt x="125529" y="2045034"/>
                    <a:pt x="143155" y="2033358"/>
                  </a:cubicBezTo>
                  <a:cubicBezTo>
                    <a:pt x="145906" y="2018550"/>
                    <a:pt x="126133" y="2006516"/>
                    <a:pt x="138345" y="1987302"/>
                  </a:cubicBezTo>
                  <a:cubicBezTo>
                    <a:pt x="142819" y="1993588"/>
                    <a:pt x="146756" y="1997703"/>
                    <a:pt x="149216" y="2002535"/>
                  </a:cubicBezTo>
                  <a:cubicBezTo>
                    <a:pt x="159461" y="2023093"/>
                    <a:pt x="175498" y="2040200"/>
                    <a:pt x="195361" y="2051744"/>
                  </a:cubicBezTo>
                  <a:cubicBezTo>
                    <a:pt x="234706" y="2075611"/>
                    <a:pt x="277317" y="2089188"/>
                    <a:pt x="320621" y="2101826"/>
                  </a:cubicBezTo>
                  <a:cubicBezTo>
                    <a:pt x="325296" y="2103191"/>
                    <a:pt x="330575" y="2102430"/>
                    <a:pt x="334646" y="2102609"/>
                  </a:cubicBezTo>
                  <a:cubicBezTo>
                    <a:pt x="339657" y="2088853"/>
                    <a:pt x="344376" y="2076640"/>
                    <a:pt x="348514" y="2064248"/>
                  </a:cubicBezTo>
                  <a:cubicBezTo>
                    <a:pt x="352496" y="2052304"/>
                    <a:pt x="342654" y="2038637"/>
                    <a:pt x="331962" y="2042797"/>
                  </a:cubicBezTo>
                  <a:cubicBezTo>
                    <a:pt x="319883" y="2047494"/>
                    <a:pt x="311048" y="2043625"/>
                    <a:pt x="299014" y="2039934"/>
                  </a:cubicBezTo>
                  <a:lnTo>
                    <a:pt x="312211" y="2062302"/>
                  </a:lnTo>
                  <a:cubicBezTo>
                    <a:pt x="298790" y="2065657"/>
                    <a:pt x="282887" y="2055592"/>
                    <a:pt x="275506" y="2074671"/>
                  </a:cubicBezTo>
                  <a:cubicBezTo>
                    <a:pt x="263226" y="2058723"/>
                    <a:pt x="245644" y="2049105"/>
                    <a:pt x="243027" y="2023225"/>
                  </a:cubicBezTo>
                  <a:lnTo>
                    <a:pt x="273179" y="2048792"/>
                  </a:lnTo>
                  <a:cubicBezTo>
                    <a:pt x="276758" y="2029846"/>
                    <a:pt x="256582" y="2029376"/>
                    <a:pt x="256336" y="2016761"/>
                  </a:cubicBezTo>
                  <a:lnTo>
                    <a:pt x="288926" y="2008686"/>
                  </a:lnTo>
                  <a:cubicBezTo>
                    <a:pt x="247210" y="1975134"/>
                    <a:pt x="213613" y="1941269"/>
                    <a:pt x="172076" y="1916396"/>
                  </a:cubicBezTo>
                  <a:cubicBezTo>
                    <a:pt x="168184" y="1909462"/>
                    <a:pt x="164404" y="1901454"/>
                    <a:pt x="159438" y="1894230"/>
                  </a:cubicBezTo>
                  <a:cubicBezTo>
                    <a:pt x="153466" y="1885551"/>
                    <a:pt x="153712" y="1878572"/>
                    <a:pt x="160557" y="1870117"/>
                  </a:cubicBezTo>
                  <a:cubicBezTo>
                    <a:pt x="167938" y="1861170"/>
                    <a:pt x="173798" y="1850881"/>
                    <a:pt x="180330" y="1841173"/>
                  </a:cubicBezTo>
                  <a:cubicBezTo>
                    <a:pt x="179994" y="1844803"/>
                    <a:pt x="179234" y="1848382"/>
                    <a:pt x="178093" y="1851842"/>
                  </a:cubicBezTo>
                  <a:cubicBezTo>
                    <a:pt x="167804" y="1874210"/>
                    <a:pt x="170443" y="1886401"/>
                    <a:pt x="189143" y="1902349"/>
                  </a:cubicBezTo>
                  <a:cubicBezTo>
                    <a:pt x="194780" y="1907158"/>
                    <a:pt x="199678" y="1912840"/>
                    <a:pt x="205360" y="1917626"/>
                  </a:cubicBezTo>
                  <a:cubicBezTo>
                    <a:pt x="228667" y="1937221"/>
                    <a:pt x="251997" y="1956815"/>
                    <a:pt x="275684" y="1975939"/>
                  </a:cubicBezTo>
                  <a:cubicBezTo>
                    <a:pt x="280650" y="1979943"/>
                    <a:pt x="287226" y="1981979"/>
                    <a:pt x="291521" y="1984149"/>
                  </a:cubicBezTo>
                  <a:cubicBezTo>
                    <a:pt x="317155" y="1974128"/>
                    <a:pt x="307849" y="1949747"/>
                    <a:pt x="317893" y="1933754"/>
                  </a:cubicBezTo>
                  <a:lnTo>
                    <a:pt x="302638" y="1921943"/>
                  </a:lnTo>
                  <a:cubicBezTo>
                    <a:pt x="312659" y="1907874"/>
                    <a:pt x="304136" y="1900202"/>
                    <a:pt x="293959" y="1892105"/>
                  </a:cubicBezTo>
                  <a:cubicBezTo>
                    <a:pt x="284072" y="1884380"/>
                    <a:pt x="274902" y="1875754"/>
                    <a:pt x="266603" y="1866337"/>
                  </a:cubicBezTo>
                  <a:cubicBezTo>
                    <a:pt x="251616" y="1848935"/>
                    <a:pt x="238352" y="1830011"/>
                    <a:pt x="223053" y="1812900"/>
                  </a:cubicBezTo>
                  <a:cubicBezTo>
                    <a:pt x="213882" y="1802655"/>
                    <a:pt x="207954" y="1804176"/>
                    <a:pt x="199678" y="1815137"/>
                  </a:cubicBezTo>
                  <a:cubicBezTo>
                    <a:pt x="193124" y="1823965"/>
                    <a:pt x="186526" y="1832815"/>
                    <a:pt x="179860" y="1841687"/>
                  </a:cubicBezTo>
                  <a:close/>
                  <a:moveTo>
                    <a:pt x="1523456" y="1154568"/>
                  </a:moveTo>
                  <a:cubicBezTo>
                    <a:pt x="1538666" y="1145844"/>
                    <a:pt x="1539628" y="1131014"/>
                    <a:pt x="1542021" y="1114417"/>
                  </a:cubicBezTo>
                  <a:cubicBezTo>
                    <a:pt x="1519832" y="1131238"/>
                    <a:pt x="1519116" y="1133027"/>
                    <a:pt x="1524395" y="1155418"/>
                  </a:cubicBezTo>
                  <a:cubicBezTo>
                    <a:pt x="1514799" y="1157968"/>
                    <a:pt x="1514799" y="1157968"/>
                    <a:pt x="1519922" y="1168548"/>
                  </a:cubicBezTo>
                  <a:cubicBezTo>
                    <a:pt x="1526833" y="1165327"/>
                    <a:pt x="1527460" y="1160585"/>
                    <a:pt x="1523456" y="1154568"/>
                  </a:cubicBezTo>
                  <a:close/>
                  <a:moveTo>
                    <a:pt x="1938000" y="2262159"/>
                  </a:moveTo>
                  <a:cubicBezTo>
                    <a:pt x="1931961" y="2242028"/>
                    <a:pt x="1929523" y="2219101"/>
                    <a:pt x="1896620" y="2214247"/>
                  </a:cubicBezTo>
                  <a:cubicBezTo>
                    <a:pt x="1902882" y="2224223"/>
                    <a:pt x="1906014" y="2231426"/>
                    <a:pt x="1911092" y="2236794"/>
                  </a:cubicBezTo>
                  <a:cubicBezTo>
                    <a:pt x="1919547" y="2245741"/>
                    <a:pt x="1929232" y="2253458"/>
                    <a:pt x="1938403" y="2261690"/>
                  </a:cubicBezTo>
                  <a:cubicBezTo>
                    <a:pt x="1937821" y="2290142"/>
                    <a:pt x="1961553" y="2304010"/>
                    <a:pt x="1975064" y="2328793"/>
                  </a:cubicBezTo>
                  <a:cubicBezTo>
                    <a:pt x="1980253" y="2316267"/>
                    <a:pt x="1983496" y="2308371"/>
                    <a:pt x="1987142" y="2299558"/>
                  </a:cubicBezTo>
                  <a:cubicBezTo>
                    <a:pt x="1969695" y="2286339"/>
                    <a:pt x="1953814" y="2274193"/>
                    <a:pt x="1938000" y="2262159"/>
                  </a:cubicBezTo>
                  <a:close/>
                  <a:moveTo>
                    <a:pt x="2061807" y="2196577"/>
                  </a:moveTo>
                  <a:cubicBezTo>
                    <a:pt x="2092137" y="2201050"/>
                    <a:pt x="2092450" y="2200782"/>
                    <a:pt x="2094464" y="2163025"/>
                  </a:cubicBezTo>
                  <a:lnTo>
                    <a:pt x="2117972" y="2163025"/>
                  </a:lnTo>
                  <a:lnTo>
                    <a:pt x="2117413" y="2162466"/>
                  </a:lnTo>
                  <a:cubicBezTo>
                    <a:pt x="2117883" y="2163875"/>
                    <a:pt x="2117905" y="2165754"/>
                    <a:pt x="2118845" y="2166604"/>
                  </a:cubicBezTo>
                  <a:cubicBezTo>
                    <a:pt x="2123318" y="2170764"/>
                    <a:pt x="2127792" y="2176647"/>
                    <a:pt x="2133138" y="2177788"/>
                  </a:cubicBezTo>
                  <a:cubicBezTo>
                    <a:pt x="2135956" y="2178391"/>
                    <a:pt x="2141078" y="2170898"/>
                    <a:pt x="2144322" y="2166425"/>
                  </a:cubicBezTo>
                  <a:cubicBezTo>
                    <a:pt x="2152195" y="2155241"/>
                    <a:pt x="2148549" y="2143386"/>
                    <a:pt x="2144456" y="2132470"/>
                  </a:cubicBezTo>
                  <a:cubicBezTo>
                    <a:pt x="2142890" y="2128265"/>
                    <a:pt x="2136448" y="2124105"/>
                    <a:pt x="2131594" y="2123143"/>
                  </a:cubicBezTo>
                  <a:cubicBezTo>
                    <a:pt x="2104104" y="2117618"/>
                    <a:pt x="2088581" y="2137749"/>
                    <a:pt x="2071693" y="2153183"/>
                  </a:cubicBezTo>
                  <a:cubicBezTo>
                    <a:pt x="2058943" y="2164926"/>
                    <a:pt x="2056863" y="2180561"/>
                    <a:pt x="2062567" y="2197113"/>
                  </a:cubicBezTo>
                  <a:cubicBezTo>
                    <a:pt x="2057915" y="2200245"/>
                    <a:pt x="2051383" y="2201587"/>
                    <a:pt x="2054067" y="2210154"/>
                  </a:cubicBezTo>
                  <a:cubicBezTo>
                    <a:pt x="2056572" y="2217714"/>
                    <a:pt x="2058026" y="2225655"/>
                    <a:pt x="2059793" y="2233461"/>
                  </a:cubicBezTo>
                  <a:cubicBezTo>
                    <a:pt x="2065452" y="2258357"/>
                    <a:pt x="2083146" y="2265179"/>
                    <a:pt x="2104529" y="2251490"/>
                  </a:cubicBezTo>
                  <a:close/>
                  <a:moveTo>
                    <a:pt x="1467849" y="541351"/>
                  </a:moveTo>
                  <a:cubicBezTo>
                    <a:pt x="1472121" y="542515"/>
                    <a:pt x="1477870" y="542313"/>
                    <a:pt x="1480397" y="545087"/>
                  </a:cubicBezTo>
                  <a:cubicBezTo>
                    <a:pt x="1489345" y="554839"/>
                    <a:pt x="1499544" y="551395"/>
                    <a:pt x="1509476" y="549382"/>
                  </a:cubicBezTo>
                  <a:cubicBezTo>
                    <a:pt x="1529808" y="545266"/>
                    <a:pt x="1550387" y="541620"/>
                    <a:pt x="1570137" y="535491"/>
                  </a:cubicBezTo>
                  <a:cubicBezTo>
                    <a:pt x="1584185" y="531129"/>
                    <a:pt x="1596979" y="529183"/>
                    <a:pt x="1609460" y="538421"/>
                  </a:cubicBezTo>
                  <a:cubicBezTo>
                    <a:pt x="1617826" y="528378"/>
                    <a:pt x="1613554" y="519945"/>
                    <a:pt x="1605971" y="517127"/>
                  </a:cubicBezTo>
                  <a:cubicBezTo>
                    <a:pt x="1590962" y="511580"/>
                    <a:pt x="1573515" y="503237"/>
                    <a:pt x="1559535" y="506502"/>
                  </a:cubicBezTo>
                  <a:cubicBezTo>
                    <a:pt x="1538219" y="511490"/>
                    <a:pt x="1523612" y="503348"/>
                    <a:pt x="1506702" y="494938"/>
                  </a:cubicBezTo>
                  <a:cubicBezTo>
                    <a:pt x="1502877" y="497801"/>
                    <a:pt x="1498717" y="502521"/>
                    <a:pt x="1493527" y="504512"/>
                  </a:cubicBezTo>
                  <a:cubicBezTo>
                    <a:pt x="1469594" y="513705"/>
                    <a:pt x="1466082" y="518424"/>
                    <a:pt x="1468386" y="541978"/>
                  </a:cubicBezTo>
                  <a:cubicBezTo>
                    <a:pt x="1449418" y="553766"/>
                    <a:pt x="1442797" y="572957"/>
                    <a:pt x="1436445" y="592932"/>
                  </a:cubicBezTo>
                  <a:lnTo>
                    <a:pt x="1462123" y="601879"/>
                  </a:lnTo>
                  <a:lnTo>
                    <a:pt x="1411952" y="620892"/>
                  </a:lnTo>
                  <a:lnTo>
                    <a:pt x="1401730" y="639860"/>
                  </a:lnTo>
                  <a:cubicBezTo>
                    <a:pt x="1395176" y="631181"/>
                    <a:pt x="1390255" y="624896"/>
                    <a:pt x="1385602" y="618409"/>
                  </a:cubicBezTo>
                  <a:cubicBezTo>
                    <a:pt x="1380480" y="611273"/>
                    <a:pt x="1376230" y="603400"/>
                    <a:pt x="1370437" y="596891"/>
                  </a:cubicBezTo>
                  <a:cubicBezTo>
                    <a:pt x="1363145" y="588637"/>
                    <a:pt x="1344334" y="587385"/>
                    <a:pt x="1336147" y="593536"/>
                  </a:cubicBezTo>
                  <a:cubicBezTo>
                    <a:pt x="1315032" y="609417"/>
                    <a:pt x="1307918" y="609417"/>
                    <a:pt x="1284902" y="596287"/>
                  </a:cubicBezTo>
                  <a:cubicBezTo>
                    <a:pt x="1279041" y="592932"/>
                    <a:pt x="1271101" y="590494"/>
                    <a:pt x="1264771" y="591456"/>
                  </a:cubicBezTo>
                  <a:cubicBezTo>
                    <a:pt x="1253587" y="593133"/>
                    <a:pt x="1250053" y="587474"/>
                    <a:pt x="1247369" y="579287"/>
                  </a:cubicBezTo>
                  <a:cubicBezTo>
                    <a:pt x="1252401" y="584700"/>
                    <a:pt x="1256964" y="586870"/>
                    <a:pt x="1264569" y="581927"/>
                  </a:cubicBezTo>
                  <a:cubicBezTo>
                    <a:pt x="1273740" y="575955"/>
                    <a:pt x="1284365" y="572264"/>
                    <a:pt x="1294341" y="567499"/>
                  </a:cubicBezTo>
                  <a:cubicBezTo>
                    <a:pt x="1298233" y="565643"/>
                    <a:pt x="1301991" y="563540"/>
                    <a:pt x="1305905" y="561505"/>
                  </a:cubicBezTo>
                  <a:cubicBezTo>
                    <a:pt x="1295907" y="548353"/>
                    <a:pt x="1288011" y="545490"/>
                    <a:pt x="1277968" y="551999"/>
                  </a:cubicBezTo>
                  <a:cubicBezTo>
                    <a:pt x="1267925" y="558508"/>
                    <a:pt x="1256226" y="562511"/>
                    <a:pt x="1254549" y="576760"/>
                  </a:cubicBezTo>
                  <a:cubicBezTo>
                    <a:pt x="1254415" y="577901"/>
                    <a:pt x="1249829" y="578527"/>
                    <a:pt x="1247324" y="579399"/>
                  </a:cubicBezTo>
                  <a:lnTo>
                    <a:pt x="1225739" y="602349"/>
                  </a:lnTo>
                  <a:lnTo>
                    <a:pt x="1240994" y="603691"/>
                  </a:lnTo>
                  <a:cubicBezTo>
                    <a:pt x="1236923" y="624001"/>
                    <a:pt x="1231062" y="643506"/>
                    <a:pt x="1229542" y="663368"/>
                  </a:cubicBezTo>
                  <a:cubicBezTo>
                    <a:pt x="1227931" y="684148"/>
                    <a:pt x="1223055" y="706538"/>
                    <a:pt x="1243611" y="724746"/>
                  </a:cubicBezTo>
                  <a:lnTo>
                    <a:pt x="1217306" y="741746"/>
                  </a:lnTo>
                  <a:cubicBezTo>
                    <a:pt x="1217306" y="751811"/>
                    <a:pt x="1216009" y="763152"/>
                    <a:pt x="1217642" y="774067"/>
                  </a:cubicBezTo>
                  <a:cubicBezTo>
                    <a:pt x="1220124" y="788439"/>
                    <a:pt x="1223524" y="802635"/>
                    <a:pt x="1227842" y="816566"/>
                  </a:cubicBezTo>
                  <a:cubicBezTo>
                    <a:pt x="1230212" y="824842"/>
                    <a:pt x="1236587" y="832604"/>
                    <a:pt x="1236789" y="840746"/>
                  </a:cubicBezTo>
                  <a:cubicBezTo>
                    <a:pt x="1237460" y="865082"/>
                    <a:pt x="1247436" y="883245"/>
                    <a:pt x="1268506" y="896241"/>
                  </a:cubicBezTo>
                  <a:lnTo>
                    <a:pt x="1260431" y="903219"/>
                  </a:lnTo>
                  <a:cubicBezTo>
                    <a:pt x="1274613" y="919682"/>
                    <a:pt x="1281703" y="942699"/>
                    <a:pt x="1306129" y="949499"/>
                  </a:cubicBezTo>
                  <a:cubicBezTo>
                    <a:pt x="1321183" y="953681"/>
                    <a:pt x="1336035" y="959452"/>
                    <a:pt x="1351379" y="961622"/>
                  </a:cubicBezTo>
                  <a:cubicBezTo>
                    <a:pt x="1373747" y="964776"/>
                    <a:pt x="1396518" y="965335"/>
                    <a:pt x="1419244" y="967013"/>
                  </a:cubicBezTo>
                  <a:cubicBezTo>
                    <a:pt x="1426066" y="963859"/>
                    <a:pt x="1424388" y="948783"/>
                    <a:pt x="1437406" y="953212"/>
                  </a:cubicBezTo>
                  <a:cubicBezTo>
                    <a:pt x="1436914" y="957909"/>
                    <a:pt x="1436489" y="961958"/>
                    <a:pt x="1436198" y="964642"/>
                  </a:cubicBezTo>
                  <a:lnTo>
                    <a:pt x="1471987" y="964642"/>
                  </a:lnTo>
                  <a:cubicBezTo>
                    <a:pt x="1489054" y="947463"/>
                    <a:pt x="1508178" y="928249"/>
                    <a:pt x="1528287" y="908051"/>
                  </a:cubicBezTo>
                  <a:cubicBezTo>
                    <a:pt x="1535378" y="931604"/>
                    <a:pt x="1503906" y="938225"/>
                    <a:pt x="1508156" y="961398"/>
                  </a:cubicBezTo>
                  <a:cubicBezTo>
                    <a:pt x="1521711" y="949655"/>
                    <a:pt x="1535199" y="940328"/>
                    <a:pt x="1545667" y="928361"/>
                  </a:cubicBezTo>
                  <a:cubicBezTo>
                    <a:pt x="1564098" y="907290"/>
                    <a:pt x="1572665" y="881187"/>
                    <a:pt x="1578212" y="854032"/>
                  </a:cubicBezTo>
                  <a:cubicBezTo>
                    <a:pt x="1585281" y="819295"/>
                    <a:pt x="1587383" y="783126"/>
                    <a:pt x="1608208" y="751811"/>
                  </a:cubicBezTo>
                  <a:lnTo>
                    <a:pt x="1593982" y="741969"/>
                  </a:lnTo>
                  <a:cubicBezTo>
                    <a:pt x="1597158" y="738435"/>
                    <a:pt x="1599618" y="736579"/>
                    <a:pt x="1600916" y="734096"/>
                  </a:cubicBezTo>
                  <a:cubicBezTo>
                    <a:pt x="1607290" y="721995"/>
                    <a:pt x="1616864" y="710229"/>
                    <a:pt x="1618654" y="697412"/>
                  </a:cubicBezTo>
                  <a:cubicBezTo>
                    <a:pt x="1620711" y="682493"/>
                    <a:pt x="1615790" y="666612"/>
                    <a:pt x="1614180" y="651133"/>
                  </a:cubicBezTo>
                  <a:cubicBezTo>
                    <a:pt x="1613621" y="646167"/>
                    <a:pt x="1611943" y="640419"/>
                    <a:pt x="1613777" y="636258"/>
                  </a:cubicBezTo>
                  <a:cubicBezTo>
                    <a:pt x="1619280" y="623397"/>
                    <a:pt x="1616864" y="611654"/>
                    <a:pt x="1611362" y="599575"/>
                  </a:cubicBezTo>
                  <a:cubicBezTo>
                    <a:pt x="1613106" y="586154"/>
                    <a:pt x="1627780" y="576558"/>
                    <a:pt x="1623507" y="559089"/>
                  </a:cubicBezTo>
                  <a:lnTo>
                    <a:pt x="1607850" y="569020"/>
                  </a:lnTo>
                  <a:cubicBezTo>
                    <a:pt x="1589463" y="536296"/>
                    <a:pt x="1572061" y="567857"/>
                    <a:pt x="1553697" y="567768"/>
                  </a:cubicBezTo>
                  <a:cubicBezTo>
                    <a:pt x="1579487" y="567477"/>
                    <a:pt x="1601117" y="573740"/>
                    <a:pt x="1611854" y="599844"/>
                  </a:cubicBezTo>
                  <a:lnTo>
                    <a:pt x="1575103" y="599844"/>
                  </a:lnTo>
                  <a:lnTo>
                    <a:pt x="1568191" y="590248"/>
                  </a:lnTo>
                  <a:cubicBezTo>
                    <a:pt x="1562018" y="595504"/>
                    <a:pt x="1556672" y="599351"/>
                    <a:pt x="1552176" y="604026"/>
                  </a:cubicBezTo>
                  <a:cubicBezTo>
                    <a:pt x="1545466" y="610960"/>
                    <a:pt x="1538755" y="612705"/>
                    <a:pt x="1530524" y="606889"/>
                  </a:cubicBezTo>
                  <a:cubicBezTo>
                    <a:pt x="1519519" y="599016"/>
                    <a:pt x="1508715" y="601924"/>
                    <a:pt x="1496368" y="608231"/>
                  </a:cubicBezTo>
                  <a:cubicBezTo>
                    <a:pt x="1493393" y="631695"/>
                    <a:pt x="1490306" y="655965"/>
                    <a:pt x="1486929" y="682605"/>
                  </a:cubicBezTo>
                  <a:cubicBezTo>
                    <a:pt x="1504354" y="705800"/>
                    <a:pt x="1512540" y="734901"/>
                    <a:pt x="1509588" y="767357"/>
                  </a:cubicBezTo>
                  <a:lnTo>
                    <a:pt x="1522807" y="766082"/>
                  </a:lnTo>
                  <a:cubicBezTo>
                    <a:pt x="1517528" y="776013"/>
                    <a:pt x="1513860" y="785005"/>
                    <a:pt x="1508402" y="792543"/>
                  </a:cubicBezTo>
                  <a:cubicBezTo>
                    <a:pt x="1502497" y="800573"/>
                    <a:pt x="1494735" y="807239"/>
                    <a:pt x="1487891" y="814396"/>
                  </a:cubicBezTo>
                  <a:cubicBezTo>
                    <a:pt x="1481628" y="806679"/>
                    <a:pt x="1481628" y="806679"/>
                    <a:pt x="1466462" y="811041"/>
                  </a:cubicBezTo>
                  <a:lnTo>
                    <a:pt x="1457515" y="797442"/>
                  </a:lnTo>
                  <a:lnTo>
                    <a:pt x="1444363" y="814575"/>
                  </a:lnTo>
                  <a:cubicBezTo>
                    <a:pt x="1435885" y="803883"/>
                    <a:pt x="1430159" y="792677"/>
                    <a:pt x="1421056" y="786079"/>
                  </a:cubicBezTo>
                  <a:cubicBezTo>
                    <a:pt x="1406494" y="775521"/>
                    <a:pt x="1389740" y="767804"/>
                    <a:pt x="1373792" y="759237"/>
                  </a:cubicBezTo>
                  <a:cubicBezTo>
                    <a:pt x="1358135" y="750894"/>
                    <a:pt x="1356233" y="740180"/>
                    <a:pt x="1368893" y="727564"/>
                  </a:cubicBezTo>
                  <a:cubicBezTo>
                    <a:pt x="1372383" y="724097"/>
                    <a:pt x="1376879" y="721681"/>
                    <a:pt x="1381621" y="718259"/>
                  </a:cubicBezTo>
                  <a:cubicBezTo>
                    <a:pt x="1390300" y="732552"/>
                    <a:pt x="1377326" y="741880"/>
                    <a:pt x="1374485" y="754048"/>
                  </a:cubicBezTo>
                  <a:cubicBezTo>
                    <a:pt x="1398061" y="745459"/>
                    <a:pt x="1399336" y="745638"/>
                    <a:pt x="1417275" y="759013"/>
                  </a:cubicBezTo>
                  <a:cubicBezTo>
                    <a:pt x="1420854" y="761675"/>
                    <a:pt x="1423986" y="765321"/>
                    <a:pt x="1428079" y="766775"/>
                  </a:cubicBezTo>
                  <a:cubicBezTo>
                    <a:pt x="1432552" y="768363"/>
                    <a:pt x="1438704" y="769951"/>
                    <a:pt x="1442394" y="768072"/>
                  </a:cubicBezTo>
                  <a:cubicBezTo>
                    <a:pt x="1457470" y="760467"/>
                    <a:pt x="1471875" y="751543"/>
                    <a:pt x="1485699" y="743468"/>
                  </a:cubicBezTo>
                  <a:cubicBezTo>
                    <a:pt x="1484692" y="731546"/>
                    <a:pt x="1483932" y="722420"/>
                    <a:pt x="1483149" y="713316"/>
                  </a:cubicBezTo>
                  <a:cubicBezTo>
                    <a:pt x="1475163" y="740560"/>
                    <a:pt x="1467693" y="748277"/>
                    <a:pt x="1449351" y="745503"/>
                  </a:cubicBezTo>
                  <a:cubicBezTo>
                    <a:pt x="1447114" y="731926"/>
                    <a:pt x="1460982" y="734655"/>
                    <a:pt x="1465143" y="728146"/>
                  </a:cubicBezTo>
                  <a:cubicBezTo>
                    <a:pt x="1468565" y="718818"/>
                    <a:pt x="1473777" y="710520"/>
                    <a:pt x="1477959" y="701729"/>
                  </a:cubicBezTo>
                  <a:cubicBezTo>
                    <a:pt x="1479592" y="697833"/>
                    <a:pt x="1480129" y="693558"/>
                    <a:pt x="1479481" y="689382"/>
                  </a:cubicBezTo>
                  <a:cubicBezTo>
                    <a:pt x="1476796" y="670504"/>
                    <a:pt x="1474023" y="651603"/>
                    <a:pt x="1470399" y="632903"/>
                  </a:cubicBezTo>
                  <a:cubicBezTo>
                    <a:pt x="1468319" y="622234"/>
                    <a:pt x="1464516" y="611900"/>
                    <a:pt x="1461452" y="601365"/>
                  </a:cubicBezTo>
                  <a:cubicBezTo>
                    <a:pt x="1469437" y="597450"/>
                    <a:pt x="1473844" y="591344"/>
                    <a:pt x="1472837" y="582195"/>
                  </a:cubicBezTo>
                  <a:cubicBezTo>
                    <a:pt x="1471137" y="568551"/>
                    <a:pt x="1469459" y="554929"/>
                    <a:pt x="1467849" y="541284"/>
                  </a:cubicBezTo>
                  <a:close/>
                  <a:moveTo>
                    <a:pt x="1895546" y="3847954"/>
                  </a:moveTo>
                  <a:cubicBezTo>
                    <a:pt x="1886599" y="3837866"/>
                    <a:pt x="1876667" y="3829120"/>
                    <a:pt x="1860697" y="3829053"/>
                  </a:cubicBezTo>
                  <a:cubicBezTo>
                    <a:pt x="1854769" y="3836457"/>
                    <a:pt x="1843630" y="3841557"/>
                    <a:pt x="1845822" y="3855694"/>
                  </a:cubicBezTo>
                  <a:lnTo>
                    <a:pt x="1896217" y="3847485"/>
                  </a:lnTo>
                  <a:cubicBezTo>
                    <a:pt x="1897134" y="3860055"/>
                    <a:pt x="1894539" y="3873185"/>
                    <a:pt x="1901428" y="3887590"/>
                  </a:cubicBezTo>
                  <a:cubicBezTo>
                    <a:pt x="1915364" y="3869808"/>
                    <a:pt x="1907982" y="3845091"/>
                    <a:pt x="1930708" y="3830709"/>
                  </a:cubicBezTo>
                  <a:cubicBezTo>
                    <a:pt x="1933281" y="3835943"/>
                    <a:pt x="1936188" y="3841893"/>
                    <a:pt x="1939141" y="3847954"/>
                  </a:cubicBezTo>
                  <a:cubicBezTo>
                    <a:pt x="1953367" y="3835562"/>
                    <a:pt x="1935204" y="3826951"/>
                    <a:pt x="1944241" y="3810801"/>
                  </a:cubicBezTo>
                  <a:cubicBezTo>
                    <a:pt x="1946097" y="3816639"/>
                    <a:pt x="1946187" y="3820285"/>
                    <a:pt x="1948043" y="3822231"/>
                  </a:cubicBezTo>
                  <a:cubicBezTo>
                    <a:pt x="1957415" y="3832095"/>
                    <a:pt x="1965759" y="3832095"/>
                    <a:pt x="1969405" y="3819994"/>
                  </a:cubicBezTo>
                  <a:cubicBezTo>
                    <a:pt x="1974773" y="3802100"/>
                    <a:pt x="1982042" y="3784385"/>
                    <a:pt x="1985577" y="3766312"/>
                  </a:cubicBezTo>
                  <a:cubicBezTo>
                    <a:pt x="1987814" y="3755374"/>
                    <a:pt x="1984525" y="3743474"/>
                    <a:pt x="1992556" y="3733341"/>
                  </a:cubicBezTo>
                  <a:cubicBezTo>
                    <a:pt x="1994054" y="3731462"/>
                    <a:pt x="1993070" y="3727570"/>
                    <a:pt x="1993115" y="3724595"/>
                  </a:cubicBezTo>
                  <a:cubicBezTo>
                    <a:pt x="1993249" y="3715872"/>
                    <a:pt x="1989111" y="3710705"/>
                    <a:pt x="1980454" y="3708938"/>
                  </a:cubicBezTo>
                  <a:cubicBezTo>
                    <a:pt x="1970814" y="3706969"/>
                    <a:pt x="1967347" y="3712136"/>
                    <a:pt x="1964797" y="3720390"/>
                  </a:cubicBezTo>
                  <a:cubicBezTo>
                    <a:pt x="1962560" y="3727101"/>
                    <a:pt x="1960189" y="3735556"/>
                    <a:pt x="1955022" y="3739425"/>
                  </a:cubicBezTo>
                  <a:cubicBezTo>
                    <a:pt x="1946903" y="3745509"/>
                    <a:pt x="1946321" y="3751884"/>
                    <a:pt x="1947081" y="3760630"/>
                  </a:cubicBezTo>
                  <a:cubicBezTo>
                    <a:pt x="1948625" y="3778122"/>
                    <a:pt x="1944330" y="3784452"/>
                    <a:pt x="1928181" y="3791073"/>
                  </a:cubicBezTo>
                  <a:cubicBezTo>
                    <a:pt x="1924177" y="3792728"/>
                    <a:pt x="1919949" y="3793779"/>
                    <a:pt x="1915051" y="3795345"/>
                  </a:cubicBezTo>
                  <a:cubicBezTo>
                    <a:pt x="1915051" y="3804113"/>
                    <a:pt x="1914670" y="3812188"/>
                    <a:pt x="1915051" y="3820196"/>
                  </a:cubicBezTo>
                  <a:cubicBezTo>
                    <a:pt x="1915923" y="3834556"/>
                    <a:pt x="1910846" y="3844599"/>
                    <a:pt x="1895546" y="3847887"/>
                  </a:cubicBezTo>
                  <a:close/>
                  <a:moveTo>
                    <a:pt x="820164" y="2015464"/>
                  </a:moveTo>
                  <a:cubicBezTo>
                    <a:pt x="821842" y="2020966"/>
                    <a:pt x="824638" y="2025932"/>
                    <a:pt x="830968" y="2021704"/>
                  </a:cubicBezTo>
                  <a:cubicBezTo>
                    <a:pt x="836694" y="2017857"/>
                    <a:pt x="841279" y="2012287"/>
                    <a:pt x="847811" y="2006047"/>
                  </a:cubicBezTo>
                  <a:cubicBezTo>
                    <a:pt x="832846" y="1999851"/>
                    <a:pt x="828149" y="2012757"/>
                    <a:pt x="819672" y="2016068"/>
                  </a:cubicBezTo>
                  <a:cubicBezTo>
                    <a:pt x="815198" y="1997994"/>
                    <a:pt x="815780" y="1976409"/>
                    <a:pt x="790124" y="1972584"/>
                  </a:cubicBezTo>
                  <a:cubicBezTo>
                    <a:pt x="789005" y="1972428"/>
                    <a:pt x="788111" y="1970504"/>
                    <a:pt x="787149" y="1969363"/>
                  </a:cubicBezTo>
                  <a:cubicBezTo>
                    <a:pt x="776144" y="1956368"/>
                    <a:pt x="765273" y="1943215"/>
                    <a:pt x="754000" y="1930421"/>
                  </a:cubicBezTo>
                  <a:cubicBezTo>
                    <a:pt x="751360" y="1927446"/>
                    <a:pt x="747289" y="1925679"/>
                    <a:pt x="741608" y="1921675"/>
                  </a:cubicBezTo>
                  <a:cubicBezTo>
                    <a:pt x="741608" y="1928095"/>
                    <a:pt x="740288" y="1932300"/>
                    <a:pt x="741809" y="1934805"/>
                  </a:cubicBezTo>
                  <a:cubicBezTo>
                    <a:pt x="751651" y="1951111"/>
                    <a:pt x="762097" y="1967037"/>
                    <a:pt x="774086" y="1985804"/>
                  </a:cubicBezTo>
                  <a:cubicBezTo>
                    <a:pt x="773214" y="1990277"/>
                    <a:pt x="771581" y="1998621"/>
                    <a:pt x="769926" y="2006964"/>
                  </a:cubicBezTo>
                  <a:cubicBezTo>
                    <a:pt x="758518" y="1980480"/>
                    <a:pt x="758518" y="1980503"/>
                    <a:pt x="729663" y="1979317"/>
                  </a:cubicBezTo>
                  <a:cubicBezTo>
                    <a:pt x="726062" y="1979160"/>
                    <a:pt x="722483" y="1978735"/>
                    <a:pt x="717652" y="1978355"/>
                  </a:cubicBezTo>
                  <a:cubicBezTo>
                    <a:pt x="714476" y="1990277"/>
                    <a:pt x="695910" y="1995802"/>
                    <a:pt x="707027" y="2014770"/>
                  </a:cubicBezTo>
                  <a:lnTo>
                    <a:pt x="732907" y="2000768"/>
                  </a:lnTo>
                  <a:cubicBezTo>
                    <a:pt x="737716" y="2011326"/>
                    <a:pt x="725906" y="2026290"/>
                    <a:pt x="741026" y="2032776"/>
                  </a:cubicBezTo>
                  <a:cubicBezTo>
                    <a:pt x="756147" y="2039263"/>
                    <a:pt x="763059" y="2026066"/>
                    <a:pt x="774578" y="2014882"/>
                  </a:cubicBezTo>
                  <a:cubicBezTo>
                    <a:pt x="776256" y="2022711"/>
                    <a:pt x="777285" y="2026938"/>
                    <a:pt x="778045" y="2031211"/>
                  </a:cubicBezTo>
                  <a:cubicBezTo>
                    <a:pt x="779029" y="2036624"/>
                    <a:pt x="778358" y="2045727"/>
                    <a:pt x="780953" y="2046868"/>
                  </a:cubicBezTo>
                  <a:cubicBezTo>
                    <a:pt x="786277" y="2048971"/>
                    <a:pt x="793882" y="2048165"/>
                    <a:pt x="799474" y="2045906"/>
                  </a:cubicBezTo>
                  <a:cubicBezTo>
                    <a:pt x="805066" y="2043647"/>
                    <a:pt x="809204" y="2038167"/>
                    <a:pt x="815690" y="2032664"/>
                  </a:cubicBezTo>
                  <a:lnTo>
                    <a:pt x="794239" y="2019736"/>
                  </a:lnTo>
                  <a:cubicBezTo>
                    <a:pt x="804372" y="2017991"/>
                    <a:pt x="812268" y="2016761"/>
                    <a:pt x="820164" y="2015464"/>
                  </a:cubicBezTo>
                  <a:close/>
                  <a:moveTo>
                    <a:pt x="1806768" y="3565224"/>
                  </a:moveTo>
                  <a:cubicBezTo>
                    <a:pt x="1814596" y="3564240"/>
                    <a:pt x="1818645" y="3560325"/>
                    <a:pt x="1818354" y="3551803"/>
                  </a:cubicBezTo>
                  <a:cubicBezTo>
                    <a:pt x="1818130" y="3544690"/>
                    <a:pt x="1818936" y="3537533"/>
                    <a:pt x="1819361" y="3528585"/>
                  </a:cubicBezTo>
                  <a:cubicBezTo>
                    <a:pt x="1803211" y="3524268"/>
                    <a:pt x="1812024" y="3499127"/>
                    <a:pt x="1791848" y="3492103"/>
                  </a:cubicBezTo>
                  <a:lnTo>
                    <a:pt x="1784556" y="3538517"/>
                  </a:lnTo>
                  <a:lnTo>
                    <a:pt x="1779434" y="3538360"/>
                  </a:lnTo>
                  <a:cubicBezTo>
                    <a:pt x="1778964" y="3528541"/>
                    <a:pt x="1778808" y="3518699"/>
                    <a:pt x="1777958" y="3508924"/>
                  </a:cubicBezTo>
                  <a:cubicBezTo>
                    <a:pt x="1776750" y="3494787"/>
                    <a:pt x="1774021" y="3492819"/>
                    <a:pt x="1759907" y="3492215"/>
                  </a:cubicBezTo>
                  <a:cubicBezTo>
                    <a:pt x="1739284" y="3491343"/>
                    <a:pt x="1722060" y="3501543"/>
                    <a:pt x="1706515" y="3512100"/>
                  </a:cubicBezTo>
                  <a:cubicBezTo>
                    <a:pt x="1695331" y="3519683"/>
                    <a:pt x="1700721" y="3535475"/>
                    <a:pt x="1701325" y="3547889"/>
                  </a:cubicBezTo>
                  <a:cubicBezTo>
                    <a:pt x="1701280" y="3550866"/>
                    <a:pt x="1700788" y="3553821"/>
                    <a:pt x="1699871" y="3556657"/>
                  </a:cubicBezTo>
                  <a:cubicBezTo>
                    <a:pt x="1698104" y="3563524"/>
                    <a:pt x="1699625" y="3568713"/>
                    <a:pt x="1707230" y="3570078"/>
                  </a:cubicBezTo>
                  <a:cubicBezTo>
                    <a:pt x="1714276" y="3571330"/>
                    <a:pt x="1718593" y="3567573"/>
                    <a:pt x="1720338" y="3560952"/>
                  </a:cubicBezTo>
                  <a:cubicBezTo>
                    <a:pt x="1721524" y="3556478"/>
                    <a:pt x="1722172" y="3552005"/>
                    <a:pt x="1723402" y="3545630"/>
                  </a:cubicBezTo>
                  <a:cubicBezTo>
                    <a:pt x="1739507" y="3568445"/>
                    <a:pt x="1712755" y="3586966"/>
                    <a:pt x="1721479" y="3606985"/>
                  </a:cubicBezTo>
                  <a:cubicBezTo>
                    <a:pt x="1739820" y="3610430"/>
                    <a:pt x="1742840" y="3609401"/>
                    <a:pt x="1748723" y="3596293"/>
                  </a:cubicBezTo>
                  <a:cubicBezTo>
                    <a:pt x="1755881" y="3580631"/>
                    <a:pt x="1755948" y="3562641"/>
                    <a:pt x="1748902" y="3546927"/>
                  </a:cubicBezTo>
                  <a:cubicBezTo>
                    <a:pt x="1745479" y="3538852"/>
                    <a:pt x="1744965" y="3533171"/>
                    <a:pt x="1756529" y="3530352"/>
                  </a:cubicBezTo>
                  <a:cubicBezTo>
                    <a:pt x="1758543" y="3537622"/>
                    <a:pt x="1762188" y="3544086"/>
                    <a:pt x="1761607" y="3550148"/>
                  </a:cubicBezTo>
                  <a:cubicBezTo>
                    <a:pt x="1760421" y="3562339"/>
                    <a:pt x="1766237" y="3568042"/>
                    <a:pt x="1776347" y="3571711"/>
                  </a:cubicBezTo>
                  <a:cubicBezTo>
                    <a:pt x="1779702" y="3573256"/>
                    <a:pt x="1782856" y="3575153"/>
                    <a:pt x="1785809" y="3577370"/>
                  </a:cubicBezTo>
                  <a:cubicBezTo>
                    <a:pt x="1802204" y="3587994"/>
                    <a:pt x="1805940" y="3585802"/>
                    <a:pt x="1807148" y="3564956"/>
                  </a:cubicBezTo>
                  <a:close/>
                  <a:moveTo>
                    <a:pt x="2193732" y="1970392"/>
                  </a:moveTo>
                  <a:cubicBezTo>
                    <a:pt x="2191876" y="1963436"/>
                    <a:pt x="2194828" y="1953415"/>
                    <a:pt x="2180781" y="1952006"/>
                  </a:cubicBezTo>
                  <a:lnTo>
                    <a:pt x="2180781" y="1965650"/>
                  </a:lnTo>
                  <a:lnTo>
                    <a:pt x="2159957" y="1941493"/>
                  </a:lnTo>
                  <a:cubicBezTo>
                    <a:pt x="2133429" y="1941493"/>
                    <a:pt x="2125130" y="1965494"/>
                    <a:pt x="2107370" y="1979518"/>
                  </a:cubicBezTo>
                  <a:cubicBezTo>
                    <a:pt x="2113186" y="1988264"/>
                    <a:pt x="2121529" y="1995444"/>
                    <a:pt x="2122670" y="2003653"/>
                  </a:cubicBezTo>
                  <a:cubicBezTo>
                    <a:pt x="2125622" y="2024478"/>
                    <a:pt x="2137768" y="2040314"/>
                    <a:pt x="2147543" y="2057336"/>
                  </a:cubicBezTo>
                  <a:cubicBezTo>
                    <a:pt x="2150875" y="2063174"/>
                    <a:pt x="2157497" y="2067156"/>
                    <a:pt x="2164207" y="2073508"/>
                  </a:cubicBezTo>
                  <a:cubicBezTo>
                    <a:pt x="2174541" y="2062324"/>
                    <a:pt x="2184987" y="2054384"/>
                    <a:pt x="2190936" y="2043848"/>
                  </a:cubicBezTo>
                  <a:cubicBezTo>
                    <a:pt x="2196886" y="2033313"/>
                    <a:pt x="2198273" y="2020228"/>
                    <a:pt x="2202612" y="2004906"/>
                  </a:cubicBezTo>
                  <a:lnTo>
                    <a:pt x="2229454" y="2037697"/>
                  </a:lnTo>
                  <a:cubicBezTo>
                    <a:pt x="2233614" y="2032955"/>
                    <a:pt x="2240504" y="2028750"/>
                    <a:pt x="2240638" y="2024277"/>
                  </a:cubicBezTo>
                  <a:cubicBezTo>
                    <a:pt x="2241264" y="2011060"/>
                    <a:pt x="2240101" y="1997821"/>
                    <a:pt x="2237216" y="1984909"/>
                  </a:cubicBezTo>
                  <a:cubicBezTo>
                    <a:pt x="2235650" y="1978333"/>
                    <a:pt x="2228269" y="1973121"/>
                    <a:pt x="2222811" y="1966478"/>
                  </a:cubicBezTo>
                  <a:lnTo>
                    <a:pt x="2211224" y="1979228"/>
                  </a:lnTo>
                  <a:close/>
                  <a:moveTo>
                    <a:pt x="534034" y="1902640"/>
                  </a:moveTo>
                  <a:lnTo>
                    <a:pt x="521127" y="1892216"/>
                  </a:lnTo>
                  <a:cubicBezTo>
                    <a:pt x="510212" y="1896869"/>
                    <a:pt x="505716" y="1904988"/>
                    <a:pt x="507036" y="1914182"/>
                  </a:cubicBezTo>
                  <a:cubicBezTo>
                    <a:pt x="508445" y="1923867"/>
                    <a:pt x="517549" y="1924829"/>
                    <a:pt x="526115" y="1925992"/>
                  </a:cubicBezTo>
                  <a:cubicBezTo>
                    <a:pt x="534101" y="1927088"/>
                    <a:pt x="541773" y="1930331"/>
                    <a:pt x="549602" y="1932590"/>
                  </a:cubicBezTo>
                  <a:cubicBezTo>
                    <a:pt x="553807" y="1933776"/>
                    <a:pt x="558079" y="1935990"/>
                    <a:pt x="562217" y="1935811"/>
                  </a:cubicBezTo>
                  <a:cubicBezTo>
                    <a:pt x="586822" y="1934738"/>
                    <a:pt x="595121" y="1943931"/>
                    <a:pt x="590669" y="1968111"/>
                  </a:cubicBezTo>
                  <a:cubicBezTo>
                    <a:pt x="589730" y="1973211"/>
                    <a:pt x="588432" y="1978266"/>
                    <a:pt x="587851" y="1983388"/>
                  </a:cubicBezTo>
                  <a:cubicBezTo>
                    <a:pt x="585435" y="2005756"/>
                    <a:pt x="582371" y="2027520"/>
                    <a:pt x="562933" y="2043155"/>
                  </a:cubicBezTo>
                  <a:cubicBezTo>
                    <a:pt x="560137" y="2045392"/>
                    <a:pt x="559712" y="2055167"/>
                    <a:pt x="562195" y="2058253"/>
                  </a:cubicBezTo>
                  <a:cubicBezTo>
                    <a:pt x="564678" y="2061340"/>
                    <a:pt x="573893" y="2063935"/>
                    <a:pt x="577181" y="2061922"/>
                  </a:cubicBezTo>
                  <a:cubicBezTo>
                    <a:pt x="583959" y="2057515"/>
                    <a:pt x="589551" y="2051507"/>
                    <a:pt x="593443" y="2044430"/>
                  </a:cubicBezTo>
                  <a:cubicBezTo>
                    <a:pt x="606595" y="2021011"/>
                    <a:pt x="610174" y="1995422"/>
                    <a:pt x="608116" y="1968849"/>
                  </a:cubicBezTo>
                  <a:cubicBezTo>
                    <a:pt x="607758" y="1964129"/>
                    <a:pt x="608116" y="1959365"/>
                    <a:pt x="608116" y="1954108"/>
                  </a:cubicBezTo>
                  <a:cubicBezTo>
                    <a:pt x="627889" y="1959544"/>
                    <a:pt x="628404" y="1959857"/>
                    <a:pt x="626324" y="1973949"/>
                  </a:cubicBezTo>
                  <a:cubicBezTo>
                    <a:pt x="624803" y="1984238"/>
                    <a:pt x="622611" y="1994438"/>
                    <a:pt x="620262" y="2004548"/>
                  </a:cubicBezTo>
                  <a:cubicBezTo>
                    <a:pt x="616012" y="2022912"/>
                    <a:pt x="611427" y="2041187"/>
                    <a:pt x="606975" y="2059484"/>
                  </a:cubicBezTo>
                  <a:lnTo>
                    <a:pt x="611449" y="2062190"/>
                  </a:lnTo>
                  <a:cubicBezTo>
                    <a:pt x="615923" y="2057895"/>
                    <a:pt x="621559" y="2054317"/>
                    <a:pt x="624311" y="2049150"/>
                  </a:cubicBezTo>
                  <a:cubicBezTo>
                    <a:pt x="630529" y="2037518"/>
                    <a:pt x="633683" y="2023986"/>
                    <a:pt x="641019" y="2013204"/>
                  </a:cubicBezTo>
                  <a:cubicBezTo>
                    <a:pt x="654038" y="1994057"/>
                    <a:pt x="655738" y="1976566"/>
                    <a:pt x="640147" y="1958493"/>
                  </a:cubicBezTo>
                  <a:cubicBezTo>
                    <a:pt x="639677" y="1957933"/>
                    <a:pt x="640908" y="1955875"/>
                    <a:pt x="641959" y="1952632"/>
                  </a:cubicBezTo>
                  <a:cubicBezTo>
                    <a:pt x="655715" y="1963145"/>
                    <a:pt x="667503" y="1960506"/>
                    <a:pt x="675958" y="1945922"/>
                  </a:cubicBezTo>
                  <a:cubicBezTo>
                    <a:pt x="686918" y="1927088"/>
                    <a:pt x="704611" y="1920445"/>
                    <a:pt x="724720" y="1918633"/>
                  </a:cubicBezTo>
                  <a:cubicBezTo>
                    <a:pt x="727404" y="1897518"/>
                    <a:pt x="722215" y="1889555"/>
                    <a:pt x="698527" y="1879690"/>
                  </a:cubicBezTo>
                  <a:lnTo>
                    <a:pt x="683250" y="1914607"/>
                  </a:lnTo>
                  <a:lnTo>
                    <a:pt x="685487" y="1915747"/>
                  </a:lnTo>
                  <a:lnTo>
                    <a:pt x="657102" y="1938652"/>
                  </a:lnTo>
                  <a:cubicBezTo>
                    <a:pt x="662269" y="1916866"/>
                    <a:pt x="670210" y="1901924"/>
                    <a:pt x="679917" y="1891143"/>
                  </a:cubicBezTo>
                  <a:cubicBezTo>
                    <a:pt x="670545" y="1877342"/>
                    <a:pt x="662627" y="1865241"/>
                    <a:pt x="654216" y="1853475"/>
                  </a:cubicBezTo>
                  <a:cubicBezTo>
                    <a:pt x="650168" y="1847838"/>
                    <a:pt x="644934" y="1843723"/>
                    <a:pt x="636322" y="1847906"/>
                  </a:cubicBezTo>
                  <a:cubicBezTo>
                    <a:pt x="635696" y="1852223"/>
                    <a:pt x="635002" y="1856965"/>
                    <a:pt x="634354" y="1861505"/>
                  </a:cubicBezTo>
                  <a:lnTo>
                    <a:pt x="598051" y="1851440"/>
                  </a:lnTo>
                  <a:cubicBezTo>
                    <a:pt x="587225" y="1871235"/>
                    <a:pt x="590669" y="1885596"/>
                    <a:pt x="609056" y="1901365"/>
                  </a:cubicBezTo>
                  <a:lnTo>
                    <a:pt x="623215" y="1895393"/>
                  </a:lnTo>
                  <a:lnTo>
                    <a:pt x="626726" y="1899195"/>
                  </a:lnTo>
                  <a:cubicBezTo>
                    <a:pt x="622253" y="1905906"/>
                    <a:pt x="617779" y="1912482"/>
                    <a:pt x="613485" y="1918991"/>
                  </a:cubicBezTo>
                  <a:cubicBezTo>
                    <a:pt x="581096" y="1907471"/>
                    <a:pt x="565908" y="1879176"/>
                    <a:pt x="543048" y="1859045"/>
                  </a:cubicBezTo>
                  <a:cubicBezTo>
                    <a:pt x="529001" y="1872756"/>
                    <a:pt x="528800" y="1887452"/>
                    <a:pt x="533452" y="1903177"/>
                  </a:cubicBezTo>
                  <a:close/>
                  <a:moveTo>
                    <a:pt x="1849133" y="3563233"/>
                  </a:moveTo>
                  <a:lnTo>
                    <a:pt x="1849133" y="3538852"/>
                  </a:lnTo>
                  <a:lnTo>
                    <a:pt x="1869689" y="3555874"/>
                  </a:lnTo>
                  <a:lnTo>
                    <a:pt x="1893197" y="3545451"/>
                  </a:lnTo>
                  <a:cubicBezTo>
                    <a:pt x="1872395" y="3522658"/>
                    <a:pt x="1850698" y="3517334"/>
                    <a:pt x="1827503" y="3528295"/>
                  </a:cubicBezTo>
                  <a:cubicBezTo>
                    <a:pt x="1832312" y="3541402"/>
                    <a:pt x="1831775" y="3557507"/>
                    <a:pt x="1849535" y="3562786"/>
                  </a:cubicBezTo>
                  <a:lnTo>
                    <a:pt x="1831909" y="3577795"/>
                  </a:lnTo>
                  <a:cubicBezTo>
                    <a:pt x="1843719" y="3613360"/>
                    <a:pt x="1840856" y="3624186"/>
                    <a:pt x="1816252" y="3633558"/>
                  </a:cubicBezTo>
                  <a:cubicBezTo>
                    <a:pt x="1827234" y="3620137"/>
                    <a:pt x="1835242" y="3607097"/>
                    <a:pt x="1826295" y="3593922"/>
                  </a:cubicBezTo>
                  <a:cubicBezTo>
                    <a:pt x="1812069" y="3593922"/>
                    <a:pt x="1800258" y="3595913"/>
                    <a:pt x="1789388" y="3593519"/>
                  </a:cubicBezTo>
                  <a:cubicBezTo>
                    <a:pt x="1767020" y="3588576"/>
                    <a:pt x="1762390" y="3592267"/>
                    <a:pt x="1764157" y="3616156"/>
                  </a:cubicBezTo>
                  <a:cubicBezTo>
                    <a:pt x="1765007" y="3627765"/>
                    <a:pt x="1766684" y="3639843"/>
                    <a:pt x="1759974" y="3650602"/>
                  </a:cubicBezTo>
                  <a:cubicBezTo>
                    <a:pt x="1759146" y="3643266"/>
                    <a:pt x="1760981" y="3635750"/>
                    <a:pt x="1759437" y="3628973"/>
                  </a:cubicBezTo>
                  <a:cubicBezTo>
                    <a:pt x="1758386" y="3624275"/>
                    <a:pt x="1751563" y="3616469"/>
                    <a:pt x="1749305" y="3617095"/>
                  </a:cubicBezTo>
                  <a:cubicBezTo>
                    <a:pt x="1729710" y="3622665"/>
                    <a:pt x="1715574" y="3609490"/>
                    <a:pt x="1699938" y="3603249"/>
                  </a:cubicBezTo>
                  <a:cubicBezTo>
                    <a:pt x="1695286" y="3616044"/>
                    <a:pt x="1690991" y="3627854"/>
                    <a:pt x="1686518" y="3640246"/>
                  </a:cubicBezTo>
                  <a:lnTo>
                    <a:pt x="1661488" y="3638166"/>
                  </a:lnTo>
                  <a:cubicBezTo>
                    <a:pt x="1682514" y="3630001"/>
                    <a:pt x="1688508" y="3620696"/>
                    <a:pt x="1683856" y="3604748"/>
                  </a:cubicBezTo>
                  <a:cubicBezTo>
                    <a:pt x="1680389" y="3592629"/>
                    <a:pt x="1676094" y="3580761"/>
                    <a:pt x="1671017" y="3569228"/>
                  </a:cubicBezTo>
                  <a:cubicBezTo>
                    <a:pt x="1666812" y="3559833"/>
                    <a:pt x="1660392" y="3554129"/>
                    <a:pt x="1647955" y="3558044"/>
                  </a:cubicBezTo>
                  <a:cubicBezTo>
                    <a:pt x="1633797" y="3562517"/>
                    <a:pt x="1625073" y="3555651"/>
                    <a:pt x="1628384" y="3542185"/>
                  </a:cubicBezTo>
                  <a:cubicBezTo>
                    <a:pt x="1630620" y="3533395"/>
                    <a:pt x="1628138" y="3528429"/>
                    <a:pt x="1624089" y="3522054"/>
                  </a:cubicBezTo>
                  <a:cubicBezTo>
                    <a:pt x="1615142" y="3507985"/>
                    <a:pt x="1611943" y="3492484"/>
                    <a:pt x="1610847" y="3475775"/>
                  </a:cubicBezTo>
                  <a:cubicBezTo>
                    <a:pt x="1608454" y="3438957"/>
                    <a:pt x="1599328" y="3404399"/>
                    <a:pt x="1572128" y="3376886"/>
                  </a:cubicBezTo>
                  <a:cubicBezTo>
                    <a:pt x="1567878" y="3372569"/>
                    <a:pt x="1566425" y="3365411"/>
                    <a:pt x="1563897" y="3359484"/>
                  </a:cubicBezTo>
                  <a:cubicBezTo>
                    <a:pt x="1560721" y="3351946"/>
                    <a:pt x="1557477" y="3344676"/>
                    <a:pt x="1546204" y="3346063"/>
                  </a:cubicBezTo>
                  <a:cubicBezTo>
                    <a:pt x="1543497" y="3357301"/>
                    <a:pt x="1546181" y="3369158"/>
                    <a:pt x="1553496" y="3378117"/>
                  </a:cubicBezTo>
                  <a:cubicBezTo>
                    <a:pt x="1563248" y="3389300"/>
                    <a:pt x="1563092" y="3400708"/>
                    <a:pt x="1561571" y="3413502"/>
                  </a:cubicBezTo>
                  <a:cubicBezTo>
                    <a:pt x="1559334" y="3432538"/>
                    <a:pt x="1555710" y="3451841"/>
                    <a:pt x="1569019" y="3468908"/>
                  </a:cubicBezTo>
                  <a:cubicBezTo>
                    <a:pt x="1569332" y="3469310"/>
                    <a:pt x="1567699" y="3471145"/>
                    <a:pt x="1565999" y="3474142"/>
                  </a:cubicBezTo>
                  <a:cubicBezTo>
                    <a:pt x="1563338" y="3471458"/>
                    <a:pt x="1559893" y="3469534"/>
                    <a:pt x="1558909" y="3466738"/>
                  </a:cubicBezTo>
                  <a:cubicBezTo>
                    <a:pt x="1554815" y="3454838"/>
                    <a:pt x="1550163" y="3442916"/>
                    <a:pt x="1548217" y="3430592"/>
                  </a:cubicBezTo>
                  <a:cubicBezTo>
                    <a:pt x="1546495" y="3419609"/>
                    <a:pt x="1544235" y="3410796"/>
                    <a:pt x="1533387" y="3405182"/>
                  </a:cubicBezTo>
                  <a:cubicBezTo>
                    <a:pt x="1528668" y="3402721"/>
                    <a:pt x="1525536" y="3396905"/>
                    <a:pt x="1522203" y="3392208"/>
                  </a:cubicBezTo>
                  <a:cubicBezTo>
                    <a:pt x="1521376" y="3391023"/>
                    <a:pt x="1522673" y="3388339"/>
                    <a:pt x="1523299" y="3384603"/>
                  </a:cubicBezTo>
                  <a:lnTo>
                    <a:pt x="1537838" y="3394467"/>
                  </a:lnTo>
                  <a:cubicBezTo>
                    <a:pt x="1548217" y="3376953"/>
                    <a:pt x="1548016" y="3374918"/>
                    <a:pt x="1535020" y="3359171"/>
                  </a:cubicBezTo>
                  <a:lnTo>
                    <a:pt x="1513099" y="3373263"/>
                  </a:lnTo>
                  <a:cubicBezTo>
                    <a:pt x="1511981" y="3364763"/>
                    <a:pt x="1511153" y="3358500"/>
                    <a:pt x="1510192" y="3351096"/>
                  </a:cubicBezTo>
                  <a:cubicBezTo>
                    <a:pt x="1516388" y="3350000"/>
                    <a:pt x="1521935" y="3350201"/>
                    <a:pt x="1526140" y="3347942"/>
                  </a:cubicBezTo>
                  <a:cubicBezTo>
                    <a:pt x="1530345" y="3345683"/>
                    <a:pt x="1535333" y="3341031"/>
                    <a:pt x="1535266" y="3337496"/>
                  </a:cubicBezTo>
                  <a:cubicBezTo>
                    <a:pt x="1535199" y="3333962"/>
                    <a:pt x="1529965" y="3327789"/>
                    <a:pt x="1526319" y="3327095"/>
                  </a:cubicBezTo>
                  <a:cubicBezTo>
                    <a:pt x="1520414" y="3326044"/>
                    <a:pt x="1512093" y="3326514"/>
                    <a:pt x="1507910" y="3330048"/>
                  </a:cubicBezTo>
                  <a:cubicBezTo>
                    <a:pt x="1498068" y="3338324"/>
                    <a:pt x="1490016" y="3348792"/>
                    <a:pt x="1482343" y="3357292"/>
                  </a:cubicBezTo>
                  <a:cubicBezTo>
                    <a:pt x="1472703" y="3360647"/>
                    <a:pt x="1463912" y="3363712"/>
                    <a:pt x="1455122" y="3366731"/>
                  </a:cubicBezTo>
                  <a:cubicBezTo>
                    <a:pt x="1455122" y="3360021"/>
                    <a:pt x="1458522" y="3352483"/>
                    <a:pt x="1449776" y="3346980"/>
                  </a:cubicBezTo>
                  <a:cubicBezTo>
                    <a:pt x="1440829" y="3357739"/>
                    <a:pt x="1446018" y="3362638"/>
                    <a:pt x="1455703" y="3366194"/>
                  </a:cubicBezTo>
                  <a:cubicBezTo>
                    <a:pt x="1454495" y="3376394"/>
                    <a:pt x="1447785" y="3381516"/>
                    <a:pt x="1439062" y="3384805"/>
                  </a:cubicBezTo>
                  <a:lnTo>
                    <a:pt x="1424478" y="3374180"/>
                  </a:lnTo>
                  <a:cubicBezTo>
                    <a:pt x="1413003" y="3388093"/>
                    <a:pt x="1411795" y="3402945"/>
                    <a:pt x="1414390" y="3418535"/>
                  </a:cubicBezTo>
                  <a:cubicBezTo>
                    <a:pt x="1408887" y="3420168"/>
                    <a:pt x="1403273" y="3421445"/>
                    <a:pt x="1397614" y="3422360"/>
                  </a:cubicBezTo>
                  <a:cubicBezTo>
                    <a:pt x="1388175" y="3423255"/>
                    <a:pt x="1378668" y="3423389"/>
                    <a:pt x="1369319" y="3423836"/>
                  </a:cubicBezTo>
                  <a:cubicBezTo>
                    <a:pt x="1362116" y="3451662"/>
                    <a:pt x="1370213" y="3469445"/>
                    <a:pt x="1394371" y="3479488"/>
                  </a:cubicBezTo>
                  <a:lnTo>
                    <a:pt x="1393968" y="3478929"/>
                  </a:lnTo>
                  <a:cubicBezTo>
                    <a:pt x="1392984" y="3483268"/>
                    <a:pt x="1390814" y="3487719"/>
                    <a:pt x="1391217" y="3491924"/>
                  </a:cubicBezTo>
                  <a:cubicBezTo>
                    <a:pt x="1393834" y="3518766"/>
                    <a:pt x="1382695" y="3540575"/>
                    <a:pt x="1366612" y="3562249"/>
                  </a:cubicBezTo>
                  <a:cubicBezTo>
                    <a:pt x="1358671" y="3555539"/>
                    <a:pt x="1354913" y="3542319"/>
                    <a:pt x="1340464" y="3544355"/>
                  </a:cubicBezTo>
                  <a:cubicBezTo>
                    <a:pt x="1339256" y="3548627"/>
                    <a:pt x="1337892" y="3552787"/>
                    <a:pt x="1336885" y="3557015"/>
                  </a:cubicBezTo>
                  <a:cubicBezTo>
                    <a:pt x="1335028" y="3564889"/>
                    <a:pt x="1331696" y="3572896"/>
                    <a:pt x="1332188" y="3580636"/>
                  </a:cubicBezTo>
                  <a:cubicBezTo>
                    <a:pt x="1332546" y="3586272"/>
                    <a:pt x="1337019" y="3594369"/>
                    <a:pt x="1341649" y="3596159"/>
                  </a:cubicBezTo>
                  <a:cubicBezTo>
                    <a:pt x="1345653" y="3597680"/>
                    <a:pt x="1352833" y="3592446"/>
                    <a:pt x="1357933" y="3589091"/>
                  </a:cubicBezTo>
                  <a:cubicBezTo>
                    <a:pt x="1361042" y="3587033"/>
                    <a:pt x="1362809" y="3582917"/>
                    <a:pt x="1365158" y="3579718"/>
                  </a:cubicBezTo>
                  <a:lnTo>
                    <a:pt x="1369631" y="3582224"/>
                  </a:lnTo>
                  <a:lnTo>
                    <a:pt x="1358716" y="3606291"/>
                  </a:lnTo>
                  <a:cubicBezTo>
                    <a:pt x="1341493" y="3605531"/>
                    <a:pt x="1327602" y="3604681"/>
                    <a:pt x="1313690" y="3604368"/>
                  </a:cubicBezTo>
                  <a:cubicBezTo>
                    <a:pt x="1304742" y="3604167"/>
                    <a:pt x="1300269" y="3608841"/>
                    <a:pt x="1299911" y="3618012"/>
                  </a:cubicBezTo>
                  <a:cubicBezTo>
                    <a:pt x="1299553" y="3627183"/>
                    <a:pt x="1298278" y="3636488"/>
                    <a:pt x="1297294" y="3647091"/>
                  </a:cubicBezTo>
                  <a:cubicBezTo>
                    <a:pt x="1299039" y="3648030"/>
                    <a:pt x="1301611" y="3650625"/>
                    <a:pt x="1304004" y="3650468"/>
                  </a:cubicBezTo>
                  <a:cubicBezTo>
                    <a:pt x="1321585" y="3649260"/>
                    <a:pt x="1324762" y="3629330"/>
                    <a:pt x="1341001" y="3620227"/>
                  </a:cubicBezTo>
                  <a:cubicBezTo>
                    <a:pt x="1339994" y="3627295"/>
                    <a:pt x="1340799" y="3632372"/>
                    <a:pt x="1338630" y="3634833"/>
                  </a:cubicBezTo>
                  <a:cubicBezTo>
                    <a:pt x="1331316" y="3643073"/>
                    <a:pt x="1323420" y="3650775"/>
                    <a:pt x="1315009" y="3657872"/>
                  </a:cubicBezTo>
                  <a:cubicBezTo>
                    <a:pt x="1309954" y="3662189"/>
                    <a:pt x="1303244" y="3664784"/>
                    <a:pt x="1304787" y="3673239"/>
                  </a:cubicBezTo>
                  <a:lnTo>
                    <a:pt x="1305279" y="3672724"/>
                  </a:lnTo>
                  <a:cubicBezTo>
                    <a:pt x="1295750" y="3671203"/>
                    <a:pt x="1289063" y="3672366"/>
                    <a:pt x="1284119" y="3683215"/>
                  </a:cubicBezTo>
                  <a:cubicBezTo>
                    <a:pt x="1279176" y="3694063"/>
                    <a:pt x="1269960" y="3703659"/>
                    <a:pt x="1252267" y="3699566"/>
                  </a:cubicBezTo>
                  <a:cubicBezTo>
                    <a:pt x="1272555" y="3687755"/>
                    <a:pt x="1283202" y="3672322"/>
                    <a:pt x="1283381" y="3651721"/>
                  </a:cubicBezTo>
                  <a:cubicBezTo>
                    <a:pt x="1283537" y="3635482"/>
                    <a:pt x="1281144" y="3619220"/>
                    <a:pt x="1279601" y="3602981"/>
                  </a:cubicBezTo>
                  <a:cubicBezTo>
                    <a:pt x="1279377" y="3600521"/>
                    <a:pt x="1277364" y="3598239"/>
                    <a:pt x="1273763" y="3591260"/>
                  </a:cubicBezTo>
                  <a:lnTo>
                    <a:pt x="1259313" y="3641096"/>
                  </a:lnTo>
                  <a:cubicBezTo>
                    <a:pt x="1248934" y="3637562"/>
                    <a:pt x="1240837" y="3623895"/>
                    <a:pt x="1232069" y="3638054"/>
                  </a:cubicBezTo>
                  <a:lnTo>
                    <a:pt x="1245490" y="3653040"/>
                  </a:lnTo>
                  <a:lnTo>
                    <a:pt x="1225605" y="3650804"/>
                  </a:lnTo>
                  <a:cubicBezTo>
                    <a:pt x="1223368" y="3657894"/>
                    <a:pt x="1220796" y="3663442"/>
                    <a:pt x="1219923" y="3669235"/>
                  </a:cubicBezTo>
                  <a:cubicBezTo>
                    <a:pt x="1217686" y="3683975"/>
                    <a:pt x="1206681" y="3690574"/>
                    <a:pt x="1195140" y="3695584"/>
                  </a:cubicBezTo>
                  <a:cubicBezTo>
                    <a:pt x="1186193" y="3699476"/>
                    <a:pt x="1175702" y="3701109"/>
                    <a:pt x="1167828" y="3689142"/>
                  </a:cubicBezTo>
                  <a:cubicBezTo>
                    <a:pt x="1192724" y="3688717"/>
                    <a:pt x="1196728" y="3685608"/>
                    <a:pt x="1203796" y="3662860"/>
                  </a:cubicBezTo>
                  <a:cubicBezTo>
                    <a:pt x="1205339" y="3657894"/>
                    <a:pt x="1207174" y="3652996"/>
                    <a:pt x="1208605" y="3647985"/>
                  </a:cubicBezTo>
                  <a:cubicBezTo>
                    <a:pt x="1214063" y="3629062"/>
                    <a:pt x="1210596" y="3622844"/>
                    <a:pt x="1187266" y="3612577"/>
                  </a:cubicBezTo>
                  <a:cubicBezTo>
                    <a:pt x="1195565" y="3631232"/>
                    <a:pt x="1191941" y="3645816"/>
                    <a:pt x="1174964" y="3658610"/>
                  </a:cubicBezTo>
                  <a:cubicBezTo>
                    <a:pt x="1174069" y="3651900"/>
                    <a:pt x="1173420" y="3646800"/>
                    <a:pt x="1172727" y="3642483"/>
                  </a:cubicBezTo>
                  <a:lnTo>
                    <a:pt x="1145662" y="3646419"/>
                  </a:lnTo>
                  <a:cubicBezTo>
                    <a:pt x="1138213" y="3657603"/>
                    <a:pt x="1130004" y="3666797"/>
                    <a:pt x="1125710" y="3677533"/>
                  </a:cubicBezTo>
                  <a:cubicBezTo>
                    <a:pt x="1121236" y="3688717"/>
                    <a:pt x="1121370" y="3701825"/>
                    <a:pt x="1118283" y="3713769"/>
                  </a:cubicBezTo>
                  <a:cubicBezTo>
                    <a:pt x="1116628" y="3721057"/>
                    <a:pt x="1113474" y="3727917"/>
                    <a:pt x="1109001" y="3733900"/>
                  </a:cubicBezTo>
                  <a:cubicBezTo>
                    <a:pt x="1101217" y="3743474"/>
                    <a:pt x="1089899" y="3750520"/>
                    <a:pt x="1083569" y="3760742"/>
                  </a:cubicBezTo>
                  <a:cubicBezTo>
                    <a:pt x="1076858" y="3771926"/>
                    <a:pt x="1073950" y="3785347"/>
                    <a:pt x="1069342" y="3797895"/>
                  </a:cubicBezTo>
                  <a:cubicBezTo>
                    <a:pt x="1068985" y="3798555"/>
                    <a:pt x="1068515" y="3799145"/>
                    <a:pt x="1067956" y="3799640"/>
                  </a:cubicBezTo>
                  <a:cubicBezTo>
                    <a:pt x="1057555" y="3811830"/>
                    <a:pt x="1042009" y="3812255"/>
                    <a:pt x="1031295" y="3800423"/>
                  </a:cubicBezTo>
                  <a:cubicBezTo>
                    <a:pt x="1028252" y="3796586"/>
                    <a:pt x="1025434" y="3792585"/>
                    <a:pt x="1022840" y="3788433"/>
                  </a:cubicBezTo>
                  <a:cubicBezTo>
                    <a:pt x="1008994" y="3800512"/>
                    <a:pt x="995484" y="3800512"/>
                    <a:pt x="982823" y="3785458"/>
                  </a:cubicBezTo>
                  <a:cubicBezTo>
                    <a:pt x="979155" y="3823819"/>
                    <a:pt x="980296" y="3832722"/>
                    <a:pt x="989825" y="3840752"/>
                  </a:cubicBezTo>
                  <a:cubicBezTo>
                    <a:pt x="993023" y="3833303"/>
                    <a:pt x="996110" y="3826056"/>
                    <a:pt x="999801" y="3817445"/>
                  </a:cubicBezTo>
                  <a:cubicBezTo>
                    <a:pt x="1011611" y="3826951"/>
                    <a:pt x="1000628" y="3847977"/>
                    <a:pt x="1022168" y="3847328"/>
                  </a:cubicBezTo>
                  <a:cubicBezTo>
                    <a:pt x="1024651" y="3843279"/>
                    <a:pt x="1027492" y="3839074"/>
                    <a:pt x="1029886" y="3834601"/>
                  </a:cubicBezTo>
                  <a:cubicBezTo>
                    <a:pt x="1032614" y="3829523"/>
                    <a:pt x="1034941" y="3824222"/>
                    <a:pt x="1038654" y="3816483"/>
                  </a:cubicBezTo>
                  <a:lnTo>
                    <a:pt x="1053819" y="3828382"/>
                  </a:lnTo>
                  <a:cubicBezTo>
                    <a:pt x="1049346" y="3837598"/>
                    <a:pt x="1046505" y="3845293"/>
                    <a:pt x="1042076" y="3851869"/>
                  </a:cubicBezTo>
                  <a:cubicBezTo>
                    <a:pt x="1037244" y="3859049"/>
                    <a:pt x="1032055" y="3867795"/>
                    <a:pt x="1024875" y="3871016"/>
                  </a:cubicBezTo>
                  <a:cubicBezTo>
                    <a:pt x="1018925" y="3873677"/>
                    <a:pt x="1009821" y="3869338"/>
                    <a:pt x="1004162" y="3868421"/>
                  </a:cubicBezTo>
                  <a:cubicBezTo>
                    <a:pt x="996937" y="3893026"/>
                    <a:pt x="999689" y="3917765"/>
                    <a:pt x="1005862" y="3941944"/>
                  </a:cubicBezTo>
                  <a:lnTo>
                    <a:pt x="1037625" y="3950780"/>
                  </a:lnTo>
                  <a:cubicBezTo>
                    <a:pt x="1035768" y="3970911"/>
                    <a:pt x="1046952" y="3982520"/>
                    <a:pt x="1063012" y="3994509"/>
                  </a:cubicBezTo>
                  <a:cubicBezTo>
                    <a:pt x="1064287" y="3987373"/>
                    <a:pt x="1064354" y="3982274"/>
                    <a:pt x="1066144" y="3977889"/>
                  </a:cubicBezTo>
                  <a:cubicBezTo>
                    <a:pt x="1070439" y="3967421"/>
                    <a:pt x="1070774" y="3952770"/>
                    <a:pt x="1082293" y="3948588"/>
                  </a:cubicBezTo>
                  <a:cubicBezTo>
                    <a:pt x="1095312" y="3943846"/>
                    <a:pt x="1097101" y="3935167"/>
                    <a:pt x="1096989" y="3924564"/>
                  </a:cubicBezTo>
                  <a:cubicBezTo>
                    <a:pt x="1096989" y="3915617"/>
                    <a:pt x="1094753" y="3906894"/>
                    <a:pt x="1093545" y="3898058"/>
                  </a:cubicBezTo>
                  <a:lnTo>
                    <a:pt x="1092941" y="3898640"/>
                  </a:lnTo>
                  <a:cubicBezTo>
                    <a:pt x="1109224" y="3902264"/>
                    <a:pt x="1111484" y="3916020"/>
                    <a:pt x="1110544" y="3928255"/>
                  </a:cubicBezTo>
                  <a:cubicBezTo>
                    <a:pt x="1109269" y="3945210"/>
                    <a:pt x="1104371" y="3962031"/>
                    <a:pt x="1080996" y="3963149"/>
                  </a:cubicBezTo>
                  <a:cubicBezTo>
                    <a:pt x="1082965" y="3969121"/>
                    <a:pt x="1085470" y="3973259"/>
                    <a:pt x="1085470" y="3977397"/>
                  </a:cubicBezTo>
                  <a:cubicBezTo>
                    <a:pt x="1085313" y="3995940"/>
                    <a:pt x="1096945" y="4005402"/>
                    <a:pt x="1111640" y="4012470"/>
                  </a:cubicBezTo>
                  <a:cubicBezTo>
                    <a:pt x="1128819" y="4020724"/>
                    <a:pt x="1145997" y="4028978"/>
                    <a:pt x="1163534" y="4036449"/>
                  </a:cubicBezTo>
                  <a:cubicBezTo>
                    <a:pt x="1179191" y="4043159"/>
                    <a:pt x="1179482" y="4042712"/>
                    <a:pt x="1191650" y="4028776"/>
                  </a:cubicBezTo>
                  <a:cubicBezTo>
                    <a:pt x="1188989" y="4019606"/>
                    <a:pt x="1173353" y="4021484"/>
                    <a:pt x="1173756" y="4008757"/>
                  </a:cubicBezTo>
                  <a:cubicBezTo>
                    <a:pt x="1202141" y="4013947"/>
                    <a:pt x="1209746" y="4007080"/>
                    <a:pt x="1208873" y="3978091"/>
                  </a:cubicBezTo>
                  <a:cubicBezTo>
                    <a:pt x="1208739" y="3973617"/>
                    <a:pt x="1208873" y="3968898"/>
                    <a:pt x="1208873" y="3959906"/>
                  </a:cubicBezTo>
                  <a:cubicBezTo>
                    <a:pt x="1231599" y="3986367"/>
                    <a:pt x="1218402" y="4007169"/>
                    <a:pt x="1208292" y="4028195"/>
                  </a:cubicBezTo>
                  <a:cubicBezTo>
                    <a:pt x="1211714" y="4033966"/>
                    <a:pt x="1215673" y="4038797"/>
                    <a:pt x="1221534" y="4031103"/>
                  </a:cubicBezTo>
                  <a:cubicBezTo>
                    <a:pt x="1227662" y="4023050"/>
                    <a:pt x="1233500" y="4024616"/>
                    <a:pt x="1240681" y="4029447"/>
                  </a:cubicBezTo>
                  <a:cubicBezTo>
                    <a:pt x="1244215" y="4031819"/>
                    <a:pt x="1248934" y="4032467"/>
                    <a:pt x="1253117" y="4033921"/>
                  </a:cubicBezTo>
                  <a:lnTo>
                    <a:pt x="1255354" y="4030096"/>
                  </a:lnTo>
                  <a:lnTo>
                    <a:pt x="1237930" y="4013701"/>
                  </a:lnTo>
                  <a:lnTo>
                    <a:pt x="1242895" y="3995806"/>
                  </a:lnTo>
                  <a:lnTo>
                    <a:pt x="1260141" y="4013812"/>
                  </a:lnTo>
                  <a:cubicBezTo>
                    <a:pt x="1264860" y="4005402"/>
                    <a:pt x="1271325" y="3999072"/>
                    <a:pt x="1271123" y="3993010"/>
                  </a:cubicBezTo>
                  <a:cubicBezTo>
                    <a:pt x="1270743" y="3983683"/>
                    <a:pt x="1265688" y="3974579"/>
                    <a:pt x="1261483" y="3961941"/>
                  </a:cubicBezTo>
                  <a:cubicBezTo>
                    <a:pt x="1267880" y="3964715"/>
                    <a:pt x="1273203" y="3965453"/>
                    <a:pt x="1275955" y="3968517"/>
                  </a:cubicBezTo>
                  <a:cubicBezTo>
                    <a:pt x="1283694" y="3976729"/>
                    <a:pt x="1287586" y="3987830"/>
                    <a:pt x="1286669" y="3999072"/>
                  </a:cubicBezTo>
                  <a:cubicBezTo>
                    <a:pt x="1286110" y="4008019"/>
                    <a:pt x="1296645" y="4017190"/>
                    <a:pt x="1305458" y="4018196"/>
                  </a:cubicBezTo>
                  <a:cubicBezTo>
                    <a:pt x="1315859" y="4019404"/>
                    <a:pt x="1321116" y="4012739"/>
                    <a:pt x="1322390" y="4004149"/>
                  </a:cubicBezTo>
                  <a:cubicBezTo>
                    <a:pt x="1324046" y="3993122"/>
                    <a:pt x="1323598" y="3981781"/>
                    <a:pt x="1324202" y="3966907"/>
                  </a:cubicBezTo>
                  <a:cubicBezTo>
                    <a:pt x="1335610" y="3954784"/>
                    <a:pt x="1333977" y="3936308"/>
                    <a:pt x="1330913" y="3917205"/>
                  </a:cubicBezTo>
                  <a:lnTo>
                    <a:pt x="1351424" y="3926354"/>
                  </a:lnTo>
                  <a:cubicBezTo>
                    <a:pt x="1353952" y="3913515"/>
                    <a:pt x="1357799" y="3902890"/>
                    <a:pt x="1357396" y="3892444"/>
                  </a:cubicBezTo>
                  <a:cubicBezTo>
                    <a:pt x="1357195" y="3887031"/>
                    <a:pt x="1349478" y="3881909"/>
                    <a:pt x="1345787" y="3877435"/>
                  </a:cubicBezTo>
                  <a:lnTo>
                    <a:pt x="1362183" y="3840193"/>
                  </a:lnTo>
                  <a:cubicBezTo>
                    <a:pt x="1365404" y="3844666"/>
                    <a:pt x="1366657" y="3848402"/>
                    <a:pt x="1365739" y="3851690"/>
                  </a:cubicBezTo>
                  <a:cubicBezTo>
                    <a:pt x="1361803" y="3867347"/>
                    <a:pt x="1362049" y="3882267"/>
                    <a:pt x="1369430" y="3897231"/>
                  </a:cubicBezTo>
                  <a:cubicBezTo>
                    <a:pt x="1373904" y="3906178"/>
                    <a:pt x="1372965" y="3915573"/>
                    <a:pt x="1368401" y="3925213"/>
                  </a:cubicBezTo>
                  <a:cubicBezTo>
                    <a:pt x="1365247" y="3931919"/>
                    <a:pt x="1364084" y="3939381"/>
                    <a:pt x="1365001" y="3946731"/>
                  </a:cubicBezTo>
                  <a:cubicBezTo>
                    <a:pt x="1365717" y="3951406"/>
                    <a:pt x="1371309" y="3957087"/>
                    <a:pt x="1376007" y="3958810"/>
                  </a:cubicBezTo>
                  <a:cubicBezTo>
                    <a:pt x="1379429" y="3960062"/>
                    <a:pt x="1385938" y="3956707"/>
                    <a:pt x="1389427" y="3953531"/>
                  </a:cubicBezTo>
                  <a:cubicBezTo>
                    <a:pt x="1399336" y="3944382"/>
                    <a:pt x="1402289" y="3922551"/>
                    <a:pt x="1396518" y="3910025"/>
                  </a:cubicBezTo>
                  <a:cubicBezTo>
                    <a:pt x="1392671" y="3901749"/>
                    <a:pt x="1389069" y="3893361"/>
                    <a:pt x="1385334" y="3885018"/>
                  </a:cubicBezTo>
                  <a:lnTo>
                    <a:pt x="1389584" y="3882513"/>
                  </a:lnTo>
                  <a:lnTo>
                    <a:pt x="1410610" y="3903047"/>
                  </a:lnTo>
                  <a:cubicBezTo>
                    <a:pt x="1421615" y="3884347"/>
                    <a:pt x="1421592" y="3884392"/>
                    <a:pt x="1407142" y="3874371"/>
                  </a:cubicBezTo>
                  <a:cubicBezTo>
                    <a:pt x="1404660" y="3872767"/>
                    <a:pt x="1402490" y="3870729"/>
                    <a:pt x="1400723" y="3868354"/>
                  </a:cubicBezTo>
                  <a:cubicBezTo>
                    <a:pt x="1399716" y="3866878"/>
                    <a:pt x="1400164" y="3864417"/>
                    <a:pt x="1399806" y="3861084"/>
                  </a:cubicBezTo>
                  <a:lnTo>
                    <a:pt x="1419356" y="3865759"/>
                  </a:lnTo>
                  <a:cubicBezTo>
                    <a:pt x="1426334" y="3849520"/>
                    <a:pt x="1433045" y="3833863"/>
                    <a:pt x="1440135" y="3817333"/>
                  </a:cubicBezTo>
                  <a:cubicBezTo>
                    <a:pt x="1442573" y="3820084"/>
                    <a:pt x="1444430" y="3821269"/>
                    <a:pt x="1444318" y="3822164"/>
                  </a:cubicBezTo>
                  <a:cubicBezTo>
                    <a:pt x="1440516" y="3850594"/>
                    <a:pt x="1436780" y="3879023"/>
                    <a:pt x="1432217" y="3907319"/>
                  </a:cubicBezTo>
                  <a:cubicBezTo>
                    <a:pt x="1431636" y="3910965"/>
                    <a:pt x="1425507" y="3913425"/>
                    <a:pt x="1423852" y="3917250"/>
                  </a:cubicBezTo>
                  <a:cubicBezTo>
                    <a:pt x="1414904" y="3938119"/>
                    <a:pt x="1394773" y="3956305"/>
                    <a:pt x="1407478" y="3982743"/>
                  </a:cubicBezTo>
                  <a:cubicBezTo>
                    <a:pt x="1408842" y="3985443"/>
                    <a:pt x="1409066" y="3988581"/>
                    <a:pt x="1408082" y="3991444"/>
                  </a:cubicBezTo>
                  <a:cubicBezTo>
                    <a:pt x="1402624" y="4001465"/>
                    <a:pt x="1408082" y="4009339"/>
                    <a:pt x="1413898" y="4018465"/>
                  </a:cubicBezTo>
                  <a:cubicBezTo>
                    <a:pt x="1395086" y="4026808"/>
                    <a:pt x="1382158" y="4043987"/>
                    <a:pt x="1354891" y="4039960"/>
                  </a:cubicBezTo>
                  <a:cubicBezTo>
                    <a:pt x="1390143" y="4077449"/>
                    <a:pt x="1382381" y="4111784"/>
                    <a:pt x="1358962" y="4147326"/>
                  </a:cubicBezTo>
                  <a:cubicBezTo>
                    <a:pt x="1344803" y="4141690"/>
                    <a:pt x="1330868" y="4139274"/>
                    <a:pt x="1316284" y="4145694"/>
                  </a:cubicBezTo>
                  <a:cubicBezTo>
                    <a:pt x="1313220" y="4147058"/>
                    <a:pt x="1306375" y="4143121"/>
                    <a:pt x="1302863" y="4139856"/>
                  </a:cubicBezTo>
                  <a:cubicBezTo>
                    <a:pt x="1293782" y="4131132"/>
                    <a:pt x="1283090" y="4127240"/>
                    <a:pt x="1270967" y="4125249"/>
                  </a:cubicBezTo>
                  <a:cubicBezTo>
                    <a:pt x="1255622" y="4122744"/>
                    <a:pt x="1239808" y="4120932"/>
                    <a:pt x="1225314" y="4115720"/>
                  </a:cubicBezTo>
                  <a:cubicBezTo>
                    <a:pt x="1207151" y="4109440"/>
                    <a:pt x="1189771" y="4101119"/>
                    <a:pt x="1173487" y="4090915"/>
                  </a:cubicBezTo>
                  <a:cubicBezTo>
                    <a:pt x="1142441" y="4070783"/>
                    <a:pt x="1110164" y="4051435"/>
                    <a:pt x="1091800" y="4016921"/>
                  </a:cubicBezTo>
                  <a:cubicBezTo>
                    <a:pt x="1090301" y="4014125"/>
                    <a:pt x="1085626" y="4013007"/>
                    <a:pt x="1081399" y="4010480"/>
                  </a:cubicBezTo>
                  <a:cubicBezTo>
                    <a:pt x="1081399" y="4030611"/>
                    <a:pt x="1081399" y="4030611"/>
                    <a:pt x="1070215" y="4038954"/>
                  </a:cubicBezTo>
                  <a:cubicBezTo>
                    <a:pt x="1069477" y="4033093"/>
                    <a:pt x="1068448" y="4028374"/>
                    <a:pt x="1068358" y="4023632"/>
                  </a:cubicBezTo>
                  <a:cubicBezTo>
                    <a:pt x="1068090" y="4008511"/>
                    <a:pt x="1061916" y="4001264"/>
                    <a:pt x="1048428" y="4006990"/>
                  </a:cubicBezTo>
                  <a:cubicBezTo>
                    <a:pt x="1038027" y="4011464"/>
                    <a:pt x="1035813" y="4000280"/>
                    <a:pt x="1028879" y="4001980"/>
                  </a:cubicBezTo>
                  <a:cubicBezTo>
                    <a:pt x="1027470" y="4002570"/>
                    <a:pt x="1026128" y="4003322"/>
                    <a:pt x="1024875" y="4004217"/>
                  </a:cubicBezTo>
                  <a:cubicBezTo>
                    <a:pt x="1008860" y="4018979"/>
                    <a:pt x="1002060" y="4018174"/>
                    <a:pt x="990138" y="4001622"/>
                  </a:cubicBezTo>
                  <a:cubicBezTo>
                    <a:pt x="984814" y="3994240"/>
                    <a:pt x="977656" y="3988201"/>
                    <a:pt x="972422" y="3982676"/>
                  </a:cubicBezTo>
                  <a:lnTo>
                    <a:pt x="939989" y="4002405"/>
                  </a:lnTo>
                  <a:cubicBezTo>
                    <a:pt x="945402" y="4009697"/>
                    <a:pt x="949093" y="4018800"/>
                    <a:pt x="955825" y="4022961"/>
                  </a:cubicBezTo>
                  <a:cubicBezTo>
                    <a:pt x="977746" y="4036538"/>
                    <a:pt x="990294" y="4059130"/>
                    <a:pt x="1009195" y="4075592"/>
                  </a:cubicBezTo>
                  <a:cubicBezTo>
                    <a:pt x="1026463" y="4090669"/>
                    <a:pt x="1040734" y="4109144"/>
                    <a:pt x="1056906" y="4125540"/>
                  </a:cubicBezTo>
                  <a:cubicBezTo>
                    <a:pt x="1064690" y="4133414"/>
                    <a:pt x="1074465" y="4139319"/>
                    <a:pt x="1082249" y="4147192"/>
                  </a:cubicBezTo>
                  <a:cubicBezTo>
                    <a:pt x="1118708" y="4184233"/>
                    <a:pt x="1154340" y="4222102"/>
                    <a:pt x="1191181" y="4258763"/>
                  </a:cubicBezTo>
                  <a:cubicBezTo>
                    <a:pt x="1216367" y="4283838"/>
                    <a:pt x="1243633" y="4306832"/>
                    <a:pt x="1268931" y="4331795"/>
                  </a:cubicBezTo>
                  <a:cubicBezTo>
                    <a:pt x="1293268" y="4355818"/>
                    <a:pt x="1316217" y="4381272"/>
                    <a:pt x="1339994" y="4405855"/>
                  </a:cubicBezTo>
                  <a:cubicBezTo>
                    <a:pt x="1343662" y="4409657"/>
                    <a:pt x="1348561" y="4412274"/>
                    <a:pt x="1352900" y="4415451"/>
                  </a:cubicBezTo>
                  <a:lnTo>
                    <a:pt x="1358246" y="4413706"/>
                  </a:lnTo>
                  <a:cubicBezTo>
                    <a:pt x="1358582" y="4328507"/>
                    <a:pt x="1370213" y="4244783"/>
                    <a:pt x="1385647" y="4159673"/>
                  </a:cubicBezTo>
                  <a:cubicBezTo>
                    <a:pt x="1397144" y="4178999"/>
                    <a:pt x="1398128" y="4182041"/>
                    <a:pt x="1396138" y="4199153"/>
                  </a:cubicBezTo>
                  <a:cubicBezTo>
                    <a:pt x="1393342" y="4223534"/>
                    <a:pt x="1388980" y="4247781"/>
                    <a:pt x="1387392" y="4272229"/>
                  </a:cubicBezTo>
                  <a:cubicBezTo>
                    <a:pt x="1384842" y="4311619"/>
                    <a:pt x="1383791" y="4351121"/>
                    <a:pt x="1382538" y="4390578"/>
                  </a:cubicBezTo>
                  <a:cubicBezTo>
                    <a:pt x="1382135" y="4403998"/>
                    <a:pt x="1383947" y="4417687"/>
                    <a:pt x="1366254" y="4424621"/>
                  </a:cubicBezTo>
                  <a:cubicBezTo>
                    <a:pt x="1371891" y="4433009"/>
                    <a:pt x="1375492" y="4440435"/>
                    <a:pt x="1380927" y="4446139"/>
                  </a:cubicBezTo>
                  <a:cubicBezTo>
                    <a:pt x="1402468" y="4468798"/>
                    <a:pt x="1424321" y="4491166"/>
                    <a:pt x="1446532" y="4513243"/>
                  </a:cubicBezTo>
                  <a:cubicBezTo>
                    <a:pt x="1510102" y="4576030"/>
                    <a:pt x="1574029" y="4638503"/>
                    <a:pt x="1637510" y="4701357"/>
                  </a:cubicBezTo>
                  <a:cubicBezTo>
                    <a:pt x="1645763" y="4709544"/>
                    <a:pt x="1653950" y="4716344"/>
                    <a:pt x="1665917" y="4717015"/>
                  </a:cubicBezTo>
                  <a:lnTo>
                    <a:pt x="1665268" y="4716388"/>
                  </a:lnTo>
                  <a:cubicBezTo>
                    <a:pt x="1670301" y="4737817"/>
                    <a:pt x="1694346" y="4739137"/>
                    <a:pt x="1705352" y="4757657"/>
                  </a:cubicBezTo>
                  <a:cubicBezTo>
                    <a:pt x="1709333" y="4751126"/>
                    <a:pt x="1713494" y="4747189"/>
                    <a:pt x="1714120" y="4742783"/>
                  </a:cubicBezTo>
                  <a:cubicBezTo>
                    <a:pt x="1716536" y="4725850"/>
                    <a:pt x="1717363" y="4708716"/>
                    <a:pt x="1719667" y="4691784"/>
                  </a:cubicBezTo>
                  <a:cubicBezTo>
                    <a:pt x="1721904" y="4675589"/>
                    <a:pt x="1716893" y="4657919"/>
                    <a:pt x="1732417" y="4644364"/>
                  </a:cubicBezTo>
                  <a:cubicBezTo>
                    <a:pt x="1739641" y="4638056"/>
                    <a:pt x="1734497" y="4622801"/>
                    <a:pt x="1725706" y="4617142"/>
                  </a:cubicBezTo>
                  <a:cubicBezTo>
                    <a:pt x="1716714" y="4611349"/>
                    <a:pt x="1704748" y="4613943"/>
                    <a:pt x="1698954" y="4622935"/>
                  </a:cubicBezTo>
                  <a:cubicBezTo>
                    <a:pt x="1698484" y="4623673"/>
                    <a:pt x="1698060" y="4624434"/>
                    <a:pt x="1697702" y="4625217"/>
                  </a:cubicBezTo>
                  <a:cubicBezTo>
                    <a:pt x="1694212" y="4632240"/>
                    <a:pt x="1691908" y="4639868"/>
                    <a:pt x="1687770" y="4650582"/>
                  </a:cubicBezTo>
                  <a:cubicBezTo>
                    <a:pt x="1683095" y="4634119"/>
                    <a:pt x="1676184" y="4620989"/>
                    <a:pt x="1676206" y="4607882"/>
                  </a:cubicBezTo>
                  <a:cubicBezTo>
                    <a:pt x="1676206" y="4567619"/>
                    <a:pt x="1669496" y="4529907"/>
                    <a:pt x="1645808" y="4496355"/>
                  </a:cubicBezTo>
                  <a:cubicBezTo>
                    <a:pt x="1643236" y="4492687"/>
                    <a:pt x="1642117" y="4488191"/>
                    <a:pt x="1642632" y="4483740"/>
                  </a:cubicBezTo>
                  <a:cubicBezTo>
                    <a:pt x="1645338" y="4469111"/>
                    <a:pt x="1640731" y="4456071"/>
                    <a:pt x="1636056" y="4442717"/>
                  </a:cubicBezTo>
                  <a:cubicBezTo>
                    <a:pt x="1631381" y="4429363"/>
                    <a:pt x="1628093" y="4415630"/>
                    <a:pt x="1623396" y="4402455"/>
                  </a:cubicBezTo>
                  <a:cubicBezTo>
                    <a:pt x="1614247" y="4376575"/>
                    <a:pt x="1604830" y="4350763"/>
                    <a:pt x="1594966" y="4325151"/>
                  </a:cubicBezTo>
                  <a:cubicBezTo>
                    <a:pt x="1586019" y="4301688"/>
                    <a:pt x="1576266" y="4278470"/>
                    <a:pt x="1566782" y="4255185"/>
                  </a:cubicBezTo>
                  <a:cubicBezTo>
                    <a:pt x="1557969" y="4233488"/>
                    <a:pt x="1553048" y="4209062"/>
                    <a:pt x="1526162" y="4200025"/>
                  </a:cubicBezTo>
                  <a:cubicBezTo>
                    <a:pt x="1527572" y="4197739"/>
                    <a:pt x="1529204" y="4195583"/>
                    <a:pt x="1530994" y="4193583"/>
                  </a:cubicBezTo>
                  <a:cubicBezTo>
                    <a:pt x="1544862" y="4181281"/>
                    <a:pt x="1544862" y="4181326"/>
                    <a:pt x="1536765" y="4164751"/>
                  </a:cubicBezTo>
                  <a:cubicBezTo>
                    <a:pt x="1528981" y="4148780"/>
                    <a:pt x="1521465" y="4132675"/>
                    <a:pt x="1513412" y="4116839"/>
                  </a:cubicBezTo>
                  <a:cubicBezTo>
                    <a:pt x="1500797" y="4092033"/>
                    <a:pt x="1490821" y="4064677"/>
                    <a:pt x="1457627" y="4058682"/>
                  </a:cubicBezTo>
                  <a:cubicBezTo>
                    <a:pt x="1471182" y="4044747"/>
                    <a:pt x="1479771" y="4025421"/>
                    <a:pt x="1478250" y="4011710"/>
                  </a:cubicBezTo>
                  <a:cubicBezTo>
                    <a:pt x="1474962" y="4014649"/>
                    <a:pt x="1471450" y="4017304"/>
                    <a:pt x="1467715" y="4019650"/>
                  </a:cubicBezTo>
                  <a:cubicBezTo>
                    <a:pt x="1453757" y="4026763"/>
                    <a:pt x="1442104" y="4017749"/>
                    <a:pt x="1430047" y="4013141"/>
                  </a:cubicBezTo>
                  <a:cubicBezTo>
                    <a:pt x="1428057" y="4012381"/>
                    <a:pt x="1427810" y="4006699"/>
                    <a:pt x="1426066" y="4000347"/>
                  </a:cubicBezTo>
                  <a:lnTo>
                    <a:pt x="1447584" y="4010659"/>
                  </a:lnTo>
                  <a:cubicBezTo>
                    <a:pt x="1452415" y="4001980"/>
                    <a:pt x="1455659" y="3993614"/>
                    <a:pt x="1461005" y="3987060"/>
                  </a:cubicBezTo>
                  <a:cubicBezTo>
                    <a:pt x="1466351" y="3980507"/>
                    <a:pt x="1469393" y="3975384"/>
                    <a:pt x="1467178" y="3967086"/>
                  </a:cubicBezTo>
                  <a:cubicBezTo>
                    <a:pt x="1464405" y="3956640"/>
                    <a:pt x="1455413" y="3958989"/>
                    <a:pt x="1450223" y="3958989"/>
                  </a:cubicBezTo>
                  <a:lnTo>
                    <a:pt x="1466037" y="3923200"/>
                  </a:lnTo>
                  <a:cubicBezTo>
                    <a:pt x="1466328" y="3951719"/>
                    <a:pt x="1482075" y="3974355"/>
                    <a:pt x="1492118" y="4001689"/>
                  </a:cubicBezTo>
                  <a:lnTo>
                    <a:pt x="1510012" y="3986546"/>
                  </a:lnTo>
                  <a:cubicBezTo>
                    <a:pt x="1506098" y="3978292"/>
                    <a:pt x="1502877" y="3971537"/>
                    <a:pt x="1498694" y="3962769"/>
                  </a:cubicBezTo>
                  <a:lnTo>
                    <a:pt x="1517103" y="3968763"/>
                  </a:lnTo>
                  <a:cubicBezTo>
                    <a:pt x="1525402" y="3959593"/>
                    <a:pt x="1532761" y="3951473"/>
                    <a:pt x="1543676" y="3939417"/>
                  </a:cubicBezTo>
                  <a:lnTo>
                    <a:pt x="1554435" y="3962299"/>
                  </a:lnTo>
                  <a:cubicBezTo>
                    <a:pt x="1568594" y="3941519"/>
                    <a:pt x="1583111" y="3950243"/>
                    <a:pt x="1598276" y="3950847"/>
                  </a:cubicBezTo>
                  <a:lnTo>
                    <a:pt x="1580382" y="3933780"/>
                  </a:lnTo>
                  <a:lnTo>
                    <a:pt x="1608543" y="3918704"/>
                  </a:lnTo>
                  <a:lnTo>
                    <a:pt x="1624469" y="3930693"/>
                  </a:lnTo>
                  <a:cubicBezTo>
                    <a:pt x="1632544" y="3922663"/>
                    <a:pt x="1639746" y="3915304"/>
                    <a:pt x="1647173" y="3908169"/>
                  </a:cubicBezTo>
                  <a:cubicBezTo>
                    <a:pt x="1654599" y="3901033"/>
                    <a:pt x="1647329" y="3886964"/>
                    <a:pt x="1660593" y="3880813"/>
                  </a:cubicBezTo>
                  <a:cubicBezTo>
                    <a:pt x="1663792" y="3887523"/>
                    <a:pt x="1666476" y="3893227"/>
                    <a:pt x="1668959" y="3898483"/>
                  </a:cubicBezTo>
                  <a:lnTo>
                    <a:pt x="1699983" y="3894457"/>
                  </a:lnTo>
                  <a:cubicBezTo>
                    <a:pt x="1701482" y="3885868"/>
                    <a:pt x="1701057" y="3876004"/>
                    <a:pt x="1705061" y="3868555"/>
                  </a:cubicBezTo>
                  <a:cubicBezTo>
                    <a:pt x="1709668" y="3859988"/>
                    <a:pt x="1718213" y="3853524"/>
                    <a:pt x="1726601" y="3844487"/>
                  </a:cubicBezTo>
                  <a:lnTo>
                    <a:pt x="1737405" y="3857483"/>
                  </a:lnTo>
                  <a:cubicBezTo>
                    <a:pt x="1721054" y="3865692"/>
                    <a:pt x="1714836" y="3876451"/>
                    <a:pt x="1721747" y="3892981"/>
                  </a:cubicBezTo>
                  <a:cubicBezTo>
                    <a:pt x="1742728" y="3891974"/>
                    <a:pt x="1738411" y="3873431"/>
                    <a:pt x="1743802" y="3861666"/>
                  </a:cubicBezTo>
                  <a:lnTo>
                    <a:pt x="1762121" y="3861666"/>
                  </a:lnTo>
                  <a:cubicBezTo>
                    <a:pt x="1763933" y="3854956"/>
                    <a:pt x="1765543" y="3848916"/>
                    <a:pt x="1766147" y="3846724"/>
                  </a:cubicBezTo>
                  <a:lnTo>
                    <a:pt x="1800281" y="3836502"/>
                  </a:lnTo>
                  <a:cubicBezTo>
                    <a:pt x="1804061" y="3839560"/>
                    <a:pt x="1808042" y="3842376"/>
                    <a:pt x="1812181" y="3844935"/>
                  </a:cubicBezTo>
                  <a:cubicBezTo>
                    <a:pt x="1819338" y="3848871"/>
                    <a:pt x="1826272" y="3848625"/>
                    <a:pt x="1832670" y="3842698"/>
                  </a:cubicBezTo>
                  <a:cubicBezTo>
                    <a:pt x="1841080" y="3834780"/>
                    <a:pt x="1849781" y="3827040"/>
                    <a:pt x="1859153" y="3818697"/>
                  </a:cubicBezTo>
                  <a:cubicBezTo>
                    <a:pt x="1857297" y="3816662"/>
                    <a:pt x="1855485" y="3814492"/>
                    <a:pt x="1853494" y="3812501"/>
                  </a:cubicBezTo>
                  <a:cubicBezTo>
                    <a:pt x="1851168" y="3810636"/>
                    <a:pt x="1848998" y="3808602"/>
                    <a:pt x="1846985" y="3806417"/>
                  </a:cubicBezTo>
                  <a:cubicBezTo>
                    <a:pt x="1841259" y="3798544"/>
                    <a:pt x="1842847" y="3793198"/>
                    <a:pt x="1851682" y="3789328"/>
                  </a:cubicBezTo>
                  <a:cubicBezTo>
                    <a:pt x="1864611" y="3783691"/>
                    <a:pt x="1868995" y="3775303"/>
                    <a:pt x="1865483" y="3762285"/>
                  </a:cubicBezTo>
                  <a:cubicBezTo>
                    <a:pt x="1864029" y="3756895"/>
                    <a:pt x="1861949" y="3751638"/>
                    <a:pt x="1859690" y="3744950"/>
                  </a:cubicBezTo>
                  <a:cubicBezTo>
                    <a:pt x="1886532" y="3753517"/>
                    <a:pt x="1881879" y="3729829"/>
                    <a:pt x="1890558" y="3719115"/>
                  </a:cubicBezTo>
                  <a:cubicBezTo>
                    <a:pt x="1891564" y="3725439"/>
                    <a:pt x="1890938" y="3731912"/>
                    <a:pt x="1888746" y="3737927"/>
                  </a:cubicBezTo>
                  <a:cubicBezTo>
                    <a:pt x="1881432" y="3756492"/>
                    <a:pt x="1873715" y="3774945"/>
                    <a:pt x="1865729" y="3793242"/>
                  </a:cubicBezTo>
                  <a:cubicBezTo>
                    <a:pt x="1861256" y="3803286"/>
                    <a:pt x="1860741" y="3811584"/>
                    <a:pt x="1871478" y="3818227"/>
                  </a:cubicBezTo>
                  <a:cubicBezTo>
                    <a:pt x="1876980" y="3821627"/>
                    <a:pt x="1881566" y="3826481"/>
                    <a:pt x="1886755" y="3830843"/>
                  </a:cubicBezTo>
                  <a:cubicBezTo>
                    <a:pt x="1911986" y="3817176"/>
                    <a:pt x="1908139" y="3798163"/>
                    <a:pt x="1896105" y="3776332"/>
                  </a:cubicBezTo>
                  <a:cubicBezTo>
                    <a:pt x="1899170" y="3777142"/>
                    <a:pt x="1902144" y="3778182"/>
                    <a:pt x="1905052" y="3779441"/>
                  </a:cubicBezTo>
                  <a:cubicBezTo>
                    <a:pt x="1914715" y="3785190"/>
                    <a:pt x="1925183" y="3788120"/>
                    <a:pt x="1933817" y="3779441"/>
                  </a:cubicBezTo>
                  <a:cubicBezTo>
                    <a:pt x="1941803" y="3771389"/>
                    <a:pt x="1941422" y="3760787"/>
                    <a:pt x="1936725" y="3750363"/>
                  </a:cubicBezTo>
                  <a:cubicBezTo>
                    <a:pt x="1934153" y="3744659"/>
                    <a:pt x="1933034" y="3738329"/>
                    <a:pt x="1930552" y="3729897"/>
                  </a:cubicBezTo>
                  <a:cubicBezTo>
                    <a:pt x="1940975" y="3730702"/>
                    <a:pt x="1951063" y="3735936"/>
                    <a:pt x="1953792" y="3724439"/>
                  </a:cubicBezTo>
                  <a:cubicBezTo>
                    <a:pt x="1955783" y="3716118"/>
                    <a:pt x="1955581" y="3707283"/>
                    <a:pt x="1956208" y="3700237"/>
                  </a:cubicBezTo>
                  <a:cubicBezTo>
                    <a:pt x="1962493" y="3699029"/>
                    <a:pt x="1970120" y="3699812"/>
                    <a:pt x="1973766" y="3696367"/>
                  </a:cubicBezTo>
                  <a:cubicBezTo>
                    <a:pt x="1979716" y="3690753"/>
                    <a:pt x="1975287" y="3684266"/>
                    <a:pt x="1970232" y="3679010"/>
                  </a:cubicBezTo>
                  <a:cubicBezTo>
                    <a:pt x="1967705" y="3676348"/>
                    <a:pt x="1965557" y="3673335"/>
                    <a:pt x="1963880" y="3670062"/>
                  </a:cubicBezTo>
                  <a:cubicBezTo>
                    <a:pt x="1946634" y="3636510"/>
                    <a:pt x="1929657" y="3602780"/>
                    <a:pt x="1912143" y="3569407"/>
                  </a:cubicBezTo>
                  <a:cubicBezTo>
                    <a:pt x="1910331" y="3565940"/>
                    <a:pt x="1905678" y="3563949"/>
                    <a:pt x="1898722" y="3558357"/>
                  </a:cubicBezTo>
                  <a:cubicBezTo>
                    <a:pt x="1899594" y="3566410"/>
                    <a:pt x="1899371" y="3569295"/>
                    <a:pt x="1900310" y="3571778"/>
                  </a:cubicBezTo>
                  <a:cubicBezTo>
                    <a:pt x="1901652" y="3575200"/>
                    <a:pt x="1904404" y="3578108"/>
                    <a:pt x="1905612" y="3581575"/>
                  </a:cubicBezTo>
                  <a:cubicBezTo>
                    <a:pt x="1910085" y="3594660"/>
                    <a:pt x="1903375" y="3609848"/>
                    <a:pt x="1889954" y="3617364"/>
                  </a:cubicBezTo>
                  <a:cubicBezTo>
                    <a:pt x="1877428" y="3624432"/>
                    <a:pt x="1866937" y="3621725"/>
                    <a:pt x="1856961" y="3608618"/>
                  </a:cubicBezTo>
                  <a:cubicBezTo>
                    <a:pt x="1861972" y="3609754"/>
                    <a:pt x="1867049" y="3610501"/>
                    <a:pt x="1872171" y="3610855"/>
                  </a:cubicBezTo>
                  <a:cubicBezTo>
                    <a:pt x="1883355" y="3610855"/>
                    <a:pt x="1890066" y="3604144"/>
                    <a:pt x="1893242" y="3594034"/>
                  </a:cubicBezTo>
                  <a:cubicBezTo>
                    <a:pt x="1896127" y="3584684"/>
                    <a:pt x="1891698" y="3575334"/>
                    <a:pt x="1880470" y="3571062"/>
                  </a:cubicBezTo>
                  <a:cubicBezTo>
                    <a:pt x="1870852" y="3566745"/>
                    <a:pt x="1859690" y="3565649"/>
                    <a:pt x="1849021" y="3563323"/>
                  </a:cubicBezTo>
                  <a:close/>
                  <a:moveTo>
                    <a:pt x="1603510" y="4278939"/>
                  </a:moveTo>
                  <a:lnTo>
                    <a:pt x="1602929" y="4278335"/>
                  </a:lnTo>
                  <a:cubicBezTo>
                    <a:pt x="1599216" y="4292047"/>
                    <a:pt x="1603108" y="4303320"/>
                    <a:pt x="1609348" y="4316361"/>
                  </a:cubicBezTo>
                  <a:cubicBezTo>
                    <a:pt x="1622009" y="4342688"/>
                    <a:pt x="1643325" y="4366711"/>
                    <a:pt x="1637107" y="4399838"/>
                  </a:cubicBezTo>
                  <a:cubicBezTo>
                    <a:pt x="1636145" y="4404915"/>
                    <a:pt x="1638964" y="4412543"/>
                    <a:pt x="1642744" y="4416323"/>
                  </a:cubicBezTo>
                  <a:cubicBezTo>
                    <a:pt x="1652474" y="4426075"/>
                    <a:pt x="1663703" y="4434351"/>
                    <a:pt x="1675043" y="4443791"/>
                  </a:cubicBezTo>
                  <a:cubicBezTo>
                    <a:pt x="1663859" y="4456943"/>
                    <a:pt x="1665559" y="4472243"/>
                    <a:pt x="1673790" y="4487945"/>
                  </a:cubicBezTo>
                  <a:cubicBezTo>
                    <a:pt x="1676184" y="4492418"/>
                    <a:pt x="1679069" y="4497384"/>
                    <a:pt x="1679561" y="4502350"/>
                  </a:cubicBezTo>
                  <a:cubicBezTo>
                    <a:pt x="1682067" y="4528006"/>
                    <a:pt x="1695845" y="4548092"/>
                    <a:pt x="1710452" y="4567933"/>
                  </a:cubicBezTo>
                  <a:cubicBezTo>
                    <a:pt x="1711570" y="4569454"/>
                    <a:pt x="1711346" y="4571981"/>
                    <a:pt x="1711816" y="4574397"/>
                  </a:cubicBezTo>
                  <a:lnTo>
                    <a:pt x="1693474" y="4580392"/>
                  </a:lnTo>
                  <a:lnTo>
                    <a:pt x="1727227" y="4608262"/>
                  </a:lnTo>
                  <a:cubicBezTo>
                    <a:pt x="1725706" y="4593454"/>
                    <a:pt x="1725863" y="4583076"/>
                    <a:pt x="1723291" y="4573413"/>
                  </a:cubicBezTo>
                  <a:cubicBezTo>
                    <a:pt x="1720606" y="4564913"/>
                    <a:pt x="1721345" y="4555697"/>
                    <a:pt x="1725326" y="4547712"/>
                  </a:cubicBezTo>
                  <a:cubicBezTo>
                    <a:pt x="1728547" y="4540197"/>
                    <a:pt x="1731008" y="4532368"/>
                    <a:pt x="1732640" y="4524338"/>
                  </a:cubicBezTo>
                  <a:cubicBezTo>
                    <a:pt x="1737539" y="4504676"/>
                    <a:pt x="1748835" y="4489734"/>
                    <a:pt x="1764671" y="4477365"/>
                  </a:cubicBezTo>
                  <a:cubicBezTo>
                    <a:pt x="1781045" y="4464660"/>
                    <a:pt x="1796590" y="4450859"/>
                    <a:pt x="1812874" y="4438020"/>
                  </a:cubicBezTo>
                  <a:cubicBezTo>
                    <a:pt x="1840454" y="4416301"/>
                    <a:pt x="1869532" y="4397288"/>
                    <a:pt x="1907222" y="4389772"/>
                  </a:cubicBezTo>
                  <a:lnTo>
                    <a:pt x="1885100" y="4406727"/>
                  </a:lnTo>
                  <a:cubicBezTo>
                    <a:pt x="1927017" y="4401985"/>
                    <a:pt x="1965781" y="4384896"/>
                    <a:pt x="2008794" y="4393440"/>
                  </a:cubicBezTo>
                  <a:cubicBezTo>
                    <a:pt x="2006804" y="4395498"/>
                    <a:pt x="2005954" y="4397176"/>
                    <a:pt x="2004992" y="4397243"/>
                  </a:cubicBezTo>
                  <a:cubicBezTo>
                    <a:pt x="1971865" y="4399480"/>
                    <a:pt x="1941065" y="4410507"/>
                    <a:pt x="1910376" y="4422027"/>
                  </a:cubicBezTo>
                  <a:cubicBezTo>
                    <a:pt x="1900646" y="4425673"/>
                    <a:pt x="1891072" y="4430974"/>
                    <a:pt x="1880984" y="4432249"/>
                  </a:cubicBezTo>
                  <a:cubicBezTo>
                    <a:pt x="1851660" y="4436208"/>
                    <a:pt x="1824863" y="4444327"/>
                    <a:pt x="1804687" y="4467747"/>
                  </a:cubicBezTo>
                  <a:cubicBezTo>
                    <a:pt x="1796948" y="4476694"/>
                    <a:pt x="1789343" y="4486379"/>
                    <a:pt x="1779881" y="4493246"/>
                  </a:cubicBezTo>
                  <a:cubicBezTo>
                    <a:pt x="1764336" y="4504564"/>
                    <a:pt x="1763128" y="4519842"/>
                    <a:pt x="1762770" y="4536327"/>
                  </a:cubicBezTo>
                  <a:cubicBezTo>
                    <a:pt x="1783281" y="4539324"/>
                    <a:pt x="1787509" y="4541337"/>
                    <a:pt x="1787375" y="4554669"/>
                  </a:cubicBezTo>
                  <a:cubicBezTo>
                    <a:pt x="1787375" y="4566993"/>
                    <a:pt x="1788359" y="4578065"/>
                    <a:pt x="1797597" y="4586610"/>
                  </a:cubicBezTo>
                  <a:cubicBezTo>
                    <a:pt x="1786994" y="4597794"/>
                    <a:pt x="1780463" y="4583210"/>
                    <a:pt x="1769950" y="4586006"/>
                  </a:cubicBezTo>
                  <a:cubicBezTo>
                    <a:pt x="1755724" y="4594640"/>
                    <a:pt x="1754047" y="4609425"/>
                    <a:pt x="1757670" y="4625754"/>
                  </a:cubicBezTo>
                  <a:cubicBezTo>
                    <a:pt x="1759907" y="4635886"/>
                    <a:pt x="1763933" y="4645683"/>
                    <a:pt x="1765611" y="4655883"/>
                  </a:cubicBezTo>
                  <a:cubicBezTo>
                    <a:pt x="1767847" y="4668946"/>
                    <a:pt x="1774714" y="4675724"/>
                    <a:pt x="1787509" y="4677200"/>
                  </a:cubicBezTo>
                  <a:lnTo>
                    <a:pt x="1786838" y="4676641"/>
                  </a:lnTo>
                  <a:lnTo>
                    <a:pt x="1799453" y="4690732"/>
                  </a:lnTo>
                  <a:cubicBezTo>
                    <a:pt x="1797216" y="4691739"/>
                    <a:pt x="1796546" y="4692455"/>
                    <a:pt x="1796031" y="4692276"/>
                  </a:cubicBezTo>
                  <a:cubicBezTo>
                    <a:pt x="1790417" y="4690464"/>
                    <a:pt x="1784847" y="4688630"/>
                    <a:pt x="1779277" y="4686550"/>
                  </a:cubicBezTo>
                  <a:cubicBezTo>
                    <a:pt x="1760421" y="4679459"/>
                    <a:pt x="1757961" y="4681248"/>
                    <a:pt x="1754449" y="4700462"/>
                  </a:cubicBezTo>
                  <a:cubicBezTo>
                    <a:pt x="1749975" y="4724933"/>
                    <a:pt x="1744495" y="4749202"/>
                    <a:pt x="1739306" y="4774276"/>
                  </a:cubicBezTo>
                  <a:lnTo>
                    <a:pt x="1715104" y="4766962"/>
                  </a:lnTo>
                  <a:cubicBezTo>
                    <a:pt x="1731500" y="4798680"/>
                    <a:pt x="1760175" y="4817894"/>
                    <a:pt x="1782521" y="4843013"/>
                  </a:cubicBezTo>
                  <a:cubicBezTo>
                    <a:pt x="1805716" y="4868982"/>
                    <a:pt x="1831730" y="4892536"/>
                    <a:pt x="1856335" y="4917185"/>
                  </a:cubicBezTo>
                  <a:cubicBezTo>
                    <a:pt x="1880403" y="4941253"/>
                    <a:pt x="1904404" y="4965388"/>
                    <a:pt x="1927040" y="4988091"/>
                  </a:cubicBezTo>
                  <a:cubicBezTo>
                    <a:pt x="1952338" y="4981582"/>
                    <a:pt x="1973498" y="4979704"/>
                    <a:pt x="1993786" y="4993124"/>
                  </a:cubicBezTo>
                  <a:cubicBezTo>
                    <a:pt x="2000496" y="4997598"/>
                    <a:pt x="2008906" y="5001445"/>
                    <a:pt x="2016489" y="5001378"/>
                  </a:cubicBezTo>
                  <a:cubicBezTo>
                    <a:pt x="2042436" y="5001154"/>
                    <a:pt x="2068360" y="4997799"/>
                    <a:pt x="2094285" y="4997978"/>
                  </a:cubicBezTo>
                  <a:cubicBezTo>
                    <a:pt x="2122849" y="4998157"/>
                    <a:pt x="2139199" y="4971136"/>
                    <a:pt x="2165862" y="4968229"/>
                  </a:cubicBezTo>
                  <a:cubicBezTo>
                    <a:pt x="2166936" y="4968229"/>
                    <a:pt x="2167853" y="4966126"/>
                    <a:pt x="2168792" y="4964985"/>
                  </a:cubicBezTo>
                  <a:cubicBezTo>
                    <a:pt x="2198251" y="4929711"/>
                    <a:pt x="2228582" y="4894951"/>
                    <a:pt x="2240973" y="4849052"/>
                  </a:cubicBezTo>
                  <a:cubicBezTo>
                    <a:pt x="2228000" y="4833395"/>
                    <a:pt x="2227799" y="4832232"/>
                    <a:pt x="2235024" y="4813980"/>
                  </a:cubicBezTo>
                  <a:cubicBezTo>
                    <a:pt x="2236410" y="4810513"/>
                    <a:pt x="2239318" y="4807001"/>
                    <a:pt x="2239095" y="4803713"/>
                  </a:cubicBezTo>
                  <a:cubicBezTo>
                    <a:pt x="2237484" y="4781636"/>
                    <a:pt x="2249361" y="4763182"/>
                    <a:pt x="2254461" y="4742961"/>
                  </a:cubicBezTo>
                  <a:cubicBezTo>
                    <a:pt x="2257481" y="4730927"/>
                    <a:pt x="2262178" y="4718133"/>
                    <a:pt x="2260702" y="4706345"/>
                  </a:cubicBezTo>
                  <a:cubicBezTo>
                    <a:pt x="2253253" y="4646690"/>
                    <a:pt x="2244664" y="4587169"/>
                    <a:pt x="2234957" y="4527737"/>
                  </a:cubicBezTo>
                  <a:cubicBezTo>
                    <a:pt x="2232138" y="4512438"/>
                    <a:pt x="2226032" y="4497944"/>
                    <a:pt x="2217062" y="4485238"/>
                  </a:cubicBezTo>
                  <a:cubicBezTo>
                    <a:pt x="2210911" y="4476426"/>
                    <a:pt x="2203820" y="4470878"/>
                    <a:pt x="2207668" y="4458397"/>
                  </a:cubicBezTo>
                  <a:cubicBezTo>
                    <a:pt x="2209904" y="4450859"/>
                    <a:pt x="2197960" y="4435403"/>
                    <a:pt x="2191250" y="4434419"/>
                  </a:cubicBezTo>
                  <a:lnTo>
                    <a:pt x="2181587" y="4441957"/>
                  </a:lnTo>
                  <a:cubicBezTo>
                    <a:pt x="2179574" y="4441129"/>
                    <a:pt x="2177784" y="4440972"/>
                    <a:pt x="2176912" y="4439988"/>
                  </a:cubicBezTo>
                  <a:cubicBezTo>
                    <a:pt x="2156266" y="4417374"/>
                    <a:pt x="2161031" y="4387222"/>
                    <a:pt x="2153560" y="4360672"/>
                  </a:cubicBezTo>
                  <a:cubicBezTo>
                    <a:pt x="2153537" y="4359933"/>
                    <a:pt x="2153806" y="4359195"/>
                    <a:pt x="2154298" y="4358636"/>
                  </a:cubicBezTo>
                  <a:cubicBezTo>
                    <a:pt x="2163245" y="4346065"/>
                    <a:pt x="2159263" y="4335016"/>
                    <a:pt x="2150943" y="4323988"/>
                  </a:cubicBezTo>
                  <a:cubicBezTo>
                    <a:pt x="2148907" y="4321304"/>
                    <a:pt x="2148706" y="4317278"/>
                    <a:pt x="2147766" y="4313721"/>
                  </a:cubicBezTo>
                  <a:cubicBezTo>
                    <a:pt x="2145105" y="4302962"/>
                    <a:pt x="2143293" y="4291913"/>
                    <a:pt x="2139691" y="4281444"/>
                  </a:cubicBezTo>
                  <a:cubicBezTo>
                    <a:pt x="2137142" y="4273839"/>
                    <a:pt x="2133831" y="4265586"/>
                    <a:pt x="2128351" y="4260173"/>
                  </a:cubicBezTo>
                  <a:cubicBezTo>
                    <a:pt x="2123878" y="4255699"/>
                    <a:pt x="2115646" y="4255095"/>
                    <a:pt x="2109338" y="4252836"/>
                  </a:cubicBezTo>
                  <a:cubicBezTo>
                    <a:pt x="2108376" y="4250286"/>
                    <a:pt x="2106610" y="4247982"/>
                    <a:pt x="2107102" y="4246126"/>
                  </a:cubicBezTo>
                  <a:cubicBezTo>
                    <a:pt x="2110479" y="4229215"/>
                    <a:pt x="2103948" y="4215929"/>
                    <a:pt x="2093569" y="4203157"/>
                  </a:cubicBezTo>
                  <a:cubicBezTo>
                    <a:pt x="2089722" y="4198415"/>
                    <a:pt x="2088357" y="4191257"/>
                    <a:pt x="2086993" y="4184949"/>
                  </a:cubicBezTo>
                  <a:cubicBezTo>
                    <a:pt x="2085270" y="4177031"/>
                    <a:pt x="2085158" y="4168777"/>
                    <a:pt x="2083548" y="4160837"/>
                  </a:cubicBezTo>
                  <a:cubicBezTo>
                    <a:pt x="2077486" y="4130975"/>
                    <a:pt x="2071000" y="4101226"/>
                    <a:pt x="2064849" y="4071365"/>
                  </a:cubicBezTo>
                  <a:cubicBezTo>
                    <a:pt x="2057109" y="4033720"/>
                    <a:pt x="2049817" y="3995963"/>
                    <a:pt x="2041743" y="3958385"/>
                  </a:cubicBezTo>
                  <a:cubicBezTo>
                    <a:pt x="2038947" y="3945367"/>
                    <a:pt x="2033869" y="3932863"/>
                    <a:pt x="2030872" y="3919867"/>
                  </a:cubicBezTo>
                  <a:cubicBezTo>
                    <a:pt x="2025459" y="3896358"/>
                    <a:pt x="2002062" y="3896672"/>
                    <a:pt x="1986919" y="3886136"/>
                  </a:cubicBezTo>
                  <a:cubicBezTo>
                    <a:pt x="1985286" y="3884996"/>
                    <a:pt x="1980208" y="3887903"/>
                    <a:pt x="1977211" y="3889849"/>
                  </a:cubicBezTo>
                  <a:cubicBezTo>
                    <a:pt x="1974214" y="3892091"/>
                    <a:pt x="1971373" y="3894576"/>
                    <a:pt x="1968778" y="3897276"/>
                  </a:cubicBezTo>
                  <a:cubicBezTo>
                    <a:pt x="1959294" y="3895687"/>
                    <a:pt x="1949363" y="3890856"/>
                    <a:pt x="1944487" y="3893965"/>
                  </a:cubicBezTo>
                  <a:cubicBezTo>
                    <a:pt x="1938112" y="3898036"/>
                    <a:pt x="1935741" y="3908370"/>
                    <a:pt x="1931267" y="3916758"/>
                  </a:cubicBezTo>
                  <a:cubicBezTo>
                    <a:pt x="1927621" y="3916087"/>
                    <a:pt x="1921560" y="3913134"/>
                    <a:pt x="1919323" y="3914924"/>
                  </a:cubicBezTo>
                  <a:cubicBezTo>
                    <a:pt x="1908631" y="3923468"/>
                    <a:pt x="1897693" y="3922618"/>
                    <a:pt x="1885771" y="3919151"/>
                  </a:cubicBezTo>
                  <a:cubicBezTo>
                    <a:pt x="1883534" y="3918503"/>
                    <a:pt x="1880380" y="3920583"/>
                    <a:pt x="1877741" y="3921634"/>
                  </a:cubicBezTo>
                  <a:cubicBezTo>
                    <a:pt x="1872596" y="3923692"/>
                    <a:pt x="1867586" y="3926108"/>
                    <a:pt x="1862397" y="3928031"/>
                  </a:cubicBezTo>
                  <a:cubicBezTo>
                    <a:pt x="1852644" y="3931588"/>
                    <a:pt x="1843697" y="3939104"/>
                    <a:pt x="1832178" y="3934585"/>
                  </a:cubicBezTo>
                  <a:cubicBezTo>
                    <a:pt x="1821329" y="3947022"/>
                    <a:pt x="1812874" y="3941586"/>
                    <a:pt x="1802272" y="3932773"/>
                  </a:cubicBezTo>
                  <a:cubicBezTo>
                    <a:pt x="1792273" y="3924453"/>
                    <a:pt x="1784377" y="3928300"/>
                    <a:pt x="1778181" y="3940804"/>
                  </a:cubicBezTo>
                  <a:cubicBezTo>
                    <a:pt x="1776638" y="3943980"/>
                    <a:pt x="1774983" y="3947134"/>
                    <a:pt x="1775251" y="3946619"/>
                  </a:cubicBezTo>
                  <a:lnTo>
                    <a:pt x="1738009" y="3956730"/>
                  </a:lnTo>
                  <a:cubicBezTo>
                    <a:pt x="1738232" y="3952256"/>
                    <a:pt x="1737092" y="3947536"/>
                    <a:pt x="1738926" y="3944763"/>
                  </a:cubicBezTo>
                  <a:cubicBezTo>
                    <a:pt x="1743064" y="3938576"/>
                    <a:pt x="1748007" y="3932952"/>
                    <a:pt x="1753599" y="3928031"/>
                  </a:cubicBezTo>
                  <a:cubicBezTo>
                    <a:pt x="1761741" y="3920784"/>
                    <a:pt x="1766729" y="3912374"/>
                    <a:pt x="1767333" y="3901727"/>
                  </a:cubicBezTo>
                  <a:cubicBezTo>
                    <a:pt x="1751921" y="3893630"/>
                    <a:pt x="1743086" y="3897253"/>
                    <a:pt x="1736667" y="3912911"/>
                  </a:cubicBezTo>
                  <a:cubicBezTo>
                    <a:pt x="1729509" y="3930425"/>
                    <a:pt x="1721859" y="3947738"/>
                    <a:pt x="1713180" y="3968070"/>
                  </a:cubicBezTo>
                  <a:cubicBezTo>
                    <a:pt x="1701258" y="3955790"/>
                    <a:pt x="1691685" y="3962746"/>
                    <a:pt x="1685444" y="3972544"/>
                  </a:cubicBezTo>
                  <a:cubicBezTo>
                    <a:pt x="1681507" y="3978672"/>
                    <a:pt x="1682670" y="3987866"/>
                    <a:pt x="1680747" y="3995493"/>
                  </a:cubicBezTo>
                  <a:cubicBezTo>
                    <a:pt x="1679360" y="4000803"/>
                    <a:pt x="1677213" y="4005876"/>
                    <a:pt x="1674327" y="4010547"/>
                  </a:cubicBezTo>
                  <a:cubicBezTo>
                    <a:pt x="1673701" y="4011576"/>
                    <a:pt x="1666745" y="4010547"/>
                    <a:pt x="1666543" y="4009741"/>
                  </a:cubicBezTo>
                  <a:cubicBezTo>
                    <a:pt x="1665045" y="4004442"/>
                    <a:pt x="1664553" y="3998915"/>
                    <a:pt x="1665045" y="3993435"/>
                  </a:cubicBezTo>
                  <a:cubicBezTo>
                    <a:pt x="1666521" y="3984063"/>
                    <a:pt x="1669384" y="3974892"/>
                    <a:pt x="1672202" y="3963395"/>
                  </a:cubicBezTo>
                  <a:cubicBezTo>
                    <a:pt x="1666297" y="3963954"/>
                    <a:pt x="1660392" y="3962903"/>
                    <a:pt x="1658938" y="3964983"/>
                  </a:cubicBezTo>
                  <a:cubicBezTo>
                    <a:pt x="1655315" y="3970351"/>
                    <a:pt x="1652765" y="3976389"/>
                    <a:pt x="1651489" y="3982743"/>
                  </a:cubicBezTo>
                  <a:cubicBezTo>
                    <a:pt x="1648313" y="3997819"/>
                    <a:pt x="1646032" y="4013097"/>
                    <a:pt x="1643415" y="4028284"/>
                  </a:cubicBezTo>
                  <a:cubicBezTo>
                    <a:pt x="1643415" y="4021574"/>
                    <a:pt x="1643862" y="4014685"/>
                    <a:pt x="1633752" y="4012068"/>
                  </a:cubicBezTo>
                  <a:cubicBezTo>
                    <a:pt x="1631224" y="4015781"/>
                    <a:pt x="1629278" y="4021574"/>
                    <a:pt x="1625588" y="4023252"/>
                  </a:cubicBezTo>
                  <a:cubicBezTo>
                    <a:pt x="1620823" y="4025488"/>
                    <a:pt x="1614560" y="4024236"/>
                    <a:pt x="1611205" y="4024392"/>
                  </a:cubicBezTo>
                  <a:cubicBezTo>
                    <a:pt x="1598142" y="4040408"/>
                    <a:pt x="1586600" y="4054679"/>
                    <a:pt x="1574969" y="4068770"/>
                  </a:cubicBezTo>
                  <a:cubicBezTo>
                    <a:pt x="1570495" y="4074004"/>
                    <a:pt x="1569869" y="4078657"/>
                    <a:pt x="1575282" y="4084249"/>
                  </a:cubicBezTo>
                  <a:lnTo>
                    <a:pt x="1607984" y="4058481"/>
                  </a:lnTo>
                  <a:cubicBezTo>
                    <a:pt x="1604852" y="4067562"/>
                    <a:pt x="1603510" y="4078008"/>
                    <a:pt x="1598164" y="4085323"/>
                  </a:cubicBezTo>
                  <a:cubicBezTo>
                    <a:pt x="1584341" y="4104358"/>
                    <a:pt x="1568661" y="4122051"/>
                    <a:pt x="1553854" y="4140124"/>
                  </a:cubicBezTo>
                  <a:cubicBezTo>
                    <a:pt x="1565552" y="4151442"/>
                    <a:pt x="1572330" y="4152136"/>
                    <a:pt x="1578883" y="4140281"/>
                  </a:cubicBezTo>
                  <a:cubicBezTo>
                    <a:pt x="1585594" y="4127956"/>
                    <a:pt x="1596778" y="4120865"/>
                    <a:pt x="1605948" y="4111538"/>
                  </a:cubicBezTo>
                  <a:cubicBezTo>
                    <a:pt x="1610579" y="4106863"/>
                    <a:pt x="1616036" y="4102076"/>
                    <a:pt x="1618452" y="4096238"/>
                  </a:cubicBezTo>
                  <a:cubicBezTo>
                    <a:pt x="1624693" y="4081117"/>
                    <a:pt x="1638427" y="4074049"/>
                    <a:pt x="1649543" y="4061367"/>
                  </a:cubicBezTo>
                  <a:cubicBezTo>
                    <a:pt x="1656589" y="4088208"/>
                    <a:pt x="1636123" y="4099638"/>
                    <a:pt x="1624536" y="4113260"/>
                  </a:cubicBezTo>
                  <a:cubicBezTo>
                    <a:pt x="1616685" y="4122476"/>
                    <a:pt x="1610064" y="4128381"/>
                    <a:pt x="1612972" y="4141242"/>
                  </a:cubicBezTo>
                  <a:cubicBezTo>
                    <a:pt x="1616417" y="4156385"/>
                    <a:pt x="1611876" y="4163610"/>
                    <a:pt x="1597449" y="4170589"/>
                  </a:cubicBezTo>
                  <a:cubicBezTo>
                    <a:pt x="1587294" y="4175166"/>
                    <a:pt x="1577385" y="4180272"/>
                    <a:pt x="1567767" y="4185889"/>
                  </a:cubicBezTo>
                  <a:cubicBezTo>
                    <a:pt x="1559356" y="4191100"/>
                    <a:pt x="1554972" y="4200137"/>
                    <a:pt x="1560609" y="4208883"/>
                  </a:cubicBezTo>
                  <a:cubicBezTo>
                    <a:pt x="1569287" y="4222304"/>
                    <a:pt x="1580024" y="4234539"/>
                    <a:pt x="1589911" y="4247289"/>
                  </a:cubicBezTo>
                  <a:lnTo>
                    <a:pt x="1589329" y="4246685"/>
                  </a:lnTo>
                  <a:cubicBezTo>
                    <a:pt x="1588502" y="4259971"/>
                    <a:pt x="1590291" y="4271961"/>
                    <a:pt x="1603510" y="4278939"/>
                  </a:cubicBezTo>
                  <a:close/>
                  <a:moveTo>
                    <a:pt x="740668" y="2950286"/>
                  </a:moveTo>
                  <a:lnTo>
                    <a:pt x="741205" y="2950867"/>
                  </a:lnTo>
                  <a:cubicBezTo>
                    <a:pt x="740959" y="2946192"/>
                    <a:pt x="740691" y="2941517"/>
                    <a:pt x="740378" y="2936798"/>
                  </a:cubicBezTo>
                  <a:lnTo>
                    <a:pt x="759592" y="2924965"/>
                  </a:lnTo>
                  <a:lnTo>
                    <a:pt x="779589" y="2942345"/>
                  </a:lnTo>
                  <a:lnTo>
                    <a:pt x="799183" y="2940466"/>
                  </a:lnTo>
                  <a:cubicBezTo>
                    <a:pt x="803455" y="2934561"/>
                    <a:pt x="808466" y="2928991"/>
                    <a:pt x="811933" y="2922572"/>
                  </a:cubicBezTo>
                  <a:cubicBezTo>
                    <a:pt x="822244" y="2903537"/>
                    <a:pt x="811418" y="2882421"/>
                    <a:pt x="791801" y="2882309"/>
                  </a:cubicBezTo>
                  <a:cubicBezTo>
                    <a:pt x="803321" y="2906579"/>
                    <a:pt x="803231" y="2911522"/>
                    <a:pt x="790996" y="2927291"/>
                  </a:cubicBezTo>
                  <a:cubicBezTo>
                    <a:pt x="790325" y="2927023"/>
                    <a:pt x="789117" y="2926844"/>
                    <a:pt x="789073" y="2926486"/>
                  </a:cubicBezTo>
                  <a:cubicBezTo>
                    <a:pt x="788290" y="2920827"/>
                    <a:pt x="787686" y="2915168"/>
                    <a:pt x="786992" y="2909509"/>
                  </a:cubicBezTo>
                  <a:cubicBezTo>
                    <a:pt x="785762" y="2899331"/>
                    <a:pt x="780707" y="2895820"/>
                    <a:pt x="772207" y="2901255"/>
                  </a:cubicBezTo>
                  <a:cubicBezTo>
                    <a:pt x="765609" y="2905655"/>
                    <a:pt x="757758" y="2907762"/>
                    <a:pt x="749839" y="2907250"/>
                  </a:cubicBezTo>
                  <a:cubicBezTo>
                    <a:pt x="741764" y="2906937"/>
                    <a:pt x="736598" y="2913669"/>
                    <a:pt x="737358" y="2922370"/>
                  </a:cubicBezTo>
                  <a:cubicBezTo>
                    <a:pt x="737783" y="2927448"/>
                    <a:pt x="739863" y="2932369"/>
                    <a:pt x="741205" y="2937379"/>
                  </a:cubicBezTo>
                  <a:cubicBezTo>
                    <a:pt x="731229" y="2935008"/>
                    <a:pt x="726420" y="2928790"/>
                    <a:pt x="721231" y="2919485"/>
                  </a:cubicBezTo>
                  <a:cubicBezTo>
                    <a:pt x="709599" y="2898481"/>
                    <a:pt x="717943" y="2878708"/>
                    <a:pt x="720425" y="2858488"/>
                  </a:cubicBezTo>
                  <a:cubicBezTo>
                    <a:pt x="721298" y="2851464"/>
                    <a:pt x="726934" y="2849115"/>
                    <a:pt x="733846" y="2850279"/>
                  </a:cubicBezTo>
                  <a:cubicBezTo>
                    <a:pt x="742614" y="2851755"/>
                    <a:pt x="751740" y="2855043"/>
                    <a:pt x="760196" y="2854081"/>
                  </a:cubicBezTo>
                  <a:cubicBezTo>
                    <a:pt x="783883" y="2851397"/>
                    <a:pt x="803164" y="2862626"/>
                    <a:pt x="823072" y="2871752"/>
                  </a:cubicBezTo>
                  <a:cubicBezTo>
                    <a:pt x="835195" y="2877299"/>
                    <a:pt x="841369" y="2890899"/>
                    <a:pt x="838528" y="2900360"/>
                  </a:cubicBezTo>
                  <a:cubicBezTo>
                    <a:pt x="835016" y="2912148"/>
                    <a:pt x="832108" y="2924115"/>
                    <a:pt x="829581" y="2934024"/>
                  </a:cubicBezTo>
                  <a:cubicBezTo>
                    <a:pt x="838908" y="2948653"/>
                    <a:pt x="855572" y="2955184"/>
                    <a:pt x="855707" y="2972497"/>
                  </a:cubicBezTo>
                  <a:cubicBezTo>
                    <a:pt x="852776" y="2973638"/>
                    <a:pt x="851233" y="2974913"/>
                    <a:pt x="850092" y="2974577"/>
                  </a:cubicBezTo>
                  <a:cubicBezTo>
                    <a:pt x="845171" y="2973034"/>
                    <a:pt x="840362" y="2971043"/>
                    <a:pt x="835531" y="2969209"/>
                  </a:cubicBezTo>
                  <a:cubicBezTo>
                    <a:pt x="807079" y="2958405"/>
                    <a:pt x="795134" y="2964735"/>
                    <a:pt x="788983" y="2994171"/>
                  </a:cubicBezTo>
                  <a:cubicBezTo>
                    <a:pt x="787731" y="2999215"/>
                    <a:pt x="787350" y="3004436"/>
                    <a:pt x="787887" y="3009605"/>
                  </a:cubicBezTo>
                  <a:cubicBezTo>
                    <a:pt x="789386" y="3019537"/>
                    <a:pt x="785941" y="3026985"/>
                    <a:pt x="778940" y="3033561"/>
                  </a:cubicBezTo>
                  <a:cubicBezTo>
                    <a:pt x="777531" y="3035494"/>
                    <a:pt x="776390" y="3037619"/>
                    <a:pt x="775562" y="3039869"/>
                  </a:cubicBezTo>
                  <a:lnTo>
                    <a:pt x="785248" y="3047877"/>
                  </a:lnTo>
                  <a:cubicBezTo>
                    <a:pt x="785248" y="3062215"/>
                    <a:pt x="781199" y="3074584"/>
                    <a:pt x="768203" y="3084292"/>
                  </a:cubicBezTo>
                  <a:cubicBezTo>
                    <a:pt x="798847" y="3097332"/>
                    <a:pt x="826360" y="3110507"/>
                    <a:pt x="853917" y="3130638"/>
                  </a:cubicBezTo>
                  <a:cubicBezTo>
                    <a:pt x="842733" y="3132070"/>
                    <a:pt x="835195" y="3132338"/>
                    <a:pt x="828060" y="3134038"/>
                  </a:cubicBezTo>
                  <a:cubicBezTo>
                    <a:pt x="811843" y="3137930"/>
                    <a:pt x="799272" y="3132919"/>
                    <a:pt x="788066" y="3120953"/>
                  </a:cubicBezTo>
                  <a:cubicBezTo>
                    <a:pt x="780394" y="3112842"/>
                    <a:pt x="771894" y="3105570"/>
                    <a:pt x="762701" y="3099256"/>
                  </a:cubicBezTo>
                  <a:cubicBezTo>
                    <a:pt x="750242" y="3090689"/>
                    <a:pt x="741899" y="3094894"/>
                    <a:pt x="740020" y="3110127"/>
                  </a:cubicBezTo>
                  <a:cubicBezTo>
                    <a:pt x="739416" y="3115025"/>
                    <a:pt x="740780" y="3120192"/>
                    <a:pt x="741340" y="3126276"/>
                  </a:cubicBezTo>
                  <a:cubicBezTo>
                    <a:pt x="754380" y="3128692"/>
                    <a:pt x="766772" y="3130750"/>
                    <a:pt x="779007" y="3133322"/>
                  </a:cubicBezTo>
                  <a:cubicBezTo>
                    <a:pt x="794530" y="3136523"/>
                    <a:pt x="807638" y="3146817"/>
                    <a:pt x="814438" y="3161125"/>
                  </a:cubicBezTo>
                  <a:cubicBezTo>
                    <a:pt x="820768" y="3174546"/>
                    <a:pt x="829760" y="3179959"/>
                    <a:pt x="842554" y="3183359"/>
                  </a:cubicBezTo>
                  <a:cubicBezTo>
                    <a:pt x="858346" y="3187564"/>
                    <a:pt x="874093" y="3192306"/>
                    <a:pt x="889527" y="3197563"/>
                  </a:cubicBezTo>
                  <a:cubicBezTo>
                    <a:pt x="894761" y="3199375"/>
                    <a:pt x="903551" y="3205436"/>
                    <a:pt x="902948" y="3207024"/>
                  </a:cubicBezTo>
                  <a:cubicBezTo>
                    <a:pt x="899861" y="3216419"/>
                    <a:pt x="906459" y="3217000"/>
                    <a:pt x="911738" y="3219103"/>
                  </a:cubicBezTo>
                  <a:cubicBezTo>
                    <a:pt x="944216" y="3231987"/>
                    <a:pt x="975956" y="3247600"/>
                    <a:pt x="1009464" y="3256748"/>
                  </a:cubicBezTo>
                  <a:cubicBezTo>
                    <a:pt x="1031541" y="3262743"/>
                    <a:pt x="1043016" y="3277752"/>
                    <a:pt x="1048496" y="3294259"/>
                  </a:cubicBezTo>
                  <a:cubicBezTo>
                    <a:pt x="1053976" y="3310767"/>
                    <a:pt x="1062968" y="3322532"/>
                    <a:pt x="1074174" y="3334164"/>
                  </a:cubicBezTo>
                  <a:cubicBezTo>
                    <a:pt x="1083278" y="3343580"/>
                    <a:pt x="1088691" y="3354295"/>
                    <a:pt x="1088557" y="3368140"/>
                  </a:cubicBezTo>
                  <a:cubicBezTo>
                    <a:pt x="1088221" y="3398561"/>
                    <a:pt x="1089317" y="3429026"/>
                    <a:pt x="1088557" y="3459446"/>
                  </a:cubicBezTo>
                  <a:cubicBezTo>
                    <a:pt x="1087997" y="3485572"/>
                    <a:pt x="1087058" y="3486422"/>
                    <a:pt x="1113161" y="3492998"/>
                  </a:cubicBezTo>
                  <a:cubicBezTo>
                    <a:pt x="1150985" y="3502706"/>
                    <a:pt x="1189212" y="3511071"/>
                    <a:pt x="1227103" y="3519974"/>
                  </a:cubicBezTo>
                  <a:cubicBezTo>
                    <a:pt x="1228289" y="3518788"/>
                    <a:pt x="1229966" y="3517894"/>
                    <a:pt x="1230257" y="3516686"/>
                  </a:cubicBezTo>
                  <a:cubicBezTo>
                    <a:pt x="1245780" y="3454794"/>
                    <a:pt x="1277073" y="3401133"/>
                    <a:pt x="1315747" y="3351163"/>
                  </a:cubicBezTo>
                  <a:cubicBezTo>
                    <a:pt x="1346078" y="3311952"/>
                    <a:pt x="1385915" y="3290770"/>
                    <a:pt x="1434834" y="3285782"/>
                  </a:cubicBezTo>
                  <a:cubicBezTo>
                    <a:pt x="1478317" y="3281308"/>
                    <a:pt x="1520346" y="3281957"/>
                    <a:pt x="1559625" y="3306919"/>
                  </a:cubicBezTo>
                  <a:cubicBezTo>
                    <a:pt x="1578302" y="3318819"/>
                    <a:pt x="1594317" y="3332866"/>
                    <a:pt x="1606441" y="3350045"/>
                  </a:cubicBezTo>
                  <a:cubicBezTo>
                    <a:pt x="1635519" y="3391470"/>
                    <a:pt x="1662114" y="3434618"/>
                    <a:pt x="1669585" y="3486489"/>
                  </a:cubicBezTo>
                  <a:cubicBezTo>
                    <a:pt x="1671218" y="3497829"/>
                    <a:pt x="1675669" y="3499194"/>
                    <a:pt x="1687301" y="3495436"/>
                  </a:cubicBezTo>
                  <a:cubicBezTo>
                    <a:pt x="1698932" y="3491678"/>
                    <a:pt x="1709668" y="3487026"/>
                    <a:pt x="1721255" y="3484252"/>
                  </a:cubicBezTo>
                  <a:cubicBezTo>
                    <a:pt x="1734228" y="3481277"/>
                    <a:pt x="1747605" y="3480092"/>
                    <a:pt x="1760824" y="3478146"/>
                  </a:cubicBezTo>
                  <a:cubicBezTo>
                    <a:pt x="1769480" y="3476871"/>
                    <a:pt x="1776772" y="3474634"/>
                    <a:pt x="1776481" y="3463405"/>
                  </a:cubicBezTo>
                  <a:cubicBezTo>
                    <a:pt x="1775810" y="3419855"/>
                    <a:pt x="1767736" y="3378049"/>
                    <a:pt x="1749349" y="3338302"/>
                  </a:cubicBezTo>
                  <a:cubicBezTo>
                    <a:pt x="1746419" y="3331994"/>
                    <a:pt x="1747112" y="3324120"/>
                    <a:pt x="1744875" y="3317365"/>
                  </a:cubicBezTo>
                  <a:cubicBezTo>
                    <a:pt x="1740827" y="3304996"/>
                    <a:pt x="1736957" y="3292358"/>
                    <a:pt x="1730940" y="3280928"/>
                  </a:cubicBezTo>
                  <a:cubicBezTo>
                    <a:pt x="1726042" y="3271668"/>
                    <a:pt x="1718079" y="3264018"/>
                    <a:pt x="1713516" y="3258224"/>
                  </a:cubicBezTo>
                  <a:cubicBezTo>
                    <a:pt x="1721143" y="3248629"/>
                    <a:pt x="1729375" y="3242813"/>
                    <a:pt x="1730650" y="3235857"/>
                  </a:cubicBezTo>
                  <a:cubicBezTo>
                    <a:pt x="1734117" y="3216329"/>
                    <a:pt x="1748320" y="3208277"/>
                    <a:pt x="1762994" y="3199710"/>
                  </a:cubicBezTo>
                  <a:cubicBezTo>
                    <a:pt x="1768943" y="3196221"/>
                    <a:pt x="1777264" y="3195237"/>
                    <a:pt x="1779277" y="3185551"/>
                  </a:cubicBezTo>
                  <a:cubicBezTo>
                    <a:pt x="1758833" y="3176940"/>
                    <a:pt x="1738501" y="3201209"/>
                    <a:pt x="1718414" y="3185551"/>
                  </a:cubicBezTo>
                  <a:cubicBezTo>
                    <a:pt x="1720383" y="3182979"/>
                    <a:pt x="1721032" y="3181212"/>
                    <a:pt x="1722172" y="3180809"/>
                  </a:cubicBezTo>
                  <a:cubicBezTo>
                    <a:pt x="1748745" y="3171594"/>
                    <a:pt x="1775363" y="3162467"/>
                    <a:pt x="1802026" y="3153431"/>
                  </a:cubicBezTo>
                  <a:cubicBezTo>
                    <a:pt x="1823141" y="3146273"/>
                    <a:pt x="1844167" y="3138892"/>
                    <a:pt x="1865439" y="3132360"/>
                  </a:cubicBezTo>
                  <a:cubicBezTo>
                    <a:pt x="1881767" y="3127372"/>
                    <a:pt x="1898834" y="3124621"/>
                    <a:pt x="1914827" y="3118805"/>
                  </a:cubicBezTo>
                  <a:cubicBezTo>
                    <a:pt x="1923125" y="3115763"/>
                    <a:pt x="1932721" y="3109523"/>
                    <a:pt x="1935965" y="3102208"/>
                  </a:cubicBezTo>
                  <a:cubicBezTo>
                    <a:pt x="1937687" y="3098182"/>
                    <a:pt x="1927577" y="3088542"/>
                    <a:pt x="1922052" y="3082077"/>
                  </a:cubicBezTo>
                  <a:cubicBezTo>
                    <a:pt x="1918316" y="3077738"/>
                    <a:pt x="1912389" y="3075210"/>
                    <a:pt x="1908900" y="3070714"/>
                  </a:cubicBezTo>
                  <a:cubicBezTo>
                    <a:pt x="1895210" y="3053133"/>
                    <a:pt x="1894248" y="3052820"/>
                    <a:pt x="1880090" y="3069551"/>
                  </a:cubicBezTo>
                  <a:cubicBezTo>
                    <a:pt x="1870158" y="3081205"/>
                    <a:pt x="1862016" y="3082793"/>
                    <a:pt x="1849557" y="3073488"/>
                  </a:cubicBezTo>
                  <a:cubicBezTo>
                    <a:pt x="1840789" y="3066572"/>
                    <a:pt x="1832558" y="3058989"/>
                    <a:pt x="1824953" y="3050807"/>
                  </a:cubicBezTo>
                  <a:cubicBezTo>
                    <a:pt x="1814082" y="3039623"/>
                    <a:pt x="1803569" y="3028059"/>
                    <a:pt x="1793190" y="3016427"/>
                  </a:cubicBezTo>
                  <a:cubicBezTo>
                    <a:pt x="1787956" y="3010589"/>
                    <a:pt x="1782208" y="3004819"/>
                    <a:pt x="1778629" y="2997996"/>
                  </a:cubicBezTo>
                  <a:cubicBezTo>
                    <a:pt x="1768988" y="2979587"/>
                    <a:pt x="1759840" y="2960843"/>
                    <a:pt x="1751519" y="2941786"/>
                  </a:cubicBezTo>
                  <a:cubicBezTo>
                    <a:pt x="1740693" y="2916957"/>
                    <a:pt x="1727272" y="2892576"/>
                    <a:pt x="1732707" y="2863744"/>
                  </a:cubicBezTo>
                  <a:cubicBezTo>
                    <a:pt x="1721770" y="2854797"/>
                    <a:pt x="1719801" y="2851710"/>
                    <a:pt x="1717050" y="2834129"/>
                  </a:cubicBezTo>
                  <a:cubicBezTo>
                    <a:pt x="1716290" y="2829848"/>
                    <a:pt x="1716893" y="2825437"/>
                    <a:pt x="1718772" y="2821513"/>
                  </a:cubicBezTo>
                  <a:cubicBezTo>
                    <a:pt x="1728279" y="2804022"/>
                    <a:pt x="1728525" y="2804134"/>
                    <a:pt x="1712867" y="2793062"/>
                  </a:cubicBezTo>
                  <a:cubicBezTo>
                    <a:pt x="1709020" y="2790333"/>
                    <a:pt x="1704971" y="2787872"/>
                    <a:pt x="1701683" y="2785814"/>
                  </a:cubicBezTo>
                  <a:lnTo>
                    <a:pt x="1721814" y="2762932"/>
                  </a:lnTo>
                  <a:cubicBezTo>
                    <a:pt x="1717341" y="2746536"/>
                    <a:pt x="1705776" y="2741079"/>
                    <a:pt x="1693742" y="2745463"/>
                  </a:cubicBezTo>
                  <a:cubicBezTo>
                    <a:pt x="1674730" y="2752374"/>
                    <a:pt x="1655359" y="2747476"/>
                    <a:pt x="1636525" y="2751211"/>
                  </a:cubicBezTo>
                  <a:cubicBezTo>
                    <a:pt x="1629994" y="2752508"/>
                    <a:pt x="1622926" y="2752441"/>
                    <a:pt x="1616998" y="2755036"/>
                  </a:cubicBezTo>
                  <a:cubicBezTo>
                    <a:pt x="1595480" y="2764386"/>
                    <a:pt x="1573582" y="2762954"/>
                    <a:pt x="1551326" y="2759510"/>
                  </a:cubicBezTo>
                  <a:cubicBezTo>
                    <a:pt x="1536004" y="2757116"/>
                    <a:pt x="1520637" y="2754812"/>
                    <a:pt x="1505226" y="2753224"/>
                  </a:cubicBezTo>
                  <a:cubicBezTo>
                    <a:pt x="1489814" y="2751636"/>
                    <a:pt x="1473598" y="2753918"/>
                    <a:pt x="1459416" y="2749265"/>
                  </a:cubicBezTo>
                  <a:cubicBezTo>
                    <a:pt x="1442372" y="2743673"/>
                    <a:pt x="1425999" y="2745060"/>
                    <a:pt x="1408977" y="2744523"/>
                  </a:cubicBezTo>
                  <a:cubicBezTo>
                    <a:pt x="1363727" y="2743136"/>
                    <a:pt x="1318543" y="2740050"/>
                    <a:pt x="1273360" y="2737075"/>
                  </a:cubicBezTo>
                  <a:cubicBezTo>
                    <a:pt x="1259268" y="2736158"/>
                    <a:pt x="1245311" y="2732377"/>
                    <a:pt x="1231241" y="2732109"/>
                  </a:cubicBezTo>
                  <a:cubicBezTo>
                    <a:pt x="1211244" y="2731729"/>
                    <a:pt x="1192366" y="2725018"/>
                    <a:pt x="1171944" y="2724750"/>
                  </a:cubicBezTo>
                  <a:cubicBezTo>
                    <a:pt x="1153871" y="2724504"/>
                    <a:pt x="1136156" y="2712112"/>
                    <a:pt x="1117903" y="2706140"/>
                  </a:cubicBezTo>
                  <a:cubicBezTo>
                    <a:pt x="1099651" y="2700168"/>
                    <a:pt x="1081980" y="2690102"/>
                    <a:pt x="1062297" y="2701979"/>
                  </a:cubicBezTo>
                  <a:cubicBezTo>
                    <a:pt x="1059657" y="2703568"/>
                    <a:pt x="1054982" y="2702650"/>
                    <a:pt x="1051493" y="2701868"/>
                  </a:cubicBezTo>
                  <a:cubicBezTo>
                    <a:pt x="1029841" y="2697014"/>
                    <a:pt x="1008345" y="2691422"/>
                    <a:pt x="986626" y="2686948"/>
                  </a:cubicBezTo>
                  <a:cubicBezTo>
                    <a:pt x="964907" y="2682475"/>
                    <a:pt x="956988" y="2687440"/>
                    <a:pt x="947415" y="2709316"/>
                  </a:cubicBezTo>
                  <a:lnTo>
                    <a:pt x="926702" y="2707616"/>
                  </a:lnTo>
                  <a:cubicBezTo>
                    <a:pt x="925316" y="2714774"/>
                    <a:pt x="924108" y="2721037"/>
                    <a:pt x="922989" y="2726696"/>
                  </a:cubicBezTo>
                  <a:lnTo>
                    <a:pt x="897825" y="2733921"/>
                  </a:lnTo>
                  <a:cubicBezTo>
                    <a:pt x="903775" y="2747699"/>
                    <a:pt x="913997" y="2748728"/>
                    <a:pt x="923146" y="2750831"/>
                  </a:cubicBezTo>
                  <a:cubicBezTo>
                    <a:pt x="973899" y="2762596"/>
                    <a:pt x="1024763" y="2773982"/>
                    <a:pt x="1075538" y="2785725"/>
                  </a:cubicBezTo>
                  <a:cubicBezTo>
                    <a:pt x="1084687" y="2787850"/>
                    <a:pt x="1093589" y="2791004"/>
                    <a:pt x="1102626" y="2793688"/>
                  </a:cubicBezTo>
                  <a:lnTo>
                    <a:pt x="1101687" y="2797915"/>
                  </a:lnTo>
                  <a:cubicBezTo>
                    <a:pt x="1091688" y="2796484"/>
                    <a:pt x="1081555" y="2795522"/>
                    <a:pt x="1071691" y="2793442"/>
                  </a:cubicBezTo>
                  <a:cubicBezTo>
                    <a:pt x="1033778" y="2785725"/>
                    <a:pt x="995886" y="2777941"/>
                    <a:pt x="958107" y="2769665"/>
                  </a:cubicBezTo>
                  <a:cubicBezTo>
                    <a:pt x="931981" y="2763939"/>
                    <a:pt x="906034" y="2757385"/>
                    <a:pt x="879998" y="2751211"/>
                  </a:cubicBezTo>
                  <a:cubicBezTo>
                    <a:pt x="874249" y="2749847"/>
                    <a:pt x="868501" y="2747610"/>
                    <a:pt x="862730" y="2747476"/>
                  </a:cubicBezTo>
                  <a:cubicBezTo>
                    <a:pt x="852016" y="2747230"/>
                    <a:pt x="839892" y="2758660"/>
                    <a:pt x="839870" y="2768725"/>
                  </a:cubicBezTo>
                  <a:lnTo>
                    <a:pt x="851703" y="2783443"/>
                  </a:lnTo>
                  <a:lnTo>
                    <a:pt x="843046" y="2796864"/>
                  </a:lnTo>
                  <a:lnTo>
                    <a:pt x="860784" y="2815586"/>
                  </a:lnTo>
                  <a:cubicBezTo>
                    <a:pt x="877471" y="2819366"/>
                    <a:pt x="873847" y="2804178"/>
                    <a:pt x="878678" y="2797692"/>
                  </a:cubicBezTo>
                  <a:lnTo>
                    <a:pt x="927284" y="2809189"/>
                  </a:lnTo>
                  <a:cubicBezTo>
                    <a:pt x="920752" y="2822498"/>
                    <a:pt x="913483" y="2819366"/>
                    <a:pt x="905542" y="2816436"/>
                  </a:cubicBezTo>
                  <a:cubicBezTo>
                    <a:pt x="894112" y="2812208"/>
                    <a:pt x="889012" y="2816839"/>
                    <a:pt x="889370" y="2830080"/>
                  </a:cubicBezTo>
                  <a:cubicBezTo>
                    <a:pt x="898787" y="2831579"/>
                    <a:pt x="907824" y="2831803"/>
                    <a:pt x="915854" y="2834733"/>
                  </a:cubicBezTo>
                  <a:cubicBezTo>
                    <a:pt x="920551" y="2836478"/>
                    <a:pt x="926076" y="2842181"/>
                    <a:pt x="926747" y="2846767"/>
                  </a:cubicBezTo>
                  <a:cubicBezTo>
                    <a:pt x="927373" y="2850927"/>
                    <a:pt x="923012" y="2858443"/>
                    <a:pt x="918963" y="2860188"/>
                  </a:cubicBezTo>
                  <a:cubicBezTo>
                    <a:pt x="909926" y="2863596"/>
                    <a:pt x="902567" y="2870381"/>
                    <a:pt x="898429" y="2879111"/>
                  </a:cubicBezTo>
                  <a:cubicBezTo>
                    <a:pt x="896819" y="2882421"/>
                    <a:pt x="888475" y="2884367"/>
                    <a:pt x="883577" y="2883808"/>
                  </a:cubicBezTo>
                  <a:cubicBezTo>
                    <a:pt x="869687" y="2882220"/>
                    <a:pt x="870290" y="2870387"/>
                    <a:pt x="870290" y="2860792"/>
                  </a:cubicBezTo>
                  <a:cubicBezTo>
                    <a:pt x="847252" y="2848690"/>
                    <a:pt x="816406" y="2858935"/>
                    <a:pt x="799496" y="2832541"/>
                  </a:cubicBezTo>
                  <a:cubicBezTo>
                    <a:pt x="806564" y="2826502"/>
                    <a:pt x="812358" y="2821536"/>
                    <a:pt x="822602" y="2812812"/>
                  </a:cubicBezTo>
                  <a:cubicBezTo>
                    <a:pt x="808667" y="2809994"/>
                    <a:pt x="799742" y="2808339"/>
                    <a:pt x="790862" y="2806393"/>
                  </a:cubicBezTo>
                  <a:cubicBezTo>
                    <a:pt x="776927" y="2803440"/>
                    <a:pt x="773169" y="2798005"/>
                    <a:pt x="780617" y="2786664"/>
                  </a:cubicBezTo>
                  <a:cubicBezTo>
                    <a:pt x="788558" y="2774563"/>
                    <a:pt x="786031" y="2767831"/>
                    <a:pt x="774220" y="2761925"/>
                  </a:cubicBezTo>
                  <a:cubicBezTo>
                    <a:pt x="772766" y="2761187"/>
                    <a:pt x="772341" y="2758369"/>
                    <a:pt x="770172" y="2753851"/>
                  </a:cubicBezTo>
                  <a:lnTo>
                    <a:pt x="809919" y="2756199"/>
                  </a:lnTo>
                  <a:lnTo>
                    <a:pt x="775786" y="2722647"/>
                  </a:lnTo>
                  <a:cubicBezTo>
                    <a:pt x="775473" y="2722178"/>
                    <a:pt x="775249" y="2721665"/>
                    <a:pt x="775093" y="2721126"/>
                  </a:cubicBezTo>
                  <a:cubicBezTo>
                    <a:pt x="760934" y="2711240"/>
                    <a:pt x="748497" y="2698020"/>
                    <a:pt x="732884" y="2695582"/>
                  </a:cubicBezTo>
                  <a:cubicBezTo>
                    <a:pt x="724832" y="2705670"/>
                    <a:pt x="718614" y="2712738"/>
                    <a:pt x="713245" y="2720388"/>
                  </a:cubicBezTo>
                  <a:cubicBezTo>
                    <a:pt x="709510" y="2725689"/>
                    <a:pt x="704589" y="2731572"/>
                    <a:pt x="704164" y="2737567"/>
                  </a:cubicBezTo>
                  <a:cubicBezTo>
                    <a:pt x="701927" y="2767249"/>
                    <a:pt x="677323" y="2790713"/>
                    <a:pt x="681349" y="2821894"/>
                  </a:cubicBezTo>
                  <a:cubicBezTo>
                    <a:pt x="663343" y="2846812"/>
                    <a:pt x="665691" y="2877813"/>
                    <a:pt x="656476" y="2905326"/>
                  </a:cubicBezTo>
                  <a:cubicBezTo>
                    <a:pt x="655066" y="2909554"/>
                    <a:pt x="652762" y="2913602"/>
                    <a:pt x="652002" y="2917919"/>
                  </a:cubicBezTo>
                  <a:cubicBezTo>
                    <a:pt x="647528" y="2945879"/>
                    <a:pt x="643659" y="2973839"/>
                    <a:pt x="639118" y="3001866"/>
                  </a:cubicBezTo>
                  <a:cubicBezTo>
                    <a:pt x="637552" y="3011618"/>
                    <a:pt x="636702" y="3020521"/>
                    <a:pt x="642182" y="3029803"/>
                  </a:cubicBezTo>
                  <a:cubicBezTo>
                    <a:pt x="644822" y="3034277"/>
                    <a:pt x="645963" y="3042419"/>
                    <a:pt x="643592" y="3046445"/>
                  </a:cubicBezTo>
                  <a:cubicBezTo>
                    <a:pt x="634443" y="3061991"/>
                    <a:pt x="643167" y="3078521"/>
                    <a:pt x="639722" y="3091964"/>
                  </a:cubicBezTo>
                  <a:lnTo>
                    <a:pt x="596082" y="3098137"/>
                  </a:lnTo>
                  <a:cubicBezTo>
                    <a:pt x="609503" y="3104535"/>
                    <a:pt x="618719" y="3110484"/>
                    <a:pt x="628806" y="3113280"/>
                  </a:cubicBezTo>
                  <a:cubicBezTo>
                    <a:pt x="638894" y="3116076"/>
                    <a:pt x="650436" y="3115965"/>
                    <a:pt x="662180" y="3117195"/>
                  </a:cubicBezTo>
                  <a:lnTo>
                    <a:pt x="698147" y="3003119"/>
                  </a:lnTo>
                  <a:cubicBezTo>
                    <a:pt x="705193" y="3018194"/>
                    <a:pt x="685957" y="3034188"/>
                    <a:pt x="702621" y="3046825"/>
                  </a:cubicBezTo>
                  <a:cubicBezTo>
                    <a:pt x="718278" y="3033740"/>
                    <a:pt x="726711" y="3019984"/>
                    <a:pt x="722327" y="2999607"/>
                  </a:cubicBezTo>
                  <a:cubicBezTo>
                    <a:pt x="719777" y="2987707"/>
                    <a:pt x="724921" y="2976747"/>
                    <a:pt x="740914" y="2971155"/>
                  </a:cubicBezTo>
                  <a:cubicBezTo>
                    <a:pt x="739729" y="2985045"/>
                    <a:pt x="738678" y="2996990"/>
                    <a:pt x="737559" y="3010522"/>
                  </a:cubicBezTo>
                  <a:cubicBezTo>
                    <a:pt x="742033" y="3009449"/>
                    <a:pt x="746014" y="3009672"/>
                    <a:pt x="747043" y="3008017"/>
                  </a:cubicBezTo>
                  <a:cubicBezTo>
                    <a:pt x="754783" y="2995424"/>
                    <a:pt x="763215" y="2983010"/>
                    <a:pt x="768919" y="2969500"/>
                  </a:cubicBezTo>
                  <a:cubicBezTo>
                    <a:pt x="775048" y="2954983"/>
                    <a:pt x="769836" y="2949749"/>
                    <a:pt x="753262" y="2950532"/>
                  </a:cubicBezTo>
                  <a:cubicBezTo>
                    <a:pt x="749481" y="2950755"/>
                    <a:pt x="745052" y="2950353"/>
                    <a:pt x="740668" y="2950218"/>
                  </a:cubicBezTo>
                  <a:close/>
                  <a:moveTo>
                    <a:pt x="1613173" y="2502927"/>
                  </a:moveTo>
                  <a:lnTo>
                    <a:pt x="1613710" y="2503442"/>
                  </a:lnTo>
                  <a:cubicBezTo>
                    <a:pt x="1632589" y="2492258"/>
                    <a:pt x="1651243" y="2480738"/>
                    <a:pt x="1670547" y="2470404"/>
                  </a:cubicBezTo>
                  <a:cubicBezTo>
                    <a:pt x="1674014" y="2468570"/>
                    <a:pt x="1681217" y="2470404"/>
                    <a:pt x="1684974" y="2473089"/>
                  </a:cubicBezTo>
                  <a:cubicBezTo>
                    <a:pt x="1698798" y="2482752"/>
                    <a:pt x="1713158" y="2481477"/>
                    <a:pt x="1727764" y="2476645"/>
                  </a:cubicBezTo>
                  <a:cubicBezTo>
                    <a:pt x="1739753" y="2472664"/>
                    <a:pt x="1751362" y="2467586"/>
                    <a:pt x="1763285" y="2463224"/>
                  </a:cubicBezTo>
                  <a:cubicBezTo>
                    <a:pt x="1769011" y="2461623"/>
                    <a:pt x="1774849" y="2460317"/>
                    <a:pt x="1780709" y="2459310"/>
                  </a:cubicBezTo>
                  <a:cubicBezTo>
                    <a:pt x="1773529" y="2465305"/>
                    <a:pt x="1770062" y="2467787"/>
                    <a:pt x="1767087" y="2470762"/>
                  </a:cubicBezTo>
                  <a:cubicBezTo>
                    <a:pt x="1739843" y="2498141"/>
                    <a:pt x="1719824" y="2501048"/>
                    <a:pt x="1686026" y="2483512"/>
                  </a:cubicBezTo>
                  <a:cubicBezTo>
                    <a:pt x="1672091" y="2476265"/>
                    <a:pt x="1659967" y="2482327"/>
                    <a:pt x="1645405" y="2491788"/>
                  </a:cubicBezTo>
                  <a:cubicBezTo>
                    <a:pt x="1662763" y="2497738"/>
                    <a:pt x="1668221" y="2509235"/>
                    <a:pt x="1669854" y="2523349"/>
                  </a:cubicBezTo>
                  <a:cubicBezTo>
                    <a:pt x="1671979" y="2541534"/>
                    <a:pt x="1678085" y="2560279"/>
                    <a:pt x="1675446" y="2577703"/>
                  </a:cubicBezTo>
                  <a:cubicBezTo>
                    <a:pt x="1672985" y="2593741"/>
                    <a:pt x="1675021" y="2605976"/>
                    <a:pt x="1683834" y="2622148"/>
                  </a:cubicBezTo>
                  <a:cubicBezTo>
                    <a:pt x="1699066" y="2598774"/>
                    <a:pt x="1711480" y="2576876"/>
                    <a:pt x="1726735" y="2557170"/>
                  </a:cubicBezTo>
                  <a:cubicBezTo>
                    <a:pt x="1742549" y="2536725"/>
                    <a:pt x="1761092" y="2518428"/>
                    <a:pt x="1776414" y="2501429"/>
                  </a:cubicBezTo>
                  <a:cubicBezTo>
                    <a:pt x="1785675" y="2500914"/>
                    <a:pt x="1792720" y="2499527"/>
                    <a:pt x="1799453" y="2500400"/>
                  </a:cubicBezTo>
                  <a:cubicBezTo>
                    <a:pt x="1806186" y="2501272"/>
                    <a:pt x="1812874" y="2504404"/>
                    <a:pt x="1819987" y="2506640"/>
                  </a:cubicBezTo>
                  <a:cubicBezTo>
                    <a:pt x="1841773" y="2489641"/>
                    <a:pt x="1867631" y="2480381"/>
                    <a:pt x="1894539" y="2474185"/>
                  </a:cubicBezTo>
                  <a:cubicBezTo>
                    <a:pt x="1909078" y="2470852"/>
                    <a:pt x="1922656" y="2464991"/>
                    <a:pt x="1929366" y="2452465"/>
                  </a:cubicBezTo>
                  <a:cubicBezTo>
                    <a:pt x="1941266" y="2430209"/>
                    <a:pt x="1949922" y="2406119"/>
                    <a:pt x="1952562" y="2380888"/>
                  </a:cubicBezTo>
                  <a:cubicBezTo>
                    <a:pt x="1953322" y="2373417"/>
                    <a:pt x="1949989" y="2364850"/>
                    <a:pt x="1946612" y="2357715"/>
                  </a:cubicBezTo>
                  <a:cubicBezTo>
                    <a:pt x="1933191" y="2329576"/>
                    <a:pt x="1918965" y="2301795"/>
                    <a:pt x="1905410" y="2273858"/>
                  </a:cubicBezTo>
                  <a:cubicBezTo>
                    <a:pt x="1888612" y="2239143"/>
                    <a:pt x="1875616" y="2202705"/>
                    <a:pt x="1853337" y="2170563"/>
                  </a:cubicBezTo>
                  <a:cubicBezTo>
                    <a:pt x="1834727" y="2143721"/>
                    <a:pt x="1818690" y="2115090"/>
                    <a:pt x="1801891" y="2087086"/>
                  </a:cubicBezTo>
                  <a:cubicBezTo>
                    <a:pt x="1772947" y="2039330"/>
                    <a:pt x="1734407" y="2000477"/>
                    <a:pt x="1691349" y="1965516"/>
                  </a:cubicBezTo>
                  <a:cubicBezTo>
                    <a:pt x="1669608" y="1947868"/>
                    <a:pt x="1648850" y="1929079"/>
                    <a:pt x="1627892" y="1911095"/>
                  </a:cubicBezTo>
                  <a:lnTo>
                    <a:pt x="1633618" y="1887788"/>
                  </a:lnTo>
                  <a:cubicBezTo>
                    <a:pt x="1735481" y="1978489"/>
                    <a:pt x="1820479" y="2082254"/>
                    <a:pt x="1900355" y="2189307"/>
                  </a:cubicBezTo>
                  <a:cubicBezTo>
                    <a:pt x="1922007" y="2186645"/>
                    <a:pt x="1923036" y="2187070"/>
                    <a:pt x="1932431" y="2205367"/>
                  </a:cubicBezTo>
                  <a:cubicBezTo>
                    <a:pt x="1936166" y="2212659"/>
                    <a:pt x="1938447" y="2220779"/>
                    <a:pt x="1942809" y="2227735"/>
                  </a:cubicBezTo>
                  <a:cubicBezTo>
                    <a:pt x="1949519" y="2238382"/>
                    <a:pt x="1953568" y="2251557"/>
                    <a:pt x="1967034" y="2259050"/>
                  </a:cubicBezTo>
                  <a:cubicBezTo>
                    <a:pt x="1965960" y="2233126"/>
                    <a:pt x="1952830" y="2197449"/>
                    <a:pt x="1936166" y="2172710"/>
                  </a:cubicBezTo>
                  <a:cubicBezTo>
                    <a:pt x="1930328" y="2164076"/>
                    <a:pt x="1924445" y="2155420"/>
                    <a:pt x="1919368" y="2146338"/>
                  </a:cubicBezTo>
                  <a:cubicBezTo>
                    <a:pt x="1917534" y="2143050"/>
                    <a:pt x="1917981" y="2138465"/>
                    <a:pt x="1917310" y="2133969"/>
                  </a:cubicBezTo>
                  <a:cubicBezTo>
                    <a:pt x="1929209" y="2130614"/>
                    <a:pt x="1935875" y="2136385"/>
                    <a:pt x="1941780" y="2143207"/>
                  </a:cubicBezTo>
                  <a:cubicBezTo>
                    <a:pt x="1953434" y="2156627"/>
                    <a:pt x="1965311" y="2170048"/>
                    <a:pt x="1976115" y="2184274"/>
                  </a:cubicBezTo>
                  <a:cubicBezTo>
                    <a:pt x="1988373" y="2200334"/>
                    <a:pt x="1987657" y="2217558"/>
                    <a:pt x="1975601" y="2234848"/>
                  </a:cubicBezTo>
                  <a:cubicBezTo>
                    <a:pt x="1980342" y="2252384"/>
                    <a:pt x="1985062" y="2269787"/>
                    <a:pt x="1991012" y="2291819"/>
                  </a:cubicBezTo>
                  <a:cubicBezTo>
                    <a:pt x="1999064" y="2273008"/>
                    <a:pt x="2006334" y="2259319"/>
                    <a:pt x="2010674" y="2244847"/>
                  </a:cubicBezTo>
                  <a:cubicBezTo>
                    <a:pt x="2013760" y="2234490"/>
                    <a:pt x="2012910" y="2222971"/>
                    <a:pt x="2013760" y="2212324"/>
                  </a:cubicBezTo>
                  <a:cubicBezTo>
                    <a:pt x="2011523" y="2204562"/>
                    <a:pt x="1997790" y="2204629"/>
                    <a:pt x="2002129" y="2191589"/>
                  </a:cubicBezTo>
                  <a:lnTo>
                    <a:pt x="2019844" y="2199104"/>
                  </a:lnTo>
                  <a:cubicBezTo>
                    <a:pt x="2032437" y="2185236"/>
                    <a:pt x="2031722" y="2168997"/>
                    <a:pt x="2032594" y="2153585"/>
                  </a:cubicBezTo>
                  <a:cubicBezTo>
                    <a:pt x="2032549" y="2147775"/>
                    <a:pt x="2029932" y="2142281"/>
                    <a:pt x="2025481" y="2138554"/>
                  </a:cubicBezTo>
                  <a:cubicBezTo>
                    <a:pt x="2014588" y="2131106"/>
                    <a:pt x="2002241" y="2125827"/>
                    <a:pt x="1990811" y="2119139"/>
                  </a:cubicBezTo>
                  <a:cubicBezTo>
                    <a:pt x="1982781" y="2114464"/>
                    <a:pt x="1971418" y="2110482"/>
                    <a:pt x="1968443" y="2103325"/>
                  </a:cubicBezTo>
                  <a:cubicBezTo>
                    <a:pt x="1963857" y="2092409"/>
                    <a:pt x="1948849" y="2082411"/>
                    <a:pt x="1960301" y="2067022"/>
                  </a:cubicBezTo>
                  <a:cubicBezTo>
                    <a:pt x="1962046" y="2064673"/>
                    <a:pt x="1959652" y="2058611"/>
                    <a:pt x="1958221" y="2054607"/>
                  </a:cubicBezTo>
                  <a:cubicBezTo>
                    <a:pt x="1951891" y="2036981"/>
                    <a:pt x="1937284" y="2032239"/>
                    <a:pt x="1920710" y="2032732"/>
                  </a:cubicBezTo>
                  <a:cubicBezTo>
                    <a:pt x="1890848" y="2033716"/>
                    <a:pt x="1870158" y="2021078"/>
                    <a:pt x="1856223" y="1994706"/>
                  </a:cubicBezTo>
                  <a:cubicBezTo>
                    <a:pt x="1851749" y="1986229"/>
                    <a:pt x="1842802" y="1980167"/>
                    <a:pt x="1834414" y="1971645"/>
                  </a:cubicBezTo>
                  <a:lnTo>
                    <a:pt x="1828912" y="1985647"/>
                  </a:lnTo>
                  <a:lnTo>
                    <a:pt x="1821821" y="1983008"/>
                  </a:lnTo>
                  <a:cubicBezTo>
                    <a:pt x="1826295" y="1961602"/>
                    <a:pt x="1808400" y="1952789"/>
                    <a:pt x="1800281" y="1938473"/>
                  </a:cubicBezTo>
                  <a:cubicBezTo>
                    <a:pt x="1797038" y="1932792"/>
                    <a:pt x="1791334" y="1928564"/>
                    <a:pt x="1787397" y="1923196"/>
                  </a:cubicBezTo>
                  <a:cubicBezTo>
                    <a:pt x="1784444" y="1919125"/>
                    <a:pt x="1779792" y="1913600"/>
                    <a:pt x="1780687" y="1909909"/>
                  </a:cubicBezTo>
                  <a:cubicBezTo>
                    <a:pt x="1783706" y="1897674"/>
                    <a:pt x="1775408" y="1892373"/>
                    <a:pt x="1768876" y="1885305"/>
                  </a:cubicBezTo>
                  <a:cubicBezTo>
                    <a:pt x="1746978" y="1861818"/>
                    <a:pt x="1732171" y="1834507"/>
                    <a:pt x="1728435" y="1802409"/>
                  </a:cubicBezTo>
                  <a:cubicBezTo>
                    <a:pt x="1725952" y="1781003"/>
                    <a:pt x="1725572" y="1759329"/>
                    <a:pt x="1724901" y="1737766"/>
                  </a:cubicBezTo>
                  <a:cubicBezTo>
                    <a:pt x="1724767" y="1732935"/>
                    <a:pt x="1726892" y="1727790"/>
                    <a:pt x="1728860" y="1723160"/>
                  </a:cubicBezTo>
                  <a:cubicBezTo>
                    <a:pt x="1734340" y="1710298"/>
                    <a:pt x="1740357" y="1697705"/>
                    <a:pt x="1745972" y="1684933"/>
                  </a:cubicBezTo>
                  <a:cubicBezTo>
                    <a:pt x="1755881" y="1662409"/>
                    <a:pt x="1765946" y="1640041"/>
                    <a:pt x="1791244" y="1630221"/>
                  </a:cubicBezTo>
                  <a:cubicBezTo>
                    <a:pt x="1786636" y="1637759"/>
                    <a:pt x="1781537" y="1645051"/>
                    <a:pt x="1777510" y="1652880"/>
                  </a:cubicBezTo>
                  <a:cubicBezTo>
                    <a:pt x="1770397" y="1666681"/>
                    <a:pt x="1762904" y="1680415"/>
                    <a:pt x="1757379" y="1694887"/>
                  </a:cubicBezTo>
                  <a:cubicBezTo>
                    <a:pt x="1738926" y="1743179"/>
                    <a:pt x="1750155" y="1789973"/>
                    <a:pt x="1767154" y="1835805"/>
                  </a:cubicBezTo>
                  <a:cubicBezTo>
                    <a:pt x="1771449" y="1847369"/>
                    <a:pt x="1781201" y="1856897"/>
                    <a:pt x="1785585" y="1868462"/>
                  </a:cubicBezTo>
                  <a:cubicBezTo>
                    <a:pt x="1793168" y="1888593"/>
                    <a:pt x="1809519" y="1900157"/>
                    <a:pt x="1824483" y="1913198"/>
                  </a:cubicBezTo>
                  <a:cubicBezTo>
                    <a:pt x="1829203" y="1916713"/>
                    <a:pt x="1834951" y="1918590"/>
                    <a:pt x="1840834" y="1918543"/>
                  </a:cubicBezTo>
                  <a:cubicBezTo>
                    <a:pt x="1885190" y="1918857"/>
                    <a:pt x="1925966" y="1907359"/>
                    <a:pt x="1960189" y="1878281"/>
                  </a:cubicBezTo>
                  <a:cubicBezTo>
                    <a:pt x="1973543" y="1867405"/>
                    <a:pt x="1983206" y="1852671"/>
                    <a:pt x="1987858" y="1836095"/>
                  </a:cubicBezTo>
                  <a:cubicBezTo>
                    <a:pt x="1991884" y="1821333"/>
                    <a:pt x="1998058" y="1807174"/>
                    <a:pt x="2002845" y="1793977"/>
                  </a:cubicBezTo>
                  <a:cubicBezTo>
                    <a:pt x="2014029" y="1791986"/>
                    <a:pt x="2022260" y="1791337"/>
                    <a:pt x="2029865" y="1788810"/>
                  </a:cubicBezTo>
                  <a:cubicBezTo>
                    <a:pt x="2032974" y="1787781"/>
                    <a:pt x="2037381" y="1780757"/>
                    <a:pt x="2036575" y="1779862"/>
                  </a:cubicBezTo>
                  <a:cubicBezTo>
                    <a:pt x="2033891" y="1776149"/>
                    <a:pt x="2029261" y="1771474"/>
                    <a:pt x="2025391" y="1771564"/>
                  </a:cubicBezTo>
                  <a:cubicBezTo>
                    <a:pt x="2020135" y="1771698"/>
                    <a:pt x="2014968" y="1775791"/>
                    <a:pt x="2009734" y="1778274"/>
                  </a:cubicBezTo>
                  <a:cubicBezTo>
                    <a:pt x="2001256" y="1770871"/>
                    <a:pt x="2004589" y="1762863"/>
                    <a:pt x="2005260" y="1754900"/>
                  </a:cubicBezTo>
                  <a:cubicBezTo>
                    <a:pt x="2006535" y="1740942"/>
                    <a:pt x="2008772" y="1726694"/>
                    <a:pt x="2007139" y="1712982"/>
                  </a:cubicBezTo>
                  <a:cubicBezTo>
                    <a:pt x="2005104" y="1697676"/>
                    <a:pt x="2001122" y="1682694"/>
                    <a:pt x="1995284" y="1668403"/>
                  </a:cubicBezTo>
                  <a:cubicBezTo>
                    <a:pt x="1987567" y="1649200"/>
                    <a:pt x="1978598" y="1630521"/>
                    <a:pt x="1968443" y="1612483"/>
                  </a:cubicBezTo>
                  <a:cubicBezTo>
                    <a:pt x="1963790" y="1604207"/>
                    <a:pt x="1949967" y="1601747"/>
                    <a:pt x="1953165" y="1587700"/>
                  </a:cubicBezTo>
                  <a:cubicBezTo>
                    <a:pt x="1953591" y="1585888"/>
                    <a:pt x="1947350" y="1581101"/>
                    <a:pt x="1943547" y="1580050"/>
                  </a:cubicBezTo>
                  <a:cubicBezTo>
                    <a:pt x="1935047" y="1577426"/>
                    <a:pt x="1926235" y="1575968"/>
                    <a:pt x="1917332" y="1575711"/>
                  </a:cubicBezTo>
                  <a:cubicBezTo>
                    <a:pt x="1893824" y="1575845"/>
                    <a:pt x="1871612" y="1577075"/>
                    <a:pt x="1848819" y="1589019"/>
                  </a:cubicBezTo>
                  <a:cubicBezTo>
                    <a:pt x="1828532" y="1599667"/>
                    <a:pt x="1810369" y="1610493"/>
                    <a:pt x="1795964" y="1627962"/>
                  </a:cubicBezTo>
                  <a:cubicBezTo>
                    <a:pt x="1794264" y="1629396"/>
                    <a:pt x="1792363" y="1630552"/>
                    <a:pt x="1790305" y="1631384"/>
                  </a:cubicBezTo>
                  <a:lnTo>
                    <a:pt x="1814373" y="1596356"/>
                  </a:lnTo>
                  <a:cubicBezTo>
                    <a:pt x="1808512" y="1595014"/>
                    <a:pt x="1805090" y="1595976"/>
                    <a:pt x="1802204" y="1597810"/>
                  </a:cubicBezTo>
                  <a:cubicBezTo>
                    <a:pt x="1783885" y="1609486"/>
                    <a:pt x="1768496" y="1623153"/>
                    <a:pt x="1758498" y="1643687"/>
                  </a:cubicBezTo>
                  <a:cubicBezTo>
                    <a:pt x="1747001" y="1667262"/>
                    <a:pt x="1737047" y="1667173"/>
                    <a:pt x="1725192" y="1649502"/>
                  </a:cubicBezTo>
                  <a:cubicBezTo>
                    <a:pt x="1723134" y="1646371"/>
                    <a:pt x="1720226" y="1643888"/>
                    <a:pt x="1716804" y="1642345"/>
                  </a:cubicBezTo>
                  <a:cubicBezTo>
                    <a:pt x="1699357" y="1635232"/>
                    <a:pt x="1687412" y="1622996"/>
                    <a:pt x="1676542" y="1607473"/>
                  </a:cubicBezTo>
                  <a:cubicBezTo>
                    <a:pt x="1665671" y="1591950"/>
                    <a:pt x="1650371" y="1579580"/>
                    <a:pt x="1633551" y="1562290"/>
                  </a:cubicBezTo>
                  <a:cubicBezTo>
                    <a:pt x="1634110" y="1570924"/>
                    <a:pt x="1634244" y="1575375"/>
                    <a:pt x="1634736" y="1579804"/>
                  </a:cubicBezTo>
                  <a:cubicBezTo>
                    <a:pt x="1635586" y="1587521"/>
                    <a:pt x="1629994" y="1593493"/>
                    <a:pt x="1624916" y="1589981"/>
                  </a:cubicBezTo>
                  <a:cubicBezTo>
                    <a:pt x="1608140" y="1578395"/>
                    <a:pt x="1597068" y="1589377"/>
                    <a:pt x="1584654" y="1597206"/>
                  </a:cubicBezTo>
                  <a:cubicBezTo>
                    <a:pt x="1565821" y="1609151"/>
                    <a:pt x="1565821" y="1609128"/>
                    <a:pt x="1573895" y="1630490"/>
                  </a:cubicBezTo>
                  <a:cubicBezTo>
                    <a:pt x="1574611" y="1631794"/>
                    <a:pt x="1574991" y="1633252"/>
                    <a:pt x="1575014" y="1634739"/>
                  </a:cubicBezTo>
                  <a:cubicBezTo>
                    <a:pt x="1570786" y="1655765"/>
                    <a:pt x="1580852" y="1680102"/>
                    <a:pt x="1559557" y="1696318"/>
                  </a:cubicBezTo>
                  <a:cubicBezTo>
                    <a:pt x="1562577" y="1702894"/>
                    <a:pt x="1564971" y="1708106"/>
                    <a:pt x="1565530" y="1709292"/>
                  </a:cubicBezTo>
                  <a:cubicBezTo>
                    <a:pt x="1560631" y="1721415"/>
                    <a:pt x="1554480" y="1729781"/>
                    <a:pt x="1554346" y="1738213"/>
                  </a:cubicBezTo>
                  <a:cubicBezTo>
                    <a:pt x="1554234" y="1756868"/>
                    <a:pt x="1555822" y="1775053"/>
                    <a:pt x="1542267" y="1790621"/>
                  </a:cubicBezTo>
                  <a:cubicBezTo>
                    <a:pt x="1540030" y="1793171"/>
                    <a:pt x="1541350" y="1798763"/>
                    <a:pt x="1540947" y="1803796"/>
                  </a:cubicBezTo>
                  <a:lnTo>
                    <a:pt x="1553004" y="1800709"/>
                  </a:lnTo>
                  <a:lnTo>
                    <a:pt x="1570249" y="1828423"/>
                  </a:lnTo>
                  <a:cubicBezTo>
                    <a:pt x="1566134" y="1832270"/>
                    <a:pt x="1562063" y="1839204"/>
                    <a:pt x="1557902" y="1839272"/>
                  </a:cubicBezTo>
                  <a:cubicBezTo>
                    <a:pt x="1551706" y="1839272"/>
                    <a:pt x="1545443" y="1834619"/>
                    <a:pt x="1536899" y="1830928"/>
                  </a:cubicBezTo>
                  <a:cubicBezTo>
                    <a:pt x="1533656" y="1845244"/>
                    <a:pt x="1530792" y="1857971"/>
                    <a:pt x="1527952" y="1870945"/>
                  </a:cubicBezTo>
                  <a:cubicBezTo>
                    <a:pt x="1518535" y="1871996"/>
                    <a:pt x="1514978" y="1866471"/>
                    <a:pt x="1514151" y="1857882"/>
                  </a:cubicBezTo>
                  <a:cubicBezTo>
                    <a:pt x="1513278" y="1848935"/>
                    <a:pt x="1513122" y="1839987"/>
                    <a:pt x="1511422" y="1831264"/>
                  </a:cubicBezTo>
                  <a:cubicBezTo>
                    <a:pt x="1510616" y="1827103"/>
                    <a:pt x="1506948" y="1823502"/>
                    <a:pt x="1504711" y="1819677"/>
                  </a:cubicBezTo>
                  <a:lnTo>
                    <a:pt x="1472994" y="1850746"/>
                  </a:lnTo>
                  <a:cubicBezTo>
                    <a:pt x="1475231" y="1866247"/>
                    <a:pt x="1475231" y="1865912"/>
                    <a:pt x="1458119" y="1865107"/>
                  </a:cubicBezTo>
                  <a:cubicBezTo>
                    <a:pt x="1453041" y="1865089"/>
                    <a:pt x="1448031" y="1866277"/>
                    <a:pt x="1443513" y="1868574"/>
                  </a:cubicBezTo>
                  <a:cubicBezTo>
                    <a:pt x="1433425" y="1873363"/>
                    <a:pt x="1423628" y="1878733"/>
                    <a:pt x="1414166" y="1884656"/>
                  </a:cubicBezTo>
                  <a:cubicBezTo>
                    <a:pt x="1408954" y="1887989"/>
                    <a:pt x="1404906" y="1893111"/>
                    <a:pt x="1398397" y="1899218"/>
                  </a:cubicBezTo>
                  <a:cubicBezTo>
                    <a:pt x="1424903" y="1919617"/>
                    <a:pt x="1435416" y="1951939"/>
                    <a:pt x="1464874" y="1966679"/>
                  </a:cubicBezTo>
                  <a:cubicBezTo>
                    <a:pt x="1484222" y="1936415"/>
                    <a:pt x="1500081" y="1906532"/>
                    <a:pt x="1531284" y="1887340"/>
                  </a:cubicBezTo>
                  <a:cubicBezTo>
                    <a:pt x="1533186" y="1908254"/>
                    <a:pt x="1533096" y="1908187"/>
                    <a:pt x="1525491" y="1919103"/>
                  </a:cubicBezTo>
                  <a:cubicBezTo>
                    <a:pt x="1521666" y="1924583"/>
                    <a:pt x="1518065" y="1930287"/>
                    <a:pt x="1514643" y="1936013"/>
                  </a:cubicBezTo>
                  <a:cubicBezTo>
                    <a:pt x="1503794" y="1954377"/>
                    <a:pt x="1493080" y="1972853"/>
                    <a:pt x="1480957" y="1993588"/>
                  </a:cubicBezTo>
                  <a:cubicBezTo>
                    <a:pt x="1470063" y="1987056"/>
                    <a:pt x="1459327" y="1982896"/>
                    <a:pt x="1451610" y="1975559"/>
                  </a:cubicBezTo>
                  <a:cubicBezTo>
                    <a:pt x="1431143" y="1956077"/>
                    <a:pt x="1411527" y="1935633"/>
                    <a:pt x="1392492" y="1914741"/>
                  </a:cubicBezTo>
                  <a:cubicBezTo>
                    <a:pt x="1382829" y="1904139"/>
                    <a:pt x="1386296" y="1885998"/>
                    <a:pt x="1398643" y="1877633"/>
                  </a:cubicBezTo>
                  <a:cubicBezTo>
                    <a:pt x="1404727" y="1873517"/>
                    <a:pt x="1412064" y="1871347"/>
                    <a:pt x="1418774" y="1867880"/>
                  </a:cubicBezTo>
                  <a:cubicBezTo>
                    <a:pt x="1430249" y="1861863"/>
                    <a:pt x="1432195" y="1854034"/>
                    <a:pt x="1425484" y="1840748"/>
                  </a:cubicBezTo>
                  <a:lnTo>
                    <a:pt x="1408574" y="1848867"/>
                  </a:lnTo>
                  <a:cubicBezTo>
                    <a:pt x="1397949" y="1838422"/>
                    <a:pt x="1399001" y="1826880"/>
                    <a:pt x="1400186" y="1814779"/>
                  </a:cubicBezTo>
                  <a:cubicBezTo>
                    <a:pt x="1402356" y="1795542"/>
                    <a:pt x="1403474" y="1776203"/>
                    <a:pt x="1403564" y="1756846"/>
                  </a:cubicBezTo>
                  <a:cubicBezTo>
                    <a:pt x="1403564" y="1748704"/>
                    <a:pt x="1400589" y="1737990"/>
                    <a:pt x="1394930" y="1733046"/>
                  </a:cubicBezTo>
                  <a:cubicBezTo>
                    <a:pt x="1382449" y="1722086"/>
                    <a:pt x="1379630" y="1707614"/>
                    <a:pt x="1373121" y="1693970"/>
                  </a:cubicBezTo>
                  <a:lnTo>
                    <a:pt x="1407858" y="1709985"/>
                  </a:lnTo>
                  <a:cubicBezTo>
                    <a:pt x="1411348" y="1693366"/>
                    <a:pt x="1411348" y="1693366"/>
                    <a:pt x="1406650" y="1686879"/>
                  </a:cubicBezTo>
                  <a:cubicBezTo>
                    <a:pt x="1391888" y="1666479"/>
                    <a:pt x="1388756" y="1644827"/>
                    <a:pt x="1396384" y="1622571"/>
                  </a:cubicBezTo>
                  <a:cubicBezTo>
                    <a:pt x="1419736" y="1609151"/>
                    <a:pt x="1430428" y="1633755"/>
                    <a:pt x="1447830" y="1638967"/>
                  </a:cubicBezTo>
                  <a:cubicBezTo>
                    <a:pt x="1448702" y="1624316"/>
                    <a:pt x="1448702" y="1624316"/>
                    <a:pt x="1457783" y="1620938"/>
                  </a:cubicBezTo>
                  <a:cubicBezTo>
                    <a:pt x="1457783" y="1639929"/>
                    <a:pt x="1447584" y="1659613"/>
                    <a:pt x="1463845" y="1676210"/>
                  </a:cubicBezTo>
                  <a:cubicBezTo>
                    <a:pt x="1455368" y="1679878"/>
                    <a:pt x="1446756" y="1682450"/>
                    <a:pt x="1454361" y="1692292"/>
                  </a:cubicBezTo>
                  <a:cubicBezTo>
                    <a:pt x="1461429" y="1701463"/>
                    <a:pt x="1475924" y="1700948"/>
                    <a:pt x="1485833" y="1692493"/>
                  </a:cubicBezTo>
                  <a:cubicBezTo>
                    <a:pt x="1483059" y="1682316"/>
                    <a:pt x="1479123" y="1672765"/>
                    <a:pt x="1478049" y="1662901"/>
                  </a:cubicBezTo>
                  <a:cubicBezTo>
                    <a:pt x="1476394" y="1647489"/>
                    <a:pt x="1478183" y="1631586"/>
                    <a:pt x="1467156" y="1618456"/>
                  </a:cubicBezTo>
                  <a:cubicBezTo>
                    <a:pt x="1466462" y="1617628"/>
                    <a:pt x="1468341" y="1614653"/>
                    <a:pt x="1470735" y="1607652"/>
                  </a:cubicBezTo>
                  <a:cubicBezTo>
                    <a:pt x="1485766" y="1628186"/>
                    <a:pt x="1484155" y="1652388"/>
                    <a:pt x="1495339" y="1670125"/>
                  </a:cubicBezTo>
                  <a:lnTo>
                    <a:pt x="1500394" y="1668895"/>
                  </a:lnTo>
                  <a:cubicBezTo>
                    <a:pt x="1498717" y="1652589"/>
                    <a:pt x="1497039" y="1636283"/>
                    <a:pt x="1495317" y="1619686"/>
                  </a:cubicBezTo>
                  <a:lnTo>
                    <a:pt x="1518177" y="1619686"/>
                  </a:lnTo>
                  <a:cubicBezTo>
                    <a:pt x="1513815" y="1646304"/>
                    <a:pt x="1526968" y="1672452"/>
                    <a:pt x="1506210" y="1699360"/>
                  </a:cubicBezTo>
                  <a:cubicBezTo>
                    <a:pt x="1524485" y="1691039"/>
                    <a:pt x="1531240" y="1681466"/>
                    <a:pt x="1530614" y="1665808"/>
                  </a:cubicBezTo>
                  <a:cubicBezTo>
                    <a:pt x="1529607" y="1640645"/>
                    <a:pt x="1527236" y="1615458"/>
                    <a:pt x="1534953" y="1590496"/>
                  </a:cubicBezTo>
                  <a:cubicBezTo>
                    <a:pt x="1538040" y="1580520"/>
                    <a:pt x="1532246" y="1574726"/>
                    <a:pt x="1520257" y="1572601"/>
                  </a:cubicBezTo>
                  <a:cubicBezTo>
                    <a:pt x="1498940" y="1568754"/>
                    <a:pt x="1477758" y="1567032"/>
                    <a:pt x="1455882" y="1570678"/>
                  </a:cubicBezTo>
                  <a:cubicBezTo>
                    <a:pt x="1435528" y="1574078"/>
                    <a:pt x="1414725" y="1574995"/>
                    <a:pt x="1394102" y="1576426"/>
                  </a:cubicBezTo>
                  <a:cubicBezTo>
                    <a:pt x="1381889" y="1577276"/>
                    <a:pt x="1376655" y="1582868"/>
                    <a:pt x="1377997" y="1595126"/>
                  </a:cubicBezTo>
                  <a:cubicBezTo>
                    <a:pt x="1378601" y="1600718"/>
                    <a:pt x="1381084" y="1607451"/>
                    <a:pt x="1378892" y="1611768"/>
                  </a:cubicBezTo>
                  <a:cubicBezTo>
                    <a:pt x="1371645" y="1626173"/>
                    <a:pt x="1373815" y="1640846"/>
                    <a:pt x="1375022" y="1655564"/>
                  </a:cubicBezTo>
                  <a:cubicBezTo>
                    <a:pt x="1375380" y="1660038"/>
                    <a:pt x="1375022" y="1664511"/>
                    <a:pt x="1375022" y="1668985"/>
                  </a:cubicBezTo>
                  <a:lnTo>
                    <a:pt x="1371667" y="1668985"/>
                  </a:lnTo>
                  <a:cubicBezTo>
                    <a:pt x="1368178" y="1635433"/>
                    <a:pt x="1364666" y="1601881"/>
                    <a:pt x="1360819" y="1564974"/>
                  </a:cubicBezTo>
                  <a:cubicBezTo>
                    <a:pt x="1382851" y="1573921"/>
                    <a:pt x="1385647" y="1558935"/>
                    <a:pt x="1390657" y="1543389"/>
                  </a:cubicBezTo>
                  <a:cubicBezTo>
                    <a:pt x="1395310" y="1529999"/>
                    <a:pt x="1396182" y="1515595"/>
                    <a:pt x="1393207" y="1501740"/>
                  </a:cubicBezTo>
                  <a:cubicBezTo>
                    <a:pt x="1389405" y="1484315"/>
                    <a:pt x="1385043" y="1466980"/>
                    <a:pt x="1381845" y="1449444"/>
                  </a:cubicBezTo>
                  <a:cubicBezTo>
                    <a:pt x="1380189" y="1440362"/>
                    <a:pt x="1380569" y="1430878"/>
                    <a:pt x="1379809" y="1418129"/>
                  </a:cubicBezTo>
                  <a:cubicBezTo>
                    <a:pt x="1396943" y="1439222"/>
                    <a:pt x="1389986" y="1465839"/>
                    <a:pt x="1409357" y="1487469"/>
                  </a:cubicBezTo>
                  <a:cubicBezTo>
                    <a:pt x="1410386" y="1464520"/>
                    <a:pt x="1411594" y="1445641"/>
                    <a:pt x="1430182" y="1438953"/>
                  </a:cubicBezTo>
                  <a:cubicBezTo>
                    <a:pt x="1444139" y="1443427"/>
                    <a:pt x="1456352" y="1449690"/>
                    <a:pt x="1468967" y="1450696"/>
                  </a:cubicBezTo>
                  <a:cubicBezTo>
                    <a:pt x="1480823" y="1451658"/>
                    <a:pt x="1486750" y="1455483"/>
                    <a:pt x="1489658" y="1466354"/>
                  </a:cubicBezTo>
                  <a:cubicBezTo>
                    <a:pt x="1491224" y="1472281"/>
                    <a:pt x="1493930" y="1477806"/>
                    <a:pt x="1504063" y="1475055"/>
                  </a:cubicBezTo>
                  <a:cubicBezTo>
                    <a:pt x="1506300" y="1452441"/>
                    <a:pt x="1509140" y="1429201"/>
                    <a:pt x="1510281" y="1405893"/>
                  </a:cubicBezTo>
                  <a:cubicBezTo>
                    <a:pt x="1510773" y="1395783"/>
                    <a:pt x="1503302" y="1389721"/>
                    <a:pt x="1492924" y="1389050"/>
                  </a:cubicBezTo>
                  <a:cubicBezTo>
                    <a:pt x="1481069" y="1388267"/>
                    <a:pt x="1469147" y="1387261"/>
                    <a:pt x="1457291" y="1387574"/>
                  </a:cubicBezTo>
                  <a:cubicBezTo>
                    <a:pt x="1430964" y="1388290"/>
                    <a:pt x="1404660" y="1389811"/>
                    <a:pt x="1378176" y="1390952"/>
                  </a:cubicBezTo>
                  <a:cubicBezTo>
                    <a:pt x="1378780" y="1377710"/>
                    <a:pt x="1386273" y="1375115"/>
                    <a:pt x="1396428" y="1375070"/>
                  </a:cubicBezTo>
                  <a:cubicBezTo>
                    <a:pt x="1418036" y="1375070"/>
                    <a:pt x="1439643" y="1374086"/>
                    <a:pt x="1461295" y="1374243"/>
                  </a:cubicBezTo>
                  <a:cubicBezTo>
                    <a:pt x="1471719" y="1374053"/>
                    <a:pt x="1482120" y="1375066"/>
                    <a:pt x="1492320" y="1377262"/>
                  </a:cubicBezTo>
                  <a:cubicBezTo>
                    <a:pt x="1503146" y="1379902"/>
                    <a:pt x="1513838" y="1384487"/>
                    <a:pt x="1517282" y="1397103"/>
                  </a:cubicBezTo>
                  <a:cubicBezTo>
                    <a:pt x="1521957" y="1414259"/>
                    <a:pt x="1527549" y="1431236"/>
                    <a:pt x="1530703" y="1448683"/>
                  </a:cubicBezTo>
                  <a:cubicBezTo>
                    <a:pt x="1535691" y="1475681"/>
                    <a:pt x="1538957" y="1502992"/>
                    <a:pt x="1543005" y="1530169"/>
                  </a:cubicBezTo>
                  <a:cubicBezTo>
                    <a:pt x="1545935" y="1549920"/>
                    <a:pt x="1550454" y="1552537"/>
                    <a:pt x="1566603" y="1542606"/>
                  </a:cubicBezTo>
                  <a:cubicBezTo>
                    <a:pt x="1582753" y="1532675"/>
                    <a:pt x="1599618" y="1522475"/>
                    <a:pt x="1615142" y="1511023"/>
                  </a:cubicBezTo>
                  <a:cubicBezTo>
                    <a:pt x="1625677" y="1503306"/>
                    <a:pt x="1635273" y="1499839"/>
                    <a:pt x="1647329" y="1510374"/>
                  </a:cubicBezTo>
                  <a:cubicBezTo>
                    <a:pt x="1655471" y="1494716"/>
                    <a:pt x="1663926" y="1481407"/>
                    <a:pt x="1669429" y="1467003"/>
                  </a:cubicBezTo>
                  <a:cubicBezTo>
                    <a:pt x="1676385" y="1448401"/>
                    <a:pt x="1682134" y="1429373"/>
                    <a:pt x="1686630" y="1410031"/>
                  </a:cubicBezTo>
                  <a:cubicBezTo>
                    <a:pt x="1690745" y="1392831"/>
                    <a:pt x="1692691" y="1375115"/>
                    <a:pt x="1695756" y="1357646"/>
                  </a:cubicBezTo>
                  <a:cubicBezTo>
                    <a:pt x="1697031" y="1350332"/>
                    <a:pt x="1700967" y="1342682"/>
                    <a:pt x="1699782" y="1335882"/>
                  </a:cubicBezTo>
                  <a:cubicBezTo>
                    <a:pt x="1695040" y="1308794"/>
                    <a:pt x="1699446" y="1281774"/>
                    <a:pt x="1704569" y="1256140"/>
                  </a:cubicBezTo>
                  <a:cubicBezTo>
                    <a:pt x="1712107" y="1218607"/>
                    <a:pt x="1692982" y="1186800"/>
                    <a:pt x="1692848" y="1147812"/>
                  </a:cubicBezTo>
                  <a:cubicBezTo>
                    <a:pt x="1687166" y="1152398"/>
                    <a:pt x="1685288" y="1154523"/>
                    <a:pt x="1682961" y="1155686"/>
                  </a:cubicBezTo>
                  <a:cubicBezTo>
                    <a:pt x="1679427" y="1157543"/>
                    <a:pt x="1675602" y="1158818"/>
                    <a:pt x="1671889" y="1160339"/>
                  </a:cubicBezTo>
                  <a:cubicBezTo>
                    <a:pt x="1670972" y="1156514"/>
                    <a:pt x="1669854" y="1152711"/>
                    <a:pt x="1669160" y="1148864"/>
                  </a:cubicBezTo>
                  <a:cubicBezTo>
                    <a:pt x="1668422" y="1144681"/>
                    <a:pt x="1668109" y="1140431"/>
                    <a:pt x="1667080" y="1131819"/>
                  </a:cubicBezTo>
                  <a:cubicBezTo>
                    <a:pt x="1651423" y="1151637"/>
                    <a:pt x="1654330" y="1168548"/>
                    <a:pt x="1659945" y="1184697"/>
                  </a:cubicBezTo>
                  <a:cubicBezTo>
                    <a:pt x="1639500" y="1202457"/>
                    <a:pt x="1637577" y="1202480"/>
                    <a:pt x="1620890" y="1186375"/>
                  </a:cubicBezTo>
                  <a:cubicBezTo>
                    <a:pt x="1612927" y="1178725"/>
                    <a:pt x="1603197" y="1180000"/>
                    <a:pt x="1600468" y="1190379"/>
                  </a:cubicBezTo>
                  <a:cubicBezTo>
                    <a:pt x="1598478" y="1197894"/>
                    <a:pt x="1599395" y="1206506"/>
                    <a:pt x="1600468" y="1214446"/>
                  </a:cubicBezTo>
                  <a:cubicBezTo>
                    <a:pt x="1601341" y="1220821"/>
                    <a:pt x="1604338" y="1226883"/>
                    <a:pt x="1606396" y="1233079"/>
                  </a:cubicBezTo>
                  <a:lnTo>
                    <a:pt x="1577318" y="1235942"/>
                  </a:lnTo>
                  <a:cubicBezTo>
                    <a:pt x="1566134" y="1213172"/>
                    <a:pt x="1560944" y="1211941"/>
                    <a:pt x="1541216" y="1229030"/>
                  </a:cubicBezTo>
                  <a:cubicBezTo>
                    <a:pt x="1540858" y="1236725"/>
                    <a:pt x="1543296" y="1246544"/>
                    <a:pt x="1539605" y="1250213"/>
                  </a:cubicBezTo>
                  <a:cubicBezTo>
                    <a:pt x="1532649" y="1257147"/>
                    <a:pt x="1535646" y="1262090"/>
                    <a:pt x="1538509" y="1267928"/>
                  </a:cubicBezTo>
                  <a:cubicBezTo>
                    <a:pt x="1541372" y="1273766"/>
                    <a:pt x="1544616" y="1278620"/>
                    <a:pt x="1547725" y="1283944"/>
                  </a:cubicBezTo>
                  <a:cubicBezTo>
                    <a:pt x="1536541" y="1262627"/>
                    <a:pt x="1514576" y="1276316"/>
                    <a:pt x="1501759" y="1267302"/>
                  </a:cubicBezTo>
                  <a:cubicBezTo>
                    <a:pt x="1494758" y="1275421"/>
                    <a:pt x="1490172" y="1285397"/>
                    <a:pt x="1483104" y="1287724"/>
                  </a:cubicBezTo>
                  <a:cubicBezTo>
                    <a:pt x="1475298" y="1290274"/>
                    <a:pt x="1465210" y="1285755"/>
                    <a:pt x="1455972" y="1284301"/>
                  </a:cubicBezTo>
                  <a:cubicBezTo>
                    <a:pt x="1453243" y="1288775"/>
                    <a:pt x="1450313" y="1293249"/>
                    <a:pt x="1447382" y="1298058"/>
                  </a:cubicBezTo>
                  <a:cubicBezTo>
                    <a:pt x="1437138" y="1290654"/>
                    <a:pt x="1430606" y="1279850"/>
                    <a:pt x="1416917" y="1286717"/>
                  </a:cubicBezTo>
                  <a:cubicBezTo>
                    <a:pt x="1400276" y="1295083"/>
                    <a:pt x="1398732" y="1294434"/>
                    <a:pt x="1385915" y="1282915"/>
                  </a:cubicBezTo>
                  <a:cubicBezTo>
                    <a:pt x="1380995" y="1278441"/>
                    <a:pt x="1375671" y="1274482"/>
                    <a:pt x="1370884" y="1269897"/>
                  </a:cubicBezTo>
                  <a:cubicBezTo>
                    <a:pt x="1368647" y="1267660"/>
                    <a:pt x="1365180" y="1264305"/>
                    <a:pt x="1365493" y="1261889"/>
                  </a:cubicBezTo>
                  <a:cubicBezTo>
                    <a:pt x="1367462" y="1246365"/>
                    <a:pt x="1355585" y="1244956"/>
                    <a:pt x="1345855" y="1242876"/>
                  </a:cubicBezTo>
                  <a:cubicBezTo>
                    <a:pt x="1333686" y="1240281"/>
                    <a:pt x="1321809" y="1238402"/>
                    <a:pt x="1310468" y="1232028"/>
                  </a:cubicBezTo>
                  <a:cubicBezTo>
                    <a:pt x="1297316" y="1224691"/>
                    <a:pt x="1282755" y="1219860"/>
                    <a:pt x="1267231" y="1213283"/>
                  </a:cubicBezTo>
                  <a:lnTo>
                    <a:pt x="1260745" y="1227017"/>
                  </a:lnTo>
                  <a:lnTo>
                    <a:pt x="1255868" y="1225004"/>
                  </a:lnTo>
                  <a:cubicBezTo>
                    <a:pt x="1260946" y="1195277"/>
                    <a:pt x="1234328" y="1200176"/>
                    <a:pt x="1221981" y="1190043"/>
                  </a:cubicBezTo>
                  <a:cubicBezTo>
                    <a:pt x="1197600" y="1201003"/>
                    <a:pt x="1189973" y="1198632"/>
                    <a:pt x="1177827" y="1174386"/>
                  </a:cubicBezTo>
                  <a:lnTo>
                    <a:pt x="1202968" y="1184026"/>
                  </a:lnTo>
                  <a:lnTo>
                    <a:pt x="1215696" y="1169576"/>
                  </a:lnTo>
                  <a:cubicBezTo>
                    <a:pt x="1222115" y="1173066"/>
                    <a:pt x="1228669" y="1175303"/>
                    <a:pt x="1233590" y="1179485"/>
                  </a:cubicBezTo>
                  <a:cubicBezTo>
                    <a:pt x="1259403" y="1201451"/>
                    <a:pt x="1291322" y="1208564"/>
                    <a:pt x="1322368" y="1218696"/>
                  </a:cubicBezTo>
                  <a:cubicBezTo>
                    <a:pt x="1346682" y="1226659"/>
                    <a:pt x="1369587" y="1238827"/>
                    <a:pt x="1393163" y="1249340"/>
                  </a:cubicBezTo>
                  <a:cubicBezTo>
                    <a:pt x="1391776" y="1252025"/>
                    <a:pt x="1391440" y="1253814"/>
                    <a:pt x="1390501" y="1254306"/>
                  </a:cubicBezTo>
                  <a:cubicBezTo>
                    <a:pt x="1384998" y="1256699"/>
                    <a:pt x="1380972" y="1260681"/>
                    <a:pt x="1384573" y="1266251"/>
                  </a:cubicBezTo>
                  <a:cubicBezTo>
                    <a:pt x="1387548" y="1270836"/>
                    <a:pt x="1392917" y="1276540"/>
                    <a:pt x="1397390" y="1276696"/>
                  </a:cubicBezTo>
                  <a:cubicBezTo>
                    <a:pt x="1401260" y="1276696"/>
                    <a:pt x="1406829" y="1270500"/>
                    <a:pt x="1408977" y="1265803"/>
                  </a:cubicBezTo>
                  <a:cubicBezTo>
                    <a:pt x="1411527" y="1260234"/>
                    <a:pt x="1411214" y="1253367"/>
                    <a:pt x="1412287" y="1246142"/>
                  </a:cubicBezTo>
                  <a:cubicBezTo>
                    <a:pt x="1430517" y="1249564"/>
                    <a:pt x="1425708" y="1268756"/>
                    <a:pt x="1438100" y="1278620"/>
                  </a:cubicBezTo>
                  <a:lnTo>
                    <a:pt x="1447203" y="1245068"/>
                  </a:lnTo>
                  <a:lnTo>
                    <a:pt x="1470511" y="1274146"/>
                  </a:lnTo>
                  <a:cubicBezTo>
                    <a:pt x="1488718" y="1261643"/>
                    <a:pt x="1470779" y="1240595"/>
                    <a:pt x="1484222" y="1228762"/>
                  </a:cubicBezTo>
                  <a:cubicBezTo>
                    <a:pt x="1503682" y="1233347"/>
                    <a:pt x="1513658" y="1229612"/>
                    <a:pt x="1518714" y="1215475"/>
                  </a:cubicBezTo>
                  <a:cubicBezTo>
                    <a:pt x="1520168" y="1211427"/>
                    <a:pt x="1519586" y="1206685"/>
                    <a:pt x="1520100" y="1202435"/>
                  </a:cubicBezTo>
                  <a:cubicBezTo>
                    <a:pt x="1525670" y="1202972"/>
                    <a:pt x="1532358" y="1205768"/>
                    <a:pt x="1536608" y="1203643"/>
                  </a:cubicBezTo>
                  <a:cubicBezTo>
                    <a:pt x="1549045" y="1197447"/>
                    <a:pt x="1559803" y="1187538"/>
                    <a:pt x="1572531" y="1182259"/>
                  </a:cubicBezTo>
                  <a:cubicBezTo>
                    <a:pt x="1598299" y="1171567"/>
                    <a:pt x="1607626" y="1148036"/>
                    <a:pt x="1620197" y="1126697"/>
                  </a:cubicBezTo>
                  <a:cubicBezTo>
                    <a:pt x="1623217" y="1121805"/>
                    <a:pt x="1626527" y="1117113"/>
                    <a:pt x="1630151" y="1112650"/>
                  </a:cubicBezTo>
                  <a:cubicBezTo>
                    <a:pt x="1650997" y="1085809"/>
                    <a:pt x="1674215" y="1061025"/>
                    <a:pt x="1683230" y="1026221"/>
                  </a:cubicBezTo>
                  <a:cubicBezTo>
                    <a:pt x="1688173" y="1007141"/>
                    <a:pt x="1679986" y="996180"/>
                    <a:pt x="1671129" y="983162"/>
                  </a:cubicBezTo>
                  <a:cubicBezTo>
                    <a:pt x="1659945" y="988620"/>
                    <a:pt x="1663345" y="996203"/>
                    <a:pt x="1664709" y="1003293"/>
                  </a:cubicBezTo>
                  <a:cubicBezTo>
                    <a:pt x="1665649" y="1008349"/>
                    <a:pt x="1668937" y="1015573"/>
                    <a:pt x="1666789" y="1018190"/>
                  </a:cubicBezTo>
                  <a:cubicBezTo>
                    <a:pt x="1656053" y="1031164"/>
                    <a:pt x="1657842" y="1047850"/>
                    <a:pt x="1651892" y="1062099"/>
                  </a:cubicBezTo>
                  <a:cubicBezTo>
                    <a:pt x="1646994" y="1073887"/>
                    <a:pt x="1639277" y="1083035"/>
                    <a:pt x="1626057" y="1083393"/>
                  </a:cubicBezTo>
                  <a:cubicBezTo>
                    <a:pt x="1609416" y="1083863"/>
                    <a:pt x="1601721" y="1093593"/>
                    <a:pt x="1593534" y="1106387"/>
                  </a:cubicBezTo>
                  <a:cubicBezTo>
                    <a:pt x="1584923" y="1119808"/>
                    <a:pt x="1574813" y="1136539"/>
                    <a:pt x="1561459" y="1141684"/>
                  </a:cubicBezTo>
                  <a:cubicBezTo>
                    <a:pt x="1541864" y="1149266"/>
                    <a:pt x="1538286" y="1161412"/>
                    <a:pt x="1536474" y="1178412"/>
                  </a:cubicBezTo>
                  <a:cubicBezTo>
                    <a:pt x="1535378" y="1188790"/>
                    <a:pt x="1532179" y="1198946"/>
                    <a:pt x="1520212" y="1202547"/>
                  </a:cubicBezTo>
                  <a:lnTo>
                    <a:pt x="1501736" y="1191363"/>
                  </a:lnTo>
                  <a:cubicBezTo>
                    <a:pt x="1495026" y="1201809"/>
                    <a:pt x="1495250" y="1216773"/>
                    <a:pt x="1478608" y="1213261"/>
                  </a:cubicBezTo>
                  <a:cubicBezTo>
                    <a:pt x="1470824" y="1192794"/>
                    <a:pt x="1467424" y="1170583"/>
                    <a:pt x="1476774" y="1152107"/>
                  </a:cubicBezTo>
                  <a:cubicBezTo>
                    <a:pt x="1485341" y="1135085"/>
                    <a:pt x="1479615" y="1122022"/>
                    <a:pt x="1478340" y="1105135"/>
                  </a:cubicBezTo>
                  <a:cubicBezTo>
                    <a:pt x="1464583" y="1112136"/>
                    <a:pt x="1465210" y="1122559"/>
                    <a:pt x="1464449" y="1132915"/>
                  </a:cubicBezTo>
                  <a:cubicBezTo>
                    <a:pt x="1463487" y="1146336"/>
                    <a:pt x="1461318" y="1159511"/>
                    <a:pt x="1459662" y="1172820"/>
                  </a:cubicBezTo>
                  <a:lnTo>
                    <a:pt x="1454607" y="1172641"/>
                  </a:lnTo>
                  <a:cubicBezTo>
                    <a:pt x="1453690" y="1169413"/>
                    <a:pt x="1453019" y="1166114"/>
                    <a:pt x="1452661" y="1162777"/>
                  </a:cubicBezTo>
                  <a:cubicBezTo>
                    <a:pt x="1452326" y="1148640"/>
                    <a:pt x="1451521" y="1134437"/>
                    <a:pt x="1452415" y="1120278"/>
                  </a:cubicBezTo>
                  <a:cubicBezTo>
                    <a:pt x="1453422" y="1104486"/>
                    <a:pt x="1448300" y="1093570"/>
                    <a:pt x="1434521" y="1084959"/>
                  </a:cubicBezTo>
                  <a:cubicBezTo>
                    <a:pt x="1415620" y="1073037"/>
                    <a:pt x="1397726" y="1059616"/>
                    <a:pt x="1379831" y="1046195"/>
                  </a:cubicBezTo>
                  <a:cubicBezTo>
                    <a:pt x="1375358" y="1042862"/>
                    <a:pt x="1372316" y="1037472"/>
                    <a:pt x="1367417" y="1031566"/>
                  </a:cubicBezTo>
                  <a:cubicBezTo>
                    <a:pt x="1378892" y="1030538"/>
                    <a:pt x="1382203" y="1045792"/>
                    <a:pt x="1393051" y="1036040"/>
                  </a:cubicBezTo>
                  <a:cubicBezTo>
                    <a:pt x="1377818" y="1010697"/>
                    <a:pt x="1359946" y="990410"/>
                    <a:pt x="1327982" y="984594"/>
                  </a:cubicBezTo>
                  <a:cubicBezTo>
                    <a:pt x="1310088" y="981306"/>
                    <a:pt x="1292395" y="973298"/>
                    <a:pt x="1276894" y="963747"/>
                  </a:cubicBezTo>
                  <a:cubicBezTo>
                    <a:pt x="1249807" y="947038"/>
                    <a:pt x="1224352" y="927668"/>
                    <a:pt x="1198607" y="909013"/>
                  </a:cubicBezTo>
                  <a:cubicBezTo>
                    <a:pt x="1191449" y="903868"/>
                    <a:pt x="1185521" y="896598"/>
                    <a:pt x="1172570" y="902302"/>
                  </a:cubicBezTo>
                  <a:lnTo>
                    <a:pt x="1184537" y="937286"/>
                  </a:lnTo>
                  <a:lnTo>
                    <a:pt x="1163176" y="924178"/>
                  </a:lnTo>
                  <a:cubicBezTo>
                    <a:pt x="1179751" y="958916"/>
                    <a:pt x="1179751" y="958916"/>
                    <a:pt x="1164675" y="963255"/>
                  </a:cubicBezTo>
                  <a:cubicBezTo>
                    <a:pt x="1166017" y="969636"/>
                    <a:pt x="1167381" y="976049"/>
                    <a:pt x="1168745" y="982491"/>
                  </a:cubicBezTo>
                  <a:lnTo>
                    <a:pt x="1169305" y="981843"/>
                  </a:lnTo>
                  <a:cubicBezTo>
                    <a:pt x="1158769" y="980702"/>
                    <a:pt x="1149509" y="974126"/>
                    <a:pt x="1137386" y="980903"/>
                  </a:cubicBezTo>
                  <a:cubicBezTo>
                    <a:pt x="1123965" y="988419"/>
                    <a:pt x="1116606" y="983431"/>
                    <a:pt x="1111081" y="968310"/>
                  </a:cubicBezTo>
                  <a:cubicBezTo>
                    <a:pt x="1105556" y="953189"/>
                    <a:pt x="1104057" y="952652"/>
                    <a:pt x="1088087" y="959363"/>
                  </a:cubicBezTo>
                  <a:cubicBezTo>
                    <a:pt x="1092717" y="978085"/>
                    <a:pt x="1094596" y="997970"/>
                    <a:pt x="1102469" y="1015104"/>
                  </a:cubicBezTo>
                  <a:cubicBezTo>
                    <a:pt x="1121818" y="1057155"/>
                    <a:pt x="1146333" y="1096456"/>
                    <a:pt x="1180757" y="1128285"/>
                  </a:cubicBezTo>
                  <a:cubicBezTo>
                    <a:pt x="1191203" y="1137409"/>
                    <a:pt x="1197689" y="1150248"/>
                    <a:pt x="1198830" y="1164074"/>
                  </a:cubicBezTo>
                  <a:cubicBezTo>
                    <a:pt x="1189346" y="1159287"/>
                    <a:pt x="1180086" y="1154165"/>
                    <a:pt x="1173711" y="1146605"/>
                  </a:cubicBezTo>
                  <a:cubicBezTo>
                    <a:pt x="1154631" y="1124058"/>
                    <a:pt x="1134903" y="1101712"/>
                    <a:pt x="1118753" y="1077108"/>
                  </a:cubicBezTo>
                  <a:cubicBezTo>
                    <a:pt x="1100188" y="1048745"/>
                    <a:pt x="1080728" y="1020136"/>
                    <a:pt x="1078088" y="984236"/>
                  </a:cubicBezTo>
                  <a:cubicBezTo>
                    <a:pt x="1077484" y="975915"/>
                    <a:pt x="1076590" y="965961"/>
                    <a:pt x="1064265" y="962002"/>
                  </a:cubicBezTo>
                  <a:cubicBezTo>
                    <a:pt x="1062722" y="964932"/>
                    <a:pt x="1061245" y="967974"/>
                    <a:pt x="1059568" y="970949"/>
                  </a:cubicBezTo>
                  <a:cubicBezTo>
                    <a:pt x="1054915" y="978868"/>
                    <a:pt x="1041114" y="982670"/>
                    <a:pt x="1032726" y="977973"/>
                  </a:cubicBezTo>
                  <a:cubicBezTo>
                    <a:pt x="1022996" y="972538"/>
                    <a:pt x="1027693" y="965559"/>
                    <a:pt x="1031384" y="959027"/>
                  </a:cubicBezTo>
                  <a:cubicBezTo>
                    <a:pt x="1034202" y="954017"/>
                    <a:pt x="1037692" y="949387"/>
                    <a:pt x="1040197" y="944242"/>
                  </a:cubicBezTo>
                  <a:cubicBezTo>
                    <a:pt x="1041942" y="940641"/>
                    <a:pt x="1044425" y="935563"/>
                    <a:pt x="1043105" y="932812"/>
                  </a:cubicBezTo>
                  <a:cubicBezTo>
                    <a:pt x="1040846" y="929139"/>
                    <a:pt x="1036931" y="926815"/>
                    <a:pt x="1032614" y="926594"/>
                  </a:cubicBezTo>
                  <a:cubicBezTo>
                    <a:pt x="1025322" y="927676"/>
                    <a:pt x="1018209" y="929723"/>
                    <a:pt x="1011454" y="932678"/>
                  </a:cubicBezTo>
                  <a:cubicBezTo>
                    <a:pt x="1000270" y="937017"/>
                    <a:pt x="989087" y="941961"/>
                    <a:pt x="975822" y="947597"/>
                  </a:cubicBezTo>
                  <a:cubicBezTo>
                    <a:pt x="989377" y="968489"/>
                    <a:pt x="1000785" y="992579"/>
                    <a:pt x="1028521" y="1002421"/>
                  </a:cubicBezTo>
                  <a:cubicBezTo>
                    <a:pt x="1029237" y="1009288"/>
                    <a:pt x="1029952" y="1016244"/>
                    <a:pt x="1030937" y="1025818"/>
                  </a:cubicBezTo>
                  <a:cubicBezTo>
                    <a:pt x="1036104" y="1023592"/>
                    <a:pt x="1041136" y="1021054"/>
                    <a:pt x="1045990" y="1018213"/>
                  </a:cubicBezTo>
                  <a:cubicBezTo>
                    <a:pt x="1049323" y="1015667"/>
                    <a:pt x="1052432" y="1012862"/>
                    <a:pt x="1055318" y="1009825"/>
                  </a:cubicBezTo>
                  <a:lnTo>
                    <a:pt x="1077127" y="1037404"/>
                  </a:lnTo>
                  <a:cubicBezTo>
                    <a:pt x="1073033" y="1041319"/>
                    <a:pt x="1064690" y="1046799"/>
                    <a:pt x="1065473" y="1048946"/>
                  </a:cubicBezTo>
                  <a:cubicBezTo>
                    <a:pt x="1069946" y="1061428"/>
                    <a:pt x="1058762" y="1063239"/>
                    <a:pt x="1052320" y="1068809"/>
                  </a:cubicBezTo>
                  <a:cubicBezTo>
                    <a:pt x="1059232" y="1082230"/>
                    <a:pt x="1066233" y="1094487"/>
                    <a:pt x="1071915" y="1107327"/>
                  </a:cubicBezTo>
                  <a:cubicBezTo>
                    <a:pt x="1077015" y="1118891"/>
                    <a:pt x="1083658" y="1125512"/>
                    <a:pt x="1099584" y="1121888"/>
                  </a:cubicBezTo>
                  <a:cubicBezTo>
                    <a:pt x="1095535" y="1129918"/>
                    <a:pt x="1091464" y="1137926"/>
                    <a:pt x="1087058" y="1146627"/>
                  </a:cubicBezTo>
                  <a:cubicBezTo>
                    <a:pt x="1089473" y="1152756"/>
                    <a:pt x="1092113" y="1159399"/>
                    <a:pt x="1095468" y="1167854"/>
                  </a:cubicBezTo>
                  <a:cubicBezTo>
                    <a:pt x="1097459" y="1161614"/>
                    <a:pt x="1098711" y="1157654"/>
                    <a:pt x="1101105" y="1150116"/>
                  </a:cubicBezTo>
                  <a:cubicBezTo>
                    <a:pt x="1109538" y="1167653"/>
                    <a:pt x="1118060" y="1181655"/>
                    <a:pt x="1123137" y="1196821"/>
                  </a:cubicBezTo>
                  <a:cubicBezTo>
                    <a:pt x="1132532" y="1224848"/>
                    <a:pt x="1140517" y="1253411"/>
                    <a:pt x="1147876" y="1282065"/>
                  </a:cubicBezTo>
                  <a:cubicBezTo>
                    <a:pt x="1152641" y="1300630"/>
                    <a:pt x="1154587" y="1319866"/>
                    <a:pt x="1159060" y="1338588"/>
                  </a:cubicBezTo>
                  <a:cubicBezTo>
                    <a:pt x="1166106" y="1369613"/>
                    <a:pt x="1177290" y="1399809"/>
                    <a:pt x="1174606" y="1432534"/>
                  </a:cubicBezTo>
                  <a:cubicBezTo>
                    <a:pt x="1174091" y="1438774"/>
                    <a:pt x="1176955" y="1445283"/>
                    <a:pt x="1178207" y="1451412"/>
                  </a:cubicBezTo>
                  <a:lnTo>
                    <a:pt x="1206234" y="1453291"/>
                  </a:lnTo>
                  <a:lnTo>
                    <a:pt x="1174047" y="1486843"/>
                  </a:lnTo>
                  <a:cubicBezTo>
                    <a:pt x="1213548" y="1524868"/>
                    <a:pt x="1229743" y="1533659"/>
                    <a:pt x="1280518" y="1546498"/>
                  </a:cubicBezTo>
                  <a:cubicBezTo>
                    <a:pt x="1297831" y="1550972"/>
                    <a:pt x="1315009" y="1555937"/>
                    <a:pt x="1331964" y="1561731"/>
                  </a:cubicBezTo>
                  <a:cubicBezTo>
                    <a:pt x="1339502" y="1564325"/>
                    <a:pt x="1349590" y="1566204"/>
                    <a:pt x="1349232" y="1578216"/>
                  </a:cubicBezTo>
                  <a:cubicBezTo>
                    <a:pt x="1332523" y="1579849"/>
                    <a:pt x="1330913" y="1579222"/>
                    <a:pt x="1312034" y="1572534"/>
                  </a:cubicBezTo>
                  <a:cubicBezTo>
                    <a:pt x="1305324" y="1570163"/>
                    <a:pt x="1297406" y="1567748"/>
                    <a:pt x="1290919" y="1569246"/>
                  </a:cubicBezTo>
                  <a:cubicBezTo>
                    <a:pt x="1279511" y="1571841"/>
                    <a:pt x="1270452" y="1568150"/>
                    <a:pt x="1261035" y="1563520"/>
                  </a:cubicBezTo>
                  <a:lnTo>
                    <a:pt x="1200642" y="1534039"/>
                  </a:lnTo>
                  <a:cubicBezTo>
                    <a:pt x="1195743" y="1536500"/>
                    <a:pt x="1190823" y="1541264"/>
                    <a:pt x="1186863" y="1540548"/>
                  </a:cubicBezTo>
                  <a:cubicBezTo>
                    <a:pt x="1168074" y="1537193"/>
                    <a:pt x="1165703" y="1549070"/>
                    <a:pt x="1163959" y="1562692"/>
                  </a:cubicBezTo>
                  <a:cubicBezTo>
                    <a:pt x="1162952" y="1570611"/>
                    <a:pt x="1161185" y="1578350"/>
                    <a:pt x="1159776" y="1586313"/>
                  </a:cubicBezTo>
                  <a:cubicBezTo>
                    <a:pt x="1134366" y="1586469"/>
                    <a:pt x="1127700" y="1593761"/>
                    <a:pt x="1133225" y="1618075"/>
                  </a:cubicBezTo>
                  <a:cubicBezTo>
                    <a:pt x="1135462" y="1628432"/>
                    <a:pt x="1129467" y="1632279"/>
                    <a:pt x="1123540" y="1640287"/>
                  </a:cubicBezTo>
                  <a:lnTo>
                    <a:pt x="1120229" y="1607876"/>
                  </a:lnTo>
                  <a:lnTo>
                    <a:pt x="1114682" y="1606735"/>
                  </a:lnTo>
                  <a:cubicBezTo>
                    <a:pt x="1112445" y="1611365"/>
                    <a:pt x="1107838" y="1616152"/>
                    <a:pt x="1108218" y="1620558"/>
                  </a:cubicBezTo>
                  <a:cubicBezTo>
                    <a:pt x="1109403" y="1634739"/>
                    <a:pt x="1100635" y="1651873"/>
                    <a:pt x="1116986" y="1659165"/>
                  </a:cubicBezTo>
                  <a:cubicBezTo>
                    <a:pt x="1113944" y="1677574"/>
                    <a:pt x="1111439" y="1693612"/>
                    <a:pt x="1108576" y="1709605"/>
                  </a:cubicBezTo>
                  <a:cubicBezTo>
                    <a:pt x="1107547" y="1714673"/>
                    <a:pt x="1106138" y="1719659"/>
                    <a:pt x="1104371" y="1724524"/>
                  </a:cubicBezTo>
                  <a:cubicBezTo>
                    <a:pt x="1093835" y="1755996"/>
                    <a:pt x="1086633" y="1788832"/>
                    <a:pt x="1066345" y="1816233"/>
                  </a:cubicBezTo>
                  <a:cubicBezTo>
                    <a:pt x="1065294" y="1818215"/>
                    <a:pt x="1064489" y="1820318"/>
                    <a:pt x="1063952" y="1822496"/>
                  </a:cubicBezTo>
                  <a:cubicBezTo>
                    <a:pt x="1056168" y="1842627"/>
                    <a:pt x="1048608" y="1862758"/>
                    <a:pt x="1040421" y="1882710"/>
                  </a:cubicBezTo>
                  <a:cubicBezTo>
                    <a:pt x="1037178" y="1890673"/>
                    <a:pt x="1034202" y="1897562"/>
                    <a:pt x="1041986" y="1904944"/>
                  </a:cubicBezTo>
                  <a:cubicBezTo>
                    <a:pt x="1048854" y="1911430"/>
                    <a:pt x="1044917" y="1918364"/>
                    <a:pt x="1041136" y="1925231"/>
                  </a:cubicBezTo>
                  <a:cubicBezTo>
                    <a:pt x="1030736" y="1943343"/>
                    <a:pt x="1025859" y="1964106"/>
                    <a:pt x="1027134" y="1984954"/>
                  </a:cubicBezTo>
                  <a:cubicBezTo>
                    <a:pt x="1027447" y="1990009"/>
                    <a:pt x="1027134" y="1995086"/>
                    <a:pt x="1027134" y="1997010"/>
                  </a:cubicBezTo>
                  <a:cubicBezTo>
                    <a:pt x="1006287" y="2022733"/>
                    <a:pt x="977209" y="2029153"/>
                    <a:pt x="951844" y="2042462"/>
                  </a:cubicBezTo>
                  <a:cubicBezTo>
                    <a:pt x="948556" y="2065724"/>
                    <a:pt x="944395" y="2067804"/>
                    <a:pt x="924600" y="2056822"/>
                  </a:cubicBezTo>
                  <a:cubicBezTo>
                    <a:pt x="920887" y="2054764"/>
                    <a:pt x="915966" y="2052147"/>
                    <a:pt x="912409" y="2053042"/>
                  </a:cubicBezTo>
                  <a:cubicBezTo>
                    <a:pt x="902478" y="2055569"/>
                    <a:pt x="897870" y="2050201"/>
                    <a:pt x="891741" y="2044094"/>
                  </a:cubicBezTo>
                  <a:cubicBezTo>
                    <a:pt x="887268" y="2039442"/>
                    <a:pt x="878835" y="2035147"/>
                    <a:pt x="872930" y="2035885"/>
                  </a:cubicBezTo>
                  <a:cubicBezTo>
                    <a:pt x="860381" y="2037578"/>
                    <a:pt x="848213" y="2041303"/>
                    <a:pt x="836873" y="2046913"/>
                  </a:cubicBezTo>
                  <a:cubicBezTo>
                    <a:pt x="797147" y="2067044"/>
                    <a:pt x="758406" y="2089412"/>
                    <a:pt x="718323" y="2108850"/>
                  </a:cubicBezTo>
                  <a:cubicBezTo>
                    <a:pt x="706199" y="2114777"/>
                    <a:pt x="694233" y="2123635"/>
                    <a:pt x="677166" y="2118401"/>
                  </a:cubicBezTo>
                  <a:cubicBezTo>
                    <a:pt x="662202" y="2113815"/>
                    <a:pt x="652561" y="2127504"/>
                    <a:pt x="658288" y="2142603"/>
                  </a:cubicBezTo>
                  <a:cubicBezTo>
                    <a:pt x="674773" y="2185460"/>
                    <a:pt x="691683" y="2228160"/>
                    <a:pt x="709376" y="2270525"/>
                  </a:cubicBezTo>
                  <a:cubicBezTo>
                    <a:pt x="712731" y="2278600"/>
                    <a:pt x="720560" y="2284840"/>
                    <a:pt x="728142" y="2294369"/>
                  </a:cubicBezTo>
                  <a:lnTo>
                    <a:pt x="743800" y="2265112"/>
                  </a:lnTo>
                  <a:lnTo>
                    <a:pt x="772878" y="2297008"/>
                  </a:lnTo>
                  <a:lnTo>
                    <a:pt x="755140" y="2297008"/>
                  </a:lnTo>
                  <a:lnTo>
                    <a:pt x="759927" y="2313426"/>
                  </a:lnTo>
                  <a:lnTo>
                    <a:pt x="791891" y="2302243"/>
                  </a:lnTo>
                  <a:cubicBezTo>
                    <a:pt x="775629" y="2276497"/>
                    <a:pt x="760308" y="2252183"/>
                    <a:pt x="743778" y="2225990"/>
                  </a:cubicBezTo>
                  <a:lnTo>
                    <a:pt x="730088" y="2247195"/>
                  </a:lnTo>
                  <a:cubicBezTo>
                    <a:pt x="715639" y="2242498"/>
                    <a:pt x="712619" y="2230643"/>
                    <a:pt x="708257" y="2219862"/>
                  </a:cubicBezTo>
                  <a:lnTo>
                    <a:pt x="725861" y="2225230"/>
                  </a:lnTo>
                  <a:cubicBezTo>
                    <a:pt x="713089" y="2206061"/>
                    <a:pt x="737694" y="2192506"/>
                    <a:pt x="722707" y="2174477"/>
                  </a:cubicBezTo>
                  <a:lnTo>
                    <a:pt x="700585" y="2168371"/>
                  </a:lnTo>
                  <a:cubicBezTo>
                    <a:pt x="698841" y="2188368"/>
                    <a:pt x="703403" y="2204517"/>
                    <a:pt x="708928" y="2220533"/>
                  </a:cubicBezTo>
                  <a:cubicBezTo>
                    <a:pt x="696693" y="2214337"/>
                    <a:pt x="688641" y="2206061"/>
                    <a:pt x="691191" y="2190671"/>
                  </a:cubicBezTo>
                  <a:cubicBezTo>
                    <a:pt x="691996" y="2185862"/>
                    <a:pt x="689714" y="2180494"/>
                    <a:pt x="688641" y="2175417"/>
                  </a:cubicBezTo>
                  <a:cubicBezTo>
                    <a:pt x="685979" y="2162958"/>
                    <a:pt x="688059" y="2151214"/>
                    <a:pt x="692488" y="2138196"/>
                  </a:cubicBezTo>
                  <a:cubicBezTo>
                    <a:pt x="703292" y="2144415"/>
                    <a:pt x="704298" y="2159759"/>
                    <a:pt x="718412" y="2159781"/>
                  </a:cubicBezTo>
                  <a:lnTo>
                    <a:pt x="724944" y="2139181"/>
                  </a:lnTo>
                  <a:lnTo>
                    <a:pt x="744404" y="2134573"/>
                  </a:lnTo>
                  <a:cubicBezTo>
                    <a:pt x="743778" y="2126811"/>
                    <a:pt x="743286" y="2120772"/>
                    <a:pt x="742592" y="2112339"/>
                  </a:cubicBezTo>
                  <a:cubicBezTo>
                    <a:pt x="761135" y="2118267"/>
                    <a:pt x="777419" y="2122762"/>
                    <a:pt x="793143" y="2128712"/>
                  </a:cubicBezTo>
                  <a:cubicBezTo>
                    <a:pt x="806273" y="2133656"/>
                    <a:pt x="808242" y="2139292"/>
                    <a:pt x="804909" y="2153093"/>
                  </a:cubicBezTo>
                  <a:cubicBezTo>
                    <a:pt x="801777" y="2166089"/>
                    <a:pt x="798534" y="2179062"/>
                    <a:pt x="795962" y="2192170"/>
                  </a:cubicBezTo>
                  <a:cubicBezTo>
                    <a:pt x="795157" y="2196241"/>
                    <a:pt x="794665" y="2202079"/>
                    <a:pt x="796901" y="2204741"/>
                  </a:cubicBezTo>
                  <a:cubicBezTo>
                    <a:pt x="806855" y="2216708"/>
                    <a:pt x="817032" y="2228809"/>
                    <a:pt x="828731" y="2238897"/>
                  </a:cubicBezTo>
                  <a:cubicBezTo>
                    <a:pt x="839915" y="2248582"/>
                    <a:pt x="846290" y="2246837"/>
                    <a:pt x="857496" y="2236973"/>
                  </a:cubicBezTo>
                  <a:cubicBezTo>
                    <a:pt x="860918" y="2233976"/>
                    <a:pt x="865817" y="2232499"/>
                    <a:pt x="870223" y="2230755"/>
                  </a:cubicBezTo>
                  <a:cubicBezTo>
                    <a:pt x="876576" y="2228227"/>
                    <a:pt x="885053" y="2213397"/>
                    <a:pt x="882369" y="2207380"/>
                  </a:cubicBezTo>
                  <a:cubicBezTo>
                    <a:pt x="878522" y="2198813"/>
                    <a:pt x="871990" y="2198746"/>
                    <a:pt x="863737" y="2202012"/>
                  </a:cubicBezTo>
                  <a:cubicBezTo>
                    <a:pt x="858950" y="2203913"/>
                    <a:pt x="850898" y="2205076"/>
                    <a:pt x="848079" y="2202482"/>
                  </a:cubicBezTo>
                  <a:cubicBezTo>
                    <a:pt x="845261" y="2199887"/>
                    <a:pt x="846692" y="2192170"/>
                    <a:pt x="846782" y="2186824"/>
                  </a:cubicBezTo>
                  <a:cubicBezTo>
                    <a:pt x="846782" y="2183201"/>
                    <a:pt x="848750" y="2179465"/>
                    <a:pt x="848191" y="2176043"/>
                  </a:cubicBezTo>
                  <a:cubicBezTo>
                    <a:pt x="846446" y="2165217"/>
                    <a:pt x="852664" y="2159356"/>
                    <a:pt x="860583" y="2154435"/>
                  </a:cubicBezTo>
                  <a:cubicBezTo>
                    <a:pt x="864385" y="2152199"/>
                    <a:pt x="868680" y="2150543"/>
                    <a:pt x="872371" y="2148038"/>
                  </a:cubicBezTo>
                  <a:cubicBezTo>
                    <a:pt x="882391" y="2141328"/>
                    <a:pt x="890981" y="2134617"/>
                    <a:pt x="904357" y="2144392"/>
                  </a:cubicBezTo>
                  <a:cubicBezTo>
                    <a:pt x="909345" y="2148016"/>
                    <a:pt x="921289" y="2143184"/>
                    <a:pt x="929588" y="2140634"/>
                  </a:cubicBezTo>
                  <a:cubicBezTo>
                    <a:pt x="935046" y="2138979"/>
                    <a:pt x="939430" y="2132157"/>
                    <a:pt x="944664" y="2131687"/>
                  </a:cubicBezTo>
                  <a:cubicBezTo>
                    <a:pt x="967322" y="2129697"/>
                    <a:pt x="982689" y="2116544"/>
                    <a:pt x="996714" y="2100730"/>
                  </a:cubicBezTo>
                  <a:cubicBezTo>
                    <a:pt x="999980" y="2097686"/>
                    <a:pt x="1003581" y="2095029"/>
                    <a:pt x="1007450" y="2092812"/>
                  </a:cubicBezTo>
                  <a:cubicBezTo>
                    <a:pt x="1015257" y="2087443"/>
                    <a:pt x="1023510" y="2082612"/>
                    <a:pt x="1030914" y="2076752"/>
                  </a:cubicBezTo>
                  <a:cubicBezTo>
                    <a:pt x="1060574" y="2053265"/>
                    <a:pt x="1089988" y="2029466"/>
                    <a:pt x="1119491" y="2005778"/>
                  </a:cubicBezTo>
                  <a:lnTo>
                    <a:pt x="1118932" y="2005286"/>
                  </a:lnTo>
                  <a:cubicBezTo>
                    <a:pt x="1117187" y="2008418"/>
                    <a:pt x="1116047" y="2012153"/>
                    <a:pt x="1113586" y="2014569"/>
                  </a:cubicBezTo>
                  <a:cubicBezTo>
                    <a:pt x="1081265" y="2046488"/>
                    <a:pt x="1048719" y="2078027"/>
                    <a:pt x="1016353" y="2110013"/>
                  </a:cubicBezTo>
                  <a:cubicBezTo>
                    <a:pt x="983987" y="2141999"/>
                    <a:pt x="958196" y="2178884"/>
                    <a:pt x="929834" y="2213822"/>
                  </a:cubicBezTo>
                  <a:cubicBezTo>
                    <a:pt x="901471" y="2248761"/>
                    <a:pt x="876352" y="2287099"/>
                    <a:pt x="850070" y="2324096"/>
                  </a:cubicBezTo>
                  <a:cubicBezTo>
                    <a:pt x="832891" y="2348298"/>
                    <a:pt x="816182" y="2372858"/>
                    <a:pt x="799183" y="2397194"/>
                  </a:cubicBezTo>
                  <a:cubicBezTo>
                    <a:pt x="785315" y="2417057"/>
                    <a:pt x="780148" y="2428107"/>
                    <a:pt x="797751" y="2448998"/>
                  </a:cubicBezTo>
                  <a:cubicBezTo>
                    <a:pt x="799608" y="2451322"/>
                    <a:pt x="800838" y="2454089"/>
                    <a:pt x="801330" y="2457028"/>
                  </a:cubicBezTo>
                  <a:cubicBezTo>
                    <a:pt x="802717" y="2465774"/>
                    <a:pt x="808689" y="2468593"/>
                    <a:pt x="816182" y="2471545"/>
                  </a:cubicBezTo>
                  <a:cubicBezTo>
                    <a:pt x="839557" y="2480761"/>
                    <a:pt x="863334" y="2489440"/>
                    <a:pt x="885523" y="2501071"/>
                  </a:cubicBezTo>
                  <a:cubicBezTo>
                    <a:pt x="914892" y="2516482"/>
                    <a:pt x="947147" y="2516259"/>
                    <a:pt x="978283" y="2522186"/>
                  </a:cubicBezTo>
                  <a:cubicBezTo>
                    <a:pt x="981056" y="2522723"/>
                    <a:pt x="984143" y="2521403"/>
                    <a:pt x="987230" y="2521180"/>
                  </a:cubicBezTo>
                  <a:cubicBezTo>
                    <a:pt x="1006377" y="2519815"/>
                    <a:pt x="1025814" y="2516259"/>
                    <a:pt x="1042456" y="2530552"/>
                  </a:cubicBezTo>
                  <a:cubicBezTo>
                    <a:pt x="1045073" y="2532789"/>
                    <a:pt x="1049301" y="2533393"/>
                    <a:pt x="1052902" y="2534198"/>
                  </a:cubicBezTo>
                  <a:cubicBezTo>
                    <a:pt x="1086230" y="2541713"/>
                    <a:pt x="1120006" y="2547440"/>
                    <a:pt x="1152775" y="2556991"/>
                  </a:cubicBezTo>
                  <a:cubicBezTo>
                    <a:pt x="1186483" y="2566832"/>
                    <a:pt x="1221511" y="2564260"/>
                    <a:pt x="1255220" y="2571910"/>
                  </a:cubicBezTo>
                  <a:cubicBezTo>
                    <a:pt x="1256785" y="2572268"/>
                    <a:pt x="1257792" y="2574930"/>
                    <a:pt x="1260409" y="2578195"/>
                  </a:cubicBezTo>
                  <a:cubicBezTo>
                    <a:pt x="1247257" y="2581349"/>
                    <a:pt x="1236654" y="2585554"/>
                    <a:pt x="1223256" y="2583854"/>
                  </a:cubicBezTo>
                  <a:cubicBezTo>
                    <a:pt x="1206234" y="2581618"/>
                    <a:pt x="1188183" y="2574303"/>
                    <a:pt x="1176283" y="2583251"/>
                  </a:cubicBezTo>
                  <a:cubicBezTo>
                    <a:pt x="1150538" y="2578419"/>
                    <a:pt x="1129154" y="2572469"/>
                    <a:pt x="1107457" y="2570859"/>
                  </a:cubicBezTo>
                  <a:cubicBezTo>
                    <a:pt x="1085761" y="2569248"/>
                    <a:pt x="1064958" y="2569450"/>
                    <a:pt x="1045655" y="2557438"/>
                  </a:cubicBezTo>
                  <a:cubicBezTo>
                    <a:pt x="1036708" y="2551824"/>
                    <a:pt x="1029058" y="2555850"/>
                    <a:pt x="1024182" y="2565960"/>
                  </a:cubicBezTo>
                  <a:cubicBezTo>
                    <a:pt x="1017471" y="2579806"/>
                    <a:pt x="1018120" y="2590274"/>
                    <a:pt x="1028454" y="2592421"/>
                  </a:cubicBezTo>
                  <a:cubicBezTo>
                    <a:pt x="1041382" y="2595083"/>
                    <a:pt x="1044358" y="2604947"/>
                    <a:pt x="1049413" y="2613313"/>
                  </a:cubicBezTo>
                  <a:cubicBezTo>
                    <a:pt x="1053886" y="2620739"/>
                    <a:pt x="1049055" y="2628702"/>
                    <a:pt x="1040197" y="2628836"/>
                  </a:cubicBezTo>
                  <a:cubicBezTo>
                    <a:pt x="1032256" y="2628971"/>
                    <a:pt x="1024294" y="2627047"/>
                    <a:pt x="1015592" y="2625906"/>
                  </a:cubicBezTo>
                  <a:cubicBezTo>
                    <a:pt x="1014452" y="2611725"/>
                    <a:pt x="1014049" y="2599065"/>
                    <a:pt x="1012237" y="2586740"/>
                  </a:cubicBezTo>
                  <a:cubicBezTo>
                    <a:pt x="1010783" y="2576563"/>
                    <a:pt x="1007070" y="2567325"/>
                    <a:pt x="993471" y="2571082"/>
                  </a:cubicBezTo>
                  <a:cubicBezTo>
                    <a:pt x="995864" y="2563902"/>
                    <a:pt x="998235" y="2556722"/>
                    <a:pt x="1000986" y="2548513"/>
                  </a:cubicBezTo>
                  <a:cubicBezTo>
                    <a:pt x="982957" y="2552092"/>
                    <a:pt x="982421" y="2554508"/>
                    <a:pt x="993829" y="2570702"/>
                  </a:cubicBezTo>
                  <a:cubicBezTo>
                    <a:pt x="994499" y="2573610"/>
                    <a:pt x="995103" y="2576540"/>
                    <a:pt x="995797" y="2579426"/>
                  </a:cubicBezTo>
                  <a:cubicBezTo>
                    <a:pt x="1001098" y="2601145"/>
                    <a:pt x="1000427" y="2602219"/>
                    <a:pt x="981235" y="2614767"/>
                  </a:cubicBezTo>
                  <a:cubicBezTo>
                    <a:pt x="977433" y="2617250"/>
                    <a:pt x="975173" y="2622081"/>
                    <a:pt x="971259" y="2627025"/>
                  </a:cubicBezTo>
                  <a:cubicBezTo>
                    <a:pt x="985463" y="2635502"/>
                    <a:pt x="995864" y="2644516"/>
                    <a:pt x="1012550" y="2644807"/>
                  </a:cubicBezTo>
                  <a:cubicBezTo>
                    <a:pt x="1036596" y="2645266"/>
                    <a:pt x="1060552" y="2647892"/>
                    <a:pt x="1084128" y="2652658"/>
                  </a:cubicBezTo>
                  <a:cubicBezTo>
                    <a:pt x="1095893" y="2655029"/>
                    <a:pt x="1106182" y="2660196"/>
                    <a:pt x="1115711" y="2649527"/>
                  </a:cubicBezTo>
                  <a:cubicBezTo>
                    <a:pt x="1135082" y="2672454"/>
                    <a:pt x="1149420" y="2651652"/>
                    <a:pt x="1166867" y="2645322"/>
                  </a:cubicBezTo>
                  <a:cubicBezTo>
                    <a:pt x="1169305" y="2667309"/>
                    <a:pt x="1184336" y="2668092"/>
                    <a:pt x="1201089" y="2665453"/>
                  </a:cubicBezTo>
                  <a:cubicBezTo>
                    <a:pt x="1206950" y="2664558"/>
                    <a:pt x="1213190" y="2664267"/>
                    <a:pt x="1218536" y="2661986"/>
                  </a:cubicBezTo>
                  <a:cubicBezTo>
                    <a:pt x="1233568" y="2655566"/>
                    <a:pt x="1248152" y="2654045"/>
                    <a:pt x="1261751" y="2663999"/>
                  </a:cubicBezTo>
                  <a:cubicBezTo>
                    <a:pt x="1278549" y="2641877"/>
                    <a:pt x="1278549" y="2641877"/>
                    <a:pt x="1291858" y="2649012"/>
                  </a:cubicBezTo>
                  <a:cubicBezTo>
                    <a:pt x="1290002" y="2652054"/>
                    <a:pt x="1287385" y="2654828"/>
                    <a:pt x="1286490" y="2658071"/>
                  </a:cubicBezTo>
                  <a:cubicBezTo>
                    <a:pt x="1285349" y="2663234"/>
                    <a:pt x="1284522" y="2668463"/>
                    <a:pt x="1284030" y="2673729"/>
                  </a:cubicBezTo>
                  <a:cubicBezTo>
                    <a:pt x="1289555" y="2674167"/>
                    <a:pt x="1295102" y="2674250"/>
                    <a:pt x="1300649" y="2673975"/>
                  </a:cubicBezTo>
                  <a:cubicBezTo>
                    <a:pt x="1303356" y="2673706"/>
                    <a:pt x="1305995" y="2671425"/>
                    <a:pt x="1308388" y="2669703"/>
                  </a:cubicBezTo>
                  <a:cubicBezTo>
                    <a:pt x="1315456" y="2664580"/>
                    <a:pt x="1321988" y="2664692"/>
                    <a:pt x="1328520" y="2670754"/>
                  </a:cubicBezTo>
                  <a:cubicBezTo>
                    <a:pt x="1331584" y="2673344"/>
                    <a:pt x="1334805" y="2675758"/>
                    <a:pt x="1338138" y="2677979"/>
                  </a:cubicBezTo>
                  <a:cubicBezTo>
                    <a:pt x="1347935" y="2670351"/>
                    <a:pt x="1356367" y="2663730"/>
                    <a:pt x="1364979" y="2657020"/>
                  </a:cubicBezTo>
                  <a:cubicBezTo>
                    <a:pt x="1373434" y="2666437"/>
                    <a:pt x="1366142" y="2683593"/>
                    <a:pt x="1383723" y="2683571"/>
                  </a:cubicBezTo>
                  <a:lnTo>
                    <a:pt x="1407344" y="2649437"/>
                  </a:lnTo>
                  <a:cubicBezTo>
                    <a:pt x="1381330" y="2656863"/>
                    <a:pt x="1369945" y="2644337"/>
                    <a:pt x="1361847" y="2627450"/>
                  </a:cubicBezTo>
                  <a:lnTo>
                    <a:pt x="1343774" y="2632348"/>
                  </a:lnTo>
                  <a:cubicBezTo>
                    <a:pt x="1353885" y="2610920"/>
                    <a:pt x="1366992" y="2598058"/>
                    <a:pt x="1388779" y="2596559"/>
                  </a:cubicBezTo>
                  <a:lnTo>
                    <a:pt x="1388197" y="2595978"/>
                  </a:lnTo>
                  <a:lnTo>
                    <a:pt x="1393565" y="2608437"/>
                  </a:lnTo>
                  <a:cubicBezTo>
                    <a:pt x="1406091" y="2610159"/>
                    <a:pt x="1412153" y="2594144"/>
                    <a:pt x="1427117" y="2600921"/>
                  </a:cubicBezTo>
                  <a:cubicBezTo>
                    <a:pt x="1420675" y="2605954"/>
                    <a:pt x="1415106" y="2608728"/>
                    <a:pt x="1411974" y="2613224"/>
                  </a:cubicBezTo>
                  <a:cubicBezTo>
                    <a:pt x="1409536" y="2616735"/>
                    <a:pt x="1407948" y="2623647"/>
                    <a:pt x="1409737" y="2626779"/>
                  </a:cubicBezTo>
                  <a:cubicBezTo>
                    <a:pt x="1413338" y="2632863"/>
                    <a:pt x="1419959" y="2631923"/>
                    <a:pt x="1425082" y="2627338"/>
                  </a:cubicBezTo>
                  <a:cubicBezTo>
                    <a:pt x="1427810" y="2624900"/>
                    <a:pt x="1429421" y="2621276"/>
                    <a:pt x="1432060" y="2618704"/>
                  </a:cubicBezTo>
                  <a:cubicBezTo>
                    <a:pt x="1444005" y="2607028"/>
                    <a:pt x="1456128" y="2595553"/>
                    <a:pt x="1468185" y="2584011"/>
                  </a:cubicBezTo>
                  <a:lnTo>
                    <a:pt x="1472323" y="2587456"/>
                  </a:lnTo>
                  <a:cubicBezTo>
                    <a:pt x="1464427" y="2612262"/>
                    <a:pt x="1431278" y="2620337"/>
                    <a:pt x="1427207" y="2648341"/>
                  </a:cubicBezTo>
                  <a:cubicBezTo>
                    <a:pt x="1430003" y="2649773"/>
                    <a:pt x="1433022" y="2652032"/>
                    <a:pt x="1433626" y="2651517"/>
                  </a:cubicBezTo>
                  <a:cubicBezTo>
                    <a:pt x="1458074" y="2630313"/>
                    <a:pt x="1482299" y="2608839"/>
                    <a:pt x="1507172" y="2586852"/>
                  </a:cubicBezTo>
                  <a:cubicBezTo>
                    <a:pt x="1509677" y="2588098"/>
                    <a:pt x="1512316" y="2589115"/>
                    <a:pt x="1515001" y="2589894"/>
                  </a:cubicBezTo>
                  <a:cubicBezTo>
                    <a:pt x="1518580" y="2590654"/>
                    <a:pt x="1522382" y="2590296"/>
                    <a:pt x="1525961" y="2591079"/>
                  </a:cubicBezTo>
                  <a:cubicBezTo>
                    <a:pt x="1536049" y="2593316"/>
                    <a:pt x="1540433" y="2603829"/>
                    <a:pt x="1532403" y="2608459"/>
                  </a:cubicBezTo>
                  <a:cubicBezTo>
                    <a:pt x="1517931" y="2616847"/>
                    <a:pt x="1519362" y="2627919"/>
                    <a:pt x="1524395" y="2642279"/>
                  </a:cubicBezTo>
                  <a:lnTo>
                    <a:pt x="1500976" y="2633914"/>
                  </a:lnTo>
                  <a:lnTo>
                    <a:pt x="1460333" y="2680305"/>
                  </a:lnTo>
                  <a:cubicBezTo>
                    <a:pt x="1473217" y="2689767"/>
                    <a:pt x="1482008" y="2686367"/>
                    <a:pt x="1490016" y="2678068"/>
                  </a:cubicBezTo>
                  <a:cubicBezTo>
                    <a:pt x="1509990" y="2657579"/>
                    <a:pt x="1539001" y="2653933"/>
                    <a:pt x="1578212" y="2660174"/>
                  </a:cubicBezTo>
                  <a:cubicBezTo>
                    <a:pt x="1585885" y="2661404"/>
                    <a:pt x="1592684" y="2659637"/>
                    <a:pt x="1594362" y="2652211"/>
                  </a:cubicBezTo>
                  <a:cubicBezTo>
                    <a:pt x="1596599" y="2642145"/>
                    <a:pt x="1596599" y="2631565"/>
                    <a:pt x="1597695" y="2619531"/>
                  </a:cubicBezTo>
                  <a:lnTo>
                    <a:pt x="1627019" y="2619531"/>
                  </a:lnTo>
                  <a:cubicBezTo>
                    <a:pt x="1607246" y="2626779"/>
                    <a:pt x="1604316" y="2638276"/>
                    <a:pt x="1606105" y="2653083"/>
                  </a:cubicBezTo>
                  <a:cubicBezTo>
                    <a:pt x="1607000" y="2660375"/>
                    <a:pt x="1609729" y="2669837"/>
                    <a:pt x="1598679" y="2675451"/>
                  </a:cubicBezTo>
                  <a:lnTo>
                    <a:pt x="1579577" y="2668428"/>
                  </a:lnTo>
                  <a:cubicBezTo>
                    <a:pt x="1577072" y="2675138"/>
                    <a:pt x="1576401" y="2682340"/>
                    <a:pt x="1572486" y="2686210"/>
                  </a:cubicBezTo>
                  <a:cubicBezTo>
                    <a:pt x="1568013" y="2690684"/>
                    <a:pt x="1560653" y="2691981"/>
                    <a:pt x="1554592" y="2694687"/>
                  </a:cubicBezTo>
                  <a:cubicBezTo>
                    <a:pt x="1554905" y="2696611"/>
                    <a:pt x="1555196" y="2698535"/>
                    <a:pt x="1555509" y="2700458"/>
                  </a:cubicBezTo>
                  <a:cubicBezTo>
                    <a:pt x="1563114" y="2701241"/>
                    <a:pt x="1570853" y="2703321"/>
                    <a:pt x="1578324" y="2702695"/>
                  </a:cubicBezTo>
                  <a:cubicBezTo>
                    <a:pt x="1598925" y="2700704"/>
                    <a:pt x="1619414" y="2697551"/>
                    <a:pt x="1639970" y="2694844"/>
                  </a:cubicBezTo>
                  <a:cubicBezTo>
                    <a:pt x="1651154" y="2693368"/>
                    <a:pt x="1657462" y="2686836"/>
                    <a:pt x="1658334" y="2675787"/>
                  </a:cubicBezTo>
                  <a:cubicBezTo>
                    <a:pt x="1658938" y="2668428"/>
                    <a:pt x="1658177" y="2661001"/>
                    <a:pt x="1658334" y="2653598"/>
                  </a:cubicBezTo>
                  <a:cubicBezTo>
                    <a:pt x="1658535" y="2632930"/>
                    <a:pt x="1655851" y="2611613"/>
                    <a:pt x="1659967" y="2591728"/>
                  </a:cubicBezTo>
                  <a:cubicBezTo>
                    <a:pt x="1664575" y="2569494"/>
                    <a:pt x="1661242" y="2548983"/>
                    <a:pt x="1657574" y="2527733"/>
                  </a:cubicBezTo>
                  <a:cubicBezTo>
                    <a:pt x="1655538" y="2515923"/>
                    <a:pt x="1650036" y="2509123"/>
                    <a:pt x="1637308" y="2508117"/>
                  </a:cubicBezTo>
                  <a:cubicBezTo>
                    <a:pt x="1629010" y="2507558"/>
                    <a:pt x="1621114" y="2504762"/>
                    <a:pt x="1613173" y="2502950"/>
                  </a:cubicBezTo>
                  <a:close/>
                  <a:moveTo>
                    <a:pt x="2225629" y="2502256"/>
                  </a:moveTo>
                  <a:cubicBezTo>
                    <a:pt x="2206885" y="2500556"/>
                    <a:pt x="2197624" y="2509906"/>
                    <a:pt x="2187738" y="2517198"/>
                  </a:cubicBezTo>
                  <a:cubicBezTo>
                    <a:pt x="2181497" y="2521806"/>
                    <a:pt x="2175905" y="2523909"/>
                    <a:pt x="2170358" y="2517086"/>
                  </a:cubicBezTo>
                  <a:cubicBezTo>
                    <a:pt x="2164811" y="2510264"/>
                    <a:pt x="2166981" y="2504381"/>
                    <a:pt x="2172751" y="2499438"/>
                  </a:cubicBezTo>
                  <a:cubicBezTo>
                    <a:pt x="2177225" y="2495591"/>
                    <a:pt x="2182347" y="2492504"/>
                    <a:pt x="2188946" y="2487829"/>
                  </a:cubicBezTo>
                  <a:cubicBezTo>
                    <a:pt x="2165795" y="2479575"/>
                    <a:pt x="2164945" y="2476824"/>
                    <a:pt x="2177113" y="2463224"/>
                  </a:cubicBezTo>
                  <a:cubicBezTo>
                    <a:pt x="2182616" y="2457028"/>
                    <a:pt x="2208249" y="2443966"/>
                    <a:pt x="2216436" y="2443093"/>
                  </a:cubicBezTo>
                  <a:cubicBezTo>
                    <a:pt x="2218650" y="2442753"/>
                    <a:pt x="2220820" y="2442259"/>
                    <a:pt x="2222967" y="2441617"/>
                  </a:cubicBezTo>
                  <a:cubicBezTo>
                    <a:pt x="2230416" y="2439783"/>
                    <a:pt x="2234733" y="2443160"/>
                    <a:pt x="2240034" y="2448573"/>
                  </a:cubicBezTo>
                  <a:cubicBezTo>
                    <a:pt x="2249675" y="2458438"/>
                    <a:pt x="2250279" y="2470226"/>
                    <a:pt x="2249384" y="2485771"/>
                  </a:cubicBezTo>
                  <a:lnTo>
                    <a:pt x="2267278" y="2477607"/>
                  </a:lnTo>
                  <a:cubicBezTo>
                    <a:pt x="2287544" y="2468324"/>
                    <a:pt x="2307540" y="2458572"/>
                    <a:pt x="2328074" y="2449871"/>
                  </a:cubicBezTo>
                  <a:cubicBezTo>
                    <a:pt x="2341696" y="2444055"/>
                    <a:pt x="2356101" y="2440118"/>
                    <a:pt x="2369880" y="2434638"/>
                  </a:cubicBezTo>
                  <a:cubicBezTo>
                    <a:pt x="2409896" y="2418459"/>
                    <a:pt x="2451456" y="2406320"/>
                    <a:pt x="2493887" y="2398402"/>
                  </a:cubicBezTo>
                  <a:cubicBezTo>
                    <a:pt x="2520863" y="2393481"/>
                    <a:pt x="2549136" y="2399610"/>
                    <a:pt x="2575217" y="2387621"/>
                  </a:cubicBezTo>
                  <a:cubicBezTo>
                    <a:pt x="2579020" y="2385854"/>
                    <a:pt x="2585305" y="2388739"/>
                    <a:pt x="2590226" y="2390238"/>
                  </a:cubicBezTo>
                  <a:cubicBezTo>
                    <a:pt x="2611498" y="2396725"/>
                    <a:pt x="2634962" y="2396054"/>
                    <a:pt x="2654109" y="2410794"/>
                  </a:cubicBezTo>
                  <a:cubicBezTo>
                    <a:pt x="2648987" y="2396322"/>
                    <a:pt x="2644245" y="2382767"/>
                    <a:pt x="2636483" y="2371225"/>
                  </a:cubicBezTo>
                  <a:cubicBezTo>
                    <a:pt x="2606130" y="2326176"/>
                    <a:pt x="2575508" y="2281261"/>
                    <a:pt x="2543455" y="2237420"/>
                  </a:cubicBezTo>
                  <a:cubicBezTo>
                    <a:pt x="2533434" y="2223731"/>
                    <a:pt x="2525135" y="2210176"/>
                    <a:pt x="2523323" y="2193579"/>
                  </a:cubicBezTo>
                  <a:cubicBezTo>
                    <a:pt x="2518179" y="2148508"/>
                    <a:pt x="2511916" y="2103437"/>
                    <a:pt x="2509433" y="2058186"/>
                  </a:cubicBezTo>
                  <a:cubicBezTo>
                    <a:pt x="2506861" y="2011393"/>
                    <a:pt x="2508292" y="1964398"/>
                    <a:pt x="2507711" y="1917515"/>
                  </a:cubicBezTo>
                  <a:cubicBezTo>
                    <a:pt x="2507599" y="1909328"/>
                    <a:pt x="2509299" y="1900157"/>
                    <a:pt x="2500464" y="1892910"/>
                  </a:cubicBezTo>
                  <a:cubicBezTo>
                    <a:pt x="2491069" y="1911408"/>
                    <a:pt x="2479326" y="1927692"/>
                    <a:pt x="2474271" y="1945832"/>
                  </a:cubicBezTo>
                  <a:cubicBezTo>
                    <a:pt x="2462662" y="1987683"/>
                    <a:pt x="2435060" y="2020563"/>
                    <a:pt x="2415801" y="2058030"/>
                  </a:cubicBezTo>
                  <a:cubicBezTo>
                    <a:pt x="2414213" y="2061116"/>
                    <a:pt x="2410097" y="2062794"/>
                    <a:pt x="2407950" y="2065702"/>
                  </a:cubicBezTo>
                  <a:cubicBezTo>
                    <a:pt x="2403230" y="2071945"/>
                    <a:pt x="2398868" y="2078441"/>
                    <a:pt x="2394865" y="2085162"/>
                  </a:cubicBezTo>
                  <a:cubicBezTo>
                    <a:pt x="2391174" y="2091470"/>
                    <a:pt x="2388423" y="2098337"/>
                    <a:pt x="2385000" y="2104823"/>
                  </a:cubicBezTo>
                  <a:cubicBezTo>
                    <a:pt x="2372072" y="2129428"/>
                    <a:pt x="2352634" y="2148933"/>
                    <a:pt x="2335031" y="2170003"/>
                  </a:cubicBezTo>
                  <a:cubicBezTo>
                    <a:pt x="2313982" y="2195167"/>
                    <a:pt x="2287834" y="2212771"/>
                    <a:pt x="2258801" y="2226438"/>
                  </a:cubicBezTo>
                  <a:cubicBezTo>
                    <a:pt x="2247237" y="2231873"/>
                    <a:pt x="2239139" y="2238248"/>
                    <a:pt x="2240302" y="2252944"/>
                  </a:cubicBezTo>
                  <a:cubicBezTo>
                    <a:pt x="2227105" y="2243616"/>
                    <a:pt x="2227150" y="2243706"/>
                    <a:pt x="2213014" y="2249275"/>
                  </a:cubicBezTo>
                  <a:cubicBezTo>
                    <a:pt x="2171119" y="2265738"/>
                    <a:pt x="2129179" y="2282111"/>
                    <a:pt x="2086254" y="2298910"/>
                  </a:cubicBezTo>
                  <a:cubicBezTo>
                    <a:pt x="2069904" y="2274663"/>
                    <a:pt x="2045992" y="2282268"/>
                    <a:pt x="2023490" y="2281015"/>
                  </a:cubicBezTo>
                  <a:cubicBezTo>
                    <a:pt x="2019688" y="2292624"/>
                    <a:pt x="2023110" y="2298910"/>
                    <a:pt x="2032751" y="2303764"/>
                  </a:cubicBezTo>
                  <a:cubicBezTo>
                    <a:pt x="2041899" y="2308416"/>
                    <a:pt x="2051361" y="2313650"/>
                    <a:pt x="2058585" y="2320763"/>
                  </a:cubicBezTo>
                  <a:cubicBezTo>
                    <a:pt x="2072789" y="2334721"/>
                    <a:pt x="2084331" y="2351564"/>
                    <a:pt x="2099228" y="2364627"/>
                  </a:cubicBezTo>
                  <a:cubicBezTo>
                    <a:pt x="2118420" y="2381470"/>
                    <a:pt x="2124638" y="2401892"/>
                    <a:pt x="2126562" y="2426273"/>
                  </a:cubicBezTo>
                  <a:cubicBezTo>
                    <a:pt x="2129402" y="2462509"/>
                    <a:pt x="2135509" y="2498476"/>
                    <a:pt x="2139177" y="2534645"/>
                  </a:cubicBezTo>
                  <a:cubicBezTo>
                    <a:pt x="2141817" y="2560525"/>
                    <a:pt x="2139625" y="2563052"/>
                    <a:pt x="2115937" y="2571955"/>
                  </a:cubicBezTo>
                  <a:cubicBezTo>
                    <a:pt x="2118308" y="2582803"/>
                    <a:pt x="2120679" y="2593719"/>
                    <a:pt x="2123833" y="2608236"/>
                  </a:cubicBezTo>
                  <a:close/>
                  <a:moveTo>
                    <a:pt x="2184606" y="2141798"/>
                  </a:moveTo>
                  <a:lnTo>
                    <a:pt x="2195343" y="2104152"/>
                  </a:lnTo>
                  <a:cubicBezTo>
                    <a:pt x="2213662" y="2118177"/>
                    <a:pt x="2187894" y="2134662"/>
                    <a:pt x="2203820" y="2147166"/>
                  </a:cubicBezTo>
                  <a:cubicBezTo>
                    <a:pt x="2225361" y="2147166"/>
                    <a:pt x="2232764" y="2123031"/>
                    <a:pt x="2250927" y="2116186"/>
                  </a:cubicBezTo>
                  <a:cubicBezTo>
                    <a:pt x="2252717" y="2115515"/>
                    <a:pt x="2252314" y="2109476"/>
                    <a:pt x="2253164" y="2105875"/>
                  </a:cubicBezTo>
                  <a:cubicBezTo>
                    <a:pt x="2254014" y="2102273"/>
                    <a:pt x="2255401" y="2098180"/>
                    <a:pt x="2256855" y="2092633"/>
                  </a:cubicBezTo>
                  <a:cubicBezTo>
                    <a:pt x="2264751" y="2097845"/>
                    <a:pt x="2271841" y="2100909"/>
                    <a:pt x="2276561" y="2106054"/>
                  </a:cubicBezTo>
                  <a:cubicBezTo>
                    <a:pt x="2279938" y="2109789"/>
                    <a:pt x="2282913" y="2117528"/>
                    <a:pt x="2281258" y="2121488"/>
                  </a:cubicBezTo>
                  <a:cubicBezTo>
                    <a:pt x="2277948" y="2129383"/>
                    <a:pt x="2272758" y="2138062"/>
                    <a:pt x="2265847" y="2142558"/>
                  </a:cubicBezTo>
                  <a:cubicBezTo>
                    <a:pt x="2244977" y="2156158"/>
                    <a:pt x="2222923" y="2167901"/>
                    <a:pt x="2199392" y="2181501"/>
                  </a:cubicBezTo>
                  <a:cubicBezTo>
                    <a:pt x="2200107" y="2187182"/>
                    <a:pt x="2201092" y="2194921"/>
                    <a:pt x="2202031" y="2202325"/>
                  </a:cubicBezTo>
                  <a:cubicBezTo>
                    <a:pt x="2190981" y="2215925"/>
                    <a:pt x="2174161" y="2223329"/>
                    <a:pt x="2167003" y="2240351"/>
                  </a:cubicBezTo>
                  <a:cubicBezTo>
                    <a:pt x="2175055" y="2239125"/>
                    <a:pt x="2182884" y="2236705"/>
                    <a:pt x="2190221" y="2233170"/>
                  </a:cubicBezTo>
                  <a:cubicBezTo>
                    <a:pt x="2234062" y="2213733"/>
                    <a:pt x="2272982" y="2186198"/>
                    <a:pt x="2312260" y="2159356"/>
                  </a:cubicBezTo>
                  <a:cubicBezTo>
                    <a:pt x="2348787" y="2134394"/>
                    <a:pt x="2369634" y="2099366"/>
                    <a:pt x="2385179" y="2060177"/>
                  </a:cubicBezTo>
                  <a:cubicBezTo>
                    <a:pt x="2380706" y="2047584"/>
                    <a:pt x="2362811" y="2053221"/>
                    <a:pt x="2356526" y="2036870"/>
                  </a:cubicBezTo>
                  <a:lnTo>
                    <a:pt x="2393903" y="2044117"/>
                  </a:lnTo>
                  <a:cubicBezTo>
                    <a:pt x="2402291" y="2031121"/>
                    <a:pt x="2410791" y="2019065"/>
                    <a:pt x="2418127" y="2006337"/>
                  </a:cubicBezTo>
                  <a:cubicBezTo>
                    <a:pt x="2425106" y="1994214"/>
                    <a:pt x="2430452" y="1981174"/>
                    <a:pt x="2437297" y="1968983"/>
                  </a:cubicBezTo>
                  <a:cubicBezTo>
                    <a:pt x="2444141" y="1956793"/>
                    <a:pt x="2451523" y="1945363"/>
                    <a:pt x="2459128" y="1933865"/>
                  </a:cubicBezTo>
                  <a:cubicBezTo>
                    <a:pt x="2466733" y="1922368"/>
                    <a:pt x="2474986" y="1911005"/>
                    <a:pt x="2468567" y="1895974"/>
                  </a:cubicBezTo>
                  <a:cubicBezTo>
                    <a:pt x="2465301" y="1895974"/>
                    <a:pt x="2462282" y="1895057"/>
                    <a:pt x="2461118" y="1896131"/>
                  </a:cubicBezTo>
                  <a:cubicBezTo>
                    <a:pt x="2450896" y="1905548"/>
                    <a:pt x="2440987" y="1915345"/>
                    <a:pt x="2430967" y="1925209"/>
                  </a:cubicBezTo>
                  <a:cubicBezTo>
                    <a:pt x="2430967" y="1959298"/>
                    <a:pt x="2428998" y="1964174"/>
                    <a:pt x="2407905" y="1979026"/>
                  </a:cubicBezTo>
                  <a:cubicBezTo>
                    <a:pt x="2406295" y="1971779"/>
                    <a:pt x="2404886" y="1965606"/>
                    <a:pt x="2402358" y="1954153"/>
                  </a:cubicBezTo>
                  <a:cubicBezTo>
                    <a:pt x="2394775" y="1964487"/>
                    <a:pt x="2387998" y="1970661"/>
                    <a:pt x="2385134" y="1978288"/>
                  </a:cubicBezTo>
                  <a:cubicBezTo>
                    <a:pt x="2379230" y="1993946"/>
                    <a:pt x="2381869" y="2009603"/>
                    <a:pt x="2390100" y="2025261"/>
                  </a:cubicBezTo>
                  <a:lnTo>
                    <a:pt x="2354826" y="2008015"/>
                  </a:lnTo>
                  <a:cubicBezTo>
                    <a:pt x="2366010" y="1984216"/>
                    <a:pt x="2356615" y="1961937"/>
                    <a:pt x="2345879" y="1940688"/>
                  </a:cubicBezTo>
                  <a:cubicBezTo>
                    <a:pt x="2339169" y="1927267"/>
                    <a:pt x="2323936" y="1927647"/>
                    <a:pt x="2321274" y="1941001"/>
                  </a:cubicBezTo>
                  <a:cubicBezTo>
                    <a:pt x="2317584" y="1959231"/>
                    <a:pt x="2304185" y="1963771"/>
                    <a:pt x="2291145" y="1970526"/>
                  </a:cubicBezTo>
                  <a:cubicBezTo>
                    <a:pt x="2276919" y="1977885"/>
                    <a:pt x="2273675" y="1983947"/>
                    <a:pt x="2282198" y="1996719"/>
                  </a:cubicBezTo>
                  <a:cubicBezTo>
                    <a:pt x="2291010" y="2009365"/>
                    <a:pt x="2301635" y="2020622"/>
                    <a:pt x="2313781" y="2030115"/>
                  </a:cubicBezTo>
                  <a:cubicBezTo>
                    <a:pt x="2317919" y="2033425"/>
                    <a:pt x="2327739" y="2029376"/>
                    <a:pt x="2334963" y="2029287"/>
                  </a:cubicBezTo>
                  <a:cubicBezTo>
                    <a:pt x="2337670" y="2029287"/>
                    <a:pt x="2340421" y="2030830"/>
                    <a:pt x="2344134" y="2031993"/>
                  </a:cubicBezTo>
                  <a:cubicBezTo>
                    <a:pt x="2343351" y="2046533"/>
                    <a:pt x="2342569" y="2060468"/>
                    <a:pt x="2341897" y="2074492"/>
                  </a:cubicBezTo>
                  <a:cubicBezTo>
                    <a:pt x="2341338" y="2085162"/>
                    <a:pt x="2334650" y="2090664"/>
                    <a:pt x="2325189" y="2092588"/>
                  </a:cubicBezTo>
                  <a:cubicBezTo>
                    <a:pt x="2319597" y="2093729"/>
                    <a:pt x="2313602" y="2092789"/>
                    <a:pt x="2309710" y="2092789"/>
                  </a:cubicBezTo>
                  <a:lnTo>
                    <a:pt x="2292375" y="2111086"/>
                  </a:lnTo>
                  <a:lnTo>
                    <a:pt x="2279894" y="2093460"/>
                  </a:lnTo>
                  <a:lnTo>
                    <a:pt x="2295082" y="2084826"/>
                  </a:lnTo>
                  <a:cubicBezTo>
                    <a:pt x="2280207" y="2036668"/>
                    <a:pt x="2280833" y="2014703"/>
                    <a:pt x="2258644" y="2010118"/>
                  </a:cubicBezTo>
                  <a:cubicBezTo>
                    <a:pt x="2257682" y="2014342"/>
                    <a:pt x="2256944" y="2018612"/>
                    <a:pt x="2256407" y="2022912"/>
                  </a:cubicBezTo>
                  <a:cubicBezTo>
                    <a:pt x="2254976" y="2039151"/>
                    <a:pt x="2248109" y="2050671"/>
                    <a:pt x="2231803" y="2056710"/>
                  </a:cubicBezTo>
                  <a:cubicBezTo>
                    <a:pt x="2225249" y="2059126"/>
                    <a:pt x="2220306" y="2065657"/>
                    <a:pt x="2214311" y="2069952"/>
                  </a:cubicBezTo>
                  <a:cubicBezTo>
                    <a:pt x="2199526" y="2080398"/>
                    <a:pt x="2185837" y="2093125"/>
                    <a:pt x="2164431" y="2094221"/>
                  </a:cubicBezTo>
                  <a:cubicBezTo>
                    <a:pt x="2161635" y="2103437"/>
                    <a:pt x="2158749" y="2113301"/>
                    <a:pt x="2155640" y="2123076"/>
                  </a:cubicBezTo>
                  <a:cubicBezTo>
                    <a:pt x="2152329" y="2133499"/>
                    <a:pt x="2156982" y="2138733"/>
                    <a:pt x="2166824" y="2140388"/>
                  </a:cubicBezTo>
                  <a:cubicBezTo>
                    <a:pt x="2171901" y="2141171"/>
                    <a:pt x="2177068" y="2141216"/>
                    <a:pt x="2184606" y="2141820"/>
                  </a:cubicBezTo>
                  <a:close/>
                  <a:moveTo>
                    <a:pt x="1949743" y="2853947"/>
                  </a:moveTo>
                  <a:cubicBezTo>
                    <a:pt x="1946030" y="2857011"/>
                    <a:pt x="1942407" y="2860210"/>
                    <a:pt x="1938559" y="2863095"/>
                  </a:cubicBezTo>
                  <a:cubicBezTo>
                    <a:pt x="1926816" y="2872043"/>
                    <a:pt x="1926525" y="2877545"/>
                    <a:pt x="1935584" y="2888170"/>
                  </a:cubicBezTo>
                  <a:cubicBezTo>
                    <a:pt x="1948491" y="2903335"/>
                    <a:pt x="1959585" y="2918411"/>
                    <a:pt x="1949385" y="2941003"/>
                  </a:cubicBezTo>
                  <a:cubicBezTo>
                    <a:pt x="1944845" y="2951775"/>
                    <a:pt x="1947596" y="2964234"/>
                    <a:pt x="1956252" y="2972094"/>
                  </a:cubicBezTo>
                  <a:cubicBezTo>
                    <a:pt x="1964931" y="2979632"/>
                    <a:pt x="1975019" y="2978805"/>
                    <a:pt x="1984928" y="2971871"/>
                  </a:cubicBezTo>
                  <a:cubicBezTo>
                    <a:pt x="1988238" y="2969634"/>
                    <a:pt x="1993875" y="2970484"/>
                    <a:pt x="1998349" y="2969947"/>
                  </a:cubicBezTo>
                  <a:cubicBezTo>
                    <a:pt x="2000586" y="2980862"/>
                    <a:pt x="1993875" y="2983368"/>
                    <a:pt x="1988641" y="2987483"/>
                  </a:cubicBezTo>
                  <a:cubicBezTo>
                    <a:pt x="1984436" y="2990928"/>
                    <a:pt x="1978419" y="2996900"/>
                    <a:pt x="1979068" y="3000725"/>
                  </a:cubicBezTo>
                  <a:cubicBezTo>
                    <a:pt x="1981595" y="3015577"/>
                    <a:pt x="1986494" y="3030027"/>
                    <a:pt x="1991102" y="3046870"/>
                  </a:cubicBezTo>
                  <a:cubicBezTo>
                    <a:pt x="2014029" y="3038773"/>
                    <a:pt x="2033444" y="3029938"/>
                    <a:pt x="2050220" y="3016472"/>
                  </a:cubicBezTo>
                  <a:cubicBezTo>
                    <a:pt x="2058116" y="3010120"/>
                    <a:pt x="2066235" y="3001844"/>
                    <a:pt x="2064356" y="2990033"/>
                  </a:cubicBezTo>
                  <a:cubicBezTo>
                    <a:pt x="2059212" y="2958025"/>
                    <a:pt x="2063506" y="2925412"/>
                    <a:pt x="2053821" y="2893292"/>
                  </a:cubicBezTo>
                  <a:cubicBezTo>
                    <a:pt x="2045679" y="2866272"/>
                    <a:pt x="2028277" y="2852158"/>
                    <a:pt x="2008034" y="2840124"/>
                  </a:cubicBezTo>
                  <a:cubicBezTo>
                    <a:pt x="1995150" y="2844060"/>
                    <a:pt x="1997186" y="2860568"/>
                    <a:pt x="1983653" y="2861284"/>
                  </a:cubicBezTo>
                  <a:cubicBezTo>
                    <a:pt x="1977457" y="2853030"/>
                    <a:pt x="1980678" y="2847214"/>
                    <a:pt x="1987590" y="2842539"/>
                  </a:cubicBezTo>
                  <a:cubicBezTo>
                    <a:pt x="1997879" y="2835605"/>
                    <a:pt x="1998975" y="2826390"/>
                    <a:pt x="1996537" y="2815094"/>
                  </a:cubicBezTo>
                  <a:cubicBezTo>
                    <a:pt x="1995172" y="2809032"/>
                    <a:pt x="1993830" y="2798900"/>
                    <a:pt x="1996917" y="2796618"/>
                  </a:cubicBezTo>
                  <a:cubicBezTo>
                    <a:pt x="2010674" y="2786485"/>
                    <a:pt x="2002867" y="2775190"/>
                    <a:pt x="2000586" y="2764341"/>
                  </a:cubicBezTo>
                  <a:cubicBezTo>
                    <a:pt x="1999244" y="2757944"/>
                    <a:pt x="1995598" y="2752061"/>
                    <a:pt x="1993718" y="2745753"/>
                  </a:cubicBezTo>
                  <a:cubicBezTo>
                    <a:pt x="1989088" y="2730252"/>
                    <a:pt x="1983586" y="2726249"/>
                    <a:pt x="1968219" y="2728396"/>
                  </a:cubicBezTo>
                  <a:cubicBezTo>
                    <a:pt x="1962336" y="2729223"/>
                    <a:pt x="1956565" y="2730789"/>
                    <a:pt x="1950683" y="2731594"/>
                  </a:cubicBezTo>
                  <a:cubicBezTo>
                    <a:pt x="1929031" y="2734569"/>
                    <a:pt x="1918652" y="2751502"/>
                    <a:pt x="1907378" y="2766958"/>
                  </a:cubicBezTo>
                  <a:cubicBezTo>
                    <a:pt x="1905142" y="2770134"/>
                    <a:pt x="1904762" y="2775615"/>
                    <a:pt x="1905276" y="2779820"/>
                  </a:cubicBezTo>
                  <a:cubicBezTo>
                    <a:pt x="1906484" y="2789706"/>
                    <a:pt x="1908743" y="2799481"/>
                    <a:pt x="1910778" y="2810352"/>
                  </a:cubicBezTo>
                  <a:lnTo>
                    <a:pt x="1926592" y="2809234"/>
                  </a:lnTo>
                  <a:cubicBezTo>
                    <a:pt x="1916885" y="2823728"/>
                    <a:pt x="1909570" y="2837261"/>
                    <a:pt x="1921224" y="2851375"/>
                  </a:cubicBezTo>
                  <a:cubicBezTo>
                    <a:pt x="1929635" y="2861574"/>
                    <a:pt x="1938716" y="2850390"/>
                    <a:pt x="1949855" y="2853969"/>
                  </a:cubicBezTo>
                  <a:close/>
                  <a:moveTo>
                    <a:pt x="2192480" y="5248431"/>
                  </a:moveTo>
                  <a:cubicBezTo>
                    <a:pt x="2214848" y="5229821"/>
                    <a:pt x="2235426" y="5212643"/>
                    <a:pt x="2256005" y="5195733"/>
                  </a:cubicBezTo>
                  <a:cubicBezTo>
                    <a:pt x="2263744" y="5189335"/>
                    <a:pt x="2263901" y="5182312"/>
                    <a:pt x="2258711" y="5174103"/>
                  </a:cubicBezTo>
                  <a:cubicBezTo>
                    <a:pt x="2254775" y="5167929"/>
                    <a:pt x="2249764" y="5161689"/>
                    <a:pt x="2248288" y="5154799"/>
                  </a:cubicBezTo>
                  <a:cubicBezTo>
                    <a:pt x="2240795" y="5121538"/>
                    <a:pt x="2233816" y="5088121"/>
                    <a:pt x="2227709" y="5054546"/>
                  </a:cubicBezTo>
                  <a:cubicBezTo>
                    <a:pt x="2225920" y="5044660"/>
                    <a:pt x="2227709" y="5034147"/>
                    <a:pt x="2227530" y="5023925"/>
                  </a:cubicBezTo>
                  <a:cubicBezTo>
                    <a:pt x="2227396" y="5019026"/>
                    <a:pt x="2227732" y="5013054"/>
                    <a:pt x="2225159" y="5009475"/>
                  </a:cubicBezTo>
                  <a:cubicBezTo>
                    <a:pt x="2218896" y="5001132"/>
                    <a:pt x="2211985" y="4993325"/>
                    <a:pt x="2204492" y="4986078"/>
                  </a:cubicBezTo>
                  <a:cubicBezTo>
                    <a:pt x="2199034" y="4980554"/>
                    <a:pt x="2193173" y="4980732"/>
                    <a:pt x="2186597" y="4985608"/>
                  </a:cubicBezTo>
                  <a:cubicBezTo>
                    <a:pt x="2172572" y="4996010"/>
                    <a:pt x="2166734" y="5011130"/>
                    <a:pt x="2161455" y="5026743"/>
                  </a:cubicBezTo>
                  <a:cubicBezTo>
                    <a:pt x="2158950" y="5034192"/>
                    <a:pt x="2156467" y="5041640"/>
                    <a:pt x="2153851" y="5049469"/>
                  </a:cubicBezTo>
                  <a:cubicBezTo>
                    <a:pt x="2129022" y="5036294"/>
                    <a:pt x="2129067" y="5036361"/>
                    <a:pt x="2109115" y="5055575"/>
                  </a:cubicBezTo>
                  <a:cubicBezTo>
                    <a:pt x="2106319" y="5057969"/>
                    <a:pt x="2103232" y="5059982"/>
                    <a:pt x="2099922" y="5061615"/>
                  </a:cubicBezTo>
                  <a:cubicBezTo>
                    <a:pt x="2085248" y="5069891"/>
                    <a:pt x="2085024" y="5070562"/>
                    <a:pt x="2088066" y="5087942"/>
                  </a:cubicBezTo>
                  <a:cubicBezTo>
                    <a:pt x="2090482" y="5101765"/>
                    <a:pt x="2096678" y="5116662"/>
                    <a:pt x="2093681" y="5129278"/>
                  </a:cubicBezTo>
                  <a:cubicBezTo>
                    <a:pt x="2089207" y="5148022"/>
                    <a:pt x="2096879" y="5159139"/>
                    <a:pt x="2108332" y="5170122"/>
                  </a:cubicBezTo>
                  <a:cubicBezTo>
                    <a:pt x="2132444" y="5193272"/>
                    <a:pt x="2156915" y="5216087"/>
                    <a:pt x="2181296" y="5238970"/>
                  </a:cubicBezTo>
                  <a:cubicBezTo>
                    <a:pt x="2184673" y="5241990"/>
                    <a:pt x="2188140" y="5244651"/>
                    <a:pt x="2192592" y="5248454"/>
                  </a:cubicBezTo>
                  <a:close/>
                  <a:moveTo>
                    <a:pt x="1868145" y="3004103"/>
                  </a:moveTo>
                  <a:cubicBezTo>
                    <a:pt x="1872507" y="2989049"/>
                    <a:pt x="1877271" y="2975226"/>
                    <a:pt x="1880246" y="2961022"/>
                  </a:cubicBezTo>
                  <a:cubicBezTo>
                    <a:pt x="1881253" y="2956168"/>
                    <a:pt x="1879620" y="2948250"/>
                    <a:pt x="1876153" y="2945365"/>
                  </a:cubicBezTo>
                  <a:cubicBezTo>
                    <a:pt x="1848819" y="2922326"/>
                    <a:pt x="1847388" y="2887320"/>
                    <a:pt x="1837635" y="2857280"/>
                  </a:cubicBezTo>
                  <a:cubicBezTo>
                    <a:pt x="1831529" y="2838513"/>
                    <a:pt x="1833833" y="2815854"/>
                    <a:pt x="1830008" y="2794985"/>
                  </a:cubicBezTo>
                  <a:cubicBezTo>
                    <a:pt x="1826407" y="2775324"/>
                    <a:pt x="1826183" y="2755058"/>
                    <a:pt x="1823700" y="2735129"/>
                  </a:cubicBezTo>
                  <a:cubicBezTo>
                    <a:pt x="1823029" y="2729850"/>
                    <a:pt x="1819495" y="2724929"/>
                    <a:pt x="1817280" y="2719829"/>
                  </a:cubicBezTo>
                  <a:cubicBezTo>
                    <a:pt x="1812807" y="2722893"/>
                    <a:pt x="1807372" y="2725175"/>
                    <a:pt x="1804039" y="2729201"/>
                  </a:cubicBezTo>
                  <a:cubicBezTo>
                    <a:pt x="1795584" y="2739401"/>
                    <a:pt x="1788381" y="2750607"/>
                    <a:pt x="1780060" y="2761008"/>
                  </a:cubicBezTo>
                  <a:cubicBezTo>
                    <a:pt x="1771113" y="2772304"/>
                    <a:pt x="1772657" y="2777628"/>
                    <a:pt x="1787196" y="2782974"/>
                  </a:cubicBezTo>
                  <a:cubicBezTo>
                    <a:pt x="1789656" y="2783891"/>
                    <a:pt x="1791960" y="2785210"/>
                    <a:pt x="1795516" y="2786843"/>
                  </a:cubicBezTo>
                  <a:cubicBezTo>
                    <a:pt x="1792519" y="2791831"/>
                    <a:pt x="1790417" y="2795388"/>
                    <a:pt x="1788404" y="2798788"/>
                  </a:cubicBezTo>
                  <a:cubicBezTo>
                    <a:pt x="1761204" y="2787604"/>
                    <a:pt x="1758945" y="2787447"/>
                    <a:pt x="1756462" y="2772863"/>
                  </a:cubicBezTo>
                  <a:cubicBezTo>
                    <a:pt x="1768787" y="2755237"/>
                    <a:pt x="1781559" y="2738842"/>
                    <a:pt x="1792117" y="2721126"/>
                  </a:cubicBezTo>
                  <a:cubicBezTo>
                    <a:pt x="1797060" y="2712850"/>
                    <a:pt x="1799654" y="2703836"/>
                    <a:pt x="1809004" y="2698758"/>
                  </a:cubicBezTo>
                  <a:cubicBezTo>
                    <a:pt x="1816095" y="2694866"/>
                    <a:pt x="1819965" y="2688715"/>
                    <a:pt x="1813031" y="2679992"/>
                  </a:cubicBezTo>
                  <a:cubicBezTo>
                    <a:pt x="1802249" y="2680551"/>
                    <a:pt x="1795852" y="2686367"/>
                    <a:pt x="1790171" y="2695090"/>
                  </a:cubicBezTo>
                  <a:cubicBezTo>
                    <a:pt x="1781223" y="2708757"/>
                    <a:pt x="1772679" y="2723207"/>
                    <a:pt x="1761092" y="2734390"/>
                  </a:cubicBezTo>
                  <a:cubicBezTo>
                    <a:pt x="1741610" y="2753180"/>
                    <a:pt x="1739328" y="2774429"/>
                    <a:pt x="1745435" y="2798721"/>
                  </a:cubicBezTo>
                  <a:cubicBezTo>
                    <a:pt x="1747403" y="2806639"/>
                    <a:pt x="1747671" y="2814982"/>
                    <a:pt x="1749640" y="2822900"/>
                  </a:cubicBezTo>
                  <a:cubicBezTo>
                    <a:pt x="1757916" y="2855513"/>
                    <a:pt x="1750155" y="2890943"/>
                    <a:pt x="1767065" y="2922035"/>
                  </a:cubicBezTo>
                  <a:cubicBezTo>
                    <a:pt x="1767378" y="2922616"/>
                    <a:pt x="1767065" y="2923556"/>
                    <a:pt x="1767288" y="2924272"/>
                  </a:cubicBezTo>
                  <a:cubicBezTo>
                    <a:pt x="1773999" y="2942166"/>
                    <a:pt x="1778472" y="2961246"/>
                    <a:pt x="1787867" y="2977574"/>
                  </a:cubicBezTo>
                  <a:cubicBezTo>
                    <a:pt x="1796523" y="2992673"/>
                    <a:pt x="1809765" y="3005311"/>
                    <a:pt x="1821978" y="3018105"/>
                  </a:cubicBezTo>
                  <a:cubicBezTo>
                    <a:pt x="1828688" y="3025106"/>
                    <a:pt x="1837009" y="3026292"/>
                    <a:pt x="1845777" y="3019000"/>
                  </a:cubicBezTo>
                  <a:cubicBezTo>
                    <a:pt x="1853226" y="3012804"/>
                    <a:pt x="1861837" y="3008308"/>
                    <a:pt x="1868324" y="3004125"/>
                  </a:cubicBezTo>
                  <a:close/>
                  <a:moveTo>
                    <a:pt x="1944934" y="2510890"/>
                  </a:moveTo>
                  <a:cubicBezTo>
                    <a:pt x="1931827" y="2500042"/>
                    <a:pt x="1931849" y="2500221"/>
                    <a:pt x="1915588" y="2502502"/>
                  </a:cubicBezTo>
                  <a:cubicBezTo>
                    <a:pt x="1904538" y="2504068"/>
                    <a:pt x="1893220" y="2504269"/>
                    <a:pt x="1882326" y="2506439"/>
                  </a:cubicBezTo>
                  <a:cubicBezTo>
                    <a:pt x="1863627" y="2510152"/>
                    <a:pt x="1844569" y="2512165"/>
                    <a:pt x="1828241" y="2524624"/>
                  </a:cubicBezTo>
                  <a:cubicBezTo>
                    <a:pt x="1819786" y="2531066"/>
                    <a:pt x="1807841" y="2536748"/>
                    <a:pt x="1797708" y="2536367"/>
                  </a:cubicBezTo>
                  <a:cubicBezTo>
                    <a:pt x="1778897" y="2535674"/>
                    <a:pt x="1768205" y="2545315"/>
                    <a:pt x="1759415" y="2558735"/>
                  </a:cubicBezTo>
                  <a:cubicBezTo>
                    <a:pt x="1750065" y="2573006"/>
                    <a:pt x="1740849" y="2587679"/>
                    <a:pt x="1734228" y="2603292"/>
                  </a:cubicBezTo>
                  <a:cubicBezTo>
                    <a:pt x="1730090" y="2613022"/>
                    <a:pt x="1729621" y="2624855"/>
                    <a:pt x="1729755" y="2635681"/>
                  </a:cubicBezTo>
                  <a:cubicBezTo>
                    <a:pt x="1729889" y="2644986"/>
                    <a:pt x="1736778" y="2649862"/>
                    <a:pt x="1746486" y="2650041"/>
                  </a:cubicBezTo>
                  <a:cubicBezTo>
                    <a:pt x="1756194" y="2650220"/>
                    <a:pt x="1758699" y="2644673"/>
                    <a:pt x="1760735" y="2636352"/>
                  </a:cubicBezTo>
                  <a:cubicBezTo>
                    <a:pt x="1765454" y="2616914"/>
                    <a:pt x="1765924" y="2617026"/>
                    <a:pt x="1781134" y="2607028"/>
                  </a:cubicBezTo>
                  <a:cubicBezTo>
                    <a:pt x="1777130" y="2619397"/>
                    <a:pt x="1763240" y="2627606"/>
                    <a:pt x="1769212" y="2641944"/>
                  </a:cubicBezTo>
                  <a:cubicBezTo>
                    <a:pt x="1788381" y="2646887"/>
                    <a:pt x="1797351" y="2636352"/>
                    <a:pt x="1801511" y="2624050"/>
                  </a:cubicBezTo>
                  <a:cubicBezTo>
                    <a:pt x="1819584" y="2624542"/>
                    <a:pt x="1835533" y="2625951"/>
                    <a:pt x="1851369" y="2625146"/>
                  </a:cubicBezTo>
                  <a:cubicBezTo>
                    <a:pt x="1864164" y="2624497"/>
                    <a:pt x="1876153" y="2620359"/>
                    <a:pt x="1875974" y="2603382"/>
                  </a:cubicBezTo>
                  <a:cubicBezTo>
                    <a:pt x="1898342" y="2614745"/>
                    <a:pt x="1897805" y="2614566"/>
                    <a:pt x="1910063" y="2593249"/>
                  </a:cubicBezTo>
                  <a:cubicBezTo>
                    <a:pt x="1913574" y="2587187"/>
                    <a:pt x="1920419" y="2583027"/>
                    <a:pt x="1925720" y="2578039"/>
                  </a:cubicBezTo>
                  <a:cubicBezTo>
                    <a:pt x="1933773" y="2570478"/>
                    <a:pt x="1947842" y="2563589"/>
                    <a:pt x="1948714" y="2555335"/>
                  </a:cubicBezTo>
                  <a:cubicBezTo>
                    <a:pt x="1950616" y="2536994"/>
                    <a:pt x="1960614" y="2521895"/>
                    <a:pt x="1963455" y="2504516"/>
                  </a:cubicBezTo>
                  <a:cubicBezTo>
                    <a:pt x="1964126" y="2500422"/>
                    <a:pt x="1962336" y="2495926"/>
                    <a:pt x="1961665" y="2491609"/>
                  </a:cubicBezTo>
                  <a:lnTo>
                    <a:pt x="1957595" y="2491184"/>
                  </a:lnTo>
                  <a:close/>
                  <a:moveTo>
                    <a:pt x="2297497" y="3294170"/>
                  </a:moveTo>
                  <a:cubicBezTo>
                    <a:pt x="2306109" y="3296407"/>
                    <a:pt x="2315973" y="3298800"/>
                    <a:pt x="2325748" y="3301484"/>
                  </a:cubicBezTo>
                  <a:cubicBezTo>
                    <a:pt x="2337893" y="3304839"/>
                    <a:pt x="2349950" y="3308463"/>
                    <a:pt x="2362073" y="3311885"/>
                  </a:cubicBezTo>
                  <a:cubicBezTo>
                    <a:pt x="2371244" y="3314480"/>
                    <a:pt x="2375069" y="3320407"/>
                    <a:pt x="2374420" y="3331725"/>
                  </a:cubicBezTo>
                  <a:lnTo>
                    <a:pt x="2351359" y="3325015"/>
                  </a:lnTo>
                  <a:cubicBezTo>
                    <a:pt x="2355296" y="3344005"/>
                    <a:pt x="2368202" y="3355659"/>
                    <a:pt x="2379990" y="3368029"/>
                  </a:cubicBezTo>
                  <a:cubicBezTo>
                    <a:pt x="2386879" y="3375298"/>
                    <a:pt x="2395648" y="3377356"/>
                    <a:pt x="2404483" y="3373128"/>
                  </a:cubicBezTo>
                  <a:cubicBezTo>
                    <a:pt x="2413318" y="3368901"/>
                    <a:pt x="2418642" y="3359887"/>
                    <a:pt x="2416159" y="3350984"/>
                  </a:cubicBezTo>
                  <a:cubicBezTo>
                    <a:pt x="2411685" y="3335036"/>
                    <a:pt x="2419872" y="3323852"/>
                    <a:pt x="2426605" y="3311550"/>
                  </a:cubicBezTo>
                  <a:cubicBezTo>
                    <a:pt x="2430855" y="3303765"/>
                    <a:pt x="2433763" y="3295243"/>
                    <a:pt x="2438281" y="3287638"/>
                  </a:cubicBezTo>
                  <a:cubicBezTo>
                    <a:pt x="2450181" y="3267708"/>
                    <a:pt x="2447027" y="3242478"/>
                    <a:pt x="2461633" y="3223241"/>
                  </a:cubicBezTo>
                  <a:cubicBezTo>
                    <a:pt x="2465078" y="3218767"/>
                    <a:pt x="2464272" y="3210178"/>
                    <a:pt x="2463691" y="3203624"/>
                  </a:cubicBezTo>
                  <a:cubicBezTo>
                    <a:pt x="2462639" y="3191568"/>
                    <a:pt x="2455661" y="3186826"/>
                    <a:pt x="2443000" y="3185484"/>
                  </a:cubicBezTo>
                  <a:cubicBezTo>
                    <a:pt x="2421706" y="3183247"/>
                    <a:pt x="2401598" y="3186267"/>
                    <a:pt x="2383636" y="3196914"/>
                  </a:cubicBezTo>
                  <a:cubicBezTo>
                    <a:pt x="2361984" y="3183672"/>
                    <a:pt x="2361604" y="3183359"/>
                    <a:pt x="2346975" y="3201388"/>
                  </a:cubicBezTo>
                  <a:cubicBezTo>
                    <a:pt x="2336283" y="3214607"/>
                    <a:pt x="2326844" y="3228766"/>
                    <a:pt x="2316756" y="3242522"/>
                  </a:cubicBezTo>
                  <a:cubicBezTo>
                    <a:pt x="2324003" y="3264040"/>
                    <a:pt x="2299779" y="3271981"/>
                    <a:pt x="2296625" y="3289048"/>
                  </a:cubicBezTo>
                  <a:cubicBezTo>
                    <a:pt x="2296781" y="3290776"/>
                    <a:pt x="2297072" y="3292490"/>
                    <a:pt x="2297497" y="3294170"/>
                  </a:cubicBezTo>
                  <a:close/>
                  <a:moveTo>
                    <a:pt x="2301054" y="3544176"/>
                  </a:moveTo>
                  <a:cubicBezTo>
                    <a:pt x="2314206" y="3543326"/>
                    <a:pt x="2320558" y="3539300"/>
                    <a:pt x="2325144" y="3529905"/>
                  </a:cubicBezTo>
                  <a:cubicBezTo>
                    <a:pt x="2339683" y="3499999"/>
                    <a:pt x="2351985" y="3468863"/>
                    <a:pt x="2373861" y="3442670"/>
                  </a:cubicBezTo>
                  <a:cubicBezTo>
                    <a:pt x="2377932" y="3437839"/>
                    <a:pt x="2377060" y="3423814"/>
                    <a:pt x="2372899" y="3418066"/>
                  </a:cubicBezTo>
                  <a:cubicBezTo>
                    <a:pt x="2360933" y="3401468"/>
                    <a:pt x="2346550" y="3386504"/>
                    <a:pt x="2332167" y="3371831"/>
                  </a:cubicBezTo>
                  <a:cubicBezTo>
                    <a:pt x="2327224" y="3366798"/>
                    <a:pt x="2319776" y="3363801"/>
                    <a:pt x="2313020" y="3361050"/>
                  </a:cubicBezTo>
                  <a:cubicBezTo>
                    <a:pt x="2304073" y="3357426"/>
                    <a:pt x="2297139" y="3360133"/>
                    <a:pt x="2293538" y="3369796"/>
                  </a:cubicBezTo>
                  <a:cubicBezTo>
                    <a:pt x="2288617" y="3383037"/>
                    <a:pt x="2283405" y="3396167"/>
                    <a:pt x="2278373" y="3409364"/>
                  </a:cubicBezTo>
                  <a:cubicBezTo>
                    <a:pt x="2268866" y="3434208"/>
                    <a:pt x="2259382" y="3459059"/>
                    <a:pt x="2249898" y="3483917"/>
                  </a:cubicBezTo>
                  <a:cubicBezTo>
                    <a:pt x="2245894" y="3494340"/>
                    <a:pt x="2248892" y="3501811"/>
                    <a:pt x="2259405" y="3510758"/>
                  </a:cubicBezTo>
                  <a:cubicBezTo>
                    <a:pt x="2268352" y="3518319"/>
                    <a:pt x="2276270" y="3527109"/>
                    <a:pt x="2285284" y="3534558"/>
                  </a:cubicBezTo>
                  <a:cubicBezTo>
                    <a:pt x="2290697" y="3539165"/>
                    <a:pt x="2297363" y="3542073"/>
                    <a:pt x="2301054" y="3544265"/>
                  </a:cubicBezTo>
                  <a:close/>
                  <a:moveTo>
                    <a:pt x="455701" y="3559274"/>
                  </a:moveTo>
                  <a:cubicBezTo>
                    <a:pt x="462635" y="3549656"/>
                    <a:pt x="466885" y="3543930"/>
                    <a:pt x="470956" y="3538114"/>
                  </a:cubicBezTo>
                  <a:cubicBezTo>
                    <a:pt x="486166" y="3516328"/>
                    <a:pt x="507416" y="3503466"/>
                    <a:pt x="532692" y="3497069"/>
                  </a:cubicBezTo>
                  <a:cubicBezTo>
                    <a:pt x="544211" y="3494161"/>
                    <a:pt x="549288" y="3487652"/>
                    <a:pt x="547231" y="3476155"/>
                  </a:cubicBezTo>
                  <a:cubicBezTo>
                    <a:pt x="544994" y="3463718"/>
                    <a:pt x="542153" y="3451416"/>
                    <a:pt x="539693" y="3439047"/>
                  </a:cubicBezTo>
                  <a:cubicBezTo>
                    <a:pt x="536248" y="3421644"/>
                    <a:pt x="532624" y="3404264"/>
                    <a:pt x="529672" y="3386795"/>
                  </a:cubicBezTo>
                  <a:cubicBezTo>
                    <a:pt x="527569" y="3373849"/>
                    <a:pt x="522671" y="3361515"/>
                    <a:pt x="515312" y="3350649"/>
                  </a:cubicBezTo>
                  <a:lnTo>
                    <a:pt x="451250" y="3422651"/>
                  </a:lnTo>
                  <a:cubicBezTo>
                    <a:pt x="455343" y="3450588"/>
                    <a:pt x="470777" y="3475685"/>
                    <a:pt x="472142" y="3504652"/>
                  </a:cubicBezTo>
                  <a:cubicBezTo>
                    <a:pt x="455724" y="3486422"/>
                    <a:pt x="457782" y="3460319"/>
                    <a:pt x="443444" y="3436944"/>
                  </a:cubicBezTo>
                  <a:cubicBezTo>
                    <a:pt x="431454" y="3458909"/>
                    <a:pt x="424207" y="3478392"/>
                    <a:pt x="424319" y="3500312"/>
                  </a:cubicBezTo>
                  <a:cubicBezTo>
                    <a:pt x="424341" y="3501811"/>
                    <a:pt x="424744" y="3503283"/>
                    <a:pt x="425437" y="3504607"/>
                  </a:cubicBezTo>
                  <a:cubicBezTo>
                    <a:pt x="435100" y="3522143"/>
                    <a:pt x="444853" y="3539523"/>
                    <a:pt x="455791" y="3559364"/>
                  </a:cubicBezTo>
                  <a:close/>
                  <a:moveTo>
                    <a:pt x="2021097" y="2079861"/>
                  </a:moveTo>
                  <a:lnTo>
                    <a:pt x="2036374" y="2083395"/>
                  </a:lnTo>
                  <a:cubicBezTo>
                    <a:pt x="2039729" y="2072412"/>
                    <a:pt x="2042525" y="2063264"/>
                    <a:pt x="2045321" y="2054317"/>
                  </a:cubicBezTo>
                  <a:lnTo>
                    <a:pt x="2041183" y="2052415"/>
                  </a:lnTo>
                  <a:lnTo>
                    <a:pt x="2028232" y="2066619"/>
                  </a:lnTo>
                  <a:cubicBezTo>
                    <a:pt x="2014342" y="2056173"/>
                    <a:pt x="2021164" y="2045392"/>
                    <a:pt x="2023445" y="2034991"/>
                  </a:cubicBezTo>
                  <a:cubicBezTo>
                    <a:pt x="2042615" y="2034141"/>
                    <a:pt x="2041832" y="2033895"/>
                    <a:pt x="2046842" y="2018237"/>
                  </a:cubicBezTo>
                  <a:cubicBezTo>
                    <a:pt x="2051316" y="2004414"/>
                    <a:pt x="2057691" y="1991239"/>
                    <a:pt x="2064222" y="1975358"/>
                  </a:cubicBezTo>
                  <a:cubicBezTo>
                    <a:pt x="2053575" y="1960260"/>
                    <a:pt x="2032527" y="1955540"/>
                    <a:pt x="2019486" y="1942142"/>
                  </a:cubicBezTo>
                  <a:cubicBezTo>
                    <a:pt x="2010539" y="1943014"/>
                    <a:pt x="2008884" y="1966254"/>
                    <a:pt x="1996022" y="1947130"/>
                  </a:cubicBezTo>
                  <a:cubicBezTo>
                    <a:pt x="1998103" y="1945050"/>
                    <a:pt x="2000295" y="1943094"/>
                    <a:pt x="2002599" y="1941269"/>
                  </a:cubicBezTo>
                  <a:cubicBezTo>
                    <a:pt x="2017115" y="1931204"/>
                    <a:pt x="2023624" y="1910715"/>
                    <a:pt x="2016444" y="1894923"/>
                  </a:cubicBezTo>
                  <a:cubicBezTo>
                    <a:pt x="2014812" y="1891299"/>
                    <a:pt x="2010808" y="1886960"/>
                    <a:pt x="2007497" y="1886513"/>
                  </a:cubicBezTo>
                  <a:cubicBezTo>
                    <a:pt x="2004545" y="1886132"/>
                    <a:pt x="2000362" y="1890248"/>
                    <a:pt x="1997722" y="1893223"/>
                  </a:cubicBezTo>
                  <a:cubicBezTo>
                    <a:pt x="1992421" y="1898998"/>
                    <a:pt x="1987702" y="1905276"/>
                    <a:pt x="1983631" y="1911967"/>
                  </a:cubicBezTo>
                  <a:cubicBezTo>
                    <a:pt x="1979783" y="1918678"/>
                    <a:pt x="1972849" y="1929123"/>
                    <a:pt x="1975243" y="1932881"/>
                  </a:cubicBezTo>
                  <a:cubicBezTo>
                    <a:pt x="1989156" y="1954668"/>
                    <a:pt x="1986784" y="1987437"/>
                    <a:pt x="2019688" y="1995981"/>
                  </a:cubicBezTo>
                  <a:cubicBezTo>
                    <a:pt x="2000787" y="2014345"/>
                    <a:pt x="1995083" y="1986900"/>
                    <a:pt x="1981953" y="1988689"/>
                  </a:cubicBezTo>
                  <a:lnTo>
                    <a:pt x="1961084" y="2008574"/>
                  </a:lnTo>
                  <a:cubicBezTo>
                    <a:pt x="1964260" y="2014233"/>
                    <a:pt x="1966653" y="2020787"/>
                    <a:pt x="1970993" y="2025574"/>
                  </a:cubicBezTo>
                  <a:cubicBezTo>
                    <a:pt x="1975332" y="2030361"/>
                    <a:pt x="1981774" y="2033537"/>
                    <a:pt x="1988887" y="2038614"/>
                  </a:cubicBezTo>
                  <a:lnTo>
                    <a:pt x="1971597" y="2039822"/>
                  </a:lnTo>
                  <a:cubicBezTo>
                    <a:pt x="1981327" y="2063778"/>
                    <a:pt x="2010830" y="2095988"/>
                    <a:pt x="2019844" y="2091828"/>
                  </a:cubicBezTo>
                  <a:cubicBezTo>
                    <a:pt x="2020202" y="2088853"/>
                    <a:pt x="2020605" y="2085296"/>
                    <a:pt x="2021186" y="2079950"/>
                  </a:cubicBezTo>
                  <a:close/>
                  <a:moveTo>
                    <a:pt x="2286336" y="1933329"/>
                  </a:moveTo>
                  <a:cubicBezTo>
                    <a:pt x="2273541" y="1932054"/>
                    <a:pt x="2265578" y="1932277"/>
                    <a:pt x="2258219" y="1930331"/>
                  </a:cubicBezTo>
                  <a:cubicBezTo>
                    <a:pt x="2244038" y="1926574"/>
                    <a:pt x="2242114" y="1920668"/>
                    <a:pt x="2249898" y="1907471"/>
                  </a:cubicBezTo>
                  <a:cubicBezTo>
                    <a:pt x="2254193" y="1900179"/>
                    <a:pt x="2259047" y="1893201"/>
                    <a:pt x="2266428" y="1881793"/>
                  </a:cubicBezTo>
                  <a:cubicBezTo>
                    <a:pt x="2243546" y="1881413"/>
                    <a:pt x="2226054" y="1880585"/>
                    <a:pt x="2211000" y="1894811"/>
                  </a:cubicBezTo>
                  <a:cubicBezTo>
                    <a:pt x="2215877" y="1908970"/>
                    <a:pt x="2221446" y="1921988"/>
                    <a:pt x="2224712" y="1935543"/>
                  </a:cubicBezTo>
                  <a:cubicBezTo>
                    <a:pt x="2227978" y="1949098"/>
                    <a:pt x="2234509" y="1958649"/>
                    <a:pt x="2246364" y="1964979"/>
                  </a:cubicBezTo>
                  <a:cubicBezTo>
                    <a:pt x="2248087" y="1965896"/>
                    <a:pt x="2250502" y="1965516"/>
                    <a:pt x="2253276" y="1965807"/>
                  </a:cubicBezTo>
                  <a:cubicBezTo>
                    <a:pt x="2255289" y="1960908"/>
                    <a:pt x="2257213" y="1956256"/>
                    <a:pt x="2258622" y="1952878"/>
                  </a:cubicBezTo>
                  <a:cubicBezTo>
                    <a:pt x="2266182" y="1952319"/>
                    <a:pt x="2273586" y="1953751"/>
                    <a:pt x="2278753" y="1950999"/>
                  </a:cubicBezTo>
                  <a:cubicBezTo>
                    <a:pt x="2292442" y="1943599"/>
                    <a:pt x="2305617" y="1935234"/>
                    <a:pt x="2318120" y="1925970"/>
                  </a:cubicBezTo>
                  <a:cubicBezTo>
                    <a:pt x="2337558" y="1911654"/>
                    <a:pt x="2338251" y="1907136"/>
                    <a:pt x="2328723" y="1884768"/>
                  </a:cubicBezTo>
                  <a:cubicBezTo>
                    <a:pt x="2325256" y="1876559"/>
                    <a:pt x="2322885" y="1867902"/>
                    <a:pt x="2319328" y="1859716"/>
                  </a:cubicBezTo>
                  <a:cubicBezTo>
                    <a:pt x="2317091" y="1854661"/>
                    <a:pt x="2313647" y="1850120"/>
                    <a:pt x="2309509" y="1843343"/>
                  </a:cubicBezTo>
                  <a:lnTo>
                    <a:pt x="2276963" y="1867656"/>
                  </a:lnTo>
                  <a:cubicBezTo>
                    <a:pt x="2286738" y="1888951"/>
                    <a:pt x="2286738" y="1888951"/>
                    <a:pt x="2275756" y="1909954"/>
                  </a:cubicBezTo>
                  <a:close/>
                  <a:moveTo>
                    <a:pt x="1952897" y="5006679"/>
                  </a:moveTo>
                  <a:cubicBezTo>
                    <a:pt x="1987657" y="5049536"/>
                    <a:pt x="2031431" y="5081835"/>
                    <a:pt x="2069904" y="5125408"/>
                  </a:cubicBezTo>
                  <a:cubicBezTo>
                    <a:pt x="2071626" y="5117177"/>
                    <a:pt x="2073192" y="5113687"/>
                    <a:pt x="2072923" y="5110354"/>
                  </a:cubicBezTo>
                  <a:cubicBezTo>
                    <a:pt x="2071962" y="5097873"/>
                    <a:pt x="2070194" y="5085459"/>
                    <a:pt x="2069143" y="5072978"/>
                  </a:cubicBezTo>
                  <a:cubicBezTo>
                    <a:pt x="2068562" y="5065932"/>
                    <a:pt x="2071514" y="5056515"/>
                    <a:pt x="2067958" y="5052354"/>
                  </a:cubicBezTo>
                  <a:cubicBezTo>
                    <a:pt x="2064401" y="5048194"/>
                    <a:pt x="2054537" y="5048574"/>
                    <a:pt x="2047558" y="5046718"/>
                  </a:cubicBezTo>
                  <a:cubicBezTo>
                    <a:pt x="2046820" y="5046516"/>
                    <a:pt x="2046641" y="5044257"/>
                    <a:pt x="2046194" y="5042960"/>
                  </a:cubicBezTo>
                  <a:cubicBezTo>
                    <a:pt x="2081669" y="5026922"/>
                    <a:pt x="2081669" y="5026922"/>
                    <a:pt x="2087686" y="5013658"/>
                  </a:cubicBezTo>
                  <a:cubicBezTo>
                    <a:pt x="2055991" y="5013658"/>
                    <a:pt x="2024899" y="5013658"/>
                    <a:pt x="1993741" y="5013658"/>
                  </a:cubicBezTo>
                  <a:cubicBezTo>
                    <a:pt x="1980074" y="5013904"/>
                    <a:pt x="1965871" y="5017237"/>
                    <a:pt x="1952987" y="5006813"/>
                  </a:cubicBezTo>
                  <a:close/>
                  <a:moveTo>
                    <a:pt x="2148840" y="2108894"/>
                  </a:moveTo>
                  <a:cubicBezTo>
                    <a:pt x="2144724" y="2088897"/>
                    <a:pt x="2114192" y="2013652"/>
                    <a:pt x="2104820" y="2000097"/>
                  </a:cubicBezTo>
                  <a:cubicBezTo>
                    <a:pt x="2098110" y="1990501"/>
                    <a:pt x="2090840" y="1989763"/>
                    <a:pt x="2083101" y="1998285"/>
                  </a:cubicBezTo>
                  <a:cubicBezTo>
                    <a:pt x="2076659" y="2005331"/>
                    <a:pt x="2073773" y="2013272"/>
                    <a:pt x="2078269" y="2022733"/>
                  </a:cubicBezTo>
                  <a:cubicBezTo>
                    <a:pt x="2080998" y="2028526"/>
                    <a:pt x="2083324" y="2034521"/>
                    <a:pt x="2086366" y="2041723"/>
                  </a:cubicBezTo>
                  <a:lnTo>
                    <a:pt x="2067421" y="2046040"/>
                  </a:lnTo>
                  <a:cubicBezTo>
                    <a:pt x="2069658" y="2057470"/>
                    <a:pt x="2072051" y="2067357"/>
                    <a:pt x="2073281" y="2077356"/>
                  </a:cubicBezTo>
                  <a:cubicBezTo>
                    <a:pt x="2074467" y="2086974"/>
                    <a:pt x="2068293" y="2097778"/>
                    <a:pt x="2078918" y="2107530"/>
                  </a:cubicBezTo>
                  <a:lnTo>
                    <a:pt x="2110680" y="2087399"/>
                  </a:lnTo>
                  <a:cubicBezTo>
                    <a:pt x="2122558" y="2095675"/>
                    <a:pt x="2128888" y="2112719"/>
                    <a:pt x="2148929" y="2109029"/>
                  </a:cubicBezTo>
                  <a:close/>
                  <a:moveTo>
                    <a:pt x="534705" y="1960371"/>
                  </a:moveTo>
                  <a:cubicBezTo>
                    <a:pt x="535107" y="1962228"/>
                    <a:pt x="535532" y="1964084"/>
                    <a:pt x="535935" y="1965919"/>
                  </a:cubicBezTo>
                  <a:lnTo>
                    <a:pt x="502204" y="1978199"/>
                  </a:lnTo>
                  <a:cubicBezTo>
                    <a:pt x="516341" y="1991619"/>
                    <a:pt x="521642" y="2003899"/>
                    <a:pt x="510704" y="2019087"/>
                  </a:cubicBezTo>
                  <a:cubicBezTo>
                    <a:pt x="509026" y="2021324"/>
                    <a:pt x="510838" y="2027855"/>
                    <a:pt x="512941" y="2031032"/>
                  </a:cubicBezTo>
                  <a:cubicBezTo>
                    <a:pt x="518801" y="2039487"/>
                    <a:pt x="535488" y="2044452"/>
                    <a:pt x="542712" y="2041008"/>
                  </a:cubicBezTo>
                  <a:cubicBezTo>
                    <a:pt x="552442" y="2036288"/>
                    <a:pt x="556133" y="2025775"/>
                    <a:pt x="553404" y="2011147"/>
                  </a:cubicBezTo>
                  <a:lnTo>
                    <a:pt x="532624" y="2006226"/>
                  </a:lnTo>
                  <a:cubicBezTo>
                    <a:pt x="532938" y="2004727"/>
                    <a:pt x="533228" y="2003251"/>
                    <a:pt x="533519" y="2001752"/>
                  </a:cubicBezTo>
                  <a:lnTo>
                    <a:pt x="567876" y="2001752"/>
                  </a:lnTo>
                  <a:cubicBezTo>
                    <a:pt x="568480" y="1993029"/>
                    <a:pt x="569151" y="1985066"/>
                    <a:pt x="569509" y="1977147"/>
                  </a:cubicBezTo>
                  <a:cubicBezTo>
                    <a:pt x="570583" y="1954422"/>
                    <a:pt x="566557" y="1948449"/>
                    <a:pt x="544904" y="1941828"/>
                  </a:cubicBezTo>
                  <a:cubicBezTo>
                    <a:pt x="539156" y="1940281"/>
                    <a:pt x="533296" y="1939159"/>
                    <a:pt x="527390" y="1938473"/>
                  </a:cubicBezTo>
                  <a:cubicBezTo>
                    <a:pt x="508065" y="1935543"/>
                    <a:pt x="503949" y="1938272"/>
                    <a:pt x="496075" y="1958604"/>
                  </a:cubicBezTo>
                  <a:cubicBezTo>
                    <a:pt x="508042" y="1973837"/>
                    <a:pt x="522089" y="1955383"/>
                    <a:pt x="534705" y="1960371"/>
                  </a:cubicBezTo>
                  <a:close/>
                  <a:moveTo>
                    <a:pt x="2297989" y="4420282"/>
                  </a:moveTo>
                  <a:cubicBezTo>
                    <a:pt x="2283584" y="4413281"/>
                    <a:pt x="2276337" y="4418045"/>
                    <a:pt x="2269224" y="4423906"/>
                  </a:cubicBezTo>
                  <a:cubicBezTo>
                    <a:pt x="2259494" y="4431958"/>
                    <a:pt x="2249540" y="4439809"/>
                    <a:pt x="2239855" y="4447929"/>
                  </a:cubicBezTo>
                  <a:cubicBezTo>
                    <a:pt x="2223079" y="4461976"/>
                    <a:pt x="2220574" y="4472780"/>
                    <a:pt x="2229476" y="4492933"/>
                  </a:cubicBezTo>
                  <a:cubicBezTo>
                    <a:pt x="2235784" y="4507204"/>
                    <a:pt x="2242226" y="4521430"/>
                    <a:pt x="2249026" y="4535432"/>
                  </a:cubicBezTo>
                  <a:cubicBezTo>
                    <a:pt x="2251017" y="4539548"/>
                    <a:pt x="2254394" y="4542993"/>
                    <a:pt x="2259852" y="4550419"/>
                  </a:cubicBezTo>
                  <a:cubicBezTo>
                    <a:pt x="2263319" y="4538004"/>
                    <a:pt x="2268620" y="4529236"/>
                    <a:pt x="2267412" y="4521474"/>
                  </a:cubicBezTo>
                  <a:cubicBezTo>
                    <a:pt x="2263498" y="4496646"/>
                    <a:pt x="2274704" y="4476739"/>
                    <a:pt x="2284300" y="4455735"/>
                  </a:cubicBezTo>
                  <a:cubicBezTo>
                    <a:pt x="2289400" y="4444618"/>
                    <a:pt x="2293202" y="4432831"/>
                    <a:pt x="2297989" y="4420282"/>
                  </a:cubicBezTo>
                  <a:close/>
                  <a:moveTo>
                    <a:pt x="1662875" y="578818"/>
                  </a:moveTo>
                  <a:cubicBezTo>
                    <a:pt x="1663792" y="589733"/>
                    <a:pt x="1664799" y="597607"/>
                    <a:pt x="1665112" y="605503"/>
                  </a:cubicBezTo>
                  <a:cubicBezTo>
                    <a:pt x="1665850" y="630644"/>
                    <a:pt x="1664776" y="655942"/>
                    <a:pt x="1667349" y="680882"/>
                  </a:cubicBezTo>
                  <a:cubicBezTo>
                    <a:pt x="1669809" y="705107"/>
                    <a:pt x="1675848" y="728973"/>
                    <a:pt x="1680277" y="753019"/>
                  </a:cubicBezTo>
                  <a:cubicBezTo>
                    <a:pt x="1684415" y="775588"/>
                    <a:pt x="1687949" y="798292"/>
                    <a:pt x="1692848" y="820704"/>
                  </a:cubicBezTo>
                  <a:cubicBezTo>
                    <a:pt x="1697478" y="841864"/>
                    <a:pt x="1703763" y="862577"/>
                    <a:pt x="1694190" y="884050"/>
                  </a:cubicBezTo>
                  <a:cubicBezTo>
                    <a:pt x="1691550" y="889933"/>
                    <a:pt x="1692400" y="895860"/>
                    <a:pt x="1700408" y="897672"/>
                  </a:cubicBezTo>
                  <a:cubicBezTo>
                    <a:pt x="1717363" y="879621"/>
                    <a:pt x="1721591" y="857544"/>
                    <a:pt x="1712487" y="836764"/>
                  </a:cubicBezTo>
                  <a:cubicBezTo>
                    <a:pt x="1707722" y="825894"/>
                    <a:pt x="1702846" y="815023"/>
                    <a:pt x="1699066" y="803772"/>
                  </a:cubicBezTo>
                  <a:cubicBezTo>
                    <a:pt x="1682872" y="755121"/>
                    <a:pt x="1685645" y="704056"/>
                    <a:pt x="1680971" y="653907"/>
                  </a:cubicBezTo>
                  <a:cubicBezTo>
                    <a:pt x="1679293" y="636303"/>
                    <a:pt x="1680434" y="618431"/>
                    <a:pt x="1679875" y="600671"/>
                  </a:cubicBezTo>
                  <a:cubicBezTo>
                    <a:pt x="1679561" y="591635"/>
                    <a:pt x="1677436" y="583179"/>
                    <a:pt x="1662875" y="578818"/>
                  </a:cubicBezTo>
                  <a:close/>
                  <a:moveTo>
                    <a:pt x="1112244" y="3674916"/>
                  </a:moveTo>
                  <a:cubicBezTo>
                    <a:pt x="1117680" y="3666774"/>
                    <a:pt x="1122220" y="3660198"/>
                    <a:pt x="1126560" y="3653465"/>
                  </a:cubicBezTo>
                  <a:cubicBezTo>
                    <a:pt x="1131369" y="3646017"/>
                    <a:pt x="1133561" y="3638703"/>
                    <a:pt x="1125262" y="3631791"/>
                  </a:cubicBezTo>
                  <a:cubicBezTo>
                    <a:pt x="1115957" y="3624029"/>
                    <a:pt x="1109157" y="3628861"/>
                    <a:pt x="1102246" y="3635616"/>
                  </a:cubicBezTo>
                  <a:cubicBezTo>
                    <a:pt x="1094887" y="3642818"/>
                    <a:pt x="1090861" y="3655210"/>
                    <a:pt x="1076366" y="3651989"/>
                  </a:cubicBezTo>
                  <a:cubicBezTo>
                    <a:pt x="1074577" y="3651586"/>
                    <a:pt x="1070908" y="3656463"/>
                    <a:pt x="1069141" y="3659549"/>
                  </a:cubicBezTo>
                  <a:cubicBezTo>
                    <a:pt x="1057644" y="3679479"/>
                    <a:pt x="1064019" y="3718265"/>
                    <a:pt x="1081085" y="3733923"/>
                  </a:cubicBezTo>
                  <a:cubicBezTo>
                    <a:pt x="1090413" y="3742445"/>
                    <a:pt x="1097861" y="3740857"/>
                    <a:pt x="1103633" y="3729114"/>
                  </a:cubicBezTo>
                  <a:cubicBezTo>
                    <a:pt x="1111349" y="3713344"/>
                    <a:pt x="1108419" y="3696792"/>
                    <a:pt x="1095088" y="3683058"/>
                  </a:cubicBezTo>
                  <a:cubicBezTo>
                    <a:pt x="1090212" y="3678025"/>
                    <a:pt x="1085671" y="3673351"/>
                    <a:pt x="1091442" y="3665320"/>
                  </a:cubicBezTo>
                  <a:close/>
                  <a:moveTo>
                    <a:pt x="323686" y="1988242"/>
                  </a:moveTo>
                  <a:cubicBezTo>
                    <a:pt x="331067" y="1993297"/>
                    <a:pt x="335832" y="1997681"/>
                    <a:pt x="341424" y="2000164"/>
                  </a:cubicBezTo>
                  <a:cubicBezTo>
                    <a:pt x="351444" y="2004638"/>
                    <a:pt x="362159" y="2007456"/>
                    <a:pt x="372269" y="2011773"/>
                  </a:cubicBezTo>
                  <a:cubicBezTo>
                    <a:pt x="386920" y="2018014"/>
                    <a:pt x="389000" y="2017477"/>
                    <a:pt x="395554" y="2002826"/>
                  </a:cubicBezTo>
                  <a:cubicBezTo>
                    <a:pt x="397075" y="1999471"/>
                    <a:pt x="399401" y="1996272"/>
                    <a:pt x="400027" y="1992760"/>
                  </a:cubicBezTo>
                  <a:cubicBezTo>
                    <a:pt x="402600" y="1979787"/>
                    <a:pt x="410854" y="1967842"/>
                    <a:pt x="408572" y="1950395"/>
                  </a:cubicBezTo>
                  <a:cubicBezTo>
                    <a:pt x="394279" y="1963235"/>
                    <a:pt x="384661" y="1957821"/>
                    <a:pt x="375758" y="1946839"/>
                  </a:cubicBezTo>
                  <a:cubicBezTo>
                    <a:pt x="372247" y="1942499"/>
                    <a:pt x="367214" y="1939390"/>
                    <a:pt x="361510" y="1934559"/>
                  </a:cubicBezTo>
                  <a:cubicBezTo>
                    <a:pt x="356052" y="1941269"/>
                    <a:pt x="347016" y="1947734"/>
                    <a:pt x="347955" y="1952051"/>
                  </a:cubicBezTo>
                  <a:cubicBezTo>
                    <a:pt x="352026" y="1970728"/>
                    <a:pt x="337487" y="1976297"/>
                    <a:pt x="323686" y="1988242"/>
                  </a:cubicBezTo>
                  <a:close/>
                  <a:moveTo>
                    <a:pt x="1968667" y="2691041"/>
                  </a:moveTo>
                  <a:lnTo>
                    <a:pt x="1983183" y="2694553"/>
                  </a:lnTo>
                  <a:lnTo>
                    <a:pt x="1970903" y="2667846"/>
                  </a:lnTo>
                  <a:cubicBezTo>
                    <a:pt x="1952875" y="2673751"/>
                    <a:pt x="1940505" y="2680752"/>
                    <a:pt x="1944755" y="2701979"/>
                  </a:cubicBezTo>
                  <a:cubicBezTo>
                    <a:pt x="1936233" y="2691422"/>
                    <a:pt x="1927689" y="2691041"/>
                    <a:pt x="1916594" y="2693480"/>
                  </a:cubicBezTo>
                  <a:cubicBezTo>
                    <a:pt x="1903352" y="2696410"/>
                    <a:pt x="1889305" y="2695582"/>
                    <a:pt x="1873402" y="2696499"/>
                  </a:cubicBezTo>
                  <a:cubicBezTo>
                    <a:pt x="1870427" y="2706856"/>
                    <a:pt x="1845822" y="2710166"/>
                    <a:pt x="1857163" y="2730364"/>
                  </a:cubicBezTo>
                  <a:lnTo>
                    <a:pt x="1974191" y="2712738"/>
                  </a:lnTo>
                  <a:cubicBezTo>
                    <a:pt x="1971910" y="2703791"/>
                    <a:pt x="1970344" y="2697685"/>
                    <a:pt x="1968667" y="2691041"/>
                  </a:cubicBezTo>
                  <a:close/>
                  <a:moveTo>
                    <a:pt x="1455256" y="520057"/>
                  </a:moveTo>
                  <a:cubicBezTo>
                    <a:pt x="1436713" y="512743"/>
                    <a:pt x="1422979" y="504959"/>
                    <a:pt x="1404347" y="512989"/>
                  </a:cubicBezTo>
                  <a:cubicBezTo>
                    <a:pt x="1385714" y="521019"/>
                    <a:pt x="1364845" y="523703"/>
                    <a:pt x="1345094" y="529139"/>
                  </a:cubicBezTo>
                  <a:cubicBezTo>
                    <a:pt x="1343170" y="529675"/>
                    <a:pt x="1342097" y="533209"/>
                    <a:pt x="1340307" y="535849"/>
                  </a:cubicBezTo>
                  <a:cubicBezTo>
                    <a:pt x="1362228" y="549024"/>
                    <a:pt x="1386005" y="550030"/>
                    <a:pt x="1408552" y="555756"/>
                  </a:cubicBezTo>
                  <a:cubicBezTo>
                    <a:pt x="1421816" y="559112"/>
                    <a:pt x="1430450" y="555331"/>
                    <a:pt x="1437921" y="546429"/>
                  </a:cubicBezTo>
                  <a:cubicBezTo>
                    <a:pt x="1444005" y="539159"/>
                    <a:pt x="1448478" y="530548"/>
                    <a:pt x="1455256" y="520057"/>
                  </a:cubicBezTo>
                  <a:close/>
                  <a:moveTo>
                    <a:pt x="1367596" y="4024929"/>
                  </a:moveTo>
                  <a:cubicBezTo>
                    <a:pt x="1385893" y="4017794"/>
                    <a:pt x="1396138" y="4007527"/>
                    <a:pt x="1397234" y="3989879"/>
                  </a:cubicBezTo>
                  <a:cubicBezTo>
                    <a:pt x="1397703" y="3981893"/>
                    <a:pt x="1395355" y="3972924"/>
                    <a:pt x="1387146" y="3972141"/>
                  </a:cubicBezTo>
                  <a:cubicBezTo>
                    <a:pt x="1370169" y="3970553"/>
                    <a:pt x="1359633" y="3960510"/>
                    <a:pt x="1350708" y="3947805"/>
                  </a:cubicBezTo>
                  <a:cubicBezTo>
                    <a:pt x="1337288" y="3959861"/>
                    <a:pt x="1337668" y="3959861"/>
                    <a:pt x="1337623" y="3972409"/>
                  </a:cubicBezTo>
                  <a:cubicBezTo>
                    <a:pt x="1337377" y="3978974"/>
                    <a:pt x="1336572" y="3985508"/>
                    <a:pt x="1335230" y="3991937"/>
                  </a:cubicBezTo>
                  <a:cubicBezTo>
                    <a:pt x="1332724" y="4005917"/>
                    <a:pt x="1329884" y="4019852"/>
                    <a:pt x="1326573" y="4036963"/>
                  </a:cubicBezTo>
                  <a:cubicBezTo>
                    <a:pt x="1351178" y="4033228"/>
                    <a:pt x="1351021" y="4015199"/>
                    <a:pt x="1355853" y="3999855"/>
                  </a:cubicBezTo>
                  <a:close/>
                  <a:moveTo>
                    <a:pt x="1057420" y="3725199"/>
                  </a:moveTo>
                  <a:cubicBezTo>
                    <a:pt x="1054915" y="3728465"/>
                    <a:pt x="1053551" y="3730165"/>
                    <a:pt x="1052253" y="3731910"/>
                  </a:cubicBezTo>
                  <a:cubicBezTo>
                    <a:pt x="1038833" y="3750184"/>
                    <a:pt x="1034918" y="3750766"/>
                    <a:pt x="1016465" y="3738329"/>
                  </a:cubicBezTo>
                  <a:cubicBezTo>
                    <a:pt x="1011320" y="3734885"/>
                    <a:pt x="1005661" y="3732200"/>
                    <a:pt x="1000382" y="3729225"/>
                  </a:cubicBezTo>
                  <a:cubicBezTo>
                    <a:pt x="980788" y="3761010"/>
                    <a:pt x="984300" y="3778972"/>
                    <a:pt x="1010157" y="3784295"/>
                  </a:cubicBezTo>
                  <a:lnTo>
                    <a:pt x="1017292" y="3757454"/>
                  </a:lnTo>
                  <a:cubicBezTo>
                    <a:pt x="1028834" y="3755485"/>
                    <a:pt x="1033509" y="3760966"/>
                    <a:pt x="1035500" y="3770047"/>
                  </a:cubicBezTo>
                  <a:cubicBezTo>
                    <a:pt x="1036775" y="3775818"/>
                    <a:pt x="1037133" y="3781924"/>
                    <a:pt x="1039146" y="3787404"/>
                  </a:cubicBezTo>
                  <a:cubicBezTo>
                    <a:pt x="1043619" y="3799461"/>
                    <a:pt x="1052880" y="3800825"/>
                    <a:pt x="1060776" y="3790849"/>
                  </a:cubicBezTo>
                  <a:cubicBezTo>
                    <a:pt x="1071154" y="3777674"/>
                    <a:pt x="1070013" y="3741729"/>
                    <a:pt x="1057420" y="3725132"/>
                  </a:cubicBezTo>
                  <a:close/>
                  <a:moveTo>
                    <a:pt x="1085984" y="1633308"/>
                  </a:moveTo>
                  <a:lnTo>
                    <a:pt x="1091151" y="1630557"/>
                  </a:lnTo>
                  <a:cubicBezTo>
                    <a:pt x="1088914" y="1621140"/>
                    <a:pt x="1086812" y="1611745"/>
                    <a:pt x="1084083" y="1599957"/>
                  </a:cubicBezTo>
                  <a:cubicBezTo>
                    <a:pt x="1062095" y="1613378"/>
                    <a:pt x="1038833" y="1616756"/>
                    <a:pt x="1021855" y="1633845"/>
                  </a:cubicBezTo>
                  <a:cubicBezTo>
                    <a:pt x="1015570" y="1640175"/>
                    <a:pt x="1012617" y="1645029"/>
                    <a:pt x="1016084" y="1652813"/>
                  </a:cubicBezTo>
                  <a:cubicBezTo>
                    <a:pt x="1022392" y="1666972"/>
                    <a:pt x="1028521" y="1681242"/>
                    <a:pt x="1035858" y="1694864"/>
                  </a:cubicBezTo>
                  <a:cubicBezTo>
                    <a:pt x="1038676" y="1700098"/>
                    <a:pt x="1044604" y="1703655"/>
                    <a:pt x="1049122" y="1707972"/>
                  </a:cubicBezTo>
                  <a:cubicBezTo>
                    <a:pt x="1053260" y="1703342"/>
                    <a:pt x="1057040" y="1698416"/>
                    <a:pt x="1060440" y="1693232"/>
                  </a:cubicBezTo>
                  <a:cubicBezTo>
                    <a:pt x="1062028" y="1690458"/>
                    <a:pt x="1061201" y="1686275"/>
                    <a:pt x="1061491" y="1682271"/>
                  </a:cubicBezTo>
                  <a:cubicBezTo>
                    <a:pt x="1047019" y="1673481"/>
                    <a:pt x="1031541" y="1666077"/>
                    <a:pt x="1027940" y="1643217"/>
                  </a:cubicBezTo>
                  <a:lnTo>
                    <a:pt x="1057488" y="1655184"/>
                  </a:lnTo>
                  <a:cubicBezTo>
                    <a:pt x="1061133" y="1643687"/>
                    <a:pt x="1064533" y="1632972"/>
                    <a:pt x="1068671" y="1619999"/>
                  </a:cubicBezTo>
                  <a:close/>
                  <a:moveTo>
                    <a:pt x="1387951" y="1001258"/>
                  </a:moveTo>
                  <a:cubicBezTo>
                    <a:pt x="1406874" y="1026355"/>
                    <a:pt x="1435885" y="1030113"/>
                    <a:pt x="1458790" y="1046777"/>
                  </a:cubicBezTo>
                  <a:lnTo>
                    <a:pt x="1485296" y="1005441"/>
                  </a:lnTo>
                  <a:cubicBezTo>
                    <a:pt x="1468811" y="1008841"/>
                    <a:pt x="1457963" y="1008080"/>
                    <a:pt x="1452259" y="996158"/>
                  </a:cubicBezTo>
                  <a:cubicBezTo>
                    <a:pt x="1450827" y="994387"/>
                    <a:pt x="1448613" y="993420"/>
                    <a:pt x="1446331" y="993563"/>
                  </a:cubicBezTo>
                  <a:cubicBezTo>
                    <a:pt x="1427609" y="995979"/>
                    <a:pt x="1407746" y="991013"/>
                    <a:pt x="1388063" y="1001191"/>
                  </a:cubicBezTo>
                  <a:close/>
                  <a:moveTo>
                    <a:pt x="2085830" y="1904071"/>
                  </a:moveTo>
                  <a:cubicBezTo>
                    <a:pt x="2104261" y="1925567"/>
                    <a:pt x="2080662" y="1933396"/>
                    <a:pt x="2075786" y="1946794"/>
                  </a:cubicBezTo>
                  <a:lnTo>
                    <a:pt x="2090012" y="1966925"/>
                  </a:lnTo>
                  <a:cubicBezTo>
                    <a:pt x="2105066" y="1963928"/>
                    <a:pt x="2116854" y="1956166"/>
                    <a:pt x="2116071" y="1942321"/>
                  </a:cubicBezTo>
                  <a:cubicBezTo>
                    <a:pt x="2115132" y="1926842"/>
                    <a:pt x="2116362" y="1909238"/>
                    <a:pt x="2103008" y="1896757"/>
                  </a:cubicBezTo>
                  <a:cubicBezTo>
                    <a:pt x="2101398" y="1895209"/>
                    <a:pt x="2099429" y="1894100"/>
                    <a:pt x="2097260" y="1893536"/>
                  </a:cubicBezTo>
                  <a:cubicBezTo>
                    <a:pt x="2086702" y="1891299"/>
                    <a:pt x="2076077" y="1889488"/>
                    <a:pt x="2064021" y="1887251"/>
                  </a:cubicBezTo>
                  <a:cubicBezTo>
                    <a:pt x="2062858" y="1900493"/>
                    <a:pt x="2056215" y="1912884"/>
                    <a:pt x="2068338" y="1926037"/>
                  </a:cubicBezTo>
                  <a:close/>
                  <a:moveTo>
                    <a:pt x="981459" y="3688359"/>
                  </a:moveTo>
                  <a:cubicBezTo>
                    <a:pt x="995148" y="3695405"/>
                    <a:pt x="1003670" y="3701981"/>
                    <a:pt x="1006690" y="3715335"/>
                  </a:cubicBezTo>
                  <a:cubicBezTo>
                    <a:pt x="1007965" y="3720972"/>
                    <a:pt x="1015637" y="3727593"/>
                    <a:pt x="1021430" y="3728957"/>
                  </a:cubicBezTo>
                  <a:cubicBezTo>
                    <a:pt x="1025904" y="3729986"/>
                    <a:pt x="1033330" y="3724484"/>
                    <a:pt x="1037446" y="3720010"/>
                  </a:cubicBezTo>
                  <a:cubicBezTo>
                    <a:pt x="1041562" y="3715536"/>
                    <a:pt x="1043060" y="3708960"/>
                    <a:pt x="1045901" y="3702943"/>
                  </a:cubicBezTo>
                  <a:cubicBezTo>
                    <a:pt x="1035835" y="3697799"/>
                    <a:pt x="1027514" y="3694667"/>
                    <a:pt x="1020536" y="3689657"/>
                  </a:cubicBezTo>
                  <a:cubicBezTo>
                    <a:pt x="1013557" y="3684646"/>
                    <a:pt x="1007786" y="3677667"/>
                    <a:pt x="999487" y="3669526"/>
                  </a:cubicBezTo>
                  <a:cubicBezTo>
                    <a:pt x="990697" y="3680709"/>
                    <a:pt x="972646" y="3676750"/>
                    <a:pt x="967792" y="3691446"/>
                  </a:cubicBezTo>
                  <a:cubicBezTo>
                    <a:pt x="963676" y="3703726"/>
                    <a:pt x="966226" y="3716655"/>
                    <a:pt x="971997" y="3728174"/>
                  </a:cubicBezTo>
                  <a:lnTo>
                    <a:pt x="977008" y="3728174"/>
                  </a:lnTo>
                  <a:cubicBezTo>
                    <a:pt x="978417" y="3715782"/>
                    <a:pt x="979826" y="3703189"/>
                    <a:pt x="981459" y="3688359"/>
                  </a:cubicBezTo>
                  <a:close/>
                  <a:moveTo>
                    <a:pt x="908003" y="2583743"/>
                  </a:moveTo>
                  <a:cubicBezTo>
                    <a:pt x="910240" y="2583743"/>
                    <a:pt x="912789" y="2584526"/>
                    <a:pt x="914422" y="2583608"/>
                  </a:cubicBezTo>
                  <a:cubicBezTo>
                    <a:pt x="926546" y="2576786"/>
                    <a:pt x="936790" y="2566542"/>
                    <a:pt x="952135" y="2565714"/>
                  </a:cubicBezTo>
                  <a:cubicBezTo>
                    <a:pt x="955065" y="2565558"/>
                    <a:pt x="960142" y="2559250"/>
                    <a:pt x="959807" y="2556275"/>
                  </a:cubicBezTo>
                  <a:cubicBezTo>
                    <a:pt x="959359" y="2552025"/>
                    <a:pt x="955512" y="2545717"/>
                    <a:pt x="951866" y="2544688"/>
                  </a:cubicBezTo>
                  <a:cubicBezTo>
                    <a:pt x="931511" y="2538940"/>
                    <a:pt x="910776" y="2534489"/>
                    <a:pt x="889974" y="2529568"/>
                  </a:cubicBezTo>
                  <a:lnTo>
                    <a:pt x="877493" y="2561375"/>
                  </a:lnTo>
                  <a:lnTo>
                    <a:pt x="881363" y="2563612"/>
                  </a:lnTo>
                  <a:lnTo>
                    <a:pt x="895477" y="2553345"/>
                  </a:lnTo>
                  <a:cubicBezTo>
                    <a:pt x="910642" y="2560077"/>
                    <a:pt x="901516" y="2574706"/>
                    <a:pt x="908003" y="2583743"/>
                  </a:cubicBezTo>
                  <a:close/>
                  <a:moveTo>
                    <a:pt x="483751" y="1982493"/>
                  </a:moveTo>
                  <a:cubicBezTo>
                    <a:pt x="480776" y="1990546"/>
                    <a:pt x="478360" y="1996675"/>
                    <a:pt x="476213" y="2002915"/>
                  </a:cubicBezTo>
                  <a:cubicBezTo>
                    <a:pt x="467042" y="2029600"/>
                    <a:pt x="484757" y="2061318"/>
                    <a:pt x="512404" y="2066440"/>
                  </a:cubicBezTo>
                  <a:cubicBezTo>
                    <a:pt x="517213" y="2067312"/>
                    <a:pt x="525377" y="2065366"/>
                    <a:pt x="527569" y="2061966"/>
                  </a:cubicBezTo>
                  <a:cubicBezTo>
                    <a:pt x="532043" y="2055010"/>
                    <a:pt x="524751" y="2052348"/>
                    <a:pt x="519338" y="2049485"/>
                  </a:cubicBezTo>
                  <a:cubicBezTo>
                    <a:pt x="500638" y="2039599"/>
                    <a:pt x="499654" y="2038659"/>
                    <a:pt x="503009" y="2018506"/>
                  </a:cubicBezTo>
                  <a:cubicBezTo>
                    <a:pt x="505761" y="2001976"/>
                    <a:pt x="499431" y="1991351"/>
                    <a:pt x="483751" y="1982493"/>
                  </a:cubicBezTo>
                  <a:close/>
                  <a:moveTo>
                    <a:pt x="483169" y="1947286"/>
                  </a:moveTo>
                  <a:cubicBezTo>
                    <a:pt x="464559" y="1937221"/>
                    <a:pt x="457468" y="1937646"/>
                    <a:pt x="453017" y="1951447"/>
                  </a:cubicBezTo>
                  <a:cubicBezTo>
                    <a:pt x="446888" y="1970392"/>
                    <a:pt x="442258" y="1989852"/>
                    <a:pt x="437896" y="2009312"/>
                  </a:cubicBezTo>
                  <a:cubicBezTo>
                    <a:pt x="436018" y="2017700"/>
                    <a:pt x="441184" y="2021391"/>
                    <a:pt x="449371" y="2020496"/>
                  </a:cubicBezTo>
                  <a:cubicBezTo>
                    <a:pt x="470129" y="1992738"/>
                    <a:pt x="480888" y="1969341"/>
                    <a:pt x="483169" y="1947286"/>
                  </a:cubicBezTo>
                  <a:close/>
                  <a:moveTo>
                    <a:pt x="1504040" y="1761409"/>
                  </a:moveTo>
                  <a:cubicBezTo>
                    <a:pt x="1511176" y="1743224"/>
                    <a:pt x="1505696" y="1728215"/>
                    <a:pt x="1500193" y="1711282"/>
                  </a:cubicBezTo>
                  <a:lnTo>
                    <a:pt x="1450313" y="1735462"/>
                  </a:lnTo>
                  <a:cubicBezTo>
                    <a:pt x="1459685" y="1764205"/>
                    <a:pt x="1483149" y="1756152"/>
                    <a:pt x="1504040" y="1761409"/>
                  </a:cubicBezTo>
                  <a:close/>
                  <a:moveTo>
                    <a:pt x="781065" y="2546254"/>
                  </a:moveTo>
                  <a:lnTo>
                    <a:pt x="776189" y="2545672"/>
                  </a:lnTo>
                  <a:cubicBezTo>
                    <a:pt x="774041" y="2550090"/>
                    <a:pt x="772274" y="2554687"/>
                    <a:pt x="770910" y="2559406"/>
                  </a:cubicBezTo>
                  <a:cubicBezTo>
                    <a:pt x="767957" y="2573990"/>
                    <a:pt x="774220" y="2580455"/>
                    <a:pt x="788983" y="2577994"/>
                  </a:cubicBezTo>
                  <a:cubicBezTo>
                    <a:pt x="793278" y="2577073"/>
                    <a:pt x="797304" y="2575225"/>
                    <a:pt x="800793" y="2572581"/>
                  </a:cubicBezTo>
                  <a:cubicBezTo>
                    <a:pt x="815221" y="2562337"/>
                    <a:pt x="829648" y="2552047"/>
                    <a:pt x="843494" y="2541020"/>
                  </a:cubicBezTo>
                  <a:cubicBezTo>
                    <a:pt x="846849" y="2538358"/>
                    <a:pt x="847967" y="2532878"/>
                    <a:pt x="850830" y="2527241"/>
                  </a:cubicBezTo>
                  <a:cubicBezTo>
                    <a:pt x="831885" y="2522522"/>
                    <a:pt x="828082" y="2540975"/>
                    <a:pt x="816093" y="2544979"/>
                  </a:cubicBezTo>
                  <a:cubicBezTo>
                    <a:pt x="804104" y="2548983"/>
                    <a:pt x="793725" y="2556700"/>
                    <a:pt x="780304" y="2564215"/>
                  </a:cubicBezTo>
                  <a:close/>
                  <a:moveTo>
                    <a:pt x="783302" y="2173739"/>
                  </a:moveTo>
                  <a:cubicBezTo>
                    <a:pt x="784062" y="2167946"/>
                    <a:pt x="785539" y="2160095"/>
                    <a:pt x="786053" y="2152199"/>
                  </a:cubicBezTo>
                  <a:cubicBezTo>
                    <a:pt x="786567" y="2144303"/>
                    <a:pt x="777464" y="2133275"/>
                    <a:pt x="769187" y="2131933"/>
                  </a:cubicBezTo>
                  <a:cubicBezTo>
                    <a:pt x="759435" y="2130368"/>
                    <a:pt x="756751" y="2137100"/>
                    <a:pt x="754425" y="2144683"/>
                  </a:cubicBezTo>
                  <a:cubicBezTo>
                    <a:pt x="752188" y="2151707"/>
                    <a:pt x="748564" y="2158305"/>
                    <a:pt x="746976" y="2165418"/>
                  </a:cubicBezTo>
                  <a:cubicBezTo>
                    <a:pt x="746037" y="2169668"/>
                    <a:pt x="747871" y="2174522"/>
                    <a:pt x="748274" y="2177541"/>
                  </a:cubicBezTo>
                  <a:close/>
                  <a:moveTo>
                    <a:pt x="606886" y="3070871"/>
                  </a:moveTo>
                  <a:cubicBezTo>
                    <a:pt x="644598" y="3051031"/>
                    <a:pt x="639140" y="3033874"/>
                    <a:pt x="606551" y="3017434"/>
                  </a:cubicBezTo>
                  <a:cubicBezTo>
                    <a:pt x="590893" y="3032868"/>
                    <a:pt x="591005" y="3049375"/>
                    <a:pt x="606953" y="3070871"/>
                  </a:cubicBezTo>
                  <a:close/>
                  <a:moveTo>
                    <a:pt x="284296" y="1861125"/>
                  </a:moveTo>
                  <a:cubicBezTo>
                    <a:pt x="311137" y="1895549"/>
                    <a:pt x="346054" y="1917268"/>
                    <a:pt x="389425" y="1925299"/>
                  </a:cubicBezTo>
                  <a:cubicBezTo>
                    <a:pt x="356231" y="1901011"/>
                    <a:pt x="321069" y="1879545"/>
                    <a:pt x="284296" y="1861125"/>
                  </a:cubicBezTo>
                  <a:close/>
                  <a:moveTo>
                    <a:pt x="1362899" y="3480383"/>
                  </a:moveTo>
                  <a:cubicBezTo>
                    <a:pt x="1360819" y="3487249"/>
                    <a:pt x="1358873" y="3494183"/>
                    <a:pt x="1356569" y="3500983"/>
                  </a:cubicBezTo>
                  <a:cubicBezTo>
                    <a:pt x="1354265" y="3507783"/>
                    <a:pt x="1350060" y="3514583"/>
                    <a:pt x="1349433" y="3521607"/>
                  </a:cubicBezTo>
                  <a:cubicBezTo>
                    <a:pt x="1349008" y="3526438"/>
                    <a:pt x="1352587" y="3535408"/>
                    <a:pt x="1355585" y="3535944"/>
                  </a:cubicBezTo>
                  <a:cubicBezTo>
                    <a:pt x="1360751" y="3536884"/>
                    <a:pt x="1369654" y="3534379"/>
                    <a:pt x="1372003" y="3530375"/>
                  </a:cubicBezTo>
                  <a:cubicBezTo>
                    <a:pt x="1376968" y="3521472"/>
                    <a:pt x="1380301" y="3511754"/>
                    <a:pt x="1381822" y="3501677"/>
                  </a:cubicBezTo>
                  <a:cubicBezTo>
                    <a:pt x="1384439" y="3486153"/>
                    <a:pt x="1381755" y="3483894"/>
                    <a:pt x="1362899" y="3480383"/>
                  </a:cubicBezTo>
                  <a:close/>
                  <a:moveTo>
                    <a:pt x="1639299" y="930173"/>
                  </a:moveTo>
                  <a:cubicBezTo>
                    <a:pt x="1655180" y="935496"/>
                    <a:pt x="1661667" y="946926"/>
                    <a:pt x="1664821" y="961734"/>
                  </a:cubicBezTo>
                  <a:cubicBezTo>
                    <a:pt x="1678868" y="944041"/>
                    <a:pt x="1678734" y="915813"/>
                    <a:pt x="1665581" y="897023"/>
                  </a:cubicBezTo>
                  <a:cubicBezTo>
                    <a:pt x="1648850" y="900177"/>
                    <a:pt x="1645540" y="914224"/>
                    <a:pt x="1639299" y="930173"/>
                  </a:cubicBezTo>
                  <a:close/>
                  <a:moveTo>
                    <a:pt x="993225" y="3983392"/>
                  </a:moveTo>
                  <a:cubicBezTo>
                    <a:pt x="993515" y="3994285"/>
                    <a:pt x="1002395" y="4003523"/>
                    <a:pt x="1012595" y="4003523"/>
                  </a:cubicBezTo>
                  <a:cubicBezTo>
                    <a:pt x="1023645" y="4003523"/>
                    <a:pt x="1024987" y="3995046"/>
                    <a:pt x="1026597" y="3987016"/>
                  </a:cubicBezTo>
                  <a:cubicBezTo>
                    <a:pt x="1027201" y="3984144"/>
                    <a:pt x="1027470" y="3981204"/>
                    <a:pt x="1027358" y="3978270"/>
                  </a:cubicBezTo>
                  <a:cubicBezTo>
                    <a:pt x="1026754" y="3965654"/>
                    <a:pt x="1019708" y="3955119"/>
                    <a:pt x="1011879" y="3954806"/>
                  </a:cubicBezTo>
                  <a:cubicBezTo>
                    <a:pt x="999868" y="3954314"/>
                    <a:pt x="995931" y="3959279"/>
                    <a:pt x="993985" y="3977039"/>
                  </a:cubicBezTo>
                  <a:cubicBezTo>
                    <a:pt x="993851" y="3979254"/>
                    <a:pt x="993493" y="3981424"/>
                    <a:pt x="993225" y="3983370"/>
                  </a:cubicBezTo>
                  <a:close/>
                  <a:moveTo>
                    <a:pt x="1934153" y="3050494"/>
                  </a:moveTo>
                  <a:cubicBezTo>
                    <a:pt x="1935517" y="3039310"/>
                    <a:pt x="1925362" y="3000770"/>
                    <a:pt x="1915923" y="2982987"/>
                  </a:cubicBezTo>
                  <a:cubicBezTo>
                    <a:pt x="1914201" y="2979744"/>
                    <a:pt x="1909928" y="2977865"/>
                    <a:pt x="1903397" y="2972564"/>
                  </a:cubicBezTo>
                  <a:cubicBezTo>
                    <a:pt x="1900914" y="2997482"/>
                    <a:pt x="1906551" y="3016696"/>
                    <a:pt x="1915252" y="3035194"/>
                  </a:cubicBezTo>
                  <a:cubicBezTo>
                    <a:pt x="1918898" y="3043068"/>
                    <a:pt x="1922700" y="3051769"/>
                    <a:pt x="1934153" y="3050471"/>
                  </a:cubicBezTo>
                  <a:close/>
                  <a:moveTo>
                    <a:pt x="2011792" y="3840260"/>
                  </a:moveTo>
                  <a:cubicBezTo>
                    <a:pt x="2014029" y="3829881"/>
                    <a:pt x="2016735" y="3821448"/>
                    <a:pt x="2017652" y="3812814"/>
                  </a:cubicBezTo>
                  <a:cubicBezTo>
                    <a:pt x="2018435" y="3805165"/>
                    <a:pt x="2016601" y="3797045"/>
                    <a:pt x="2007587" y="3795211"/>
                  </a:cubicBezTo>
                  <a:cubicBezTo>
                    <a:pt x="1999310" y="3793511"/>
                    <a:pt x="1990229" y="3794428"/>
                    <a:pt x="1986807" y="3803778"/>
                  </a:cubicBezTo>
                  <a:cubicBezTo>
                    <a:pt x="1983094" y="3813843"/>
                    <a:pt x="1981192" y="3824557"/>
                    <a:pt x="1978508" y="3835093"/>
                  </a:cubicBezTo>
                  <a:lnTo>
                    <a:pt x="1981170" y="3838672"/>
                  </a:lnTo>
                  <a:cubicBezTo>
                    <a:pt x="1992086" y="3826727"/>
                    <a:pt x="2001256" y="3835473"/>
                    <a:pt x="2011792" y="3840237"/>
                  </a:cubicBezTo>
                  <a:close/>
                  <a:moveTo>
                    <a:pt x="1877226" y="2855222"/>
                  </a:moveTo>
                  <a:cubicBezTo>
                    <a:pt x="1896016" y="2848333"/>
                    <a:pt x="1901496" y="2837954"/>
                    <a:pt x="1896306" y="2822117"/>
                  </a:cubicBezTo>
                  <a:cubicBezTo>
                    <a:pt x="1894830" y="2816642"/>
                    <a:pt x="1893667" y="2811086"/>
                    <a:pt x="1892839" y="2805476"/>
                  </a:cubicBezTo>
                  <a:cubicBezTo>
                    <a:pt x="1891766" y="2800152"/>
                    <a:pt x="1890602" y="2794829"/>
                    <a:pt x="1888366" y="2784249"/>
                  </a:cubicBezTo>
                  <a:cubicBezTo>
                    <a:pt x="1876488" y="2798072"/>
                    <a:pt x="1862240" y="2808518"/>
                    <a:pt x="1869062" y="2820954"/>
                  </a:cubicBezTo>
                  <a:cubicBezTo>
                    <a:pt x="1875437" y="2832407"/>
                    <a:pt x="1876399" y="2843277"/>
                    <a:pt x="1877226" y="2855200"/>
                  </a:cubicBezTo>
                  <a:close/>
                  <a:moveTo>
                    <a:pt x="933055" y="3612689"/>
                  </a:moveTo>
                  <a:cubicBezTo>
                    <a:pt x="930818" y="3612890"/>
                    <a:pt x="927642" y="3612331"/>
                    <a:pt x="926926" y="3613427"/>
                  </a:cubicBezTo>
                  <a:cubicBezTo>
                    <a:pt x="917263" y="3628257"/>
                    <a:pt x="907309" y="3642952"/>
                    <a:pt x="898921" y="3658498"/>
                  </a:cubicBezTo>
                  <a:cubicBezTo>
                    <a:pt x="895320" y="3665209"/>
                    <a:pt x="897043" y="3672948"/>
                    <a:pt x="905184" y="3676885"/>
                  </a:cubicBezTo>
                  <a:cubicBezTo>
                    <a:pt x="922922" y="3663486"/>
                    <a:pt x="935157" y="3635012"/>
                    <a:pt x="933055" y="3612666"/>
                  </a:cubicBezTo>
                  <a:close/>
                  <a:moveTo>
                    <a:pt x="1739753" y="2740072"/>
                  </a:moveTo>
                  <a:cubicBezTo>
                    <a:pt x="1751228" y="2721909"/>
                    <a:pt x="1761182" y="2706229"/>
                    <a:pt x="1771605" y="2689767"/>
                  </a:cubicBezTo>
                  <a:cubicBezTo>
                    <a:pt x="1756149" y="2682654"/>
                    <a:pt x="1745412" y="2688693"/>
                    <a:pt x="1738478" y="2698423"/>
                  </a:cubicBezTo>
                  <a:cubicBezTo>
                    <a:pt x="1730292" y="2709898"/>
                    <a:pt x="1725527" y="2723564"/>
                    <a:pt x="1739753" y="2740050"/>
                  </a:cubicBezTo>
                  <a:close/>
                  <a:moveTo>
                    <a:pt x="1505226" y="1506392"/>
                  </a:moveTo>
                  <a:lnTo>
                    <a:pt x="1499030" y="1504156"/>
                  </a:lnTo>
                  <a:cubicBezTo>
                    <a:pt x="1492633" y="1521424"/>
                    <a:pt x="1471316" y="1523593"/>
                    <a:pt x="1460356" y="1542830"/>
                  </a:cubicBezTo>
                  <a:lnTo>
                    <a:pt x="1502631" y="1547303"/>
                  </a:lnTo>
                  <a:cubicBezTo>
                    <a:pt x="1503615" y="1531802"/>
                    <a:pt x="1504421" y="1519075"/>
                    <a:pt x="1505226" y="1506370"/>
                  </a:cubicBezTo>
                  <a:close/>
                  <a:moveTo>
                    <a:pt x="2027337" y="1919170"/>
                  </a:moveTo>
                  <a:cubicBezTo>
                    <a:pt x="2047894" y="1905413"/>
                    <a:pt x="2051942" y="1899262"/>
                    <a:pt x="2043420" y="1888257"/>
                  </a:cubicBezTo>
                  <a:cubicBezTo>
                    <a:pt x="2036374" y="1879064"/>
                    <a:pt x="2035166" y="1870027"/>
                    <a:pt x="2034853" y="1859604"/>
                  </a:cubicBezTo>
                  <a:cubicBezTo>
                    <a:pt x="2034853" y="1856830"/>
                    <a:pt x="2031699" y="1854124"/>
                    <a:pt x="2028724" y="1849292"/>
                  </a:cubicBezTo>
                  <a:cubicBezTo>
                    <a:pt x="2020381" y="1862087"/>
                    <a:pt x="2014588" y="1871660"/>
                    <a:pt x="2023088" y="1885081"/>
                  </a:cubicBezTo>
                  <a:cubicBezTo>
                    <a:pt x="2026264" y="1890047"/>
                    <a:pt x="2025638" y="1897540"/>
                    <a:pt x="2026398" y="1903915"/>
                  </a:cubicBezTo>
                  <a:cubicBezTo>
                    <a:pt x="2026980" y="1908634"/>
                    <a:pt x="2027002" y="1913399"/>
                    <a:pt x="2027337" y="1919147"/>
                  </a:cubicBezTo>
                  <a:close/>
                  <a:moveTo>
                    <a:pt x="799765" y="2344853"/>
                  </a:moveTo>
                  <a:cubicBezTo>
                    <a:pt x="819694" y="2335168"/>
                    <a:pt x="824951" y="2318213"/>
                    <a:pt x="832645" y="2302511"/>
                  </a:cubicBezTo>
                  <a:cubicBezTo>
                    <a:pt x="815914" y="2296449"/>
                    <a:pt x="815914" y="2296449"/>
                    <a:pt x="790951" y="2330941"/>
                  </a:cubicBezTo>
                  <a:close/>
                  <a:moveTo>
                    <a:pt x="769635" y="2538582"/>
                  </a:moveTo>
                  <a:cubicBezTo>
                    <a:pt x="776614" y="2519726"/>
                    <a:pt x="801285" y="2521963"/>
                    <a:pt x="803657" y="2501608"/>
                  </a:cubicBezTo>
                  <a:lnTo>
                    <a:pt x="766101" y="2497470"/>
                  </a:lnTo>
                  <a:cubicBezTo>
                    <a:pt x="761560" y="2509436"/>
                    <a:pt x="759636" y="2520956"/>
                    <a:pt x="769635" y="2538559"/>
                  </a:cubicBezTo>
                  <a:close/>
                  <a:moveTo>
                    <a:pt x="646611" y="2075566"/>
                  </a:moveTo>
                  <a:cubicBezTo>
                    <a:pt x="618048" y="2081561"/>
                    <a:pt x="607624" y="2099992"/>
                    <a:pt x="621805" y="2117103"/>
                  </a:cubicBezTo>
                  <a:cubicBezTo>
                    <a:pt x="627487" y="2112071"/>
                    <a:pt x="632989" y="2106792"/>
                    <a:pt x="638894" y="2102072"/>
                  </a:cubicBezTo>
                  <a:cubicBezTo>
                    <a:pt x="647797" y="2094758"/>
                    <a:pt x="651309" y="2086459"/>
                    <a:pt x="646544" y="2075432"/>
                  </a:cubicBezTo>
                  <a:close/>
                  <a:moveTo>
                    <a:pt x="1624961" y="3430032"/>
                  </a:moveTo>
                  <a:cubicBezTo>
                    <a:pt x="1624536" y="3454637"/>
                    <a:pt x="1635340" y="3483358"/>
                    <a:pt x="1648224" y="3491969"/>
                  </a:cubicBezTo>
                  <a:cubicBezTo>
                    <a:pt x="1654733" y="3472420"/>
                    <a:pt x="1643549" y="3442693"/>
                    <a:pt x="1624894" y="3429898"/>
                  </a:cubicBezTo>
                  <a:close/>
                  <a:moveTo>
                    <a:pt x="882682" y="2609287"/>
                  </a:moveTo>
                  <a:lnTo>
                    <a:pt x="893464" y="2592913"/>
                  </a:lnTo>
                  <a:cubicBezTo>
                    <a:pt x="883219" y="2581103"/>
                    <a:pt x="874876" y="2594077"/>
                    <a:pt x="863177" y="2592533"/>
                  </a:cubicBezTo>
                  <a:lnTo>
                    <a:pt x="854029" y="2576473"/>
                  </a:lnTo>
                  <a:cubicBezTo>
                    <a:pt x="841100" y="2596403"/>
                    <a:pt x="842487" y="2600921"/>
                    <a:pt x="858503" y="2603986"/>
                  </a:cubicBezTo>
                  <a:cubicBezTo>
                    <a:pt x="865571" y="2605238"/>
                    <a:pt x="872729" y="2606983"/>
                    <a:pt x="882615" y="2609153"/>
                  </a:cubicBezTo>
                  <a:close/>
                  <a:moveTo>
                    <a:pt x="790101" y="2262182"/>
                  </a:moveTo>
                  <a:cubicBezTo>
                    <a:pt x="799049" y="2241178"/>
                    <a:pt x="787037" y="2216283"/>
                    <a:pt x="761448" y="2205412"/>
                  </a:cubicBezTo>
                  <a:cubicBezTo>
                    <a:pt x="761717" y="2211093"/>
                    <a:pt x="760263" y="2216931"/>
                    <a:pt x="762455" y="2220555"/>
                  </a:cubicBezTo>
                  <a:cubicBezTo>
                    <a:pt x="770955" y="2234647"/>
                    <a:pt x="780685" y="2248179"/>
                    <a:pt x="790034" y="2262047"/>
                  </a:cubicBezTo>
                  <a:close/>
                  <a:moveTo>
                    <a:pt x="2291659" y="5013792"/>
                  </a:moveTo>
                  <a:cubicBezTo>
                    <a:pt x="2296379" y="4986951"/>
                    <a:pt x="2291793" y="4969414"/>
                    <a:pt x="2276852" y="4959304"/>
                  </a:cubicBezTo>
                  <a:cubicBezTo>
                    <a:pt x="2276136" y="4974044"/>
                    <a:pt x="2274794" y="4987980"/>
                    <a:pt x="2275017" y="5001803"/>
                  </a:cubicBezTo>
                  <a:cubicBezTo>
                    <a:pt x="2275085" y="5010482"/>
                    <a:pt x="2280990" y="5014709"/>
                    <a:pt x="2291592" y="5013658"/>
                  </a:cubicBezTo>
                  <a:close/>
                  <a:moveTo>
                    <a:pt x="2062388" y="1843432"/>
                  </a:moveTo>
                  <a:cubicBezTo>
                    <a:pt x="2072096" y="1852849"/>
                    <a:pt x="2064356" y="1870273"/>
                    <a:pt x="2079634" y="1876984"/>
                  </a:cubicBezTo>
                  <a:cubicBezTo>
                    <a:pt x="2091600" y="1859090"/>
                    <a:pt x="2092764" y="1845669"/>
                    <a:pt x="2082966" y="1837147"/>
                  </a:cubicBezTo>
                  <a:cubicBezTo>
                    <a:pt x="2075473" y="1830638"/>
                    <a:pt x="2069590" y="1834530"/>
                    <a:pt x="2062388" y="1843432"/>
                  </a:cubicBezTo>
                  <a:close/>
                  <a:moveTo>
                    <a:pt x="1537369" y="984348"/>
                  </a:moveTo>
                  <a:lnTo>
                    <a:pt x="1540455" y="990007"/>
                  </a:lnTo>
                  <a:cubicBezTo>
                    <a:pt x="1566536" y="973432"/>
                    <a:pt x="1603376" y="978443"/>
                    <a:pt x="1621159" y="945159"/>
                  </a:cubicBezTo>
                  <a:close/>
                  <a:moveTo>
                    <a:pt x="1152864" y="696137"/>
                  </a:moveTo>
                  <a:cubicBezTo>
                    <a:pt x="1168320" y="680636"/>
                    <a:pt x="1179370" y="663078"/>
                    <a:pt x="1180913" y="639010"/>
                  </a:cubicBezTo>
                  <a:cubicBezTo>
                    <a:pt x="1149017" y="648919"/>
                    <a:pt x="1161968" y="677661"/>
                    <a:pt x="1152864" y="696137"/>
                  </a:cubicBezTo>
                  <a:close/>
                  <a:moveTo>
                    <a:pt x="834054" y="2264307"/>
                  </a:moveTo>
                  <a:cubicBezTo>
                    <a:pt x="825577" y="2254129"/>
                    <a:pt x="819694" y="2249007"/>
                    <a:pt x="811060" y="2259565"/>
                  </a:cubicBezTo>
                  <a:cubicBezTo>
                    <a:pt x="807906" y="2263412"/>
                    <a:pt x="803299" y="2266051"/>
                    <a:pt x="799519" y="2269451"/>
                  </a:cubicBezTo>
                  <a:cubicBezTo>
                    <a:pt x="790571" y="2277414"/>
                    <a:pt x="791578" y="2281105"/>
                    <a:pt x="805200" y="2290209"/>
                  </a:cubicBezTo>
                  <a:close/>
                  <a:moveTo>
                    <a:pt x="1627892" y="3409342"/>
                  </a:moveTo>
                  <a:cubicBezTo>
                    <a:pt x="1626281" y="3385140"/>
                    <a:pt x="1608409" y="3359417"/>
                    <a:pt x="1584006" y="3348949"/>
                  </a:cubicBezTo>
                  <a:cubicBezTo>
                    <a:pt x="1599149" y="3371675"/>
                    <a:pt x="1607470" y="3393282"/>
                    <a:pt x="1627802" y="3409342"/>
                  </a:cubicBezTo>
                  <a:close/>
                  <a:moveTo>
                    <a:pt x="2218628" y="4264266"/>
                  </a:moveTo>
                  <a:lnTo>
                    <a:pt x="2222050" y="4261000"/>
                  </a:lnTo>
                  <a:cubicBezTo>
                    <a:pt x="2213640" y="4240064"/>
                    <a:pt x="2187134" y="4219374"/>
                    <a:pt x="2168994" y="4221275"/>
                  </a:cubicBezTo>
                  <a:close/>
                  <a:moveTo>
                    <a:pt x="753686" y="2354293"/>
                  </a:moveTo>
                  <a:cubicBezTo>
                    <a:pt x="757802" y="2369458"/>
                    <a:pt x="764267" y="2376079"/>
                    <a:pt x="773818" y="2379367"/>
                  </a:cubicBezTo>
                  <a:cubicBezTo>
                    <a:pt x="782094" y="2382230"/>
                    <a:pt x="788536" y="2378338"/>
                    <a:pt x="791712" y="2370733"/>
                  </a:cubicBezTo>
                  <a:cubicBezTo>
                    <a:pt x="795335" y="2361898"/>
                    <a:pt x="788737" y="2358587"/>
                    <a:pt x="781870" y="2357312"/>
                  </a:cubicBezTo>
                  <a:cubicBezTo>
                    <a:pt x="773482" y="2355769"/>
                    <a:pt x="765005" y="2355433"/>
                    <a:pt x="753686" y="2354293"/>
                  </a:cubicBezTo>
                  <a:close/>
                  <a:moveTo>
                    <a:pt x="810501" y="2706900"/>
                  </a:moveTo>
                  <a:cubicBezTo>
                    <a:pt x="795693" y="2689722"/>
                    <a:pt x="781423" y="2682184"/>
                    <a:pt x="762276" y="2680506"/>
                  </a:cubicBezTo>
                  <a:cubicBezTo>
                    <a:pt x="767622" y="2700615"/>
                    <a:pt x="767622" y="2700615"/>
                    <a:pt x="810501" y="2706900"/>
                  </a:cubicBezTo>
                  <a:close/>
                  <a:moveTo>
                    <a:pt x="2277500" y="3544981"/>
                  </a:moveTo>
                  <a:lnTo>
                    <a:pt x="2281057" y="3540015"/>
                  </a:lnTo>
                  <a:cubicBezTo>
                    <a:pt x="2272624" y="3531650"/>
                    <a:pt x="2264639" y="3522680"/>
                    <a:pt x="2255445" y="3515232"/>
                  </a:cubicBezTo>
                  <a:cubicBezTo>
                    <a:pt x="2252627" y="3512995"/>
                    <a:pt x="2246498" y="3514874"/>
                    <a:pt x="2241801" y="3514874"/>
                  </a:cubicBezTo>
                  <a:cubicBezTo>
                    <a:pt x="2242673" y="3520063"/>
                    <a:pt x="2241801" y="3528138"/>
                    <a:pt x="2244731" y="3529928"/>
                  </a:cubicBezTo>
                  <a:cubicBezTo>
                    <a:pt x="2254931" y="3536123"/>
                    <a:pt x="2266473" y="3540217"/>
                    <a:pt x="2277500" y="3544981"/>
                  </a:cubicBezTo>
                  <a:close/>
                  <a:moveTo>
                    <a:pt x="1527594" y="1226995"/>
                  </a:moveTo>
                  <a:cubicBezTo>
                    <a:pt x="1516410" y="1232542"/>
                    <a:pt x="1509878" y="1234354"/>
                    <a:pt x="1505628" y="1238559"/>
                  </a:cubicBezTo>
                  <a:cubicBezTo>
                    <a:pt x="1502922" y="1241243"/>
                    <a:pt x="1502027" y="1248155"/>
                    <a:pt x="1503392" y="1251980"/>
                  </a:cubicBezTo>
                  <a:cubicBezTo>
                    <a:pt x="1504756" y="1255805"/>
                    <a:pt x="1510102" y="1260770"/>
                    <a:pt x="1513904" y="1260927"/>
                  </a:cubicBezTo>
                  <a:cubicBezTo>
                    <a:pt x="1517707" y="1261084"/>
                    <a:pt x="1523948" y="1256834"/>
                    <a:pt x="1525245" y="1253143"/>
                  </a:cubicBezTo>
                  <a:cubicBezTo>
                    <a:pt x="1527460" y="1246902"/>
                    <a:pt x="1526744" y="1239543"/>
                    <a:pt x="1527594" y="1226995"/>
                  </a:cubicBezTo>
                  <a:close/>
                  <a:moveTo>
                    <a:pt x="788200" y="2653240"/>
                  </a:moveTo>
                  <a:lnTo>
                    <a:pt x="790281" y="2649102"/>
                  </a:lnTo>
                  <a:cubicBezTo>
                    <a:pt x="783570" y="2643622"/>
                    <a:pt x="777575" y="2637403"/>
                    <a:pt x="770373" y="2632863"/>
                  </a:cubicBezTo>
                  <a:cubicBezTo>
                    <a:pt x="758362" y="2625258"/>
                    <a:pt x="752836" y="2629261"/>
                    <a:pt x="750555" y="2648274"/>
                  </a:cubicBezTo>
                  <a:close/>
                  <a:moveTo>
                    <a:pt x="1086365" y="1650643"/>
                  </a:moveTo>
                  <a:cubicBezTo>
                    <a:pt x="1080370" y="1657689"/>
                    <a:pt x="1074286" y="1664064"/>
                    <a:pt x="1069320" y="1671110"/>
                  </a:cubicBezTo>
                  <a:cubicBezTo>
                    <a:pt x="1067620" y="1673570"/>
                    <a:pt x="1067083" y="1679744"/>
                    <a:pt x="1068783" y="1681063"/>
                  </a:cubicBezTo>
                  <a:cubicBezTo>
                    <a:pt x="1072071" y="1683633"/>
                    <a:pt x="1076277" y="1684725"/>
                    <a:pt x="1080392" y="1684083"/>
                  </a:cubicBezTo>
                  <a:cubicBezTo>
                    <a:pt x="1092896" y="1680952"/>
                    <a:pt x="1095177" y="1668739"/>
                    <a:pt x="1086365" y="1650643"/>
                  </a:cubicBezTo>
                  <a:close/>
                  <a:moveTo>
                    <a:pt x="1297853" y="4030588"/>
                  </a:moveTo>
                  <a:cubicBezTo>
                    <a:pt x="1288190" y="4015289"/>
                    <a:pt x="1283291" y="4011866"/>
                    <a:pt x="1276827" y="4015468"/>
                  </a:cubicBezTo>
                  <a:cubicBezTo>
                    <a:pt x="1270117" y="4019270"/>
                    <a:pt x="1267679" y="4031550"/>
                    <a:pt x="1273830" y="4036493"/>
                  </a:cubicBezTo>
                  <a:cubicBezTo>
                    <a:pt x="1284074" y="4044814"/>
                    <a:pt x="1290897" y="4037075"/>
                    <a:pt x="1297853" y="4030678"/>
                  </a:cubicBezTo>
                  <a:close/>
                  <a:moveTo>
                    <a:pt x="1585191" y="1041766"/>
                  </a:moveTo>
                  <a:cubicBezTo>
                    <a:pt x="1560184" y="1044719"/>
                    <a:pt x="1558730" y="1063396"/>
                    <a:pt x="1551639" y="1077219"/>
                  </a:cubicBezTo>
                  <a:cubicBezTo>
                    <a:pt x="1565753" y="1070151"/>
                    <a:pt x="1578525" y="1061853"/>
                    <a:pt x="1585191" y="1041856"/>
                  </a:cubicBezTo>
                  <a:close/>
                  <a:moveTo>
                    <a:pt x="666832" y="2046756"/>
                  </a:moveTo>
                  <a:cubicBezTo>
                    <a:pt x="675913" y="2041321"/>
                    <a:pt x="676361" y="2031770"/>
                    <a:pt x="678866" y="2024030"/>
                  </a:cubicBezTo>
                  <a:cubicBezTo>
                    <a:pt x="680208" y="2019915"/>
                    <a:pt x="679201" y="2012287"/>
                    <a:pt x="676405" y="2010319"/>
                  </a:cubicBezTo>
                  <a:cubicBezTo>
                    <a:pt x="672983" y="2007903"/>
                    <a:pt x="666541" y="2009737"/>
                    <a:pt x="661106" y="2009737"/>
                  </a:cubicBezTo>
                  <a:cubicBezTo>
                    <a:pt x="663164" y="2023002"/>
                    <a:pt x="664774" y="2033380"/>
                    <a:pt x="666832" y="2046756"/>
                  </a:cubicBezTo>
                  <a:close/>
                  <a:moveTo>
                    <a:pt x="2231803" y="2569047"/>
                  </a:moveTo>
                  <a:cubicBezTo>
                    <a:pt x="2223638" y="2556991"/>
                    <a:pt x="2215452" y="2563790"/>
                    <a:pt x="2207914" y="2566810"/>
                  </a:cubicBezTo>
                  <a:cubicBezTo>
                    <a:pt x="2200376" y="2569830"/>
                    <a:pt x="2197982" y="2574930"/>
                    <a:pt x="2202344" y="2583161"/>
                  </a:cubicBezTo>
                  <a:cubicBezTo>
                    <a:pt x="2215832" y="2585845"/>
                    <a:pt x="2223213" y="2577122"/>
                    <a:pt x="2231803" y="2569047"/>
                  </a:cubicBezTo>
                  <a:close/>
                  <a:moveTo>
                    <a:pt x="775093" y="2884703"/>
                  </a:moveTo>
                  <a:cubicBezTo>
                    <a:pt x="769255" y="2869045"/>
                    <a:pt x="758339" y="2868285"/>
                    <a:pt x="747356" y="2869157"/>
                  </a:cubicBezTo>
                  <a:cubicBezTo>
                    <a:pt x="743979" y="2869426"/>
                    <a:pt x="740892" y="2873429"/>
                    <a:pt x="737671" y="2875733"/>
                  </a:cubicBezTo>
                  <a:cubicBezTo>
                    <a:pt x="740310" y="2878708"/>
                    <a:pt x="742682" y="2883898"/>
                    <a:pt x="745679" y="2884278"/>
                  </a:cubicBezTo>
                  <a:cubicBezTo>
                    <a:pt x="754671" y="2885419"/>
                    <a:pt x="763909" y="2884703"/>
                    <a:pt x="775093" y="2884703"/>
                  </a:cubicBezTo>
                  <a:close/>
                  <a:moveTo>
                    <a:pt x="1885995" y="2867547"/>
                  </a:moveTo>
                  <a:cubicBezTo>
                    <a:pt x="1885995" y="2879782"/>
                    <a:pt x="1885637" y="2889579"/>
                    <a:pt x="1898610" y="2889266"/>
                  </a:cubicBezTo>
                  <a:cubicBezTo>
                    <a:pt x="1905321" y="2889087"/>
                    <a:pt x="1912881" y="2886000"/>
                    <a:pt x="1911203" y="2877008"/>
                  </a:cubicBezTo>
                  <a:cubicBezTo>
                    <a:pt x="1908385" y="2862067"/>
                    <a:pt x="1896955" y="2868598"/>
                    <a:pt x="1885995" y="2867547"/>
                  </a:cubicBezTo>
                  <a:close/>
                  <a:moveTo>
                    <a:pt x="2173870" y="2585935"/>
                  </a:moveTo>
                  <a:cubicBezTo>
                    <a:pt x="2157787" y="2590408"/>
                    <a:pt x="2157765" y="2590408"/>
                    <a:pt x="2152285" y="2608996"/>
                  </a:cubicBezTo>
                  <a:cubicBezTo>
                    <a:pt x="2170805" y="2613783"/>
                    <a:pt x="2174586" y="2610114"/>
                    <a:pt x="2173892" y="2585935"/>
                  </a:cubicBezTo>
                  <a:close/>
                  <a:moveTo>
                    <a:pt x="1968398" y="3035798"/>
                  </a:moveTo>
                  <a:cubicBezTo>
                    <a:pt x="1972156" y="3015667"/>
                    <a:pt x="1967369" y="3001955"/>
                    <a:pt x="1954664" y="2987729"/>
                  </a:cubicBezTo>
                  <a:cubicBezTo>
                    <a:pt x="1953165" y="3009404"/>
                    <a:pt x="1955872" y="3019044"/>
                    <a:pt x="1968398" y="3035798"/>
                  </a:cubicBezTo>
                  <a:close/>
                  <a:moveTo>
                    <a:pt x="2242561" y="2547865"/>
                  </a:moveTo>
                  <a:cubicBezTo>
                    <a:pt x="2260255" y="2557147"/>
                    <a:pt x="2273295" y="2549162"/>
                    <a:pt x="2285486" y="2522678"/>
                  </a:cubicBezTo>
                  <a:close/>
                  <a:moveTo>
                    <a:pt x="2058765" y="1223684"/>
                  </a:moveTo>
                  <a:cubicBezTo>
                    <a:pt x="2054425" y="1207244"/>
                    <a:pt x="2044158" y="1200735"/>
                    <a:pt x="2030111" y="1195702"/>
                  </a:cubicBezTo>
                  <a:cubicBezTo>
                    <a:pt x="2039416" y="1224355"/>
                    <a:pt x="2039416" y="1224355"/>
                    <a:pt x="2058765" y="1223774"/>
                  </a:cubicBezTo>
                  <a:close/>
                  <a:moveTo>
                    <a:pt x="701905" y="1854258"/>
                  </a:moveTo>
                  <a:cubicBezTo>
                    <a:pt x="701905" y="1850925"/>
                    <a:pt x="703225" y="1845624"/>
                    <a:pt x="701681" y="1844595"/>
                  </a:cubicBezTo>
                  <a:cubicBezTo>
                    <a:pt x="692287" y="1838287"/>
                    <a:pt x="683183" y="1830638"/>
                    <a:pt x="669069" y="1830034"/>
                  </a:cubicBezTo>
                  <a:cubicBezTo>
                    <a:pt x="672782" y="1847995"/>
                    <a:pt x="689021" y="1847391"/>
                    <a:pt x="701905" y="1854258"/>
                  </a:cubicBezTo>
                  <a:close/>
                  <a:moveTo>
                    <a:pt x="1968107" y="3882893"/>
                  </a:moveTo>
                  <a:cubicBezTo>
                    <a:pt x="1977323" y="3860212"/>
                    <a:pt x="1975511" y="3852786"/>
                    <a:pt x="1958646" y="3845427"/>
                  </a:cubicBezTo>
                  <a:cubicBezTo>
                    <a:pt x="1960100" y="3858266"/>
                    <a:pt x="1956275" y="3870635"/>
                    <a:pt x="1968107" y="3882893"/>
                  </a:cubicBezTo>
                  <a:close/>
                  <a:moveTo>
                    <a:pt x="1236677" y="3607499"/>
                  </a:moveTo>
                  <a:lnTo>
                    <a:pt x="1242918" y="3606694"/>
                  </a:lnTo>
                  <a:cubicBezTo>
                    <a:pt x="1247391" y="3589583"/>
                    <a:pt x="1237035" y="3575223"/>
                    <a:pt x="1234462" y="3559408"/>
                  </a:cubicBezTo>
                  <a:lnTo>
                    <a:pt x="1229765" y="3560146"/>
                  </a:lnTo>
                  <a:close/>
                  <a:moveTo>
                    <a:pt x="1149017" y="3557395"/>
                  </a:moveTo>
                  <a:cubicBezTo>
                    <a:pt x="1148391" y="3555158"/>
                    <a:pt x="1147787" y="3552922"/>
                    <a:pt x="1147160" y="3550551"/>
                  </a:cubicBezTo>
                  <a:cubicBezTo>
                    <a:pt x="1138348" y="3547441"/>
                    <a:pt x="1129579" y="3547889"/>
                    <a:pt x="1122019" y="3555181"/>
                  </a:cubicBezTo>
                  <a:cubicBezTo>
                    <a:pt x="1119916" y="3557216"/>
                    <a:pt x="1118462" y="3562227"/>
                    <a:pt x="1119514" y="3564598"/>
                  </a:cubicBezTo>
                  <a:cubicBezTo>
                    <a:pt x="1121616" y="3567224"/>
                    <a:pt x="1124949" y="3568541"/>
                    <a:pt x="1128282" y="3568065"/>
                  </a:cubicBezTo>
                  <a:cubicBezTo>
                    <a:pt x="1135395" y="3564938"/>
                    <a:pt x="1142307" y="3561374"/>
                    <a:pt x="1148995" y="3557395"/>
                  </a:cubicBezTo>
                  <a:close/>
                  <a:moveTo>
                    <a:pt x="1426804" y="1548220"/>
                  </a:moveTo>
                  <a:cubicBezTo>
                    <a:pt x="1428325" y="1536030"/>
                    <a:pt x="1429510" y="1526591"/>
                    <a:pt x="1430718" y="1516905"/>
                  </a:cubicBezTo>
                  <a:cubicBezTo>
                    <a:pt x="1419780" y="1513147"/>
                    <a:pt x="1411840" y="1511000"/>
                    <a:pt x="1408775" y="1520932"/>
                  </a:cubicBezTo>
                  <a:close/>
                  <a:moveTo>
                    <a:pt x="575258" y="1865174"/>
                  </a:moveTo>
                  <a:cubicBezTo>
                    <a:pt x="582415" y="1854594"/>
                    <a:pt x="581498" y="1845042"/>
                    <a:pt x="575817" y="1834753"/>
                  </a:cubicBezTo>
                  <a:cubicBezTo>
                    <a:pt x="559265" y="1841374"/>
                    <a:pt x="559153" y="1847436"/>
                    <a:pt x="575280" y="1865174"/>
                  </a:cubicBezTo>
                  <a:close/>
                  <a:moveTo>
                    <a:pt x="1908609" y="2908279"/>
                  </a:moveTo>
                  <a:lnTo>
                    <a:pt x="1930977" y="2925278"/>
                  </a:lnTo>
                  <a:lnTo>
                    <a:pt x="1936166" y="2921878"/>
                  </a:lnTo>
                  <a:cubicBezTo>
                    <a:pt x="1934242" y="2915526"/>
                    <a:pt x="1934108" y="2907339"/>
                    <a:pt x="1929948" y="2903268"/>
                  </a:cubicBezTo>
                  <a:cubicBezTo>
                    <a:pt x="1924602" y="2898012"/>
                    <a:pt x="1916303" y="2898056"/>
                    <a:pt x="1908631" y="2908279"/>
                  </a:cubicBezTo>
                  <a:close/>
                  <a:moveTo>
                    <a:pt x="2537997" y="3599917"/>
                  </a:moveTo>
                  <a:cubicBezTo>
                    <a:pt x="2527014" y="3588352"/>
                    <a:pt x="2521131" y="3577549"/>
                    <a:pt x="2506302" y="3582224"/>
                  </a:cubicBezTo>
                  <a:cubicBezTo>
                    <a:pt x="2510261" y="3597971"/>
                    <a:pt x="2510261" y="3597971"/>
                    <a:pt x="2538019" y="3599917"/>
                  </a:cubicBezTo>
                  <a:close/>
                  <a:moveTo>
                    <a:pt x="741093" y="2042708"/>
                  </a:moveTo>
                  <a:lnTo>
                    <a:pt x="716936" y="2025529"/>
                  </a:lnTo>
                  <a:cubicBezTo>
                    <a:pt x="712440" y="2044944"/>
                    <a:pt x="714341" y="2046376"/>
                    <a:pt x="741093" y="2042708"/>
                  </a:cubicBezTo>
                  <a:close/>
                  <a:moveTo>
                    <a:pt x="1354466" y="4118673"/>
                  </a:moveTo>
                  <a:cubicBezTo>
                    <a:pt x="1347443" y="4114647"/>
                    <a:pt x="1342768" y="4109905"/>
                    <a:pt x="1340016" y="4110844"/>
                  </a:cubicBezTo>
                  <a:cubicBezTo>
                    <a:pt x="1336438" y="4112075"/>
                    <a:pt x="1332881" y="4117555"/>
                    <a:pt x="1332344" y="4121670"/>
                  </a:cubicBezTo>
                  <a:cubicBezTo>
                    <a:pt x="1332076" y="4123907"/>
                    <a:pt x="1338361" y="4129298"/>
                    <a:pt x="1341292" y="4128985"/>
                  </a:cubicBezTo>
                  <a:cubicBezTo>
                    <a:pt x="1344915" y="4128493"/>
                    <a:pt x="1348158" y="4123885"/>
                    <a:pt x="1354466" y="4118673"/>
                  </a:cubicBezTo>
                  <a:close/>
                  <a:moveTo>
                    <a:pt x="1298323" y="4112544"/>
                  </a:moveTo>
                  <a:lnTo>
                    <a:pt x="1298323" y="4108294"/>
                  </a:lnTo>
                  <a:cubicBezTo>
                    <a:pt x="1292306" y="4105823"/>
                    <a:pt x="1286132" y="4103789"/>
                    <a:pt x="1279825" y="4102210"/>
                  </a:cubicBezTo>
                  <a:cubicBezTo>
                    <a:pt x="1277029" y="4101718"/>
                    <a:pt x="1273651" y="4104447"/>
                    <a:pt x="1270542" y="4105744"/>
                  </a:cubicBezTo>
                  <a:cubicBezTo>
                    <a:pt x="1272779" y="4109010"/>
                    <a:pt x="1274725" y="4114893"/>
                    <a:pt x="1277073" y="4115027"/>
                  </a:cubicBezTo>
                  <a:cubicBezTo>
                    <a:pt x="1284164" y="4115407"/>
                    <a:pt x="1291255" y="4113551"/>
                    <a:pt x="1298323" y="4112544"/>
                  </a:cubicBezTo>
                  <a:close/>
                  <a:moveTo>
                    <a:pt x="1153916" y="3581553"/>
                  </a:moveTo>
                  <a:cubicBezTo>
                    <a:pt x="1150762" y="3592676"/>
                    <a:pt x="1151634" y="3604553"/>
                    <a:pt x="1156354" y="3615104"/>
                  </a:cubicBezTo>
                  <a:cubicBezTo>
                    <a:pt x="1168074" y="3602444"/>
                    <a:pt x="1167717" y="3597993"/>
                    <a:pt x="1153916" y="3581553"/>
                  </a:cubicBezTo>
                  <a:close/>
                  <a:moveTo>
                    <a:pt x="262152" y="3664560"/>
                  </a:moveTo>
                  <a:cubicBezTo>
                    <a:pt x="241797" y="3647404"/>
                    <a:pt x="238352" y="3646889"/>
                    <a:pt x="226050" y="3656664"/>
                  </a:cubicBezTo>
                  <a:close/>
                  <a:moveTo>
                    <a:pt x="2448100" y="3106816"/>
                  </a:moveTo>
                  <a:cubicBezTo>
                    <a:pt x="2444812" y="3097108"/>
                    <a:pt x="2444589" y="3090890"/>
                    <a:pt x="2441547" y="3088922"/>
                  </a:cubicBezTo>
                  <a:cubicBezTo>
                    <a:pt x="2437587" y="3086238"/>
                    <a:pt x="2429244" y="3084448"/>
                    <a:pt x="2426605" y="3086685"/>
                  </a:cubicBezTo>
                  <a:cubicBezTo>
                    <a:pt x="2420677" y="3091763"/>
                    <a:pt x="2425755" y="3097198"/>
                    <a:pt x="2430787" y="3100464"/>
                  </a:cubicBezTo>
                  <a:cubicBezTo>
                    <a:pt x="2434232" y="3102499"/>
                    <a:pt x="2438527" y="3103304"/>
                    <a:pt x="2448145" y="3106816"/>
                  </a:cubicBezTo>
                  <a:close/>
                  <a:moveTo>
                    <a:pt x="2022036" y="1399094"/>
                  </a:moveTo>
                  <a:cubicBezTo>
                    <a:pt x="2037694" y="1394754"/>
                    <a:pt x="2040244" y="1391421"/>
                    <a:pt x="2042167" y="1372521"/>
                  </a:cubicBezTo>
                  <a:cubicBezTo>
                    <a:pt x="2032035" y="1378166"/>
                    <a:pt x="2024743" y="1387809"/>
                    <a:pt x="2022081" y="1399094"/>
                  </a:cubicBezTo>
                  <a:close/>
                  <a:moveTo>
                    <a:pt x="870537" y="1959767"/>
                  </a:moveTo>
                  <a:cubicBezTo>
                    <a:pt x="876509" y="1969475"/>
                    <a:pt x="883644" y="1972450"/>
                    <a:pt x="892905" y="1967059"/>
                  </a:cubicBezTo>
                  <a:cubicBezTo>
                    <a:pt x="894403" y="1966187"/>
                    <a:pt x="895365" y="1960707"/>
                    <a:pt x="894291" y="1959656"/>
                  </a:cubicBezTo>
                  <a:cubicBezTo>
                    <a:pt x="887737" y="1953035"/>
                    <a:pt x="880177" y="1949165"/>
                    <a:pt x="870581" y="1959767"/>
                  </a:cubicBezTo>
                  <a:close/>
                  <a:moveTo>
                    <a:pt x="2287141" y="3647001"/>
                  </a:moveTo>
                  <a:lnTo>
                    <a:pt x="2290787" y="3643109"/>
                  </a:lnTo>
                  <a:cubicBezTo>
                    <a:pt x="2284680" y="3626065"/>
                    <a:pt x="2283741" y="3625371"/>
                    <a:pt x="2264974" y="3626825"/>
                  </a:cubicBezTo>
                  <a:close/>
                  <a:moveTo>
                    <a:pt x="2469462" y="3490135"/>
                  </a:moveTo>
                  <a:cubicBezTo>
                    <a:pt x="2460515" y="3502482"/>
                    <a:pt x="2460336" y="3511809"/>
                    <a:pt x="2467225" y="3521674"/>
                  </a:cubicBezTo>
                  <a:cubicBezTo>
                    <a:pt x="2470133" y="3512659"/>
                    <a:pt x="2478856" y="3504562"/>
                    <a:pt x="2469506" y="3490135"/>
                  </a:cubicBezTo>
                  <a:close/>
                  <a:moveTo>
                    <a:pt x="690385" y="1989427"/>
                  </a:moveTo>
                  <a:cubicBezTo>
                    <a:pt x="684458" y="1985692"/>
                    <a:pt x="680722" y="1982135"/>
                    <a:pt x="676405" y="1981196"/>
                  </a:cubicBezTo>
                  <a:cubicBezTo>
                    <a:pt x="674862" y="1980860"/>
                    <a:pt x="669427" y="1987906"/>
                    <a:pt x="670165" y="1989629"/>
                  </a:cubicBezTo>
                  <a:cubicBezTo>
                    <a:pt x="671999" y="1993647"/>
                    <a:pt x="675488" y="1996674"/>
                    <a:pt x="679716" y="1997927"/>
                  </a:cubicBezTo>
                  <a:cubicBezTo>
                    <a:pt x="681953" y="1998419"/>
                    <a:pt x="685487" y="1993498"/>
                    <a:pt x="690385" y="1989427"/>
                  </a:cubicBezTo>
                  <a:close/>
                  <a:moveTo>
                    <a:pt x="1241150" y="4097178"/>
                  </a:moveTo>
                  <a:cubicBezTo>
                    <a:pt x="1247100" y="4101338"/>
                    <a:pt x="1250746" y="4105879"/>
                    <a:pt x="1253363" y="4105342"/>
                  </a:cubicBezTo>
                  <a:cubicBezTo>
                    <a:pt x="1260857" y="4103821"/>
                    <a:pt x="1265285" y="4098475"/>
                    <a:pt x="1265308" y="4087023"/>
                  </a:cubicBezTo>
                  <a:close/>
                  <a:moveTo>
                    <a:pt x="929677" y="2001707"/>
                  </a:moveTo>
                  <a:cubicBezTo>
                    <a:pt x="938960" y="2006830"/>
                    <a:pt x="945491" y="2007881"/>
                    <a:pt x="950949" y="2000589"/>
                  </a:cubicBezTo>
                  <a:cubicBezTo>
                    <a:pt x="951531" y="1998538"/>
                    <a:pt x="951039" y="1996334"/>
                    <a:pt x="949629" y="1994729"/>
                  </a:cubicBezTo>
                  <a:cubicBezTo>
                    <a:pt x="941420" y="1987593"/>
                    <a:pt x="936678" y="1993990"/>
                    <a:pt x="929677" y="2001707"/>
                  </a:cubicBezTo>
                  <a:close/>
                  <a:moveTo>
                    <a:pt x="1067039" y="3596136"/>
                  </a:moveTo>
                  <a:lnTo>
                    <a:pt x="1073167" y="3596136"/>
                  </a:lnTo>
                  <a:cubicBezTo>
                    <a:pt x="1073458" y="3588710"/>
                    <a:pt x="1084016" y="3581441"/>
                    <a:pt x="1069096" y="3570167"/>
                  </a:cubicBezTo>
                  <a:cubicBezTo>
                    <a:pt x="1068246" y="3581016"/>
                    <a:pt x="1067643" y="3588531"/>
                    <a:pt x="1067039" y="3596136"/>
                  </a:cubicBezTo>
                  <a:close/>
                  <a:moveTo>
                    <a:pt x="1943368" y="1960908"/>
                  </a:moveTo>
                  <a:cubicBezTo>
                    <a:pt x="1938537" y="1973278"/>
                    <a:pt x="1942339" y="1978803"/>
                    <a:pt x="1953703" y="1981599"/>
                  </a:cubicBezTo>
                  <a:cubicBezTo>
                    <a:pt x="1956275" y="1971824"/>
                    <a:pt x="1955760" y="1965024"/>
                    <a:pt x="1943368" y="1960796"/>
                  </a:cubicBezTo>
                  <a:close/>
                  <a:moveTo>
                    <a:pt x="2193442" y="4423436"/>
                  </a:moveTo>
                  <a:cubicBezTo>
                    <a:pt x="2187760" y="4413080"/>
                    <a:pt x="2184226" y="4406593"/>
                    <a:pt x="2178835" y="4396729"/>
                  </a:cubicBezTo>
                  <a:cubicBezTo>
                    <a:pt x="2174764" y="4411335"/>
                    <a:pt x="2175704" y="4419276"/>
                    <a:pt x="2193442" y="4423324"/>
                  </a:cubicBezTo>
                  <a:close/>
                  <a:moveTo>
                    <a:pt x="2165303" y="2166604"/>
                  </a:moveTo>
                  <a:cubicBezTo>
                    <a:pt x="2156870" y="2181769"/>
                    <a:pt x="2157787" y="2183290"/>
                    <a:pt x="2176263" y="2184297"/>
                  </a:cubicBezTo>
                  <a:close/>
                  <a:moveTo>
                    <a:pt x="2059145" y="1795744"/>
                  </a:moveTo>
                  <a:cubicBezTo>
                    <a:pt x="2058899" y="1804691"/>
                    <a:pt x="2058742" y="1810193"/>
                    <a:pt x="2058585" y="1815673"/>
                  </a:cubicBezTo>
                  <a:cubicBezTo>
                    <a:pt x="2061851" y="1815360"/>
                    <a:pt x="2066593" y="1816277"/>
                    <a:pt x="2068092" y="1814488"/>
                  </a:cubicBezTo>
                  <a:cubicBezTo>
                    <a:pt x="2073236" y="1808381"/>
                    <a:pt x="2071201" y="1802879"/>
                    <a:pt x="2059145" y="1795744"/>
                  </a:cubicBezTo>
                  <a:close/>
                  <a:moveTo>
                    <a:pt x="2326754" y="2057224"/>
                  </a:moveTo>
                  <a:cubicBezTo>
                    <a:pt x="2318210" y="2065814"/>
                    <a:pt x="2318210" y="2065814"/>
                    <a:pt x="2320648" y="2075119"/>
                  </a:cubicBezTo>
                  <a:cubicBezTo>
                    <a:pt x="2334292" y="2068408"/>
                    <a:pt x="2334292" y="2068408"/>
                    <a:pt x="2326754" y="2057224"/>
                  </a:cubicBezTo>
                  <a:close/>
                  <a:moveTo>
                    <a:pt x="1846940" y="3043224"/>
                  </a:moveTo>
                  <a:cubicBezTo>
                    <a:pt x="1852845" y="3051433"/>
                    <a:pt x="1859041" y="3051478"/>
                    <a:pt x="1864678" y="3046043"/>
                  </a:cubicBezTo>
                  <a:cubicBezTo>
                    <a:pt x="1866177" y="3044589"/>
                    <a:pt x="1865551" y="3037811"/>
                    <a:pt x="1863806" y="3036648"/>
                  </a:cubicBezTo>
                  <a:cubicBezTo>
                    <a:pt x="1856917" y="3032063"/>
                    <a:pt x="1851414" y="3035038"/>
                    <a:pt x="1846940" y="3043224"/>
                  </a:cubicBezTo>
                  <a:close/>
                  <a:moveTo>
                    <a:pt x="1145751" y="878436"/>
                  </a:moveTo>
                  <a:cubicBezTo>
                    <a:pt x="1138079" y="888949"/>
                    <a:pt x="1134567" y="895995"/>
                    <a:pt x="1139690" y="908789"/>
                  </a:cubicBezTo>
                  <a:cubicBezTo>
                    <a:pt x="1148368" y="899283"/>
                    <a:pt x="1151835" y="892304"/>
                    <a:pt x="1145751" y="878436"/>
                  </a:cubicBezTo>
                  <a:close/>
                  <a:moveTo>
                    <a:pt x="1023510" y="3672501"/>
                  </a:moveTo>
                  <a:cubicBezTo>
                    <a:pt x="1023242" y="3674558"/>
                    <a:pt x="1022996" y="3676639"/>
                    <a:pt x="1022728" y="3678696"/>
                  </a:cubicBezTo>
                  <a:cubicBezTo>
                    <a:pt x="1026776" y="3680217"/>
                    <a:pt x="1031451" y="3683796"/>
                    <a:pt x="1034717" y="3682790"/>
                  </a:cubicBezTo>
                  <a:cubicBezTo>
                    <a:pt x="1041047" y="3680821"/>
                    <a:pt x="1045275" y="3675699"/>
                    <a:pt x="1041427" y="3666238"/>
                  </a:cubicBezTo>
                  <a:close/>
                  <a:moveTo>
                    <a:pt x="1037133" y="3635034"/>
                  </a:moveTo>
                  <a:cubicBezTo>
                    <a:pt x="1043977" y="3630561"/>
                    <a:pt x="1046281" y="3625215"/>
                    <a:pt x="1039101" y="3619690"/>
                  </a:cubicBezTo>
                  <a:cubicBezTo>
                    <a:pt x="1037424" y="3618393"/>
                    <a:pt x="1030802" y="3619958"/>
                    <a:pt x="1029841" y="3621927"/>
                  </a:cubicBezTo>
                  <a:cubicBezTo>
                    <a:pt x="1026418" y="3628570"/>
                    <a:pt x="1030691" y="3632507"/>
                    <a:pt x="1037133" y="3635034"/>
                  </a:cubicBezTo>
                  <a:close/>
                  <a:moveTo>
                    <a:pt x="2148281" y="1914942"/>
                  </a:moveTo>
                  <a:lnTo>
                    <a:pt x="2152978" y="1919170"/>
                  </a:lnTo>
                  <a:cubicBezTo>
                    <a:pt x="2159375" y="1918208"/>
                    <a:pt x="2165907" y="1916933"/>
                    <a:pt x="2165348" y="1907986"/>
                  </a:cubicBezTo>
                  <a:cubicBezTo>
                    <a:pt x="2165213" y="1906085"/>
                    <a:pt x="2160002" y="1902685"/>
                    <a:pt x="2159823" y="1902864"/>
                  </a:cubicBezTo>
                  <a:cubicBezTo>
                    <a:pt x="2155729" y="1906577"/>
                    <a:pt x="2152039" y="1910759"/>
                    <a:pt x="2148281" y="1914853"/>
                  </a:cubicBezTo>
                  <a:close/>
                  <a:moveTo>
                    <a:pt x="1582977" y="1219792"/>
                  </a:moveTo>
                  <a:cubicBezTo>
                    <a:pt x="1590984" y="1214491"/>
                    <a:pt x="1591163" y="1208608"/>
                    <a:pt x="1585213" y="1203151"/>
                  </a:cubicBezTo>
                  <a:cubicBezTo>
                    <a:pt x="1583804" y="1201853"/>
                    <a:pt x="1577474" y="1203307"/>
                    <a:pt x="1575886" y="1205388"/>
                  </a:cubicBezTo>
                  <a:cubicBezTo>
                    <a:pt x="1570853" y="1211941"/>
                    <a:pt x="1575663" y="1215789"/>
                    <a:pt x="1582977" y="1219703"/>
                  </a:cubicBezTo>
                  <a:close/>
                  <a:moveTo>
                    <a:pt x="1066815" y="3442312"/>
                  </a:moveTo>
                  <a:lnTo>
                    <a:pt x="1061312" y="3441708"/>
                  </a:lnTo>
                  <a:lnTo>
                    <a:pt x="1061312" y="3466649"/>
                  </a:lnTo>
                  <a:lnTo>
                    <a:pt x="1065540" y="3466828"/>
                  </a:lnTo>
                  <a:close/>
                  <a:moveTo>
                    <a:pt x="1503772" y="2736001"/>
                  </a:moveTo>
                  <a:cubicBezTo>
                    <a:pt x="1503235" y="2722155"/>
                    <a:pt x="1501401" y="2716407"/>
                    <a:pt x="1491179" y="2720142"/>
                  </a:cubicBezTo>
                  <a:cubicBezTo>
                    <a:pt x="1490105" y="2720522"/>
                    <a:pt x="1489524" y="2722267"/>
                    <a:pt x="1487555" y="2724996"/>
                  </a:cubicBezTo>
                  <a:close/>
                  <a:moveTo>
                    <a:pt x="1617848" y="1556094"/>
                  </a:moveTo>
                  <a:cubicBezTo>
                    <a:pt x="1620778" y="1551464"/>
                    <a:pt x="1623820" y="1548780"/>
                    <a:pt x="1623754" y="1546163"/>
                  </a:cubicBezTo>
                  <a:cubicBezTo>
                    <a:pt x="1623686" y="1543546"/>
                    <a:pt x="1620398" y="1541286"/>
                    <a:pt x="1618519" y="1538848"/>
                  </a:cubicBezTo>
                  <a:cubicBezTo>
                    <a:pt x="1616081" y="1541085"/>
                    <a:pt x="1612010" y="1543076"/>
                    <a:pt x="1611652" y="1545559"/>
                  </a:cubicBezTo>
                  <a:cubicBezTo>
                    <a:pt x="1611294" y="1548041"/>
                    <a:pt x="1614694" y="1551016"/>
                    <a:pt x="1617915" y="1556004"/>
                  </a:cubicBezTo>
                  <a:close/>
                  <a:moveTo>
                    <a:pt x="1211446" y="3591573"/>
                  </a:moveTo>
                  <a:cubicBezTo>
                    <a:pt x="1205652" y="3600521"/>
                    <a:pt x="1207285" y="3606582"/>
                    <a:pt x="1214890" y="3614120"/>
                  </a:cubicBezTo>
                  <a:cubicBezTo>
                    <a:pt x="1219409" y="3604770"/>
                    <a:pt x="1220326" y="3598373"/>
                    <a:pt x="1211513" y="3591506"/>
                  </a:cubicBezTo>
                  <a:close/>
                  <a:moveTo>
                    <a:pt x="1507328" y="3301797"/>
                  </a:moveTo>
                  <a:cubicBezTo>
                    <a:pt x="1515604" y="3310901"/>
                    <a:pt x="1515604" y="3310901"/>
                    <a:pt x="1528421" y="3307590"/>
                  </a:cubicBezTo>
                  <a:cubicBezTo>
                    <a:pt x="1521957" y="3301730"/>
                    <a:pt x="1516432" y="3296943"/>
                    <a:pt x="1507328" y="3301797"/>
                  </a:cubicBezTo>
                  <a:close/>
                  <a:moveTo>
                    <a:pt x="1220863" y="4089729"/>
                  </a:moveTo>
                  <a:cubicBezTo>
                    <a:pt x="1211088" y="4082012"/>
                    <a:pt x="1211088" y="4082012"/>
                    <a:pt x="1202678" y="4091228"/>
                  </a:cubicBezTo>
                  <a:cubicBezTo>
                    <a:pt x="1209410" y="4096641"/>
                    <a:pt x="1215069" y="4096216"/>
                    <a:pt x="1220840" y="4089729"/>
                  </a:cubicBezTo>
                  <a:close/>
                  <a:moveTo>
                    <a:pt x="2126047" y="1889465"/>
                  </a:moveTo>
                  <a:lnTo>
                    <a:pt x="2123363" y="1897518"/>
                  </a:lnTo>
                  <a:cubicBezTo>
                    <a:pt x="2128016" y="1898435"/>
                    <a:pt x="2132646" y="1899441"/>
                    <a:pt x="2137343" y="1900112"/>
                  </a:cubicBezTo>
                  <a:cubicBezTo>
                    <a:pt x="2138014" y="1899018"/>
                    <a:pt x="2138461" y="1897789"/>
                    <a:pt x="2138618" y="1896511"/>
                  </a:cubicBezTo>
                  <a:cubicBezTo>
                    <a:pt x="2134525" y="1893939"/>
                    <a:pt x="2130275" y="1891702"/>
                    <a:pt x="2126047" y="1889465"/>
                  </a:cubicBezTo>
                  <a:close/>
                  <a:moveTo>
                    <a:pt x="977746" y="3663240"/>
                  </a:moveTo>
                  <a:lnTo>
                    <a:pt x="978752" y="3658073"/>
                  </a:lnTo>
                  <a:cubicBezTo>
                    <a:pt x="975800" y="3656575"/>
                    <a:pt x="972981" y="3654248"/>
                    <a:pt x="969805" y="3653801"/>
                  </a:cubicBezTo>
                  <a:cubicBezTo>
                    <a:pt x="967568" y="3653488"/>
                    <a:pt x="964996" y="3655702"/>
                    <a:pt x="960701" y="3657603"/>
                  </a:cubicBezTo>
                  <a:cubicBezTo>
                    <a:pt x="964079" y="3660780"/>
                    <a:pt x="965734" y="3663665"/>
                    <a:pt x="967904" y="3664113"/>
                  </a:cubicBezTo>
                  <a:cubicBezTo>
                    <a:pt x="971035" y="3664694"/>
                    <a:pt x="974480" y="3663553"/>
                    <a:pt x="977746" y="3663240"/>
                  </a:cubicBezTo>
                  <a:close/>
                  <a:moveTo>
                    <a:pt x="2360396" y="3498702"/>
                  </a:moveTo>
                  <a:cubicBezTo>
                    <a:pt x="2345924" y="3510781"/>
                    <a:pt x="2345924" y="3510781"/>
                    <a:pt x="2348026" y="3526237"/>
                  </a:cubicBezTo>
                  <a:cubicBezTo>
                    <a:pt x="2352545" y="3516149"/>
                    <a:pt x="2355475" y="3509595"/>
                    <a:pt x="2360396" y="3498635"/>
                  </a:cubicBezTo>
                  <a:close/>
                  <a:moveTo>
                    <a:pt x="1511042" y="2708802"/>
                  </a:moveTo>
                  <a:cubicBezTo>
                    <a:pt x="1520704" y="2708802"/>
                    <a:pt x="1526185" y="2708802"/>
                    <a:pt x="1531642" y="2708533"/>
                  </a:cubicBezTo>
                  <a:cubicBezTo>
                    <a:pt x="1531844" y="2708533"/>
                    <a:pt x="1532716" y="2703814"/>
                    <a:pt x="1531754" y="2702919"/>
                  </a:cubicBezTo>
                  <a:cubicBezTo>
                    <a:pt x="1526162" y="2697774"/>
                    <a:pt x="1520481" y="2698132"/>
                    <a:pt x="1511042" y="2708802"/>
                  </a:cubicBezTo>
                  <a:close/>
                  <a:moveTo>
                    <a:pt x="348290" y="2126811"/>
                  </a:moveTo>
                  <a:cubicBezTo>
                    <a:pt x="343817" y="2131016"/>
                    <a:pt x="339925" y="2133320"/>
                    <a:pt x="338337" y="2136698"/>
                  </a:cubicBezTo>
                  <a:cubicBezTo>
                    <a:pt x="337711" y="2138084"/>
                    <a:pt x="342810" y="2144280"/>
                    <a:pt x="343951" y="2143945"/>
                  </a:cubicBezTo>
                  <a:cubicBezTo>
                    <a:pt x="347664" y="2142769"/>
                    <a:pt x="350818" y="2140321"/>
                    <a:pt x="352898" y="2137033"/>
                  </a:cubicBezTo>
                  <a:cubicBezTo>
                    <a:pt x="353838" y="2135512"/>
                    <a:pt x="350572" y="2131531"/>
                    <a:pt x="348290" y="2126811"/>
                  </a:cubicBezTo>
                  <a:close/>
                  <a:moveTo>
                    <a:pt x="964504" y="1984909"/>
                  </a:moveTo>
                  <a:cubicBezTo>
                    <a:pt x="968061" y="1977349"/>
                    <a:pt x="967949" y="1972115"/>
                    <a:pt x="960836" y="1969542"/>
                  </a:cubicBezTo>
                  <a:cubicBezTo>
                    <a:pt x="958733" y="1969456"/>
                    <a:pt x="956765" y="1970475"/>
                    <a:pt x="955602" y="1972226"/>
                  </a:cubicBezTo>
                  <a:cubicBezTo>
                    <a:pt x="952962" y="1979093"/>
                    <a:pt x="956429" y="1982806"/>
                    <a:pt x="964504" y="1984909"/>
                  </a:cubicBezTo>
                  <a:close/>
                  <a:moveTo>
                    <a:pt x="1538174" y="1719469"/>
                  </a:moveTo>
                  <a:cubicBezTo>
                    <a:pt x="1526677" y="1727052"/>
                    <a:pt x="1527952" y="1731928"/>
                    <a:pt x="1534707" y="1736715"/>
                  </a:cubicBezTo>
                  <a:cubicBezTo>
                    <a:pt x="1535579" y="1737341"/>
                    <a:pt x="1537346" y="1736715"/>
                    <a:pt x="1540343" y="1736513"/>
                  </a:cubicBezTo>
                  <a:cubicBezTo>
                    <a:pt x="1539762" y="1731883"/>
                    <a:pt x="1539203" y="1727432"/>
                    <a:pt x="1538174" y="1719469"/>
                  </a:cubicBezTo>
                  <a:close/>
                  <a:moveTo>
                    <a:pt x="1949184" y="1929727"/>
                  </a:moveTo>
                  <a:cubicBezTo>
                    <a:pt x="1946545" y="1926842"/>
                    <a:pt x="1944957" y="1923643"/>
                    <a:pt x="1943145" y="1923531"/>
                  </a:cubicBezTo>
                  <a:cubicBezTo>
                    <a:pt x="1941333" y="1923420"/>
                    <a:pt x="1939029" y="1925992"/>
                    <a:pt x="1936792" y="1927491"/>
                  </a:cubicBezTo>
                  <a:lnTo>
                    <a:pt x="1942228" y="1935252"/>
                  </a:lnTo>
                  <a:close/>
                  <a:moveTo>
                    <a:pt x="1662562" y="1109854"/>
                  </a:moveTo>
                  <a:cubicBezTo>
                    <a:pt x="1674260" y="1112740"/>
                    <a:pt x="1674260" y="1112740"/>
                    <a:pt x="1674394" y="1101578"/>
                  </a:cubicBezTo>
                  <a:close/>
                  <a:moveTo>
                    <a:pt x="2095023" y="1794849"/>
                  </a:moveTo>
                  <a:cubicBezTo>
                    <a:pt x="2091958" y="1793084"/>
                    <a:pt x="2088760" y="1791515"/>
                    <a:pt x="2085494" y="1790152"/>
                  </a:cubicBezTo>
                  <a:cubicBezTo>
                    <a:pt x="2085181" y="1790152"/>
                    <a:pt x="2082430" y="1794625"/>
                    <a:pt x="2082832" y="1794961"/>
                  </a:cubicBezTo>
                  <a:cubicBezTo>
                    <a:pt x="2085270" y="1797210"/>
                    <a:pt x="2087888" y="1799253"/>
                    <a:pt x="2090661" y="1801067"/>
                  </a:cubicBezTo>
                  <a:close/>
                  <a:moveTo>
                    <a:pt x="1938447" y="2952455"/>
                  </a:moveTo>
                  <a:cubicBezTo>
                    <a:pt x="1938447" y="2942837"/>
                    <a:pt x="1935965" y="2938542"/>
                    <a:pt x="1926682" y="2939236"/>
                  </a:cubicBezTo>
                  <a:cubicBezTo>
                    <a:pt x="1926167" y="2947467"/>
                    <a:pt x="1927420" y="2952657"/>
                    <a:pt x="1938380" y="2952455"/>
                  </a:cubicBezTo>
                  <a:close/>
                  <a:moveTo>
                    <a:pt x="829178" y="1953527"/>
                  </a:moveTo>
                  <a:cubicBezTo>
                    <a:pt x="831415" y="1961781"/>
                    <a:pt x="835240" y="1964152"/>
                    <a:pt x="844590" y="1956994"/>
                  </a:cubicBezTo>
                  <a:close/>
                  <a:moveTo>
                    <a:pt x="1904717" y="1968670"/>
                  </a:moveTo>
                  <a:cubicBezTo>
                    <a:pt x="1902838" y="1973143"/>
                    <a:pt x="1901182" y="1975514"/>
                    <a:pt x="1901272" y="1977729"/>
                  </a:cubicBezTo>
                  <a:cubicBezTo>
                    <a:pt x="1901272" y="1979205"/>
                    <a:pt x="1904448" y="1982024"/>
                    <a:pt x="1905209" y="1981710"/>
                  </a:cubicBezTo>
                  <a:cubicBezTo>
                    <a:pt x="1907446" y="1980860"/>
                    <a:pt x="1910443" y="1978713"/>
                    <a:pt x="1910465" y="1977080"/>
                  </a:cubicBezTo>
                  <a:cubicBezTo>
                    <a:pt x="1910488" y="1975000"/>
                    <a:pt x="1907714" y="1972920"/>
                    <a:pt x="1904717" y="1968670"/>
                  </a:cubicBezTo>
                  <a:close/>
                  <a:moveTo>
                    <a:pt x="1322994" y="3557775"/>
                  </a:moveTo>
                  <a:cubicBezTo>
                    <a:pt x="1319997" y="3555114"/>
                    <a:pt x="1317895" y="3551982"/>
                    <a:pt x="1316418" y="3552273"/>
                  </a:cubicBezTo>
                  <a:cubicBezTo>
                    <a:pt x="1313958" y="3553042"/>
                    <a:pt x="1312034" y="3554975"/>
                    <a:pt x="1311274" y="3557440"/>
                  </a:cubicBezTo>
                  <a:cubicBezTo>
                    <a:pt x="1311587" y="3559878"/>
                    <a:pt x="1313197" y="3561954"/>
                    <a:pt x="1315479" y="3562853"/>
                  </a:cubicBezTo>
                  <a:cubicBezTo>
                    <a:pt x="1317425" y="3562965"/>
                    <a:pt x="1319550" y="3560348"/>
                    <a:pt x="1322994" y="3557775"/>
                  </a:cubicBezTo>
                  <a:close/>
                  <a:moveTo>
                    <a:pt x="1061648" y="3375947"/>
                  </a:moveTo>
                  <a:cubicBezTo>
                    <a:pt x="1073436" y="3369930"/>
                    <a:pt x="1072832" y="3364986"/>
                    <a:pt x="1069119" y="3359641"/>
                  </a:cubicBezTo>
                  <a:cubicBezTo>
                    <a:pt x="1068582" y="3358880"/>
                    <a:pt x="1066591" y="3359126"/>
                    <a:pt x="1062968" y="3358522"/>
                  </a:cubicBezTo>
                  <a:cubicBezTo>
                    <a:pt x="1062610" y="3363331"/>
                    <a:pt x="1062207" y="3367984"/>
                    <a:pt x="1061648" y="3375947"/>
                  </a:cubicBezTo>
                  <a:close/>
                  <a:moveTo>
                    <a:pt x="856736" y="2253279"/>
                  </a:moveTo>
                  <a:lnTo>
                    <a:pt x="862126" y="2256500"/>
                  </a:lnTo>
                  <a:lnTo>
                    <a:pt x="868837" y="2244466"/>
                  </a:lnTo>
                  <a:lnTo>
                    <a:pt x="864698" y="2241916"/>
                  </a:lnTo>
                  <a:close/>
                  <a:moveTo>
                    <a:pt x="1940997" y="3065055"/>
                  </a:moveTo>
                  <a:cubicBezTo>
                    <a:pt x="1937374" y="3062930"/>
                    <a:pt x="1934801" y="3060269"/>
                    <a:pt x="1933213" y="3060761"/>
                  </a:cubicBezTo>
                  <a:cubicBezTo>
                    <a:pt x="1930977" y="3061935"/>
                    <a:pt x="1929500" y="3064185"/>
                    <a:pt x="1929321" y="3066710"/>
                  </a:cubicBezTo>
                  <a:cubicBezTo>
                    <a:pt x="1930238" y="3069046"/>
                    <a:pt x="1932319" y="3070739"/>
                    <a:pt x="1934779" y="3071184"/>
                  </a:cubicBezTo>
                  <a:cubicBezTo>
                    <a:pt x="1936457" y="3071251"/>
                    <a:pt x="1938157" y="3068053"/>
                    <a:pt x="1940997" y="3065055"/>
                  </a:cubicBezTo>
                  <a:close/>
                  <a:moveTo>
                    <a:pt x="2061628" y="3029065"/>
                  </a:moveTo>
                  <a:cubicBezTo>
                    <a:pt x="2059234" y="3032555"/>
                    <a:pt x="2056215" y="3035216"/>
                    <a:pt x="2056729" y="3036559"/>
                  </a:cubicBezTo>
                  <a:cubicBezTo>
                    <a:pt x="2057915" y="3038968"/>
                    <a:pt x="2060218" y="3040638"/>
                    <a:pt x="2062880" y="3041032"/>
                  </a:cubicBezTo>
                  <a:cubicBezTo>
                    <a:pt x="2064491" y="3041032"/>
                    <a:pt x="2067533" y="3037677"/>
                    <a:pt x="2067466" y="3035865"/>
                  </a:cubicBezTo>
                  <a:cubicBezTo>
                    <a:pt x="2067398" y="3034053"/>
                    <a:pt x="2064446" y="3032107"/>
                    <a:pt x="2061628" y="3029065"/>
                  </a:cubicBezTo>
                  <a:close/>
                  <a:moveTo>
                    <a:pt x="1184985" y="3562585"/>
                  </a:moveTo>
                  <a:cubicBezTo>
                    <a:pt x="1181406" y="3559185"/>
                    <a:pt x="1179706" y="3556277"/>
                    <a:pt x="1177648" y="3556008"/>
                  </a:cubicBezTo>
                  <a:cubicBezTo>
                    <a:pt x="1175590" y="3555740"/>
                    <a:pt x="1173666" y="3558469"/>
                    <a:pt x="1171653" y="3559878"/>
                  </a:cubicBezTo>
                  <a:cubicBezTo>
                    <a:pt x="1173286" y="3561936"/>
                    <a:pt x="1174561" y="3564889"/>
                    <a:pt x="1176664" y="3565761"/>
                  </a:cubicBezTo>
                  <a:cubicBezTo>
                    <a:pt x="1178229" y="3566432"/>
                    <a:pt x="1180891" y="3564307"/>
                    <a:pt x="1184985" y="3562585"/>
                  </a:cubicBezTo>
                  <a:close/>
                  <a:moveTo>
                    <a:pt x="1336192" y="3388607"/>
                  </a:moveTo>
                  <a:cubicBezTo>
                    <a:pt x="1334872" y="3390844"/>
                    <a:pt x="1333015" y="3392678"/>
                    <a:pt x="1333262" y="3394065"/>
                  </a:cubicBezTo>
                  <a:cubicBezTo>
                    <a:pt x="1333508" y="3395452"/>
                    <a:pt x="1335700" y="3397040"/>
                    <a:pt x="1337042" y="3398538"/>
                  </a:cubicBezTo>
                  <a:cubicBezTo>
                    <a:pt x="1338585" y="3396876"/>
                    <a:pt x="1339838" y="3394964"/>
                    <a:pt x="1340755" y="3392879"/>
                  </a:cubicBezTo>
                  <a:cubicBezTo>
                    <a:pt x="1340956" y="3392052"/>
                    <a:pt x="1338227" y="3390464"/>
                    <a:pt x="1336192" y="3388652"/>
                  </a:cubicBezTo>
                  <a:close/>
                  <a:moveTo>
                    <a:pt x="1462257" y="3303900"/>
                  </a:moveTo>
                  <a:cubicBezTo>
                    <a:pt x="1460557" y="3305935"/>
                    <a:pt x="1458253" y="3307568"/>
                    <a:pt x="1458477" y="3308642"/>
                  </a:cubicBezTo>
                  <a:cubicBezTo>
                    <a:pt x="1459081" y="3310480"/>
                    <a:pt x="1460557" y="3311890"/>
                    <a:pt x="1462436" y="3312377"/>
                  </a:cubicBezTo>
                  <a:cubicBezTo>
                    <a:pt x="1464248" y="3311988"/>
                    <a:pt x="1465724" y="3310644"/>
                    <a:pt x="1466261" y="3308865"/>
                  </a:cubicBezTo>
                  <a:cubicBezTo>
                    <a:pt x="1466306" y="3307590"/>
                    <a:pt x="1464091" y="3306069"/>
                    <a:pt x="1462257" y="3303944"/>
                  </a:cubicBezTo>
                  <a:close/>
                  <a:moveTo>
                    <a:pt x="432304" y="3554756"/>
                  </a:moveTo>
                  <a:lnTo>
                    <a:pt x="428547" y="3558983"/>
                  </a:lnTo>
                  <a:lnTo>
                    <a:pt x="437718" y="3566052"/>
                  </a:lnTo>
                  <a:lnTo>
                    <a:pt x="439954" y="3563144"/>
                  </a:lnTo>
                  <a:close/>
                  <a:moveTo>
                    <a:pt x="1910085" y="2931228"/>
                  </a:moveTo>
                  <a:cubicBezTo>
                    <a:pt x="1907848" y="2929864"/>
                    <a:pt x="1906014" y="2927940"/>
                    <a:pt x="1904560" y="2928164"/>
                  </a:cubicBezTo>
                  <a:cubicBezTo>
                    <a:pt x="1903106" y="2928387"/>
                    <a:pt x="1901786" y="2930669"/>
                    <a:pt x="1900422" y="2932056"/>
                  </a:cubicBezTo>
                  <a:lnTo>
                    <a:pt x="1906305" y="2936529"/>
                  </a:lnTo>
                  <a:close/>
                  <a:moveTo>
                    <a:pt x="1685511" y="3523217"/>
                  </a:moveTo>
                  <a:cubicBezTo>
                    <a:pt x="1684080" y="3525454"/>
                    <a:pt x="1681955" y="3527176"/>
                    <a:pt x="1682290" y="3528295"/>
                  </a:cubicBezTo>
                  <a:cubicBezTo>
                    <a:pt x="1683028" y="3530214"/>
                    <a:pt x="1684572" y="3531715"/>
                    <a:pt x="1686518" y="3532410"/>
                  </a:cubicBezTo>
                  <a:cubicBezTo>
                    <a:pt x="1687368" y="3532656"/>
                    <a:pt x="1690365" y="3529749"/>
                    <a:pt x="1690141" y="3528787"/>
                  </a:cubicBezTo>
                  <a:cubicBezTo>
                    <a:pt x="1689739" y="3527064"/>
                    <a:pt x="1687658" y="3525678"/>
                    <a:pt x="1685511" y="3523262"/>
                  </a:cubicBezTo>
                  <a:close/>
                  <a:moveTo>
                    <a:pt x="1322413" y="3433746"/>
                  </a:moveTo>
                  <a:lnTo>
                    <a:pt x="1324493" y="3433746"/>
                  </a:lnTo>
                  <a:lnTo>
                    <a:pt x="1324493" y="3418580"/>
                  </a:lnTo>
                  <a:lnTo>
                    <a:pt x="1322413" y="3418580"/>
                  </a:lnTo>
                  <a:close/>
                  <a:moveTo>
                    <a:pt x="388933" y="2081605"/>
                  </a:moveTo>
                  <a:lnTo>
                    <a:pt x="385220" y="2080017"/>
                  </a:lnTo>
                  <a:cubicBezTo>
                    <a:pt x="383833" y="2083216"/>
                    <a:pt x="382469" y="2086415"/>
                    <a:pt x="381082" y="2089591"/>
                  </a:cubicBezTo>
                  <a:lnTo>
                    <a:pt x="384795" y="2091157"/>
                  </a:lnTo>
                  <a:cubicBezTo>
                    <a:pt x="386159" y="2087921"/>
                    <a:pt x="387524" y="2084737"/>
                    <a:pt x="388933" y="2081605"/>
                  </a:cubicBezTo>
                  <a:close/>
                  <a:moveTo>
                    <a:pt x="1668758" y="835199"/>
                  </a:moveTo>
                  <a:lnTo>
                    <a:pt x="1674887" y="829047"/>
                  </a:lnTo>
                  <a:lnTo>
                    <a:pt x="1665939" y="820950"/>
                  </a:lnTo>
                  <a:lnTo>
                    <a:pt x="1658580" y="828309"/>
                  </a:lnTo>
                  <a:close/>
                  <a:moveTo>
                    <a:pt x="1182994" y="785408"/>
                  </a:moveTo>
                  <a:lnTo>
                    <a:pt x="1177916" y="782724"/>
                  </a:lnTo>
                  <a:cubicBezTo>
                    <a:pt x="1176261" y="785871"/>
                    <a:pt x="1174762" y="789103"/>
                    <a:pt x="1173443" y="792409"/>
                  </a:cubicBezTo>
                  <a:cubicBezTo>
                    <a:pt x="1174897" y="793460"/>
                    <a:pt x="1176440" y="794366"/>
                    <a:pt x="1178073" y="795115"/>
                  </a:cubicBezTo>
                  <a:close/>
                  <a:moveTo>
                    <a:pt x="1638293" y="1182818"/>
                  </a:moveTo>
                  <a:cubicBezTo>
                    <a:pt x="1638941" y="1180805"/>
                    <a:pt x="1639612" y="1178814"/>
                    <a:pt x="1640261" y="1176801"/>
                  </a:cubicBezTo>
                  <a:lnTo>
                    <a:pt x="1627712" y="1174565"/>
                  </a:lnTo>
                  <a:cubicBezTo>
                    <a:pt x="1627377" y="1175884"/>
                    <a:pt x="1627019" y="1177204"/>
                    <a:pt x="1626684" y="1178524"/>
                  </a:cubicBezTo>
                  <a:close/>
                  <a:moveTo>
                    <a:pt x="913058" y="2664692"/>
                  </a:moveTo>
                  <a:cubicBezTo>
                    <a:pt x="912722" y="2665900"/>
                    <a:pt x="912387" y="2667085"/>
                    <a:pt x="912029" y="2668293"/>
                  </a:cubicBezTo>
                  <a:lnTo>
                    <a:pt x="925450" y="2672006"/>
                  </a:lnTo>
                  <a:lnTo>
                    <a:pt x="926389" y="2668696"/>
                  </a:lnTo>
                  <a:close/>
                  <a:moveTo>
                    <a:pt x="850428" y="2722111"/>
                  </a:moveTo>
                  <a:lnTo>
                    <a:pt x="849488" y="2725287"/>
                  </a:lnTo>
                  <a:lnTo>
                    <a:pt x="858547" y="2728105"/>
                  </a:lnTo>
                  <a:cubicBezTo>
                    <a:pt x="858883" y="2726964"/>
                    <a:pt x="859196" y="2725868"/>
                    <a:pt x="859532" y="2724683"/>
                  </a:cubicBezTo>
                  <a:close/>
                  <a:moveTo>
                    <a:pt x="1445213" y="1059772"/>
                  </a:moveTo>
                  <a:lnTo>
                    <a:pt x="1441880" y="1061674"/>
                  </a:lnTo>
                  <a:lnTo>
                    <a:pt x="1446980" y="1070621"/>
                  </a:lnTo>
                  <a:lnTo>
                    <a:pt x="1450335" y="1068697"/>
                  </a:lnTo>
                  <a:cubicBezTo>
                    <a:pt x="1448568" y="1065745"/>
                    <a:pt x="1446823" y="1062770"/>
                    <a:pt x="1445101" y="1059772"/>
                  </a:cubicBezTo>
                  <a:close/>
                  <a:moveTo>
                    <a:pt x="982041" y="1958806"/>
                  </a:moveTo>
                  <a:cubicBezTo>
                    <a:pt x="980117" y="1957106"/>
                    <a:pt x="978462" y="1954712"/>
                    <a:pt x="977410" y="1954958"/>
                  </a:cubicBezTo>
                  <a:cubicBezTo>
                    <a:pt x="975576" y="1955580"/>
                    <a:pt x="974167" y="1957084"/>
                    <a:pt x="973675" y="1958962"/>
                  </a:cubicBezTo>
                  <a:cubicBezTo>
                    <a:pt x="974100" y="1960753"/>
                    <a:pt x="975442" y="1962183"/>
                    <a:pt x="977209" y="1962720"/>
                  </a:cubicBezTo>
                  <a:cubicBezTo>
                    <a:pt x="978573" y="1962742"/>
                    <a:pt x="980027" y="1960506"/>
                    <a:pt x="982041" y="1958806"/>
                  </a:cubicBezTo>
                  <a:close/>
                  <a:moveTo>
                    <a:pt x="1160984" y="863337"/>
                  </a:moveTo>
                  <a:cubicBezTo>
                    <a:pt x="1159127" y="861904"/>
                    <a:pt x="1157136" y="860682"/>
                    <a:pt x="1155012" y="859691"/>
                  </a:cubicBezTo>
                  <a:cubicBezTo>
                    <a:pt x="1154497" y="859535"/>
                    <a:pt x="1152327" y="861816"/>
                    <a:pt x="1152529" y="862465"/>
                  </a:cubicBezTo>
                  <a:cubicBezTo>
                    <a:pt x="1153312" y="864217"/>
                    <a:pt x="1154363" y="865849"/>
                    <a:pt x="1155593" y="867319"/>
                  </a:cubicBezTo>
                  <a:close/>
                  <a:moveTo>
                    <a:pt x="1064645" y="385537"/>
                  </a:moveTo>
                  <a:lnTo>
                    <a:pt x="1062520" y="385671"/>
                  </a:lnTo>
                  <a:lnTo>
                    <a:pt x="1063393" y="394842"/>
                  </a:lnTo>
                  <a:lnTo>
                    <a:pt x="1064645" y="394707"/>
                  </a:lnTo>
                  <a:close/>
                  <a:moveTo>
                    <a:pt x="2094240" y="2283140"/>
                  </a:moveTo>
                  <a:cubicBezTo>
                    <a:pt x="2092562" y="2281740"/>
                    <a:pt x="2090684" y="2280581"/>
                    <a:pt x="2088670" y="2279696"/>
                  </a:cubicBezTo>
                  <a:cubicBezTo>
                    <a:pt x="2087753" y="2279472"/>
                    <a:pt x="2086434" y="2280881"/>
                    <a:pt x="2085360" y="2281552"/>
                  </a:cubicBezTo>
                  <a:cubicBezTo>
                    <a:pt x="2086389" y="2283073"/>
                    <a:pt x="2087172" y="2285310"/>
                    <a:pt x="2088581" y="2285847"/>
                  </a:cubicBezTo>
                  <a:cubicBezTo>
                    <a:pt x="2089990" y="2286384"/>
                    <a:pt x="2091556" y="2284438"/>
                    <a:pt x="2094240" y="2283140"/>
                  </a:cubicBezTo>
                  <a:close/>
                  <a:moveTo>
                    <a:pt x="613216" y="1830056"/>
                  </a:moveTo>
                  <a:cubicBezTo>
                    <a:pt x="612657" y="1828871"/>
                    <a:pt x="612366" y="1827148"/>
                    <a:pt x="611471" y="1826701"/>
                  </a:cubicBezTo>
                  <a:cubicBezTo>
                    <a:pt x="610577" y="1826253"/>
                    <a:pt x="609235" y="1827260"/>
                    <a:pt x="607915" y="1827618"/>
                  </a:cubicBezTo>
                  <a:cubicBezTo>
                    <a:pt x="608720" y="1829206"/>
                    <a:pt x="609525" y="1830772"/>
                    <a:pt x="610353" y="1832338"/>
                  </a:cubicBezTo>
                  <a:close/>
                  <a:moveTo>
                    <a:pt x="644397" y="1828781"/>
                  </a:moveTo>
                  <a:cubicBezTo>
                    <a:pt x="642831" y="1826007"/>
                    <a:pt x="642160" y="1823614"/>
                    <a:pt x="640840" y="1822876"/>
                  </a:cubicBezTo>
                  <a:cubicBezTo>
                    <a:pt x="639521" y="1822138"/>
                    <a:pt x="637351" y="1823413"/>
                    <a:pt x="635539" y="1823793"/>
                  </a:cubicBezTo>
                  <a:cubicBezTo>
                    <a:pt x="636300" y="1825627"/>
                    <a:pt x="636590" y="1828065"/>
                    <a:pt x="637955" y="1829094"/>
                  </a:cubicBezTo>
                  <a:cubicBezTo>
                    <a:pt x="639319" y="1830123"/>
                    <a:pt x="641444" y="1829072"/>
                    <a:pt x="644397" y="1828781"/>
                  </a:cubicBezTo>
                  <a:close/>
                  <a:moveTo>
                    <a:pt x="1920978" y="2955542"/>
                  </a:moveTo>
                  <a:cubicBezTo>
                    <a:pt x="1918741" y="2953574"/>
                    <a:pt x="1917265" y="2951560"/>
                    <a:pt x="1915655" y="2951359"/>
                  </a:cubicBezTo>
                  <a:cubicBezTo>
                    <a:pt x="1914536" y="2951203"/>
                    <a:pt x="1913105" y="2953484"/>
                    <a:pt x="1911785" y="2954692"/>
                  </a:cubicBezTo>
                  <a:cubicBezTo>
                    <a:pt x="1913149" y="2956079"/>
                    <a:pt x="1914312" y="2958159"/>
                    <a:pt x="1915901" y="2958584"/>
                  </a:cubicBezTo>
                  <a:cubicBezTo>
                    <a:pt x="1917041" y="2958875"/>
                    <a:pt x="1918764" y="2956951"/>
                    <a:pt x="1920978" y="2955542"/>
                  </a:cubicBezTo>
                  <a:close/>
                  <a:moveTo>
                    <a:pt x="1519989" y="2728552"/>
                  </a:moveTo>
                  <a:cubicBezTo>
                    <a:pt x="1521800" y="2726316"/>
                    <a:pt x="1524082" y="2724593"/>
                    <a:pt x="1523948" y="2723139"/>
                  </a:cubicBezTo>
                  <a:cubicBezTo>
                    <a:pt x="1523814" y="2721686"/>
                    <a:pt x="1521420" y="2720165"/>
                    <a:pt x="1520034" y="2718666"/>
                  </a:cubicBezTo>
                  <a:cubicBezTo>
                    <a:pt x="1518602" y="2720097"/>
                    <a:pt x="1516186" y="2721462"/>
                    <a:pt x="1516052" y="2723005"/>
                  </a:cubicBezTo>
                  <a:cubicBezTo>
                    <a:pt x="1515918" y="2724549"/>
                    <a:pt x="1518199" y="2726204"/>
                    <a:pt x="1519989" y="2728552"/>
                  </a:cubicBezTo>
                  <a:close/>
                  <a:moveTo>
                    <a:pt x="1541574" y="4118293"/>
                  </a:moveTo>
                  <a:cubicBezTo>
                    <a:pt x="1540075" y="4120022"/>
                    <a:pt x="1538845" y="4121959"/>
                    <a:pt x="1537905" y="4124041"/>
                  </a:cubicBezTo>
                  <a:cubicBezTo>
                    <a:pt x="1537704" y="4125026"/>
                    <a:pt x="1539494" y="4127508"/>
                    <a:pt x="1539963" y="4127397"/>
                  </a:cubicBezTo>
                  <a:cubicBezTo>
                    <a:pt x="1541618" y="4127039"/>
                    <a:pt x="1544213" y="4125965"/>
                    <a:pt x="1544437" y="4124936"/>
                  </a:cubicBezTo>
                  <a:cubicBezTo>
                    <a:pt x="1544526" y="4123281"/>
                    <a:pt x="1543117" y="4121447"/>
                    <a:pt x="1541574" y="4118293"/>
                  </a:cubicBezTo>
                  <a:close/>
                  <a:moveTo>
                    <a:pt x="2263632" y="1989808"/>
                  </a:moveTo>
                  <a:cubicBezTo>
                    <a:pt x="2261395" y="1988041"/>
                    <a:pt x="2259807" y="1985804"/>
                    <a:pt x="2258353" y="1985893"/>
                  </a:cubicBezTo>
                  <a:cubicBezTo>
                    <a:pt x="2256899" y="1985983"/>
                    <a:pt x="2254417" y="1988421"/>
                    <a:pt x="2254417" y="1989763"/>
                  </a:cubicBezTo>
                  <a:cubicBezTo>
                    <a:pt x="2254931" y="1991666"/>
                    <a:pt x="2256407" y="1993156"/>
                    <a:pt x="2258309" y="1993677"/>
                  </a:cubicBezTo>
                  <a:cubicBezTo>
                    <a:pt x="2259830" y="1993789"/>
                    <a:pt x="2261440" y="1991552"/>
                    <a:pt x="2263632" y="1989808"/>
                  </a:cubicBezTo>
                  <a:close/>
                  <a:moveTo>
                    <a:pt x="1179079" y="3582201"/>
                  </a:moveTo>
                  <a:lnTo>
                    <a:pt x="1174024" y="3579182"/>
                  </a:lnTo>
                  <a:cubicBezTo>
                    <a:pt x="1173420" y="3580345"/>
                    <a:pt x="1172033" y="3582179"/>
                    <a:pt x="1172347" y="3582537"/>
                  </a:cubicBezTo>
                  <a:cubicBezTo>
                    <a:pt x="1173801" y="3583957"/>
                    <a:pt x="1175389" y="3585223"/>
                    <a:pt x="1177089" y="3586317"/>
                  </a:cubicBezTo>
                  <a:cubicBezTo>
                    <a:pt x="1177648" y="3585131"/>
                    <a:pt x="1178229" y="3583968"/>
                    <a:pt x="1179079" y="3582201"/>
                  </a:cubicBezTo>
                  <a:close/>
                  <a:moveTo>
                    <a:pt x="1199658" y="3556545"/>
                  </a:moveTo>
                  <a:cubicBezTo>
                    <a:pt x="1199099" y="3558440"/>
                    <a:pt x="1198786" y="3560404"/>
                    <a:pt x="1198741" y="3562383"/>
                  </a:cubicBezTo>
                  <a:cubicBezTo>
                    <a:pt x="1198741" y="3562987"/>
                    <a:pt x="1201112" y="3563390"/>
                    <a:pt x="1202387" y="3563882"/>
                  </a:cubicBezTo>
                  <a:cubicBezTo>
                    <a:pt x="1203103" y="3562057"/>
                    <a:pt x="1203662" y="3560171"/>
                    <a:pt x="1204042" y="3558245"/>
                  </a:cubicBezTo>
                  <a:cubicBezTo>
                    <a:pt x="1202655" y="3557521"/>
                    <a:pt x="1201179" y="3556952"/>
                    <a:pt x="1199658" y="3556545"/>
                  </a:cubicBezTo>
                  <a:close/>
                  <a:moveTo>
                    <a:pt x="1638561" y="1524868"/>
                  </a:moveTo>
                  <a:cubicBezTo>
                    <a:pt x="1636324" y="1523012"/>
                    <a:pt x="1635183" y="1521468"/>
                    <a:pt x="1633662" y="1520976"/>
                  </a:cubicBezTo>
                  <a:cubicBezTo>
                    <a:pt x="1632790" y="1520685"/>
                    <a:pt x="1630352" y="1522162"/>
                    <a:pt x="1630374" y="1522788"/>
                  </a:cubicBezTo>
                  <a:cubicBezTo>
                    <a:pt x="1630687" y="1524495"/>
                    <a:pt x="1631269" y="1526141"/>
                    <a:pt x="1632097" y="152766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" name="Полилиния: фигура 5">
              <a:extLst>
                <a:ext uri="{FF2B5EF4-FFF2-40B4-BE49-F238E27FC236}">
                  <a16:creationId xmlns:a16="http://schemas.microsoft.com/office/drawing/2014/main" id="{AF9D1CCC-CA5B-4CCD-B24C-D21D22015282}"/>
                </a:ext>
              </a:extLst>
            </p:cNvPr>
            <p:cNvSpPr/>
            <p:nvPr/>
          </p:nvSpPr>
          <p:spPr>
            <a:xfrm>
              <a:off x="5282076" y="3931092"/>
              <a:ext cx="1226842" cy="2790506"/>
            </a:xfrm>
            <a:custGeom>
              <a:avLst/>
              <a:gdLst>
                <a:gd name="connsiteX0" fmla="*/ 1228714 w 1226842"/>
                <a:gd name="connsiteY0" fmla="*/ 1141013 h 2790506"/>
                <a:gd name="connsiteX1" fmla="*/ 1195676 w 1226842"/>
                <a:gd name="connsiteY1" fmla="*/ 1108557 h 2790506"/>
                <a:gd name="connsiteX2" fmla="*/ 1020849 w 1226842"/>
                <a:gd name="connsiteY2" fmla="*/ 945651 h 2790506"/>
                <a:gd name="connsiteX3" fmla="*/ 921289 w 1226842"/>
                <a:gd name="connsiteY3" fmla="*/ 856180 h 2790506"/>
                <a:gd name="connsiteX4" fmla="*/ 912118 w 1226842"/>
                <a:gd name="connsiteY4" fmla="*/ 850006 h 2790506"/>
                <a:gd name="connsiteX5" fmla="*/ 909882 w 1226842"/>
                <a:gd name="connsiteY5" fmla="*/ 863427 h 2790506"/>
                <a:gd name="connsiteX6" fmla="*/ 907645 w 1226842"/>
                <a:gd name="connsiteY6" fmla="*/ 889955 h 2790506"/>
                <a:gd name="connsiteX7" fmla="*/ 905050 w 1226842"/>
                <a:gd name="connsiteY7" fmla="*/ 903018 h 2790506"/>
                <a:gd name="connsiteX8" fmla="*/ 907712 w 1226842"/>
                <a:gd name="connsiteY8" fmla="*/ 978532 h 2790506"/>
                <a:gd name="connsiteX9" fmla="*/ 898519 w 1226842"/>
                <a:gd name="connsiteY9" fmla="*/ 1059325 h 2790506"/>
                <a:gd name="connsiteX10" fmla="*/ 897870 w 1226842"/>
                <a:gd name="connsiteY10" fmla="*/ 1081223 h 2790506"/>
                <a:gd name="connsiteX11" fmla="*/ 916682 w 1226842"/>
                <a:gd name="connsiteY11" fmla="*/ 1186643 h 2790506"/>
                <a:gd name="connsiteX12" fmla="*/ 937305 w 1226842"/>
                <a:gd name="connsiteY12" fmla="*/ 1261822 h 2790506"/>
                <a:gd name="connsiteX13" fmla="*/ 947057 w 1226842"/>
                <a:gd name="connsiteY13" fmla="*/ 1288663 h 2790506"/>
                <a:gd name="connsiteX14" fmla="*/ 928559 w 1226842"/>
                <a:gd name="connsiteY14" fmla="*/ 1280499 h 2790506"/>
                <a:gd name="connsiteX15" fmla="*/ 928693 w 1226842"/>
                <a:gd name="connsiteY15" fmla="*/ 1297767 h 2790506"/>
                <a:gd name="connsiteX16" fmla="*/ 935762 w 1226842"/>
                <a:gd name="connsiteY16" fmla="*/ 1335032 h 2790506"/>
                <a:gd name="connsiteX17" fmla="*/ 923370 w 1226842"/>
                <a:gd name="connsiteY17" fmla="*/ 1354559 h 2790506"/>
                <a:gd name="connsiteX18" fmla="*/ 904827 w 1226842"/>
                <a:gd name="connsiteY18" fmla="*/ 1378515 h 2790506"/>
                <a:gd name="connsiteX19" fmla="*/ 889169 w 1226842"/>
                <a:gd name="connsiteY19" fmla="*/ 1470693 h 2790506"/>
                <a:gd name="connsiteX20" fmla="*/ 888274 w 1226842"/>
                <a:gd name="connsiteY20" fmla="*/ 1475167 h 2790506"/>
                <a:gd name="connsiteX21" fmla="*/ 873668 w 1226842"/>
                <a:gd name="connsiteY21" fmla="*/ 1573586 h 2790506"/>
                <a:gd name="connsiteX22" fmla="*/ 867942 w 1226842"/>
                <a:gd name="connsiteY22" fmla="*/ 1671736 h 2790506"/>
                <a:gd name="connsiteX23" fmla="*/ 875883 w 1226842"/>
                <a:gd name="connsiteY23" fmla="*/ 1863675 h 2790506"/>
                <a:gd name="connsiteX24" fmla="*/ 885926 w 1226842"/>
                <a:gd name="connsiteY24" fmla="*/ 1934984 h 2790506"/>
                <a:gd name="connsiteX25" fmla="*/ 897758 w 1226842"/>
                <a:gd name="connsiteY25" fmla="*/ 2048009 h 2790506"/>
                <a:gd name="connsiteX26" fmla="*/ 910665 w 1226842"/>
                <a:gd name="connsiteY26" fmla="*/ 2155934 h 2790506"/>
                <a:gd name="connsiteX27" fmla="*/ 935538 w 1226842"/>
                <a:gd name="connsiteY27" fmla="*/ 2248470 h 2790506"/>
                <a:gd name="connsiteX28" fmla="*/ 968553 w 1226842"/>
                <a:gd name="connsiteY28" fmla="*/ 2368407 h 2790506"/>
                <a:gd name="connsiteX29" fmla="*/ 936813 w 1226842"/>
                <a:gd name="connsiteY29" fmla="*/ 2371180 h 2790506"/>
                <a:gd name="connsiteX30" fmla="*/ 934576 w 1226842"/>
                <a:gd name="connsiteY30" fmla="*/ 2383729 h 2790506"/>
                <a:gd name="connsiteX31" fmla="*/ 920998 w 1226842"/>
                <a:gd name="connsiteY31" fmla="*/ 2384735 h 2790506"/>
                <a:gd name="connsiteX32" fmla="*/ 920238 w 1226842"/>
                <a:gd name="connsiteY32" fmla="*/ 2393683 h 2790506"/>
                <a:gd name="connsiteX33" fmla="*/ 940056 w 1226842"/>
                <a:gd name="connsiteY33" fmla="*/ 2512568 h 2790506"/>
                <a:gd name="connsiteX34" fmla="*/ 949205 w 1226842"/>
                <a:gd name="connsiteY34" fmla="*/ 2558400 h 2790506"/>
                <a:gd name="connsiteX35" fmla="*/ 949070 w 1226842"/>
                <a:gd name="connsiteY35" fmla="*/ 2571194 h 2790506"/>
                <a:gd name="connsiteX36" fmla="*/ 945849 w 1226842"/>
                <a:gd name="connsiteY36" fmla="*/ 2637694 h 2790506"/>
                <a:gd name="connsiteX37" fmla="*/ 947773 w 1226842"/>
                <a:gd name="connsiteY37" fmla="*/ 2711307 h 2790506"/>
                <a:gd name="connsiteX38" fmla="*/ 893889 w 1226842"/>
                <a:gd name="connsiteY38" fmla="*/ 2739960 h 2790506"/>
                <a:gd name="connsiteX39" fmla="*/ 854767 w 1226842"/>
                <a:gd name="connsiteY39" fmla="*/ 2760248 h 2790506"/>
                <a:gd name="connsiteX40" fmla="*/ 781155 w 1226842"/>
                <a:gd name="connsiteY40" fmla="*/ 2780110 h 2790506"/>
                <a:gd name="connsiteX41" fmla="*/ 697275 w 1226842"/>
                <a:gd name="connsiteY41" fmla="*/ 2791160 h 2790506"/>
                <a:gd name="connsiteX42" fmla="*/ 674191 w 1226842"/>
                <a:gd name="connsiteY42" fmla="*/ 2789818 h 2790506"/>
                <a:gd name="connsiteX43" fmla="*/ 686158 w 1226842"/>
                <a:gd name="connsiteY43" fmla="*/ 2777314 h 2790506"/>
                <a:gd name="connsiteX44" fmla="*/ 762835 w 1226842"/>
                <a:gd name="connsiteY44" fmla="*/ 2764744 h 2790506"/>
                <a:gd name="connsiteX45" fmla="*/ 838886 w 1226842"/>
                <a:gd name="connsiteY45" fmla="*/ 2737209 h 2790506"/>
                <a:gd name="connsiteX46" fmla="*/ 826830 w 1226842"/>
                <a:gd name="connsiteY46" fmla="*/ 2714058 h 2790506"/>
                <a:gd name="connsiteX47" fmla="*/ 872706 w 1226842"/>
                <a:gd name="connsiteY47" fmla="*/ 2682743 h 2790506"/>
                <a:gd name="connsiteX48" fmla="*/ 881005 w 1226842"/>
                <a:gd name="connsiteY48" fmla="*/ 2680305 h 2790506"/>
                <a:gd name="connsiteX49" fmla="*/ 907332 w 1226842"/>
                <a:gd name="connsiteY49" fmla="*/ 2665922 h 2790506"/>
                <a:gd name="connsiteX50" fmla="*/ 919992 w 1226842"/>
                <a:gd name="connsiteY50" fmla="*/ 2650399 h 2790506"/>
                <a:gd name="connsiteX51" fmla="*/ 922229 w 1226842"/>
                <a:gd name="connsiteY51" fmla="*/ 2591258 h 2790506"/>
                <a:gd name="connsiteX52" fmla="*/ 914064 w 1226842"/>
                <a:gd name="connsiteY52" fmla="*/ 2584324 h 2790506"/>
                <a:gd name="connsiteX53" fmla="*/ 881922 w 1226842"/>
                <a:gd name="connsiteY53" fmla="*/ 2571418 h 2790506"/>
                <a:gd name="connsiteX54" fmla="*/ 856713 w 1226842"/>
                <a:gd name="connsiteY54" fmla="*/ 2605395 h 2790506"/>
                <a:gd name="connsiteX55" fmla="*/ 857295 w 1226842"/>
                <a:gd name="connsiteY55" fmla="*/ 2605954 h 2790506"/>
                <a:gd name="connsiteX56" fmla="*/ 864743 w 1226842"/>
                <a:gd name="connsiteY56" fmla="*/ 2582154 h 2790506"/>
                <a:gd name="connsiteX57" fmla="*/ 823877 w 1226842"/>
                <a:gd name="connsiteY57" fmla="*/ 2580522 h 2790506"/>
                <a:gd name="connsiteX58" fmla="*/ 808085 w 1226842"/>
                <a:gd name="connsiteY58" fmla="*/ 2575220 h 2790506"/>
                <a:gd name="connsiteX59" fmla="*/ 874048 w 1226842"/>
                <a:gd name="connsiteY59" fmla="*/ 2569002 h 2790506"/>
                <a:gd name="connsiteX60" fmla="*/ 837477 w 1226842"/>
                <a:gd name="connsiteY60" fmla="*/ 2533773 h 2790506"/>
                <a:gd name="connsiteX61" fmla="*/ 803925 w 1226842"/>
                <a:gd name="connsiteY61" fmla="*/ 2535316 h 2790506"/>
                <a:gd name="connsiteX62" fmla="*/ 794240 w 1226842"/>
                <a:gd name="connsiteY62" fmla="*/ 2507915 h 2790506"/>
                <a:gd name="connsiteX63" fmla="*/ 765385 w 1226842"/>
                <a:gd name="connsiteY63" fmla="*/ 2517310 h 2790506"/>
                <a:gd name="connsiteX64" fmla="*/ 671440 w 1226842"/>
                <a:gd name="connsiteY64" fmla="*/ 2471970 h 2790506"/>
                <a:gd name="connsiteX65" fmla="*/ 566311 w 1226842"/>
                <a:gd name="connsiteY65" fmla="*/ 2486599 h 2790506"/>
                <a:gd name="connsiteX66" fmla="*/ 529762 w 1226842"/>
                <a:gd name="connsiteY66" fmla="*/ 2554060 h 2790506"/>
                <a:gd name="connsiteX67" fmla="*/ 508713 w 1226842"/>
                <a:gd name="connsiteY67" fmla="*/ 2582557 h 2790506"/>
                <a:gd name="connsiteX68" fmla="*/ 486905 w 1226842"/>
                <a:gd name="connsiteY68" fmla="*/ 2600720 h 2790506"/>
                <a:gd name="connsiteX69" fmla="*/ 476593 w 1226842"/>
                <a:gd name="connsiteY69" fmla="*/ 2632035 h 2790506"/>
                <a:gd name="connsiteX70" fmla="*/ 473752 w 1226842"/>
                <a:gd name="connsiteY70" fmla="*/ 2647424 h 2790506"/>
                <a:gd name="connsiteX71" fmla="*/ 456149 w 1226842"/>
                <a:gd name="connsiteY71" fmla="*/ 2650064 h 2790506"/>
                <a:gd name="connsiteX72" fmla="*/ 429911 w 1226842"/>
                <a:gd name="connsiteY72" fmla="*/ 2648788 h 2790506"/>
                <a:gd name="connsiteX73" fmla="*/ 430448 w 1226842"/>
                <a:gd name="connsiteY73" fmla="*/ 2649303 h 2790506"/>
                <a:gd name="connsiteX74" fmla="*/ 453353 w 1226842"/>
                <a:gd name="connsiteY74" fmla="*/ 2601525 h 2790506"/>
                <a:gd name="connsiteX75" fmla="*/ 462926 w 1226842"/>
                <a:gd name="connsiteY75" fmla="*/ 2576920 h 2790506"/>
                <a:gd name="connsiteX76" fmla="*/ 481491 w 1226842"/>
                <a:gd name="connsiteY76" fmla="*/ 2517355 h 2790506"/>
                <a:gd name="connsiteX77" fmla="*/ 487017 w 1226842"/>
                <a:gd name="connsiteY77" fmla="*/ 2508027 h 2790506"/>
                <a:gd name="connsiteX78" fmla="*/ 571321 w 1226842"/>
                <a:gd name="connsiteY78" fmla="*/ 2447298 h 2790506"/>
                <a:gd name="connsiteX79" fmla="*/ 591967 w 1226842"/>
                <a:gd name="connsiteY79" fmla="*/ 2444100 h 2790506"/>
                <a:gd name="connsiteX80" fmla="*/ 653322 w 1226842"/>
                <a:gd name="connsiteY80" fmla="*/ 2447701 h 2790506"/>
                <a:gd name="connsiteX81" fmla="*/ 683093 w 1226842"/>
                <a:gd name="connsiteY81" fmla="*/ 2451906 h 2790506"/>
                <a:gd name="connsiteX82" fmla="*/ 706423 w 1226842"/>
                <a:gd name="connsiteY82" fmla="*/ 2456022 h 2790506"/>
                <a:gd name="connsiteX83" fmla="*/ 739103 w 1226842"/>
                <a:gd name="connsiteY83" fmla="*/ 2456492 h 2790506"/>
                <a:gd name="connsiteX84" fmla="*/ 839758 w 1226842"/>
                <a:gd name="connsiteY84" fmla="*/ 2500825 h 2790506"/>
                <a:gd name="connsiteX85" fmla="*/ 899861 w 1226842"/>
                <a:gd name="connsiteY85" fmla="*/ 2543548 h 2790506"/>
                <a:gd name="connsiteX86" fmla="*/ 928939 w 1226842"/>
                <a:gd name="connsiteY86" fmla="*/ 2568913 h 2790506"/>
                <a:gd name="connsiteX87" fmla="*/ 928313 w 1226842"/>
                <a:gd name="connsiteY87" fmla="*/ 2529031 h 2790506"/>
                <a:gd name="connsiteX88" fmla="*/ 911649 w 1226842"/>
                <a:gd name="connsiteY88" fmla="*/ 2426138 h 2790506"/>
                <a:gd name="connsiteX89" fmla="*/ 903619 w 1226842"/>
                <a:gd name="connsiteY89" fmla="*/ 2359706 h 2790506"/>
                <a:gd name="connsiteX90" fmla="*/ 895454 w 1226842"/>
                <a:gd name="connsiteY90" fmla="*/ 2341610 h 2790506"/>
                <a:gd name="connsiteX91" fmla="*/ 814930 w 1226842"/>
                <a:gd name="connsiteY91" fmla="*/ 2259609 h 2790506"/>
                <a:gd name="connsiteX92" fmla="*/ 807996 w 1226842"/>
                <a:gd name="connsiteY92" fmla="*/ 2208901 h 2790506"/>
                <a:gd name="connsiteX93" fmla="*/ 817547 w 1226842"/>
                <a:gd name="connsiteY93" fmla="*/ 2213531 h 2790506"/>
                <a:gd name="connsiteX94" fmla="*/ 881475 w 1226842"/>
                <a:gd name="connsiteY94" fmla="*/ 2278868 h 2790506"/>
                <a:gd name="connsiteX95" fmla="*/ 921848 w 1226842"/>
                <a:gd name="connsiteY95" fmla="*/ 2337539 h 2790506"/>
                <a:gd name="connsiteX96" fmla="*/ 951508 w 1226842"/>
                <a:gd name="connsiteY96" fmla="*/ 2358162 h 2790506"/>
                <a:gd name="connsiteX97" fmla="*/ 941689 w 1226842"/>
                <a:gd name="connsiteY97" fmla="*/ 2314075 h 2790506"/>
                <a:gd name="connsiteX98" fmla="*/ 911761 w 1226842"/>
                <a:gd name="connsiteY98" fmla="*/ 2204159 h 2790506"/>
                <a:gd name="connsiteX99" fmla="*/ 898139 w 1226842"/>
                <a:gd name="connsiteY99" fmla="*/ 2171189 h 2790506"/>
                <a:gd name="connsiteX100" fmla="*/ 881721 w 1226842"/>
                <a:gd name="connsiteY100" fmla="*/ 2116142 h 2790506"/>
                <a:gd name="connsiteX101" fmla="*/ 870134 w 1226842"/>
                <a:gd name="connsiteY101" fmla="*/ 2005152 h 2790506"/>
                <a:gd name="connsiteX102" fmla="*/ 860605 w 1226842"/>
                <a:gd name="connsiteY102" fmla="*/ 1954981 h 2790506"/>
                <a:gd name="connsiteX103" fmla="*/ 845753 w 1226842"/>
                <a:gd name="connsiteY103" fmla="*/ 1873875 h 2790506"/>
                <a:gd name="connsiteX104" fmla="*/ 841727 w 1226842"/>
                <a:gd name="connsiteY104" fmla="*/ 1811670 h 2790506"/>
                <a:gd name="connsiteX105" fmla="*/ 846670 w 1226842"/>
                <a:gd name="connsiteY105" fmla="*/ 1655609 h 2790506"/>
                <a:gd name="connsiteX106" fmla="*/ 853805 w 1226842"/>
                <a:gd name="connsiteY106" fmla="*/ 1571192 h 2790506"/>
                <a:gd name="connsiteX107" fmla="*/ 853604 w 1226842"/>
                <a:gd name="connsiteY107" fmla="*/ 1539877 h 2790506"/>
                <a:gd name="connsiteX108" fmla="*/ 805066 w 1226842"/>
                <a:gd name="connsiteY108" fmla="*/ 1623444 h 2790506"/>
                <a:gd name="connsiteX109" fmla="*/ 793278 w 1226842"/>
                <a:gd name="connsiteY109" fmla="*/ 1623444 h 2790506"/>
                <a:gd name="connsiteX110" fmla="*/ 778873 w 1226842"/>
                <a:gd name="connsiteY110" fmla="*/ 1639101 h 2790506"/>
                <a:gd name="connsiteX111" fmla="*/ 780931 w 1226842"/>
                <a:gd name="connsiteY111" fmla="*/ 1680996 h 2790506"/>
                <a:gd name="connsiteX112" fmla="*/ 765788 w 1226842"/>
                <a:gd name="connsiteY112" fmla="*/ 1696162 h 2790506"/>
                <a:gd name="connsiteX113" fmla="*/ 762388 w 1226842"/>
                <a:gd name="connsiteY113" fmla="*/ 1682741 h 2790506"/>
                <a:gd name="connsiteX114" fmla="*/ 766861 w 1226842"/>
                <a:gd name="connsiteY114" fmla="*/ 1639079 h 2790506"/>
                <a:gd name="connsiteX115" fmla="*/ 760285 w 1226842"/>
                <a:gd name="connsiteY115" fmla="*/ 1629550 h 2790506"/>
                <a:gd name="connsiteX116" fmla="*/ 752345 w 1226842"/>
                <a:gd name="connsiteY116" fmla="*/ 1634963 h 2790506"/>
                <a:gd name="connsiteX117" fmla="*/ 749974 w 1226842"/>
                <a:gd name="connsiteY117" fmla="*/ 1648004 h 2790506"/>
                <a:gd name="connsiteX118" fmla="*/ 733645 w 1226842"/>
                <a:gd name="connsiteY118" fmla="*/ 1676925 h 2790506"/>
                <a:gd name="connsiteX119" fmla="*/ 726935 w 1226842"/>
                <a:gd name="connsiteY119" fmla="*/ 1689899 h 2790506"/>
                <a:gd name="connsiteX120" fmla="*/ 720694 w 1226842"/>
                <a:gd name="connsiteY120" fmla="*/ 1719715 h 2790506"/>
                <a:gd name="connsiteX121" fmla="*/ 693249 w 1226842"/>
                <a:gd name="connsiteY121" fmla="*/ 1709694 h 2790506"/>
                <a:gd name="connsiteX122" fmla="*/ 687880 w 1226842"/>
                <a:gd name="connsiteY122" fmla="*/ 1761610 h 2790506"/>
                <a:gd name="connsiteX123" fmla="*/ 674907 w 1226842"/>
                <a:gd name="connsiteY123" fmla="*/ 1749979 h 2790506"/>
                <a:gd name="connsiteX124" fmla="*/ 666720 w 1226842"/>
                <a:gd name="connsiteY124" fmla="*/ 1706898 h 2790506"/>
                <a:gd name="connsiteX125" fmla="*/ 665401 w 1226842"/>
                <a:gd name="connsiteY125" fmla="*/ 1698264 h 2790506"/>
                <a:gd name="connsiteX126" fmla="*/ 653411 w 1226842"/>
                <a:gd name="connsiteY126" fmla="*/ 1685984 h 2790506"/>
                <a:gd name="connsiteX127" fmla="*/ 620150 w 1226842"/>
                <a:gd name="connsiteY127" fmla="*/ 1673660 h 2790506"/>
                <a:gd name="connsiteX128" fmla="*/ 649228 w 1226842"/>
                <a:gd name="connsiteY128" fmla="*/ 1706160 h 2790506"/>
                <a:gd name="connsiteX129" fmla="*/ 624154 w 1226842"/>
                <a:gd name="connsiteY129" fmla="*/ 1734120 h 2790506"/>
                <a:gd name="connsiteX130" fmla="*/ 611516 w 1226842"/>
                <a:gd name="connsiteY130" fmla="*/ 1710276 h 2790506"/>
                <a:gd name="connsiteX131" fmla="*/ 591833 w 1226842"/>
                <a:gd name="connsiteY131" fmla="*/ 1699494 h 2790506"/>
                <a:gd name="connsiteX132" fmla="*/ 558169 w 1226842"/>
                <a:gd name="connsiteY132" fmla="*/ 1660820 h 2790506"/>
                <a:gd name="connsiteX133" fmla="*/ 547343 w 1226842"/>
                <a:gd name="connsiteY133" fmla="*/ 1618881 h 2790506"/>
                <a:gd name="connsiteX134" fmla="*/ 537546 w 1226842"/>
                <a:gd name="connsiteY134" fmla="*/ 1624920 h 2790506"/>
                <a:gd name="connsiteX135" fmla="*/ 528084 w 1226842"/>
                <a:gd name="connsiteY135" fmla="*/ 1592062 h 2790506"/>
                <a:gd name="connsiteX136" fmla="*/ 519987 w 1226842"/>
                <a:gd name="connsiteY136" fmla="*/ 1573899 h 2790506"/>
                <a:gd name="connsiteX137" fmla="*/ 494845 w 1226842"/>
                <a:gd name="connsiteY137" fmla="*/ 1563632 h 2790506"/>
                <a:gd name="connsiteX138" fmla="*/ 437919 w 1226842"/>
                <a:gd name="connsiteY138" fmla="*/ 1515429 h 2790506"/>
                <a:gd name="connsiteX139" fmla="*/ 430426 w 1226842"/>
                <a:gd name="connsiteY139" fmla="*/ 1516324 h 2790506"/>
                <a:gd name="connsiteX140" fmla="*/ 428547 w 1226842"/>
                <a:gd name="connsiteY140" fmla="*/ 1521535 h 2790506"/>
                <a:gd name="connsiteX141" fmla="*/ 470844 w 1226842"/>
                <a:gd name="connsiteY141" fmla="*/ 1622191 h 2790506"/>
                <a:gd name="connsiteX142" fmla="*/ 492855 w 1226842"/>
                <a:gd name="connsiteY142" fmla="*/ 1694820 h 2790506"/>
                <a:gd name="connsiteX143" fmla="*/ 529784 w 1226842"/>
                <a:gd name="connsiteY143" fmla="*/ 1814130 h 2790506"/>
                <a:gd name="connsiteX144" fmla="*/ 546381 w 1226842"/>
                <a:gd name="connsiteY144" fmla="*/ 1915278 h 2790506"/>
                <a:gd name="connsiteX145" fmla="*/ 550854 w 1226842"/>
                <a:gd name="connsiteY145" fmla="*/ 2082612 h 2790506"/>
                <a:gd name="connsiteX146" fmla="*/ 543026 w 1226842"/>
                <a:gd name="connsiteY146" fmla="*/ 2160117 h 2790506"/>
                <a:gd name="connsiteX147" fmla="*/ 538552 w 1226842"/>
                <a:gd name="connsiteY147" fmla="*/ 2206664 h 2790506"/>
                <a:gd name="connsiteX148" fmla="*/ 533005 w 1226842"/>
                <a:gd name="connsiteY148" fmla="*/ 2228607 h 2790506"/>
                <a:gd name="connsiteX149" fmla="*/ 547119 w 1226842"/>
                <a:gd name="connsiteY149" fmla="*/ 2236414 h 2790506"/>
                <a:gd name="connsiteX150" fmla="*/ 546314 w 1226842"/>
                <a:gd name="connsiteY150" fmla="*/ 2255807 h 2790506"/>
                <a:gd name="connsiteX151" fmla="*/ 541147 w 1226842"/>
                <a:gd name="connsiteY151" fmla="*/ 2265783 h 2790506"/>
                <a:gd name="connsiteX152" fmla="*/ 506767 w 1226842"/>
                <a:gd name="connsiteY152" fmla="*/ 2309557 h 2790506"/>
                <a:gd name="connsiteX153" fmla="*/ 503054 w 1226842"/>
                <a:gd name="connsiteY153" fmla="*/ 2274730 h 2790506"/>
                <a:gd name="connsiteX154" fmla="*/ 528375 w 1226842"/>
                <a:gd name="connsiteY154" fmla="*/ 2180024 h 2790506"/>
                <a:gd name="connsiteX155" fmla="*/ 530858 w 1226842"/>
                <a:gd name="connsiteY155" fmla="*/ 2137794 h 2790506"/>
                <a:gd name="connsiteX156" fmla="*/ 537009 w 1226842"/>
                <a:gd name="connsiteY156" fmla="*/ 1994930 h 2790506"/>
                <a:gd name="connsiteX157" fmla="*/ 534101 w 1226842"/>
                <a:gd name="connsiteY157" fmla="*/ 1945944 h 2790506"/>
                <a:gd name="connsiteX158" fmla="*/ 474737 w 1226842"/>
                <a:gd name="connsiteY158" fmla="*/ 1671065 h 2790506"/>
                <a:gd name="connsiteX159" fmla="*/ 439194 w 1226842"/>
                <a:gd name="connsiteY159" fmla="*/ 1577120 h 2790506"/>
                <a:gd name="connsiteX160" fmla="*/ 423760 w 1226842"/>
                <a:gd name="connsiteY160" fmla="*/ 1535493 h 2790506"/>
                <a:gd name="connsiteX161" fmla="*/ 396069 w 1226842"/>
                <a:gd name="connsiteY161" fmla="*/ 1476375 h 2790506"/>
                <a:gd name="connsiteX162" fmla="*/ 375244 w 1226842"/>
                <a:gd name="connsiteY162" fmla="*/ 1442040 h 2790506"/>
                <a:gd name="connsiteX163" fmla="*/ 367326 w 1226842"/>
                <a:gd name="connsiteY163" fmla="*/ 1406788 h 2790506"/>
                <a:gd name="connsiteX164" fmla="*/ 353905 w 1226842"/>
                <a:gd name="connsiteY164" fmla="*/ 1380304 h 2790506"/>
                <a:gd name="connsiteX165" fmla="*/ 307849 w 1226842"/>
                <a:gd name="connsiteY165" fmla="*/ 1360419 h 2790506"/>
                <a:gd name="connsiteX166" fmla="*/ 322948 w 1226842"/>
                <a:gd name="connsiteY166" fmla="*/ 1358630 h 2790506"/>
                <a:gd name="connsiteX167" fmla="*/ 369540 w 1226842"/>
                <a:gd name="connsiteY167" fmla="*/ 1373661 h 2790506"/>
                <a:gd name="connsiteX168" fmla="*/ 501779 w 1226842"/>
                <a:gd name="connsiteY168" fmla="*/ 1421104 h 2790506"/>
                <a:gd name="connsiteX169" fmla="*/ 643390 w 1226842"/>
                <a:gd name="connsiteY169" fmla="*/ 1494739 h 2790506"/>
                <a:gd name="connsiteX170" fmla="*/ 673654 w 1226842"/>
                <a:gd name="connsiteY170" fmla="*/ 1512633 h 2790506"/>
                <a:gd name="connsiteX171" fmla="*/ 686024 w 1226842"/>
                <a:gd name="connsiteY171" fmla="*/ 1511246 h 2790506"/>
                <a:gd name="connsiteX172" fmla="*/ 802158 w 1226842"/>
                <a:gd name="connsiteY172" fmla="*/ 1428753 h 2790506"/>
                <a:gd name="connsiteX173" fmla="*/ 803299 w 1226842"/>
                <a:gd name="connsiteY173" fmla="*/ 1426517 h 2790506"/>
                <a:gd name="connsiteX174" fmla="*/ 800011 w 1226842"/>
                <a:gd name="connsiteY174" fmla="*/ 1416988 h 2790506"/>
                <a:gd name="connsiteX175" fmla="*/ 837007 w 1226842"/>
                <a:gd name="connsiteY175" fmla="*/ 1388223 h 2790506"/>
                <a:gd name="connsiteX176" fmla="*/ 909278 w 1226842"/>
                <a:gd name="connsiteY176" fmla="*/ 1336173 h 2790506"/>
                <a:gd name="connsiteX177" fmla="*/ 916324 w 1226842"/>
                <a:gd name="connsiteY177" fmla="*/ 1321208 h 2790506"/>
                <a:gd name="connsiteX178" fmla="*/ 906057 w 1226842"/>
                <a:gd name="connsiteY178" fmla="*/ 1232587 h 2790506"/>
                <a:gd name="connsiteX179" fmla="*/ 889437 w 1226842"/>
                <a:gd name="connsiteY179" fmla="*/ 1172484 h 2790506"/>
                <a:gd name="connsiteX180" fmla="*/ 878253 w 1226842"/>
                <a:gd name="connsiteY180" fmla="*/ 1161144 h 2790506"/>
                <a:gd name="connsiteX181" fmla="*/ 880848 w 1226842"/>
                <a:gd name="connsiteY181" fmla="*/ 1227420 h 2790506"/>
                <a:gd name="connsiteX182" fmla="*/ 887223 w 1226842"/>
                <a:gd name="connsiteY182" fmla="*/ 1288372 h 2790506"/>
                <a:gd name="connsiteX183" fmla="*/ 882749 w 1226842"/>
                <a:gd name="connsiteY183" fmla="*/ 1289580 h 2790506"/>
                <a:gd name="connsiteX184" fmla="*/ 877605 w 1226842"/>
                <a:gd name="connsiteY184" fmla="*/ 1277457 h 2790506"/>
                <a:gd name="connsiteX185" fmla="*/ 869038 w 1226842"/>
                <a:gd name="connsiteY185" fmla="*/ 1197536 h 2790506"/>
                <a:gd name="connsiteX186" fmla="*/ 861657 w 1226842"/>
                <a:gd name="connsiteY186" fmla="*/ 1175169 h 2790506"/>
                <a:gd name="connsiteX187" fmla="*/ 852508 w 1226842"/>
                <a:gd name="connsiteY187" fmla="*/ 1163985 h 2790506"/>
                <a:gd name="connsiteX188" fmla="*/ 856982 w 1226842"/>
                <a:gd name="connsiteY188" fmla="*/ 1144838 h 2790506"/>
                <a:gd name="connsiteX189" fmla="*/ 870827 w 1226842"/>
                <a:gd name="connsiteY189" fmla="*/ 1126406 h 2790506"/>
                <a:gd name="connsiteX190" fmla="*/ 887961 w 1226842"/>
                <a:gd name="connsiteY190" fmla="*/ 1147164 h 2790506"/>
                <a:gd name="connsiteX191" fmla="*/ 891406 w 1226842"/>
                <a:gd name="connsiteY191" fmla="*/ 1146113 h 2790506"/>
                <a:gd name="connsiteX192" fmla="*/ 886641 w 1226842"/>
                <a:gd name="connsiteY192" fmla="*/ 1082096 h 2790506"/>
                <a:gd name="connsiteX193" fmla="*/ 853761 w 1226842"/>
                <a:gd name="connsiteY193" fmla="*/ 1100974 h 2790506"/>
                <a:gd name="connsiteX194" fmla="*/ 853761 w 1226842"/>
                <a:gd name="connsiteY194" fmla="*/ 1123163 h 2790506"/>
                <a:gd name="connsiteX195" fmla="*/ 829156 w 1226842"/>
                <a:gd name="connsiteY195" fmla="*/ 1193600 h 2790506"/>
                <a:gd name="connsiteX196" fmla="*/ 834301 w 1226842"/>
                <a:gd name="connsiteY196" fmla="*/ 1251063 h 2790506"/>
                <a:gd name="connsiteX197" fmla="*/ 818912 w 1226842"/>
                <a:gd name="connsiteY197" fmla="*/ 1224221 h 2790506"/>
                <a:gd name="connsiteX198" fmla="*/ 808242 w 1226842"/>
                <a:gd name="connsiteY198" fmla="*/ 1211427 h 2790506"/>
                <a:gd name="connsiteX199" fmla="*/ 802986 w 1226842"/>
                <a:gd name="connsiteY199" fmla="*/ 1261978 h 2790506"/>
                <a:gd name="connsiteX200" fmla="*/ 777218 w 1226842"/>
                <a:gd name="connsiteY200" fmla="*/ 1263768 h 2790506"/>
                <a:gd name="connsiteX201" fmla="*/ 773348 w 1226842"/>
                <a:gd name="connsiteY201" fmla="*/ 1290475 h 2790506"/>
                <a:gd name="connsiteX202" fmla="*/ 756326 w 1226842"/>
                <a:gd name="connsiteY202" fmla="*/ 1272335 h 2790506"/>
                <a:gd name="connsiteX203" fmla="*/ 754425 w 1226842"/>
                <a:gd name="connsiteY203" fmla="*/ 1238089 h 2790506"/>
                <a:gd name="connsiteX204" fmla="*/ 742346 w 1226842"/>
                <a:gd name="connsiteY204" fmla="*/ 1326219 h 2790506"/>
                <a:gd name="connsiteX205" fmla="*/ 736038 w 1226842"/>
                <a:gd name="connsiteY205" fmla="*/ 1326398 h 2790506"/>
                <a:gd name="connsiteX206" fmla="*/ 727091 w 1226842"/>
                <a:gd name="connsiteY206" fmla="*/ 1277054 h 2790506"/>
                <a:gd name="connsiteX207" fmla="*/ 714297 w 1226842"/>
                <a:gd name="connsiteY207" fmla="*/ 1290095 h 2790506"/>
                <a:gd name="connsiteX208" fmla="*/ 714431 w 1226842"/>
                <a:gd name="connsiteY208" fmla="*/ 1312463 h 2790506"/>
                <a:gd name="connsiteX209" fmla="*/ 702643 w 1226842"/>
                <a:gd name="connsiteY209" fmla="*/ 1324027 h 2790506"/>
                <a:gd name="connsiteX210" fmla="*/ 702643 w 1226842"/>
                <a:gd name="connsiteY210" fmla="*/ 1280924 h 2790506"/>
                <a:gd name="connsiteX211" fmla="*/ 669785 w 1226842"/>
                <a:gd name="connsiteY211" fmla="*/ 1263879 h 2790506"/>
                <a:gd name="connsiteX212" fmla="*/ 680723 w 1226842"/>
                <a:gd name="connsiteY212" fmla="*/ 1309823 h 2790506"/>
                <a:gd name="connsiteX213" fmla="*/ 676249 w 1226842"/>
                <a:gd name="connsiteY213" fmla="*/ 1353195 h 2790506"/>
                <a:gd name="connsiteX214" fmla="*/ 650146 w 1226842"/>
                <a:gd name="connsiteY214" fmla="*/ 1301167 h 2790506"/>
                <a:gd name="connsiteX215" fmla="*/ 643905 w 1226842"/>
                <a:gd name="connsiteY215" fmla="*/ 1252807 h 2790506"/>
                <a:gd name="connsiteX216" fmla="*/ 634734 w 1226842"/>
                <a:gd name="connsiteY216" fmla="*/ 1240908 h 2790506"/>
                <a:gd name="connsiteX217" fmla="*/ 579530 w 1226842"/>
                <a:gd name="connsiteY217" fmla="*/ 1210420 h 2790506"/>
                <a:gd name="connsiteX218" fmla="*/ 595926 w 1226842"/>
                <a:gd name="connsiteY218" fmla="*/ 1279403 h 2790506"/>
                <a:gd name="connsiteX219" fmla="*/ 595926 w 1226842"/>
                <a:gd name="connsiteY219" fmla="*/ 1251219 h 2790506"/>
                <a:gd name="connsiteX220" fmla="*/ 601249 w 1226842"/>
                <a:gd name="connsiteY220" fmla="*/ 1250906 h 2790506"/>
                <a:gd name="connsiteX221" fmla="*/ 613060 w 1226842"/>
                <a:gd name="connsiteY221" fmla="*/ 1329910 h 2790506"/>
                <a:gd name="connsiteX222" fmla="*/ 593555 w 1226842"/>
                <a:gd name="connsiteY222" fmla="*/ 1352546 h 2790506"/>
                <a:gd name="connsiteX223" fmla="*/ 556670 w 1226842"/>
                <a:gd name="connsiteY223" fmla="*/ 1321678 h 2790506"/>
                <a:gd name="connsiteX224" fmla="*/ 554187 w 1226842"/>
                <a:gd name="connsiteY224" fmla="*/ 1318099 h 2790506"/>
                <a:gd name="connsiteX225" fmla="*/ 517079 w 1226842"/>
                <a:gd name="connsiteY225" fmla="*/ 1284413 h 2790506"/>
                <a:gd name="connsiteX226" fmla="*/ 504463 w 1226842"/>
                <a:gd name="connsiteY226" fmla="*/ 1264618 h 2790506"/>
                <a:gd name="connsiteX227" fmla="*/ 494040 w 1226842"/>
                <a:gd name="connsiteY227" fmla="*/ 1242898 h 2790506"/>
                <a:gd name="connsiteX228" fmla="*/ 493212 w 1226842"/>
                <a:gd name="connsiteY228" fmla="*/ 1205522 h 2790506"/>
                <a:gd name="connsiteX229" fmla="*/ 498379 w 1226842"/>
                <a:gd name="connsiteY229" fmla="*/ 1198319 h 2790506"/>
                <a:gd name="connsiteX230" fmla="*/ 445502 w 1226842"/>
                <a:gd name="connsiteY230" fmla="*/ 1150072 h 2790506"/>
                <a:gd name="connsiteX231" fmla="*/ 446307 w 1226842"/>
                <a:gd name="connsiteY231" fmla="*/ 1205410 h 2790506"/>
                <a:gd name="connsiteX232" fmla="*/ 423760 w 1226842"/>
                <a:gd name="connsiteY232" fmla="*/ 1205410 h 2790506"/>
                <a:gd name="connsiteX233" fmla="*/ 420114 w 1226842"/>
                <a:gd name="connsiteY233" fmla="*/ 1193711 h 2790506"/>
                <a:gd name="connsiteX234" fmla="*/ 406984 w 1226842"/>
                <a:gd name="connsiteY234" fmla="*/ 1130589 h 2790506"/>
                <a:gd name="connsiteX235" fmla="*/ 381977 w 1226842"/>
                <a:gd name="connsiteY235" fmla="*/ 1105224 h 2790506"/>
                <a:gd name="connsiteX236" fmla="*/ 299641 w 1226842"/>
                <a:gd name="connsiteY236" fmla="*/ 1151593 h 2790506"/>
                <a:gd name="connsiteX237" fmla="*/ 270316 w 1226842"/>
                <a:gd name="connsiteY237" fmla="*/ 1152062 h 2790506"/>
                <a:gd name="connsiteX238" fmla="*/ 258976 w 1226842"/>
                <a:gd name="connsiteY238" fmla="*/ 1115625 h 2790506"/>
                <a:gd name="connsiteX239" fmla="*/ 270764 w 1226842"/>
                <a:gd name="connsiteY239" fmla="*/ 1074960 h 2790506"/>
                <a:gd name="connsiteX240" fmla="*/ 311406 w 1226842"/>
                <a:gd name="connsiteY240" fmla="*/ 924156 h 2790506"/>
                <a:gd name="connsiteX241" fmla="*/ 334288 w 1226842"/>
                <a:gd name="connsiteY241" fmla="*/ 831844 h 2790506"/>
                <a:gd name="connsiteX242" fmla="*/ 347508 w 1226842"/>
                <a:gd name="connsiteY242" fmla="*/ 843452 h 2790506"/>
                <a:gd name="connsiteX243" fmla="*/ 334512 w 1226842"/>
                <a:gd name="connsiteY243" fmla="*/ 864321 h 2790506"/>
                <a:gd name="connsiteX244" fmla="*/ 351467 w 1226842"/>
                <a:gd name="connsiteY244" fmla="*/ 921718 h 2790506"/>
                <a:gd name="connsiteX245" fmla="*/ 368534 w 1226842"/>
                <a:gd name="connsiteY245" fmla="*/ 988978 h 2790506"/>
                <a:gd name="connsiteX246" fmla="*/ 375490 w 1226842"/>
                <a:gd name="connsiteY246" fmla="*/ 1009892 h 2790506"/>
                <a:gd name="connsiteX247" fmla="*/ 456596 w 1226842"/>
                <a:gd name="connsiteY247" fmla="*/ 1109362 h 2790506"/>
                <a:gd name="connsiteX248" fmla="*/ 465387 w 1226842"/>
                <a:gd name="connsiteY248" fmla="*/ 1110726 h 2790506"/>
                <a:gd name="connsiteX249" fmla="*/ 441990 w 1226842"/>
                <a:gd name="connsiteY249" fmla="*/ 1074267 h 2790506"/>
                <a:gd name="connsiteX250" fmla="*/ 467400 w 1226842"/>
                <a:gd name="connsiteY250" fmla="*/ 1097485 h 2790506"/>
                <a:gd name="connsiteX251" fmla="*/ 486032 w 1226842"/>
                <a:gd name="connsiteY251" fmla="*/ 1126876 h 2790506"/>
                <a:gd name="connsiteX252" fmla="*/ 514820 w 1226842"/>
                <a:gd name="connsiteY252" fmla="*/ 1120166 h 2790506"/>
                <a:gd name="connsiteX253" fmla="*/ 489902 w 1226842"/>
                <a:gd name="connsiteY253" fmla="*/ 993921 h 2790506"/>
                <a:gd name="connsiteX254" fmla="*/ 497753 w 1226842"/>
                <a:gd name="connsiteY254" fmla="*/ 1000341 h 2790506"/>
                <a:gd name="connsiteX255" fmla="*/ 528196 w 1226842"/>
                <a:gd name="connsiteY255" fmla="*/ 1095651 h 2790506"/>
                <a:gd name="connsiteX256" fmla="*/ 530432 w 1226842"/>
                <a:gd name="connsiteY256" fmla="*/ 1104240 h 2790506"/>
                <a:gd name="connsiteX257" fmla="*/ 565841 w 1226842"/>
                <a:gd name="connsiteY257" fmla="*/ 1139357 h 2790506"/>
                <a:gd name="connsiteX258" fmla="*/ 623863 w 1226842"/>
                <a:gd name="connsiteY258" fmla="*/ 1152219 h 2790506"/>
                <a:gd name="connsiteX259" fmla="*/ 632609 w 1226842"/>
                <a:gd name="connsiteY259" fmla="*/ 1153897 h 2790506"/>
                <a:gd name="connsiteX260" fmla="*/ 723177 w 1226842"/>
                <a:gd name="connsiteY260" fmla="*/ 1143809 h 2790506"/>
                <a:gd name="connsiteX261" fmla="*/ 775428 w 1226842"/>
                <a:gd name="connsiteY261" fmla="*/ 1106365 h 2790506"/>
                <a:gd name="connsiteX262" fmla="*/ 788849 w 1226842"/>
                <a:gd name="connsiteY262" fmla="*/ 1096411 h 2790506"/>
                <a:gd name="connsiteX263" fmla="*/ 859397 w 1226842"/>
                <a:gd name="connsiteY263" fmla="*/ 1017698 h 2790506"/>
                <a:gd name="connsiteX264" fmla="*/ 842510 w 1226842"/>
                <a:gd name="connsiteY264" fmla="*/ 1009109 h 2790506"/>
                <a:gd name="connsiteX265" fmla="*/ 833339 w 1226842"/>
                <a:gd name="connsiteY265" fmla="*/ 991752 h 2790506"/>
                <a:gd name="connsiteX266" fmla="*/ 850898 w 1226842"/>
                <a:gd name="connsiteY266" fmla="*/ 996494 h 2790506"/>
                <a:gd name="connsiteX267" fmla="*/ 848862 w 1226842"/>
                <a:gd name="connsiteY267" fmla="*/ 975759 h 2790506"/>
                <a:gd name="connsiteX268" fmla="*/ 800011 w 1226842"/>
                <a:gd name="connsiteY268" fmla="*/ 870070 h 2790506"/>
                <a:gd name="connsiteX269" fmla="*/ 795940 w 1226842"/>
                <a:gd name="connsiteY269" fmla="*/ 862264 h 2790506"/>
                <a:gd name="connsiteX270" fmla="*/ 753910 w 1226842"/>
                <a:gd name="connsiteY270" fmla="*/ 805047 h 2790506"/>
                <a:gd name="connsiteX271" fmla="*/ 741944 w 1226842"/>
                <a:gd name="connsiteY271" fmla="*/ 786795 h 2790506"/>
                <a:gd name="connsiteX272" fmla="*/ 722036 w 1226842"/>
                <a:gd name="connsiteY272" fmla="*/ 758678 h 2790506"/>
                <a:gd name="connsiteX273" fmla="*/ 686717 w 1226842"/>
                <a:gd name="connsiteY273" fmla="*/ 713405 h 2790506"/>
                <a:gd name="connsiteX274" fmla="*/ 610666 w 1226842"/>
                <a:gd name="connsiteY274" fmla="*/ 649075 h 2790506"/>
                <a:gd name="connsiteX275" fmla="*/ 597245 w 1226842"/>
                <a:gd name="connsiteY275" fmla="*/ 647554 h 2790506"/>
                <a:gd name="connsiteX276" fmla="*/ 590065 w 1226842"/>
                <a:gd name="connsiteY276" fmla="*/ 741097 h 2790506"/>
                <a:gd name="connsiteX277" fmla="*/ 587471 w 1226842"/>
                <a:gd name="connsiteY277" fmla="*/ 741678 h 2790506"/>
                <a:gd name="connsiteX278" fmla="*/ 585234 w 1226842"/>
                <a:gd name="connsiteY278" fmla="*/ 731054 h 2790506"/>
                <a:gd name="connsiteX279" fmla="*/ 585614 w 1226842"/>
                <a:gd name="connsiteY279" fmla="*/ 719870 h 2790506"/>
                <a:gd name="connsiteX280" fmla="*/ 587695 w 1226842"/>
                <a:gd name="connsiteY280" fmla="*/ 655271 h 2790506"/>
                <a:gd name="connsiteX281" fmla="*/ 563940 w 1226842"/>
                <a:gd name="connsiteY281" fmla="*/ 627043 h 2790506"/>
                <a:gd name="connsiteX282" fmla="*/ 551100 w 1226842"/>
                <a:gd name="connsiteY282" fmla="*/ 624336 h 2790506"/>
                <a:gd name="connsiteX283" fmla="*/ 487844 w 1226842"/>
                <a:gd name="connsiteY283" fmla="*/ 599732 h 2790506"/>
                <a:gd name="connsiteX284" fmla="*/ 497529 w 1226842"/>
                <a:gd name="connsiteY284" fmla="*/ 592708 h 2790506"/>
                <a:gd name="connsiteX285" fmla="*/ 514641 w 1226842"/>
                <a:gd name="connsiteY285" fmla="*/ 596443 h 2790506"/>
                <a:gd name="connsiteX286" fmla="*/ 537859 w 1226842"/>
                <a:gd name="connsiteY286" fmla="*/ 595840 h 2790506"/>
                <a:gd name="connsiteX287" fmla="*/ 472052 w 1226842"/>
                <a:gd name="connsiteY287" fmla="*/ 585752 h 2790506"/>
                <a:gd name="connsiteX288" fmla="*/ 455433 w 1226842"/>
                <a:gd name="connsiteY288" fmla="*/ 533769 h 2790506"/>
                <a:gd name="connsiteX289" fmla="*/ 431991 w 1226842"/>
                <a:gd name="connsiteY289" fmla="*/ 484134 h 2790506"/>
                <a:gd name="connsiteX290" fmla="*/ 405150 w 1226842"/>
                <a:gd name="connsiteY290" fmla="*/ 459530 h 2790506"/>
                <a:gd name="connsiteX291" fmla="*/ 393049 w 1226842"/>
                <a:gd name="connsiteY291" fmla="*/ 473375 h 2790506"/>
                <a:gd name="connsiteX292" fmla="*/ 406760 w 1226842"/>
                <a:gd name="connsiteY292" fmla="*/ 486035 h 2790506"/>
                <a:gd name="connsiteX293" fmla="*/ 401079 w 1226842"/>
                <a:gd name="connsiteY293" fmla="*/ 491561 h 2790506"/>
                <a:gd name="connsiteX294" fmla="*/ 365290 w 1226842"/>
                <a:gd name="connsiteY294" fmla="*/ 517037 h 2790506"/>
                <a:gd name="connsiteX295" fmla="*/ 361935 w 1226842"/>
                <a:gd name="connsiteY295" fmla="*/ 525672 h 2790506"/>
                <a:gd name="connsiteX296" fmla="*/ 345897 w 1226842"/>
                <a:gd name="connsiteY296" fmla="*/ 528803 h 2790506"/>
                <a:gd name="connsiteX297" fmla="*/ 343660 w 1226842"/>
                <a:gd name="connsiteY297" fmla="*/ 534126 h 2790506"/>
                <a:gd name="connsiteX298" fmla="*/ 366901 w 1226842"/>
                <a:gd name="connsiteY298" fmla="*/ 620467 h 2790506"/>
                <a:gd name="connsiteX299" fmla="*/ 387032 w 1226842"/>
                <a:gd name="connsiteY299" fmla="*/ 578303 h 2790506"/>
                <a:gd name="connsiteX300" fmla="*/ 398887 w 1226842"/>
                <a:gd name="connsiteY300" fmla="*/ 544751 h 2790506"/>
                <a:gd name="connsiteX301" fmla="*/ 403607 w 1226842"/>
                <a:gd name="connsiteY301" fmla="*/ 555935 h 2790506"/>
                <a:gd name="connsiteX302" fmla="*/ 410317 w 1226842"/>
                <a:gd name="connsiteY302" fmla="*/ 631203 h 2790506"/>
                <a:gd name="connsiteX303" fmla="*/ 396091 w 1226842"/>
                <a:gd name="connsiteY303" fmla="*/ 651334 h 2790506"/>
                <a:gd name="connsiteX304" fmla="*/ 389135 w 1226842"/>
                <a:gd name="connsiteY304" fmla="*/ 627446 h 2790506"/>
                <a:gd name="connsiteX305" fmla="*/ 372918 w 1226842"/>
                <a:gd name="connsiteY305" fmla="*/ 642119 h 2790506"/>
                <a:gd name="connsiteX306" fmla="*/ 372537 w 1226842"/>
                <a:gd name="connsiteY306" fmla="*/ 666343 h 2790506"/>
                <a:gd name="connsiteX307" fmla="*/ 365581 w 1226842"/>
                <a:gd name="connsiteY307" fmla="*/ 699895 h 2790506"/>
                <a:gd name="connsiteX308" fmla="*/ 349789 w 1226842"/>
                <a:gd name="connsiteY308" fmla="*/ 677147 h 2790506"/>
                <a:gd name="connsiteX309" fmla="*/ 345495 w 1226842"/>
                <a:gd name="connsiteY309" fmla="*/ 648449 h 2790506"/>
                <a:gd name="connsiteX310" fmla="*/ 324044 w 1226842"/>
                <a:gd name="connsiteY310" fmla="*/ 611497 h 2790506"/>
                <a:gd name="connsiteX311" fmla="*/ 311853 w 1226842"/>
                <a:gd name="connsiteY311" fmla="*/ 587206 h 2790506"/>
                <a:gd name="connsiteX312" fmla="*/ 306753 w 1226842"/>
                <a:gd name="connsiteY312" fmla="*/ 543275 h 2790506"/>
                <a:gd name="connsiteX313" fmla="*/ 300177 w 1226842"/>
                <a:gd name="connsiteY313" fmla="*/ 495027 h 2790506"/>
                <a:gd name="connsiteX314" fmla="*/ 288188 w 1226842"/>
                <a:gd name="connsiteY314" fmla="*/ 413385 h 2790506"/>
                <a:gd name="connsiteX315" fmla="*/ 304494 w 1226842"/>
                <a:gd name="connsiteY315" fmla="*/ 429288 h 2790506"/>
                <a:gd name="connsiteX316" fmla="*/ 331873 w 1226842"/>
                <a:gd name="connsiteY316" fmla="*/ 437005 h 2790506"/>
                <a:gd name="connsiteX317" fmla="*/ 355583 w 1226842"/>
                <a:gd name="connsiteY317" fmla="*/ 431637 h 2790506"/>
                <a:gd name="connsiteX318" fmla="*/ 371352 w 1226842"/>
                <a:gd name="connsiteY318" fmla="*/ 420967 h 2790506"/>
                <a:gd name="connsiteX319" fmla="*/ 325811 w 1226842"/>
                <a:gd name="connsiteY319" fmla="*/ 385581 h 2790506"/>
                <a:gd name="connsiteX320" fmla="*/ 309505 w 1226842"/>
                <a:gd name="connsiteY320" fmla="*/ 368157 h 2790506"/>
                <a:gd name="connsiteX321" fmla="*/ 289799 w 1226842"/>
                <a:gd name="connsiteY321" fmla="*/ 325658 h 2790506"/>
                <a:gd name="connsiteX322" fmla="*/ 292035 w 1226842"/>
                <a:gd name="connsiteY322" fmla="*/ 313534 h 2790506"/>
                <a:gd name="connsiteX323" fmla="*/ 307693 w 1226842"/>
                <a:gd name="connsiteY323" fmla="*/ 345677 h 2790506"/>
                <a:gd name="connsiteX324" fmla="*/ 320040 w 1226842"/>
                <a:gd name="connsiteY324" fmla="*/ 356458 h 2790506"/>
                <a:gd name="connsiteX325" fmla="*/ 319861 w 1226842"/>
                <a:gd name="connsiteY325" fmla="*/ 341449 h 2790506"/>
                <a:gd name="connsiteX326" fmla="*/ 308275 w 1226842"/>
                <a:gd name="connsiteY326" fmla="*/ 300673 h 2790506"/>
                <a:gd name="connsiteX327" fmla="*/ 302369 w 1226842"/>
                <a:gd name="connsiteY327" fmla="*/ 291345 h 2790506"/>
                <a:gd name="connsiteX328" fmla="*/ 250677 w 1226842"/>
                <a:gd name="connsiteY328" fmla="*/ 242963 h 2790506"/>
                <a:gd name="connsiteX329" fmla="*/ 217125 w 1226842"/>
                <a:gd name="connsiteY329" fmla="*/ 209814 h 2790506"/>
                <a:gd name="connsiteX330" fmla="*/ 213345 w 1226842"/>
                <a:gd name="connsiteY330" fmla="*/ 212521 h 2790506"/>
                <a:gd name="connsiteX331" fmla="*/ 227907 w 1226842"/>
                <a:gd name="connsiteY331" fmla="*/ 249607 h 2790506"/>
                <a:gd name="connsiteX332" fmla="*/ 243564 w 1226842"/>
                <a:gd name="connsiteY332" fmla="*/ 247907 h 2790506"/>
                <a:gd name="connsiteX333" fmla="*/ 251281 w 1226842"/>
                <a:gd name="connsiteY333" fmla="*/ 276157 h 2790506"/>
                <a:gd name="connsiteX334" fmla="*/ 250588 w 1226842"/>
                <a:gd name="connsiteY334" fmla="*/ 284836 h 2790506"/>
                <a:gd name="connsiteX335" fmla="*/ 241640 w 1226842"/>
                <a:gd name="connsiteY335" fmla="*/ 303379 h 2790506"/>
                <a:gd name="connsiteX336" fmla="*/ 255866 w 1226842"/>
                <a:gd name="connsiteY336" fmla="*/ 378849 h 2790506"/>
                <a:gd name="connsiteX337" fmla="*/ 258103 w 1226842"/>
                <a:gd name="connsiteY337" fmla="*/ 385134 h 2790506"/>
                <a:gd name="connsiteX338" fmla="*/ 237659 w 1226842"/>
                <a:gd name="connsiteY338" fmla="*/ 368649 h 2790506"/>
                <a:gd name="connsiteX339" fmla="*/ 214553 w 1226842"/>
                <a:gd name="connsiteY339" fmla="*/ 280027 h 2790506"/>
                <a:gd name="connsiteX340" fmla="*/ 193460 w 1226842"/>
                <a:gd name="connsiteY340" fmla="*/ 200151 h 2790506"/>
                <a:gd name="connsiteX341" fmla="*/ 168855 w 1226842"/>
                <a:gd name="connsiteY341" fmla="*/ 160918 h 2790506"/>
                <a:gd name="connsiteX342" fmla="*/ 55271 w 1226842"/>
                <a:gd name="connsiteY342" fmla="*/ 56751 h 2790506"/>
                <a:gd name="connsiteX343" fmla="*/ 9350 w 1226842"/>
                <a:gd name="connsiteY343" fmla="*/ 14475 h 2790506"/>
                <a:gd name="connsiteX344" fmla="*/ 2639 w 1226842"/>
                <a:gd name="connsiteY344" fmla="*/ 898 h 2790506"/>
                <a:gd name="connsiteX345" fmla="*/ 2215 w 1226842"/>
                <a:gd name="connsiteY345" fmla="*/ 1435 h 2790506"/>
                <a:gd name="connsiteX346" fmla="*/ 55651 w 1226842"/>
                <a:gd name="connsiteY346" fmla="*/ 44381 h 2790506"/>
                <a:gd name="connsiteX347" fmla="*/ 94482 w 1226842"/>
                <a:gd name="connsiteY347" fmla="*/ 80975 h 2790506"/>
                <a:gd name="connsiteX348" fmla="*/ 162771 w 1226842"/>
                <a:gd name="connsiteY348" fmla="*/ 144970 h 2790506"/>
                <a:gd name="connsiteX349" fmla="*/ 309326 w 1226842"/>
                <a:gd name="connsiteY349" fmla="*/ 278282 h 2790506"/>
                <a:gd name="connsiteX350" fmla="*/ 402757 w 1226842"/>
                <a:gd name="connsiteY350" fmla="*/ 364578 h 2790506"/>
                <a:gd name="connsiteX351" fmla="*/ 522268 w 1226842"/>
                <a:gd name="connsiteY351" fmla="*/ 474382 h 2790506"/>
                <a:gd name="connsiteX352" fmla="*/ 600019 w 1226842"/>
                <a:gd name="connsiteY352" fmla="*/ 540144 h 2790506"/>
                <a:gd name="connsiteX353" fmla="*/ 641713 w 1226842"/>
                <a:gd name="connsiteY353" fmla="*/ 583313 h 2790506"/>
                <a:gd name="connsiteX354" fmla="*/ 751920 w 1226842"/>
                <a:gd name="connsiteY354" fmla="*/ 687637 h 2790506"/>
                <a:gd name="connsiteX355" fmla="*/ 824973 w 1226842"/>
                <a:gd name="connsiteY355" fmla="*/ 755949 h 2790506"/>
                <a:gd name="connsiteX356" fmla="*/ 869552 w 1226842"/>
                <a:gd name="connsiteY356" fmla="*/ 792588 h 2790506"/>
                <a:gd name="connsiteX357" fmla="*/ 977858 w 1226842"/>
                <a:gd name="connsiteY357" fmla="*/ 895480 h 2790506"/>
                <a:gd name="connsiteX358" fmla="*/ 1114638 w 1226842"/>
                <a:gd name="connsiteY358" fmla="*/ 1020114 h 2790506"/>
                <a:gd name="connsiteX359" fmla="*/ 1172995 w 1226842"/>
                <a:gd name="connsiteY359" fmla="*/ 1075117 h 2790506"/>
                <a:gd name="connsiteX360" fmla="*/ 1212475 w 1226842"/>
                <a:gd name="connsiteY360" fmla="*/ 1107394 h 2790506"/>
                <a:gd name="connsiteX361" fmla="*/ 1228289 w 1226842"/>
                <a:gd name="connsiteY361" fmla="*/ 1141415 h 2790506"/>
                <a:gd name="connsiteX362" fmla="*/ 882794 w 1226842"/>
                <a:gd name="connsiteY362" fmla="*/ 829025 h 2790506"/>
                <a:gd name="connsiteX363" fmla="*/ 883398 w 1226842"/>
                <a:gd name="connsiteY363" fmla="*/ 829584 h 2790506"/>
                <a:gd name="connsiteX364" fmla="*/ 857742 w 1226842"/>
                <a:gd name="connsiteY364" fmla="*/ 796413 h 2790506"/>
                <a:gd name="connsiteX365" fmla="*/ 761806 w 1226842"/>
                <a:gd name="connsiteY365" fmla="*/ 707388 h 2790506"/>
                <a:gd name="connsiteX366" fmla="*/ 626190 w 1226842"/>
                <a:gd name="connsiteY366" fmla="*/ 588682 h 2790506"/>
                <a:gd name="connsiteX367" fmla="*/ 618227 w 1226842"/>
                <a:gd name="connsiteY367" fmla="*/ 586669 h 2790506"/>
                <a:gd name="connsiteX368" fmla="*/ 639476 w 1226842"/>
                <a:gd name="connsiteY368" fmla="*/ 624135 h 2790506"/>
                <a:gd name="connsiteX369" fmla="*/ 673542 w 1226842"/>
                <a:gd name="connsiteY369" fmla="*/ 654287 h 2790506"/>
                <a:gd name="connsiteX370" fmla="*/ 675421 w 1226842"/>
                <a:gd name="connsiteY370" fmla="*/ 658268 h 2790506"/>
                <a:gd name="connsiteX371" fmla="*/ 707251 w 1226842"/>
                <a:gd name="connsiteY371" fmla="*/ 698531 h 2790506"/>
                <a:gd name="connsiteX372" fmla="*/ 721544 w 1226842"/>
                <a:gd name="connsiteY372" fmla="*/ 712421 h 2790506"/>
                <a:gd name="connsiteX373" fmla="*/ 754246 w 1226842"/>
                <a:gd name="connsiteY373" fmla="*/ 728079 h 2790506"/>
                <a:gd name="connsiteX374" fmla="*/ 773370 w 1226842"/>
                <a:gd name="connsiteY374" fmla="*/ 736019 h 2790506"/>
                <a:gd name="connsiteX375" fmla="*/ 848996 w 1226842"/>
                <a:gd name="connsiteY375" fmla="*/ 811712 h 2790506"/>
                <a:gd name="connsiteX376" fmla="*/ 834368 w 1226842"/>
                <a:gd name="connsiteY376" fmla="*/ 819899 h 2790506"/>
                <a:gd name="connsiteX377" fmla="*/ 844277 w 1226842"/>
                <a:gd name="connsiteY377" fmla="*/ 839180 h 2790506"/>
                <a:gd name="connsiteX378" fmla="*/ 846514 w 1226842"/>
                <a:gd name="connsiteY378" fmla="*/ 839672 h 2790506"/>
                <a:gd name="connsiteX379" fmla="*/ 861142 w 1226842"/>
                <a:gd name="connsiteY379" fmla="*/ 860094 h 2790506"/>
                <a:gd name="connsiteX380" fmla="*/ 864207 w 1226842"/>
                <a:gd name="connsiteY380" fmla="*/ 869332 h 2790506"/>
                <a:gd name="connsiteX381" fmla="*/ 888409 w 1226842"/>
                <a:gd name="connsiteY381" fmla="*/ 867095 h 2790506"/>
                <a:gd name="connsiteX382" fmla="*/ 882794 w 1226842"/>
                <a:gd name="connsiteY382" fmla="*/ 829025 h 2790506"/>
                <a:gd name="connsiteX383" fmla="*/ 466595 w 1226842"/>
                <a:gd name="connsiteY383" fmla="*/ 1519500 h 2790506"/>
                <a:gd name="connsiteX384" fmla="*/ 428569 w 1226842"/>
                <a:gd name="connsiteY384" fmla="*/ 1433451 h 2790506"/>
                <a:gd name="connsiteX385" fmla="*/ 385779 w 1226842"/>
                <a:gd name="connsiteY385" fmla="*/ 1402471 h 2790506"/>
                <a:gd name="connsiteX386" fmla="*/ 381306 w 1226842"/>
                <a:gd name="connsiteY386" fmla="*/ 1405267 h 2790506"/>
                <a:gd name="connsiteX387" fmla="*/ 382491 w 1226842"/>
                <a:gd name="connsiteY387" fmla="*/ 1417413 h 2790506"/>
                <a:gd name="connsiteX388" fmla="*/ 414835 w 1226842"/>
                <a:gd name="connsiteY388" fmla="*/ 1481318 h 2790506"/>
                <a:gd name="connsiteX389" fmla="*/ 466595 w 1226842"/>
                <a:gd name="connsiteY389" fmla="*/ 1519500 h 2790506"/>
                <a:gd name="connsiteX390" fmla="*/ 538060 w 1226842"/>
                <a:gd name="connsiteY390" fmla="*/ 533210 h 2790506"/>
                <a:gd name="connsiteX391" fmla="*/ 571612 w 1226842"/>
                <a:gd name="connsiteY391" fmla="*/ 582911 h 2790506"/>
                <a:gd name="connsiteX392" fmla="*/ 554232 w 1226842"/>
                <a:gd name="connsiteY392" fmla="*/ 591858 h 2790506"/>
                <a:gd name="connsiteX393" fmla="*/ 597514 w 1226842"/>
                <a:gd name="connsiteY393" fmla="*/ 615926 h 2790506"/>
                <a:gd name="connsiteX394" fmla="*/ 588142 w 1226842"/>
                <a:gd name="connsiteY394" fmla="*/ 577364 h 2790506"/>
                <a:gd name="connsiteX395" fmla="*/ 564163 w 1226842"/>
                <a:gd name="connsiteY395" fmla="*/ 548442 h 2790506"/>
                <a:gd name="connsiteX396" fmla="*/ 538060 w 1226842"/>
                <a:gd name="connsiteY396" fmla="*/ 533210 h 2790506"/>
                <a:gd name="connsiteX397" fmla="*/ 413135 w 1226842"/>
                <a:gd name="connsiteY397" fmla="*/ 387818 h 2790506"/>
                <a:gd name="connsiteX398" fmla="*/ 360481 w 1226842"/>
                <a:gd name="connsiteY398" fmla="*/ 339324 h 2790506"/>
                <a:gd name="connsiteX399" fmla="*/ 346501 w 1226842"/>
                <a:gd name="connsiteY399" fmla="*/ 337893 h 2790506"/>
                <a:gd name="connsiteX400" fmla="*/ 346121 w 1226842"/>
                <a:gd name="connsiteY400" fmla="*/ 352186 h 2790506"/>
                <a:gd name="connsiteX401" fmla="*/ 379673 w 1226842"/>
                <a:gd name="connsiteY401" fmla="*/ 396922 h 2790506"/>
                <a:gd name="connsiteX402" fmla="*/ 390029 w 1226842"/>
                <a:gd name="connsiteY402" fmla="*/ 398667 h 2790506"/>
                <a:gd name="connsiteX403" fmla="*/ 413135 w 1226842"/>
                <a:gd name="connsiteY403" fmla="*/ 387796 h 2790506"/>
                <a:gd name="connsiteX404" fmla="*/ 677949 w 1226842"/>
                <a:gd name="connsiteY404" fmla="*/ 1616621 h 2790506"/>
                <a:gd name="connsiteX405" fmla="*/ 682423 w 1226842"/>
                <a:gd name="connsiteY405" fmla="*/ 1607853 h 2790506"/>
                <a:gd name="connsiteX406" fmla="*/ 686896 w 1226842"/>
                <a:gd name="connsiteY406" fmla="*/ 1548109 h 2790506"/>
                <a:gd name="connsiteX407" fmla="*/ 672536 w 1226842"/>
                <a:gd name="connsiteY407" fmla="*/ 1529588 h 2790506"/>
                <a:gd name="connsiteX408" fmla="*/ 660122 w 1226842"/>
                <a:gd name="connsiteY408" fmla="*/ 1562916 h 2790506"/>
                <a:gd name="connsiteX409" fmla="*/ 671171 w 1226842"/>
                <a:gd name="connsiteY409" fmla="*/ 1610135 h 2790506"/>
                <a:gd name="connsiteX410" fmla="*/ 677949 w 1226842"/>
                <a:gd name="connsiteY410" fmla="*/ 1616599 h 2790506"/>
                <a:gd name="connsiteX411" fmla="*/ 541684 w 1226842"/>
                <a:gd name="connsiteY411" fmla="*/ 2500154 h 2790506"/>
                <a:gd name="connsiteX412" fmla="*/ 515826 w 1226842"/>
                <a:gd name="connsiteY412" fmla="*/ 2517243 h 2790506"/>
                <a:gd name="connsiteX413" fmla="*/ 498648 w 1226842"/>
                <a:gd name="connsiteY413" fmla="*/ 2543145 h 2790506"/>
                <a:gd name="connsiteX414" fmla="*/ 489343 w 1226842"/>
                <a:gd name="connsiteY414" fmla="*/ 2573230 h 2790506"/>
                <a:gd name="connsiteX415" fmla="*/ 501086 w 1226842"/>
                <a:gd name="connsiteY415" fmla="*/ 2565088 h 2790506"/>
                <a:gd name="connsiteX416" fmla="*/ 543160 w 1226842"/>
                <a:gd name="connsiteY416" fmla="*/ 2513642 h 2790506"/>
                <a:gd name="connsiteX417" fmla="*/ 544726 w 1226842"/>
                <a:gd name="connsiteY417" fmla="*/ 2507379 h 2790506"/>
                <a:gd name="connsiteX418" fmla="*/ 541684 w 1226842"/>
                <a:gd name="connsiteY418" fmla="*/ 2500064 h 2790506"/>
                <a:gd name="connsiteX419" fmla="*/ 930594 w 1226842"/>
                <a:gd name="connsiteY419" fmla="*/ 2663238 h 2790506"/>
                <a:gd name="connsiteX420" fmla="*/ 894962 w 1226842"/>
                <a:gd name="connsiteY420" fmla="*/ 2697036 h 2790506"/>
                <a:gd name="connsiteX421" fmla="*/ 859778 w 1226842"/>
                <a:gd name="connsiteY421" fmla="*/ 2726718 h 2790506"/>
                <a:gd name="connsiteX422" fmla="*/ 862976 w 1226842"/>
                <a:gd name="connsiteY422" fmla="*/ 2730610 h 2790506"/>
                <a:gd name="connsiteX423" fmla="*/ 932004 w 1226842"/>
                <a:gd name="connsiteY423" fmla="*/ 2685763 h 2790506"/>
                <a:gd name="connsiteX424" fmla="*/ 930594 w 1226842"/>
                <a:gd name="connsiteY424" fmla="*/ 2663148 h 2790506"/>
                <a:gd name="connsiteX425" fmla="*/ 646522 w 1226842"/>
                <a:gd name="connsiteY425" fmla="*/ 1559113 h 2790506"/>
                <a:gd name="connsiteX426" fmla="*/ 653031 w 1226842"/>
                <a:gd name="connsiteY426" fmla="*/ 1551598 h 2790506"/>
                <a:gd name="connsiteX427" fmla="*/ 626749 w 1226842"/>
                <a:gd name="connsiteY427" fmla="*/ 1507891 h 2790506"/>
                <a:gd name="connsiteX428" fmla="*/ 615744 w 1226842"/>
                <a:gd name="connsiteY428" fmla="*/ 1513282 h 2790506"/>
                <a:gd name="connsiteX429" fmla="*/ 623125 w 1226842"/>
                <a:gd name="connsiteY429" fmla="*/ 1559113 h 2790506"/>
                <a:gd name="connsiteX430" fmla="*/ 638291 w 1226842"/>
                <a:gd name="connsiteY430" fmla="*/ 1544955 h 2790506"/>
                <a:gd name="connsiteX431" fmla="*/ 504150 w 1226842"/>
                <a:gd name="connsiteY431" fmla="*/ 1544865 h 2790506"/>
                <a:gd name="connsiteX432" fmla="*/ 474625 w 1226842"/>
                <a:gd name="connsiteY432" fmla="*/ 1473288 h 2790506"/>
                <a:gd name="connsiteX433" fmla="*/ 468496 w 1226842"/>
                <a:gd name="connsiteY433" fmla="*/ 1488543 h 2790506"/>
                <a:gd name="connsiteX434" fmla="*/ 504173 w 1226842"/>
                <a:gd name="connsiteY434" fmla="*/ 1544776 h 2790506"/>
                <a:gd name="connsiteX435" fmla="*/ 325207 w 1226842"/>
                <a:gd name="connsiteY435" fmla="*/ 936995 h 2790506"/>
                <a:gd name="connsiteX436" fmla="*/ 319883 w 1226842"/>
                <a:gd name="connsiteY436" fmla="*/ 937308 h 2790506"/>
                <a:gd name="connsiteX437" fmla="*/ 309505 w 1226842"/>
                <a:gd name="connsiteY437" fmla="*/ 983856 h 2790506"/>
                <a:gd name="connsiteX438" fmla="*/ 315343 w 1226842"/>
                <a:gd name="connsiteY438" fmla="*/ 997992 h 2790506"/>
                <a:gd name="connsiteX439" fmla="*/ 327802 w 1226842"/>
                <a:gd name="connsiteY439" fmla="*/ 985958 h 2790506"/>
                <a:gd name="connsiteX440" fmla="*/ 328585 w 1226842"/>
                <a:gd name="connsiteY440" fmla="*/ 944175 h 2790506"/>
                <a:gd name="connsiteX441" fmla="*/ 325162 w 1226842"/>
                <a:gd name="connsiteY441" fmla="*/ 936906 h 2790506"/>
                <a:gd name="connsiteX442" fmla="*/ 709219 w 1226842"/>
                <a:gd name="connsiteY442" fmla="*/ 1161792 h 2790506"/>
                <a:gd name="connsiteX443" fmla="*/ 680633 w 1226842"/>
                <a:gd name="connsiteY443" fmla="*/ 1163895 h 2790506"/>
                <a:gd name="connsiteX444" fmla="*/ 704880 w 1226842"/>
                <a:gd name="connsiteY444" fmla="*/ 1199549 h 2790506"/>
                <a:gd name="connsiteX445" fmla="*/ 709175 w 1226842"/>
                <a:gd name="connsiteY445" fmla="*/ 1161703 h 2790506"/>
                <a:gd name="connsiteX446" fmla="*/ 704209 w 1226842"/>
                <a:gd name="connsiteY446" fmla="*/ 1604274 h 2790506"/>
                <a:gd name="connsiteX447" fmla="*/ 719531 w 1226842"/>
                <a:gd name="connsiteY447" fmla="*/ 1564146 h 2790506"/>
                <a:gd name="connsiteX448" fmla="*/ 714766 w 1226842"/>
                <a:gd name="connsiteY448" fmla="*/ 1558129 h 2790506"/>
                <a:gd name="connsiteX449" fmla="*/ 705529 w 1226842"/>
                <a:gd name="connsiteY449" fmla="*/ 1561127 h 2790506"/>
                <a:gd name="connsiteX450" fmla="*/ 704164 w 1226842"/>
                <a:gd name="connsiteY450" fmla="*/ 1604185 h 2790506"/>
                <a:gd name="connsiteX451" fmla="*/ 306060 w 1226842"/>
                <a:gd name="connsiteY451" fmla="*/ 1072567 h 2790506"/>
                <a:gd name="connsiteX452" fmla="*/ 291901 w 1226842"/>
                <a:gd name="connsiteY452" fmla="*/ 1105962 h 2790506"/>
                <a:gd name="connsiteX453" fmla="*/ 306015 w 1226842"/>
                <a:gd name="connsiteY453" fmla="*/ 1072477 h 2790506"/>
                <a:gd name="connsiteX454" fmla="*/ 845865 w 1226842"/>
                <a:gd name="connsiteY454" fmla="*/ 1521155 h 2790506"/>
                <a:gd name="connsiteX455" fmla="*/ 859285 w 1226842"/>
                <a:gd name="connsiteY455" fmla="*/ 1469709 h 2790506"/>
                <a:gd name="connsiteX456" fmla="*/ 845820 w 1226842"/>
                <a:gd name="connsiteY456" fmla="*/ 1521066 h 2790506"/>
                <a:gd name="connsiteX457" fmla="*/ 455657 w 1226842"/>
                <a:gd name="connsiteY457" fmla="*/ 450650 h 2790506"/>
                <a:gd name="connsiteX458" fmla="*/ 430068 w 1226842"/>
                <a:gd name="connsiteY458" fmla="*/ 417657 h 2790506"/>
                <a:gd name="connsiteX459" fmla="*/ 455612 w 1226842"/>
                <a:gd name="connsiteY459" fmla="*/ 450560 h 2790506"/>
                <a:gd name="connsiteX460" fmla="*/ 724564 w 1226842"/>
                <a:gd name="connsiteY460" fmla="*/ 1163962 h 2790506"/>
                <a:gd name="connsiteX461" fmla="*/ 723937 w 1226842"/>
                <a:gd name="connsiteY461" fmla="*/ 1170091 h 2790506"/>
                <a:gd name="connsiteX462" fmla="*/ 740915 w 1226842"/>
                <a:gd name="connsiteY462" fmla="*/ 1175325 h 2790506"/>
                <a:gd name="connsiteX463" fmla="*/ 749079 w 1226842"/>
                <a:gd name="connsiteY463" fmla="*/ 1164700 h 2790506"/>
                <a:gd name="connsiteX464" fmla="*/ 737895 w 1226842"/>
                <a:gd name="connsiteY464" fmla="*/ 1158147 h 2790506"/>
                <a:gd name="connsiteX465" fmla="*/ 724564 w 1226842"/>
                <a:gd name="connsiteY465" fmla="*/ 1163962 h 2790506"/>
                <a:gd name="connsiteX466" fmla="*/ 871655 w 1226842"/>
                <a:gd name="connsiteY466" fmla="*/ 963411 h 2790506"/>
                <a:gd name="connsiteX467" fmla="*/ 847542 w 1226842"/>
                <a:gd name="connsiteY467" fmla="*/ 930307 h 2790506"/>
                <a:gd name="connsiteX468" fmla="*/ 495717 w 1226842"/>
                <a:gd name="connsiteY468" fmla="*/ 1457362 h 2790506"/>
                <a:gd name="connsiteX469" fmla="*/ 521284 w 1226842"/>
                <a:gd name="connsiteY469" fmla="*/ 1469060 h 2790506"/>
                <a:gd name="connsiteX470" fmla="*/ 582706 w 1226842"/>
                <a:gd name="connsiteY470" fmla="*/ 1531176 h 2790506"/>
                <a:gd name="connsiteX471" fmla="*/ 580268 w 1226842"/>
                <a:gd name="connsiteY471" fmla="*/ 1496372 h 2790506"/>
                <a:gd name="connsiteX472" fmla="*/ 575795 w 1226842"/>
                <a:gd name="connsiteY472" fmla="*/ 1497333 h 2790506"/>
                <a:gd name="connsiteX473" fmla="*/ 582662 w 1226842"/>
                <a:gd name="connsiteY473" fmla="*/ 1531221 h 2790506"/>
                <a:gd name="connsiteX474" fmla="*/ 544099 w 1226842"/>
                <a:gd name="connsiteY474" fmla="*/ 1481497 h 2790506"/>
                <a:gd name="connsiteX475" fmla="*/ 554456 w 1226842"/>
                <a:gd name="connsiteY475" fmla="*/ 1503664 h 2790506"/>
                <a:gd name="connsiteX476" fmla="*/ 544055 w 1226842"/>
                <a:gd name="connsiteY476" fmla="*/ 1481542 h 2790506"/>
                <a:gd name="connsiteX477" fmla="*/ 842823 w 1226842"/>
                <a:gd name="connsiteY477" fmla="*/ 1452419 h 2790506"/>
                <a:gd name="connsiteX478" fmla="*/ 861903 w 1226842"/>
                <a:gd name="connsiteY478" fmla="*/ 1436381 h 2790506"/>
                <a:gd name="connsiteX479" fmla="*/ 773929 w 1226842"/>
                <a:gd name="connsiteY479" fmla="*/ 772054 h 2790506"/>
                <a:gd name="connsiteX480" fmla="*/ 778694 w 1226842"/>
                <a:gd name="connsiteY480" fmla="*/ 768721 h 2790506"/>
                <a:gd name="connsiteX481" fmla="*/ 758362 w 1226842"/>
                <a:gd name="connsiteY481" fmla="*/ 748277 h 2790506"/>
                <a:gd name="connsiteX482" fmla="*/ 795984 w 1226842"/>
                <a:gd name="connsiteY482" fmla="*/ 806456 h 2790506"/>
                <a:gd name="connsiteX483" fmla="*/ 804932 w 1226842"/>
                <a:gd name="connsiteY483" fmla="*/ 820592 h 2790506"/>
                <a:gd name="connsiteX484" fmla="*/ 795940 w 1226842"/>
                <a:gd name="connsiteY484" fmla="*/ 806433 h 2790506"/>
                <a:gd name="connsiteX485" fmla="*/ 700898 w 1226842"/>
                <a:gd name="connsiteY485" fmla="*/ 1662520 h 2790506"/>
                <a:gd name="connsiteX486" fmla="*/ 694814 w 1226842"/>
                <a:gd name="connsiteY486" fmla="*/ 1655475 h 2790506"/>
                <a:gd name="connsiteX487" fmla="*/ 689469 w 1226842"/>
                <a:gd name="connsiteY487" fmla="*/ 1660776 h 2790506"/>
                <a:gd name="connsiteX488" fmla="*/ 693539 w 1226842"/>
                <a:gd name="connsiteY488" fmla="*/ 1666949 h 2790506"/>
                <a:gd name="connsiteX489" fmla="*/ 700854 w 1226842"/>
                <a:gd name="connsiteY489" fmla="*/ 1662498 h 2790506"/>
                <a:gd name="connsiteX490" fmla="*/ 660032 w 1226842"/>
                <a:gd name="connsiteY490" fmla="*/ 1174900 h 2790506"/>
                <a:gd name="connsiteX491" fmla="*/ 649408 w 1226842"/>
                <a:gd name="connsiteY491" fmla="*/ 1170427 h 2790506"/>
                <a:gd name="connsiteX492" fmla="*/ 644509 w 1226842"/>
                <a:gd name="connsiteY492" fmla="*/ 1176220 h 2790506"/>
                <a:gd name="connsiteX493" fmla="*/ 651085 w 1226842"/>
                <a:gd name="connsiteY493" fmla="*/ 1182796 h 2790506"/>
                <a:gd name="connsiteX494" fmla="*/ 659987 w 1226842"/>
                <a:gd name="connsiteY494" fmla="*/ 1174855 h 2790506"/>
                <a:gd name="connsiteX495" fmla="*/ 467937 w 1226842"/>
                <a:gd name="connsiteY495" fmla="*/ 1428642 h 2790506"/>
                <a:gd name="connsiteX496" fmla="*/ 470173 w 1226842"/>
                <a:gd name="connsiteY496" fmla="*/ 1424906 h 2790506"/>
                <a:gd name="connsiteX497" fmla="*/ 449774 w 1226842"/>
                <a:gd name="connsiteY497" fmla="*/ 1416406 h 2790506"/>
                <a:gd name="connsiteX498" fmla="*/ 448588 w 1226842"/>
                <a:gd name="connsiteY498" fmla="*/ 1419247 h 2790506"/>
                <a:gd name="connsiteX499" fmla="*/ 330217 w 1226842"/>
                <a:gd name="connsiteY499" fmla="*/ 916662 h 2790506"/>
                <a:gd name="connsiteX500" fmla="*/ 335518 w 1226842"/>
                <a:gd name="connsiteY500" fmla="*/ 913956 h 2790506"/>
                <a:gd name="connsiteX501" fmla="*/ 329233 w 1226842"/>
                <a:gd name="connsiteY501" fmla="*/ 904561 h 2790506"/>
                <a:gd name="connsiteX502" fmla="*/ 325274 w 1226842"/>
                <a:gd name="connsiteY502" fmla="*/ 907022 h 2790506"/>
                <a:gd name="connsiteX503" fmla="*/ 330173 w 1226842"/>
                <a:gd name="connsiteY503" fmla="*/ 916618 h 2790506"/>
                <a:gd name="connsiteX504" fmla="*/ 795470 w 1226842"/>
                <a:gd name="connsiteY504" fmla="*/ 1549674 h 2790506"/>
                <a:gd name="connsiteX505" fmla="*/ 799362 w 1226842"/>
                <a:gd name="connsiteY505" fmla="*/ 1551464 h 2790506"/>
                <a:gd name="connsiteX506" fmla="*/ 804171 w 1226842"/>
                <a:gd name="connsiteY506" fmla="*/ 1541018 h 2790506"/>
                <a:gd name="connsiteX507" fmla="*/ 800279 w 1226842"/>
                <a:gd name="connsiteY507" fmla="*/ 1539229 h 2790506"/>
                <a:gd name="connsiteX508" fmla="*/ 804417 w 1226842"/>
                <a:gd name="connsiteY508" fmla="*/ 1490936 h 2790506"/>
                <a:gd name="connsiteX509" fmla="*/ 807974 w 1226842"/>
                <a:gd name="connsiteY509" fmla="*/ 1492748 h 2790506"/>
                <a:gd name="connsiteX510" fmla="*/ 813029 w 1226842"/>
                <a:gd name="connsiteY510" fmla="*/ 1483063 h 2790506"/>
                <a:gd name="connsiteX511" fmla="*/ 809405 w 1226842"/>
                <a:gd name="connsiteY511" fmla="*/ 1481206 h 2790506"/>
                <a:gd name="connsiteX512" fmla="*/ 804372 w 1226842"/>
                <a:gd name="connsiteY512" fmla="*/ 1490914 h 2790506"/>
                <a:gd name="connsiteX513" fmla="*/ 778247 w 1226842"/>
                <a:gd name="connsiteY513" fmla="*/ 1150072 h 2790506"/>
                <a:gd name="connsiteX514" fmla="*/ 772520 w 1226842"/>
                <a:gd name="connsiteY514" fmla="*/ 1145240 h 2790506"/>
                <a:gd name="connsiteX515" fmla="*/ 766280 w 1226842"/>
                <a:gd name="connsiteY515" fmla="*/ 1149378 h 2790506"/>
                <a:gd name="connsiteX516" fmla="*/ 770217 w 1226842"/>
                <a:gd name="connsiteY516" fmla="*/ 1153382 h 2790506"/>
                <a:gd name="connsiteX517" fmla="*/ 778247 w 1226842"/>
                <a:gd name="connsiteY517" fmla="*/ 1150072 h 2790506"/>
                <a:gd name="connsiteX518" fmla="*/ 432193 w 1226842"/>
                <a:gd name="connsiteY518" fmla="*/ 1143831 h 2790506"/>
                <a:gd name="connsiteX519" fmla="*/ 428569 w 1226842"/>
                <a:gd name="connsiteY519" fmla="*/ 1137948 h 2790506"/>
                <a:gd name="connsiteX520" fmla="*/ 424386 w 1226842"/>
                <a:gd name="connsiteY520" fmla="*/ 1141236 h 2790506"/>
                <a:gd name="connsiteX521" fmla="*/ 427026 w 1226842"/>
                <a:gd name="connsiteY521" fmla="*/ 1146336 h 2790506"/>
                <a:gd name="connsiteX522" fmla="*/ 432103 w 1226842"/>
                <a:gd name="connsiteY522" fmla="*/ 1143831 h 2790506"/>
                <a:gd name="connsiteX523" fmla="*/ 340663 w 1226842"/>
                <a:gd name="connsiteY523" fmla="*/ 379072 h 2790506"/>
                <a:gd name="connsiteX524" fmla="*/ 344197 w 1226842"/>
                <a:gd name="connsiteY524" fmla="*/ 372787 h 2790506"/>
                <a:gd name="connsiteX525" fmla="*/ 339455 w 1226842"/>
                <a:gd name="connsiteY525" fmla="*/ 369566 h 2790506"/>
                <a:gd name="connsiteX526" fmla="*/ 334557 w 1226842"/>
                <a:gd name="connsiteY526" fmla="*/ 372608 h 2790506"/>
                <a:gd name="connsiteX527" fmla="*/ 524930 w 1226842"/>
                <a:gd name="connsiteY527" fmla="*/ 1446402 h 2790506"/>
                <a:gd name="connsiteX528" fmla="*/ 519606 w 1226842"/>
                <a:gd name="connsiteY528" fmla="*/ 1443673 h 2790506"/>
                <a:gd name="connsiteX529" fmla="*/ 516632 w 1226842"/>
                <a:gd name="connsiteY529" fmla="*/ 1447296 h 2790506"/>
                <a:gd name="connsiteX530" fmla="*/ 522268 w 1226842"/>
                <a:gd name="connsiteY530" fmla="*/ 1449533 h 2790506"/>
                <a:gd name="connsiteX531" fmla="*/ 524841 w 1226842"/>
                <a:gd name="connsiteY531" fmla="*/ 1446402 h 2790506"/>
                <a:gd name="connsiteX532" fmla="*/ 548528 w 1226842"/>
                <a:gd name="connsiteY532" fmla="*/ 1460941 h 2790506"/>
                <a:gd name="connsiteX533" fmla="*/ 550452 w 1226842"/>
                <a:gd name="connsiteY533" fmla="*/ 1456132 h 2790506"/>
                <a:gd name="connsiteX534" fmla="*/ 541147 w 1226842"/>
                <a:gd name="connsiteY534" fmla="*/ 1452933 h 2790506"/>
                <a:gd name="connsiteX535" fmla="*/ 540073 w 1226842"/>
                <a:gd name="connsiteY535" fmla="*/ 1456579 h 2790506"/>
                <a:gd name="connsiteX536" fmla="*/ 548439 w 1226842"/>
                <a:gd name="connsiteY536" fmla="*/ 1460941 h 27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226842" h="2790506">
                  <a:moveTo>
                    <a:pt x="1228714" y="1141013"/>
                  </a:moveTo>
                  <a:cubicBezTo>
                    <a:pt x="1213056" y="1134794"/>
                    <a:pt x="1206793" y="1119159"/>
                    <a:pt x="1195676" y="1108557"/>
                  </a:cubicBezTo>
                  <a:cubicBezTo>
                    <a:pt x="1138057" y="1053577"/>
                    <a:pt x="1079363" y="999580"/>
                    <a:pt x="1020849" y="945651"/>
                  </a:cubicBezTo>
                  <a:cubicBezTo>
                    <a:pt x="988035" y="915455"/>
                    <a:pt x="954528" y="885996"/>
                    <a:pt x="921289" y="856180"/>
                  </a:cubicBezTo>
                  <a:cubicBezTo>
                    <a:pt x="918337" y="853965"/>
                    <a:pt x="915295" y="851907"/>
                    <a:pt x="912118" y="850006"/>
                  </a:cubicBezTo>
                  <a:cubicBezTo>
                    <a:pt x="911179" y="855732"/>
                    <a:pt x="910329" y="859557"/>
                    <a:pt x="909882" y="863427"/>
                  </a:cubicBezTo>
                  <a:cubicBezTo>
                    <a:pt x="909009" y="872374"/>
                    <a:pt x="908562" y="881142"/>
                    <a:pt x="907645" y="889955"/>
                  </a:cubicBezTo>
                  <a:cubicBezTo>
                    <a:pt x="907153" y="894429"/>
                    <a:pt x="904961" y="898679"/>
                    <a:pt x="905050" y="903018"/>
                  </a:cubicBezTo>
                  <a:cubicBezTo>
                    <a:pt x="905587" y="928204"/>
                    <a:pt x="905498" y="953458"/>
                    <a:pt x="907712" y="978532"/>
                  </a:cubicBezTo>
                  <a:cubicBezTo>
                    <a:pt x="910150" y="1006313"/>
                    <a:pt x="905184" y="1032752"/>
                    <a:pt x="898519" y="1059325"/>
                  </a:cubicBezTo>
                  <a:cubicBezTo>
                    <a:pt x="896841" y="1066505"/>
                    <a:pt x="896618" y="1073954"/>
                    <a:pt x="897870" y="1081223"/>
                  </a:cubicBezTo>
                  <a:cubicBezTo>
                    <a:pt x="903663" y="1116453"/>
                    <a:pt x="909233" y="1151749"/>
                    <a:pt x="916682" y="1186643"/>
                  </a:cubicBezTo>
                  <a:cubicBezTo>
                    <a:pt x="922095" y="1212031"/>
                    <a:pt x="930102" y="1236837"/>
                    <a:pt x="937305" y="1261822"/>
                  </a:cubicBezTo>
                  <a:cubicBezTo>
                    <a:pt x="939542" y="1269427"/>
                    <a:pt x="942695" y="1276763"/>
                    <a:pt x="947057" y="1288663"/>
                  </a:cubicBezTo>
                  <a:lnTo>
                    <a:pt x="928559" y="1280499"/>
                  </a:lnTo>
                  <a:cubicBezTo>
                    <a:pt x="928559" y="1287075"/>
                    <a:pt x="927866" y="1292533"/>
                    <a:pt x="928693" y="1297767"/>
                  </a:cubicBezTo>
                  <a:cubicBezTo>
                    <a:pt x="930684" y="1310248"/>
                    <a:pt x="933480" y="1322595"/>
                    <a:pt x="935762" y="1335032"/>
                  </a:cubicBezTo>
                  <a:cubicBezTo>
                    <a:pt x="937663" y="1345276"/>
                    <a:pt x="934889" y="1353217"/>
                    <a:pt x="923370" y="1354559"/>
                  </a:cubicBezTo>
                  <a:cubicBezTo>
                    <a:pt x="908607" y="1356259"/>
                    <a:pt x="906773" y="1367376"/>
                    <a:pt x="904827" y="1378515"/>
                  </a:cubicBezTo>
                  <a:cubicBezTo>
                    <a:pt x="899481" y="1409226"/>
                    <a:pt x="894336" y="1439960"/>
                    <a:pt x="889169" y="1470693"/>
                  </a:cubicBezTo>
                  <a:cubicBezTo>
                    <a:pt x="888699" y="1472147"/>
                    <a:pt x="888409" y="1473646"/>
                    <a:pt x="888274" y="1475167"/>
                  </a:cubicBezTo>
                  <a:cubicBezTo>
                    <a:pt x="890668" y="1509076"/>
                    <a:pt x="875189" y="1540302"/>
                    <a:pt x="873668" y="1573586"/>
                  </a:cubicBezTo>
                  <a:cubicBezTo>
                    <a:pt x="872169" y="1606310"/>
                    <a:pt x="869015" y="1638989"/>
                    <a:pt x="867942" y="1671736"/>
                  </a:cubicBezTo>
                  <a:cubicBezTo>
                    <a:pt x="865862" y="1735887"/>
                    <a:pt x="871789" y="1799725"/>
                    <a:pt x="875883" y="1863675"/>
                  </a:cubicBezTo>
                  <a:cubicBezTo>
                    <a:pt x="877448" y="1888011"/>
                    <a:pt x="883018" y="1911184"/>
                    <a:pt x="885926" y="1934984"/>
                  </a:cubicBezTo>
                  <a:cubicBezTo>
                    <a:pt x="890556" y="1972651"/>
                    <a:pt x="899570" y="2010610"/>
                    <a:pt x="897758" y="2048009"/>
                  </a:cubicBezTo>
                  <a:cubicBezTo>
                    <a:pt x="895947" y="2085408"/>
                    <a:pt x="907198" y="2119944"/>
                    <a:pt x="910665" y="2155934"/>
                  </a:cubicBezTo>
                  <a:cubicBezTo>
                    <a:pt x="913662" y="2187249"/>
                    <a:pt x="926971" y="2217625"/>
                    <a:pt x="935538" y="2248470"/>
                  </a:cubicBezTo>
                  <a:cubicBezTo>
                    <a:pt x="946722" y="2288598"/>
                    <a:pt x="957637" y="2328771"/>
                    <a:pt x="968553" y="2368407"/>
                  </a:cubicBezTo>
                  <a:cubicBezTo>
                    <a:pt x="958867" y="2383102"/>
                    <a:pt x="948064" y="2373126"/>
                    <a:pt x="936813" y="2371180"/>
                  </a:cubicBezTo>
                  <a:cubicBezTo>
                    <a:pt x="936052" y="2375386"/>
                    <a:pt x="935336" y="2379390"/>
                    <a:pt x="934576" y="2383729"/>
                  </a:cubicBezTo>
                  <a:lnTo>
                    <a:pt x="920998" y="2384735"/>
                  </a:lnTo>
                  <a:cubicBezTo>
                    <a:pt x="920395" y="2387688"/>
                    <a:pt x="920126" y="2390685"/>
                    <a:pt x="920238" y="2393683"/>
                  </a:cubicBezTo>
                  <a:cubicBezTo>
                    <a:pt x="926725" y="2433341"/>
                    <a:pt x="933212" y="2472977"/>
                    <a:pt x="940056" y="2512568"/>
                  </a:cubicBezTo>
                  <a:cubicBezTo>
                    <a:pt x="942718" y="2527912"/>
                    <a:pt x="946386" y="2543078"/>
                    <a:pt x="949205" y="2558400"/>
                  </a:cubicBezTo>
                  <a:cubicBezTo>
                    <a:pt x="949987" y="2562605"/>
                    <a:pt x="951128" y="2568331"/>
                    <a:pt x="949070" y="2571194"/>
                  </a:cubicBezTo>
                  <a:cubicBezTo>
                    <a:pt x="933592" y="2592824"/>
                    <a:pt x="938535" y="2616221"/>
                    <a:pt x="945849" y="2637694"/>
                  </a:cubicBezTo>
                  <a:cubicBezTo>
                    <a:pt x="954260" y="2662299"/>
                    <a:pt x="951665" y="2685830"/>
                    <a:pt x="947773" y="2711307"/>
                  </a:cubicBezTo>
                  <a:cubicBezTo>
                    <a:pt x="926501" y="2714394"/>
                    <a:pt x="910665" y="2727613"/>
                    <a:pt x="893889" y="2739960"/>
                  </a:cubicBezTo>
                  <a:cubicBezTo>
                    <a:pt x="882213" y="2748572"/>
                    <a:pt x="866555" y="2751748"/>
                    <a:pt x="854767" y="2760248"/>
                  </a:cubicBezTo>
                  <a:cubicBezTo>
                    <a:pt x="832399" y="2776375"/>
                    <a:pt x="806430" y="2776465"/>
                    <a:pt x="781155" y="2780110"/>
                  </a:cubicBezTo>
                  <a:cubicBezTo>
                    <a:pt x="753239" y="2784114"/>
                    <a:pt x="725235" y="2787962"/>
                    <a:pt x="697275" y="2791160"/>
                  </a:cubicBezTo>
                  <a:cubicBezTo>
                    <a:pt x="689737" y="2792033"/>
                    <a:pt x="681930" y="2790333"/>
                    <a:pt x="674191" y="2789818"/>
                  </a:cubicBezTo>
                  <a:cubicBezTo>
                    <a:pt x="674191" y="2778813"/>
                    <a:pt x="680074" y="2778232"/>
                    <a:pt x="686158" y="2777314"/>
                  </a:cubicBezTo>
                  <a:cubicBezTo>
                    <a:pt x="711769" y="2773422"/>
                    <a:pt x="737917" y="2771320"/>
                    <a:pt x="762835" y="2764744"/>
                  </a:cubicBezTo>
                  <a:cubicBezTo>
                    <a:pt x="788849" y="2757877"/>
                    <a:pt x="816004" y="2752531"/>
                    <a:pt x="838886" y="2737209"/>
                  </a:cubicBezTo>
                  <a:lnTo>
                    <a:pt x="826830" y="2714058"/>
                  </a:lnTo>
                  <a:cubicBezTo>
                    <a:pt x="843471" y="2702606"/>
                    <a:pt x="857988" y="2692495"/>
                    <a:pt x="872706" y="2682743"/>
                  </a:cubicBezTo>
                  <a:cubicBezTo>
                    <a:pt x="874943" y="2681177"/>
                    <a:pt x="878656" y="2679611"/>
                    <a:pt x="881005" y="2680305"/>
                  </a:cubicBezTo>
                  <a:cubicBezTo>
                    <a:pt x="894940" y="2684443"/>
                    <a:pt x="901404" y="2676614"/>
                    <a:pt x="907332" y="2665922"/>
                  </a:cubicBezTo>
                  <a:cubicBezTo>
                    <a:pt x="910508" y="2660174"/>
                    <a:pt x="916010" y="2655767"/>
                    <a:pt x="919992" y="2650399"/>
                  </a:cubicBezTo>
                  <a:cubicBezTo>
                    <a:pt x="931802" y="2634540"/>
                    <a:pt x="932809" y="2607654"/>
                    <a:pt x="922229" y="2591258"/>
                  </a:cubicBezTo>
                  <a:cubicBezTo>
                    <a:pt x="920193" y="2588239"/>
                    <a:pt x="917375" y="2585845"/>
                    <a:pt x="914064" y="2584324"/>
                  </a:cubicBezTo>
                  <a:cubicBezTo>
                    <a:pt x="904111" y="2579851"/>
                    <a:pt x="893933" y="2576160"/>
                    <a:pt x="881922" y="2571418"/>
                  </a:cubicBezTo>
                  <a:cubicBezTo>
                    <a:pt x="884830" y="2591102"/>
                    <a:pt x="869127" y="2596917"/>
                    <a:pt x="856713" y="2605395"/>
                  </a:cubicBezTo>
                  <a:lnTo>
                    <a:pt x="857295" y="2605954"/>
                  </a:lnTo>
                  <a:cubicBezTo>
                    <a:pt x="859666" y="2598416"/>
                    <a:pt x="862014" y="2590878"/>
                    <a:pt x="864743" y="2582154"/>
                  </a:cubicBezTo>
                  <a:cubicBezTo>
                    <a:pt x="849913" y="2577681"/>
                    <a:pt x="837902" y="2568532"/>
                    <a:pt x="823877" y="2580522"/>
                  </a:cubicBezTo>
                  <a:cubicBezTo>
                    <a:pt x="818106" y="2585465"/>
                    <a:pt x="812984" y="2581461"/>
                    <a:pt x="808085" y="2575220"/>
                  </a:cubicBezTo>
                  <a:cubicBezTo>
                    <a:pt x="827322" y="2556879"/>
                    <a:pt x="849153" y="2565401"/>
                    <a:pt x="874048" y="2569002"/>
                  </a:cubicBezTo>
                  <a:cubicBezTo>
                    <a:pt x="860024" y="2555358"/>
                    <a:pt x="849220" y="2544040"/>
                    <a:pt x="837477" y="2533773"/>
                  </a:cubicBezTo>
                  <a:cubicBezTo>
                    <a:pt x="828284" y="2525698"/>
                    <a:pt x="817592" y="2523909"/>
                    <a:pt x="803925" y="2535316"/>
                  </a:cubicBezTo>
                  <a:cubicBezTo>
                    <a:pt x="806699" y="2521537"/>
                    <a:pt x="806296" y="2512948"/>
                    <a:pt x="794240" y="2507915"/>
                  </a:cubicBezTo>
                  <a:cubicBezTo>
                    <a:pt x="782183" y="2502883"/>
                    <a:pt x="774645" y="2507311"/>
                    <a:pt x="765385" y="2517310"/>
                  </a:cubicBezTo>
                  <a:cubicBezTo>
                    <a:pt x="740780" y="2486554"/>
                    <a:pt x="705954" y="2478323"/>
                    <a:pt x="671440" y="2471970"/>
                  </a:cubicBezTo>
                  <a:cubicBezTo>
                    <a:pt x="636278" y="2465506"/>
                    <a:pt x="601093" y="2470360"/>
                    <a:pt x="566311" y="2486599"/>
                  </a:cubicBezTo>
                  <a:cubicBezTo>
                    <a:pt x="564298" y="2513440"/>
                    <a:pt x="548953" y="2534600"/>
                    <a:pt x="529762" y="2554060"/>
                  </a:cubicBezTo>
                  <a:cubicBezTo>
                    <a:pt x="521552" y="2562381"/>
                    <a:pt x="516520" y="2573744"/>
                    <a:pt x="508713" y="2582557"/>
                  </a:cubicBezTo>
                  <a:cubicBezTo>
                    <a:pt x="502249" y="2589514"/>
                    <a:pt x="494912" y="2595620"/>
                    <a:pt x="486905" y="2600720"/>
                  </a:cubicBezTo>
                  <a:cubicBezTo>
                    <a:pt x="474088" y="2609265"/>
                    <a:pt x="470576" y="2616981"/>
                    <a:pt x="476593" y="2632035"/>
                  </a:cubicBezTo>
                  <a:cubicBezTo>
                    <a:pt x="479232" y="2638745"/>
                    <a:pt x="479791" y="2644404"/>
                    <a:pt x="473752" y="2647424"/>
                  </a:cubicBezTo>
                  <a:cubicBezTo>
                    <a:pt x="468496" y="2650041"/>
                    <a:pt x="458632" y="2652613"/>
                    <a:pt x="456149" y="2650064"/>
                  </a:cubicBezTo>
                  <a:cubicBezTo>
                    <a:pt x="446933" y="2640490"/>
                    <a:pt x="438702" y="2645702"/>
                    <a:pt x="429911" y="2648788"/>
                  </a:cubicBezTo>
                  <a:lnTo>
                    <a:pt x="430448" y="2649303"/>
                  </a:lnTo>
                  <a:cubicBezTo>
                    <a:pt x="434608" y="2631699"/>
                    <a:pt x="441386" y="2615751"/>
                    <a:pt x="453353" y="2601525"/>
                  </a:cubicBezTo>
                  <a:cubicBezTo>
                    <a:pt x="458721" y="2595173"/>
                    <a:pt x="460242" y="2585420"/>
                    <a:pt x="462926" y="2576920"/>
                  </a:cubicBezTo>
                  <a:cubicBezTo>
                    <a:pt x="469256" y="2557125"/>
                    <a:pt x="475139" y="2537173"/>
                    <a:pt x="481491" y="2517355"/>
                  </a:cubicBezTo>
                  <a:cubicBezTo>
                    <a:pt x="482453" y="2513798"/>
                    <a:pt x="484355" y="2510577"/>
                    <a:pt x="487017" y="2508027"/>
                  </a:cubicBezTo>
                  <a:cubicBezTo>
                    <a:pt x="513858" y="2486174"/>
                    <a:pt x="537054" y="2458818"/>
                    <a:pt x="571321" y="2447298"/>
                  </a:cubicBezTo>
                  <a:cubicBezTo>
                    <a:pt x="578031" y="2445062"/>
                    <a:pt x="586979" y="2441505"/>
                    <a:pt x="591967" y="2444100"/>
                  </a:cubicBezTo>
                  <a:cubicBezTo>
                    <a:pt x="612277" y="2454434"/>
                    <a:pt x="632945" y="2449826"/>
                    <a:pt x="653322" y="2447701"/>
                  </a:cubicBezTo>
                  <a:cubicBezTo>
                    <a:pt x="664103" y="2446560"/>
                    <a:pt x="673140" y="2446180"/>
                    <a:pt x="683093" y="2451906"/>
                  </a:cubicBezTo>
                  <a:cubicBezTo>
                    <a:pt x="689558" y="2455619"/>
                    <a:pt x="698527" y="2455552"/>
                    <a:pt x="706423" y="2456022"/>
                  </a:cubicBezTo>
                  <a:cubicBezTo>
                    <a:pt x="717294" y="2456648"/>
                    <a:pt x="728634" y="2454322"/>
                    <a:pt x="739103" y="2456492"/>
                  </a:cubicBezTo>
                  <a:cubicBezTo>
                    <a:pt x="775607" y="2464119"/>
                    <a:pt x="810121" y="2476220"/>
                    <a:pt x="839758" y="2500825"/>
                  </a:cubicBezTo>
                  <a:cubicBezTo>
                    <a:pt x="858592" y="2516482"/>
                    <a:pt x="880021" y="2528964"/>
                    <a:pt x="899861" y="2543548"/>
                  </a:cubicBezTo>
                  <a:cubicBezTo>
                    <a:pt x="909658" y="2550772"/>
                    <a:pt x="918314" y="2559540"/>
                    <a:pt x="928939" y="2568913"/>
                  </a:cubicBezTo>
                  <a:cubicBezTo>
                    <a:pt x="937886" y="2553926"/>
                    <a:pt x="933413" y="2539991"/>
                    <a:pt x="928313" y="2529031"/>
                  </a:cubicBezTo>
                  <a:cubicBezTo>
                    <a:pt x="913148" y="2495993"/>
                    <a:pt x="916190" y="2460607"/>
                    <a:pt x="911649" y="2426138"/>
                  </a:cubicBezTo>
                  <a:cubicBezTo>
                    <a:pt x="908741" y="2404039"/>
                    <a:pt x="906907" y="2381760"/>
                    <a:pt x="903619" y="2359706"/>
                  </a:cubicBezTo>
                  <a:cubicBezTo>
                    <a:pt x="902321" y="2353130"/>
                    <a:pt x="899525" y="2346934"/>
                    <a:pt x="895454" y="2341610"/>
                  </a:cubicBezTo>
                  <a:cubicBezTo>
                    <a:pt x="872863" y="2310295"/>
                    <a:pt x="850875" y="2278309"/>
                    <a:pt x="814930" y="2259609"/>
                  </a:cubicBezTo>
                  <a:cubicBezTo>
                    <a:pt x="831438" y="2246815"/>
                    <a:pt x="829760" y="2233439"/>
                    <a:pt x="807996" y="2208901"/>
                  </a:cubicBezTo>
                  <a:cubicBezTo>
                    <a:pt x="812626" y="2211138"/>
                    <a:pt x="815713" y="2211675"/>
                    <a:pt x="817547" y="2213531"/>
                  </a:cubicBezTo>
                  <a:cubicBezTo>
                    <a:pt x="839110" y="2235072"/>
                    <a:pt x="861746" y="2255740"/>
                    <a:pt x="881475" y="2278868"/>
                  </a:cubicBezTo>
                  <a:cubicBezTo>
                    <a:pt x="896797" y="2296762"/>
                    <a:pt x="908070" y="2318191"/>
                    <a:pt x="921848" y="2337539"/>
                  </a:cubicBezTo>
                  <a:cubicBezTo>
                    <a:pt x="928447" y="2346799"/>
                    <a:pt x="934889" y="2357424"/>
                    <a:pt x="951508" y="2358162"/>
                  </a:cubicBezTo>
                  <a:cubicBezTo>
                    <a:pt x="948041" y="2342505"/>
                    <a:pt x="945402" y="2328145"/>
                    <a:pt x="941689" y="2314075"/>
                  </a:cubicBezTo>
                  <a:cubicBezTo>
                    <a:pt x="932026" y="2277347"/>
                    <a:pt x="922229" y="2240664"/>
                    <a:pt x="911761" y="2204159"/>
                  </a:cubicBezTo>
                  <a:cubicBezTo>
                    <a:pt x="908629" y="2192640"/>
                    <a:pt x="904044" y="2181568"/>
                    <a:pt x="898139" y="2171189"/>
                  </a:cubicBezTo>
                  <a:cubicBezTo>
                    <a:pt x="887961" y="2154010"/>
                    <a:pt x="883376" y="2135870"/>
                    <a:pt x="881721" y="2116142"/>
                  </a:cubicBezTo>
                  <a:cubicBezTo>
                    <a:pt x="878589" y="2079100"/>
                    <a:pt x="874652" y="2042081"/>
                    <a:pt x="870134" y="2005152"/>
                  </a:cubicBezTo>
                  <a:cubicBezTo>
                    <a:pt x="868076" y="1988309"/>
                    <a:pt x="863759" y="1971712"/>
                    <a:pt x="860605" y="1954981"/>
                  </a:cubicBezTo>
                  <a:cubicBezTo>
                    <a:pt x="855483" y="1927983"/>
                    <a:pt x="849556" y="1901074"/>
                    <a:pt x="845753" y="1873875"/>
                  </a:cubicBezTo>
                  <a:cubicBezTo>
                    <a:pt x="842800" y="1853274"/>
                    <a:pt x="841458" y="1832472"/>
                    <a:pt x="841727" y="1811670"/>
                  </a:cubicBezTo>
                  <a:cubicBezTo>
                    <a:pt x="842577" y="1759619"/>
                    <a:pt x="844232" y="1707614"/>
                    <a:pt x="846670" y="1655609"/>
                  </a:cubicBezTo>
                  <a:cubicBezTo>
                    <a:pt x="847990" y="1627425"/>
                    <a:pt x="851703" y="1599354"/>
                    <a:pt x="853805" y="1571192"/>
                  </a:cubicBezTo>
                  <a:cubicBezTo>
                    <a:pt x="854544" y="1561261"/>
                    <a:pt x="853805" y="1551195"/>
                    <a:pt x="853604" y="1539877"/>
                  </a:cubicBezTo>
                  <a:cubicBezTo>
                    <a:pt x="811105" y="1554618"/>
                    <a:pt x="808689" y="1589086"/>
                    <a:pt x="805066" y="1623444"/>
                  </a:cubicBezTo>
                  <a:lnTo>
                    <a:pt x="793278" y="1623444"/>
                  </a:lnTo>
                  <a:cubicBezTo>
                    <a:pt x="780551" y="1623444"/>
                    <a:pt x="777933" y="1626530"/>
                    <a:pt x="778873" y="1639101"/>
                  </a:cubicBezTo>
                  <a:cubicBezTo>
                    <a:pt x="779924" y="1653036"/>
                    <a:pt x="781110" y="1667039"/>
                    <a:pt x="780931" y="1680996"/>
                  </a:cubicBezTo>
                  <a:cubicBezTo>
                    <a:pt x="780931" y="1688579"/>
                    <a:pt x="777553" y="1695625"/>
                    <a:pt x="765788" y="1696162"/>
                  </a:cubicBezTo>
                  <a:cubicBezTo>
                    <a:pt x="764625" y="1691912"/>
                    <a:pt x="762052" y="1687214"/>
                    <a:pt x="762388" y="1682741"/>
                  </a:cubicBezTo>
                  <a:cubicBezTo>
                    <a:pt x="763439" y="1668157"/>
                    <a:pt x="766011" y="1653663"/>
                    <a:pt x="766861" y="1639079"/>
                  </a:cubicBezTo>
                  <a:cubicBezTo>
                    <a:pt x="767063" y="1635903"/>
                    <a:pt x="763283" y="1631809"/>
                    <a:pt x="760285" y="1629550"/>
                  </a:cubicBezTo>
                  <a:cubicBezTo>
                    <a:pt x="759368" y="1628857"/>
                    <a:pt x="753575" y="1632324"/>
                    <a:pt x="752345" y="1634963"/>
                  </a:cubicBezTo>
                  <a:cubicBezTo>
                    <a:pt x="750466" y="1638788"/>
                    <a:pt x="750332" y="1643575"/>
                    <a:pt x="749974" y="1648004"/>
                  </a:cubicBezTo>
                  <a:cubicBezTo>
                    <a:pt x="749012" y="1660194"/>
                    <a:pt x="747737" y="1671535"/>
                    <a:pt x="733645" y="1676925"/>
                  </a:cubicBezTo>
                  <a:cubicBezTo>
                    <a:pt x="730223" y="1678245"/>
                    <a:pt x="728254" y="1685179"/>
                    <a:pt x="726935" y="1689899"/>
                  </a:cubicBezTo>
                  <a:cubicBezTo>
                    <a:pt x="724474" y="1699047"/>
                    <a:pt x="722976" y="1708486"/>
                    <a:pt x="720694" y="1719715"/>
                  </a:cubicBezTo>
                  <a:lnTo>
                    <a:pt x="693249" y="1709694"/>
                  </a:lnTo>
                  <a:cubicBezTo>
                    <a:pt x="691504" y="1726627"/>
                    <a:pt x="689916" y="1742016"/>
                    <a:pt x="687880" y="1761610"/>
                  </a:cubicBezTo>
                  <a:cubicBezTo>
                    <a:pt x="681393" y="1755996"/>
                    <a:pt x="675824" y="1753580"/>
                    <a:pt x="674907" y="1749979"/>
                  </a:cubicBezTo>
                  <a:cubicBezTo>
                    <a:pt x="671373" y="1735820"/>
                    <a:pt x="669270" y="1721303"/>
                    <a:pt x="666720" y="1706898"/>
                  </a:cubicBezTo>
                  <a:cubicBezTo>
                    <a:pt x="666183" y="1703990"/>
                    <a:pt x="666921" y="1700367"/>
                    <a:pt x="665401" y="1698264"/>
                  </a:cubicBezTo>
                  <a:cubicBezTo>
                    <a:pt x="662001" y="1693589"/>
                    <a:pt x="658131" y="1687080"/>
                    <a:pt x="653411" y="1685984"/>
                  </a:cubicBezTo>
                  <a:cubicBezTo>
                    <a:pt x="641646" y="1683412"/>
                    <a:pt x="635517" y="1665585"/>
                    <a:pt x="620150" y="1673660"/>
                  </a:cubicBezTo>
                  <a:cubicBezTo>
                    <a:pt x="619770" y="1692740"/>
                    <a:pt x="644129" y="1688892"/>
                    <a:pt x="649228" y="1706160"/>
                  </a:cubicBezTo>
                  <a:cubicBezTo>
                    <a:pt x="631513" y="1703923"/>
                    <a:pt x="626078" y="1714973"/>
                    <a:pt x="624154" y="1734120"/>
                  </a:cubicBezTo>
                  <a:cubicBezTo>
                    <a:pt x="618160" y="1722712"/>
                    <a:pt x="615207" y="1716226"/>
                    <a:pt x="611516" y="1710276"/>
                  </a:cubicBezTo>
                  <a:cubicBezTo>
                    <a:pt x="607043" y="1703140"/>
                    <a:pt x="602323" y="1698578"/>
                    <a:pt x="591833" y="1699494"/>
                  </a:cubicBezTo>
                  <a:cubicBezTo>
                    <a:pt x="570046" y="1701396"/>
                    <a:pt x="554746" y="1682540"/>
                    <a:pt x="558169" y="1660820"/>
                  </a:cubicBezTo>
                  <a:cubicBezTo>
                    <a:pt x="560607" y="1645364"/>
                    <a:pt x="561479" y="1630199"/>
                    <a:pt x="547343" y="1618881"/>
                  </a:cubicBezTo>
                  <a:lnTo>
                    <a:pt x="537546" y="1624920"/>
                  </a:lnTo>
                  <a:cubicBezTo>
                    <a:pt x="534258" y="1613333"/>
                    <a:pt x="531528" y="1602552"/>
                    <a:pt x="528084" y="1592062"/>
                  </a:cubicBezTo>
                  <a:cubicBezTo>
                    <a:pt x="526026" y="1585731"/>
                    <a:pt x="523320" y="1579647"/>
                    <a:pt x="519987" y="1573899"/>
                  </a:cubicBezTo>
                  <a:cubicBezTo>
                    <a:pt x="513679" y="1563095"/>
                    <a:pt x="505291" y="1556675"/>
                    <a:pt x="494845" y="1563632"/>
                  </a:cubicBezTo>
                  <a:cubicBezTo>
                    <a:pt x="475027" y="1546722"/>
                    <a:pt x="456641" y="1530863"/>
                    <a:pt x="437919" y="1515429"/>
                  </a:cubicBezTo>
                  <a:cubicBezTo>
                    <a:pt x="436465" y="1514244"/>
                    <a:pt x="432595" y="1516011"/>
                    <a:pt x="430426" y="1516324"/>
                  </a:cubicBezTo>
                  <a:cubicBezTo>
                    <a:pt x="429442" y="1518874"/>
                    <a:pt x="428189" y="1520574"/>
                    <a:pt x="428547" y="1521535"/>
                  </a:cubicBezTo>
                  <a:cubicBezTo>
                    <a:pt x="442661" y="1555087"/>
                    <a:pt x="457916" y="1588102"/>
                    <a:pt x="470844" y="1622191"/>
                  </a:cubicBezTo>
                  <a:cubicBezTo>
                    <a:pt x="479791" y="1645767"/>
                    <a:pt x="485361" y="1670640"/>
                    <a:pt x="492855" y="1694820"/>
                  </a:cubicBezTo>
                  <a:cubicBezTo>
                    <a:pt x="505179" y="1734590"/>
                    <a:pt x="519696" y="1773801"/>
                    <a:pt x="529784" y="1814130"/>
                  </a:cubicBezTo>
                  <a:cubicBezTo>
                    <a:pt x="538015" y="1847167"/>
                    <a:pt x="541102" y="1881502"/>
                    <a:pt x="546381" y="1915278"/>
                  </a:cubicBezTo>
                  <a:cubicBezTo>
                    <a:pt x="555037" y="1970840"/>
                    <a:pt x="551548" y="2026804"/>
                    <a:pt x="550854" y="2082612"/>
                  </a:cubicBezTo>
                  <a:cubicBezTo>
                    <a:pt x="550541" y="2108469"/>
                    <a:pt x="545688" y="2134282"/>
                    <a:pt x="543026" y="2160117"/>
                  </a:cubicBezTo>
                  <a:cubicBezTo>
                    <a:pt x="541438" y="2175618"/>
                    <a:pt x="540498" y="2191208"/>
                    <a:pt x="538552" y="2206664"/>
                  </a:cubicBezTo>
                  <a:cubicBezTo>
                    <a:pt x="537635" y="2213934"/>
                    <a:pt x="534973" y="2221002"/>
                    <a:pt x="533005" y="2228607"/>
                  </a:cubicBezTo>
                  <a:cubicBezTo>
                    <a:pt x="538060" y="2231180"/>
                    <a:pt x="545688" y="2232634"/>
                    <a:pt x="547119" y="2236414"/>
                  </a:cubicBezTo>
                  <a:cubicBezTo>
                    <a:pt x="549222" y="2242006"/>
                    <a:pt x="547454" y="2249365"/>
                    <a:pt x="546314" y="2255807"/>
                  </a:cubicBezTo>
                  <a:cubicBezTo>
                    <a:pt x="545397" y="2259497"/>
                    <a:pt x="543630" y="2262897"/>
                    <a:pt x="541147" y="2265783"/>
                  </a:cubicBezTo>
                  <a:cubicBezTo>
                    <a:pt x="529963" y="2280210"/>
                    <a:pt x="518779" y="2294458"/>
                    <a:pt x="506767" y="2309557"/>
                  </a:cubicBezTo>
                  <a:cubicBezTo>
                    <a:pt x="499252" y="2297523"/>
                    <a:pt x="499341" y="2287032"/>
                    <a:pt x="503054" y="2274730"/>
                  </a:cubicBezTo>
                  <a:cubicBezTo>
                    <a:pt x="512538" y="2243415"/>
                    <a:pt x="521150" y="2211876"/>
                    <a:pt x="528375" y="2180024"/>
                  </a:cubicBezTo>
                  <a:cubicBezTo>
                    <a:pt x="531439" y="2166447"/>
                    <a:pt x="530231" y="2151908"/>
                    <a:pt x="530858" y="2137794"/>
                  </a:cubicBezTo>
                  <a:cubicBezTo>
                    <a:pt x="533094" y="2090172"/>
                    <a:pt x="535532" y="2042573"/>
                    <a:pt x="537009" y="1994930"/>
                  </a:cubicBezTo>
                  <a:cubicBezTo>
                    <a:pt x="537724" y="1978534"/>
                    <a:pt x="536740" y="1962138"/>
                    <a:pt x="534101" y="1945944"/>
                  </a:cubicBezTo>
                  <a:cubicBezTo>
                    <a:pt x="517660" y="1853609"/>
                    <a:pt x="504441" y="1760492"/>
                    <a:pt x="474737" y="1671065"/>
                  </a:cubicBezTo>
                  <a:cubicBezTo>
                    <a:pt x="464201" y="1639280"/>
                    <a:pt x="451049" y="1608435"/>
                    <a:pt x="439194" y="1577120"/>
                  </a:cubicBezTo>
                  <a:cubicBezTo>
                    <a:pt x="433960" y="1563274"/>
                    <a:pt x="429732" y="1549003"/>
                    <a:pt x="423760" y="1535493"/>
                  </a:cubicBezTo>
                  <a:cubicBezTo>
                    <a:pt x="414969" y="1515586"/>
                    <a:pt x="403629" y="1496707"/>
                    <a:pt x="396069" y="1476375"/>
                  </a:cubicBezTo>
                  <a:cubicBezTo>
                    <a:pt x="391170" y="1463200"/>
                    <a:pt x="387770" y="1451390"/>
                    <a:pt x="375244" y="1442040"/>
                  </a:cubicBezTo>
                  <a:cubicBezTo>
                    <a:pt x="365000" y="1434390"/>
                    <a:pt x="363277" y="1419672"/>
                    <a:pt x="367326" y="1406788"/>
                  </a:cubicBezTo>
                  <a:cubicBezTo>
                    <a:pt x="371799" y="1392763"/>
                    <a:pt x="364955" y="1385449"/>
                    <a:pt x="353905" y="1380304"/>
                  </a:cubicBezTo>
                  <a:cubicBezTo>
                    <a:pt x="339836" y="1373773"/>
                    <a:pt x="325431" y="1367957"/>
                    <a:pt x="307849" y="1360419"/>
                  </a:cubicBezTo>
                  <a:cubicBezTo>
                    <a:pt x="314560" y="1359525"/>
                    <a:pt x="319168" y="1357556"/>
                    <a:pt x="322948" y="1358630"/>
                  </a:cubicBezTo>
                  <a:cubicBezTo>
                    <a:pt x="338605" y="1363103"/>
                    <a:pt x="354263" y="1368226"/>
                    <a:pt x="369540" y="1373661"/>
                  </a:cubicBezTo>
                  <a:cubicBezTo>
                    <a:pt x="413694" y="1389319"/>
                    <a:pt x="457938" y="1404641"/>
                    <a:pt x="501779" y="1421104"/>
                  </a:cubicBezTo>
                  <a:cubicBezTo>
                    <a:pt x="551884" y="1439915"/>
                    <a:pt x="601071" y="1460628"/>
                    <a:pt x="643390" y="1494739"/>
                  </a:cubicBezTo>
                  <a:cubicBezTo>
                    <a:pt x="652338" y="1502031"/>
                    <a:pt x="663164" y="1507466"/>
                    <a:pt x="673654" y="1512633"/>
                  </a:cubicBezTo>
                  <a:cubicBezTo>
                    <a:pt x="677770" y="1514042"/>
                    <a:pt x="682311" y="1513528"/>
                    <a:pt x="686024" y="1511246"/>
                  </a:cubicBezTo>
                  <a:cubicBezTo>
                    <a:pt x="724922" y="1484024"/>
                    <a:pt x="763506" y="1456355"/>
                    <a:pt x="802158" y="1428753"/>
                  </a:cubicBezTo>
                  <a:cubicBezTo>
                    <a:pt x="802672" y="1428373"/>
                    <a:pt x="802829" y="1427478"/>
                    <a:pt x="803299" y="1426517"/>
                  </a:cubicBezTo>
                  <a:lnTo>
                    <a:pt x="800011" y="1416988"/>
                  </a:lnTo>
                  <a:cubicBezTo>
                    <a:pt x="812514" y="1407236"/>
                    <a:pt x="824481" y="1397349"/>
                    <a:pt x="837007" y="1388223"/>
                  </a:cubicBezTo>
                  <a:cubicBezTo>
                    <a:pt x="861008" y="1370753"/>
                    <a:pt x="885545" y="1354000"/>
                    <a:pt x="909278" y="1336173"/>
                  </a:cubicBezTo>
                  <a:cubicBezTo>
                    <a:pt x="913684" y="1332437"/>
                    <a:pt x="916256" y="1326979"/>
                    <a:pt x="916324" y="1321208"/>
                  </a:cubicBezTo>
                  <a:cubicBezTo>
                    <a:pt x="913707" y="1291593"/>
                    <a:pt x="911067" y="1261867"/>
                    <a:pt x="906057" y="1232587"/>
                  </a:cubicBezTo>
                  <a:cubicBezTo>
                    <a:pt x="902567" y="1212187"/>
                    <a:pt x="895589" y="1192325"/>
                    <a:pt x="889437" y="1172484"/>
                  </a:cubicBezTo>
                  <a:cubicBezTo>
                    <a:pt x="888006" y="1167877"/>
                    <a:pt x="883488" y="1164231"/>
                    <a:pt x="878253" y="1161144"/>
                  </a:cubicBezTo>
                  <a:cubicBezTo>
                    <a:pt x="873825" y="1183131"/>
                    <a:pt x="874719" y="1205857"/>
                    <a:pt x="880848" y="1227420"/>
                  </a:cubicBezTo>
                  <a:cubicBezTo>
                    <a:pt x="886351" y="1247238"/>
                    <a:pt x="888520" y="1267839"/>
                    <a:pt x="887223" y="1288372"/>
                  </a:cubicBezTo>
                  <a:lnTo>
                    <a:pt x="882749" y="1289580"/>
                  </a:lnTo>
                  <a:cubicBezTo>
                    <a:pt x="880960" y="1285554"/>
                    <a:pt x="878075" y="1281640"/>
                    <a:pt x="877605" y="1277457"/>
                  </a:cubicBezTo>
                  <a:cubicBezTo>
                    <a:pt x="874518" y="1250839"/>
                    <a:pt x="872348" y="1224132"/>
                    <a:pt x="869038" y="1197536"/>
                  </a:cubicBezTo>
                  <a:cubicBezTo>
                    <a:pt x="867763" y="1189730"/>
                    <a:pt x="865280" y="1182192"/>
                    <a:pt x="861657" y="1175169"/>
                  </a:cubicBezTo>
                  <a:cubicBezTo>
                    <a:pt x="859621" y="1170896"/>
                    <a:pt x="852844" y="1167921"/>
                    <a:pt x="852508" y="1163985"/>
                  </a:cubicBezTo>
                  <a:cubicBezTo>
                    <a:pt x="852307" y="1157319"/>
                    <a:pt x="853850" y="1150720"/>
                    <a:pt x="856982" y="1144838"/>
                  </a:cubicBezTo>
                  <a:cubicBezTo>
                    <a:pt x="860158" y="1138485"/>
                    <a:pt x="865549" y="1133229"/>
                    <a:pt x="870827" y="1126406"/>
                  </a:cubicBezTo>
                  <a:lnTo>
                    <a:pt x="887961" y="1147164"/>
                  </a:lnTo>
                  <a:lnTo>
                    <a:pt x="891406" y="1146113"/>
                  </a:lnTo>
                  <a:cubicBezTo>
                    <a:pt x="889907" y="1125982"/>
                    <a:pt x="888409" y="1105984"/>
                    <a:pt x="886641" y="1082096"/>
                  </a:cubicBezTo>
                  <a:lnTo>
                    <a:pt x="853761" y="1100974"/>
                  </a:lnTo>
                  <a:lnTo>
                    <a:pt x="853761" y="1123163"/>
                  </a:lnTo>
                  <a:cubicBezTo>
                    <a:pt x="829939" y="1137859"/>
                    <a:pt x="819672" y="1167250"/>
                    <a:pt x="829156" y="1193600"/>
                  </a:cubicBezTo>
                  <a:cubicBezTo>
                    <a:pt x="835822" y="1211986"/>
                    <a:pt x="837589" y="1231782"/>
                    <a:pt x="834301" y="1251063"/>
                  </a:cubicBezTo>
                  <a:cubicBezTo>
                    <a:pt x="825354" y="1242608"/>
                    <a:pt x="815534" y="1238000"/>
                    <a:pt x="818912" y="1224221"/>
                  </a:cubicBezTo>
                  <a:cubicBezTo>
                    <a:pt x="820030" y="1219614"/>
                    <a:pt x="818688" y="1219278"/>
                    <a:pt x="808242" y="1211427"/>
                  </a:cubicBezTo>
                  <a:cubicBezTo>
                    <a:pt x="806475" y="1228270"/>
                    <a:pt x="804797" y="1244509"/>
                    <a:pt x="802986" y="1261978"/>
                  </a:cubicBezTo>
                  <a:lnTo>
                    <a:pt x="777218" y="1263768"/>
                  </a:lnTo>
                  <a:cubicBezTo>
                    <a:pt x="775920" y="1272715"/>
                    <a:pt x="774690" y="1281192"/>
                    <a:pt x="773348" y="1290475"/>
                  </a:cubicBezTo>
                  <a:cubicBezTo>
                    <a:pt x="761046" y="1289916"/>
                    <a:pt x="755454" y="1284995"/>
                    <a:pt x="756326" y="1272335"/>
                  </a:cubicBezTo>
                  <a:cubicBezTo>
                    <a:pt x="757154" y="1260882"/>
                    <a:pt x="756505" y="1249385"/>
                    <a:pt x="754425" y="1238089"/>
                  </a:cubicBezTo>
                  <a:cubicBezTo>
                    <a:pt x="742682" y="1266251"/>
                    <a:pt x="748922" y="1297364"/>
                    <a:pt x="742346" y="1326219"/>
                  </a:cubicBezTo>
                  <a:lnTo>
                    <a:pt x="736038" y="1326398"/>
                  </a:lnTo>
                  <a:cubicBezTo>
                    <a:pt x="733019" y="1309846"/>
                    <a:pt x="729977" y="1293316"/>
                    <a:pt x="727091" y="1277054"/>
                  </a:cubicBezTo>
                  <a:cubicBezTo>
                    <a:pt x="716041" y="1276696"/>
                    <a:pt x="714520" y="1283094"/>
                    <a:pt x="714297" y="1290095"/>
                  </a:cubicBezTo>
                  <a:cubicBezTo>
                    <a:pt x="714051" y="1297521"/>
                    <a:pt x="714699" y="1304992"/>
                    <a:pt x="714431" y="1312463"/>
                  </a:cubicBezTo>
                  <a:cubicBezTo>
                    <a:pt x="714207" y="1318614"/>
                    <a:pt x="712910" y="1324452"/>
                    <a:pt x="702643" y="1324027"/>
                  </a:cubicBezTo>
                  <a:lnTo>
                    <a:pt x="702643" y="1280924"/>
                  </a:lnTo>
                  <a:lnTo>
                    <a:pt x="669785" y="1263879"/>
                  </a:lnTo>
                  <a:cubicBezTo>
                    <a:pt x="662761" y="1285532"/>
                    <a:pt x="664640" y="1293852"/>
                    <a:pt x="680723" y="1309823"/>
                  </a:cubicBezTo>
                  <a:cubicBezTo>
                    <a:pt x="690676" y="1319710"/>
                    <a:pt x="688753" y="1340646"/>
                    <a:pt x="676249" y="1353195"/>
                  </a:cubicBezTo>
                  <a:cubicBezTo>
                    <a:pt x="655447" y="1342011"/>
                    <a:pt x="646209" y="1326644"/>
                    <a:pt x="650146" y="1301167"/>
                  </a:cubicBezTo>
                  <a:cubicBezTo>
                    <a:pt x="652517" y="1285688"/>
                    <a:pt x="647014" y="1268823"/>
                    <a:pt x="643905" y="1252807"/>
                  </a:cubicBezTo>
                  <a:cubicBezTo>
                    <a:pt x="642474" y="1247819"/>
                    <a:pt x="639185" y="1243569"/>
                    <a:pt x="634734" y="1240908"/>
                  </a:cubicBezTo>
                  <a:cubicBezTo>
                    <a:pt x="616571" y="1230261"/>
                    <a:pt x="597894" y="1220464"/>
                    <a:pt x="579530" y="1210420"/>
                  </a:cubicBezTo>
                  <a:cubicBezTo>
                    <a:pt x="567988" y="1228024"/>
                    <a:pt x="573737" y="1252740"/>
                    <a:pt x="595926" y="1279403"/>
                  </a:cubicBezTo>
                  <a:lnTo>
                    <a:pt x="595926" y="1251219"/>
                  </a:lnTo>
                  <a:lnTo>
                    <a:pt x="601249" y="1250906"/>
                  </a:lnTo>
                  <a:cubicBezTo>
                    <a:pt x="605119" y="1276763"/>
                    <a:pt x="608989" y="1302643"/>
                    <a:pt x="613060" y="1329910"/>
                  </a:cubicBezTo>
                  <a:lnTo>
                    <a:pt x="593555" y="1352546"/>
                  </a:lnTo>
                  <a:cubicBezTo>
                    <a:pt x="579843" y="1344113"/>
                    <a:pt x="560786" y="1342369"/>
                    <a:pt x="556670" y="1321678"/>
                  </a:cubicBezTo>
                  <a:cubicBezTo>
                    <a:pt x="556402" y="1320336"/>
                    <a:pt x="555283" y="1318412"/>
                    <a:pt x="554187" y="1318099"/>
                  </a:cubicBezTo>
                  <a:cubicBezTo>
                    <a:pt x="536293" y="1313022"/>
                    <a:pt x="531282" y="1293852"/>
                    <a:pt x="517079" y="1284413"/>
                  </a:cubicBezTo>
                  <a:cubicBezTo>
                    <a:pt x="511107" y="1280454"/>
                    <a:pt x="508132" y="1271597"/>
                    <a:pt x="504463" y="1264618"/>
                  </a:cubicBezTo>
                  <a:cubicBezTo>
                    <a:pt x="500795" y="1257639"/>
                    <a:pt x="499028" y="1248960"/>
                    <a:pt x="494040" y="1242898"/>
                  </a:cubicBezTo>
                  <a:cubicBezTo>
                    <a:pt x="480619" y="1226950"/>
                    <a:pt x="480060" y="1222230"/>
                    <a:pt x="493212" y="1205522"/>
                  </a:cubicBezTo>
                  <a:cubicBezTo>
                    <a:pt x="494555" y="1203844"/>
                    <a:pt x="495740" y="1202032"/>
                    <a:pt x="498379" y="1198319"/>
                  </a:cubicBezTo>
                  <a:lnTo>
                    <a:pt x="445502" y="1150072"/>
                  </a:lnTo>
                  <a:cubicBezTo>
                    <a:pt x="424386" y="1168234"/>
                    <a:pt x="440670" y="1186464"/>
                    <a:pt x="446307" y="1205410"/>
                  </a:cubicBezTo>
                  <a:lnTo>
                    <a:pt x="423760" y="1205410"/>
                  </a:lnTo>
                  <a:cubicBezTo>
                    <a:pt x="422351" y="1201585"/>
                    <a:pt x="421121" y="1197670"/>
                    <a:pt x="420114" y="1193711"/>
                  </a:cubicBezTo>
                  <a:cubicBezTo>
                    <a:pt x="415640" y="1172686"/>
                    <a:pt x="411480" y="1151593"/>
                    <a:pt x="406984" y="1130589"/>
                  </a:cubicBezTo>
                  <a:cubicBezTo>
                    <a:pt x="404054" y="1116922"/>
                    <a:pt x="395599" y="1108422"/>
                    <a:pt x="381977" y="1105224"/>
                  </a:cubicBezTo>
                  <a:cubicBezTo>
                    <a:pt x="354755" y="1121128"/>
                    <a:pt x="330821" y="1142690"/>
                    <a:pt x="299641" y="1151593"/>
                  </a:cubicBezTo>
                  <a:cubicBezTo>
                    <a:pt x="289620" y="1154478"/>
                    <a:pt x="278525" y="1160965"/>
                    <a:pt x="270316" y="1152062"/>
                  </a:cubicBezTo>
                  <a:cubicBezTo>
                    <a:pt x="261369" y="1142444"/>
                    <a:pt x="256046" y="1129381"/>
                    <a:pt x="258976" y="1115625"/>
                  </a:cubicBezTo>
                  <a:cubicBezTo>
                    <a:pt x="261906" y="1101869"/>
                    <a:pt x="267050" y="1088582"/>
                    <a:pt x="270764" y="1074960"/>
                  </a:cubicBezTo>
                  <a:cubicBezTo>
                    <a:pt x="284430" y="1024722"/>
                    <a:pt x="298142" y="974483"/>
                    <a:pt x="311406" y="924156"/>
                  </a:cubicBezTo>
                  <a:cubicBezTo>
                    <a:pt x="319257" y="894272"/>
                    <a:pt x="326303" y="864187"/>
                    <a:pt x="334288" y="831844"/>
                  </a:cubicBezTo>
                  <a:lnTo>
                    <a:pt x="347508" y="843452"/>
                  </a:lnTo>
                  <a:lnTo>
                    <a:pt x="334512" y="864321"/>
                  </a:lnTo>
                  <a:cubicBezTo>
                    <a:pt x="346076" y="881187"/>
                    <a:pt x="352004" y="901273"/>
                    <a:pt x="351467" y="921718"/>
                  </a:cubicBezTo>
                  <a:cubicBezTo>
                    <a:pt x="351333" y="945651"/>
                    <a:pt x="351467" y="969093"/>
                    <a:pt x="368534" y="988978"/>
                  </a:cubicBezTo>
                  <a:cubicBezTo>
                    <a:pt x="373007" y="994123"/>
                    <a:pt x="372470" y="1003182"/>
                    <a:pt x="375490" y="1009892"/>
                  </a:cubicBezTo>
                  <a:cubicBezTo>
                    <a:pt x="393653" y="1050154"/>
                    <a:pt x="423067" y="1081469"/>
                    <a:pt x="456596" y="1109362"/>
                  </a:cubicBezTo>
                  <a:cubicBezTo>
                    <a:pt x="457983" y="1110503"/>
                    <a:pt x="460667" y="1110056"/>
                    <a:pt x="465387" y="1110726"/>
                  </a:cubicBezTo>
                  <a:cubicBezTo>
                    <a:pt x="462300" y="1093973"/>
                    <a:pt x="445546" y="1089119"/>
                    <a:pt x="441990" y="1074267"/>
                  </a:cubicBezTo>
                  <a:cubicBezTo>
                    <a:pt x="450534" y="1081939"/>
                    <a:pt x="459884" y="1088828"/>
                    <a:pt x="467400" y="1097485"/>
                  </a:cubicBezTo>
                  <a:cubicBezTo>
                    <a:pt x="474110" y="1105425"/>
                    <a:pt x="478807" y="1115245"/>
                    <a:pt x="486032" y="1126876"/>
                  </a:cubicBezTo>
                  <a:cubicBezTo>
                    <a:pt x="494532" y="1114126"/>
                    <a:pt x="503435" y="1112292"/>
                    <a:pt x="514820" y="1120166"/>
                  </a:cubicBezTo>
                  <a:cubicBezTo>
                    <a:pt x="511778" y="1076302"/>
                    <a:pt x="490998" y="1038612"/>
                    <a:pt x="489902" y="993921"/>
                  </a:cubicBezTo>
                  <a:cubicBezTo>
                    <a:pt x="494689" y="997746"/>
                    <a:pt x="497216" y="998708"/>
                    <a:pt x="497753" y="1000341"/>
                  </a:cubicBezTo>
                  <a:cubicBezTo>
                    <a:pt x="508042" y="1032058"/>
                    <a:pt x="518108" y="1063866"/>
                    <a:pt x="528196" y="1095651"/>
                  </a:cubicBezTo>
                  <a:cubicBezTo>
                    <a:pt x="529359" y="1098379"/>
                    <a:pt x="530119" y="1101287"/>
                    <a:pt x="530432" y="1104240"/>
                  </a:cubicBezTo>
                  <a:cubicBezTo>
                    <a:pt x="530432" y="1127994"/>
                    <a:pt x="546247" y="1135331"/>
                    <a:pt x="565841" y="1139357"/>
                  </a:cubicBezTo>
                  <a:cubicBezTo>
                    <a:pt x="585435" y="1143384"/>
                    <a:pt x="604537" y="1147924"/>
                    <a:pt x="623863" y="1152219"/>
                  </a:cubicBezTo>
                  <a:cubicBezTo>
                    <a:pt x="626771" y="1152868"/>
                    <a:pt x="629768" y="1154187"/>
                    <a:pt x="632609" y="1153897"/>
                  </a:cubicBezTo>
                  <a:cubicBezTo>
                    <a:pt x="662828" y="1150810"/>
                    <a:pt x="693181" y="1148506"/>
                    <a:pt x="723177" y="1143809"/>
                  </a:cubicBezTo>
                  <a:cubicBezTo>
                    <a:pt x="746082" y="1140207"/>
                    <a:pt x="764602" y="1128531"/>
                    <a:pt x="775428" y="1106365"/>
                  </a:cubicBezTo>
                  <a:cubicBezTo>
                    <a:pt x="777665" y="1101891"/>
                    <a:pt x="783928" y="1098827"/>
                    <a:pt x="788849" y="1096411"/>
                  </a:cubicBezTo>
                  <a:cubicBezTo>
                    <a:pt x="819605" y="1081671"/>
                    <a:pt x="845798" y="1053017"/>
                    <a:pt x="859397" y="1017698"/>
                  </a:cubicBezTo>
                  <a:cubicBezTo>
                    <a:pt x="853761" y="1014992"/>
                    <a:pt x="847117" y="1013225"/>
                    <a:pt x="842510" y="1009109"/>
                  </a:cubicBezTo>
                  <a:cubicBezTo>
                    <a:pt x="838707" y="1005732"/>
                    <a:pt x="837298" y="999625"/>
                    <a:pt x="833339" y="991752"/>
                  </a:cubicBezTo>
                  <a:lnTo>
                    <a:pt x="850898" y="996494"/>
                  </a:lnTo>
                  <a:cubicBezTo>
                    <a:pt x="850159" y="988463"/>
                    <a:pt x="850294" y="981932"/>
                    <a:pt x="848862" y="975759"/>
                  </a:cubicBezTo>
                  <a:cubicBezTo>
                    <a:pt x="839915" y="937174"/>
                    <a:pt x="824392" y="901564"/>
                    <a:pt x="800011" y="870070"/>
                  </a:cubicBezTo>
                  <a:cubicBezTo>
                    <a:pt x="798243" y="867699"/>
                    <a:pt x="796857" y="865082"/>
                    <a:pt x="795940" y="862264"/>
                  </a:cubicBezTo>
                  <a:cubicBezTo>
                    <a:pt x="787865" y="838822"/>
                    <a:pt x="775809" y="818714"/>
                    <a:pt x="753910" y="805047"/>
                  </a:cubicBezTo>
                  <a:cubicBezTo>
                    <a:pt x="748274" y="801513"/>
                    <a:pt x="744516" y="793505"/>
                    <a:pt x="741944" y="786795"/>
                  </a:cubicBezTo>
                  <a:cubicBezTo>
                    <a:pt x="737783" y="775901"/>
                    <a:pt x="730938" y="766216"/>
                    <a:pt x="722036" y="758678"/>
                  </a:cubicBezTo>
                  <a:cubicBezTo>
                    <a:pt x="708011" y="746085"/>
                    <a:pt x="698684" y="728414"/>
                    <a:pt x="686717" y="713405"/>
                  </a:cubicBezTo>
                  <a:cubicBezTo>
                    <a:pt x="665669" y="686989"/>
                    <a:pt x="641556" y="663995"/>
                    <a:pt x="610666" y="649075"/>
                  </a:cubicBezTo>
                  <a:cubicBezTo>
                    <a:pt x="607669" y="647621"/>
                    <a:pt x="603687" y="648225"/>
                    <a:pt x="597245" y="647554"/>
                  </a:cubicBezTo>
                  <a:cubicBezTo>
                    <a:pt x="594785" y="679540"/>
                    <a:pt x="592437" y="710319"/>
                    <a:pt x="590065" y="741097"/>
                  </a:cubicBezTo>
                  <a:lnTo>
                    <a:pt x="587471" y="741678"/>
                  </a:lnTo>
                  <a:cubicBezTo>
                    <a:pt x="586487" y="738189"/>
                    <a:pt x="585748" y="734632"/>
                    <a:pt x="585234" y="731054"/>
                  </a:cubicBezTo>
                  <a:cubicBezTo>
                    <a:pt x="585145" y="727318"/>
                    <a:pt x="585279" y="723583"/>
                    <a:pt x="585614" y="719870"/>
                  </a:cubicBezTo>
                  <a:cubicBezTo>
                    <a:pt x="586263" y="698329"/>
                    <a:pt x="586307" y="676767"/>
                    <a:pt x="587695" y="655271"/>
                  </a:cubicBezTo>
                  <a:cubicBezTo>
                    <a:pt x="589081" y="633776"/>
                    <a:pt x="586419" y="630018"/>
                    <a:pt x="563940" y="627043"/>
                  </a:cubicBezTo>
                  <a:cubicBezTo>
                    <a:pt x="559466" y="626461"/>
                    <a:pt x="553762" y="626909"/>
                    <a:pt x="551100" y="624336"/>
                  </a:cubicBezTo>
                  <a:cubicBezTo>
                    <a:pt x="533989" y="607829"/>
                    <a:pt x="510704" y="608053"/>
                    <a:pt x="487844" y="599732"/>
                  </a:cubicBezTo>
                  <a:cubicBezTo>
                    <a:pt x="491803" y="596712"/>
                    <a:pt x="494689" y="592641"/>
                    <a:pt x="497529" y="592708"/>
                  </a:cubicBezTo>
                  <a:cubicBezTo>
                    <a:pt x="503233" y="592708"/>
                    <a:pt x="508870" y="595415"/>
                    <a:pt x="514641" y="596443"/>
                  </a:cubicBezTo>
                  <a:cubicBezTo>
                    <a:pt x="521351" y="597651"/>
                    <a:pt x="527927" y="603154"/>
                    <a:pt x="537859" y="595840"/>
                  </a:cubicBezTo>
                  <a:cubicBezTo>
                    <a:pt x="515178" y="588995"/>
                    <a:pt x="499833" y="563205"/>
                    <a:pt x="472052" y="585752"/>
                  </a:cubicBezTo>
                  <a:cubicBezTo>
                    <a:pt x="466147" y="567030"/>
                    <a:pt x="461763" y="549963"/>
                    <a:pt x="455433" y="533769"/>
                  </a:cubicBezTo>
                  <a:cubicBezTo>
                    <a:pt x="448723" y="516724"/>
                    <a:pt x="441766" y="499456"/>
                    <a:pt x="431991" y="484134"/>
                  </a:cubicBezTo>
                  <a:cubicBezTo>
                    <a:pt x="425572" y="474069"/>
                    <a:pt x="413941" y="467291"/>
                    <a:pt x="405150" y="459530"/>
                  </a:cubicBezTo>
                  <a:cubicBezTo>
                    <a:pt x="395688" y="460648"/>
                    <a:pt x="391192" y="466575"/>
                    <a:pt x="393049" y="473375"/>
                  </a:cubicBezTo>
                  <a:cubicBezTo>
                    <a:pt x="394301" y="478050"/>
                    <a:pt x="401191" y="481182"/>
                    <a:pt x="406760" y="486035"/>
                  </a:cubicBezTo>
                  <a:cubicBezTo>
                    <a:pt x="405597" y="487221"/>
                    <a:pt x="402734" y="491941"/>
                    <a:pt x="401079" y="491561"/>
                  </a:cubicBezTo>
                  <a:cubicBezTo>
                    <a:pt x="379248" y="486505"/>
                    <a:pt x="372739" y="502387"/>
                    <a:pt x="365290" y="517037"/>
                  </a:cubicBezTo>
                  <a:cubicBezTo>
                    <a:pt x="363971" y="519632"/>
                    <a:pt x="363054" y="522495"/>
                    <a:pt x="361935" y="525672"/>
                  </a:cubicBezTo>
                  <a:lnTo>
                    <a:pt x="345897" y="528803"/>
                  </a:lnTo>
                  <a:cubicBezTo>
                    <a:pt x="344734" y="531465"/>
                    <a:pt x="343526" y="532852"/>
                    <a:pt x="343660" y="534126"/>
                  </a:cubicBezTo>
                  <a:cubicBezTo>
                    <a:pt x="347597" y="574948"/>
                    <a:pt x="356522" y="607941"/>
                    <a:pt x="366901" y="620467"/>
                  </a:cubicBezTo>
                  <a:cubicBezTo>
                    <a:pt x="389828" y="607650"/>
                    <a:pt x="391505" y="604451"/>
                    <a:pt x="387032" y="578303"/>
                  </a:cubicBezTo>
                  <a:cubicBezTo>
                    <a:pt x="384795" y="565486"/>
                    <a:pt x="388911" y="555644"/>
                    <a:pt x="398887" y="544751"/>
                  </a:cubicBezTo>
                  <a:cubicBezTo>
                    <a:pt x="401124" y="549851"/>
                    <a:pt x="403115" y="552804"/>
                    <a:pt x="403607" y="555935"/>
                  </a:cubicBezTo>
                  <a:cubicBezTo>
                    <a:pt x="407387" y="580831"/>
                    <a:pt x="400989" y="606442"/>
                    <a:pt x="410317" y="631203"/>
                  </a:cubicBezTo>
                  <a:cubicBezTo>
                    <a:pt x="413337" y="639323"/>
                    <a:pt x="405843" y="645966"/>
                    <a:pt x="396091" y="651334"/>
                  </a:cubicBezTo>
                  <a:cubicBezTo>
                    <a:pt x="393519" y="642544"/>
                    <a:pt x="391394" y="635207"/>
                    <a:pt x="389135" y="627446"/>
                  </a:cubicBezTo>
                  <a:cubicBezTo>
                    <a:pt x="377727" y="626305"/>
                    <a:pt x="374349" y="634290"/>
                    <a:pt x="372918" y="642119"/>
                  </a:cubicBezTo>
                  <a:cubicBezTo>
                    <a:pt x="371755" y="650149"/>
                    <a:pt x="371620" y="658291"/>
                    <a:pt x="372537" y="666343"/>
                  </a:cubicBezTo>
                  <a:cubicBezTo>
                    <a:pt x="373432" y="678064"/>
                    <a:pt x="375490" y="689763"/>
                    <a:pt x="365581" y="699895"/>
                  </a:cubicBezTo>
                  <a:cubicBezTo>
                    <a:pt x="353860" y="696025"/>
                    <a:pt x="351422" y="686787"/>
                    <a:pt x="349789" y="677147"/>
                  </a:cubicBezTo>
                  <a:cubicBezTo>
                    <a:pt x="348156" y="667506"/>
                    <a:pt x="346568" y="658045"/>
                    <a:pt x="345495" y="648449"/>
                  </a:cubicBezTo>
                  <a:cubicBezTo>
                    <a:pt x="343750" y="632903"/>
                    <a:pt x="338784" y="619371"/>
                    <a:pt x="324044" y="611497"/>
                  </a:cubicBezTo>
                  <a:cubicBezTo>
                    <a:pt x="314247" y="606263"/>
                    <a:pt x="312144" y="597830"/>
                    <a:pt x="311853" y="587206"/>
                  </a:cubicBezTo>
                  <a:cubicBezTo>
                    <a:pt x="311495" y="572487"/>
                    <a:pt x="310959" y="557210"/>
                    <a:pt x="306753" y="543275"/>
                  </a:cubicBezTo>
                  <a:cubicBezTo>
                    <a:pt x="302079" y="527640"/>
                    <a:pt x="299864" y="511356"/>
                    <a:pt x="300177" y="495027"/>
                  </a:cubicBezTo>
                  <a:cubicBezTo>
                    <a:pt x="300446" y="467806"/>
                    <a:pt x="294518" y="441501"/>
                    <a:pt x="288188" y="413385"/>
                  </a:cubicBezTo>
                  <a:cubicBezTo>
                    <a:pt x="293623" y="418663"/>
                    <a:pt x="299238" y="423808"/>
                    <a:pt x="304494" y="429288"/>
                  </a:cubicBezTo>
                  <a:cubicBezTo>
                    <a:pt x="312144" y="437251"/>
                    <a:pt x="319637" y="442866"/>
                    <a:pt x="331873" y="437005"/>
                  </a:cubicBezTo>
                  <a:cubicBezTo>
                    <a:pt x="338986" y="433605"/>
                    <a:pt x="347955" y="434276"/>
                    <a:pt x="355583" y="431637"/>
                  </a:cubicBezTo>
                  <a:cubicBezTo>
                    <a:pt x="360593" y="429914"/>
                    <a:pt x="364731" y="425598"/>
                    <a:pt x="371352" y="420967"/>
                  </a:cubicBezTo>
                  <a:cubicBezTo>
                    <a:pt x="353234" y="409671"/>
                    <a:pt x="345495" y="391218"/>
                    <a:pt x="325811" y="385581"/>
                  </a:cubicBezTo>
                  <a:cubicBezTo>
                    <a:pt x="319101" y="383680"/>
                    <a:pt x="313307" y="375046"/>
                    <a:pt x="309505" y="368157"/>
                  </a:cubicBezTo>
                  <a:cubicBezTo>
                    <a:pt x="302168" y="354356"/>
                    <a:pt x="295592" y="340174"/>
                    <a:pt x="289799" y="325658"/>
                  </a:cubicBezTo>
                  <a:cubicBezTo>
                    <a:pt x="288725" y="323130"/>
                    <a:pt x="290939" y="319193"/>
                    <a:pt x="292035" y="313534"/>
                  </a:cubicBezTo>
                  <a:cubicBezTo>
                    <a:pt x="304226" y="322906"/>
                    <a:pt x="306999" y="333665"/>
                    <a:pt x="307693" y="345677"/>
                  </a:cubicBezTo>
                  <a:cubicBezTo>
                    <a:pt x="308140" y="353886"/>
                    <a:pt x="308610" y="353864"/>
                    <a:pt x="320040" y="356458"/>
                  </a:cubicBezTo>
                  <a:cubicBezTo>
                    <a:pt x="320040" y="351224"/>
                    <a:pt x="321002" y="346080"/>
                    <a:pt x="319861" y="341449"/>
                  </a:cubicBezTo>
                  <a:cubicBezTo>
                    <a:pt x="316484" y="327738"/>
                    <a:pt x="312480" y="314161"/>
                    <a:pt x="308275" y="300673"/>
                  </a:cubicBezTo>
                  <a:cubicBezTo>
                    <a:pt x="307089" y="297134"/>
                    <a:pt x="305053" y="293935"/>
                    <a:pt x="302369" y="291345"/>
                  </a:cubicBezTo>
                  <a:cubicBezTo>
                    <a:pt x="285258" y="275084"/>
                    <a:pt x="267789" y="259225"/>
                    <a:pt x="250677" y="242963"/>
                  </a:cubicBezTo>
                  <a:cubicBezTo>
                    <a:pt x="239292" y="232137"/>
                    <a:pt x="228309" y="220886"/>
                    <a:pt x="217125" y="209814"/>
                  </a:cubicBezTo>
                  <a:lnTo>
                    <a:pt x="213345" y="212521"/>
                  </a:lnTo>
                  <a:cubicBezTo>
                    <a:pt x="218065" y="224599"/>
                    <a:pt x="222807" y="236656"/>
                    <a:pt x="227907" y="249607"/>
                  </a:cubicBezTo>
                  <a:lnTo>
                    <a:pt x="243564" y="247907"/>
                  </a:lnTo>
                  <a:cubicBezTo>
                    <a:pt x="246315" y="257726"/>
                    <a:pt x="249089" y="266875"/>
                    <a:pt x="251281" y="276157"/>
                  </a:cubicBezTo>
                  <a:cubicBezTo>
                    <a:pt x="251997" y="279050"/>
                    <a:pt x="251751" y="282096"/>
                    <a:pt x="250588" y="284836"/>
                  </a:cubicBezTo>
                  <a:cubicBezTo>
                    <a:pt x="247456" y="290898"/>
                    <a:pt x="239650" y="293358"/>
                    <a:pt x="241640" y="303379"/>
                  </a:cubicBezTo>
                  <a:cubicBezTo>
                    <a:pt x="246450" y="328498"/>
                    <a:pt x="238598" y="355944"/>
                    <a:pt x="255866" y="378849"/>
                  </a:cubicBezTo>
                  <a:cubicBezTo>
                    <a:pt x="256918" y="380817"/>
                    <a:pt x="257678" y="382942"/>
                    <a:pt x="258103" y="385134"/>
                  </a:cubicBezTo>
                  <a:cubicBezTo>
                    <a:pt x="244168" y="383971"/>
                    <a:pt x="241305" y="382114"/>
                    <a:pt x="237659" y="368649"/>
                  </a:cubicBezTo>
                  <a:cubicBezTo>
                    <a:pt x="229696" y="339168"/>
                    <a:pt x="222292" y="309575"/>
                    <a:pt x="214553" y="280027"/>
                  </a:cubicBezTo>
                  <a:cubicBezTo>
                    <a:pt x="207597" y="253394"/>
                    <a:pt x="200551" y="226769"/>
                    <a:pt x="193460" y="200151"/>
                  </a:cubicBezTo>
                  <a:cubicBezTo>
                    <a:pt x="189277" y="184950"/>
                    <a:pt x="180710" y="171310"/>
                    <a:pt x="168855" y="160918"/>
                  </a:cubicBezTo>
                  <a:cubicBezTo>
                    <a:pt x="130830" y="126337"/>
                    <a:pt x="93140" y="91577"/>
                    <a:pt x="55271" y="56751"/>
                  </a:cubicBezTo>
                  <a:cubicBezTo>
                    <a:pt x="39949" y="42681"/>
                    <a:pt x="24292" y="28947"/>
                    <a:pt x="9350" y="14475"/>
                  </a:cubicBezTo>
                  <a:cubicBezTo>
                    <a:pt x="5950" y="11187"/>
                    <a:pt x="4876" y="5528"/>
                    <a:pt x="2639" y="898"/>
                  </a:cubicBezTo>
                  <a:lnTo>
                    <a:pt x="2215" y="1435"/>
                  </a:lnTo>
                  <a:cubicBezTo>
                    <a:pt x="24582" y="10114"/>
                    <a:pt x="37779" y="30133"/>
                    <a:pt x="55651" y="44381"/>
                  </a:cubicBezTo>
                  <a:cubicBezTo>
                    <a:pt x="69497" y="55431"/>
                    <a:pt x="81531" y="68762"/>
                    <a:pt x="94482" y="80975"/>
                  </a:cubicBezTo>
                  <a:cubicBezTo>
                    <a:pt x="117185" y="102359"/>
                    <a:pt x="139755" y="123899"/>
                    <a:pt x="162771" y="144970"/>
                  </a:cubicBezTo>
                  <a:cubicBezTo>
                    <a:pt x="211511" y="189527"/>
                    <a:pt x="260564" y="233726"/>
                    <a:pt x="309326" y="278282"/>
                  </a:cubicBezTo>
                  <a:cubicBezTo>
                    <a:pt x="340641" y="306869"/>
                    <a:pt x="371509" y="335924"/>
                    <a:pt x="402757" y="364578"/>
                  </a:cubicBezTo>
                  <a:cubicBezTo>
                    <a:pt x="442661" y="401149"/>
                    <a:pt x="483907" y="436289"/>
                    <a:pt x="522268" y="474382"/>
                  </a:cubicBezTo>
                  <a:cubicBezTo>
                    <a:pt x="546604" y="498539"/>
                    <a:pt x="573715" y="518715"/>
                    <a:pt x="600019" y="540144"/>
                  </a:cubicBezTo>
                  <a:cubicBezTo>
                    <a:pt x="615408" y="552670"/>
                    <a:pt x="627308" y="569423"/>
                    <a:pt x="641713" y="583313"/>
                  </a:cubicBezTo>
                  <a:cubicBezTo>
                    <a:pt x="678173" y="618386"/>
                    <a:pt x="715124" y="652922"/>
                    <a:pt x="751920" y="687637"/>
                  </a:cubicBezTo>
                  <a:cubicBezTo>
                    <a:pt x="776189" y="710498"/>
                    <a:pt x="800212" y="733626"/>
                    <a:pt x="824973" y="755949"/>
                  </a:cubicBezTo>
                  <a:cubicBezTo>
                    <a:pt x="839244" y="768811"/>
                    <a:pt x="855483" y="779525"/>
                    <a:pt x="869552" y="792588"/>
                  </a:cubicBezTo>
                  <a:cubicBezTo>
                    <a:pt x="905990" y="826498"/>
                    <a:pt x="941353" y="861570"/>
                    <a:pt x="977858" y="895480"/>
                  </a:cubicBezTo>
                  <a:cubicBezTo>
                    <a:pt x="1023086" y="937420"/>
                    <a:pt x="1069164" y="978443"/>
                    <a:pt x="1114638" y="1020114"/>
                  </a:cubicBezTo>
                  <a:cubicBezTo>
                    <a:pt x="1134344" y="1038165"/>
                    <a:pt x="1153177" y="1057178"/>
                    <a:pt x="1172995" y="1075117"/>
                  </a:cubicBezTo>
                  <a:cubicBezTo>
                    <a:pt x="1185589" y="1086502"/>
                    <a:pt x="1199166" y="1096814"/>
                    <a:pt x="1212475" y="1107394"/>
                  </a:cubicBezTo>
                  <a:cubicBezTo>
                    <a:pt x="1223458" y="1116162"/>
                    <a:pt x="1231666" y="1126048"/>
                    <a:pt x="1228289" y="1141415"/>
                  </a:cubicBezTo>
                  <a:close/>
                  <a:moveTo>
                    <a:pt x="882794" y="829025"/>
                  </a:moveTo>
                  <a:lnTo>
                    <a:pt x="883398" y="829584"/>
                  </a:lnTo>
                  <a:cubicBezTo>
                    <a:pt x="874921" y="818400"/>
                    <a:pt x="867741" y="806031"/>
                    <a:pt x="857742" y="796413"/>
                  </a:cubicBezTo>
                  <a:cubicBezTo>
                    <a:pt x="826338" y="766127"/>
                    <a:pt x="794351" y="736444"/>
                    <a:pt x="761806" y="707388"/>
                  </a:cubicBezTo>
                  <a:cubicBezTo>
                    <a:pt x="717070" y="667372"/>
                    <a:pt x="671529" y="628094"/>
                    <a:pt x="626190" y="588682"/>
                  </a:cubicBezTo>
                  <a:cubicBezTo>
                    <a:pt x="624467" y="587161"/>
                    <a:pt x="621246" y="587362"/>
                    <a:pt x="618227" y="586669"/>
                  </a:cubicBezTo>
                  <a:cubicBezTo>
                    <a:pt x="620463" y="610938"/>
                    <a:pt x="623863" y="607784"/>
                    <a:pt x="639476" y="624135"/>
                  </a:cubicBezTo>
                  <a:cubicBezTo>
                    <a:pt x="649877" y="635207"/>
                    <a:pt x="661285" y="645295"/>
                    <a:pt x="673542" y="654287"/>
                  </a:cubicBezTo>
                  <a:cubicBezTo>
                    <a:pt x="674616" y="655361"/>
                    <a:pt x="675287" y="656770"/>
                    <a:pt x="675421" y="658268"/>
                  </a:cubicBezTo>
                  <a:cubicBezTo>
                    <a:pt x="678441" y="677751"/>
                    <a:pt x="692533" y="688219"/>
                    <a:pt x="707251" y="698531"/>
                  </a:cubicBezTo>
                  <a:cubicBezTo>
                    <a:pt x="712552" y="702579"/>
                    <a:pt x="717339" y="707232"/>
                    <a:pt x="721544" y="712421"/>
                  </a:cubicBezTo>
                  <a:cubicBezTo>
                    <a:pt x="730268" y="722352"/>
                    <a:pt x="739886" y="728727"/>
                    <a:pt x="754246" y="728079"/>
                  </a:cubicBezTo>
                  <a:cubicBezTo>
                    <a:pt x="761404" y="728190"/>
                    <a:pt x="768248" y="731031"/>
                    <a:pt x="773370" y="736019"/>
                  </a:cubicBezTo>
                  <a:cubicBezTo>
                    <a:pt x="798646" y="762167"/>
                    <a:pt x="822177" y="790015"/>
                    <a:pt x="848996" y="811712"/>
                  </a:cubicBezTo>
                  <a:cubicBezTo>
                    <a:pt x="843964" y="814329"/>
                    <a:pt x="835844" y="815895"/>
                    <a:pt x="834368" y="819899"/>
                  </a:cubicBezTo>
                  <a:cubicBezTo>
                    <a:pt x="831393" y="827974"/>
                    <a:pt x="834368" y="836093"/>
                    <a:pt x="844277" y="839180"/>
                  </a:cubicBezTo>
                  <a:cubicBezTo>
                    <a:pt x="844992" y="839426"/>
                    <a:pt x="845753" y="839583"/>
                    <a:pt x="846514" y="839672"/>
                  </a:cubicBezTo>
                  <a:cubicBezTo>
                    <a:pt x="859263" y="840858"/>
                    <a:pt x="862171" y="848910"/>
                    <a:pt x="861142" y="860094"/>
                  </a:cubicBezTo>
                  <a:cubicBezTo>
                    <a:pt x="860918" y="862666"/>
                    <a:pt x="862842" y="865395"/>
                    <a:pt x="864207" y="869332"/>
                  </a:cubicBezTo>
                  <a:lnTo>
                    <a:pt x="888409" y="867095"/>
                  </a:lnTo>
                  <a:cubicBezTo>
                    <a:pt x="892905" y="852265"/>
                    <a:pt x="895991" y="839471"/>
                    <a:pt x="882794" y="829025"/>
                  </a:cubicBezTo>
                  <a:close/>
                  <a:moveTo>
                    <a:pt x="466595" y="1519500"/>
                  </a:moveTo>
                  <a:cubicBezTo>
                    <a:pt x="458229" y="1485613"/>
                    <a:pt x="441498" y="1460315"/>
                    <a:pt x="428569" y="1433451"/>
                  </a:cubicBezTo>
                  <a:cubicBezTo>
                    <a:pt x="420069" y="1415937"/>
                    <a:pt x="402600" y="1409271"/>
                    <a:pt x="385779" y="1402471"/>
                  </a:cubicBezTo>
                  <a:cubicBezTo>
                    <a:pt x="385019" y="1402158"/>
                    <a:pt x="383543" y="1403858"/>
                    <a:pt x="381306" y="1405267"/>
                  </a:cubicBezTo>
                  <a:cubicBezTo>
                    <a:pt x="381597" y="1409002"/>
                    <a:pt x="380299" y="1414505"/>
                    <a:pt x="382491" y="1417413"/>
                  </a:cubicBezTo>
                  <a:cubicBezTo>
                    <a:pt x="397277" y="1436851"/>
                    <a:pt x="405217" y="1459196"/>
                    <a:pt x="414835" y="1481318"/>
                  </a:cubicBezTo>
                  <a:cubicBezTo>
                    <a:pt x="422261" y="1498698"/>
                    <a:pt x="442034" y="1511403"/>
                    <a:pt x="466595" y="1519500"/>
                  </a:cubicBezTo>
                  <a:close/>
                  <a:moveTo>
                    <a:pt x="538060" y="533210"/>
                  </a:moveTo>
                  <a:lnTo>
                    <a:pt x="571612" y="582911"/>
                  </a:lnTo>
                  <a:lnTo>
                    <a:pt x="554232" y="591858"/>
                  </a:lnTo>
                  <a:cubicBezTo>
                    <a:pt x="565148" y="610446"/>
                    <a:pt x="576734" y="616955"/>
                    <a:pt x="597514" y="615926"/>
                  </a:cubicBezTo>
                  <a:cubicBezTo>
                    <a:pt x="582371" y="603378"/>
                    <a:pt x="585771" y="590404"/>
                    <a:pt x="588142" y="577364"/>
                  </a:cubicBezTo>
                  <a:cubicBezTo>
                    <a:pt x="592325" y="554258"/>
                    <a:pt x="587784" y="548956"/>
                    <a:pt x="564163" y="548442"/>
                  </a:cubicBezTo>
                  <a:cubicBezTo>
                    <a:pt x="557028" y="542470"/>
                    <a:pt x="556156" y="526768"/>
                    <a:pt x="538060" y="533210"/>
                  </a:cubicBezTo>
                  <a:close/>
                  <a:moveTo>
                    <a:pt x="413135" y="387818"/>
                  </a:moveTo>
                  <a:cubicBezTo>
                    <a:pt x="393004" y="368962"/>
                    <a:pt x="377101" y="353662"/>
                    <a:pt x="360481" y="339324"/>
                  </a:cubicBezTo>
                  <a:cubicBezTo>
                    <a:pt x="357596" y="336797"/>
                    <a:pt x="351243" y="338273"/>
                    <a:pt x="346501" y="337893"/>
                  </a:cubicBezTo>
                  <a:cubicBezTo>
                    <a:pt x="346255" y="342724"/>
                    <a:pt x="343951" y="348965"/>
                    <a:pt x="346121" y="352186"/>
                  </a:cubicBezTo>
                  <a:cubicBezTo>
                    <a:pt x="356522" y="367575"/>
                    <a:pt x="367907" y="382338"/>
                    <a:pt x="379673" y="396922"/>
                  </a:cubicBezTo>
                  <a:cubicBezTo>
                    <a:pt x="381373" y="399025"/>
                    <a:pt x="386965" y="399628"/>
                    <a:pt x="390029" y="398667"/>
                  </a:cubicBezTo>
                  <a:cubicBezTo>
                    <a:pt x="396449" y="396430"/>
                    <a:pt x="402466" y="392851"/>
                    <a:pt x="413135" y="387796"/>
                  </a:cubicBezTo>
                  <a:close/>
                  <a:moveTo>
                    <a:pt x="677949" y="1616621"/>
                  </a:moveTo>
                  <a:cubicBezTo>
                    <a:pt x="679940" y="1612774"/>
                    <a:pt x="682109" y="1610403"/>
                    <a:pt x="682423" y="1607853"/>
                  </a:cubicBezTo>
                  <a:cubicBezTo>
                    <a:pt x="684100" y="1587946"/>
                    <a:pt x="685308" y="1568016"/>
                    <a:pt x="686896" y="1548109"/>
                  </a:cubicBezTo>
                  <a:cubicBezTo>
                    <a:pt x="687791" y="1536925"/>
                    <a:pt x="681237" y="1532451"/>
                    <a:pt x="672536" y="1529588"/>
                  </a:cubicBezTo>
                  <a:cubicBezTo>
                    <a:pt x="659361" y="1538065"/>
                    <a:pt x="656699" y="1549227"/>
                    <a:pt x="660122" y="1562916"/>
                  </a:cubicBezTo>
                  <a:cubicBezTo>
                    <a:pt x="664014" y="1578574"/>
                    <a:pt x="667190" y="1594455"/>
                    <a:pt x="671171" y="1610135"/>
                  </a:cubicBezTo>
                  <a:cubicBezTo>
                    <a:pt x="671596" y="1612282"/>
                    <a:pt x="674840" y="1613781"/>
                    <a:pt x="677949" y="1616599"/>
                  </a:cubicBezTo>
                  <a:close/>
                  <a:moveTo>
                    <a:pt x="541684" y="2500154"/>
                  </a:moveTo>
                  <a:cubicBezTo>
                    <a:pt x="529605" y="2500802"/>
                    <a:pt x="521552" y="2506417"/>
                    <a:pt x="515826" y="2517243"/>
                  </a:cubicBezTo>
                  <a:cubicBezTo>
                    <a:pt x="510659" y="2526235"/>
                    <a:pt x="504933" y="2534891"/>
                    <a:pt x="498648" y="2543145"/>
                  </a:cubicBezTo>
                  <a:cubicBezTo>
                    <a:pt x="492609" y="2551600"/>
                    <a:pt x="483348" y="2558802"/>
                    <a:pt x="489343" y="2573230"/>
                  </a:cubicBezTo>
                  <a:cubicBezTo>
                    <a:pt x="494219" y="2569919"/>
                    <a:pt x="498469" y="2568197"/>
                    <a:pt x="501086" y="2565088"/>
                  </a:cubicBezTo>
                  <a:cubicBezTo>
                    <a:pt x="515357" y="2548178"/>
                    <a:pt x="529292" y="2530954"/>
                    <a:pt x="543160" y="2513642"/>
                  </a:cubicBezTo>
                  <a:cubicBezTo>
                    <a:pt x="544390" y="2511807"/>
                    <a:pt x="544949" y="2509593"/>
                    <a:pt x="544726" y="2507379"/>
                  </a:cubicBezTo>
                  <a:cubicBezTo>
                    <a:pt x="544547" y="2505276"/>
                    <a:pt x="543115" y="2503352"/>
                    <a:pt x="541684" y="2500064"/>
                  </a:cubicBezTo>
                  <a:close/>
                  <a:moveTo>
                    <a:pt x="930594" y="2663238"/>
                  </a:moveTo>
                  <a:cubicBezTo>
                    <a:pt x="918359" y="2674892"/>
                    <a:pt x="906952" y="2686277"/>
                    <a:pt x="894962" y="2697036"/>
                  </a:cubicBezTo>
                  <a:cubicBezTo>
                    <a:pt x="883555" y="2707280"/>
                    <a:pt x="871521" y="2716854"/>
                    <a:pt x="859778" y="2726718"/>
                  </a:cubicBezTo>
                  <a:lnTo>
                    <a:pt x="862976" y="2730610"/>
                  </a:lnTo>
                  <a:cubicBezTo>
                    <a:pt x="889818" y="2721931"/>
                    <a:pt x="912007" y="2705223"/>
                    <a:pt x="932004" y="2685763"/>
                  </a:cubicBezTo>
                  <a:cubicBezTo>
                    <a:pt x="938826" y="2679030"/>
                    <a:pt x="938960" y="2669836"/>
                    <a:pt x="930594" y="2663148"/>
                  </a:cubicBezTo>
                  <a:close/>
                  <a:moveTo>
                    <a:pt x="646522" y="1559113"/>
                  </a:moveTo>
                  <a:cubicBezTo>
                    <a:pt x="651286" y="1553745"/>
                    <a:pt x="653232" y="1552582"/>
                    <a:pt x="653031" y="1551598"/>
                  </a:cubicBezTo>
                  <a:cubicBezTo>
                    <a:pt x="651443" y="1532831"/>
                    <a:pt x="637552" y="1521088"/>
                    <a:pt x="626749" y="1507891"/>
                  </a:cubicBezTo>
                  <a:cubicBezTo>
                    <a:pt x="623505" y="1503954"/>
                    <a:pt x="615185" y="1506706"/>
                    <a:pt x="615744" y="1513282"/>
                  </a:cubicBezTo>
                  <a:cubicBezTo>
                    <a:pt x="616929" y="1527351"/>
                    <a:pt x="620217" y="1541219"/>
                    <a:pt x="623125" y="1559113"/>
                  </a:cubicBezTo>
                  <a:lnTo>
                    <a:pt x="638291" y="1544955"/>
                  </a:lnTo>
                  <a:close/>
                  <a:moveTo>
                    <a:pt x="504150" y="1544865"/>
                  </a:moveTo>
                  <a:cubicBezTo>
                    <a:pt x="497440" y="1519433"/>
                    <a:pt x="494443" y="1492726"/>
                    <a:pt x="474625" y="1473288"/>
                  </a:cubicBezTo>
                  <a:cubicBezTo>
                    <a:pt x="466080" y="1476755"/>
                    <a:pt x="465834" y="1482906"/>
                    <a:pt x="468496" y="1488543"/>
                  </a:cubicBezTo>
                  <a:cubicBezTo>
                    <a:pt x="478047" y="1508652"/>
                    <a:pt x="485630" y="1530192"/>
                    <a:pt x="504173" y="1544776"/>
                  </a:cubicBezTo>
                  <a:close/>
                  <a:moveTo>
                    <a:pt x="325207" y="936995"/>
                  </a:moveTo>
                  <a:lnTo>
                    <a:pt x="319883" y="937308"/>
                  </a:lnTo>
                  <a:cubicBezTo>
                    <a:pt x="316394" y="952831"/>
                    <a:pt x="312815" y="968310"/>
                    <a:pt x="309505" y="983856"/>
                  </a:cubicBezTo>
                  <a:cubicBezTo>
                    <a:pt x="308275" y="989738"/>
                    <a:pt x="307268" y="996740"/>
                    <a:pt x="315343" y="997992"/>
                  </a:cubicBezTo>
                  <a:cubicBezTo>
                    <a:pt x="323418" y="999245"/>
                    <a:pt x="327466" y="993519"/>
                    <a:pt x="327802" y="985958"/>
                  </a:cubicBezTo>
                  <a:cubicBezTo>
                    <a:pt x="328428" y="972045"/>
                    <a:pt x="328652" y="958110"/>
                    <a:pt x="328585" y="944175"/>
                  </a:cubicBezTo>
                  <a:cubicBezTo>
                    <a:pt x="328652" y="941603"/>
                    <a:pt x="326415" y="939366"/>
                    <a:pt x="325162" y="936906"/>
                  </a:cubicBezTo>
                  <a:close/>
                  <a:moveTo>
                    <a:pt x="709219" y="1161792"/>
                  </a:moveTo>
                  <a:lnTo>
                    <a:pt x="680633" y="1163895"/>
                  </a:lnTo>
                  <a:cubicBezTo>
                    <a:pt x="693070" y="1176287"/>
                    <a:pt x="689804" y="1192593"/>
                    <a:pt x="704880" y="1199549"/>
                  </a:cubicBezTo>
                  <a:cubicBezTo>
                    <a:pt x="713603" y="1187851"/>
                    <a:pt x="713380" y="1176331"/>
                    <a:pt x="709175" y="1161703"/>
                  </a:cubicBezTo>
                  <a:close/>
                  <a:moveTo>
                    <a:pt x="704209" y="1604274"/>
                  </a:moveTo>
                  <a:cubicBezTo>
                    <a:pt x="717138" y="1591547"/>
                    <a:pt x="714364" y="1576337"/>
                    <a:pt x="719531" y="1564146"/>
                  </a:cubicBezTo>
                  <a:cubicBezTo>
                    <a:pt x="720068" y="1562916"/>
                    <a:pt x="716623" y="1558286"/>
                    <a:pt x="714766" y="1558129"/>
                  </a:cubicBezTo>
                  <a:cubicBezTo>
                    <a:pt x="711680" y="1557861"/>
                    <a:pt x="706065" y="1559270"/>
                    <a:pt x="705529" y="1561127"/>
                  </a:cubicBezTo>
                  <a:cubicBezTo>
                    <a:pt x="701838" y="1573943"/>
                    <a:pt x="695351" y="1586962"/>
                    <a:pt x="704164" y="1604185"/>
                  </a:cubicBezTo>
                  <a:close/>
                  <a:moveTo>
                    <a:pt x="306060" y="1072567"/>
                  </a:moveTo>
                  <a:cubicBezTo>
                    <a:pt x="293914" y="1082364"/>
                    <a:pt x="287897" y="1091893"/>
                    <a:pt x="291901" y="1105962"/>
                  </a:cubicBezTo>
                  <a:cubicBezTo>
                    <a:pt x="311585" y="1100728"/>
                    <a:pt x="314873" y="1093705"/>
                    <a:pt x="306015" y="1072477"/>
                  </a:cubicBezTo>
                  <a:close/>
                  <a:moveTo>
                    <a:pt x="845865" y="1521155"/>
                  </a:moveTo>
                  <a:cubicBezTo>
                    <a:pt x="861142" y="1504849"/>
                    <a:pt x="865101" y="1490735"/>
                    <a:pt x="859285" y="1469709"/>
                  </a:cubicBezTo>
                  <a:cubicBezTo>
                    <a:pt x="852061" y="1487380"/>
                    <a:pt x="843964" y="1500219"/>
                    <a:pt x="845820" y="1521066"/>
                  </a:cubicBezTo>
                  <a:close/>
                  <a:moveTo>
                    <a:pt x="455657" y="450650"/>
                  </a:moveTo>
                  <a:cubicBezTo>
                    <a:pt x="453263" y="426380"/>
                    <a:pt x="448096" y="419737"/>
                    <a:pt x="430068" y="417657"/>
                  </a:cubicBezTo>
                  <a:cubicBezTo>
                    <a:pt x="435503" y="430742"/>
                    <a:pt x="441632" y="440942"/>
                    <a:pt x="455612" y="450560"/>
                  </a:cubicBezTo>
                  <a:close/>
                  <a:moveTo>
                    <a:pt x="724564" y="1163962"/>
                  </a:moveTo>
                  <a:cubicBezTo>
                    <a:pt x="724362" y="1166020"/>
                    <a:pt x="724161" y="1168055"/>
                    <a:pt x="723937" y="1170091"/>
                  </a:cubicBezTo>
                  <a:cubicBezTo>
                    <a:pt x="729619" y="1172059"/>
                    <a:pt x="735345" y="1175526"/>
                    <a:pt x="740915" y="1175325"/>
                  </a:cubicBezTo>
                  <a:cubicBezTo>
                    <a:pt x="743778" y="1175325"/>
                    <a:pt x="746372" y="1168458"/>
                    <a:pt x="749079" y="1164700"/>
                  </a:cubicBezTo>
                  <a:cubicBezTo>
                    <a:pt x="745344" y="1162463"/>
                    <a:pt x="741608" y="1158124"/>
                    <a:pt x="737895" y="1158147"/>
                  </a:cubicBezTo>
                  <a:cubicBezTo>
                    <a:pt x="733511" y="1158191"/>
                    <a:pt x="729037" y="1161859"/>
                    <a:pt x="724564" y="1163962"/>
                  </a:cubicBezTo>
                  <a:close/>
                  <a:moveTo>
                    <a:pt x="871655" y="963411"/>
                  </a:moveTo>
                  <a:cubicBezTo>
                    <a:pt x="869195" y="933864"/>
                    <a:pt x="868523" y="932924"/>
                    <a:pt x="847542" y="930307"/>
                  </a:cubicBezTo>
                  <a:close/>
                  <a:moveTo>
                    <a:pt x="495717" y="1457362"/>
                  </a:moveTo>
                  <a:cubicBezTo>
                    <a:pt x="502428" y="1475413"/>
                    <a:pt x="502428" y="1475413"/>
                    <a:pt x="521284" y="1469060"/>
                  </a:cubicBezTo>
                  <a:close/>
                  <a:moveTo>
                    <a:pt x="582706" y="1531176"/>
                  </a:moveTo>
                  <a:cubicBezTo>
                    <a:pt x="590423" y="1517755"/>
                    <a:pt x="584093" y="1507332"/>
                    <a:pt x="580268" y="1496372"/>
                  </a:cubicBezTo>
                  <a:lnTo>
                    <a:pt x="575795" y="1497333"/>
                  </a:lnTo>
                  <a:cubicBezTo>
                    <a:pt x="578054" y="1508584"/>
                    <a:pt x="580335" y="1519880"/>
                    <a:pt x="582662" y="1531221"/>
                  </a:cubicBezTo>
                  <a:close/>
                  <a:moveTo>
                    <a:pt x="544099" y="1481497"/>
                  </a:moveTo>
                  <a:lnTo>
                    <a:pt x="554456" y="1503664"/>
                  </a:lnTo>
                  <a:cubicBezTo>
                    <a:pt x="562083" y="1485143"/>
                    <a:pt x="562083" y="1485143"/>
                    <a:pt x="544055" y="1481542"/>
                  </a:cubicBezTo>
                  <a:close/>
                  <a:moveTo>
                    <a:pt x="842823" y="1452419"/>
                  </a:moveTo>
                  <a:cubicBezTo>
                    <a:pt x="860717" y="1452419"/>
                    <a:pt x="860717" y="1452419"/>
                    <a:pt x="861903" y="1436381"/>
                  </a:cubicBezTo>
                  <a:close/>
                  <a:moveTo>
                    <a:pt x="773929" y="772054"/>
                  </a:moveTo>
                  <a:lnTo>
                    <a:pt x="778694" y="768721"/>
                  </a:lnTo>
                  <a:cubicBezTo>
                    <a:pt x="770843" y="764247"/>
                    <a:pt x="772677" y="752885"/>
                    <a:pt x="758362" y="748277"/>
                  </a:cubicBezTo>
                  <a:close/>
                  <a:moveTo>
                    <a:pt x="795984" y="806456"/>
                  </a:moveTo>
                  <a:cubicBezTo>
                    <a:pt x="798534" y="810460"/>
                    <a:pt x="801062" y="814486"/>
                    <a:pt x="804932" y="820592"/>
                  </a:cubicBezTo>
                  <a:cubicBezTo>
                    <a:pt x="811038" y="808648"/>
                    <a:pt x="804328" y="806724"/>
                    <a:pt x="795940" y="806433"/>
                  </a:cubicBezTo>
                  <a:close/>
                  <a:moveTo>
                    <a:pt x="700898" y="1662520"/>
                  </a:moveTo>
                  <a:lnTo>
                    <a:pt x="694814" y="1655475"/>
                  </a:lnTo>
                  <a:cubicBezTo>
                    <a:pt x="692913" y="1657219"/>
                    <a:pt x="689692" y="1658830"/>
                    <a:pt x="689469" y="1660776"/>
                  </a:cubicBezTo>
                  <a:cubicBezTo>
                    <a:pt x="689692" y="1663393"/>
                    <a:pt x="691213" y="1665719"/>
                    <a:pt x="693539" y="1666949"/>
                  </a:cubicBezTo>
                  <a:cubicBezTo>
                    <a:pt x="694725" y="1667486"/>
                    <a:pt x="697499" y="1664623"/>
                    <a:pt x="700854" y="1662498"/>
                  </a:cubicBezTo>
                  <a:close/>
                  <a:moveTo>
                    <a:pt x="660032" y="1174900"/>
                  </a:moveTo>
                  <a:cubicBezTo>
                    <a:pt x="655111" y="1172663"/>
                    <a:pt x="652204" y="1170180"/>
                    <a:pt x="649408" y="1170427"/>
                  </a:cubicBezTo>
                  <a:cubicBezTo>
                    <a:pt x="647551" y="1170427"/>
                    <a:pt x="644017" y="1175034"/>
                    <a:pt x="644509" y="1176220"/>
                  </a:cubicBezTo>
                  <a:cubicBezTo>
                    <a:pt x="645627" y="1179016"/>
                    <a:pt x="648669" y="1182662"/>
                    <a:pt x="651085" y="1182796"/>
                  </a:cubicBezTo>
                  <a:cubicBezTo>
                    <a:pt x="653501" y="1182930"/>
                    <a:pt x="655760" y="1178703"/>
                    <a:pt x="659987" y="1174855"/>
                  </a:cubicBezTo>
                  <a:close/>
                  <a:moveTo>
                    <a:pt x="467937" y="1428642"/>
                  </a:moveTo>
                  <a:lnTo>
                    <a:pt x="470173" y="1424906"/>
                  </a:lnTo>
                  <a:lnTo>
                    <a:pt x="449774" y="1416406"/>
                  </a:lnTo>
                  <a:cubicBezTo>
                    <a:pt x="449371" y="1417346"/>
                    <a:pt x="448991" y="1418308"/>
                    <a:pt x="448588" y="1419247"/>
                  </a:cubicBezTo>
                  <a:close/>
                  <a:moveTo>
                    <a:pt x="330217" y="916662"/>
                  </a:moveTo>
                  <a:lnTo>
                    <a:pt x="335518" y="913956"/>
                  </a:lnTo>
                  <a:lnTo>
                    <a:pt x="329233" y="904561"/>
                  </a:lnTo>
                  <a:lnTo>
                    <a:pt x="325274" y="907022"/>
                  </a:lnTo>
                  <a:cubicBezTo>
                    <a:pt x="326862" y="910288"/>
                    <a:pt x="328517" y="913397"/>
                    <a:pt x="330173" y="916618"/>
                  </a:cubicBezTo>
                  <a:close/>
                  <a:moveTo>
                    <a:pt x="795470" y="1549674"/>
                  </a:moveTo>
                  <a:lnTo>
                    <a:pt x="799362" y="1551464"/>
                  </a:lnTo>
                  <a:cubicBezTo>
                    <a:pt x="800972" y="1547974"/>
                    <a:pt x="802583" y="1544507"/>
                    <a:pt x="804171" y="1541018"/>
                  </a:cubicBezTo>
                  <a:lnTo>
                    <a:pt x="800279" y="1539229"/>
                  </a:lnTo>
                  <a:close/>
                  <a:moveTo>
                    <a:pt x="804417" y="1490936"/>
                  </a:moveTo>
                  <a:lnTo>
                    <a:pt x="807974" y="1492748"/>
                  </a:lnTo>
                  <a:lnTo>
                    <a:pt x="813029" y="1483063"/>
                  </a:lnTo>
                  <a:lnTo>
                    <a:pt x="809405" y="1481206"/>
                  </a:lnTo>
                  <a:cubicBezTo>
                    <a:pt x="807705" y="1484449"/>
                    <a:pt x="806028" y="1487670"/>
                    <a:pt x="804372" y="1490914"/>
                  </a:cubicBezTo>
                  <a:close/>
                  <a:moveTo>
                    <a:pt x="778247" y="1150072"/>
                  </a:moveTo>
                  <a:cubicBezTo>
                    <a:pt x="775361" y="1147544"/>
                    <a:pt x="773549" y="1144949"/>
                    <a:pt x="772520" y="1145240"/>
                  </a:cubicBezTo>
                  <a:cubicBezTo>
                    <a:pt x="770217" y="1146247"/>
                    <a:pt x="768114" y="1147656"/>
                    <a:pt x="766280" y="1149378"/>
                  </a:cubicBezTo>
                  <a:cubicBezTo>
                    <a:pt x="767599" y="1150810"/>
                    <a:pt x="768941" y="1153427"/>
                    <a:pt x="770217" y="1153382"/>
                  </a:cubicBezTo>
                  <a:cubicBezTo>
                    <a:pt x="772431" y="1153315"/>
                    <a:pt x="774668" y="1151637"/>
                    <a:pt x="778247" y="1150072"/>
                  </a:cubicBezTo>
                  <a:close/>
                  <a:moveTo>
                    <a:pt x="432193" y="1143831"/>
                  </a:moveTo>
                  <a:cubicBezTo>
                    <a:pt x="430649" y="1141326"/>
                    <a:pt x="429620" y="1139626"/>
                    <a:pt x="428569" y="1137948"/>
                  </a:cubicBezTo>
                  <a:cubicBezTo>
                    <a:pt x="427093" y="1139044"/>
                    <a:pt x="424498" y="1140028"/>
                    <a:pt x="424386" y="1141236"/>
                  </a:cubicBezTo>
                  <a:cubicBezTo>
                    <a:pt x="424520" y="1143227"/>
                    <a:pt x="425460" y="1145084"/>
                    <a:pt x="427026" y="1146336"/>
                  </a:cubicBezTo>
                  <a:cubicBezTo>
                    <a:pt x="427495" y="1146784"/>
                    <a:pt x="429934" y="1144949"/>
                    <a:pt x="432103" y="1143831"/>
                  </a:cubicBezTo>
                  <a:close/>
                  <a:moveTo>
                    <a:pt x="340663" y="379072"/>
                  </a:moveTo>
                  <a:cubicBezTo>
                    <a:pt x="342520" y="375963"/>
                    <a:pt x="344622" y="373905"/>
                    <a:pt x="344197" y="372787"/>
                  </a:cubicBezTo>
                  <a:cubicBezTo>
                    <a:pt x="343236" y="370997"/>
                    <a:pt x="341468" y="369812"/>
                    <a:pt x="339455" y="369566"/>
                  </a:cubicBezTo>
                  <a:cubicBezTo>
                    <a:pt x="337845" y="369566"/>
                    <a:pt x="336190" y="371512"/>
                    <a:pt x="334557" y="372608"/>
                  </a:cubicBezTo>
                  <a:close/>
                  <a:moveTo>
                    <a:pt x="524930" y="1446402"/>
                  </a:moveTo>
                  <a:cubicBezTo>
                    <a:pt x="523342" y="1445194"/>
                    <a:pt x="521530" y="1444254"/>
                    <a:pt x="519606" y="1443673"/>
                  </a:cubicBezTo>
                  <a:cubicBezTo>
                    <a:pt x="518734" y="1443673"/>
                    <a:pt x="517616" y="1445909"/>
                    <a:pt x="516632" y="1447296"/>
                  </a:cubicBezTo>
                  <a:cubicBezTo>
                    <a:pt x="518421" y="1448236"/>
                    <a:pt x="520322" y="1448996"/>
                    <a:pt x="522268" y="1449533"/>
                  </a:cubicBezTo>
                  <a:cubicBezTo>
                    <a:pt x="522738" y="1449645"/>
                    <a:pt x="523677" y="1447833"/>
                    <a:pt x="524841" y="1446402"/>
                  </a:cubicBezTo>
                  <a:close/>
                  <a:moveTo>
                    <a:pt x="548528" y="1460941"/>
                  </a:moveTo>
                  <a:lnTo>
                    <a:pt x="550452" y="1456132"/>
                  </a:lnTo>
                  <a:lnTo>
                    <a:pt x="541147" y="1452933"/>
                  </a:lnTo>
                  <a:cubicBezTo>
                    <a:pt x="540766" y="1454208"/>
                    <a:pt x="539782" y="1456423"/>
                    <a:pt x="540073" y="1456579"/>
                  </a:cubicBezTo>
                  <a:cubicBezTo>
                    <a:pt x="542668" y="1458301"/>
                    <a:pt x="545620" y="1459532"/>
                    <a:pt x="548439" y="14609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" name="Полилиния: фигура 6">
              <a:extLst>
                <a:ext uri="{FF2B5EF4-FFF2-40B4-BE49-F238E27FC236}">
                  <a16:creationId xmlns:a16="http://schemas.microsoft.com/office/drawing/2014/main" id="{77E7CD0D-F1C3-4D90-A010-7DE769CE60AD}"/>
                </a:ext>
              </a:extLst>
            </p:cNvPr>
            <p:cNvSpPr/>
            <p:nvPr/>
          </p:nvSpPr>
          <p:spPr>
            <a:xfrm>
              <a:off x="4741972" y="2017898"/>
              <a:ext cx="644047" cy="1300470"/>
            </a:xfrm>
            <a:custGeom>
              <a:avLst/>
              <a:gdLst>
                <a:gd name="connsiteX0" fmla="*/ 600139 w 644047"/>
                <a:gd name="connsiteY0" fmla="*/ 614025 h 1300470"/>
                <a:gd name="connsiteX1" fmla="*/ 641922 w 644047"/>
                <a:gd name="connsiteY1" fmla="*/ 703183 h 1300470"/>
                <a:gd name="connsiteX2" fmla="*/ 629240 w 644047"/>
                <a:gd name="connsiteY2" fmla="*/ 747315 h 1300470"/>
                <a:gd name="connsiteX3" fmla="*/ 627562 w 644047"/>
                <a:gd name="connsiteY3" fmla="*/ 814575 h 1300470"/>
                <a:gd name="connsiteX4" fmla="*/ 637583 w 644047"/>
                <a:gd name="connsiteY4" fmla="*/ 881299 h 1300470"/>
                <a:gd name="connsiteX5" fmla="*/ 606089 w 644047"/>
                <a:gd name="connsiteY5" fmla="*/ 847747 h 1300470"/>
                <a:gd name="connsiteX6" fmla="*/ 585086 w 644047"/>
                <a:gd name="connsiteY6" fmla="*/ 770399 h 1300470"/>
                <a:gd name="connsiteX7" fmla="*/ 591505 w 644047"/>
                <a:gd name="connsiteY7" fmla="*/ 756978 h 1300470"/>
                <a:gd name="connsiteX8" fmla="*/ 574662 w 644047"/>
                <a:gd name="connsiteY8" fmla="*/ 762928 h 1300470"/>
                <a:gd name="connsiteX9" fmla="*/ 573991 w 644047"/>
                <a:gd name="connsiteY9" fmla="*/ 771718 h 1300470"/>
                <a:gd name="connsiteX10" fmla="*/ 583117 w 644047"/>
                <a:gd name="connsiteY10" fmla="*/ 831262 h 1300470"/>
                <a:gd name="connsiteX11" fmla="*/ 571307 w 644047"/>
                <a:gd name="connsiteY11" fmla="*/ 859669 h 1300470"/>
                <a:gd name="connsiteX12" fmla="*/ 562986 w 644047"/>
                <a:gd name="connsiteY12" fmla="*/ 914314 h 1300470"/>
                <a:gd name="connsiteX13" fmla="*/ 566475 w 644047"/>
                <a:gd name="connsiteY13" fmla="*/ 932477 h 1300470"/>
                <a:gd name="connsiteX14" fmla="*/ 593160 w 644047"/>
                <a:gd name="connsiteY14" fmla="*/ 980590 h 1300470"/>
                <a:gd name="connsiteX15" fmla="*/ 584795 w 644047"/>
                <a:gd name="connsiteY15" fmla="*/ 1010116 h 1300470"/>
                <a:gd name="connsiteX16" fmla="*/ 599021 w 644047"/>
                <a:gd name="connsiteY16" fmla="*/ 1244084 h 1300470"/>
                <a:gd name="connsiteX17" fmla="*/ 601258 w 644047"/>
                <a:gd name="connsiteY17" fmla="*/ 1301368 h 1300470"/>
                <a:gd name="connsiteX18" fmla="*/ 588955 w 644047"/>
                <a:gd name="connsiteY18" fmla="*/ 1277323 h 1300470"/>
                <a:gd name="connsiteX19" fmla="*/ 556768 w 644047"/>
                <a:gd name="connsiteY19" fmla="*/ 1014902 h 1300470"/>
                <a:gd name="connsiteX20" fmla="*/ 556499 w 644047"/>
                <a:gd name="connsiteY20" fmla="*/ 992534 h 1300470"/>
                <a:gd name="connsiteX21" fmla="*/ 554553 w 644047"/>
                <a:gd name="connsiteY21" fmla="*/ 979337 h 1300470"/>
                <a:gd name="connsiteX22" fmla="*/ 555717 w 644047"/>
                <a:gd name="connsiteY22" fmla="*/ 951579 h 1300470"/>
                <a:gd name="connsiteX23" fmla="*/ 531626 w 644047"/>
                <a:gd name="connsiteY23" fmla="*/ 926147 h 1300470"/>
                <a:gd name="connsiteX24" fmla="*/ 499506 w 644047"/>
                <a:gd name="connsiteY24" fmla="*/ 892460 h 1300470"/>
                <a:gd name="connsiteX25" fmla="*/ 380128 w 644047"/>
                <a:gd name="connsiteY25" fmla="*/ 823791 h 1300470"/>
                <a:gd name="connsiteX26" fmla="*/ 220064 w 644047"/>
                <a:gd name="connsiteY26" fmla="*/ 775834 h 1300470"/>
                <a:gd name="connsiteX27" fmla="*/ 100082 w 644047"/>
                <a:gd name="connsiteY27" fmla="*/ 765523 h 1300470"/>
                <a:gd name="connsiteX28" fmla="*/ 73979 w 644047"/>
                <a:gd name="connsiteY28" fmla="*/ 788159 h 1300470"/>
                <a:gd name="connsiteX29" fmla="*/ 66351 w 644047"/>
                <a:gd name="connsiteY29" fmla="*/ 816946 h 1300470"/>
                <a:gd name="connsiteX30" fmla="*/ 72145 w 644047"/>
                <a:gd name="connsiteY30" fmla="*/ 749328 h 1300470"/>
                <a:gd name="connsiteX31" fmla="*/ 84358 w 644047"/>
                <a:gd name="connsiteY31" fmla="*/ 751744 h 1300470"/>
                <a:gd name="connsiteX32" fmla="*/ 91739 w 644047"/>
                <a:gd name="connsiteY32" fmla="*/ 753690 h 1300470"/>
                <a:gd name="connsiteX33" fmla="*/ 88183 w 644047"/>
                <a:gd name="connsiteY33" fmla="*/ 705957 h 1300470"/>
                <a:gd name="connsiteX34" fmla="*/ 105942 w 644047"/>
                <a:gd name="connsiteY34" fmla="*/ 698217 h 1300470"/>
                <a:gd name="connsiteX35" fmla="*/ 63443 w 644047"/>
                <a:gd name="connsiteY35" fmla="*/ 693006 h 1300470"/>
                <a:gd name="connsiteX36" fmla="*/ 14234 w 644047"/>
                <a:gd name="connsiteY36" fmla="*/ 668692 h 1300470"/>
                <a:gd name="connsiteX37" fmla="*/ 3430 w 644047"/>
                <a:gd name="connsiteY37" fmla="*/ 645586 h 1300470"/>
                <a:gd name="connsiteX38" fmla="*/ 15532 w 644047"/>
                <a:gd name="connsiteY38" fmla="*/ 602818 h 1300470"/>
                <a:gd name="connsiteX39" fmla="*/ 76999 w 644047"/>
                <a:gd name="connsiteY39" fmla="*/ 435059 h 1300470"/>
                <a:gd name="connsiteX40" fmla="*/ 85029 w 644047"/>
                <a:gd name="connsiteY40" fmla="*/ 400411 h 1300470"/>
                <a:gd name="connsiteX41" fmla="*/ 102923 w 644047"/>
                <a:gd name="connsiteY41" fmla="*/ 362006 h 1300470"/>
                <a:gd name="connsiteX42" fmla="*/ 102744 w 644047"/>
                <a:gd name="connsiteY42" fmla="*/ 336775 h 1300470"/>
                <a:gd name="connsiteX43" fmla="*/ 96034 w 644047"/>
                <a:gd name="connsiteY43" fmla="*/ 300203 h 1300470"/>
                <a:gd name="connsiteX44" fmla="*/ 92656 w 644047"/>
                <a:gd name="connsiteY44" fmla="*/ 141749 h 1300470"/>
                <a:gd name="connsiteX45" fmla="*/ 73330 w 644047"/>
                <a:gd name="connsiteY45" fmla="*/ 18367 h 1300470"/>
                <a:gd name="connsiteX46" fmla="*/ 77803 w 644047"/>
                <a:gd name="connsiteY46" fmla="*/ 898 h 1300470"/>
                <a:gd name="connsiteX47" fmla="*/ 82054 w 644047"/>
                <a:gd name="connsiteY47" fmla="*/ 3135 h 1300470"/>
                <a:gd name="connsiteX48" fmla="*/ 102408 w 644047"/>
                <a:gd name="connsiteY48" fmla="*/ 91958 h 1300470"/>
                <a:gd name="connsiteX49" fmla="*/ 111467 w 644047"/>
                <a:gd name="connsiteY49" fmla="*/ 178387 h 1300470"/>
                <a:gd name="connsiteX50" fmla="*/ 118558 w 644047"/>
                <a:gd name="connsiteY50" fmla="*/ 338631 h 1300470"/>
                <a:gd name="connsiteX51" fmla="*/ 104198 w 644047"/>
                <a:gd name="connsiteY51" fmla="*/ 396788 h 1300470"/>
                <a:gd name="connsiteX52" fmla="*/ 58813 w 644047"/>
                <a:gd name="connsiteY52" fmla="*/ 543924 h 1300470"/>
                <a:gd name="connsiteX53" fmla="*/ 33694 w 644047"/>
                <a:gd name="connsiteY53" fmla="*/ 610826 h 1300470"/>
                <a:gd name="connsiteX54" fmla="*/ 24904 w 644047"/>
                <a:gd name="connsiteY54" fmla="*/ 640620 h 1300470"/>
                <a:gd name="connsiteX55" fmla="*/ 50314 w 644047"/>
                <a:gd name="connsiteY55" fmla="*/ 633082 h 1300470"/>
                <a:gd name="connsiteX56" fmla="*/ 150052 w 644047"/>
                <a:gd name="connsiteY56" fmla="*/ 565464 h 1300470"/>
                <a:gd name="connsiteX57" fmla="*/ 312309 w 644047"/>
                <a:gd name="connsiteY57" fmla="*/ 491493 h 1300470"/>
                <a:gd name="connsiteX58" fmla="*/ 407171 w 644047"/>
                <a:gd name="connsiteY58" fmla="*/ 466620 h 1300470"/>
                <a:gd name="connsiteX59" fmla="*/ 427839 w 644047"/>
                <a:gd name="connsiteY59" fmla="*/ 457270 h 1300470"/>
                <a:gd name="connsiteX60" fmla="*/ 417259 w 644047"/>
                <a:gd name="connsiteY60" fmla="*/ 439175 h 1300470"/>
                <a:gd name="connsiteX61" fmla="*/ 429561 w 644047"/>
                <a:gd name="connsiteY61" fmla="*/ 437452 h 1300470"/>
                <a:gd name="connsiteX62" fmla="*/ 435064 w 644047"/>
                <a:gd name="connsiteY62" fmla="*/ 423517 h 1300470"/>
                <a:gd name="connsiteX63" fmla="*/ 421889 w 644047"/>
                <a:gd name="connsiteY63" fmla="*/ 399807 h 1300470"/>
                <a:gd name="connsiteX64" fmla="*/ 450453 w 644047"/>
                <a:gd name="connsiteY64" fmla="*/ 389071 h 1300470"/>
                <a:gd name="connsiteX65" fmla="*/ 411801 w 644047"/>
                <a:gd name="connsiteY65" fmla="*/ 334359 h 1300470"/>
                <a:gd name="connsiteX66" fmla="*/ 465484 w 644047"/>
                <a:gd name="connsiteY66" fmla="*/ 380325 h 1300470"/>
                <a:gd name="connsiteX67" fmla="*/ 497895 w 644047"/>
                <a:gd name="connsiteY67" fmla="*/ 393746 h 1300470"/>
                <a:gd name="connsiteX68" fmla="*/ 556052 w 644047"/>
                <a:gd name="connsiteY68" fmla="*/ 443089 h 1300470"/>
                <a:gd name="connsiteX69" fmla="*/ 572515 w 644047"/>
                <a:gd name="connsiteY69" fmla="*/ 422444 h 1300470"/>
                <a:gd name="connsiteX70" fmla="*/ 576988 w 644047"/>
                <a:gd name="connsiteY70" fmla="*/ 448592 h 1300470"/>
                <a:gd name="connsiteX71" fmla="*/ 538538 w 644047"/>
                <a:gd name="connsiteY71" fmla="*/ 445236 h 1300470"/>
                <a:gd name="connsiteX72" fmla="*/ 508185 w 644047"/>
                <a:gd name="connsiteY72" fmla="*/ 426403 h 1300470"/>
                <a:gd name="connsiteX73" fmla="*/ 491923 w 644047"/>
                <a:gd name="connsiteY73" fmla="*/ 425441 h 1300470"/>
                <a:gd name="connsiteX74" fmla="*/ 487450 w 644047"/>
                <a:gd name="connsiteY74" fmla="*/ 438996 h 1300470"/>
                <a:gd name="connsiteX75" fmla="*/ 503107 w 644047"/>
                <a:gd name="connsiteY75" fmla="*/ 462683 h 1300470"/>
                <a:gd name="connsiteX76" fmla="*/ 551802 w 644047"/>
                <a:gd name="connsiteY76" fmla="*/ 490800 h 1300470"/>
                <a:gd name="connsiteX77" fmla="*/ 555717 w 644047"/>
                <a:gd name="connsiteY77" fmla="*/ 492679 h 1300470"/>
                <a:gd name="connsiteX78" fmla="*/ 561756 w 644047"/>
                <a:gd name="connsiteY78" fmla="*/ 491225 h 1300470"/>
                <a:gd name="connsiteX79" fmla="*/ 551355 w 644047"/>
                <a:gd name="connsiteY79" fmla="*/ 475031 h 1300470"/>
                <a:gd name="connsiteX80" fmla="*/ 557349 w 644047"/>
                <a:gd name="connsiteY80" fmla="*/ 473979 h 1300470"/>
                <a:gd name="connsiteX81" fmla="*/ 574953 w 644047"/>
                <a:gd name="connsiteY81" fmla="*/ 483463 h 1300470"/>
                <a:gd name="connsiteX82" fmla="*/ 589246 w 644047"/>
                <a:gd name="connsiteY82" fmla="*/ 471139 h 1300470"/>
                <a:gd name="connsiteX83" fmla="*/ 585891 w 644047"/>
                <a:gd name="connsiteY83" fmla="*/ 438012 h 1300470"/>
                <a:gd name="connsiteX84" fmla="*/ 565156 w 644047"/>
                <a:gd name="connsiteY84" fmla="*/ 410678 h 1300470"/>
                <a:gd name="connsiteX85" fmla="*/ 569786 w 644047"/>
                <a:gd name="connsiteY85" fmla="*/ 392404 h 1300470"/>
                <a:gd name="connsiteX86" fmla="*/ 551690 w 644047"/>
                <a:gd name="connsiteY86" fmla="*/ 373793 h 1300470"/>
                <a:gd name="connsiteX87" fmla="*/ 502481 w 644047"/>
                <a:gd name="connsiteY87" fmla="*/ 360574 h 1300470"/>
                <a:gd name="connsiteX88" fmla="*/ 487069 w 644047"/>
                <a:gd name="connsiteY88" fmla="*/ 354266 h 1300470"/>
                <a:gd name="connsiteX89" fmla="*/ 438777 w 644047"/>
                <a:gd name="connsiteY89" fmla="*/ 329483 h 1300470"/>
                <a:gd name="connsiteX90" fmla="*/ 351542 w 644047"/>
                <a:gd name="connsiteY90" fmla="*/ 311879 h 1300470"/>
                <a:gd name="connsiteX91" fmla="*/ 346442 w 644047"/>
                <a:gd name="connsiteY91" fmla="*/ 308658 h 1300470"/>
                <a:gd name="connsiteX92" fmla="*/ 366573 w 644047"/>
                <a:gd name="connsiteY92" fmla="*/ 304923 h 1300470"/>
                <a:gd name="connsiteX93" fmla="*/ 456179 w 644047"/>
                <a:gd name="connsiteY93" fmla="*/ 321766 h 1300470"/>
                <a:gd name="connsiteX94" fmla="*/ 485794 w 644047"/>
                <a:gd name="connsiteY94" fmla="*/ 321989 h 1300470"/>
                <a:gd name="connsiteX95" fmla="*/ 465373 w 644047"/>
                <a:gd name="connsiteY95" fmla="*/ 307763 h 1300470"/>
                <a:gd name="connsiteX96" fmla="*/ 432134 w 644047"/>
                <a:gd name="connsiteY96" fmla="*/ 303804 h 1300470"/>
                <a:gd name="connsiteX97" fmla="*/ 414240 w 644047"/>
                <a:gd name="connsiteY97" fmla="*/ 295685 h 1300470"/>
                <a:gd name="connsiteX98" fmla="*/ 426117 w 644047"/>
                <a:gd name="connsiteY98" fmla="*/ 261238 h 1300470"/>
                <a:gd name="connsiteX99" fmla="*/ 450945 w 644047"/>
                <a:gd name="connsiteY99" fmla="*/ 263475 h 1300470"/>
                <a:gd name="connsiteX100" fmla="*/ 490738 w 644047"/>
                <a:gd name="connsiteY100" fmla="*/ 287990 h 1300470"/>
                <a:gd name="connsiteX101" fmla="*/ 557707 w 644047"/>
                <a:gd name="connsiteY101" fmla="*/ 311633 h 1300470"/>
                <a:gd name="connsiteX102" fmla="*/ 542542 w 644047"/>
                <a:gd name="connsiteY102" fmla="*/ 318589 h 1300470"/>
                <a:gd name="connsiteX103" fmla="*/ 505948 w 644047"/>
                <a:gd name="connsiteY103" fmla="*/ 324875 h 1300470"/>
                <a:gd name="connsiteX104" fmla="*/ 562807 w 644047"/>
                <a:gd name="connsiteY104" fmla="*/ 352924 h 1300470"/>
                <a:gd name="connsiteX105" fmla="*/ 582647 w 644047"/>
                <a:gd name="connsiteY105" fmla="*/ 341942 h 1300470"/>
                <a:gd name="connsiteX106" fmla="*/ 601794 w 644047"/>
                <a:gd name="connsiteY106" fmla="*/ 316643 h 1300470"/>
                <a:gd name="connsiteX107" fmla="*/ 609220 w 644047"/>
                <a:gd name="connsiteY107" fmla="*/ 303625 h 1300470"/>
                <a:gd name="connsiteX108" fmla="*/ 646262 w 644047"/>
                <a:gd name="connsiteY108" fmla="*/ 271348 h 1300470"/>
                <a:gd name="connsiteX109" fmla="*/ 621456 w 644047"/>
                <a:gd name="connsiteY109" fmla="*/ 317941 h 1300470"/>
                <a:gd name="connsiteX110" fmla="*/ 609355 w 644047"/>
                <a:gd name="connsiteY110" fmla="*/ 432442 h 1300470"/>
                <a:gd name="connsiteX111" fmla="*/ 625795 w 644047"/>
                <a:gd name="connsiteY111" fmla="*/ 506569 h 1300470"/>
                <a:gd name="connsiteX112" fmla="*/ 624699 w 644047"/>
                <a:gd name="connsiteY112" fmla="*/ 539070 h 1300470"/>
                <a:gd name="connsiteX113" fmla="*/ 582401 w 644047"/>
                <a:gd name="connsiteY113" fmla="*/ 566403 h 1300470"/>
                <a:gd name="connsiteX114" fmla="*/ 577301 w 644047"/>
                <a:gd name="connsiteY114" fmla="*/ 570005 h 1300470"/>
                <a:gd name="connsiteX115" fmla="*/ 568847 w 644047"/>
                <a:gd name="connsiteY115" fmla="*/ 582128 h 1300470"/>
                <a:gd name="connsiteX116" fmla="*/ 583721 w 644047"/>
                <a:gd name="connsiteY116" fmla="*/ 586892 h 1300470"/>
                <a:gd name="connsiteX117" fmla="*/ 590834 w 644047"/>
                <a:gd name="connsiteY117" fmla="*/ 586892 h 1300470"/>
                <a:gd name="connsiteX118" fmla="*/ 600743 w 644047"/>
                <a:gd name="connsiteY118" fmla="*/ 614785 h 1300470"/>
                <a:gd name="connsiteX119" fmla="*/ 587322 w 644047"/>
                <a:gd name="connsiteY119" fmla="*/ 600716 h 1300470"/>
                <a:gd name="connsiteX120" fmla="*/ 626175 w 644047"/>
                <a:gd name="connsiteY120" fmla="*/ 683477 h 1300470"/>
                <a:gd name="connsiteX121" fmla="*/ 215411 w 644047"/>
                <a:gd name="connsiteY121" fmla="*/ 609283 h 1300470"/>
                <a:gd name="connsiteX122" fmla="*/ 214829 w 644047"/>
                <a:gd name="connsiteY122" fmla="*/ 608679 h 1300470"/>
                <a:gd name="connsiteX123" fmla="*/ 206375 w 644047"/>
                <a:gd name="connsiteY123" fmla="*/ 632836 h 1300470"/>
                <a:gd name="connsiteX124" fmla="*/ 185818 w 644047"/>
                <a:gd name="connsiteY124" fmla="*/ 633865 h 1300470"/>
                <a:gd name="connsiteX125" fmla="*/ 172017 w 644047"/>
                <a:gd name="connsiteY125" fmla="*/ 637914 h 1300470"/>
                <a:gd name="connsiteX126" fmla="*/ 149649 w 644047"/>
                <a:gd name="connsiteY126" fmla="*/ 659611 h 1300470"/>
                <a:gd name="connsiteX127" fmla="*/ 144304 w 644047"/>
                <a:gd name="connsiteY127" fmla="*/ 676632 h 1300470"/>
                <a:gd name="connsiteX128" fmla="*/ 164144 w 644047"/>
                <a:gd name="connsiteY128" fmla="*/ 669609 h 1300470"/>
                <a:gd name="connsiteX129" fmla="*/ 205077 w 644047"/>
                <a:gd name="connsiteY129" fmla="*/ 652184 h 1300470"/>
                <a:gd name="connsiteX130" fmla="*/ 285781 w 644047"/>
                <a:gd name="connsiteY130" fmla="*/ 626909 h 1300470"/>
                <a:gd name="connsiteX131" fmla="*/ 408804 w 644047"/>
                <a:gd name="connsiteY131" fmla="*/ 615725 h 1300470"/>
                <a:gd name="connsiteX132" fmla="*/ 414732 w 644047"/>
                <a:gd name="connsiteY132" fmla="*/ 637444 h 1300470"/>
                <a:gd name="connsiteX133" fmla="*/ 341298 w 644047"/>
                <a:gd name="connsiteY133" fmla="*/ 634961 h 1300470"/>
                <a:gd name="connsiteX134" fmla="*/ 321636 w 644047"/>
                <a:gd name="connsiteY134" fmla="*/ 639032 h 1300470"/>
                <a:gd name="connsiteX135" fmla="*/ 166425 w 644047"/>
                <a:gd name="connsiteY135" fmla="*/ 691597 h 1300470"/>
                <a:gd name="connsiteX136" fmla="*/ 129586 w 644047"/>
                <a:gd name="connsiteY136" fmla="*/ 703206 h 1300470"/>
                <a:gd name="connsiteX137" fmla="*/ 108157 w 644047"/>
                <a:gd name="connsiteY137" fmla="*/ 729488 h 1300470"/>
                <a:gd name="connsiteX138" fmla="*/ 116075 w 644047"/>
                <a:gd name="connsiteY138" fmla="*/ 753332 h 1300470"/>
                <a:gd name="connsiteX139" fmla="*/ 129966 w 644047"/>
                <a:gd name="connsiteY139" fmla="*/ 753332 h 1300470"/>
                <a:gd name="connsiteX140" fmla="*/ 231919 w 644047"/>
                <a:gd name="connsiteY140" fmla="*/ 762928 h 1300470"/>
                <a:gd name="connsiteX141" fmla="*/ 390843 w 644047"/>
                <a:gd name="connsiteY141" fmla="*/ 814844 h 1300470"/>
                <a:gd name="connsiteX142" fmla="*/ 414843 w 644047"/>
                <a:gd name="connsiteY142" fmla="*/ 826184 h 1300470"/>
                <a:gd name="connsiteX143" fmla="*/ 428913 w 644047"/>
                <a:gd name="connsiteY143" fmla="*/ 824574 h 1300470"/>
                <a:gd name="connsiteX144" fmla="*/ 430658 w 644047"/>
                <a:gd name="connsiteY144" fmla="*/ 810818 h 1300470"/>
                <a:gd name="connsiteX145" fmla="*/ 424640 w 644047"/>
                <a:gd name="connsiteY145" fmla="*/ 802228 h 1300470"/>
                <a:gd name="connsiteX146" fmla="*/ 399566 w 644047"/>
                <a:gd name="connsiteY146" fmla="*/ 793975 h 1300470"/>
                <a:gd name="connsiteX147" fmla="*/ 448932 w 644047"/>
                <a:gd name="connsiteY147" fmla="*/ 770399 h 1300470"/>
                <a:gd name="connsiteX148" fmla="*/ 501944 w 644047"/>
                <a:gd name="connsiteY148" fmla="*/ 766641 h 1300470"/>
                <a:gd name="connsiteX149" fmla="*/ 544443 w 644047"/>
                <a:gd name="connsiteY149" fmla="*/ 766641 h 1300470"/>
                <a:gd name="connsiteX150" fmla="*/ 545852 w 644047"/>
                <a:gd name="connsiteY150" fmla="*/ 669184 h 1300470"/>
                <a:gd name="connsiteX151" fmla="*/ 529837 w 644047"/>
                <a:gd name="connsiteY151" fmla="*/ 644467 h 1300470"/>
                <a:gd name="connsiteX152" fmla="*/ 508073 w 644047"/>
                <a:gd name="connsiteY152" fmla="*/ 628810 h 1300470"/>
                <a:gd name="connsiteX153" fmla="*/ 519257 w 644047"/>
                <a:gd name="connsiteY153" fmla="*/ 623285 h 1300470"/>
                <a:gd name="connsiteX154" fmla="*/ 517020 w 644047"/>
                <a:gd name="connsiteY154" fmla="*/ 602013 h 1300470"/>
                <a:gd name="connsiteX155" fmla="*/ 508788 w 644047"/>
                <a:gd name="connsiteY155" fmla="*/ 598591 h 1300470"/>
                <a:gd name="connsiteX156" fmla="*/ 416409 w 644047"/>
                <a:gd name="connsiteY156" fmla="*/ 590248 h 1300470"/>
                <a:gd name="connsiteX157" fmla="*/ 395428 w 644047"/>
                <a:gd name="connsiteY157" fmla="*/ 593223 h 1300470"/>
                <a:gd name="connsiteX158" fmla="*/ 395696 w 644047"/>
                <a:gd name="connsiteY158" fmla="*/ 588749 h 1300470"/>
                <a:gd name="connsiteX159" fmla="*/ 398940 w 644047"/>
                <a:gd name="connsiteY159" fmla="*/ 585841 h 1300470"/>
                <a:gd name="connsiteX160" fmla="*/ 509236 w 644047"/>
                <a:gd name="connsiteY160" fmla="*/ 588570 h 1300470"/>
                <a:gd name="connsiteX161" fmla="*/ 519548 w 644047"/>
                <a:gd name="connsiteY161" fmla="*/ 592663 h 1300470"/>
                <a:gd name="connsiteX162" fmla="*/ 541915 w 644047"/>
                <a:gd name="connsiteY162" fmla="*/ 574098 h 1300470"/>
                <a:gd name="connsiteX163" fmla="*/ 496262 w 644047"/>
                <a:gd name="connsiteY163" fmla="*/ 536073 h 1300470"/>
                <a:gd name="connsiteX164" fmla="*/ 490156 w 644047"/>
                <a:gd name="connsiteY164" fmla="*/ 538623 h 1300470"/>
                <a:gd name="connsiteX165" fmla="*/ 448775 w 644047"/>
                <a:gd name="connsiteY165" fmla="*/ 534350 h 1300470"/>
                <a:gd name="connsiteX166" fmla="*/ 393146 w 644047"/>
                <a:gd name="connsiteY166" fmla="*/ 524441 h 1300470"/>
                <a:gd name="connsiteX167" fmla="*/ 314859 w 644047"/>
                <a:gd name="connsiteY167" fmla="*/ 543633 h 1300470"/>
                <a:gd name="connsiteX168" fmla="*/ 303675 w 644047"/>
                <a:gd name="connsiteY168" fmla="*/ 543633 h 1300470"/>
                <a:gd name="connsiteX169" fmla="*/ 329174 w 644047"/>
                <a:gd name="connsiteY169" fmla="*/ 521489 h 1300470"/>
                <a:gd name="connsiteX170" fmla="*/ 326289 w 644047"/>
                <a:gd name="connsiteY170" fmla="*/ 517015 h 1300470"/>
                <a:gd name="connsiteX171" fmla="*/ 276051 w 644047"/>
                <a:gd name="connsiteY171" fmla="*/ 538600 h 1300470"/>
                <a:gd name="connsiteX172" fmla="*/ 263860 w 644047"/>
                <a:gd name="connsiteY172" fmla="*/ 561192 h 1300470"/>
                <a:gd name="connsiteX173" fmla="*/ 241268 w 644047"/>
                <a:gd name="connsiteY173" fmla="*/ 570452 h 1300470"/>
                <a:gd name="connsiteX174" fmla="*/ 211788 w 644047"/>
                <a:gd name="connsiteY174" fmla="*/ 593715 h 1300470"/>
                <a:gd name="connsiteX175" fmla="*/ 215322 w 644047"/>
                <a:gd name="connsiteY175" fmla="*/ 609283 h 1300470"/>
                <a:gd name="connsiteX176" fmla="*/ 341969 w 644047"/>
                <a:gd name="connsiteY176" fmla="*/ 525090 h 1300470"/>
                <a:gd name="connsiteX177" fmla="*/ 516237 w 644047"/>
                <a:gd name="connsiteY177" fmla="*/ 519431 h 1300470"/>
                <a:gd name="connsiteX178" fmla="*/ 504583 w 644047"/>
                <a:gd name="connsiteY178" fmla="*/ 510707 h 1300470"/>
                <a:gd name="connsiteX179" fmla="*/ 431060 w 644047"/>
                <a:gd name="connsiteY179" fmla="*/ 485611 h 1300470"/>
                <a:gd name="connsiteX180" fmla="*/ 417930 w 644047"/>
                <a:gd name="connsiteY180" fmla="*/ 484671 h 1300470"/>
                <a:gd name="connsiteX181" fmla="*/ 353197 w 644047"/>
                <a:gd name="connsiteY181" fmla="*/ 499680 h 1300470"/>
                <a:gd name="connsiteX182" fmla="*/ 341879 w 644047"/>
                <a:gd name="connsiteY182" fmla="*/ 525090 h 1300470"/>
                <a:gd name="connsiteX183" fmla="*/ 540797 w 644047"/>
                <a:gd name="connsiteY183" fmla="*/ 858819 h 1300470"/>
                <a:gd name="connsiteX184" fmla="*/ 484206 w 644047"/>
                <a:gd name="connsiteY184" fmla="*/ 865529 h 1300470"/>
                <a:gd name="connsiteX185" fmla="*/ 538605 w 644047"/>
                <a:gd name="connsiteY185" fmla="*/ 908297 h 1300470"/>
                <a:gd name="connsiteX186" fmla="*/ 540708 w 644047"/>
                <a:gd name="connsiteY186" fmla="*/ 858819 h 1300470"/>
                <a:gd name="connsiteX187" fmla="*/ 595218 w 644047"/>
                <a:gd name="connsiteY187" fmla="*/ 735438 h 1300470"/>
                <a:gd name="connsiteX188" fmla="*/ 590901 w 644047"/>
                <a:gd name="connsiteY188" fmla="*/ 707232 h 1300470"/>
                <a:gd name="connsiteX189" fmla="*/ 581059 w 644047"/>
                <a:gd name="connsiteY189" fmla="*/ 641358 h 1300470"/>
                <a:gd name="connsiteX190" fmla="*/ 562606 w 644047"/>
                <a:gd name="connsiteY190" fmla="*/ 613891 h 1300470"/>
                <a:gd name="connsiteX191" fmla="*/ 564395 w 644047"/>
                <a:gd name="connsiteY191" fmla="*/ 630912 h 1300470"/>
                <a:gd name="connsiteX192" fmla="*/ 570859 w 644047"/>
                <a:gd name="connsiteY192" fmla="*/ 649590 h 1300470"/>
                <a:gd name="connsiteX193" fmla="*/ 577346 w 644047"/>
                <a:gd name="connsiteY193" fmla="*/ 722196 h 1300470"/>
                <a:gd name="connsiteX194" fmla="*/ 595129 w 644047"/>
                <a:gd name="connsiteY194" fmla="*/ 735438 h 1300470"/>
                <a:gd name="connsiteX195" fmla="*/ 597723 w 644047"/>
                <a:gd name="connsiteY195" fmla="*/ 783573 h 1300470"/>
                <a:gd name="connsiteX196" fmla="*/ 607744 w 644047"/>
                <a:gd name="connsiteY196" fmla="*/ 825782 h 1300470"/>
                <a:gd name="connsiteX197" fmla="*/ 630492 w 644047"/>
                <a:gd name="connsiteY197" fmla="*/ 863606 h 1300470"/>
                <a:gd name="connsiteX198" fmla="*/ 597634 w 644047"/>
                <a:gd name="connsiteY198" fmla="*/ 783529 h 1300470"/>
                <a:gd name="connsiteX199" fmla="*/ 610630 w 644047"/>
                <a:gd name="connsiteY199" fmla="*/ 720004 h 1300470"/>
                <a:gd name="connsiteX200" fmla="*/ 598148 w 644047"/>
                <a:gd name="connsiteY200" fmla="*/ 678467 h 1300470"/>
                <a:gd name="connsiteX201" fmla="*/ 610540 w 644047"/>
                <a:gd name="connsiteY201" fmla="*/ 720004 h 1300470"/>
                <a:gd name="connsiteX202" fmla="*/ 582267 w 644047"/>
                <a:gd name="connsiteY202" fmla="*/ 362341 h 1300470"/>
                <a:gd name="connsiteX203" fmla="*/ 587635 w 644047"/>
                <a:gd name="connsiteY203" fmla="*/ 365562 h 1300470"/>
                <a:gd name="connsiteX204" fmla="*/ 591863 w 644047"/>
                <a:gd name="connsiteY204" fmla="*/ 342724 h 1300470"/>
                <a:gd name="connsiteX205" fmla="*/ 536391 w 644047"/>
                <a:gd name="connsiteY205" fmla="*/ 849581 h 1300470"/>
                <a:gd name="connsiteX206" fmla="*/ 540864 w 644047"/>
                <a:gd name="connsiteY206" fmla="*/ 844235 h 1300470"/>
                <a:gd name="connsiteX207" fmla="*/ 536033 w 644047"/>
                <a:gd name="connsiteY207" fmla="*/ 838934 h 1300470"/>
                <a:gd name="connsiteX208" fmla="*/ 532118 w 644047"/>
                <a:gd name="connsiteY208" fmla="*/ 842312 h 1300470"/>
                <a:gd name="connsiteX209" fmla="*/ 536301 w 644047"/>
                <a:gd name="connsiteY209" fmla="*/ 849581 h 1300470"/>
                <a:gd name="connsiteX210" fmla="*/ 602532 w 644047"/>
                <a:gd name="connsiteY210" fmla="*/ 512027 h 1300470"/>
                <a:gd name="connsiteX211" fmla="*/ 603852 w 644047"/>
                <a:gd name="connsiteY211" fmla="*/ 527573 h 1300470"/>
                <a:gd name="connsiteX212" fmla="*/ 602443 w 644047"/>
                <a:gd name="connsiteY212" fmla="*/ 512027 h 130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644047" h="1300470">
                  <a:moveTo>
                    <a:pt x="600139" y="614025"/>
                  </a:moveTo>
                  <a:cubicBezTo>
                    <a:pt x="622731" y="639703"/>
                    <a:pt x="638769" y="669318"/>
                    <a:pt x="641922" y="703183"/>
                  </a:cubicBezTo>
                  <a:cubicBezTo>
                    <a:pt x="643264" y="717454"/>
                    <a:pt x="636151" y="733783"/>
                    <a:pt x="629240" y="747315"/>
                  </a:cubicBezTo>
                  <a:cubicBezTo>
                    <a:pt x="617631" y="770108"/>
                    <a:pt x="613582" y="790955"/>
                    <a:pt x="627562" y="814575"/>
                  </a:cubicBezTo>
                  <a:cubicBezTo>
                    <a:pt x="639842" y="834525"/>
                    <a:pt x="643466" y="858620"/>
                    <a:pt x="637583" y="881299"/>
                  </a:cubicBezTo>
                  <a:cubicBezTo>
                    <a:pt x="618839" y="877250"/>
                    <a:pt x="611032" y="862555"/>
                    <a:pt x="606089" y="847747"/>
                  </a:cubicBezTo>
                  <a:cubicBezTo>
                    <a:pt x="597589" y="822449"/>
                    <a:pt x="591348" y="796301"/>
                    <a:pt x="585086" y="770399"/>
                  </a:cubicBezTo>
                  <a:cubicBezTo>
                    <a:pt x="584258" y="766999"/>
                    <a:pt x="588866" y="762257"/>
                    <a:pt x="591505" y="756978"/>
                  </a:cubicBezTo>
                  <a:cubicBezTo>
                    <a:pt x="583743" y="752504"/>
                    <a:pt x="577078" y="750268"/>
                    <a:pt x="574662" y="762928"/>
                  </a:cubicBezTo>
                  <a:cubicBezTo>
                    <a:pt x="574103" y="765836"/>
                    <a:pt x="572850" y="769482"/>
                    <a:pt x="573991" y="771718"/>
                  </a:cubicBezTo>
                  <a:cubicBezTo>
                    <a:pt x="583609" y="790217"/>
                    <a:pt x="577973" y="810907"/>
                    <a:pt x="583117" y="831262"/>
                  </a:cubicBezTo>
                  <a:cubicBezTo>
                    <a:pt x="572537" y="837435"/>
                    <a:pt x="572291" y="848150"/>
                    <a:pt x="571307" y="859669"/>
                  </a:cubicBezTo>
                  <a:cubicBezTo>
                    <a:pt x="569786" y="877988"/>
                    <a:pt x="565201" y="896039"/>
                    <a:pt x="562986" y="914314"/>
                  </a:cubicBezTo>
                  <a:cubicBezTo>
                    <a:pt x="562270" y="920308"/>
                    <a:pt x="562762" y="929278"/>
                    <a:pt x="566475" y="932477"/>
                  </a:cubicBezTo>
                  <a:cubicBezTo>
                    <a:pt x="582893" y="946546"/>
                    <a:pt x="587524" y="966163"/>
                    <a:pt x="593160" y="980590"/>
                  </a:cubicBezTo>
                  <a:cubicBezTo>
                    <a:pt x="589514" y="992915"/>
                    <a:pt x="584772" y="1001526"/>
                    <a:pt x="584795" y="1010116"/>
                  </a:cubicBezTo>
                  <a:cubicBezTo>
                    <a:pt x="584929" y="1088403"/>
                    <a:pt x="587032" y="1166512"/>
                    <a:pt x="599021" y="1244084"/>
                  </a:cubicBezTo>
                  <a:cubicBezTo>
                    <a:pt x="601705" y="1263052"/>
                    <a:pt x="602465" y="1282248"/>
                    <a:pt x="601258" y="1301368"/>
                  </a:cubicBezTo>
                  <a:cubicBezTo>
                    <a:pt x="592914" y="1294971"/>
                    <a:pt x="591930" y="1285711"/>
                    <a:pt x="588955" y="1277323"/>
                  </a:cubicBezTo>
                  <a:cubicBezTo>
                    <a:pt x="558557" y="1192325"/>
                    <a:pt x="559116" y="1103390"/>
                    <a:pt x="556768" y="1014902"/>
                  </a:cubicBezTo>
                  <a:cubicBezTo>
                    <a:pt x="556567" y="1007454"/>
                    <a:pt x="556768" y="999983"/>
                    <a:pt x="556499" y="992534"/>
                  </a:cubicBezTo>
                  <a:cubicBezTo>
                    <a:pt x="556074" y="988106"/>
                    <a:pt x="555426" y="983701"/>
                    <a:pt x="554553" y="979337"/>
                  </a:cubicBezTo>
                  <a:cubicBezTo>
                    <a:pt x="570032" y="967169"/>
                    <a:pt x="569741" y="963479"/>
                    <a:pt x="555717" y="951579"/>
                  </a:cubicBezTo>
                  <a:cubicBezTo>
                    <a:pt x="546769" y="944086"/>
                    <a:pt x="539612" y="934669"/>
                    <a:pt x="531626" y="926147"/>
                  </a:cubicBezTo>
                  <a:cubicBezTo>
                    <a:pt x="521002" y="914806"/>
                    <a:pt x="511674" y="901765"/>
                    <a:pt x="499506" y="892460"/>
                  </a:cubicBezTo>
                  <a:cubicBezTo>
                    <a:pt x="463024" y="864252"/>
                    <a:pt x="422851" y="841151"/>
                    <a:pt x="380128" y="823791"/>
                  </a:cubicBezTo>
                  <a:cubicBezTo>
                    <a:pt x="328391" y="803056"/>
                    <a:pt x="275491" y="785497"/>
                    <a:pt x="220064" y="775834"/>
                  </a:cubicBezTo>
                  <a:cubicBezTo>
                    <a:pt x="180204" y="768878"/>
                    <a:pt x="140434" y="764650"/>
                    <a:pt x="100082" y="765523"/>
                  </a:cubicBezTo>
                  <a:cubicBezTo>
                    <a:pt x="79951" y="765948"/>
                    <a:pt x="77714" y="768117"/>
                    <a:pt x="73979" y="788159"/>
                  </a:cubicBezTo>
                  <a:cubicBezTo>
                    <a:pt x="72189" y="797889"/>
                    <a:pt x="70713" y="807664"/>
                    <a:pt x="66351" y="816946"/>
                  </a:cubicBezTo>
                  <a:cubicBezTo>
                    <a:pt x="62929" y="794265"/>
                    <a:pt x="64898" y="771094"/>
                    <a:pt x="72145" y="749328"/>
                  </a:cubicBezTo>
                  <a:cubicBezTo>
                    <a:pt x="77625" y="750402"/>
                    <a:pt x="81092" y="751006"/>
                    <a:pt x="84358" y="751744"/>
                  </a:cubicBezTo>
                  <a:cubicBezTo>
                    <a:pt x="87109" y="752370"/>
                    <a:pt x="89815" y="753175"/>
                    <a:pt x="91739" y="753690"/>
                  </a:cubicBezTo>
                  <a:cubicBezTo>
                    <a:pt x="98450" y="748702"/>
                    <a:pt x="96459" y="726513"/>
                    <a:pt x="88183" y="705957"/>
                  </a:cubicBezTo>
                  <a:lnTo>
                    <a:pt x="105942" y="698217"/>
                  </a:lnTo>
                  <a:cubicBezTo>
                    <a:pt x="92678" y="686295"/>
                    <a:pt x="88048" y="685893"/>
                    <a:pt x="63443" y="693006"/>
                  </a:cubicBezTo>
                  <a:cubicBezTo>
                    <a:pt x="46064" y="684305"/>
                    <a:pt x="30518" y="675715"/>
                    <a:pt x="14234" y="668692"/>
                  </a:cubicBezTo>
                  <a:cubicBezTo>
                    <a:pt x="2916" y="663793"/>
                    <a:pt x="321" y="656501"/>
                    <a:pt x="3430" y="645586"/>
                  </a:cubicBezTo>
                  <a:cubicBezTo>
                    <a:pt x="7501" y="631337"/>
                    <a:pt x="10499" y="616709"/>
                    <a:pt x="15532" y="602818"/>
                  </a:cubicBezTo>
                  <a:cubicBezTo>
                    <a:pt x="35663" y="546899"/>
                    <a:pt x="56845" y="491135"/>
                    <a:pt x="76999" y="435059"/>
                  </a:cubicBezTo>
                  <a:cubicBezTo>
                    <a:pt x="80980" y="423875"/>
                    <a:pt x="81047" y="411506"/>
                    <a:pt x="85029" y="400411"/>
                  </a:cubicBezTo>
                  <a:cubicBezTo>
                    <a:pt x="89771" y="387192"/>
                    <a:pt x="96593" y="374688"/>
                    <a:pt x="102923" y="362006"/>
                  </a:cubicBezTo>
                  <a:cubicBezTo>
                    <a:pt x="107128" y="353439"/>
                    <a:pt x="108761" y="345162"/>
                    <a:pt x="102744" y="336775"/>
                  </a:cubicBezTo>
                  <a:cubicBezTo>
                    <a:pt x="94781" y="325591"/>
                    <a:pt x="94915" y="312863"/>
                    <a:pt x="96034" y="300203"/>
                  </a:cubicBezTo>
                  <a:cubicBezTo>
                    <a:pt x="100507" y="247258"/>
                    <a:pt x="98561" y="194336"/>
                    <a:pt x="92656" y="141749"/>
                  </a:cubicBezTo>
                  <a:cubicBezTo>
                    <a:pt x="88003" y="100435"/>
                    <a:pt x="80130" y="59457"/>
                    <a:pt x="73330" y="18367"/>
                  </a:cubicBezTo>
                  <a:cubicBezTo>
                    <a:pt x="72167" y="11389"/>
                    <a:pt x="71227" y="5305"/>
                    <a:pt x="77803" y="898"/>
                  </a:cubicBezTo>
                  <a:cubicBezTo>
                    <a:pt x="79683" y="1882"/>
                    <a:pt x="81830" y="2330"/>
                    <a:pt x="82054" y="3135"/>
                  </a:cubicBezTo>
                  <a:cubicBezTo>
                    <a:pt x="89099" y="32683"/>
                    <a:pt x="97465" y="62052"/>
                    <a:pt x="102408" y="91958"/>
                  </a:cubicBezTo>
                  <a:cubicBezTo>
                    <a:pt x="107128" y="120499"/>
                    <a:pt x="105987" y="150114"/>
                    <a:pt x="111467" y="178387"/>
                  </a:cubicBezTo>
                  <a:cubicBezTo>
                    <a:pt x="121734" y="231601"/>
                    <a:pt x="116455" y="285261"/>
                    <a:pt x="118558" y="338631"/>
                  </a:cubicBezTo>
                  <a:cubicBezTo>
                    <a:pt x="119318" y="357800"/>
                    <a:pt x="109969" y="377574"/>
                    <a:pt x="104198" y="396788"/>
                  </a:cubicBezTo>
                  <a:cubicBezTo>
                    <a:pt x="89458" y="445997"/>
                    <a:pt x="74560" y="495072"/>
                    <a:pt x="58813" y="543924"/>
                  </a:cubicBezTo>
                  <a:cubicBezTo>
                    <a:pt x="51521" y="566560"/>
                    <a:pt x="41836" y="588436"/>
                    <a:pt x="33694" y="610826"/>
                  </a:cubicBezTo>
                  <a:cubicBezTo>
                    <a:pt x="30227" y="620377"/>
                    <a:pt x="27901" y="630331"/>
                    <a:pt x="24904" y="640620"/>
                  </a:cubicBezTo>
                  <a:cubicBezTo>
                    <a:pt x="37497" y="645988"/>
                    <a:pt x="43491" y="637668"/>
                    <a:pt x="50314" y="633082"/>
                  </a:cubicBezTo>
                  <a:cubicBezTo>
                    <a:pt x="83642" y="610714"/>
                    <a:pt x="116232" y="587094"/>
                    <a:pt x="150052" y="565464"/>
                  </a:cubicBezTo>
                  <a:cubicBezTo>
                    <a:pt x="200559" y="533209"/>
                    <a:pt x="256098" y="511155"/>
                    <a:pt x="312309" y="491493"/>
                  </a:cubicBezTo>
                  <a:cubicBezTo>
                    <a:pt x="343065" y="480757"/>
                    <a:pt x="375588" y="475075"/>
                    <a:pt x="407171" y="466620"/>
                  </a:cubicBezTo>
                  <a:cubicBezTo>
                    <a:pt x="413882" y="464786"/>
                    <a:pt x="420212" y="460782"/>
                    <a:pt x="427839" y="457270"/>
                  </a:cubicBezTo>
                  <a:lnTo>
                    <a:pt x="417259" y="439175"/>
                  </a:lnTo>
                  <a:cubicBezTo>
                    <a:pt x="421397" y="438931"/>
                    <a:pt x="425513" y="438356"/>
                    <a:pt x="429561" y="437452"/>
                  </a:cubicBezTo>
                  <a:cubicBezTo>
                    <a:pt x="436652" y="435104"/>
                    <a:pt x="438688" y="430228"/>
                    <a:pt x="435064" y="423517"/>
                  </a:cubicBezTo>
                  <a:cubicBezTo>
                    <a:pt x="430904" y="415845"/>
                    <a:pt x="426609" y="408285"/>
                    <a:pt x="421889" y="399807"/>
                  </a:cubicBezTo>
                  <a:lnTo>
                    <a:pt x="450453" y="389071"/>
                  </a:lnTo>
                  <a:cubicBezTo>
                    <a:pt x="428644" y="374666"/>
                    <a:pt x="415895" y="358673"/>
                    <a:pt x="411801" y="334359"/>
                  </a:cubicBezTo>
                  <a:cubicBezTo>
                    <a:pt x="433990" y="346885"/>
                    <a:pt x="454435" y="356928"/>
                    <a:pt x="465484" y="380325"/>
                  </a:cubicBezTo>
                  <a:cubicBezTo>
                    <a:pt x="473649" y="397414"/>
                    <a:pt x="478771" y="397615"/>
                    <a:pt x="497895" y="393746"/>
                  </a:cubicBezTo>
                  <a:cubicBezTo>
                    <a:pt x="514940" y="412825"/>
                    <a:pt x="531112" y="433046"/>
                    <a:pt x="556052" y="443089"/>
                  </a:cubicBezTo>
                  <a:lnTo>
                    <a:pt x="572515" y="422444"/>
                  </a:lnTo>
                  <a:cubicBezTo>
                    <a:pt x="581708" y="431391"/>
                    <a:pt x="578957" y="439891"/>
                    <a:pt x="576988" y="448592"/>
                  </a:cubicBezTo>
                  <a:cubicBezTo>
                    <a:pt x="563255" y="455011"/>
                    <a:pt x="550549" y="452193"/>
                    <a:pt x="538538" y="445236"/>
                  </a:cubicBezTo>
                  <a:cubicBezTo>
                    <a:pt x="528226" y="439287"/>
                    <a:pt x="518742" y="431816"/>
                    <a:pt x="508185" y="426403"/>
                  </a:cubicBezTo>
                  <a:cubicBezTo>
                    <a:pt x="503107" y="423915"/>
                    <a:pt x="497247" y="423569"/>
                    <a:pt x="491923" y="425441"/>
                  </a:cubicBezTo>
                  <a:cubicBezTo>
                    <a:pt x="488926" y="426850"/>
                    <a:pt x="487628" y="434209"/>
                    <a:pt x="487450" y="438996"/>
                  </a:cubicBezTo>
                  <a:cubicBezTo>
                    <a:pt x="486935" y="450381"/>
                    <a:pt x="490872" y="460559"/>
                    <a:pt x="503107" y="462683"/>
                  </a:cubicBezTo>
                  <a:cubicBezTo>
                    <a:pt x="523082" y="466106"/>
                    <a:pt x="539679" y="474248"/>
                    <a:pt x="551802" y="490800"/>
                  </a:cubicBezTo>
                  <a:cubicBezTo>
                    <a:pt x="552831" y="491889"/>
                    <a:pt x="554218" y="492560"/>
                    <a:pt x="555717" y="492679"/>
                  </a:cubicBezTo>
                  <a:cubicBezTo>
                    <a:pt x="557774" y="492455"/>
                    <a:pt x="559810" y="491965"/>
                    <a:pt x="561756" y="491225"/>
                  </a:cubicBezTo>
                  <a:lnTo>
                    <a:pt x="551355" y="475031"/>
                  </a:lnTo>
                  <a:cubicBezTo>
                    <a:pt x="553591" y="474583"/>
                    <a:pt x="555985" y="473308"/>
                    <a:pt x="557349" y="473979"/>
                  </a:cubicBezTo>
                  <a:cubicBezTo>
                    <a:pt x="563344" y="476909"/>
                    <a:pt x="568757" y="481271"/>
                    <a:pt x="574953" y="483463"/>
                  </a:cubicBezTo>
                  <a:cubicBezTo>
                    <a:pt x="585018" y="487020"/>
                    <a:pt x="590476" y="481875"/>
                    <a:pt x="589246" y="471139"/>
                  </a:cubicBezTo>
                  <a:cubicBezTo>
                    <a:pt x="588016" y="460402"/>
                    <a:pt x="585287" y="448950"/>
                    <a:pt x="585891" y="438012"/>
                  </a:cubicBezTo>
                  <a:cubicBezTo>
                    <a:pt x="586741" y="422175"/>
                    <a:pt x="582670" y="411618"/>
                    <a:pt x="565156" y="410678"/>
                  </a:cubicBezTo>
                  <a:cubicBezTo>
                    <a:pt x="567169" y="403610"/>
                    <a:pt x="571866" y="396228"/>
                    <a:pt x="569786" y="392404"/>
                  </a:cubicBezTo>
                  <a:cubicBezTo>
                    <a:pt x="565805" y="384955"/>
                    <a:pt x="559183" y="376746"/>
                    <a:pt x="551690" y="373793"/>
                  </a:cubicBezTo>
                  <a:cubicBezTo>
                    <a:pt x="536033" y="367687"/>
                    <a:pt x="518854" y="365003"/>
                    <a:pt x="502481" y="360574"/>
                  </a:cubicBezTo>
                  <a:cubicBezTo>
                    <a:pt x="497068" y="359098"/>
                    <a:pt x="489642" y="358113"/>
                    <a:pt x="487069" y="354266"/>
                  </a:cubicBezTo>
                  <a:cubicBezTo>
                    <a:pt x="475371" y="336775"/>
                    <a:pt x="456000" y="334135"/>
                    <a:pt x="438777" y="329483"/>
                  </a:cubicBezTo>
                  <a:cubicBezTo>
                    <a:pt x="410146" y="321810"/>
                    <a:pt x="380621" y="317628"/>
                    <a:pt x="351542" y="311879"/>
                  </a:cubicBezTo>
                  <a:cubicBezTo>
                    <a:pt x="350200" y="311633"/>
                    <a:pt x="349082" y="310380"/>
                    <a:pt x="346442" y="308658"/>
                  </a:cubicBezTo>
                  <a:cubicBezTo>
                    <a:pt x="352638" y="302127"/>
                    <a:pt x="360243" y="303782"/>
                    <a:pt x="366573" y="304923"/>
                  </a:cubicBezTo>
                  <a:cubicBezTo>
                    <a:pt x="396479" y="310246"/>
                    <a:pt x="426229" y="316621"/>
                    <a:pt x="456179" y="321766"/>
                  </a:cubicBezTo>
                  <a:cubicBezTo>
                    <a:pt x="465127" y="323287"/>
                    <a:pt x="474521" y="321989"/>
                    <a:pt x="485794" y="321989"/>
                  </a:cubicBezTo>
                  <a:cubicBezTo>
                    <a:pt x="481679" y="308121"/>
                    <a:pt x="473067" y="308569"/>
                    <a:pt x="465373" y="307763"/>
                  </a:cubicBezTo>
                  <a:cubicBezTo>
                    <a:pt x="454189" y="306466"/>
                    <a:pt x="443005" y="305817"/>
                    <a:pt x="432134" y="303804"/>
                  </a:cubicBezTo>
                  <a:cubicBezTo>
                    <a:pt x="426877" y="302842"/>
                    <a:pt x="422068" y="299331"/>
                    <a:pt x="414240" y="295685"/>
                  </a:cubicBezTo>
                  <a:cubicBezTo>
                    <a:pt x="426363" y="286290"/>
                    <a:pt x="436607" y="278573"/>
                    <a:pt x="426117" y="261238"/>
                  </a:cubicBezTo>
                  <a:cubicBezTo>
                    <a:pt x="437301" y="262110"/>
                    <a:pt x="445152" y="260679"/>
                    <a:pt x="450945" y="263475"/>
                  </a:cubicBezTo>
                  <a:cubicBezTo>
                    <a:pt x="464858" y="270530"/>
                    <a:pt x="478167" y="278730"/>
                    <a:pt x="490738" y="287990"/>
                  </a:cubicBezTo>
                  <a:cubicBezTo>
                    <a:pt x="510578" y="302485"/>
                    <a:pt x="534668" y="302999"/>
                    <a:pt x="557707" y="311633"/>
                  </a:cubicBezTo>
                  <a:cubicBezTo>
                    <a:pt x="556365" y="319999"/>
                    <a:pt x="550706" y="322235"/>
                    <a:pt x="542542" y="318589"/>
                  </a:cubicBezTo>
                  <a:cubicBezTo>
                    <a:pt x="529993" y="312975"/>
                    <a:pt x="519883" y="318388"/>
                    <a:pt x="505948" y="324875"/>
                  </a:cubicBezTo>
                  <a:cubicBezTo>
                    <a:pt x="524938" y="338698"/>
                    <a:pt x="541893" y="349837"/>
                    <a:pt x="562807" y="352924"/>
                  </a:cubicBezTo>
                  <a:cubicBezTo>
                    <a:pt x="571396" y="354199"/>
                    <a:pt x="579001" y="351045"/>
                    <a:pt x="582647" y="341942"/>
                  </a:cubicBezTo>
                  <a:cubicBezTo>
                    <a:pt x="586718" y="331854"/>
                    <a:pt x="589067" y="320960"/>
                    <a:pt x="601794" y="316643"/>
                  </a:cubicBezTo>
                  <a:cubicBezTo>
                    <a:pt x="605463" y="315391"/>
                    <a:pt x="609578" y="307898"/>
                    <a:pt x="609220" y="303625"/>
                  </a:cubicBezTo>
                  <a:cubicBezTo>
                    <a:pt x="606984" y="278350"/>
                    <a:pt x="627115" y="279714"/>
                    <a:pt x="646262" y="271348"/>
                  </a:cubicBezTo>
                  <a:cubicBezTo>
                    <a:pt x="636353" y="289847"/>
                    <a:pt x="628188" y="303558"/>
                    <a:pt x="621456" y="317941"/>
                  </a:cubicBezTo>
                  <a:cubicBezTo>
                    <a:pt x="604300" y="354602"/>
                    <a:pt x="596404" y="391979"/>
                    <a:pt x="609355" y="432442"/>
                  </a:cubicBezTo>
                  <a:cubicBezTo>
                    <a:pt x="617049" y="456465"/>
                    <a:pt x="621523" y="481651"/>
                    <a:pt x="625795" y="506569"/>
                  </a:cubicBezTo>
                  <a:cubicBezTo>
                    <a:pt x="627607" y="517082"/>
                    <a:pt x="625191" y="528333"/>
                    <a:pt x="624699" y="539070"/>
                  </a:cubicBezTo>
                  <a:cubicBezTo>
                    <a:pt x="606805" y="544930"/>
                    <a:pt x="587613" y="545400"/>
                    <a:pt x="582401" y="566403"/>
                  </a:cubicBezTo>
                  <a:cubicBezTo>
                    <a:pt x="582021" y="567969"/>
                    <a:pt x="579225" y="569647"/>
                    <a:pt x="577301" y="570005"/>
                  </a:cubicBezTo>
                  <a:cubicBezTo>
                    <a:pt x="570278" y="571324"/>
                    <a:pt x="565894" y="574478"/>
                    <a:pt x="568847" y="582128"/>
                  </a:cubicBezTo>
                  <a:cubicBezTo>
                    <a:pt x="571642" y="589375"/>
                    <a:pt x="577413" y="589241"/>
                    <a:pt x="583721" y="586892"/>
                  </a:cubicBezTo>
                  <a:cubicBezTo>
                    <a:pt x="584996" y="586400"/>
                    <a:pt x="586606" y="586892"/>
                    <a:pt x="590834" y="586892"/>
                  </a:cubicBezTo>
                  <a:lnTo>
                    <a:pt x="600743" y="614785"/>
                  </a:lnTo>
                  <a:cubicBezTo>
                    <a:pt x="596270" y="610072"/>
                    <a:pt x="591796" y="605384"/>
                    <a:pt x="587322" y="600716"/>
                  </a:cubicBezTo>
                  <a:cubicBezTo>
                    <a:pt x="593496" y="631606"/>
                    <a:pt x="608661" y="657933"/>
                    <a:pt x="626175" y="683477"/>
                  </a:cubicBezTo>
                  <a:close/>
                  <a:moveTo>
                    <a:pt x="215411" y="609283"/>
                  </a:moveTo>
                  <a:lnTo>
                    <a:pt x="214829" y="608679"/>
                  </a:lnTo>
                  <a:cubicBezTo>
                    <a:pt x="216507" y="617662"/>
                    <a:pt x="213286" y="626857"/>
                    <a:pt x="206375" y="632836"/>
                  </a:cubicBezTo>
                  <a:cubicBezTo>
                    <a:pt x="199418" y="639412"/>
                    <a:pt x="193110" y="635699"/>
                    <a:pt x="185818" y="633865"/>
                  </a:cubicBezTo>
                  <a:cubicBezTo>
                    <a:pt x="181725" y="632836"/>
                    <a:pt x="175574" y="635073"/>
                    <a:pt x="172017" y="637914"/>
                  </a:cubicBezTo>
                  <a:cubicBezTo>
                    <a:pt x="163920" y="644447"/>
                    <a:pt x="156427" y="651710"/>
                    <a:pt x="149649" y="659611"/>
                  </a:cubicBezTo>
                  <a:cubicBezTo>
                    <a:pt x="146921" y="662764"/>
                    <a:pt x="146786" y="668222"/>
                    <a:pt x="144304" y="676632"/>
                  </a:cubicBezTo>
                  <a:cubicBezTo>
                    <a:pt x="153609" y="673367"/>
                    <a:pt x="158999" y="671779"/>
                    <a:pt x="164144" y="669609"/>
                  </a:cubicBezTo>
                  <a:cubicBezTo>
                    <a:pt x="177833" y="663860"/>
                    <a:pt x="190985" y="656882"/>
                    <a:pt x="205077" y="652184"/>
                  </a:cubicBezTo>
                  <a:cubicBezTo>
                    <a:pt x="231919" y="643237"/>
                    <a:pt x="259677" y="637310"/>
                    <a:pt x="285781" y="626909"/>
                  </a:cubicBezTo>
                  <a:cubicBezTo>
                    <a:pt x="326043" y="610804"/>
                    <a:pt x="367289" y="612146"/>
                    <a:pt x="408804" y="615725"/>
                  </a:cubicBezTo>
                  <a:cubicBezTo>
                    <a:pt x="423008" y="616977"/>
                    <a:pt x="423925" y="621563"/>
                    <a:pt x="414732" y="637444"/>
                  </a:cubicBezTo>
                  <a:cubicBezTo>
                    <a:pt x="390910" y="624023"/>
                    <a:pt x="366059" y="630734"/>
                    <a:pt x="341298" y="634961"/>
                  </a:cubicBezTo>
                  <a:cubicBezTo>
                    <a:pt x="334587" y="636079"/>
                    <a:pt x="328257" y="638518"/>
                    <a:pt x="321636" y="639032"/>
                  </a:cubicBezTo>
                  <a:cubicBezTo>
                    <a:pt x="265359" y="643260"/>
                    <a:pt x="214896" y="664710"/>
                    <a:pt x="166425" y="691597"/>
                  </a:cubicBezTo>
                  <a:cubicBezTo>
                    <a:pt x="154682" y="698106"/>
                    <a:pt x="144818" y="705219"/>
                    <a:pt x="129586" y="703206"/>
                  </a:cubicBezTo>
                  <a:cubicBezTo>
                    <a:pt x="114353" y="701192"/>
                    <a:pt x="104981" y="713897"/>
                    <a:pt x="108157" y="729488"/>
                  </a:cubicBezTo>
                  <a:cubicBezTo>
                    <a:pt x="109723" y="737317"/>
                    <a:pt x="113167" y="744765"/>
                    <a:pt x="116075" y="753332"/>
                  </a:cubicBezTo>
                  <a:cubicBezTo>
                    <a:pt x="121354" y="753332"/>
                    <a:pt x="125671" y="753533"/>
                    <a:pt x="129966" y="753332"/>
                  </a:cubicBezTo>
                  <a:cubicBezTo>
                    <a:pt x="164233" y="751574"/>
                    <a:pt x="198568" y="754806"/>
                    <a:pt x="231919" y="762928"/>
                  </a:cubicBezTo>
                  <a:cubicBezTo>
                    <a:pt x="286250" y="775765"/>
                    <a:pt x="339419" y="793129"/>
                    <a:pt x="390843" y="814844"/>
                  </a:cubicBezTo>
                  <a:cubicBezTo>
                    <a:pt x="398984" y="818311"/>
                    <a:pt x="406500" y="823411"/>
                    <a:pt x="414843" y="826184"/>
                  </a:cubicBezTo>
                  <a:cubicBezTo>
                    <a:pt x="419093" y="827616"/>
                    <a:pt x="426027" y="827236"/>
                    <a:pt x="428913" y="824574"/>
                  </a:cubicBezTo>
                  <a:cubicBezTo>
                    <a:pt x="431798" y="821912"/>
                    <a:pt x="431351" y="815403"/>
                    <a:pt x="430658" y="810818"/>
                  </a:cubicBezTo>
                  <a:cubicBezTo>
                    <a:pt x="430210" y="807731"/>
                    <a:pt x="426766" y="805069"/>
                    <a:pt x="424640" y="802228"/>
                  </a:cubicBezTo>
                  <a:cubicBezTo>
                    <a:pt x="415313" y="803369"/>
                    <a:pt x="403704" y="814956"/>
                    <a:pt x="399566" y="793975"/>
                  </a:cubicBezTo>
                  <a:cubicBezTo>
                    <a:pt x="415872" y="785900"/>
                    <a:pt x="431575" y="775096"/>
                    <a:pt x="448932" y="770399"/>
                  </a:cubicBezTo>
                  <a:cubicBezTo>
                    <a:pt x="465708" y="765925"/>
                    <a:pt x="484206" y="767290"/>
                    <a:pt x="501944" y="766641"/>
                  </a:cubicBezTo>
                  <a:cubicBezTo>
                    <a:pt x="515186" y="766171"/>
                    <a:pt x="528450" y="766641"/>
                    <a:pt x="544443" y="766641"/>
                  </a:cubicBezTo>
                  <a:cubicBezTo>
                    <a:pt x="545092" y="732709"/>
                    <a:pt x="547798" y="701058"/>
                    <a:pt x="545852" y="669184"/>
                  </a:cubicBezTo>
                  <a:cubicBezTo>
                    <a:pt x="545785" y="658528"/>
                    <a:pt x="539544" y="648881"/>
                    <a:pt x="529837" y="644467"/>
                  </a:cubicBezTo>
                  <a:cubicBezTo>
                    <a:pt x="523596" y="641224"/>
                    <a:pt x="518273" y="636258"/>
                    <a:pt x="508073" y="628810"/>
                  </a:cubicBezTo>
                  <a:cubicBezTo>
                    <a:pt x="514000" y="625969"/>
                    <a:pt x="517221" y="625231"/>
                    <a:pt x="519257" y="623285"/>
                  </a:cubicBezTo>
                  <a:cubicBezTo>
                    <a:pt x="529636" y="613689"/>
                    <a:pt x="529032" y="608679"/>
                    <a:pt x="517020" y="602013"/>
                  </a:cubicBezTo>
                  <a:cubicBezTo>
                    <a:pt x="514380" y="600615"/>
                    <a:pt x="511629" y="599470"/>
                    <a:pt x="508788" y="598591"/>
                  </a:cubicBezTo>
                  <a:cubicBezTo>
                    <a:pt x="478637" y="588883"/>
                    <a:pt x="448082" y="583627"/>
                    <a:pt x="416409" y="590248"/>
                  </a:cubicBezTo>
                  <a:cubicBezTo>
                    <a:pt x="409699" y="591679"/>
                    <a:pt x="402630" y="592238"/>
                    <a:pt x="395428" y="593223"/>
                  </a:cubicBezTo>
                  <a:cubicBezTo>
                    <a:pt x="395585" y="590069"/>
                    <a:pt x="395428" y="589129"/>
                    <a:pt x="395696" y="588749"/>
                  </a:cubicBezTo>
                  <a:cubicBezTo>
                    <a:pt x="396636" y="587631"/>
                    <a:pt x="397687" y="586154"/>
                    <a:pt x="398940" y="585841"/>
                  </a:cubicBezTo>
                  <a:cubicBezTo>
                    <a:pt x="435914" y="577051"/>
                    <a:pt x="472955" y="566225"/>
                    <a:pt x="509236" y="588570"/>
                  </a:cubicBezTo>
                  <a:cubicBezTo>
                    <a:pt x="512434" y="590458"/>
                    <a:pt x="515924" y="591838"/>
                    <a:pt x="519548" y="592663"/>
                  </a:cubicBezTo>
                  <a:cubicBezTo>
                    <a:pt x="534377" y="596220"/>
                    <a:pt x="543056" y="588883"/>
                    <a:pt x="541915" y="574098"/>
                  </a:cubicBezTo>
                  <a:cubicBezTo>
                    <a:pt x="540998" y="563160"/>
                    <a:pt x="507133" y="534798"/>
                    <a:pt x="496262" y="536073"/>
                  </a:cubicBezTo>
                  <a:cubicBezTo>
                    <a:pt x="494048" y="536419"/>
                    <a:pt x="491946" y="537294"/>
                    <a:pt x="490156" y="538623"/>
                  </a:cubicBezTo>
                  <a:cubicBezTo>
                    <a:pt x="475103" y="549359"/>
                    <a:pt x="460899" y="543096"/>
                    <a:pt x="448775" y="534350"/>
                  </a:cubicBezTo>
                  <a:cubicBezTo>
                    <a:pt x="431351" y="521802"/>
                    <a:pt x="411891" y="521332"/>
                    <a:pt x="393146" y="524441"/>
                  </a:cubicBezTo>
                  <a:cubicBezTo>
                    <a:pt x="366730" y="528781"/>
                    <a:pt x="340962" y="537169"/>
                    <a:pt x="314859" y="543633"/>
                  </a:cubicBezTo>
                  <a:cubicBezTo>
                    <a:pt x="311929" y="544349"/>
                    <a:pt x="308685" y="543633"/>
                    <a:pt x="303675" y="543633"/>
                  </a:cubicBezTo>
                  <a:lnTo>
                    <a:pt x="329174" y="521489"/>
                  </a:lnTo>
                  <a:lnTo>
                    <a:pt x="326289" y="517015"/>
                  </a:lnTo>
                  <a:cubicBezTo>
                    <a:pt x="309446" y="524016"/>
                    <a:pt x="292044" y="529988"/>
                    <a:pt x="276051" y="538600"/>
                  </a:cubicBezTo>
                  <a:cubicBezTo>
                    <a:pt x="270727" y="541463"/>
                    <a:pt x="269027" y="551081"/>
                    <a:pt x="263860" y="561192"/>
                  </a:cubicBezTo>
                  <a:cubicBezTo>
                    <a:pt x="258872" y="563160"/>
                    <a:pt x="249254" y="565486"/>
                    <a:pt x="241268" y="570452"/>
                  </a:cubicBezTo>
                  <a:cubicBezTo>
                    <a:pt x="230666" y="577183"/>
                    <a:pt x="220802" y="584978"/>
                    <a:pt x="211788" y="593715"/>
                  </a:cubicBezTo>
                  <a:cubicBezTo>
                    <a:pt x="205837" y="599016"/>
                    <a:pt x="206889" y="605637"/>
                    <a:pt x="215322" y="609283"/>
                  </a:cubicBezTo>
                  <a:close/>
                  <a:moveTo>
                    <a:pt x="341969" y="525090"/>
                  </a:moveTo>
                  <a:cubicBezTo>
                    <a:pt x="398984" y="494021"/>
                    <a:pt x="457141" y="500373"/>
                    <a:pt x="516237" y="519431"/>
                  </a:cubicBezTo>
                  <a:cubicBezTo>
                    <a:pt x="513083" y="515648"/>
                    <a:pt x="509102" y="512660"/>
                    <a:pt x="504583" y="510707"/>
                  </a:cubicBezTo>
                  <a:cubicBezTo>
                    <a:pt x="480180" y="502044"/>
                    <a:pt x="455665" y="493679"/>
                    <a:pt x="431060" y="485611"/>
                  </a:cubicBezTo>
                  <a:cubicBezTo>
                    <a:pt x="426833" y="484188"/>
                    <a:pt x="422314" y="483864"/>
                    <a:pt x="417930" y="484671"/>
                  </a:cubicBezTo>
                  <a:cubicBezTo>
                    <a:pt x="396256" y="489257"/>
                    <a:pt x="374469" y="493618"/>
                    <a:pt x="353197" y="499680"/>
                  </a:cubicBezTo>
                  <a:cubicBezTo>
                    <a:pt x="341656" y="502946"/>
                    <a:pt x="338300" y="512877"/>
                    <a:pt x="341879" y="525090"/>
                  </a:cubicBezTo>
                  <a:close/>
                  <a:moveTo>
                    <a:pt x="540797" y="858819"/>
                  </a:moveTo>
                  <a:cubicBezTo>
                    <a:pt x="515588" y="855397"/>
                    <a:pt x="498164" y="857365"/>
                    <a:pt x="484206" y="865529"/>
                  </a:cubicBezTo>
                  <a:lnTo>
                    <a:pt x="538605" y="908297"/>
                  </a:lnTo>
                  <a:cubicBezTo>
                    <a:pt x="539365" y="888971"/>
                    <a:pt x="539947" y="874566"/>
                    <a:pt x="540708" y="858819"/>
                  </a:cubicBezTo>
                  <a:close/>
                  <a:moveTo>
                    <a:pt x="595218" y="735438"/>
                  </a:moveTo>
                  <a:cubicBezTo>
                    <a:pt x="593563" y="724589"/>
                    <a:pt x="592198" y="715911"/>
                    <a:pt x="590901" y="707232"/>
                  </a:cubicBezTo>
                  <a:cubicBezTo>
                    <a:pt x="587613" y="685267"/>
                    <a:pt x="584392" y="663301"/>
                    <a:pt x="581059" y="641358"/>
                  </a:cubicBezTo>
                  <a:cubicBezTo>
                    <a:pt x="579471" y="631002"/>
                    <a:pt x="575870" y="621898"/>
                    <a:pt x="562606" y="613891"/>
                  </a:cubicBezTo>
                  <a:cubicBezTo>
                    <a:pt x="563389" y="622010"/>
                    <a:pt x="563232" y="626640"/>
                    <a:pt x="564395" y="630912"/>
                  </a:cubicBezTo>
                  <a:cubicBezTo>
                    <a:pt x="566140" y="637265"/>
                    <a:pt x="570144" y="643215"/>
                    <a:pt x="570859" y="649590"/>
                  </a:cubicBezTo>
                  <a:cubicBezTo>
                    <a:pt x="573521" y="673725"/>
                    <a:pt x="575199" y="697994"/>
                    <a:pt x="577346" y="722196"/>
                  </a:cubicBezTo>
                  <a:cubicBezTo>
                    <a:pt x="578084" y="731590"/>
                    <a:pt x="582290" y="737093"/>
                    <a:pt x="595129" y="735438"/>
                  </a:cubicBezTo>
                  <a:close/>
                  <a:moveTo>
                    <a:pt x="597723" y="783573"/>
                  </a:moveTo>
                  <a:cubicBezTo>
                    <a:pt x="600967" y="797665"/>
                    <a:pt x="603181" y="812115"/>
                    <a:pt x="607744" y="825782"/>
                  </a:cubicBezTo>
                  <a:cubicBezTo>
                    <a:pt x="612307" y="839448"/>
                    <a:pt x="612799" y="856403"/>
                    <a:pt x="630492" y="863606"/>
                  </a:cubicBezTo>
                  <a:cubicBezTo>
                    <a:pt x="631655" y="843609"/>
                    <a:pt x="613761" y="795496"/>
                    <a:pt x="597634" y="783529"/>
                  </a:cubicBezTo>
                  <a:close/>
                  <a:moveTo>
                    <a:pt x="610630" y="720004"/>
                  </a:moveTo>
                  <a:cubicBezTo>
                    <a:pt x="616378" y="695243"/>
                    <a:pt x="613426" y="686340"/>
                    <a:pt x="598148" y="678467"/>
                  </a:cubicBezTo>
                  <a:cubicBezTo>
                    <a:pt x="598462" y="702669"/>
                    <a:pt x="599916" y="708037"/>
                    <a:pt x="610540" y="720004"/>
                  </a:cubicBezTo>
                  <a:close/>
                  <a:moveTo>
                    <a:pt x="582267" y="362341"/>
                  </a:moveTo>
                  <a:lnTo>
                    <a:pt x="587635" y="365562"/>
                  </a:lnTo>
                  <a:cubicBezTo>
                    <a:pt x="596739" y="360932"/>
                    <a:pt x="596046" y="352633"/>
                    <a:pt x="591863" y="342724"/>
                  </a:cubicBezTo>
                  <a:close/>
                  <a:moveTo>
                    <a:pt x="536391" y="849581"/>
                  </a:moveTo>
                  <a:cubicBezTo>
                    <a:pt x="538627" y="846942"/>
                    <a:pt x="541244" y="844929"/>
                    <a:pt x="540864" y="844235"/>
                  </a:cubicBezTo>
                  <a:cubicBezTo>
                    <a:pt x="539746" y="842072"/>
                    <a:pt x="538091" y="840243"/>
                    <a:pt x="536033" y="838934"/>
                  </a:cubicBezTo>
                  <a:cubicBezTo>
                    <a:pt x="535563" y="838643"/>
                    <a:pt x="531917" y="841462"/>
                    <a:pt x="532118" y="842312"/>
                  </a:cubicBezTo>
                  <a:cubicBezTo>
                    <a:pt x="532588" y="844571"/>
                    <a:pt x="534400" y="846517"/>
                    <a:pt x="536301" y="849581"/>
                  </a:cubicBezTo>
                  <a:close/>
                  <a:moveTo>
                    <a:pt x="602532" y="512027"/>
                  </a:moveTo>
                  <a:cubicBezTo>
                    <a:pt x="593294" y="518044"/>
                    <a:pt x="592176" y="523211"/>
                    <a:pt x="603852" y="527573"/>
                  </a:cubicBezTo>
                  <a:cubicBezTo>
                    <a:pt x="603204" y="521019"/>
                    <a:pt x="602823" y="516523"/>
                    <a:pt x="602443" y="51202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" name="Полилиния: фигура 7">
              <a:extLst>
                <a:ext uri="{FF2B5EF4-FFF2-40B4-BE49-F238E27FC236}">
                  <a16:creationId xmlns:a16="http://schemas.microsoft.com/office/drawing/2014/main" id="{0E3D8E53-6643-4714-8B73-B365C1B549B1}"/>
                </a:ext>
              </a:extLst>
            </p:cNvPr>
            <p:cNvSpPr/>
            <p:nvPr/>
          </p:nvSpPr>
          <p:spPr>
            <a:xfrm>
              <a:off x="6455450" y="5070089"/>
              <a:ext cx="641087" cy="1228466"/>
            </a:xfrm>
            <a:custGeom>
              <a:avLst/>
              <a:gdLst>
                <a:gd name="connsiteX0" fmla="*/ 55071 w 641087"/>
                <a:gd name="connsiteY0" fmla="*/ 2194 h 1228466"/>
                <a:gd name="connsiteX1" fmla="*/ 75202 w 641087"/>
                <a:gd name="connsiteY1" fmla="*/ 7205 h 1228466"/>
                <a:gd name="connsiteX2" fmla="*/ 139532 w 641087"/>
                <a:gd name="connsiteY2" fmla="*/ 65361 h 1228466"/>
                <a:gd name="connsiteX3" fmla="*/ 242805 w 641087"/>
                <a:gd name="connsiteY3" fmla="*/ 160626 h 1228466"/>
                <a:gd name="connsiteX4" fmla="*/ 383521 w 641087"/>
                <a:gd name="connsiteY4" fmla="*/ 287944 h 1228466"/>
                <a:gd name="connsiteX5" fmla="*/ 441924 w 641087"/>
                <a:gd name="connsiteY5" fmla="*/ 345184 h 1228466"/>
                <a:gd name="connsiteX6" fmla="*/ 448120 w 641087"/>
                <a:gd name="connsiteY6" fmla="*/ 351626 h 1228466"/>
                <a:gd name="connsiteX7" fmla="*/ 598410 w 641087"/>
                <a:gd name="connsiteY7" fmla="*/ 487287 h 1228466"/>
                <a:gd name="connsiteX8" fmla="*/ 643302 w 641087"/>
                <a:gd name="connsiteY8" fmla="*/ 538532 h 1228466"/>
                <a:gd name="connsiteX9" fmla="*/ 584117 w 641087"/>
                <a:gd name="connsiteY9" fmla="*/ 485878 h 1228466"/>
                <a:gd name="connsiteX10" fmla="*/ 547254 w 641087"/>
                <a:gd name="connsiteY10" fmla="*/ 457426 h 1228466"/>
                <a:gd name="connsiteX11" fmla="*/ 530076 w 641087"/>
                <a:gd name="connsiteY11" fmla="*/ 440203 h 1228466"/>
                <a:gd name="connsiteX12" fmla="*/ 519205 w 641087"/>
                <a:gd name="connsiteY12" fmla="*/ 426648 h 1228466"/>
                <a:gd name="connsiteX13" fmla="*/ 516789 w 641087"/>
                <a:gd name="connsiteY13" fmla="*/ 465792 h 1228466"/>
                <a:gd name="connsiteX14" fmla="*/ 530344 w 641087"/>
                <a:gd name="connsiteY14" fmla="*/ 457359 h 1228466"/>
                <a:gd name="connsiteX15" fmla="*/ 539582 w 641087"/>
                <a:gd name="connsiteY15" fmla="*/ 468543 h 1228466"/>
                <a:gd name="connsiteX16" fmla="*/ 550453 w 641087"/>
                <a:gd name="connsiteY16" fmla="*/ 498919 h 1228466"/>
                <a:gd name="connsiteX17" fmla="*/ 554211 w 641087"/>
                <a:gd name="connsiteY17" fmla="*/ 517529 h 1228466"/>
                <a:gd name="connsiteX18" fmla="*/ 534505 w 641087"/>
                <a:gd name="connsiteY18" fmla="*/ 679114 h 1228466"/>
                <a:gd name="connsiteX19" fmla="*/ 526363 w 641087"/>
                <a:gd name="connsiteY19" fmla="*/ 884452 h 1228466"/>
                <a:gd name="connsiteX20" fmla="*/ 535310 w 641087"/>
                <a:gd name="connsiteY20" fmla="*/ 1031566 h 1228466"/>
                <a:gd name="connsiteX21" fmla="*/ 567810 w 641087"/>
                <a:gd name="connsiteY21" fmla="*/ 1206617 h 1228466"/>
                <a:gd name="connsiteX22" fmla="*/ 567632 w 641087"/>
                <a:gd name="connsiteY22" fmla="*/ 1229365 h 1228466"/>
                <a:gd name="connsiteX23" fmla="*/ 559266 w 641087"/>
                <a:gd name="connsiteY23" fmla="*/ 1211269 h 1228466"/>
                <a:gd name="connsiteX24" fmla="*/ 539381 w 641087"/>
                <a:gd name="connsiteY24" fmla="*/ 1182415 h 1228466"/>
                <a:gd name="connsiteX25" fmla="*/ 530031 w 641087"/>
                <a:gd name="connsiteY25" fmla="*/ 1163335 h 1228466"/>
                <a:gd name="connsiteX26" fmla="*/ 513277 w 641087"/>
                <a:gd name="connsiteY26" fmla="*/ 1075876 h 1228466"/>
                <a:gd name="connsiteX27" fmla="*/ 496680 w 641087"/>
                <a:gd name="connsiteY27" fmla="*/ 999825 h 1228466"/>
                <a:gd name="connsiteX28" fmla="*/ 502272 w 641087"/>
                <a:gd name="connsiteY28" fmla="*/ 859780 h 1228466"/>
                <a:gd name="connsiteX29" fmla="*/ 505225 w 641087"/>
                <a:gd name="connsiteY29" fmla="*/ 815290 h 1228466"/>
                <a:gd name="connsiteX30" fmla="*/ 514172 w 641087"/>
                <a:gd name="connsiteY30" fmla="*/ 713069 h 1228466"/>
                <a:gd name="connsiteX31" fmla="*/ 502339 w 641087"/>
                <a:gd name="connsiteY31" fmla="*/ 668915 h 1228466"/>
                <a:gd name="connsiteX32" fmla="*/ 498873 w 641087"/>
                <a:gd name="connsiteY32" fmla="*/ 658558 h 1228466"/>
                <a:gd name="connsiteX33" fmla="*/ 451341 w 641087"/>
                <a:gd name="connsiteY33" fmla="*/ 550723 h 1228466"/>
                <a:gd name="connsiteX34" fmla="*/ 432708 w 641087"/>
                <a:gd name="connsiteY34" fmla="*/ 515158 h 1228466"/>
                <a:gd name="connsiteX35" fmla="*/ 394884 w 641087"/>
                <a:gd name="connsiteY35" fmla="*/ 469035 h 1228466"/>
                <a:gd name="connsiteX36" fmla="*/ 381463 w 641087"/>
                <a:gd name="connsiteY36" fmla="*/ 453914 h 1228466"/>
                <a:gd name="connsiteX37" fmla="*/ 395533 w 641087"/>
                <a:gd name="connsiteY37" fmla="*/ 456934 h 1228466"/>
                <a:gd name="connsiteX38" fmla="*/ 406963 w 641087"/>
                <a:gd name="connsiteY38" fmla="*/ 449239 h 1228466"/>
                <a:gd name="connsiteX39" fmla="*/ 398709 w 641087"/>
                <a:gd name="connsiteY39" fmla="*/ 438637 h 1228466"/>
                <a:gd name="connsiteX40" fmla="*/ 264256 w 641087"/>
                <a:gd name="connsiteY40" fmla="*/ 406785 h 1228466"/>
                <a:gd name="connsiteX41" fmla="*/ 202341 w 641087"/>
                <a:gd name="connsiteY41" fmla="*/ 388622 h 1228466"/>
                <a:gd name="connsiteX42" fmla="*/ 112668 w 641087"/>
                <a:gd name="connsiteY42" fmla="*/ 341292 h 1228466"/>
                <a:gd name="connsiteX43" fmla="*/ 69409 w 641087"/>
                <a:gd name="connsiteY43" fmla="*/ 320042 h 1228466"/>
                <a:gd name="connsiteX44" fmla="*/ 91329 w 641087"/>
                <a:gd name="connsiteY44" fmla="*/ 322123 h 1228466"/>
                <a:gd name="connsiteX45" fmla="*/ 50172 w 641087"/>
                <a:gd name="connsiteY45" fmla="*/ 293223 h 1228466"/>
                <a:gd name="connsiteX46" fmla="*/ 64935 w 641087"/>
                <a:gd name="connsiteY46" fmla="*/ 294118 h 1228466"/>
                <a:gd name="connsiteX47" fmla="*/ 87795 w 641087"/>
                <a:gd name="connsiteY47" fmla="*/ 307897 h 1228466"/>
                <a:gd name="connsiteX48" fmla="*/ 123964 w 641087"/>
                <a:gd name="connsiteY48" fmla="*/ 324807 h 1228466"/>
                <a:gd name="connsiteX49" fmla="*/ 150604 w 641087"/>
                <a:gd name="connsiteY49" fmla="*/ 312325 h 1228466"/>
                <a:gd name="connsiteX50" fmla="*/ 174516 w 641087"/>
                <a:gd name="connsiteY50" fmla="*/ 339413 h 1228466"/>
                <a:gd name="connsiteX51" fmla="*/ 210550 w 641087"/>
                <a:gd name="connsiteY51" fmla="*/ 351089 h 1228466"/>
                <a:gd name="connsiteX52" fmla="*/ 189077 w 641087"/>
                <a:gd name="connsiteY52" fmla="*/ 330824 h 1228466"/>
                <a:gd name="connsiteX53" fmla="*/ 204399 w 641087"/>
                <a:gd name="connsiteY53" fmla="*/ 334022 h 1228466"/>
                <a:gd name="connsiteX54" fmla="*/ 228445 w 641087"/>
                <a:gd name="connsiteY54" fmla="*/ 358761 h 1228466"/>
                <a:gd name="connsiteX55" fmla="*/ 254727 w 641087"/>
                <a:gd name="connsiteY55" fmla="*/ 368536 h 1228466"/>
                <a:gd name="connsiteX56" fmla="*/ 248866 w 641087"/>
                <a:gd name="connsiteY56" fmla="*/ 355764 h 1228466"/>
                <a:gd name="connsiteX57" fmla="*/ 272532 w 641087"/>
                <a:gd name="connsiteY57" fmla="*/ 354713 h 1228466"/>
                <a:gd name="connsiteX58" fmla="*/ 269176 w 641087"/>
                <a:gd name="connsiteY58" fmla="*/ 340487 h 1228466"/>
                <a:gd name="connsiteX59" fmla="*/ 185118 w 641087"/>
                <a:gd name="connsiteY59" fmla="*/ 252469 h 1228466"/>
                <a:gd name="connsiteX60" fmla="*/ 124277 w 641087"/>
                <a:gd name="connsiteY60" fmla="*/ 215383 h 1228466"/>
                <a:gd name="connsiteX61" fmla="*/ 58135 w 641087"/>
                <a:gd name="connsiteY61" fmla="*/ 179080 h 1228466"/>
                <a:gd name="connsiteX62" fmla="*/ 28006 w 641087"/>
                <a:gd name="connsiteY62" fmla="*/ 177962 h 1228466"/>
                <a:gd name="connsiteX63" fmla="*/ 17828 w 641087"/>
                <a:gd name="connsiteY63" fmla="*/ 222205 h 1228466"/>
                <a:gd name="connsiteX64" fmla="*/ 7897 w 641087"/>
                <a:gd name="connsiteY64" fmla="*/ 199972 h 1228466"/>
                <a:gd name="connsiteX65" fmla="*/ 17090 w 641087"/>
                <a:gd name="connsiteY65" fmla="*/ 160828 h 1228466"/>
                <a:gd name="connsiteX66" fmla="*/ 20356 w 641087"/>
                <a:gd name="connsiteY66" fmla="*/ 132219 h 1228466"/>
                <a:gd name="connsiteX67" fmla="*/ 8098 w 641087"/>
                <a:gd name="connsiteY67" fmla="*/ 127902 h 1228466"/>
                <a:gd name="connsiteX68" fmla="*/ 2394 w 641087"/>
                <a:gd name="connsiteY68" fmla="*/ 125665 h 1228466"/>
                <a:gd name="connsiteX69" fmla="*/ 22973 w 641087"/>
                <a:gd name="connsiteY69" fmla="*/ 108822 h 1228466"/>
                <a:gd name="connsiteX70" fmla="*/ 18275 w 641087"/>
                <a:gd name="connsiteY70" fmla="*/ 103230 h 1228466"/>
                <a:gd name="connsiteX71" fmla="*/ 92873 w 641087"/>
                <a:gd name="connsiteY71" fmla="*/ 136916 h 1228466"/>
                <a:gd name="connsiteX72" fmla="*/ 81152 w 641087"/>
                <a:gd name="connsiteY72" fmla="*/ 120207 h 1228466"/>
                <a:gd name="connsiteX73" fmla="*/ 37847 w 641087"/>
                <a:gd name="connsiteY73" fmla="*/ 62454 h 1228466"/>
                <a:gd name="connsiteX74" fmla="*/ 33240 w 641087"/>
                <a:gd name="connsiteY74" fmla="*/ 53372 h 1228466"/>
                <a:gd name="connsiteX75" fmla="*/ 7338 w 641087"/>
                <a:gd name="connsiteY75" fmla="*/ 48451 h 1228466"/>
                <a:gd name="connsiteX76" fmla="*/ 14048 w 641087"/>
                <a:gd name="connsiteY76" fmla="*/ 29550 h 1228466"/>
                <a:gd name="connsiteX77" fmla="*/ 49837 w 641087"/>
                <a:gd name="connsiteY77" fmla="*/ 49681 h 1228466"/>
                <a:gd name="connsiteX78" fmla="*/ 79452 w 641087"/>
                <a:gd name="connsiteY78" fmla="*/ 52522 h 1228466"/>
                <a:gd name="connsiteX79" fmla="*/ 112042 w 641087"/>
                <a:gd name="connsiteY79" fmla="*/ 90346 h 1228466"/>
                <a:gd name="connsiteX80" fmla="*/ 116068 w 641087"/>
                <a:gd name="connsiteY80" fmla="*/ 76299 h 1228466"/>
                <a:gd name="connsiteX81" fmla="*/ 130160 w 641087"/>
                <a:gd name="connsiteY81" fmla="*/ 95648 h 1228466"/>
                <a:gd name="connsiteX82" fmla="*/ 143760 w 641087"/>
                <a:gd name="connsiteY82" fmla="*/ 119760 h 1228466"/>
                <a:gd name="connsiteX83" fmla="*/ 161654 w 641087"/>
                <a:gd name="connsiteY83" fmla="*/ 119760 h 1228466"/>
                <a:gd name="connsiteX84" fmla="*/ 171160 w 641087"/>
                <a:gd name="connsiteY84" fmla="*/ 143873 h 1228466"/>
                <a:gd name="connsiteX85" fmla="*/ 215583 w 641087"/>
                <a:gd name="connsiteY85" fmla="*/ 167672 h 1228466"/>
                <a:gd name="connsiteX86" fmla="*/ 216209 w 641087"/>
                <a:gd name="connsiteY86" fmla="*/ 185566 h 1228466"/>
                <a:gd name="connsiteX87" fmla="*/ 233388 w 641087"/>
                <a:gd name="connsiteY87" fmla="*/ 183330 h 1228466"/>
                <a:gd name="connsiteX88" fmla="*/ 263406 w 641087"/>
                <a:gd name="connsiteY88" fmla="*/ 209634 h 1228466"/>
                <a:gd name="connsiteX89" fmla="*/ 201782 w 641087"/>
                <a:gd name="connsiteY89" fmla="*/ 196504 h 1228466"/>
                <a:gd name="connsiteX90" fmla="*/ 199746 w 641087"/>
                <a:gd name="connsiteY90" fmla="*/ 200978 h 1228466"/>
                <a:gd name="connsiteX91" fmla="*/ 248128 w 641087"/>
                <a:gd name="connsiteY91" fmla="*/ 228334 h 1228466"/>
                <a:gd name="connsiteX92" fmla="*/ 295414 w 641087"/>
                <a:gd name="connsiteY92" fmla="*/ 257412 h 1228466"/>
                <a:gd name="connsiteX93" fmla="*/ 266783 w 641087"/>
                <a:gd name="connsiteY93" fmla="*/ 223995 h 1228466"/>
                <a:gd name="connsiteX94" fmla="*/ 269780 w 641087"/>
                <a:gd name="connsiteY94" fmla="*/ 220371 h 1228466"/>
                <a:gd name="connsiteX95" fmla="*/ 280204 w 641087"/>
                <a:gd name="connsiteY95" fmla="*/ 225091 h 1228466"/>
                <a:gd name="connsiteX96" fmla="*/ 320265 w 641087"/>
                <a:gd name="connsiteY96" fmla="*/ 260723 h 1228466"/>
                <a:gd name="connsiteX97" fmla="*/ 344243 w 641087"/>
                <a:gd name="connsiteY97" fmla="*/ 280295 h 1228466"/>
                <a:gd name="connsiteX98" fmla="*/ 360974 w 641087"/>
                <a:gd name="connsiteY98" fmla="*/ 307785 h 1228466"/>
                <a:gd name="connsiteX99" fmla="*/ 388464 w 641087"/>
                <a:gd name="connsiteY99" fmla="*/ 339257 h 1228466"/>
                <a:gd name="connsiteX100" fmla="*/ 450133 w 641087"/>
                <a:gd name="connsiteY100" fmla="*/ 374218 h 1228466"/>
                <a:gd name="connsiteX101" fmla="*/ 403160 w 641087"/>
                <a:gd name="connsiteY101" fmla="*/ 333575 h 1228466"/>
                <a:gd name="connsiteX102" fmla="*/ 389471 w 641087"/>
                <a:gd name="connsiteY102" fmla="*/ 320535 h 1228466"/>
                <a:gd name="connsiteX103" fmla="*/ 360393 w 641087"/>
                <a:gd name="connsiteY103" fmla="*/ 280026 h 1228466"/>
                <a:gd name="connsiteX104" fmla="*/ 295123 w 641087"/>
                <a:gd name="connsiteY104" fmla="*/ 219230 h 1228466"/>
                <a:gd name="connsiteX105" fmla="*/ 156442 w 641087"/>
                <a:gd name="connsiteY105" fmla="*/ 93098 h 1228466"/>
                <a:gd name="connsiteX106" fmla="*/ 107009 w 641087"/>
                <a:gd name="connsiteY106" fmla="*/ 45991 h 1228466"/>
                <a:gd name="connsiteX107" fmla="*/ 55563 w 641087"/>
                <a:gd name="connsiteY107" fmla="*/ 1658 h 1228466"/>
                <a:gd name="connsiteX108" fmla="*/ 216478 w 641087"/>
                <a:gd name="connsiteY108" fmla="*/ 244528 h 1228466"/>
                <a:gd name="connsiteX109" fmla="*/ 203817 w 641087"/>
                <a:gd name="connsiteY109" fmla="*/ 237483 h 1228466"/>
                <a:gd name="connsiteX110" fmla="*/ 202520 w 641087"/>
                <a:gd name="connsiteY110" fmla="*/ 243141 h 1228466"/>
                <a:gd name="connsiteX111" fmla="*/ 217081 w 641087"/>
                <a:gd name="connsiteY111" fmla="*/ 243991 h 1228466"/>
                <a:gd name="connsiteX112" fmla="*/ 236139 w 641087"/>
                <a:gd name="connsiteY112" fmla="*/ 260454 h 1228466"/>
                <a:gd name="connsiteX113" fmla="*/ 238689 w 641087"/>
                <a:gd name="connsiteY113" fmla="*/ 256473 h 1228466"/>
                <a:gd name="connsiteX114" fmla="*/ 216478 w 641087"/>
                <a:gd name="connsiteY114" fmla="*/ 244528 h 1228466"/>
                <a:gd name="connsiteX115" fmla="*/ 392849 w 641087"/>
                <a:gd name="connsiteY115" fmla="*/ 376946 h 1228466"/>
                <a:gd name="connsiteX116" fmla="*/ 400476 w 641087"/>
                <a:gd name="connsiteY116" fmla="*/ 400791 h 1228466"/>
                <a:gd name="connsiteX117" fmla="*/ 449484 w 641087"/>
                <a:gd name="connsiteY117" fmla="*/ 413965 h 1228466"/>
                <a:gd name="connsiteX118" fmla="*/ 461026 w 641087"/>
                <a:gd name="connsiteY118" fmla="*/ 410722 h 1228466"/>
                <a:gd name="connsiteX119" fmla="*/ 476684 w 641087"/>
                <a:gd name="connsiteY119" fmla="*/ 394483 h 1228466"/>
                <a:gd name="connsiteX120" fmla="*/ 441857 w 641087"/>
                <a:gd name="connsiteY120" fmla="*/ 399091 h 1228466"/>
                <a:gd name="connsiteX121" fmla="*/ 420965 w 641087"/>
                <a:gd name="connsiteY121" fmla="*/ 392380 h 1228466"/>
                <a:gd name="connsiteX122" fmla="*/ 392849 w 641087"/>
                <a:gd name="connsiteY122" fmla="*/ 376946 h 1228466"/>
                <a:gd name="connsiteX123" fmla="*/ 513031 w 641087"/>
                <a:gd name="connsiteY123" fmla="*/ 608186 h 1228466"/>
                <a:gd name="connsiteX124" fmla="*/ 520256 w 641087"/>
                <a:gd name="connsiteY124" fmla="*/ 606329 h 1228466"/>
                <a:gd name="connsiteX125" fmla="*/ 518735 w 641087"/>
                <a:gd name="connsiteY125" fmla="*/ 578772 h 1228466"/>
                <a:gd name="connsiteX126" fmla="*/ 503704 w 641087"/>
                <a:gd name="connsiteY126" fmla="*/ 591074 h 1228466"/>
                <a:gd name="connsiteX127" fmla="*/ 513009 w 641087"/>
                <a:gd name="connsiteY127" fmla="*/ 608186 h 1228466"/>
                <a:gd name="connsiteX128" fmla="*/ 55585 w 641087"/>
                <a:gd name="connsiteY128" fmla="*/ 162058 h 1228466"/>
                <a:gd name="connsiteX129" fmla="*/ 33396 w 641087"/>
                <a:gd name="connsiteY129" fmla="*/ 148324 h 1228466"/>
                <a:gd name="connsiteX130" fmla="*/ 55585 w 641087"/>
                <a:gd name="connsiteY130" fmla="*/ 162058 h 1228466"/>
                <a:gd name="connsiteX131" fmla="*/ 443221 w 641087"/>
                <a:gd name="connsiteY131" fmla="*/ 467201 h 1228466"/>
                <a:gd name="connsiteX132" fmla="*/ 447941 w 641087"/>
                <a:gd name="connsiteY132" fmla="*/ 464293 h 1228466"/>
                <a:gd name="connsiteX133" fmla="*/ 430293 w 641087"/>
                <a:gd name="connsiteY133" fmla="*/ 444587 h 1228466"/>
                <a:gd name="connsiteX134" fmla="*/ 373881 w 641087"/>
                <a:gd name="connsiteY134" fmla="*/ 390904 h 1228466"/>
                <a:gd name="connsiteX135" fmla="*/ 367796 w 641087"/>
                <a:gd name="connsiteY135" fmla="*/ 387012 h 1228466"/>
                <a:gd name="connsiteX136" fmla="*/ 362920 w 641087"/>
                <a:gd name="connsiteY136" fmla="*/ 390166 h 1228466"/>
                <a:gd name="connsiteX137" fmla="*/ 367640 w 641087"/>
                <a:gd name="connsiteY137" fmla="*/ 393856 h 1228466"/>
                <a:gd name="connsiteX138" fmla="*/ 373970 w 641087"/>
                <a:gd name="connsiteY138" fmla="*/ 390882 h 1228466"/>
                <a:gd name="connsiteX139" fmla="*/ 61177 w 641087"/>
                <a:gd name="connsiteY139" fmla="*/ 144835 h 1228466"/>
                <a:gd name="connsiteX140" fmla="*/ 62721 w 641087"/>
                <a:gd name="connsiteY140" fmla="*/ 142911 h 1228466"/>
                <a:gd name="connsiteX141" fmla="*/ 55116 w 641087"/>
                <a:gd name="connsiteY141" fmla="*/ 136402 h 1228466"/>
                <a:gd name="connsiteX142" fmla="*/ 53058 w 641087"/>
                <a:gd name="connsiteY142" fmla="*/ 138952 h 1228466"/>
                <a:gd name="connsiteX143" fmla="*/ 332835 w 641087"/>
                <a:gd name="connsiteY143" fmla="*/ 314271 h 1228466"/>
                <a:gd name="connsiteX144" fmla="*/ 335676 w 641087"/>
                <a:gd name="connsiteY144" fmla="*/ 312885 h 1228466"/>
                <a:gd name="connsiteX145" fmla="*/ 335363 w 641087"/>
                <a:gd name="connsiteY145" fmla="*/ 309082 h 1228466"/>
                <a:gd name="connsiteX146" fmla="*/ 329055 w 641087"/>
                <a:gd name="connsiteY146" fmla="*/ 307673 h 12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641087" h="1228466">
                  <a:moveTo>
                    <a:pt x="55071" y="2194"/>
                  </a:moveTo>
                  <a:cubicBezTo>
                    <a:pt x="62944" y="-736"/>
                    <a:pt x="69028" y="1456"/>
                    <a:pt x="75202" y="7205"/>
                  </a:cubicBezTo>
                  <a:cubicBezTo>
                    <a:pt x="96384" y="26889"/>
                    <a:pt x="118215" y="45879"/>
                    <a:pt x="139532" y="65361"/>
                  </a:cubicBezTo>
                  <a:cubicBezTo>
                    <a:pt x="174046" y="97012"/>
                    <a:pt x="208179" y="129110"/>
                    <a:pt x="242805" y="160626"/>
                  </a:cubicBezTo>
                  <a:cubicBezTo>
                    <a:pt x="289576" y="203125"/>
                    <a:pt x="336906" y="245199"/>
                    <a:pt x="383521" y="287944"/>
                  </a:cubicBezTo>
                  <a:cubicBezTo>
                    <a:pt x="403652" y="306353"/>
                    <a:pt x="422509" y="325970"/>
                    <a:pt x="441924" y="345184"/>
                  </a:cubicBezTo>
                  <a:cubicBezTo>
                    <a:pt x="444026" y="347287"/>
                    <a:pt x="445838" y="349657"/>
                    <a:pt x="448120" y="351626"/>
                  </a:cubicBezTo>
                  <a:cubicBezTo>
                    <a:pt x="499969" y="394885"/>
                    <a:pt x="547791" y="442619"/>
                    <a:pt x="598410" y="487287"/>
                  </a:cubicBezTo>
                  <a:cubicBezTo>
                    <a:pt x="615499" y="502386"/>
                    <a:pt x="630575" y="519609"/>
                    <a:pt x="643302" y="538532"/>
                  </a:cubicBezTo>
                  <a:cubicBezTo>
                    <a:pt x="623618" y="520951"/>
                    <a:pt x="604203" y="503034"/>
                    <a:pt x="584117" y="485878"/>
                  </a:cubicBezTo>
                  <a:cubicBezTo>
                    <a:pt x="572329" y="475812"/>
                    <a:pt x="559288" y="467246"/>
                    <a:pt x="547254" y="457426"/>
                  </a:cubicBezTo>
                  <a:cubicBezTo>
                    <a:pt x="541125" y="452103"/>
                    <a:pt x="535377" y="446354"/>
                    <a:pt x="530076" y="440203"/>
                  </a:cubicBezTo>
                  <a:cubicBezTo>
                    <a:pt x="526206" y="435975"/>
                    <a:pt x="522851" y="431256"/>
                    <a:pt x="519205" y="426648"/>
                  </a:cubicBezTo>
                  <a:cubicBezTo>
                    <a:pt x="500483" y="444542"/>
                    <a:pt x="500393" y="446063"/>
                    <a:pt x="516789" y="465792"/>
                  </a:cubicBezTo>
                  <a:lnTo>
                    <a:pt x="530344" y="457359"/>
                  </a:lnTo>
                  <a:cubicBezTo>
                    <a:pt x="533699" y="461229"/>
                    <a:pt x="539962" y="465322"/>
                    <a:pt x="539582" y="468543"/>
                  </a:cubicBezTo>
                  <a:cubicBezTo>
                    <a:pt x="538128" y="481002"/>
                    <a:pt x="544950" y="489323"/>
                    <a:pt x="550453" y="498919"/>
                  </a:cubicBezTo>
                  <a:cubicBezTo>
                    <a:pt x="553540" y="504600"/>
                    <a:pt x="554859" y="511087"/>
                    <a:pt x="554211" y="517529"/>
                  </a:cubicBezTo>
                  <a:cubicBezTo>
                    <a:pt x="547814" y="571413"/>
                    <a:pt x="538553" y="625073"/>
                    <a:pt x="534505" y="679114"/>
                  </a:cubicBezTo>
                  <a:cubicBezTo>
                    <a:pt x="529427" y="747404"/>
                    <a:pt x="526542" y="815984"/>
                    <a:pt x="526363" y="884452"/>
                  </a:cubicBezTo>
                  <a:cubicBezTo>
                    <a:pt x="526229" y="933482"/>
                    <a:pt x="532626" y="982490"/>
                    <a:pt x="535310" y="1031566"/>
                  </a:cubicBezTo>
                  <a:cubicBezTo>
                    <a:pt x="538486" y="1091400"/>
                    <a:pt x="556582" y="1148348"/>
                    <a:pt x="567810" y="1206617"/>
                  </a:cubicBezTo>
                  <a:cubicBezTo>
                    <a:pt x="569644" y="1214088"/>
                    <a:pt x="569578" y="1221916"/>
                    <a:pt x="567632" y="1229365"/>
                  </a:cubicBezTo>
                  <a:cubicBezTo>
                    <a:pt x="564836" y="1223326"/>
                    <a:pt x="561905" y="1217353"/>
                    <a:pt x="559266" y="1211269"/>
                  </a:cubicBezTo>
                  <a:cubicBezTo>
                    <a:pt x="554524" y="1200354"/>
                    <a:pt x="550050" y="1189908"/>
                    <a:pt x="539381" y="1182415"/>
                  </a:cubicBezTo>
                  <a:cubicBezTo>
                    <a:pt x="534259" y="1178813"/>
                    <a:pt x="531418" y="1170180"/>
                    <a:pt x="530031" y="1163335"/>
                  </a:cubicBezTo>
                  <a:cubicBezTo>
                    <a:pt x="524148" y="1134257"/>
                    <a:pt x="521285" y="1104328"/>
                    <a:pt x="513277" y="1075876"/>
                  </a:cubicBezTo>
                  <a:cubicBezTo>
                    <a:pt x="506187" y="1050757"/>
                    <a:pt x="497620" y="1026242"/>
                    <a:pt x="496680" y="999825"/>
                  </a:cubicBezTo>
                  <a:cubicBezTo>
                    <a:pt x="494869" y="953010"/>
                    <a:pt x="494869" y="906305"/>
                    <a:pt x="502272" y="859780"/>
                  </a:cubicBezTo>
                  <a:cubicBezTo>
                    <a:pt x="504509" y="845174"/>
                    <a:pt x="503950" y="830098"/>
                    <a:pt x="505225" y="815290"/>
                  </a:cubicBezTo>
                  <a:cubicBezTo>
                    <a:pt x="508133" y="781202"/>
                    <a:pt x="511935" y="747180"/>
                    <a:pt x="514172" y="713069"/>
                  </a:cubicBezTo>
                  <a:cubicBezTo>
                    <a:pt x="515291" y="697411"/>
                    <a:pt x="519943" y="680210"/>
                    <a:pt x="502339" y="668915"/>
                  </a:cubicBezTo>
                  <a:cubicBezTo>
                    <a:pt x="499946" y="667371"/>
                    <a:pt x="499745" y="662204"/>
                    <a:pt x="498873" y="658558"/>
                  </a:cubicBezTo>
                  <a:cubicBezTo>
                    <a:pt x="489321" y="619817"/>
                    <a:pt x="469504" y="585639"/>
                    <a:pt x="451341" y="550723"/>
                  </a:cubicBezTo>
                  <a:cubicBezTo>
                    <a:pt x="445167" y="538845"/>
                    <a:pt x="438211" y="527348"/>
                    <a:pt x="432708" y="515158"/>
                  </a:cubicBezTo>
                  <a:cubicBezTo>
                    <a:pt x="424186" y="496279"/>
                    <a:pt x="410810" y="481606"/>
                    <a:pt x="394884" y="469035"/>
                  </a:cubicBezTo>
                  <a:cubicBezTo>
                    <a:pt x="389292" y="465098"/>
                    <a:pt x="384707" y="459931"/>
                    <a:pt x="381463" y="453914"/>
                  </a:cubicBezTo>
                  <a:cubicBezTo>
                    <a:pt x="386183" y="455077"/>
                    <a:pt x="391149" y="457694"/>
                    <a:pt x="395533" y="456934"/>
                  </a:cubicBezTo>
                  <a:cubicBezTo>
                    <a:pt x="399917" y="456173"/>
                    <a:pt x="403183" y="451946"/>
                    <a:pt x="406963" y="449239"/>
                  </a:cubicBezTo>
                  <a:cubicBezTo>
                    <a:pt x="404234" y="445593"/>
                    <a:pt x="402131" y="439509"/>
                    <a:pt x="398709" y="438637"/>
                  </a:cubicBezTo>
                  <a:cubicBezTo>
                    <a:pt x="353973" y="427453"/>
                    <a:pt x="309416" y="415621"/>
                    <a:pt x="264256" y="406785"/>
                  </a:cubicBezTo>
                  <a:cubicBezTo>
                    <a:pt x="242782" y="402580"/>
                    <a:pt x="222875" y="398822"/>
                    <a:pt x="202341" y="388622"/>
                  </a:cubicBezTo>
                  <a:cubicBezTo>
                    <a:pt x="172033" y="373546"/>
                    <a:pt x="142753" y="356681"/>
                    <a:pt x="112668" y="341292"/>
                  </a:cubicBezTo>
                  <a:cubicBezTo>
                    <a:pt x="99695" y="334581"/>
                    <a:pt x="86542" y="328430"/>
                    <a:pt x="69409" y="320042"/>
                  </a:cubicBezTo>
                  <a:lnTo>
                    <a:pt x="91329" y="322123"/>
                  </a:lnTo>
                  <a:cubicBezTo>
                    <a:pt x="83031" y="304094"/>
                    <a:pt x="63593" y="306622"/>
                    <a:pt x="50172" y="293223"/>
                  </a:cubicBezTo>
                  <a:cubicBezTo>
                    <a:pt x="57844" y="293581"/>
                    <a:pt x="62027" y="292619"/>
                    <a:pt x="64935" y="294118"/>
                  </a:cubicBezTo>
                  <a:cubicBezTo>
                    <a:pt x="72831" y="298189"/>
                    <a:pt x="79922" y="303803"/>
                    <a:pt x="87795" y="307897"/>
                  </a:cubicBezTo>
                  <a:cubicBezTo>
                    <a:pt x="99605" y="314025"/>
                    <a:pt x="111460" y="320423"/>
                    <a:pt x="123964" y="324807"/>
                  </a:cubicBezTo>
                  <a:cubicBezTo>
                    <a:pt x="140091" y="330488"/>
                    <a:pt x="140382" y="329705"/>
                    <a:pt x="150604" y="312325"/>
                  </a:cubicBezTo>
                  <a:cubicBezTo>
                    <a:pt x="158746" y="321765"/>
                    <a:pt x="165524" y="331920"/>
                    <a:pt x="174516" y="339413"/>
                  </a:cubicBezTo>
                  <a:cubicBezTo>
                    <a:pt x="183507" y="346906"/>
                    <a:pt x="193729" y="354869"/>
                    <a:pt x="210550" y="351089"/>
                  </a:cubicBezTo>
                  <a:lnTo>
                    <a:pt x="189077" y="330824"/>
                  </a:lnTo>
                  <a:cubicBezTo>
                    <a:pt x="197756" y="332479"/>
                    <a:pt x="202498" y="331942"/>
                    <a:pt x="204399" y="334022"/>
                  </a:cubicBezTo>
                  <a:cubicBezTo>
                    <a:pt x="212228" y="342276"/>
                    <a:pt x="224016" y="345631"/>
                    <a:pt x="228445" y="358761"/>
                  </a:cubicBezTo>
                  <a:cubicBezTo>
                    <a:pt x="231285" y="367172"/>
                    <a:pt x="242402" y="371623"/>
                    <a:pt x="254727" y="368536"/>
                  </a:cubicBezTo>
                  <a:cubicBezTo>
                    <a:pt x="252960" y="364711"/>
                    <a:pt x="251349" y="361199"/>
                    <a:pt x="248866" y="355764"/>
                  </a:cubicBezTo>
                  <a:lnTo>
                    <a:pt x="272532" y="354713"/>
                  </a:lnTo>
                  <a:cubicBezTo>
                    <a:pt x="271346" y="349389"/>
                    <a:pt x="271637" y="343954"/>
                    <a:pt x="269176" y="340487"/>
                  </a:cubicBezTo>
                  <a:cubicBezTo>
                    <a:pt x="245444" y="307114"/>
                    <a:pt x="220683" y="274591"/>
                    <a:pt x="185118" y="252469"/>
                  </a:cubicBezTo>
                  <a:cubicBezTo>
                    <a:pt x="164987" y="239921"/>
                    <a:pt x="145571" y="225627"/>
                    <a:pt x="124277" y="215383"/>
                  </a:cubicBezTo>
                  <a:cubicBezTo>
                    <a:pt x="101484" y="204445"/>
                    <a:pt x="78490" y="194469"/>
                    <a:pt x="58135" y="179080"/>
                  </a:cubicBezTo>
                  <a:cubicBezTo>
                    <a:pt x="49188" y="172370"/>
                    <a:pt x="38631" y="173152"/>
                    <a:pt x="28006" y="177962"/>
                  </a:cubicBezTo>
                  <a:cubicBezTo>
                    <a:pt x="22436" y="191986"/>
                    <a:pt x="32054" y="209702"/>
                    <a:pt x="17828" y="222205"/>
                  </a:cubicBezTo>
                  <a:cubicBezTo>
                    <a:pt x="7159" y="217374"/>
                    <a:pt x="5750" y="209388"/>
                    <a:pt x="7897" y="199972"/>
                  </a:cubicBezTo>
                  <a:cubicBezTo>
                    <a:pt x="10894" y="186909"/>
                    <a:pt x="14607" y="173980"/>
                    <a:pt x="17090" y="160828"/>
                  </a:cubicBezTo>
                  <a:cubicBezTo>
                    <a:pt x="18879" y="151612"/>
                    <a:pt x="19327" y="142128"/>
                    <a:pt x="20356" y="132219"/>
                  </a:cubicBezTo>
                  <a:cubicBezTo>
                    <a:pt x="14853" y="130273"/>
                    <a:pt x="11409" y="129132"/>
                    <a:pt x="8098" y="127902"/>
                  </a:cubicBezTo>
                  <a:cubicBezTo>
                    <a:pt x="4788" y="126672"/>
                    <a:pt x="1388" y="125307"/>
                    <a:pt x="2394" y="125665"/>
                  </a:cubicBezTo>
                  <a:lnTo>
                    <a:pt x="22973" y="108822"/>
                  </a:lnTo>
                  <a:lnTo>
                    <a:pt x="18275" y="103230"/>
                  </a:lnTo>
                  <a:cubicBezTo>
                    <a:pt x="46392" y="106406"/>
                    <a:pt x="66098" y="127365"/>
                    <a:pt x="92873" y="136916"/>
                  </a:cubicBezTo>
                  <a:cubicBezTo>
                    <a:pt x="89025" y="131213"/>
                    <a:pt x="86498" y="122936"/>
                    <a:pt x="81152" y="120207"/>
                  </a:cubicBezTo>
                  <a:cubicBezTo>
                    <a:pt x="56972" y="107838"/>
                    <a:pt x="48741" y="84419"/>
                    <a:pt x="37847" y="62454"/>
                  </a:cubicBezTo>
                  <a:cubicBezTo>
                    <a:pt x="36215" y="59188"/>
                    <a:pt x="34537" y="55945"/>
                    <a:pt x="33240" y="53372"/>
                  </a:cubicBezTo>
                  <a:cubicBezTo>
                    <a:pt x="24091" y="49167"/>
                    <a:pt x="11878" y="63035"/>
                    <a:pt x="7338" y="48451"/>
                  </a:cubicBezTo>
                  <a:cubicBezTo>
                    <a:pt x="5794" y="43485"/>
                    <a:pt x="11409" y="36261"/>
                    <a:pt x="14048" y="29550"/>
                  </a:cubicBezTo>
                  <a:cubicBezTo>
                    <a:pt x="27916" y="37267"/>
                    <a:pt x="39436" y="42636"/>
                    <a:pt x="49837" y="49681"/>
                  </a:cubicBezTo>
                  <a:cubicBezTo>
                    <a:pt x="59656" y="56392"/>
                    <a:pt x="68738" y="62118"/>
                    <a:pt x="79452" y="52522"/>
                  </a:cubicBezTo>
                  <a:cubicBezTo>
                    <a:pt x="92045" y="65160"/>
                    <a:pt x="90412" y="86969"/>
                    <a:pt x="112042" y="90346"/>
                  </a:cubicBezTo>
                  <a:lnTo>
                    <a:pt x="116068" y="76299"/>
                  </a:lnTo>
                  <a:cubicBezTo>
                    <a:pt x="129176" y="76299"/>
                    <a:pt x="117589" y="92762"/>
                    <a:pt x="130160" y="95648"/>
                  </a:cubicBezTo>
                  <a:cubicBezTo>
                    <a:pt x="135573" y="96878"/>
                    <a:pt x="138347" y="109583"/>
                    <a:pt x="143760" y="119760"/>
                  </a:cubicBezTo>
                  <a:cubicBezTo>
                    <a:pt x="147741" y="121997"/>
                    <a:pt x="156241" y="107234"/>
                    <a:pt x="161654" y="119760"/>
                  </a:cubicBezTo>
                  <a:cubicBezTo>
                    <a:pt x="164920" y="127141"/>
                    <a:pt x="167581" y="134769"/>
                    <a:pt x="171160" y="143873"/>
                  </a:cubicBezTo>
                  <a:cubicBezTo>
                    <a:pt x="196883" y="133091"/>
                    <a:pt x="202296" y="159016"/>
                    <a:pt x="215583" y="167672"/>
                  </a:cubicBezTo>
                  <a:cubicBezTo>
                    <a:pt x="215583" y="174830"/>
                    <a:pt x="213346" y="182278"/>
                    <a:pt x="216209" y="185566"/>
                  </a:cubicBezTo>
                  <a:cubicBezTo>
                    <a:pt x="218670" y="188519"/>
                    <a:pt x="226610" y="186931"/>
                    <a:pt x="233388" y="183330"/>
                  </a:cubicBezTo>
                  <a:lnTo>
                    <a:pt x="263406" y="209634"/>
                  </a:lnTo>
                  <a:cubicBezTo>
                    <a:pt x="237615" y="220349"/>
                    <a:pt x="222003" y="196214"/>
                    <a:pt x="201782" y="196504"/>
                  </a:cubicBezTo>
                  <a:lnTo>
                    <a:pt x="199746" y="200978"/>
                  </a:lnTo>
                  <a:cubicBezTo>
                    <a:pt x="215919" y="209925"/>
                    <a:pt x="232493" y="218425"/>
                    <a:pt x="248128" y="228334"/>
                  </a:cubicBezTo>
                  <a:cubicBezTo>
                    <a:pt x="263763" y="238243"/>
                    <a:pt x="277967" y="249427"/>
                    <a:pt x="295414" y="257412"/>
                  </a:cubicBezTo>
                  <a:lnTo>
                    <a:pt x="266783" y="223995"/>
                  </a:lnTo>
                  <a:lnTo>
                    <a:pt x="269780" y="220371"/>
                  </a:lnTo>
                  <a:cubicBezTo>
                    <a:pt x="273292" y="221892"/>
                    <a:pt x="277430" y="222608"/>
                    <a:pt x="280204" y="225091"/>
                  </a:cubicBezTo>
                  <a:cubicBezTo>
                    <a:pt x="293759" y="236744"/>
                    <a:pt x="306799" y="248980"/>
                    <a:pt x="320265" y="260723"/>
                  </a:cubicBezTo>
                  <a:cubicBezTo>
                    <a:pt x="328049" y="267433"/>
                    <a:pt x="336481" y="273517"/>
                    <a:pt x="344243" y="280295"/>
                  </a:cubicBezTo>
                  <a:cubicBezTo>
                    <a:pt x="353816" y="288660"/>
                    <a:pt x="363882" y="297026"/>
                    <a:pt x="360974" y="307785"/>
                  </a:cubicBezTo>
                  <a:cubicBezTo>
                    <a:pt x="371688" y="319886"/>
                    <a:pt x="381284" y="328743"/>
                    <a:pt x="388464" y="339257"/>
                  </a:cubicBezTo>
                  <a:cubicBezTo>
                    <a:pt x="403451" y="361155"/>
                    <a:pt x="426669" y="367485"/>
                    <a:pt x="450133" y="374218"/>
                  </a:cubicBezTo>
                  <a:cubicBezTo>
                    <a:pt x="436712" y="357934"/>
                    <a:pt x="425685" y="339726"/>
                    <a:pt x="403160" y="333575"/>
                  </a:cubicBezTo>
                  <a:cubicBezTo>
                    <a:pt x="397613" y="332054"/>
                    <a:pt x="389739" y="325254"/>
                    <a:pt x="389471" y="320535"/>
                  </a:cubicBezTo>
                  <a:cubicBezTo>
                    <a:pt x="388375" y="300269"/>
                    <a:pt x="371957" y="291702"/>
                    <a:pt x="360393" y="280026"/>
                  </a:cubicBezTo>
                  <a:cubicBezTo>
                    <a:pt x="339501" y="258911"/>
                    <a:pt x="317021" y="239361"/>
                    <a:pt x="295123" y="219230"/>
                  </a:cubicBezTo>
                  <a:cubicBezTo>
                    <a:pt x="249090" y="176932"/>
                    <a:pt x="204108" y="133360"/>
                    <a:pt x="156442" y="93098"/>
                  </a:cubicBezTo>
                  <a:cubicBezTo>
                    <a:pt x="138794" y="78200"/>
                    <a:pt x="122152" y="63550"/>
                    <a:pt x="107009" y="45991"/>
                  </a:cubicBezTo>
                  <a:cubicBezTo>
                    <a:pt x="92358" y="29036"/>
                    <a:pt x="72920" y="16219"/>
                    <a:pt x="55563" y="1658"/>
                  </a:cubicBezTo>
                  <a:close/>
                  <a:moveTo>
                    <a:pt x="216478" y="244528"/>
                  </a:moveTo>
                  <a:lnTo>
                    <a:pt x="203817" y="237483"/>
                  </a:lnTo>
                  <a:cubicBezTo>
                    <a:pt x="203392" y="239361"/>
                    <a:pt x="202945" y="241263"/>
                    <a:pt x="202520" y="243141"/>
                  </a:cubicBezTo>
                  <a:lnTo>
                    <a:pt x="217081" y="243991"/>
                  </a:lnTo>
                  <a:cubicBezTo>
                    <a:pt x="220549" y="253901"/>
                    <a:pt x="227773" y="258016"/>
                    <a:pt x="236139" y="260454"/>
                  </a:cubicBezTo>
                  <a:lnTo>
                    <a:pt x="238689" y="256473"/>
                  </a:lnTo>
                  <a:cubicBezTo>
                    <a:pt x="231308" y="252469"/>
                    <a:pt x="223949" y="248465"/>
                    <a:pt x="216478" y="244528"/>
                  </a:cubicBezTo>
                  <a:close/>
                  <a:moveTo>
                    <a:pt x="392849" y="376946"/>
                  </a:moveTo>
                  <a:cubicBezTo>
                    <a:pt x="389784" y="387034"/>
                    <a:pt x="388375" y="396764"/>
                    <a:pt x="400476" y="400791"/>
                  </a:cubicBezTo>
                  <a:cubicBezTo>
                    <a:pt x="416536" y="406092"/>
                    <a:pt x="432999" y="410163"/>
                    <a:pt x="449484" y="413965"/>
                  </a:cubicBezTo>
                  <a:cubicBezTo>
                    <a:pt x="453600" y="414435"/>
                    <a:pt x="457738" y="413272"/>
                    <a:pt x="461026" y="410722"/>
                  </a:cubicBezTo>
                  <a:cubicBezTo>
                    <a:pt x="466193" y="406696"/>
                    <a:pt x="470309" y="401305"/>
                    <a:pt x="476684" y="394483"/>
                  </a:cubicBezTo>
                  <a:cubicBezTo>
                    <a:pt x="463263" y="396093"/>
                    <a:pt x="452079" y="396160"/>
                    <a:pt x="441857" y="399091"/>
                  </a:cubicBezTo>
                  <a:cubicBezTo>
                    <a:pt x="432440" y="401752"/>
                    <a:pt x="426691" y="400120"/>
                    <a:pt x="420965" y="392380"/>
                  </a:cubicBezTo>
                  <a:cubicBezTo>
                    <a:pt x="414456" y="383388"/>
                    <a:pt x="406694" y="375224"/>
                    <a:pt x="392849" y="376946"/>
                  </a:cubicBezTo>
                  <a:close/>
                  <a:moveTo>
                    <a:pt x="513031" y="608186"/>
                  </a:moveTo>
                  <a:lnTo>
                    <a:pt x="520256" y="606329"/>
                  </a:lnTo>
                  <a:cubicBezTo>
                    <a:pt x="519854" y="599037"/>
                    <a:pt x="519451" y="591768"/>
                    <a:pt x="518735" y="578772"/>
                  </a:cubicBezTo>
                  <a:cubicBezTo>
                    <a:pt x="510750" y="585124"/>
                    <a:pt x="503234" y="589039"/>
                    <a:pt x="503704" y="591074"/>
                  </a:cubicBezTo>
                  <a:cubicBezTo>
                    <a:pt x="505135" y="597181"/>
                    <a:pt x="509699" y="602527"/>
                    <a:pt x="513009" y="608186"/>
                  </a:cubicBezTo>
                  <a:close/>
                  <a:moveTo>
                    <a:pt x="55585" y="162058"/>
                  </a:moveTo>
                  <a:cubicBezTo>
                    <a:pt x="51112" y="152059"/>
                    <a:pt x="44111" y="147541"/>
                    <a:pt x="33396" y="148324"/>
                  </a:cubicBezTo>
                  <a:cubicBezTo>
                    <a:pt x="31741" y="165368"/>
                    <a:pt x="35566" y="167784"/>
                    <a:pt x="55585" y="162058"/>
                  </a:cubicBezTo>
                  <a:close/>
                  <a:moveTo>
                    <a:pt x="443221" y="467201"/>
                  </a:moveTo>
                  <a:lnTo>
                    <a:pt x="447941" y="464293"/>
                  </a:lnTo>
                  <a:cubicBezTo>
                    <a:pt x="445436" y="457001"/>
                    <a:pt x="445592" y="447830"/>
                    <a:pt x="430293" y="444587"/>
                  </a:cubicBezTo>
                  <a:close/>
                  <a:moveTo>
                    <a:pt x="373881" y="390904"/>
                  </a:moveTo>
                  <a:cubicBezTo>
                    <a:pt x="371107" y="389003"/>
                    <a:pt x="369407" y="387012"/>
                    <a:pt x="367796" y="387012"/>
                  </a:cubicBezTo>
                  <a:cubicBezTo>
                    <a:pt x="366186" y="387012"/>
                    <a:pt x="364553" y="389025"/>
                    <a:pt x="362920" y="390166"/>
                  </a:cubicBezTo>
                  <a:cubicBezTo>
                    <a:pt x="364486" y="391486"/>
                    <a:pt x="365918" y="393566"/>
                    <a:pt x="367640" y="393856"/>
                  </a:cubicBezTo>
                  <a:cubicBezTo>
                    <a:pt x="369362" y="394147"/>
                    <a:pt x="371107" y="392358"/>
                    <a:pt x="373970" y="390882"/>
                  </a:cubicBezTo>
                  <a:close/>
                  <a:moveTo>
                    <a:pt x="61177" y="144835"/>
                  </a:moveTo>
                  <a:lnTo>
                    <a:pt x="62721" y="142911"/>
                  </a:lnTo>
                  <a:lnTo>
                    <a:pt x="55116" y="136402"/>
                  </a:lnTo>
                  <a:lnTo>
                    <a:pt x="53058" y="138952"/>
                  </a:lnTo>
                  <a:close/>
                  <a:moveTo>
                    <a:pt x="332835" y="314271"/>
                  </a:moveTo>
                  <a:lnTo>
                    <a:pt x="335676" y="312885"/>
                  </a:lnTo>
                  <a:cubicBezTo>
                    <a:pt x="335676" y="311565"/>
                    <a:pt x="335900" y="309328"/>
                    <a:pt x="335363" y="309082"/>
                  </a:cubicBezTo>
                  <a:cubicBezTo>
                    <a:pt x="333305" y="308389"/>
                    <a:pt x="331203" y="307919"/>
                    <a:pt x="329055" y="30767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:a16="http://schemas.microsoft.com/office/drawing/2014/main" id="{906C15F3-5DD1-40D5-B9E6-F6C16FC52ED6}"/>
                </a:ext>
              </a:extLst>
            </p:cNvPr>
            <p:cNvSpPr/>
            <p:nvPr/>
          </p:nvSpPr>
          <p:spPr>
            <a:xfrm>
              <a:off x="6494461" y="5396167"/>
              <a:ext cx="750420" cy="1461684"/>
            </a:xfrm>
            <a:custGeom>
              <a:avLst/>
              <a:gdLst>
                <a:gd name="connsiteX0" fmla="*/ 438456 w 750420"/>
                <a:gd name="connsiteY0" fmla="*/ 814284 h 1461684"/>
                <a:gd name="connsiteX1" fmla="*/ 410228 w 750420"/>
                <a:gd name="connsiteY1" fmla="*/ 802072 h 1461684"/>
                <a:gd name="connsiteX2" fmla="*/ 359139 w 750420"/>
                <a:gd name="connsiteY2" fmla="*/ 815492 h 1461684"/>
                <a:gd name="connsiteX3" fmla="*/ 314627 w 750420"/>
                <a:gd name="connsiteY3" fmla="*/ 821554 h 1461684"/>
                <a:gd name="connsiteX4" fmla="*/ 273135 w 750420"/>
                <a:gd name="connsiteY4" fmla="*/ 846159 h 1461684"/>
                <a:gd name="connsiteX5" fmla="*/ 167648 w 750420"/>
                <a:gd name="connsiteY5" fmla="*/ 954777 h 1461684"/>
                <a:gd name="connsiteX6" fmla="*/ 130092 w 750420"/>
                <a:gd name="connsiteY6" fmla="*/ 1009131 h 1461684"/>
                <a:gd name="connsiteX7" fmla="*/ 158029 w 750420"/>
                <a:gd name="connsiteY7" fmla="*/ 1035973 h 1461684"/>
                <a:gd name="connsiteX8" fmla="*/ 155055 w 750420"/>
                <a:gd name="connsiteY8" fmla="*/ 1060578 h 1461684"/>
                <a:gd name="connsiteX9" fmla="*/ 140918 w 750420"/>
                <a:gd name="connsiteY9" fmla="*/ 1054561 h 1461684"/>
                <a:gd name="connsiteX10" fmla="*/ 147628 w 750420"/>
                <a:gd name="connsiteY10" fmla="*/ 1077242 h 1461684"/>
                <a:gd name="connsiteX11" fmla="*/ 161675 w 750420"/>
                <a:gd name="connsiteY11" fmla="*/ 1071292 h 1461684"/>
                <a:gd name="connsiteX12" fmla="*/ 191380 w 750420"/>
                <a:gd name="connsiteY12" fmla="*/ 1132625 h 1461684"/>
                <a:gd name="connsiteX13" fmla="*/ 186325 w 750420"/>
                <a:gd name="connsiteY13" fmla="*/ 1136740 h 1461684"/>
                <a:gd name="connsiteX14" fmla="*/ 174336 w 750420"/>
                <a:gd name="connsiteY14" fmla="*/ 1116207 h 1461684"/>
                <a:gd name="connsiteX15" fmla="*/ 168811 w 750420"/>
                <a:gd name="connsiteY15" fmla="*/ 1119383 h 1461684"/>
                <a:gd name="connsiteX16" fmla="*/ 172949 w 750420"/>
                <a:gd name="connsiteY16" fmla="*/ 1133944 h 1461684"/>
                <a:gd name="connsiteX17" fmla="*/ 202027 w 750420"/>
                <a:gd name="connsiteY17" fmla="*/ 1191654 h 1461684"/>
                <a:gd name="connsiteX18" fmla="*/ 244347 w 750420"/>
                <a:gd name="connsiteY18" fmla="*/ 1207915 h 1461684"/>
                <a:gd name="connsiteX19" fmla="*/ 264009 w 750420"/>
                <a:gd name="connsiteY19" fmla="*/ 1197670 h 1461684"/>
                <a:gd name="connsiteX20" fmla="*/ 318654 w 750420"/>
                <a:gd name="connsiteY20" fmla="*/ 1159287 h 1461684"/>
                <a:gd name="connsiteX21" fmla="*/ 325364 w 750420"/>
                <a:gd name="connsiteY21" fmla="*/ 1153516 h 1461684"/>
                <a:gd name="connsiteX22" fmla="*/ 423939 w 750420"/>
                <a:gd name="connsiteY22" fmla="*/ 1101399 h 1461684"/>
                <a:gd name="connsiteX23" fmla="*/ 532647 w 750420"/>
                <a:gd name="connsiteY23" fmla="*/ 1092452 h 1461684"/>
                <a:gd name="connsiteX24" fmla="*/ 555999 w 750420"/>
                <a:gd name="connsiteY24" fmla="*/ 1102428 h 1461684"/>
                <a:gd name="connsiteX25" fmla="*/ 597671 w 750420"/>
                <a:gd name="connsiteY25" fmla="*/ 1121865 h 1461684"/>
                <a:gd name="connsiteX26" fmla="*/ 529046 w 750420"/>
                <a:gd name="connsiteY26" fmla="*/ 974752 h 1461684"/>
                <a:gd name="connsiteX27" fmla="*/ 544457 w 750420"/>
                <a:gd name="connsiteY27" fmla="*/ 988329 h 1461684"/>
                <a:gd name="connsiteX28" fmla="*/ 508669 w 750420"/>
                <a:gd name="connsiteY28" fmla="*/ 912793 h 1461684"/>
                <a:gd name="connsiteX29" fmla="*/ 455389 w 750420"/>
                <a:gd name="connsiteY29" fmla="*/ 836071 h 1461684"/>
                <a:gd name="connsiteX30" fmla="*/ 498111 w 750420"/>
                <a:gd name="connsiteY30" fmla="*/ 881142 h 1461684"/>
                <a:gd name="connsiteX31" fmla="*/ 527190 w 750420"/>
                <a:gd name="connsiteY31" fmla="*/ 917535 h 1461684"/>
                <a:gd name="connsiteX32" fmla="*/ 533028 w 750420"/>
                <a:gd name="connsiteY32" fmla="*/ 926951 h 1461684"/>
                <a:gd name="connsiteX33" fmla="*/ 631961 w 750420"/>
                <a:gd name="connsiteY33" fmla="*/ 1118801 h 1461684"/>
                <a:gd name="connsiteX34" fmla="*/ 636434 w 750420"/>
                <a:gd name="connsiteY34" fmla="*/ 1151391 h 1461684"/>
                <a:gd name="connsiteX35" fmla="*/ 613351 w 750420"/>
                <a:gd name="connsiteY35" fmla="*/ 1111487 h 1461684"/>
                <a:gd name="connsiteX36" fmla="*/ 609682 w 750420"/>
                <a:gd name="connsiteY36" fmla="*/ 1147455 h 1461684"/>
                <a:gd name="connsiteX37" fmla="*/ 651734 w 750420"/>
                <a:gd name="connsiteY37" fmla="*/ 1191072 h 1461684"/>
                <a:gd name="connsiteX38" fmla="*/ 673319 w 750420"/>
                <a:gd name="connsiteY38" fmla="*/ 1224422 h 1461684"/>
                <a:gd name="connsiteX39" fmla="*/ 719330 w 750420"/>
                <a:gd name="connsiteY39" fmla="*/ 1313335 h 1461684"/>
                <a:gd name="connsiteX40" fmla="*/ 749996 w 750420"/>
                <a:gd name="connsiteY40" fmla="*/ 1348721 h 1461684"/>
                <a:gd name="connsiteX41" fmla="*/ 751920 w 750420"/>
                <a:gd name="connsiteY41" fmla="*/ 1382586 h 1461684"/>
                <a:gd name="connsiteX42" fmla="*/ 727136 w 750420"/>
                <a:gd name="connsiteY42" fmla="*/ 1428932 h 1461684"/>
                <a:gd name="connsiteX43" fmla="*/ 711479 w 750420"/>
                <a:gd name="connsiteY43" fmla="*/ 1438640 h 1461684"/>
                <a:gd name="connsiteX44" fmla="*/ 694837 w 750420"/>
                <a:gd name="connsiteY44" fmla="*/ 1427881 h 1461684"/>
                <a:gd name="connsiteX45" fmla="*/ 675265 w 750420"/>
                <a:gd name="connsiteY45" fmla="*/ 1437343 h 1461684"/>
                <a:gd name="connsiteX46" fmla="*/ 599684 w 750420"/>
                <a:gd name="connsiteY46" fmla="*/ 1461791 h 1461684"/>
                <a:gd name="connsiteX47" fmla="*/ 526809 w 750420"/>
                <a:gd name="connsiteY47" fmla="*/ 1454432 h 1461684"/>
                <a:gd name="connsiteX48" fmla="*/ 516006 w 750420"/>
                <a:gd name="connsiteY48" fmla="*/ 1453403 h 1461684"/>
                <a:gd name="connsiteX49" fmla="*/ 443824 w 750420"/>
                <a:gd name="connsiteY49" fmla="*/ 1446961 h 1461684"/>
                <a:gd name="connsiteX50" fmla="*/ 396606 w 750420"/>
                <a:gd name="connsiteY50" fmla="*/ 1433294 h 1461684"/>
                <a:gd name="connsiteX51" fmla="*/ 361175 w 750420"/>
                <a:gd name="connsiteY51" fmla="*/ 1412357 h 1461684"/>
                <a:gd name="connsiteX52" fmla="*/ 336168 w 750420"/>
                <a:gd name="connsiteY52" fmla="*/ 1398937 h 1461684"/>
                <a:gd name="connsiteX53" fmla="*/ 285974 w 750420"/>
                <a:gd name="connsiteY53" fmla="*/ 1380662 h 1461684"/>
                <a:gd name="connsiteX54" fmla="*/ 237749 w 750420"/>
                <a:gd name="connsiteY54" fmla="*/ 1311456 h 1461684"/>
                <a:gd name="connsiteX55" fmla="*/ 234640 w 750420"/>
                <a:gd name="connsiteY55" fmla="*/ 1303806 h 1461684"/>
                <a:gd name="connsiteX56" fmla="*/ 200417 w 750420"/>
                <a:gd name="connsiteY56" fmla="*/ 1301346 h 1461684"/>
                <a:gd name="connsiteX57" fmla="*/ 181784 w 750420"/>
                <a:gd name="connsiteY57" fmla="*/ 1299735 h 1461684"/>
                <a:gd name="connsiteX58" fmla="*/ 173799 w 750420"/>
                <a:gd name="connsiteY58" fmla="*/ 1255380 h 1461684"/>
                <a:gd name="connsiteX59" fmla="*/ 178630 w 750420"/>
                <a:gd name="connsiteY59" fmla="*/ 1173625 h 1461684"/>
                <a:gd name="connsiteX60" fmla="*/ 166507 w 750420"/>
                <a:gd name="connsiteY60" fmla="*/ 1147633 h 1461684"/>
                <a:gd name="connsiteX61" fmla="*/ 146376 w 750420"/>
                <a:gd name="connsiteY61" fmla="*/ 1100661 h 1461684"/>
                <a:gd name="connsiteX62" fmla="*/ 132955 w 750420"/>
                <a:gd name="connsiteY62" fmla="*/ 1079501 h 1461684"/>
                <a:gd name="connsiteX63" fmla="*/ 123404 w 750420"/>
                <a:gd name="connsiteY63" fmla="*/ 1138060 h 1461684"/>
                <a:gd name="connsiteX64" fmla="*/ 126066 w 750420"/>
                <a:gd name="connsiteY64" fmla="*/ 1195657 h 1461684"/>
                <a:gd name="connsiteX65" fmla="*/ 137809 w 750420"/>
                <a:gd name="connsiteY65" fmla="*/ 1222320 h 1461684"/>
                <a:gd name="connsiteX66" fmla="*/ 165769 w 750420"/>
                <a:gd name="connsiteY66" fmla="*/ 1253433 h 1461684"/>
                <a:gd name="connsiteX67" fmla="*/ 124388 w 750420"/>
                <a:gd name="connsiteY67" fmla="*/ 1242742 h 1461684"/>
                <a:gd name="connsiteX68" fmla="*/ 114613 w 750420"/>
                <a:gd name="connsiteY68" fmla="*/ 1209011 h 1461684"/>
                <a:gd name="connsiteX69" fmla="*/ 111571 w 750420"/>
                <a:gd name="connsiteY69" fmla="*/ 1180246 h 1461684"/>
                <a:gd name="connsiteX70" fmla="*/ 121190 w 750420"/>
                <a:gd name="connsiteY70" fmla="*/ 1074244 h 1461684"/>
                <a:gd name="connsiteX71" fmla="*/ 108977 w 750420"/>
                <a:gd name="connsiteY71" fmla="*/ 1035906 h 1461684"/>
                <a:gd name="connsiteX72" fmla="*/ 97994 w 750420"/>
                <a:gd name="connsiteY72" fmla="*/ 1025080 h 1461684"/>
                <a:gd name="connsiteX73" fmla="*/ 80100 w 750420"/>
                <a:gd name="connsiteY73" fmla="*/ 983542 h 1461684"/>
                <a:gd name="connsiteX74" fmla="*/ 107165 w 750420"/>
                <a:gd name="connsiteY74" fmla="*/ 829673 h 1461684"/>
                <a:gd name="connsiteX75" fmla="*/ 109402 w 750420"/>
                <a:gd name="connsiteY75" fmla="*/ 805852 h 1461684"/>
                <a:gd name="connsiteX76" fmla="*/ 111079 w 750420"/>
                <a:gd name="connsiteY76" fmla="*/ 770063 h 1461684"/>
                <a:gd name="connsiteX77" fmla="*/ 116090 w 750420"/>
                <a:gd name="connsiteY77" fmla="*/ 703675 h 1461684"/>
                <a:gd name="connsiteX78" fmla="*/ 104906 w 750420"/>
                <a:gd name="connsiteY78" fmla="*/ 433493 h 1461684"/>
                <a:gd name="connsiteX79" fmla="*/ 59186 w 750420"/>
                <a:gd name="connsiteY79" fmla="*/ 178879 h 1461684"/>
                <a:gd name="connsiteX80" fmla="*/ 33530 w 750420"/>
                <a:gd name="connsiteY80" fmla="*/ 105065 h 1461684"/>
                <a:gd name="connsiteX81" fmla="*/ 2215 w 750420"/>
                <a:gd name="connsiteY81" fmla="*/ 37425 h 1461684"/>
                <a:gd name="connsiteX82" fmla="*/ 5637 w 750420"/>
                <a:gd name="connsiteY82" fmla="*/ 898 h 1461684"/>
                <a:gd name="connsiteX83" fmla="*/ 30532 w 750420"/>
                <a:gd name="connsiteY83" fmla="*/ 56505 h 1461684"/>
                <a:gd name="connsiteX84" fmla="*/ 44535 w 750420"/>
                <a:gd name="connsiteY84" fmla="*/ 100592 h 1461684"/>
                <a:gd name="connsiteX85" fmla="*/ 95243 w 750420"/>
                <a:gd name="connsiteY85" fmla="*/ 273764 h 1461684"/>
                <a:gd name="connsiteX86" fmla="*/ 111437 w 750420"/>
                <a:gd name="connsiteY86" fmla="*/ 363907 h 1461684"/>
                <a:gd name="connsiteX87" fmla="*/ 122084 w 750420"/>
                <a:gd name="connsiteY87" fmla="*/ 477044 h 1461684"/>
                <a:gd name="connsiteX88" fmla="*/ 136198 w 750420"/>
                <a:gd name="connsiteY88" fmla="*/ 688733 h 1461684"/>
                <a:gd name="connsiteX89" fmla="*/ 137563 w 750420"/>
                <a:gd name="connsiteY89" fmla="*/ 798068 h 1461684"/>
                <a:gd name="connsiteX90" fmla="*/ 120317 w 750420"/>
                <a:gd name="connsiteY90" fmla="*/ 882909 h 1461684"/>
                <a:gd name="connsiteX91" fmla="*/ 102423 w 750420"/>
                <a:gd name="connsiteY91" fmla="*/ 951959 h 1461684"/>
                <a:gd name="connsiteX92" fmla="*/ 97636 w 750420"/>
                <a:gd name="connsiteY92" fmla="*/ 975580 h 1461684"/>
                <a:gd name="connsiteX93" fmla="*/ 96115 w 750420"/>
                <a:gd name="connsiteY93" fmla="*/ 997947 h 1461684"/>
                <a:gd name="connsiteX94" fmla="*/ 129018 w 750420"/>
                <a:gd name="connsiteY94" fmla="*/ 982514 h 1461684"/>
                <a:gd name="connsiteX95" fmla="*/ 193885 w 750420"/>
                <a:gd name="connsiteY95" fmla="*/ 902928 h 1461684"/>
                <a:gd name="connsiteX96" fmla="*/ 278056 w 750420"/>
                <a:gd name="connsiteY96" fmla="*/ 830166 h 1461684"/>
                <a:gd name="connsiteX97" fmla="*/ 319235 w 750420"/>
                <a:gd name="connsiteY97" fmla="*/ 803772 h 1461684"/>
                <a:gd name="connsiteX98" fmla="*/ 359497 w 750420"/>
                <a:gd name="connsiteY98" fmla="*/ 792096 h 1461684"/>
                <a:gd name="connsiteX99" fmla="*/ 376251 w 750420"/>
                <a:gd name="connsiteY99" fmla="*/ 787331 h 1461684"/>
                <a:gd name="connsiteX100" fmla="*/ 404658 w 750420"/>
                <a:gd name="connsiteY100" fmla="*/ 788539 h 1461684"/>
                <a:gd name="connsiteX101" fmla="*/ 438456 w 750420"/>
                <a:gd name="connsiteY101" fmla="*/ 814284 h 1461684"/>
                <a:gd name="connsiteX102" fmla="*/ 413292 w 750420"/>
                <a:gd name="connsiteY102" fmla="*/ 1346641 h 1461684"/>
                <a:gd name="connsiteX103" fmla="*/ 412666 w 750420"/>
                <a:gd name="connsiteY103" fmla="*/ 1346037 h 1461684"/>
                <a:gd name="connsiteX104" fmla="*/ 409176 w 750420"/>
                <a:gd name="connsiteY104" fmla="*/ 1360978 h 1461684"/>
                <a:gd name="connsiteX105" fmla="*/ 397992 w 750420"/>
                <a:gd name="connsiteY105" fmla="*/ 1385270 h 1461684"/>
                <a:gd name="connsiteX106" fmla="*/ 400565 w 750420"/>
                <a:gd name="connsiteY106" fmla="*/ 1404708 h 1461684"/>
                <a:gd name="connsiteX107" fmla="*/ 417922 w 750420"/>
                <a:gd name="connsiteY107" fmla="*/ 1399630 h 1461684"/>
                <a:gd name="connsiteX108" fmla="*/ 429106 w 750420"/>
                <a:gd name="connsiteY108" fmla="*/ 1389967 h 1461684"/>
                <a:gd name="connsiteX109" fmla="*/ 467355 w 750420"/>
                <a:gd name="connsiteY109" fmla="*/ 1415243 h 1461684"/>
                <a:gd name="connsiteX110" fmla="*/ 449215 w 750420"/>
                <a:gd name="connsiteY110" fmla="*/ 1396477 h 1461684"/>
                <a:gd name="connsiteX111" fmla="*/ 552935 w 750420"/>
                <a:gd name="connsiteY111" fmla="*/ 1282400 h 1461684"/>
                <a:gd name="connsiteX112" fmla="*/ 553181 w 750420"/>
                <a:gd name="connsiteY112" fmla="*/ 1312507 h 1461684"/>
                <a:gd name="connsiteX113" fmla="*/ 497977 w 750420"/>
                <a:gd name="connsiteY113" fmla="*/ 1367443 h 1461684"/>
                <a:gd name="connsiteX114" fmla="*/ 491938 w 750420"/>
                <a:gd name="connsiteY114" fmla="*/ 1380305 h 1461684"/>
                <a:gd name="connsiteX115" fmla="*/ 485227 w 750420"/>
                <a:gd name="connsiteY115" fmla="*/ 1418911 h 1461684"/>
                <a:gd name="connsiteX116" fmla="*/ 553203 w 750420"/>
                <a:gd name="connsiteY116" fmla="*/ 1431728 h 1461684"/>
                <a:gd name="connsiteX117" fmla="*/ 546336 w 750420"/>
                <a:gd name="connsiteY117" fmla="*/ 1398400 h 1461684"/>
                <a:gd name="connsiteX118" fmla="*/ 563649 w 750420"/>
                <a:gd name="connsiteY118" fmla="*/ 1409047 h 1461684"/>
                <a:gd name="connsiteX119" fmla="*/ 625586 w 750420"/>
                <a:gd name="connsiteY119" fmla="*/ 1408465 h 1461684"/>
                <a:gd name="connsiteX120" fmla="*/ 643212 w 750420"/>
                <a:gd name="connsiteY120" fmla="*/ 1403232 h 1461684"/>
                <a:gd name="connsiteX121" fmla="*/ 623439 w 750420"/>
                <a:gd name="connsiteY121" fmla="*/ 1375227 h 1461684"/>
                <a:gd name="connsiteX122" fmla="*/ 650056 w 750420"/>
                <a:gd name="connsiteY122" fmla="*/ 1389050 h 1461684"/>
                <a:gd name="connsiteX123" fmla="*/ 676898 w 750420"/>
                <a:gd name="connsiteY123" fmla="*/ 1401375 h 1461684"/>
                <a:gd name="connsiteX124" fmla="*/ 696067 w 750420"/>
                <a:gd name="connsiteY124" fmla="*/ 1409673 h 1461684"/>
                <a:gd name="connsiteX125" fmla="*/ 706222 w 750420"/>
                <a:gd name="connsiteY125" fmla="*/ 1416921 h 1461684"/>
                <a:gd name="connsiteX126" fmla="*/ 729306 w 750420"/>
                <a:gd name="connsiteY126" fmla="*/ 1395179 h 1461684"/>
                <a:gd name="connsiteX127" fmla="*/ 734473 w 750420"/>
                <a:gd name="connsiteY127" fmla="*/ 1350175 h 1461684"/>
                <a:gd name="connsiteX128" fmla="*/ 721969 w 750420"/>
                <a:gd name="connsiteY128" fmla="*/ 1337492 h 1461684"/>
                <a:gd name="connsiteX129" fmla="*/ 684413 w 750420"/>
                <a:gd name="connsiteY129" fmla="*/ 1282825 h 1461684"/>
                <a:gd name="connsiteX130" fmla="*/ 665982 w 750420"/>
                <a:gd name="connsiteY130" fmla="*/ 1234913 h 1461684"/>
                <a:gd name="connsiteX131" fmla="*/ 627152 w 750420"/>
                <a:gd name="connsiteY131" fmla="*/ 1178702 h 1461684"/>
                <a:gd name="connsiteX132" fmla="*/ 603240 w 750420"/>
                <a:gd name="connsiteY132" fmla="*/ 1162486 h 1461684"/>
                <a:gd name="connsiteX133" fmla="*/ 547656 w 750420"/>
                <a:gd name="connsiteY133" fmla="*/ 1156335 h 1461684"/>
                <a:gd name="connsiteX134" fmla="*/ 543183 w 750420"/>
                <a:gd name="connsiteY134" fmla="*/ 1156849 h 1461684"/>
                <a:gd name="connsiteX135" fmla="*/ 503569 w 750420"/>
                <a:gd name="connsiteY135" fmla="*/ 1154098 h 1461684"/>
                <a:gd name="connsiteX136" fmla="*/ 470017 w 750420"/>
                <a:gd name="connsiteY136" fmla="*/ 1124192 h 1461684"/>
                <a:gd name="connsiteX137" fmla="*/ 437092 w 750420"/>
                <a:gd name="connsiteY137" fmla="*/ 1142220 h 1461684"/>
                <a:gd name="connsiteX138" fmla="*/ 404748 w 750420"/>
                <a:gd name="connsiteY138" fmla="*/ 1154948 h 1461684"/>
                <a:gd name="connsiteX139" fmla="*/ 343616 w 750420"/>
                <a:gd name="connsiteY139" fmla="*/ 1182729 h 1461684"/>
                <a:gd name="connsiteX140" fmla="*/ 314292 w 750420"/>
                <a:gd name="connsiteY140" fmla="*/ 1208474 h 1461684"/>
                <a:gd name="connsiteX141" fmla="*/ 286444 w 750420"/>
                <a:gd name="connsiteY141" fmla="*/ 1203218 h 1461684"/>
                <a:gd name="connsiteX142" fmla="*/ 273023 w 750420"/>
                <a:gd name="connsiteY142" fmla="*/ 1211293 h 1461684"/>
                <a:gd name="connsiteX143" fmla="*/ 239203 w 750420"/>
                <a:gd name="connsiteY143" fmla="*/ 1257840 h 1461684"/>
                <a:gd name="connsiteX144" fmla="*/ 207351 w 750420"/>
                <a:gd name="connsiteY144" fmla="*/ 1237888 h 1461684"/>
                <a:gd name="connsiteX145" fmla="*/ 198113 w 750420"/>
                <a:gd name="connsiteY145" fmla="*/ 1260256 h 1461684"/>
                <a:gd name="connsiteX146" fmla="*/ 197106 w 750420"/>
                <a:gd name="connsiteY146" fmla="*/ 1228650 h 1461684"/>
                <a:gd name="connsiteX147" fmla="*/ 191045 w 750420"/>
                <a:gd name="connsiteY147" fmla="*/ 1207020 h 1461684"/>
                <a:gd name="connsiteX148" fmla="*/ 187130 w 750420"/>
                <a:gd name="connsiteY148" fmla="*/ 1211293 h 1461684"/>
                <a:gd name="connsiteX149" fmla="*/ 184558 w 750420"/>
                <a:gd name="connsiteY149" fmla="*/ 1261620 h 1461684"/>
                <a:gd name="connsiteX150" fmla="*/ 190687 w 750420"/>
                <a:gd name="connsiteY150" fmla="*/ 1272670 h 1461684"/>
                <a:gd name="connsiteX151" fmla="*/ 220950 w 750420"/>
                <a:gd name="connsiteY151" fmla="*/ 1288328 h 1461684"/>
                <a:gd name="connsiteX152" fmla="*/ 239136 w 750420"/>
                <a:gd name="connsiteY152" fmla="*/ 1257012 h 1461684"/>
                <a:gd name="connsiteX153" fmla="*/ 258551 w 750420"/>
                <a:gd name="connsiteY153" fmla="*/ 1265177 h 1461684"/>
                <a:gd name="connsiteX154" fmla="*/ 250275 w 750420"/>
                <a:gd name="connsiteY154" fmla="*/ 1285644 h 1461684"/>
                <a:gd name="connsiteX155" fmla="*/ 254748 w 750420"/>
                <a:gd name="connsiteY155" fmla="*/ 1294434 h 1461684"/>
                <a:gd name="connsiteX156" fmla="*/ 262510 w 750420"/>
                <a:gd name="connsiteY156" fmla="*/ 1293047 h 1461684"/>
                <a:gd name="connsiteX157" fmla="*/ 286019 w 750420"/>
                <a:gd name="connsiteY157" fmla="*/ 1259003 h 1461684"/>
                <a:gd name="connsiteX158" fmla="*/ 324044 w 750420"/>
                <a:gd name="connsiteY158" fmla="*/ 1233034 h 1461684"/>
                <a:gd name="connsiteX159" fmla="*/ 300133 w 750420"/>
                <a:gd name="connsiteY159" fmla="*/ 1264774 h 1461684"/>
                <a:gd name="connsiteX160" fmla="*/ 342632 w 750420"/>
                <a:gd name="connsiteY160" fmla="*/ 1275958 h 1461684"/>
                <a:gd name="connsiteX161" fmla="*/ 311093 w 750420"/>
                <a:gd name="connsiteY161" fmla="*/ 1319061 h 1461684"/>
                <a:gd name="connsiteX162" fmla="*/ 364776 w 750420"/>
                <a:gd name="connsiteY162" fmla="*/ 1297275 h 1461684"/>
                <a:gd name="connsiteX163" fmla="*/ 368333 w 750420"/>
                <a:gd name="connsiteY163" fmla="*/ 1310964 h 1461684"/>
                <a:gd name="connsiteX164" fmla="*/ 386741 w 750420"/>
                <a:gd name="connsiteY164" fmla="*/ 1302777 h 1461684"/>
                <a:gd name="connsiteX165" fmla="*/ 385041 w 750420"/>
                <a:gd name="connsiteY165" fmla="*/ 1309018 h 1461684"/>
                <a:gd name="connsiteX166" fmla="*/ 352339 w 750420"/>
                <a:gd name="connsiteY166" fmla="*/ 1371066 h 1461684"/>
                <a:gd name="connsiteX167" fmla="*/ 361041 w 750420"/>
                <a:gd name="connsiteY167" fmla="*/ 1391063 h 1461684"/>
                <a:gd name="connsiteX168" fmla="*/ 382872 w 750420"/>
                <a:gd name="connsiteY168" fmla="*/ 1390034 h 1461684"/>
                <a:gd name="connsiteX169" fmla="*/ 413292 w 750420"/>
                <a:gd name="connsiteY169" fmla="*/ 1346596 h 1461684"/>
                <a:gd name="connsiteX170" fmla="*/ 304002 w 750420"/>
                <a:gd name="connsiteY170" fmla="*/ 1374981 h 1461684"/>
                <a:gd name="connsiteX171" fmla="*/ 328316 w 750420"/>
                <a:gd name="connsiteY171" fmla="*/ 1381490 h 1461684"/>
                <a:gd name="connsiteX172" fmla="*/ 304002 w 750420"/>
                <a:gd name="connsiteY172" fmla="*/ 1374936 h 1461684"/>
                <a:gd name="connsiteX173" fmla="*/ 272687 w 750420"/>
                <a:gd name="connsiteY173" fmla="*/ 1329708 h 1461684"/>
                <a:gd name="connsiteX174" fmla="*/ 270898 w 750420"/>
                <a:gd name="connsiteY174" fmla="*/ 1319911 h 1461684"/>
                <a:gd name="connsiteX175" fmla="*/ 265619 w 750420"/>
                <a:gd name="connsiteY175" fmla="*/ 1312731 h 1461684"/>
                <a:gd name="connsiteX176" fmla="*/ 272687 w 750420"/>
                <a:gd name="connsiteY176" fmla="*/ 1329663 h 146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750420" h="1461684">
                  <a:moveTo>
                    <a:pt x="438456" y="814284"/>
                  </a:moveTo>
                  <a:cubicBezTo>
                    <a:pt x="429017" y="810258"/>
                    <a:pt x="419130" y="807037"/>
                    <a:pt x="410228" y="802072"/>
                  </a:cubicBezTo>
                  <a:cubicBezTo>
                    <a:pt x="388710" y="790038"/>
                    <a:pt x="372202" y="793661"/>
                    <a:pt x="359139" y="815492"/>
                  </a:cubicBezTo>
                  <a:cubicBezTo>
                    <a:pt x="343057" y="805762"/>
                    <a:pt x="328988" y="811690"/>
                    <a:pt x="314627" y="821554"/>
                  </a:cubicBezTo>
                  <a:cubicBezTo>
                    <a:pt x="301385" y="830658"/>
                    <a:pt x="284654" y="835534"/>
                    <a:pt x="273135" y="846159"/>
                  </a:cubicBezTo>
                  <a:cubicBezTo>
                    <a:pt x="236161" y="880516"/>
                    <a:pt x="197531" y="913509"/>
                    <a:pt x="167648" y="954777"/>
                  </a:cubicBezTo>
                  <a:cubicBezTo>
                    <a:pt x="154697" y="972672"/>
                    <a:pt x="142506" y="991103"/>
                    <a:pt x="130092" y="1009131"/>
                  </a:cubicBezTo>
                  <a:cubicBezTo>
                    <a:pt x="135035" y="1023939"/>
                    <a:pt x="157851" y="1018548"/>
                    <a:pt x="158029" y="1035973"/>
                  </a:cubicBezTo>
                  <a:cubicBezTo>
                    <a:pt x="158029" y="1043824"/>
                    <a:pt x="156195" y="1051630"/>
                    <a:pt x="155055" y="1060578"/>
                  </a:cubicBezTo>
                  <a:lnTo>
                    <a:pt x="140918" y="1054561"/>
                  </a:lnTo>
                  <a:lnTo>
                    <a:pt x="147628" y="1077242"/>
                  </a:lnTo>
                  <a:lnTo>
                    <a:pt x="161675" y="1071292"/>
                  </a:lnTo>
                  <a:lnTo>
                    <a:pt x="191380" y="1132625"/>
                  </a:lnTo>
                  <a:lnTo>
                    <a:pt x="186325" y="1136740"/>
                  </a:lnTo>
                  <a:cubicBezTo>
                    <a:pt x="182321" y="1129896"/>
                    <a:pt x="178339" y="1123051"/>
                    <a:pt x="174336" y="1116207"/>
                  </a:cubicBezTo>
                  <a:lnTo>
                    <a:pt x="168811" y="1119383"/>
                  </a:lnTo>
                  <a:cubicBezTo>
                    <a:pt x="170153" y="1124259"/>
                    <a:pt x="170779" y="1129493"/>
                    <a:pt x="172949" y="1133944"/>
                  </a:cubicBezTo>
                  <a:cubicBezTo>
                    <a:pt x="182388" y="1153315"/>
                    <a:pt x="192230" y="1172484"/>
                    <a:pt x="202027" y="1191654"/>
                  </a:cubicBezTo>
                  <a:cubicBezTo>
                    <a:pt x="211824" y="1210823"/>
                    <a:pt x="224104" y="1215520"/>
                    <a:pt x="244347" y="1207915"/>
                  </a:cubicBezTo>
                  <a:cubicBezTo>
                    <a:pt x="251281" y="1205298"/>
                    <a:pt x="257880" y="1201853"/>
                    <a:pt x="264009" y="1197670"/>
                  </a:cubicBezTo>
                  <a:cubicBezTo>
                    <a:pt x="282417" y="1185167"/>
                    <a:pt x="300491" y="1172171"/>
                    <a:pt x="318654" y="1159287"/>
                  </a:cubicBezTo>
                  <a:cubicBezTo>
                    <a:pt x="321226" y="1157788"/>
                    <a:pt x="323507" y="1155842"/>
                    <a:pt x="325364" y="1153516"/>
                  </a:cubicBezTo>
                  <a:cubicBezTo>
                    <a:pt x="348358" y="1117303"/>
                    <a:pt x="385757" y="1109384"/>
                    <a:pt x="423939" y="1101399"/>
                  </a:cubicBezTo>
                  <a:cubicBezTo>
                    <a:pt x="459705" y="1094174"/>
                    <a:pt x="496188" y="1091177"/>
                    <a:pt x="532647" y="1092452"/>
                  </a:cubicBezTo>
                  <a:cubicBezTo>
                    <a:pt x="542019" y="1092698"/>
                    <a:pt x="548439" y="1096411"/>
                    <a:pt x="555999" y="1102428"/>
                  </a:cubicBezTo>
                  <a:cubicBezTo>
                    <a:pt x="567541" y="1111666"/>
                    <a:pt x="582304" y="1116855"/>
                    <a:pt x="597671" y="1121865"/>
                  </a:cubicBezTo>
                  <a:cubicBezTo>
                    <a:pt x="562195" y="1078673"/>
                    <a:pt x="552197" y="1024207"/>
                    <a:pt x="529046" y="974752"/>
                  </a:cubicBezTo>
                  <a:lnTo>
                    <a:pt x="544457" y="988329"/>
                  </a:lnTo>
                  <a:cubicBezTo>
                    <a:pt x="539044" y="959564"/>
                    <a:pt x="525176" y="935653"/>
                    <a:pt x="508669" y="912793"/>
                  </a:cubicBezTo>
                  <a:cubicBezTo>
                    <a:pt x="490528" y="887495"/>
                    <a:pt x="473104" y="861660"/>
                    <a:pt x="455389" y="836071"/>
                  </a:cubicBezTo>
                  <a:cubicBezTo>
                    <a:pt x="469659" y="851057"/>
                    <a:pt x="484333" y="865708"/>
                    <a:pt x="498111" y="881142"/>
                  </a:cubicBezTo>
                  <a:cubicBezTo>
                    <a:pt x="508445" y="892729"/>
                    <a:pt x="517706" y="905300"/>
                    <a:pt x="527190" y="917535"/>
                  </a:cubicBezTo>
                  <a:cubicBezTo>
                    <a:pt x="529605" y="920353"/>
                    <a:pt x="531574" y="923529"/>
                    <a:pt x="533028" y="926951"/>
                  </a:cubicBezTo>
                  <a:cubicBezTo>
                    <a:pt x="558079" y="994995"/>
                    <a:pt x="592191" y="1058318"/>
                    <a:pt x="631961" y="1118801"/>
                  </a:cubicBezTo>
                  <a:cubicBezTo>
                    <a:pt x="637732" y="1127592"/>
                    <a:pt x="648647" y="1137411"/>
                    <a:pt x="636434" y="1151391"/>
                  </a:cubicBezTo>
                  <a:lnTo>
                    <a:pt x="613351" y="1111487"/>
                  </a:lnTo>
                  <a:cubicBezTo>
                    <a:pt x="609772" y="1124460"/>
                    <a:pt x="630350" y="1136964"/>
                    <a:pt x="609682" y="1147455"/>
                  </a:cubicBezTo>
                  <a:cubicBezTo>
                    <a:pt x="624356" y="1162508"/>
                    <a:pt x="638895" y="1176063"/>
                    <a:pt x="651734" y="1191072"/>
                  </a:cubicBezTo>
                  <a:cubicBezTo>
                    <a:pt x="660346" y="1201205"/>
                    <a:pt x="667593" y="1212411"/>
                    <a:pt x="673319" y="1224422"/>
                  </a:cubicBezTo>
                  <a:cubicBezTo>
                    <a:pt x="687679" y="1254574"/>
                    <a:pt x="697141" y="1287254"/>
                    <a:pt x="719330" y="1313335"/>
                  </a:cubicBezTo>
                  <a:cubicBezTo>
                    <a:pt x="730380" y="1326308"/>
                    <a:pt x="741698" y="1339103"/>
                    <a:pt x="749996" y="1348721"/>
                  </a:cubicBezTo>
                  <a:cubicBezTo>
                    <a:pt x="750734" y="1362678"/>
                    <a:pt x="750421" y="1372766"/>
                    <a:pt x="751920" y="1382586"/>
                  </a:cubicBezTo>
                  <a:cubicBezTo>
                    <a:pt x="755208" y="1403925"/>
                    <a:pt x="747200" y="1419314"/>
                    <a:pt x="727136" y="1428932"/>
                  </a:cubicBezTo>
                  <a:cubicBezTo>
                    <a:pt x="721746" y="1431885"/>
                    <a:pt x="716512" y="1435128"/>
                    <a:pt x="711479" y="1438640"/>
                  </a:cubicBezTo>
                  <a:cubicBezTo>
                    <a:pt x="706021" y="1434860"/>
                    <a:pt x="700451" y="1427925"/>
                    <a:pt x="694837" y="1427881"/>
                  </a:cubicBezTo>
                  <a:cubicBezTo>
                    <a:pt x="688306" y="1427881"/>
                    <a:pt x="681416" y="1433361"/>
                    <a:pt x="675265" y="1437343"/>
                  </a:cubicBezTo>
                  <a:cubicBezTo>
                    <a:pt x="652651" y="1451971"/>
                    <a:pt x="626592" y="1460404"/>
                    <a:pt x="599684" y="1461791"/>
                  </a:cubicBezTo>
                  <a:cubicBezTo>
                    <a:pt x="575079" y="1463200"/>
                    <a:pt x="550474" y="1463736"/>
                    <a:pt x="526809" y="1454432"/>
                  </a:cubicBezTo>
                  <a:cubicBezTo>
                    <a:pt x="523432" y="1452888"/>
                    <a:pt x="519629" y="1452530"/>
                    <a:pt x="516006" y="1453403"/>
                  </a:cubicBezTo>
                  <a:cubicBezTo>
                    <a:pt x="490819" y="1462932"/>
                    <a:pt x="467489" y="1452150"/>
                    <a:pt x="443824" y="1446961"/>
                  </a:cubicBezTo>
                  <a:cubicBezTo>
                    <a:pt x="427854" y="1443472"/>
                    <a:pt x="412375" y="1437700"/>
                    <a:pt x="396606" y="1433294"/>
                  </a:cubicBezTo>
                  <a:cubicBezTo>
                    <a:pt x="382917" y="1429447"/>
                    <a:pt x="370457" y="1425286"/>
                    <a:pt x="361175" y="1412357"/>
                  </a:cubicBezTo>
                  <a:cubicBezTo>
                    <a:pt x="356187" y="1405424"/>
                    <a:pt x="345048" y="1402337"/>
                    <a:pt x="336168" y="1398937"/>
                  </a:cubicBezTo>
                  <a:cubicBezTo>
                    <a:pt x="319593" y="1392428"/>
                    <a:pt x="301900" y="1388402"/>
                    <a:pt x="285974" y="1380662"/>
                  </a:cubicBezTo>
                  <a:cubicBezTo>
                    <a:pt x="257544" y="1366839"/>
                    <a:pt x="239918" y="1344270"/>
                    <a:pt x="237749" y="1311456"/>
                  </a:cubicBezTo>
                  <a:cubicBezTo>
                    <a:pt x="237614" y="1309420"/>
                    <a:pt x="236183" y="1307475"/>
                    <a:pt x="234640" y="1303806"/>
                  </a:cubicBezTo>
                  <a:cubicBezTo>
                    <a:pt x="222852" y="1309465"/>
                    <a:pt x="211601" y="1310248"/>
                    <a:pt x="200417" y="1301346"/>
                  </a:cubicBezTo>
                  <a:cubicBezTo>
                    <a:pt x="196659" y="1298348"/>
                    <a:pt x="189076" y="1300183"/>
                    <a:pt x="181784" y="1299735"/>
                  </a:cubicBezTo>
                  <a:cubicBezTo>
                    <a:pt x="175074" y="1286315"/>
                    <a:pt x="169146" y="1274280"/>
                    <a:pt x="173799" y="1255380"/>
                  </a:cubicBezTo>
                  <a:cubicBezTo>
                    <a:pt x="180219" y="1229254"/>
                    <a:pt x="178988" y="1200958"/>
                    <a:pt x="178630" y="1173625"/>
                  </a:cubicBezTo>
                  <a:cubicBezTo>
                    <a:pt x="178630" y="1164901"/>
                    <a:pt x="170421" y="1156446"/>
                    <a:pt x="166507" y="1147633"/>
                  </a:cubicBezTo>
                  <a:cubicBezTo>
                    <a:pt x="159595" y="1131976"/>
                    <a:pt x="153399" y="1116072"/>
                    <a:pt x="146376" y="1100661"/>
                  </a:cubicBezTo>
                  <a:cubicBezTo>
                    <a:pt x="143602" y="1094599"/>
                    <a:pt x="139218" y="1089276"/>
                    <a:pt x="132955" y="1079501"/>
                  </a:cubicBezTo>
                  <a:cubicBezTo>
                    <a:pt x="122733" y="1101690"/>
                    <a:pt x="121771" y="1119450"/>
                    <a:pt x="123404" y="1138060"/>
                  </a:cubicBezTo>
                  <a:cubicBezTo>
                    <a:pt x="125149" y="1157207"/>
                    <a:pt x="126916" y="1176533"/>
                    <a:pt x="126066" y="1195657"/>
                  </a:cubicBezTo>
                  <a:cubicBezTo>
                    <a:pt x="125529" y="1207602"/>
                    <a:pt x="128504" y="1215274"/>
                    <a:pt x="137809" y="1222320"/>
                  </a:cubicBezTo>
                  <a:cubicBezTo>
                    <a:pt x="147919" y="1229969"/>
                    <a:pt x="158812" y="1237530"/>
                    <a:pt x="165769" y="1253433"/>
                  </a:cubicBezTo>
                  <a:lnTo>
                    <a:pt x="124388" y="1242742"/>
                  </a:lnTo>
                  <a:cubicBezTo>
                    <a:pt x="117521" y="1233929"/>
                    <a:pt x="114502" y="1222230"/>
                    <a:pt x="114613" y="1209011"/>
                  </a:cubicBezTo>
                  <a:cubicBezTo>
                    <a:pt x="114613" y="1199438"/>
                    <a:pt x="112377" y="1189864"/>
                    <a:pt x="111571" y="1180246"/>
                  </a:cubicBezTo>
                  <a:cubicBezTo>
                    <a:pt x="108865" y="1144457"/>
                    <a:pt x="109558" y="1108915"/>
                    <a:pt x="121190" y="1074244"/>
                  </a:cubicBezTo>
                  <a:cubicBezTo>
                    <a:pt x="126222" y="1059213"/>
                    <a:pt x="126110" y="1044831"/>
                    <a:pt x="108977" y="1035906"/>
                  </a:cubicBezTo>
                  <a:cubicBezTo>
                    <a:pt x="104503" y="1033669"/>
                    <a:pt x="102266" y="1027115"/>
                    <a:pt x="97994" y="1025080"/>
                  </a:cubicBezTo>
                  <a:cubicBezTo>
                    <a:pt x="79295" y="1016423"/>
                    <a:pt x="77393" y="999983"/>
                    <a:pt x="80100" y="983542"/>
                  </a:cubicBezTo>
                  <a:cubicBezTo>
                    <a:pt x="88376" y="932096"/>
                    <a:pt x="98173" y="880963"/>
                    <a:pt x="107165" y="829673"/>
                  </a:cubicBezTo>
                  <a:cubicBezTo>
                    <a:pt x="108350" y="821778"/>
                    <a:pt x="109111" y="813837"/>
                    <a:pt x="109402" y="805852"/>
                  </a:cubicBezTo>
                  <a:cubicBezTo>
                    <a:pt x="110117" y="793974"/>
                    <a:pt x="110229" y="782052"/>
                    <a:pt x="111079" y="770063"/>
                  </a:cubicBezTo>
                  <a:cubicBezTo>
                    <a:pt x="112690" y="747919"/>
                    <a:pt x="116761" y="725730"/>
                    <a:pt x="116090" y="703675"/>
                  </a:cubicBezTo>
                  <a:cubicBezTo>
                    <a:pt x="113338" y="613577"/>
                    <a:pt x="111616" y="523323"/>
                    <a:pt x="104906" y="433493"/>
                  </a:cubicBezTo>
                  <a:cubicBezTo>
                    <a:pt x="98330" y="347287"/>
                    <a:pt x="83007" y="261976"/>
                    <a:pt x="59186" y="178879"/>
                  </a:cubicBezTo>
                  <a:cubicBezTo>
                    <a:pt x="51939" y="153850"/>
                    <a:pt x="43372" y="129200"/>
                    <a:pt x="33530" y="105065"/>
                  </a:cubicBezTo>
                  <a:cubicBezTo>
                    <a:pt x="24090" y="81713"/>
                    <a:pt x="12392" y="59256"/>
                    <a:pt x="2215" y="37425"/>
                  </a:cubicBezTo>
                  <a:cubicBezTo>
                    <a:pt x="3244" y="26532"/>
                    <a:pt x="4228" y="15952"/>
                    <a:pt x="5637" y="898"/>
                  </a:cubicBezTo>
                  <a:cubicBezTo>
                    <a:pt x="18096" y="20022"/>
                    <a:pt x="28005" y="37402"/>
                    <a:pt x="30532" y="56505"/>
                  </a:cubicBezTo>
                  <a:cubicBezTo>
                    <a:pt x="32881" y="71849"/>
                    <a:pt x="37601" y="86724"/>
                    <a:pt x="44535" y="100592"/>
                  </a:cubicBezTo>
                  <a:cubicBezTo>
                    <a:pt x="70459" y="155751"/>
                    <a:pt x="83477" y="214668"/>
                    <a:pt x="95243" y="273764"/>
                  </a:cubicBezTo>
                  <a:cubicBezTo>
                    <a:pt x="101193" y="303715"/>
                    <a:pt x="107545" y="333665"/>
                    <a:pt x="111437" y="363907"/>
                  </a:cubicBezTo>
                  <a:cubicBezTo>
                    <a:pt x="116268" y="401462"/>
                    <a:pt x="119311" y="439264"/>
                    <a:pt x="122084" y="477044"/>
                  </a:cubicBezTo>
                  <a:cubicBezTo>
                    <a:pt x="127274" y="547569"/>
                    <a:pt x="132284" y="618140"/>
                    <a:pt x="136198" y="688733"/>
                  </a:cubicBezTo>
                  <a:cubicBezTo>
                    <a:pt x="138212" y="725126"/>
                    <a:pt x="139777" y="761765"/>
                    <a:pt x="137563" y="798068"/>
                  </a:cubicBezTo>
                  <a:cubicBezTo>
                    <a:pt x="136154" y="827057"/>
                    <a:pt x="130338" y="855665"/>
                    <a:pt x="120317" y="882909"/>
                  </a:cubicBezTo>
                  <a:cubicBezTo>
                    <a:pt x="111929" y="904986"/>
                    <a:pt x="108127" y="928853"/>
                    <a:pt x="102423" y="951959"/>
                  </a:cubicBezTo>
                  <a:cubicBezTo>
                    <a:pt x="100499" y="959743"/>
                    <a:pt x="98777" y="967616"/>
                    <a:pt x="97636" y="975580"/>
                  </a:cubicBezTo>
                  <a:cubicBezTo>
                    <a:pt x="96674" y="982469"/>
                    <a:pt x="96652" y="989492"/>
                    <a:pt x="96115" y="997947"/>
                  </a:cubicBezTo>
                  <a:cubicBezTo>
                    <a:pt x="111392" y="997008"/>
                    <a:pt x="120944" y="992825"/>
                    <a:pt x="129018" y="982514"/>
                  </a:cubicBezTo>
                  <a:cubicBezTo>
                    <a:pt x="150111" y="955672"/>
                    <a:pt x="172613" y="929770"/>
                    <a:pt x="193885" y="902928"/>
                  </a:cubicBezTo>
                  <a:cubicBezTo>
                    <a:pt x="217372" y="873246"/>
                    <a:pt x="247568" y="851482"/>
                    <a:pt x="278056" y="830166"/>
                  </a:cubicBezTo>
                  <a:cubicBezTo>
                    <a:pt x="291476" y="820816"/>
                    <a:pt x="304629" y="810750"/>
                    <a:pt x="319235" y="803772"/>
                  </a:cubicBezTo>
                  <a:cubicBezTo>
                    <a:pt x="331672" y="797822"/>
                    <a:pt x="346077" y="795809"/>
                    <a:pt x="359497" y="792096"/>
                  </a:cubicBezTo>
                  <a:cubicBezTo>
                    <a:pt x="365156" y="790552"/>
                    <a:pt x="372135" y="790709"/>
                    <a:pt x="376251" y="787331"/>
                  </a:cubicBezTo>
                  <a:cubicBezTo>
                    <a:pt x="386697" y="778787"/>
                    <a:pt x="395711" y="782142"/>
                    <a:pt x="404658" y="788539"/>
                  </a:cubicBezTo>
                  <a:cubicBezTo>
                    <a:pt x="416200" y="796882"/>
                    <a:pt x="427250" y="805718"/>
                    <a:pt x="438456" y="814284"/>
                  </a:cubicBezTo>
                  <a:close/>
                  <a:moveTo>
                    <a:pt x="413292" y="1346641"/>
                  </a:moveTo>
                  <a:lnTo>
                    <a:pt x="412666" y="1346037"/>
                  </a:lnTo>
                  <a:cubicBezTo>
                    <a:pt x="411883" y="1351092"/>
                    <a:pt x="410720" y="1356102"/>
                    <a:pt x="409176" y="1360978"/>
                  </a:cubicBezTo>
                  <a:cubicBezTo>
                    <a:pt x="406112" y="1369366"/>
                    <a:pt x="402376" y="1377486"/>
                    <a:pt x="397992" y="1385270"/>
                  </a:cubicBezTo>
                  <a:cubicBezTo>
                    <a:pt x="393519" y="1392987"/>
                    <a:pt x="393139" y="1399339"/>
                    <a:pt x="400565" y="1404708"/>
                  </a:cubicBezTo>
                  <a:cubicBezTo>
                    <a:pt x="407991" y="1410076"/>
                    <a:pt x="412845" y="1403567"/>
                    <a:pt x="417922" y="1399630"/>
                  </a:cubicBezTo>
                  <a:cubicBezTo>
                    <a:pt x="421680" y="1396700"/>
                    <a:pt x="425147" y="1393412"/>
                    <a:pt x="429106" y="1389967"/>
                  </a:cubicBezTo>
                  <a:cubicBezTo>
                    <a:pt x="445166" y="1423944"/>
                    <a:pt x="446799" y="1425062"/>
                    <a:pt x="467355" y="1415243"/>
                  </a:cubicBezTo>
                  <a:cubicBezTo>
                    <a:pt x="461562" y="1409226"/>
                    <a:pt x="456171" y="1403724"/>
                    <a:pt x="449215" y="1396477"/>
                  </a:cubicBezTo>
                  <a:cubicBezTo>
                    <a:pt x="481492" y="1356214"/>
                    <a:pt x="512583" y="1315124"/>
                    <a:pt x="552935" y="1282400"/>
                  </a:cubicBezTo>
                  <a:cubicBezTo>
                    <a:pt x="566803" y="1295307"/>
                    <a:pt x="566669" y="1299288"/>
                    <a:pt x="553181" y="1312507"/>
                  </a:cubicBezTo>
                  <a:cubicBezTo>
                    <a:pt x="534638" y="1330692"/>
                    <a:pt x="516095" y="1348855"/>
                    <a:pt x="497977" y="1367443"/>
                  </a:cubicBezTo>
                  <a:cubicBezTo>
                    <a:pt x="494734" y="1370776"/>
                    <a:pt x="490640" y="1377441"/>
                    <a:pt x="491938" y="1380305"/>
                  </a:cubicBezTo>
                  <a:cubicBezTo>
                    <a:pt x="497708" y="1393054"/>
                    <a:pt x="493727" y="1404149"/>
                    <a:pt x="485227" y="1418911"/>
                  </a:cubicBezTo>
                  <a:cubicBezTo>
                    <a:pt x="508870" y="1423094"/>
                    <a:pt x="529046" y="1430252"/>
                    <a:pt x="553203" y="1431728"/>
                  </a:cubicBezTo>
                  <a:cubicBezTo>
                    <a:pt x="548394" y="1419090"/>
                    <a:pt x="538463" y="1410121"/>
                    <a:pt x="546336" y="1398400"/>
                  </a:cubicBezTo>
                  <a:cubicBezTo>
                    <a:pt x="552152" y="1402158"/>
                    <a:pt x="557744" y="1408734"/>
                    <a:pt x="563649" y="1409047"/>
                  </a:cubicBezTo>
                  <a:cubicBezTo>
                    <a:pt x="584228" y="1410098"/>
                    <a:pt x="604940" y="1409249"/>
                    <a:pt x="625586" y="1408465"/>
                  </a:cubicBezTo>
                  <a:cubicBezTo>
                    <a:pt x="630753" y="1408265"/>
                    <a:pt x="635830" y="1405513"/>
                    <a:pt x="643212" y="1403232"/>
                  </a:cubicBezTo>
                  <a:lnTo>
                    <a:pt x="623439" y="1375227"/>
                  </a:lnTo>
                  <a:cubicBezTo>
                    <a:pt x="638671" y="1373326"/>
                    <a:pt x="644643" y="1382071"/>
                    <a:pt x="650056" y="1389050"/>
                  </a:cubicBezTo>
                  <a:cubicBezTo>
                    <a:pt x="657259" y="1398310"/>
                    <a:pt x="665714" y="1402471"/>
                    <a:pt x="676898" y="1401375"/>
                  </a:cubicBezTo>
                  <a:cubicBezTo>
                    <a:pt x="684861" y="1400614"/>
                    <a:pt x="691258" y="1402337"/>
                    <a:pt x="696067" y="1409673"/>
                  </a:cubicBezTo>
                  <a:cubicBezTo>
                    <a:pt x="698304" y="1412917"/>
                    <a:pt x="702778" y="1414549"/>
                    <a:pt x="706222" y="1416921"/>
                  </a:cubicBezTo>
                  <a:cubicBezTo>
                    <a:pt x="714521" y="1409069"/>
                    <a:pt x="721723" y="1401912"/>
                    <a:pt x="729306" y="1395179"/>
                  </a:cubicBezTo>
                  <a:cubicBezTo>
                    <a:pt x="745209" y="1381042"/>
                    <a:pt x="747043" y="1367577"/>
                    <a:pt x="734473" y="1350175"/>
                  </a:cubicBezTo>
                  <a:cubicBezTo>
                    <a:pt x="730849" y="1345455"/>
                    <a:pt x="726644" y="1341183"/>
                    <a:pt x="721969" y="1337492"/>
                  </a:cubicBezTo>
                  <a:cubicBezTo>
                    <a:pt x="704455" y="1322662"/>
                    <a:pt x="692667" y="1303940"/>
                    <a:pt x="684413" y="1282825"/>
                  </a:cubicBezTo>
                  <a:cubicBezTo>
                    <a:pt x="678195" y="1266877"/>
                    <a:pt x="670993" y="1251264"/>
                    <a:pt x="665982" y="1234913"/>
                  </a:cubicBezTo>
                  <a:cubicBezTo>
                    <a:pt x="658981" y="1211785"/>
                    <a:pt x="644353" y="1194315"/>
                    <a:pt x="627152" y="1178702"/>
                  </a:cubicBezTo>
                  <a:cubicBezTo>
                    <a:pt x="620106" y="1172305"/>
                    <a:pt x="610868" y="1168368"/>
                    <a:pt x="603240" y="1162486"/>
                  </a:cubicBezTo>
                  <a:cubicBezTo>
                    <a:pt x="582013" y="1146112"/>
                    <a:pt x="574319" y="1145083"/>
                    <a:pt x="547656" y="1156335"/>
                  </a:cubicBezTo>
                  <a:cubicBezTo>
                    <a:pt x="546359" y="1156871"/>
                    <a:pt x="544502" y="1156223"/>
                    <a:pt x="543183" y="1156849"/>
                  </a:cubicBezTo>
                  <a:cubicBezTo>
                    <a:pt x="529046" y="1164118"/>
                    <a:pt x="516587" y="1155015"/>
                    <a:pt x="503569" y="1154098"/>
                  </a:cubicBezTo>
                  <a:cubicBezTo>
                    <a:pt x="500482" y="1132871"/>
                    <a:pt x="484109" y="1118130"/>
                    <a:pt x="470017" y="1124192"/>
                  </a:cubicBezTo>
                  <a:cubicBezTo>
                    <a:pt x="458587" y="1129113"/>
                    <a:pt x="448343" y="1136718"/>
                    <a:pt x="437092" y="1142220"/>
                  </a:cubicBezTo>
                  <a:cubicBezTo>
                    <a:pt x="426623" y="1147343"/>
                    <a:pt x="415506" y="1155060"/>
                    <a:pt x="404748" y="1154948"/>
                  </a:cubicBezTo>
                  <a:cubicBezTo>
                    <a:pt x="379226" y="1154679"/>
                    <a:pt x="361600" y="1168547"/>
                    <a:pt x="343616" y="1182729"/>
                  </a:cubicBezTo>
                  <a:cubicBezTo>
                    <a:pt x="333931" y="1190401"/>
                    <a:pt x="324984" y="1199035"/>
                    <a:pt x="314292" y="1208474"/>
                  </a:cubicBezTo>
                  <a:cubicBezTo>
                    <a:pt x="306709" y="1193711"/>
                    <a:pt x="296733" y="1197066"/>
                    <a:pt x="286444" y="1203218"/>
                  </a:cubicBezTo>
                  <a:cubicBezTo>
                    <a:pt x="281970" y="1205902"/>
                    <a:pt x="276758" y="1207691"/>
                    <a:pt x="273023" y="1211293"/>
                  </a:cubicBezTo>
                  <a:cubicBezTo>
                    <a:pt x="259065" y="1224713"/>
                    <a:pt x="239001" y="1234041"/>
                    <a:pt x="239203" y="1257840"/>
                  </a:cubicBezTo>
                  <a:lnTo>
                    <a:pt x="207351" y="1237888"/>
                  </a:lnTo>
                  <a:cubicBezTo>
                    <a:pt x="204622" y="1244486"/>
                    <a:pt x="201826" y="1251197"/>
                    <a:pt x="198113" y="1260256"/>
                  </a:cubicBezTo>
                  <a:cubicBezTo>
                    <a:pt x="190127" y="1247909"/>
                    <a:pt x="194601" y="1238201"/>
                    <a:pt x="197106" y="1228650"/>
                  </a:cubicBezTo>
                  <a:cubicBezTo>
                    <a:pt x="199343" y="1220173"/>
                    <a:pt x="201893" y="1211807"/>
                    <a:pt x="191045" y="1207020"/>
                  </a:cubicBezTo>
                  <a:cubicBezTo>
                    <a:pt x="188987" y="1209257"/>
                    <a:pt x="187220" y="1210174"/>
                    <a:pt x="187130" y="1211293"/>
                  </a:cubicBezTo>
                  <a:cubicBezTo>
                    <a:pt x="186034" y="1228046"/>
                    <a:pt x="184759" y="1244844"/>
                    <a:pt x="184558" y="1261620"/>
                  </a:cubicBezTo>
                  <a:cubicBezTo>
                    <a:pt x="184893" y="1266027"/>
                    <a:pt x="187130" y="1270053"/>
                    <a:pt x="190687" y="1272670"/>
                  </a:cubicBezTo>
                  <a:cubicBezTo>
                    <a:pt x="199813" y="1278329"/>
                    <a:pt x="209789" y="1282668"/>
                    <a:pt x="220950" y="1288328"/>
                  </a:cubicBezTo>
                  <a:lnTo>
                    <a:pt x="239136" y="1257012"/>
                  </a:lnTo>
                  <a:lnTo>
                    <a:pt x="258551" y="1265177"/>
                  </a:lnTo>
                  <a:cubicBezTo>
                    <a:pt x="255084" y="1273364"/>
                    <a:pt x="251841" y="1279291"/>
                    <a:pt x="250275" y="1285644"/>
                  </a:cubicBezTo>
                  <a:cubicBezTo>
                    <a:pt x="249671" y="1288193"/>
                    <a:pt x="252511" y="1292354"/>
                    <a:pt x="254748" y="1294434"/>
                  </a:cubicBezTo>
                  <a:cubicBezTo>
                    <a:pt x="256157" y="1295575"/>
                    <a:pt x="261459" y="1294680"/>
                    <a:pt x="262510" y="1293047"/>
                  </a:cubicBezTo>
                  <a:cubicBezTo>
                    <a:pt x="270249" y="1281752"/>
                    <a:pt x="283625" y="1275153"/>
                    <a:pt x="286019" y="1259003"/>
                  </a:cubicBezTo>
                  <a:cubicBezTo>
                    <a:pt x="288524" y="1242249"/>
                    <a:pt x="303913" y="1232497"/>
                    <a:pt x="324044" y="1233034"/>
                  </a:cubicBezTo>
                  <a:lnTo>
                    <a:pt x="300133" y="1264774"/>
                  </a:lnTo>
                  <a:lnTo>
                    <a:pt x="342632" y="1275958"/>
                  </a:lnTo>
                  <a:cubicBezTo>
                    <a:pt x="331291" y="1291481"/>
                    <a:pt x="321561" y="1304746"/>
                    <a:pt x="311093" y="1319061"/>
                  </a:cubicBezTo>
                  <a:cubicBezTo>
                    <a:pt x="339881" y="1332482"/>
                    <a:pt x="344466" y="1298527"/>
                    <a:pt x="364776" y="1297275"/>
                  </a:cubicBezTo>
                  <a:cubicBezTo>
                    <a:pt x="365984" y="1301927"/>
                    <a:pt x="367147" y="1306379"/>
                    <a:pt x="368333" y="1310964"/>
                  </a:cubicBezTo>
                  <a:cubicBezTo>
                    <a:pt x="375334" y="1308302"/>
                    <a:pt x="376005" y="1295195"/>
                    <a:pt x="386741" y="1302777"/>
                  </a:cubicBezTo>
                  <a:cubicBezTo>
                    <a:pt x="386182" y="1305014"/>
                    <a:pt x="386361" y="1307788"/>
                    <a:pt x="385041" y="1309018"/>
                  </a:cubicBezTo>
                  <a:cubicBezTo>
                    <a:pt x="366991" y="1325973"/>
                    <a:pt x="360303" y="1348833"/>
                    <a:pt x="352339" y="1371066"/>
                  </a:cubicBezTo>
                  <a:cubicBezTo>
                    <a:pt x="348291" y="1382362"/>
                    <a:pt x="350103" y="1388625"/>
                    <a:pt x="361041" y="1391063"/>
                  </a:cubicBezTo>
                  <a:cubicBezTo>
                    <a:pt x="367505" y="1392517"/>
                    <a:pt x="374752" y="1390549"/>
                    <a:pt x="382872" y="1390034"/>
                  </a:cubicBezTo>
                  <a:cubicBezTo>
                    <a:pt x="380053" y="1364625"/>
                    <a:pt x="390812" y="1350958"/>
                    <a:pt x="413292" y="1346596"/>
                  </a:cubicBezTo>
                  <a:close/>
                  <a:moveTo>
                    <a:pt x="304002" y="1374981"/>
                  </a:moveTo>
                  <a:cubicBezTo>
                    <a:pt x="312726" y="1382228"/>
                    <a:pt x="318385" y="1386612"/>
                    <a:pt x="328316" y="1381490"/>
                  </a:cubicBezTo>
                  <a:cubicBezTo>
                    <a:pt x="321897" y="1373638"/>
                    <a:pt x="316439" y="1369657"/>
                    <a:pt x="304002" y="1374936"/>
                  </a:cubicBezTo>
                  <a:close/>
                  <a:moveTo>
                    <a:pt x="272687" y="1329708"/>
                  </a:moveTo>
                  <a:cubicBezTo>
                    <a:pt x="272374" y="1326398"/>
                    <a:pt x="271793" y="1323110"/>
                    <a:pt x="270898" y="1319911"/>
                  </a:cubicBezTo>
                  <a:cubicBezTo>
                    <a:pt x="270048" y="1317674"/>
                    <a:pt x="267945" y="1315795"/>
                    <a:pt x="265619" y="1312731"/>
                  </a:cubicBezTo>
                  <a:cubicBezTo>
                    <a:pt x="263136" y="1323535"/>
                    <a:pt x="263136" y="1323535"/>
                    <a:pt x="272687" y="132966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:a16="http://schemas.microsoft.com/office/drawing/2014/main" id="{F1BED838-3A1B-4115-8821-9CD9D0A2C5EA}"/>
                </a:ext>
              </a:extLst>
            </p:cNvPr>
            <p:cNvSpPr/>
            <p:nvPr/>
          </p:nvSpPr>
          <p:spPr>
            <a:xfrm>
              <a:off x="6997347" y="2562802"/>
              <a:ext cx="533374" cy="595584"/>
            </a:xfrm>
            <a:custGeom>
              <a:avLst/>
              <a:gdLst>
                <a:gd name="connsiteX0" fmla="*/ 145582 w 533374"/>
                <a:gd name="connsiteY0" fmla="*/ 98713 h 595584"/>
                <a:gd name="connsiteX1" fmla="*/ 185397 w 533374"/>
                <a:gd name="connsiteY1" fmla="*/ 116339 h 595584"/>
                <a:gd name="connsiteX2" fmla="*/ 142719 w 533374"/>
                <a:gd name="connsiteY2" fmla="*/ 56303 h 595584"/>
                <a:gd name="connsiteX3" fmla="*/ 157392 w 533374"/>
                <a:gd name="connsiteY3" fmla="*/ 35546 h 595584"/>
                <a:gd name="connsiteX4" fmla="*/ 194992 w 533374"/>
                <a:gd name="connsiteY4" fmla="*/ 71066 h 595584"/>
                <a:gd name="connsiteX5" fmla="*/ 186202 w 533374"/>
                <a:gd name="connsiteY5" fmla="*/ 71066 h 595584"/>
                <a:gd name="connsiteX6" fmla="*/ 175018 w 533374"/>
                <a:gd name="connsiteY6" fmla="*/ 68829 h 595584"/>
                <a:gd name="connsiteX7" fmla="*/ 180789 w 533374"/>
                <a:gd name="connsiteY7" fmla="*/ 94262 h 595584"/>
                <a:gd name="connsiteX8" fmla="*/ 202061 w 533374"/>
                <a:gd name="connsiteY8" fmla="*/ 127814 h 595584"/>
                <a:gd name="connsiteX9" fmla="*/ 225167 w 533374"/>
                <a:gd name="connsiteY9" fmla="*/ 135083 h 595584"/>
                <a:gd name="connsiteX10" fmla="*/ 244963 w 533374"/>
                <a:gd name="connsiteY10" fmla="*/ 124727 h 595584"/>
                <a:gd name="connsiteX11" fmla="*/ 318307 w 533374"/>
                <a:gd name="connsiteY11" fmla="*/ 99541 h 595584"/>
                <a:gd name="connsiteX12" fmla="*/ 332868 w 533374"/>
                <a:gd name="connsiteY12" fmla="*/ 94038 h 595584"/>
                <a:gd name="connsiteX13" fmla="*/ 409098 w 533374"/>
                <a:gd name="connsiteY13" fmla="*/ 52792 h 595584"/>
                <a:gd name="connsiteX14" fmla="*/ 415294 w 533374"/>
                <a:gd name="connsiteY14" fmla="*/ 44717 h 595584"/>
                <a:gd name="connsiteX15" fmla="*/ 421781 w 533374"/>
                <a:gd name="connsiteY15" fmla="*/ 36866 h 595584"/>
                <a:gd name="connsiteX16" fmla="*/ 466517 w 533374"/>
                <a:gd name="connsiteY16" fmla="*/ 17227 h 595584"/>
                <a:gd name="connsiteX17" fmla="*/ 535589 w 533374"/>
                <a:gd name="connsiteY17" fmla="*/ 898 h 595584"/>
                <a:gd name="connsiteX18" fmla="*/ 467859 w 533374"/>
                <a:gd name="connsiteY18" fmla="*/ 37112 h 595584"/>
                <a:gd name="connsiteX19" fmla="*/ 344835 w 533374"/>
                <a:gd name="connsiteY19" fmla="*/ 108353 h 595584"/>
                <a:gd name="connsiteX20" fmla="*/ 332152 w 533374"/>
                <a:gd name="connsiteY20" fmla="*/ 120812 h 595584"/>
                <a:gd name="connsiteX21" fmla="*/ 294753 w 533374"/>
                <a:gd name="connsiteY21" fmla="*/ 166286 h 595584"/>
                <a:gd name="connsiteX22" fmla="*/ 307391 w 533374"/>
                <a:gd name="connsiteY22" fmla="*/ 177470 h 595584"/>
                <a:gd name="connsiteX23" fmla="*/ 277284 w 533374"/>
                <a:gd name="connsiteY23" fmla="*/ 206302 h 595584"/>
                <a:gd name="connsiteX24" fmla="*/ 314616 w 533374"/>
                <a:gd name="connsiteY24" fmla="*/ 196483 h 595584"/>
                <a:gd name="connsiteX25" fmla="*/ 293590 w 533374"/>
                <a:gd name="connsiteY25" fmla="*/ 249540 h 595584"/>
                <a:gd name="connsiteX26" fmla="*/ 311843 w 533374"/>
                <a:gd name="connsiteY26" fmla="*/ 259963 h 595584"/>
                <a:gd name="connsiteX27" fmla="*/ 297438 w 533374"/>
                <a:gd name="connsiteY27" fmla="*/ 277857 h 595584"/>
                <a:gd name="connsiteX28" fmla="*/ 324816 w 533374"/>
                <a:gd name="connsiteY28" fmla="*/ 275285 h 595584"/>
                <a:gd name="connsiteX29" fmla="*/ 327522 w 533374"/>
                <a:gd name="connsiteY29" fmla="*/ 278640 h 595584"/>
                <a:gd name="connsiteX30" fmla="*/ 315019 w 533374"/>
                <a:gd name="connsiteY30" fmla="*/ 310761 h 595584"/>
                <a:gd name="connsiteX31" fmla="*/ 300547 w 533374"/>
                <a:gd name="connsiteY31" fmla="*/ 342210 h 595584"/>
                <a:gd name="connsiteX32" fmla="*/ 296431 w 533374"/>
                <a:gd name="connsiteY32" fmla="*/ 354423 h 595584"/>
                <a:gd name="connsiteX33" fmla="*/ 277798 w 533374"/>
                <a:gd name="connsiteY33" fmla="*/ 381935 h 595584"/>
                <a:gd name="connsiteX34" fmla="*/ 266838 w 533374"/>
                <a:gd name="connsiteY34" fmla="*/ 325456 h 595584"/>
                <a:gd name="connsiteX35" fmla="*/ 279163 w 533374"/>
                <a:gd name="connsiteY35" fmla="*/ 281503 h 595584"/>
                <a:gd name="connsiteX36" fmla="*/ 247468 w 533374"/>
                <a:gd name="connsiteY36" fmla="*/ 250859 h 595584"/>
                <a:gd name="connsiteX37" fmla="*/ 253261 w 533374"/>
                <a:gd name="connsiteY37" fmla="*/ 238110 h 595584"/>
                <a:gd name="connsiteX38" fmla="*/ 250331 w 533374"/>
                <a:gd name="connsiteY38" fmla="*/ 210620 h 595584"/>
                <a:gd name="connsiteX39" fmla="*/ 226665 w 533374"/>
                <a:gd name="connsiteY39" fmla="*/ 213169 h 595584"/>
                <a:gd name="connsiteX40" fmla="*/ 173698 w 533374"/>
                <a:gd name="connsiteY40" fmla="*/ 264437 h 595584"/>
                <a:gd name="connsiteX41" fmla="*/ 165400 w 533374"/>
                <a:gd name="connsiteY41" fmla="*/ 277298 h 595584"/>
                <a:gd name="connsiteX42" fmla="*/ 134935 w 533374"/>
                <a:gd name="connsiteY42" fmla="*/ 334448 h 595584"/>
                <a:gd name="connsiteX43" fmla="*/ 145291 w 533374"/>
                <a:gd name="connsiteY43" fmla="*/ 361961 h 595584"/>
                <a:gd name="connsiteX44" fmla="*/ 154663 w 533374"/>
                <a:gd name="connsiteY44" fmla="*/ 366949 h 595584"/>
                <a:gd name="connsiteX45" fmla="*/ 191414 w 533374"/>
                <a:gd name="connsiteY45" fmla="*/ 442396 h 595584"/>
                <a:gd name="connsiteX46" fmla="*/ 190452 w 533374"/>
                <a:gd name="connsiteY46" fmla="*/ 445572 h 595584"/>
                <a:gd name="connsiteX47" fmla="*/ 178530 w 533374"/>
                <a:gd name="connsiteY47" fmla="*/ 434947 h 595584"/>
                <a:gd name="connsiteX48" fmla="*/ 181773 w 533374"/>
                <a:gd name="connsiteY48" fmla="*/ 488138 h 595584"/>
                <a:gd name="connsiteX49" fmla="*/ 225637 w 533374"/>
                <a:gd name="connsiteY49" fmla="*/ 473062 h 595584"/>
                <a:gd name="connsiteX50" fmla="*/ 205192 w 533374"/>
                <a:gd name="connsiteY50" fmla="*/ 494468 h 595584"/>
                <a:gd name="connsiteX51" fmla="*/ 190742 w 533374"/>
                <a:gd name="connsiteY51" fmla="*/ 532494 h 595584"/>
                <a:gd name="connsiteX52" fmla="*/ 200875 w 533374"/>
                <a:gd name="connsiteY52" fmla="*/ 591254 h 595584"/>
                <a:gd name="connsiteX53" fmla="*/ 190564 w 533374"/>
                <a:gd name="connsiteY53" fmla="*/ 595169 h 595584"/>
                <a:gd name="connsiteX54" fmla="*/ 159450 w 533374"/>
                <a:gd name="connsiteY54" fmla="*/ 570340 h 595584"/>
                <a:gd name="connsiteX55" fmla="*/ 106885 w 533374"/>
                <a:gd name="connsiteY55" fmla="*/ 393097 h 595584"/>
                <a:gd name="connsiteX56" fmla="*/ 91742 w 533374"/>
                <a:gd name="connsiteY56" fmla="*/ 356883 h 595584"/>
                <a:gd name="connsiteX57" fmla="*/ 103105 w 533374"/>
                <a:gd name="connsiteY57" fmla="*/ 345811 h 595584"/>
                <a:gd name="connsiteX58" fmla="*/ 110777 w 533374"/>
                <a:gd name="connsiteY58" fmla="*/ 373167 h 595584"/>
                <a:gd name="connsiteX59" fmla="*/ 140549 w 533374"/>
                <a:gd name="connsiteY59" fmla="*/ 435104 h 595584"/>
                <a:gd name="connsiteX60" fmla="*/ 150838 w 533374"/>
                <a:gd name="connsiteY60" fmla="*/ 450650 h 595584"/>
                <a:gd name="connsiteX61" fmla="*/ 155446 w 533374"/>
                <a:gd name="connsiteY61" fmla="*/ 448704 h 595584"/>
                <a:gd name="connsiteX62" fmla="*/ 151711 w 533374"/>
                <a:gd name="connsiteY62" fmla="*/ 433672 h 595584"/>
                <a:gd name="connsiteX63" fmla="*/ 155289 w 533374"/>
                <a:gd name="connsiteY63" fmla="*/ 408307 h 595584"/>
                <a:gd name="connsiteX64" fmla="*/ 156766 w 533374"/>
                <a:gd name="connsiteY64" fmla="*/ 388646 h 595584"/>
                <a:gd name="connsiteX65" fmla="*/ 141399 w 533374"/>
                <a:gd name="connsiteY65" fmla="*/ 371288 h 595584"/>
                <a:gd name="connsiteX66" fmla="*/ 140281 w 533374"/>
                <a:gd name="connsiteY66" fmla="*/ 389675 h 595584"/>
                <a:gd name="connsiteX67" fmla="*/ 125809 w 533374"/>
                <a:gd name="connsiteY67" fmla="*/ 363750 h 595584"/>
                <a:gd name="connsiteX68" fmla="*/ 102479 w 533374"/>
                <a:gd name="connsiteY68" fmla="*/ 346393 h 595584"/>
                <a:gd name="connsiteX69" fmla="*/ 111180 w 533374"/>
                <a:gd name="connsiteY69" fmla="*/ 324025 h 595584"/>
                <a:gd name="connsiteX70" fmla="*/ 108004 w 533374"/>
                <a:gd name="connsiteY70" fmla="*/ 299085 h 595584"/>
                <a:gd name="connsiteX71" fmla="*/ 94717 w 533374"/>
                <a:gd name="connsiteY71" fmla="*/ 287252 h 595584"/>
                <a:gd name="connsiteX72" fmla="*/ 82638 w 533374"/>
                <a:gd name="connsiteY72" fmla="*/ 264191 h 595584"/>
                <a:gd name="connsiteX73" fmla="*/ 66332 w 533374"/>
                <a:gd name="connsiteY73" fmla="*/ 218493 h 595584"/>
                <a:gd name="connsiteX74" fmla="*/ 36851 w 533374"/>
                <a:gd name="connsiteY74" fmla="*/ 168769 h 595584"/>
                <a:gd name="connsiteX75" fmla="*/ 23229 w 533374"/>
                <a:gd name="connsiteY75" fmla="*/ 154073 h 595584"/>
                <a:gd name="connsiteX76" fmla="*/ 17391 w 533374"/>
                <a:gd name="connsiteY76" fmla="*/ 208629 h 595584"/>
                <a:gd name="connsiteX77" fmla="*/ 31058 w 533374"/>
                <a:gd name="connsiteY77" fmla="*/ 303446 h 595584"/>
                <a:gd name="connsiteX78" fmla="*/ 31662 w 533374"/>
                <a:gd name="connsiteY78" fmla="*/ 307920 h 595584"/>
                <a:gd name="connsiteX79" fmla="*/ 45083 w 533374"/>
                <a:gd name="connsiteY79" fmla="*/ 322168 h 595584"/>
                <a:gd name="connsiteX80" fmla="*/ 52263 w 533374"/>
                <a:gd name="connsiteY80" fmla="*/ 304140 h 595584"/>
                <a:gd name="connsiteX81" fmla="*/ 51637 w 533374"/>
                <a:gd name="connsiteY81" fmla="*/ 253476 h 595584"/>
                <a:gd name="connsiteX82" fmla="*/ 61434 w 533374"/>
                <a:gd name="connsiteY82" fmla="*/ 299017 h 595584"/>
                <a:gd name="connsiteX83" fmla="*/ 62172 w 533374"/>
                <a:gd name="connsiteY83" fmla="*/ 303491 h 595584"/>
                <a:gd name="connsiteX84" fmla="*/ 46157 w 533374"/>
                <a:gd name="connsiteY84" fmla="*/ 334247 h 595584"/>
                <a:gd name="connsiteX85" fmla="*/ 22603 w 533374"/>
                <a:gd name="connsiteY85" fmla="*/ 310559 h 595584"/>
                <a:gd name="connsiteX86" fmla="*/ 9182 w 533374"/>
                <a:gd name="connsiteY86" fmla="*/ 206750 h 595584"/>
                <a:gd name="connsiteX87" fmla="*/ 3658 w 533374"/>
                <a:gd name="connsiteY87" fmla="*/ 129536 h 595584"/>
                <a:gd name="connsiteX88" fmla="*/ 11866 w 533374"/>
                <a:gd name="connsiteY88" fmla="*/ 111820 h 595584"/>
                <a:gd name="connsiteX89" fmla="*/ 25287 w 533374"/>
                <a:gd name="connsiteY89" fmla="*/ 122579 h 595584"/>
                <a:gd name="connsiteX90" fmla="*/ 27524 w 533374"/>
                <a:gd name="connsiteY90" fmla="*/ 128910 h 595584"/>
                <a:gd name="connsiteX91" fmla="*/ 49892 w 533374"/>
                <a:gd name="connsiteY91" fmla="*/ 129670 h 595584"/>
                <a:gd name="connsiteX92" fmla="*/ 113976 w 533374"/>
                <a:gd name="connsiteY92" fmla="*/ 66302 h 595584"/>
                <a:gd name="connsiteX93" fmla="*/ 126077 w 533374"/>
                <a:gd name="connsiteY93" fmla="*/ 62119 h 595584"/>
                <a:gd name="connsiteX94" fmla="*/ 146409 w 533374"/>
                <a:gd name="connsiteY94" fmla="*/ 99362 h 595584"/>
                <a:gd name="connsiteX95" fmla="*/ 126905 w 533374"/>
                <a:gd name="connsiteY95" fmla="*/ 106900 h 595584"/>
                <a:gd name="connsiteX96" fmla="*/ 109368 w 533374"/>
                <a:gd name="connsiteY96" fmla="*/ 129715 h 595584"/>
                <a:gd name="connsiteX97" fmla="*/ 65661 w 533374"/>
                <a:gd name="connsiteY97" fmla="*/ 171766 h 595584"/>
                <a:gd name="connsiteX98" fmla="*/ 68301 w 533374"/>
                <a:gd name="connsiteY98" fmla="*/ 161679 h 595584"/>
                <a:gd name="connsiteX99" fmla="*/ 115743 w 533374"/>
                <a:gd name="connsiteY99" fmla="*/ 100458 h 595584"/>
                <a:gd name="connsiteX100" fmla="*/ 121201 w 533374"/>
                <a:gd name="connsiteY100" fmla="*/ 84643 h 595584"/>
                <a:gd name="connsiteX101" fmla="*/ 104693 w 533374"/>
                <a:gd name="connsiteY101" fmla="*/ 90056 h 595584"/>
                <a:gd name="connsiteX102" fmla="*/ 82594 w 533374"/>
                <a:gd name="connsiteY102" fmla="*/ 117882 h 595584"/>
                <a:gd name="connsiteX103" fmla="*/ 70359 w 533374"/>
                <a:gd name="connsiteY103" fmla="*/ 133674 h 595584"/>
                <a:gd name="connsiteX104" fmla="*/ 48103 w 533374"/>
                <a:gd name="connsiteY104" fmla="*/ 156668 h 595584"/>
                <a:gd name="connsiteX105" fmla="*/ 63268 w 533374"/>
                <a:gd name="connsiteY105" fmla="*/ 185433 h 595584"/>
                <a:gd name="connsiteX106" fmla="*/ 74676 w 533374"/>
                <a:gd name="connsiteY106" fmla="*/ 198966 h 595584"/>
                <a:gd name="connsiteX107" fmla="*/ 88499 w 533374"/>
                <a:gd name="connsiteY107" fmla="*/ 205676 h 595584"/>
                <a:gd name="connsiteX108" fmla="*/ 101405 w 533374"/>
                <a:gd name="connsiteY108" fmla="*/ 180490 h 595584"/>
                <a:gd name="connsiteX109" fmla="*/ 153724 w 533374"/>
                <a:gd name="connsiteY109" fmla="*/ 138528 h 595584"/>
                <a:gd name="connsiteX110" fmla="*/ 163521 w 533374"/>
                <a:gd name="connsiteY110" fmla="*/ 130386 h 595584"/>
                <a:gd name="connsiteX111" fmla="*/ 145627 w 533374"/>
                <a:gd name="connsiteY111" fmla="*/ 125577 h 595584"/>
                <a:gd name="connsiteX112" fmla="*/ 156967 w 533374"/>
                <a:gd name="connsiteY112" fmla="*/ 112961 h 595584"/>
                <a:gd name="connsiteX113" fmla="*/ 91272 w 533374"/>
                <a:gd name="connsiteY113" fmla="*/ 222251 h 595584"/>
                <a:gd name="connsiteX114" fmla="*/ 118271 w 533374"/>
                <a:gd name="connsiteY114" fmla="*/ 211514 h 595584"/>
                <a:gd name="connsiteX115" fmla="*/ 186045 w 533374"/>
                <a:gd name="connsiteY115" fmla="*/ 155237 h 595584"/>
                <a:gd name="connsiteX116" fmla="*/ 201390 w 533374"/>
                <a:gd name="connsiteY116" fmla="*/ 143672 h 595584"/>
                <a:gd name="connsiteX117" fmla="*/ 175801 w 533374"/>
                <a:gd name="connsiteY117" fmla="*/ 137253 h 595584"/>
                <a:gd name="connsiteX118" fmla="*/ 168733 w 533374"/>
                <a:gd name="connsiteY118" fmla="*/ 145864 h 595584"/>
                <a:gd name="connsiteX119" fmla="*/ 129969 w 533374"/>
                <a:gd name="connsiteY119" fmla="*/ 168053 h 595584"/>
                <a:gd name="connsiteX120" fmla="*/ 116146 w 533374"/>
                <a:gd name="connsiteY120" fmla="*/ 173153 h 595584"/>
                <a:gd name="connsiteX121" fmla="*/ 91340 w 533374"/>
                <a:gd name="connsiteY121" fmla="*/ 222251 h 595584"/>
                <a:gd name="connsiteX122" fmla="*/ 257511 w 533374"/>
                <a:gd name="connsiteY122" fmla="*/ 195007 h 595584"/>
                <a:gd name="connsiteX123" fmla="*/ 261984 w 533374"/>
                <a:gd name="connsiteY123" fmla="*/ 199480 h 595584"/>
                <a:gd name="connsiteX124" fmla="*/ 272005 w 533374"/>
                <a:gd name="connsiteY124" fmla="*/ 180199 h 595584"/>
                <a:gd name="connsiteX125" fmla="*/ 257578 w 533374"/>
                <a:gd name="connsiteY125" fmla="*/ 195007 h 595584"/>
                <a:gd name="connsiteX126" fmla="*/ 278716 w 533374"/>
                <a:gd name="connsiteY126" fmla="*/ 235001 h 595584"/>
                <a:gd name="connsiteX127" fmla="*/ 280952 w 533374"/>
                <a:gd name="connsiteY127" fmla="*/ 240346 h 595584"/>
                <a:gd name="connsiteX128" fmla="*/ 296364 w 533374"/>
                <a:gd name="connsiteY128" fmla="*/ 225517 h 59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533374" h="595584">
                  <a:moveTo>
                    <a:pt x="145582" y="98713"/>
                  </a:moveTo>
                  <a:lnTo>
                    <a:pt x="185397" y="116339"/>
                  </a:lnTo>
                  <a:cubicBezTo>
                    <a:pt x="172311" y="95534"/>
                    <a:pt x="158063" y="75491"/>
                    <a:pt x="142719" y="56303"/>
                  </a:cubicBezTo>
                  <a:lnTo>
                    <a:pt x="157392" y="35546"/>
                  </a:lnTo>
                  <a:lnTo>
                    <a:pt x="194992" y="71066"/>
                  </a:lnTo>
                  <a:cubicBezTo>
                    <a:pt x="192062" y="71243"/>
                    <a:pt x="189132" y="71243"/>
                    <a:pt x="186202" y="71066"/>
                  </a:cubicBezTo>
                  <a:cubicBezTo>
                    <a:pt x="182668" y="70664"/>
                    <a:pt x="179201" y="69702"/>
                    <a:pt x="175018" y="68829"/>
                  </a:cubicBezTo>
                  <a:cubicBezTo>
                    <a:pt x="170544" y="79611"/>
                    <a:pt x="176517" y="86970"/>
                    <a:pt x="180789" y="94262"/>
                  </a:cubicBezTo>
                  <a:cubicBezTo>
                    <a:pt x="187499" y="105692"/>
                    <a:pt x="195216" y="116473"/>
                    <a:pt x="202061" y="127814"/>
                  </a:cubicBezTo>
                  <a:cubicBezTo>
                    <a:pt x="209532" y="140228"/>
                    <a:pt x="212037" y="141234"/>
                    <a:pt x="225167" y="135083"/>
                  </a:cubicBezTo>
                  <a:cubicBezTo>
                    <a:pt x="232011" y="132137"/>
                    <a:pt x="238632" y="128675"/>
                    <a:pt x="244963" y="124727"/>
                  </a:cubicBezTo>
                  <a:cubicBezTo>
                    <a:pt x="267174" y="109673"/>
                    <a:pt x="294351" y="109360"/>
                    <a:pt x="318307" y="99541"/>
                  </a:cubicBezTo>
                  <a:cubicBezTo>
                    <a:pt x="323116" y="97572"/>
                    <a:pt x="328797" y="96946"/>
                    <a:pt x="332868" y="94038"/>
                  </a:cubicBezTo>
                  <a:cubicBezTo>
                    <a:pt x="356601" y="77106"/>
                    <a:pt x="382570" y="64490"/>
                    <a:pt x="409098" y="52792"/>
                  </a:cubicBezTo>
                  <a:cubicBezTo>
                    <a:pt x="411827" y="51606"/>
                    <a:pt x="413214" y="47446"/>
                    <a:pt x="415294" y="44717"/>
                  </a:cubicBezTo>
                  <a:cubicBezTo>
                    <a:pt x="417374" y="41988"/>
                    <a:pt x="419007" y="38185"/>
                    <a:pt x="421781" y="36866"/>
                  </a:cubicBezTo>
                  <a:cubicBezTo>
                    <a:pt x="436476" y="29842"/>
                    <a:pt x="451016" y="21879"/>
                    <a:pt x="466517" y="17227"/>
                  </a:cubicBezTo>
                  <a:cubicBezTo>
                    <a:pt x="488884" y="10516"/>
                    <a:pt x="512147" y="6311"/>
                    <a:pt x="535589" y="898"/>
                  </a:cubicBezTo>
                  <a:cubicBezTo>
                    <a:pt x="518477" y="23982"/>
                    <a:pt x="491524" y="28768"/>
                    <a:pt x="467859" y="37112"/>
                  </a:cubicBezTo>
                  <a:cubicBezTo>
                    <a:pt x="422049" y="53284"/>
                    <a:pt x="384538" y="82541"/>
                    <a:pt x="344835" y="108353"/>
                  </a:cubicBezTo>
                  <a:cubicBezTo>
                    <a:pt x="340019" y="111863"/>
                    <a:pt x="335747" y="116061"/>
                    <a:pt x="332152" y="120812"/>
                  </a:cubicBezTo>
                  <a:cubicBezTo>
                    <a:pt x="319917" y="135374"/>
                    <a:pt x="307973" y="150159"/>
                    <a:pt x="294753" y="166286"/>
                  </a:cubicBezTo>
                  <a:lnTo>
                    <a:pt x="307391" y="177470"/>
                  </a:lnTo>
                  <a:lnTo>
                    <a:pt x="277284" y="206302"/>
                  </a:lnTo>
                  <a:cubicBezTo>
                    <a:pt x="295178" y="213169"/>
                    <a:pt x="302180" y="195745"/>
                    <a:pt x="314616" y="196483"/>
                  </a:cubicBezTo>
                  <a:cubicBezTo>
                    <a:pt x="329938" y="221669"/>
                    <a:pt x="309114" y="234508"/>
                    <a:pt x="293590" y="249540"/>
                  </a:cubicBezTo>
                  <a:lnTo>
                    <a:pt x="311843" y="259963"/>
                  </a:lnTo>
                  <a:lnTo>
                    <a:pt x="297438" y="277857"/>
                  </a:lnTo>
                  <a:lnTo>
                    <a:pt x="324816" y="275285"/>
                  </a:lnTo>
                  <a:lnTo>
                    <a:pt x="327522" y="278640"/>
                  </a:lnTo>
                  <a:cubicBezTo>
                    <a:pt x="316338" y="287297"/>
                    <a:pt x="314504" y="297452"/>
                    <a:pt x="315019" y="310761"/>
                  </a:cubicBezTo>
                  <a:cubicBezTo>
                    <a:pt x="315421" y="321028"/>
                    <a:pt x="305580" y="331630"/>
                    <a:pt x="300547" y="342210"/>
                  </a:cubicBezTo>
                  <a:cubicBezTo>
                    <a:pt x="298713" y="346124"/>
                    <a:pt x="295894" y="350598"/>
                    <a:pt x="296431" y="354423"/>
                  </a:cubicBezTo>
                  <a:cubicBezTo>
                    <a:pt x="298668" y="369767"/>
                    <a:pt x="287484" y="374666"/>
                    <a:pt x="277798" y="381935"/>
                  </a:cubicBezTo>
                  <a:cubicBezTo>
                    <a:pt x="274130" y="362274"/>
                    <a:pt x="272005" y="343418"/>
                    <a:pt x="266838" y="325456"/>
                  </a:cubicBezTo>
                  <a:cubicBezTo>
                    <a:pt x="261515" y="307025"/>
                    <a:pt x="262365" y="291905"/>
                    <a:pt x="279163" y="281503"/>
                  </a:cubicBezTo>
                  <a:cubicBezTo>
                    <a:pt x="278000" y="261596"/>
                    <a:pt x="266324" y="253342"/>
                    <a:pt x="247468" y="250859"/>
                  </a:cubicBezTo>
                  <a:cubicBezTo>
                    <a:pt x="249190" y="246513"/>
                    <a:pt x="251114" y="242259"/>
                    <a:pt x="253261" y="238110"/>
                  </a:cubicBezTo>
                  <a:cubicBezTo>
                    <a:pt x="259681" y="227440"/>
                    <a:pt x="258831" y="218314"/>
                    <a:pt x="250331" y="210620"/>
                  </a:cubicBezTo>
                  <a:cubicBezTo>
                    <a:pt x="241831" y="202925"/>
                    <a:pt x="233555" y="206660"/>
                    <a:pt x="226665" y="213169"/>
                  </a:cubicBezTo>
                  <a:cubicBezTo>
                    <a:pt x="208771" y="229990"/>
                    <a:pt x="191123" y="247079"/>
                    <a:pt x="173698" y="264437"/>
                  </a:cubicBezTo>
                  <a:cubicBezTo>
                    <a:pt x="170097" y="268016"/>
                    <a:pt x="165713" y="272825"/>
                    <a:pt x="165400" y="277298"/>
                  </a:cubicBezTo>
                  <a:cubicBezTo>
                    <a:pt x="163789" y="301165"/>
                    <a:pt x="149899" y="317807"/>
                    <a:pt x="134935" y="334448"/>
                  </a:cubicBezTo>
                  <a:cubicBezTo>
                    <a:pt x="121648" y="349233"/>
                    <a:pt x="124757" y="356302"/>
                    <a:pt x="145291" y="361961"/>
                  </a:cubicBezTo>
                  <a:cubicBezTo>
                    <a:pt x="148691" y="362900"/>
                    <a:pt x="153254" y="364332"/>
                    <a:pt x="154663" y="366949"/>
                  </a:cubicBezTo>
                  <a:cubicBezTo>
                    <a:pt x="168084" y="391554"/>
                    <a:pt x="188796" y="412602"/>
                    <a:pt x="191414" y="442396"/>
                  </a:cubicBezTo>
                  <a:cubicBezTo>
                    <a:pt x="191235" y="443492"/>
                    <a:pt x="190899" y="444559"/>
                    <a:pt x="190452" y="445572"/>
                  </a:cubicBezTo>
                  <a:lnTo>
                    <a:pt x="178530" y="434947"/>
                  </a:lnTo>
                  <a:cubicBezTo>
                    <a:pt x="165713" y="454564"/>
                    <a:pt x="188662" y="467448"/>
                    <a:pt x="181773" y="488138"/>
                  </a:cubicBezTo>
                  <a:lnTo>
                    <a:pt x="225637" y="473062"/>
                  </a:lnTo>
                  <a:cubicBezTo>
                    <a:pt x="222237" y="485946"/>
                    <a:pt x="212753" y="489659"/>
                    <a:pt x="205192" y="494468"/>
                  </a:cubicBezTo>
                  <a:cubicBezTo>
                    <a:pt x="185352" y="507084"/>
                    <a:pt x="185061" y="509880"/>
                    <a:pt x="190742" y="532494"/>
                  </a:cubicBezTo>
                  <a:cubicBezTo>
                    <a:pt x="195619" y="551618"/>
                    <a:pt x="197587" y="571481"/>
                    <a:pt x="200875" y="591254"/>
                  </a:cubicBezTo>
                  <a:cubicBezTo>
                    <a:pt x="195842" y="593200"/>
                    <a:pt x="193270" y="594855"/>
                    <a:pt x="190564" y="595169"/>
                  </a:cubicBezTo>
                  <a:cubicBezTo>
                    <a:pt x="163722" y="598233"/>
                    <a:pt x="164237" y="598076"/>
                    <a:pt x="159450" y="570340"/>
                  </a:cubicBezTo>
                  <a:cubicBezTo>
                    <a:pt x="148847" y="509253"/>
                    <a:pt x="133347" y="449553"/>
                    <a:pt x="106885" y="393097"/>
                  </a:cubicBezTo>
                  <a:cubicBezTo>
                    <a:pt x="101159" y="381322"/>
                    <a:pt x="96104" y="369233"/>
                    <a:pt x="91742" y="356883"/>
                  </a:cubicBezTo>
                  <a:cubicBezTo>
                    <a:pt x="88633" y="347578"/>
                    <a:pt x="92033" y="342031"/>
                    <a:pt x="103105" y="345811"/>
                  </a:cubicBezTo>
                  <a:cubicBezTo>
                    <a:pt x="105588" y="354960"/>
                    <a:pt x="106975" y="364600"/>
                    <a:pt x="110777" y="373167"/>
                  </a:cubicBezTo>
                  <a:cubicBezTo>
                    <a:pt x="120082" y="394103"/>
                    <a:pt x="130327" y="414615"/>
                    <a:pt x="140549" y="435104"/>
                  </a:cubicBezTo>
                  <a:cubicBezTo>
                    <a:pt x="143636" y="440499"/>
                    <a:pt x="147081" y="445693"/>
                    <a:pt x="150838" y="450650"/>
                  </a:cubicBezTo>
                  <a:lnTo>
                    <a:pt x="155446" y="448704"/>
                  </a:lnTo>
                  <a:cubicBezTo>
                    <a:pt x="154261" y="443671"/>
                    <a:pt x="153724" y="438347"/>
                    <a:pt x="151711" y="433672"/>
                  </a:cubicBezTo>
                  <a:cubicBezTo>
                    <a:pt x="147684" y="424278"/>
                    <a:pt x="144553" y="415778"/>
                    <a:pt x="155289" y="408307"/>
                  </a:cubicBezTo>
                  <a:cubicBezTo>
                    <a:pt x="163253" y="402760"/>
                    <a:pt x="161061" y="395088"/>
                    <a:pt x="156766" y="388646"/>
                  </a:cubicBezTo>
                  <a:cubicBezTo>
                    <a:pt x="152986" y="382964"/>
                    <a:pt x="147819" y="378289"/>
                    <a:pt x="141399" y="371288"/>
                  </a:cubicBezTo>
                  <a:cubicBezTo>
                    <a:pt x="140862" y="379833"/>
                    <a:pt x="140571" y="384709"/>
                    <a:pt x="140281" y="389675"/>
                  </a:cubicBezTo>
                  <a:cubicBezTo>
                    <a:pt x="133436" y="381108"/>
                    <a:pt x="129678" y="372407"/>
                    <a:pt x="125809" y="363750"/>
                  </a:cubicBezTo>
                  <a:cubicBezTo>
                    <a:pt x="121335" y="353640"/>
                    <a:pt x="114625" y="346326"/>
                    <a:pt x="102479" y="346393"/>
                  </a:cubicBezTo>
                  <a:cubicBezTo>
                    <a:pt x="105275" y="338877"/>
                    <a:pt x="106572" y="330243"/>
                    <a:pt x="111180" y="324025"/>
                  </a:cubicBezTo>
                  <a:cubicBezTo>
                    <a:pt x="118919" y="313736"/>
                    <a:pt x="116615" y="306444"/>
                    <a:pt x="108004" y="299085"/>
                  </a:cubicBezTo>
                  <a:cubicBezTo>
                    <a:pt x="103530" y="295215"/>
                    <a:pt x="98050" y="291972"/>
                    <a:pt x="94717" y="287252"/>
                  </a:cubicBezTo>
                  <a:cubicBezTo>
                    <a:pt x="89707" y="280117"/>
                    <a:pt x="83064" y="272109"/>
                    <a:pt x="82638" y="264191"/>
                  </a:cubicBezTo>
                  <a:cubicBezTo>
                    <a:pt x="81699" y="246900"/>
                    <a:pt x="74362" y="232719"/>
                    <a:pt x="66332" y="218493"/>
                  </a:cubicBezTo>
                  <a:cubicBezTo>
                    <a:pt x="56826" y="201739"/>
                    <a:pt x="47029" y="185120"/>
                    <a:pt x="36851" y="168769"/>
                  </a:cubicBezTo>
                  <a:cubicBezTo>
                    <a:pt x="33899" y="164027"/>
                    <a:pt x="29179" y="160381"/>
                    <a:pt x="23229" y="154073"/>
                  </a:cubicBezTo>
                  <a:cubicBezTo>
                    <a:pt x="17101" y="171567"/>
                    <a:pt x="15110" y="190236"/>
                    <a:pt x="17391" y="208629"/>
                  </a:cubicBezTo>
                  <a:cubicBezTo>
                    <a:pt x="20881" y="240369"/>
                    <a:pt x="26338" y="271863"/>
                    <a:pt x="31058" y="303446"/>
                  </a:cubicBezTo>
                  <a:lnTo>
                    <a:pt x="31662" y="307920"/>
                  </a:lnTo>
                  <a:cubicBezTo>
                    <a:pt x="32713" y="315972"/>
                    <a:pt x="35711" y="323577"/>
                    <a:pt x="45083" y="322168"/>
                  </a:cubicBezTo>
                  <a:cubicBezTo>
                    <a:pt x="55752" y="320558"/>
                    <a:pt x="52755" y="311297"/>
                    <a:pt x="52263" y="304140"/>
                  </a:cubicBezTo>
                  <a:cubicBezTo>
                    <a:pt x="51077" y="287364"/>
                    <a:pt x="49713" y="270588"/>
                    <a:pt x="51637" y="253476"/>
                  </a:cubicBezTo>
                  <a:lnTo>
                    <a:pt x="61434" y="299017"/>
                  </a:lnTo>
                  <a:cubicBezTo>
                    <a:pt x="61769" y="300492"/>
                    <a:pt x="62015" y="301986"/>
                    <a:pt x="62172" y="303491"/>
                  </a:cubicBezTo>
                  <a:cubicBezTo>
                    <a:pt x="63715" y="319149"/>
                    <a:pt x="56423" y="333084"/>
                    <a:pt x="46157" y="334247"/>
                  </a:cubicBezTo>
                  <a:cubicBezTo>
                    <a:pt x="37701" y="335186"/>
                    <a:pt x="25019" y="324070"/>
                    <a:pt x="22603" y="310559"/>
                  </a:cubicBezTo>
                  <a:cubicBezTo>
                    <a:pt x="16497" y="276225"/>
                    <a:pt x="8220" y="242360"/>
                    <a:pt x="9182" y="206750"/>
                  </a:cubicBezTo>
                  <a:cubicBezTo>
                    <a:pt x="9920" y="181139"/>
                    <a:pt x="14774" y="154655"/>
                    <a:pt x="3658" y="129536"/>
                  </a:cubicBezTo>
                  <a:cubicBezTo>
                    <a:pt x="56" y="121416"/>
                    <a:pt x="3344" y="114482"/>
                    <a:pt x="11866" y="111820"/>
                  </a:cubicBezTo>
                  <a:cubicBezTo>
                    <a:pt x="20814" y="109024"/>
                    <a:pt x="23498" y="115556"/>
                    <a:pt x="25287" y="122579"/>
                  </a:cubicBezTo>
                  <a:cubicBezTo>
                    <a:pt x="25802" y="124763"/>
                    <a:pt x="26562" y="126885"/>
                    <a:pt x="27524" y="128910"/>
                  </a:cubicBezTo>
                  <a:cubicBezTo>
                    <a:pt x="34033" y="142017"/>
                    <a:pt x="43562" y="143203"/>
                    <a:pt x="49892" y="129670"/>
                  </a:cubicBezTo>
                  <a:cubicBezTo>
                    <a:pt x="63559" y="100256"/>
                    <a:pt x="88253" y="82899"/>
                    <a:pt x="113976" y="66302"/>
                  </a:cubicBezTo>
                  <a:cubicBezTo>
                    <a:pt x="117890" y="63774"/>
                    <a:pt x="123035" y="63126"/>
                    <a:pt x="126077" y="62119"/>
                  </a:cubicBezTo>
                  <a:cubicBezTo>
                    <a:pt x="133570" y="75853"/>
                    <a:pt x="139967" y="87596"/>
                    <a:pt x="146409" y="99362"/>
                  </a:cubicBezTo>
                  <a:cubicBezTo>
                    <a:pt x="139833" y="101777"/>
                    <a:pt x="131848" y="102583"/>
                    <a:pt x="126905" y="106900"/>
                  </a:cubicBezTo>
                  <a:cubicBezTo>
                    <a:pt x="119769" y="113118"/>
                    <a:pt x="112634" y="121058"/>
                    <a:pt x="109368" y="129715"/>
                  </a:cubicBezTo>
                  <a:cubicBezTo>
                    <a:pt x="101606" y="150226"/>
                    <a:pt x="84987" y="160158"/>
                    <a:pt x="65661" y="171766"/>
                  </a:cubicBezTo>
                  <a:cubicBezTo>
                    <a:pt x="66891" y="166868"/>
                    <a:pt x="66981" y="163893"/>
                    <a:pt x="68301" y="161679"/>
                  </a:cubicBezTo>
                  <a:cubicBezTo>
                    <a:pt x="81721" y="139422"/>
                    <a:pt x="94382" y="116562"/>
                    <a:pt x="115743" y="100458"/>
                  </a:cubicBezTo>
                  <a:cubicBezTo>
                    <a:pt x="121134" y="96409"/>
                    <a:pt x="128180" y="91399"/>
                    <a:pt x="121201" y="84643"/>
                  </a:cubicBezTo>
                  <a:cubicBezTo>
                    <a:pt x="114490" y="78224"/>
                    <a:pt x="108966" y="84889"/>
                    <a:pt x="104693" y="90056"/>
                  </a:cubicBezTo>
                  <a:cubicBezTo>
                    <a:pt x="97133" y="99160"/>
                    <a:pt x="89886" y="108532"/>
                    <a:pt x="82594" y="117882"/>
                  </a:cubicBezTo>
                  <a:cubicBezTo>
                    <a:pt x="78478" y="123139"/>
                    <a:pt x="75369" y="129536"/>
                    <a:pt x="70359" y="133674"/>
                  </a:cubicBezTo>
                  <a:cubicBezTo>
                    <a:pt x="62015" y="140541"/>
                    <a:pt x="49758" y="143158"/>
                    <a:pt x="48103" y="156668"/>
                  </a:cubicBezTo>
                  <a:cubicBezTo>
                    <a:pt x="46447" y="170178"/>
                    <a:pt x="58235" y="175837"/>
                    <a:pt x="63268" y="185433"/>
                  </a:cubicBezTo>
                  <a:cubicBezTo>
                    <a:pt x="66176" y="190632"/>
                    <a:pt x="70045" y="195226"/>
                    <a:pt x="74676" y="198966"/>
                  </a:cubicBezTo>
                  <a:cubicBezTo>
                    <a:pt x="78254" y="201941"/>
                    <a:pt x="83242" y="203193"/>
                    <a:pt x="88499" y="205676"/>
                  </a:cubicBezTo>
                  <a:cubicBezTo>
                    <a:pt x="93286" y="196148"/>
                    <a:pt x="96484" y="187782"/>
                    <a:pt x="101405" y="180490"/>
                  </a:cubicBezTo>
                  <a:cubicBezTo>
                    <a:pt x="114423" y="161254"/>
                    <a:pt x="125115" y="138819"/>
                    <a:pt x="153724" y="138528"/>
                  </a:cubicBezTo>
                  <a:cubicBezTo>
                    <a:pt x="156341" y="138528"/>
                    <a:pt x="158913" y="134345"/>
                    <a:pt x="163521" y="130386"/>
                  </a:cubicBezTo>
                  <a:lnTo>
                    <a:pt x="145627" y="125577"/>
                  </a:lnTo>
                  <a:lnTo>
                    <a:pt x="156967" y="112961"/>
                  </a:lnTo>
                  <a:close/>
                  <a:moveTo>
                    <a:pt x="91272" y="222251"/>
                  </a:moveTo>
                  <a:cubicBezTo>
                    <a:pt x="105454" y="225763"/>
                    <a:pt x="112120" y="219231"/>
                    <a:pt x="118271" y="211514"/>
                  </a:cubicBezTo>
                  <a:cubicBezTo>
                    <a:pt x="136993" y="188117"/>
                    <a:pt x="157661" y="167181"/>
                    <a:pt x="186045" y="155237"/>
                  </a:cubicBezTo>
                  <a:cubicBezTo>
                    <a:pt x="191727" y="152843"/>
                    <a:pt x="196245" y="147654"/>
                    <a:pt x="201390" y="143672"/>
                  </a:cubicBezTo>
                  <a:cubicBezTo>
                    <a:pt x="189266" y="129245"/>
                    <a:pt x="185285" y="128395"/>
                    <a:pt x="175801" y="137253"/>
                  </a:cubicBezTo>
                  <a:cubicBezTo>
                    <a:pt x="173161" y="139874"/>
                    <a:pt x="170790" y="142760"/>
                    <a:pt x="168733" y="145864"/>
                  </a:cubicBezTo>
                  <a:cubicBezTo>
                    <a:pt x="159271" y="159285"/>
                    <a:pt x="147729" y="168590"/>
                    <a:pt x="129969" y="168053"/>
                  </a:cubicBezTo>
                  <a:cubicBezTo>
                    <a:pt x="125316" y="167919"/>
                    <a:pt x="118785" y="169820"/>
                    <a:pt x="116146" y="173153"/>
                  </a:cubicBezTo>
                  <a:cubicBezTo>
                    <a:pt x="104671" y="187424"/>
                    <a:pt x="97356" y="203954"/>
                    <a:pt x="91340" y="222251"/>
                  </a:cubicBezTo>
                  <a:close/>
                  <a:moveTo>
                    <a:pt x="257511" y="195007"/>
                  </a:moveTo>
                  <a:lnTo>
                    <a:pt x="261984" y="199480"/>
                  </a:lnTo>
                  <a:cubicBezTo>
                    <a:pt x="266794" y="195879"/>
                    <a:pt x="274130" y="194246"/>
                    <a:pt x="272005" y="180199"/>
                  </a:cubicBezTo>
                  <a:cubicBezTo>
                    <a:pt x="265608" y="186865"/>
                    <a:pt x="261604" y="190936"/>
                    <a:pt x="257578" y="195007"/>
                  </a:cubicBezTo>
                  <a:close/>
                  <a:moveTo>
                    <a:pt x="278716" y="235001"/>
                  </a:moveTo>
                  <a:lnTo>
                    <a:pt x="280952" y="240346"/>
                  </a:lnTo>
                  <a:cubicBezTo>
                    <a:pt x="288535" y="241375"/>
                    <a:pt x="292002" y="236544"/>
                    <a:pt x="296364" y="22551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:a16="http://schemas.microsoft.com/office/drawing/2014/main" id="{DE9D2277-8547-4109-8F3E-590E86485BB1}"/>
                </a:ext>
              </a:extLst>
            </p:cNvPr>
            <p:cNvSpPr/>
            <p:nvPr/>
          </p:nvSpPr>
          <p:spPr>
            <a:xfrm>
              <a:off x="4798195" y="2855979"/>
              <a:ext cx="516403" cy="594360"/>
            </a:xfrm>
            <a:custGeom>
              <a:avLst/>
              <a:gdLst>
                <a:gd name="connsiteX0" fmla="*/ 10106 w 516403"/>
                <a:gd name="connsiteY0" fmla="*/ 898 h 594360"/>
                <a:gd name="connsiteX1" fmla="*/ 14579 w 516403"/>
                <a:gd name="connsiteY1" fmla="*/ 28858 h 594360"/>
                <a:gd name="connsiteX2" fmla="*/ 29141 w 516403"/>
                <a:gd name="connsiteY2" fmla="*/ 67957 h 594360"/>
                <a:gd name="connsiteX3" fmla="*/ 131072 w 516403"/>
                <a:gd name="connsiteY3" fmla="*/ 250703 h 594360"/>
                <a:gd name="connsiteX4" fmla="*/ 184575 w 516403"/>
                <a:gd name="connsiteY4" fmla="*/ 378200 h 594360"/>
                <a:gd name="connsiteX5" fmla="*/ 223294 w 516403"/>
                <a:gd name="connsiteY5" fmla="*/ 433471 h 594360"/>
                <a:gd name="connsiteX6" fmla="*/ 232734 w 516403"/>
                <a:gd name="connsiteY6" fmla="*/ 439130 h 594360"/>
                <a:gd name="connsiteX7" fmla="*/ 293910 w 516403"/>
                <a:gd name="connsiteY7" fmla="*/ 448659 h 594360"/>
                <a:gd name="connsiteX8" fmla="*/ 365308 w 516403"/>
                <a:gd name="connsiteY8" fmla="*/ 450493 h 594360"/>
                <a:gd name="connsiteX9" fmla="*/ 417940 w 516403"/>
                <a:gd name="connsiteY9" fmla="*/ 443335 h 594360"/>
                <a:gd name="connsiteX10" fmla="*/ 464912 w 516403"/>
                <a:gd name="connsiteY10" fmla="*/ 448703 h 594360"/>
                <a:gd name="connsiteX11" fmla="*/ 481979 w 516403"/>
                <a:gd name="connsiteY11" fmla="*/ 450694 h 594360"/>
                <a:gd name="connsiteX12" fmla="*/ 518618 w 516403"/>
                <a:gd name="connsiteY12" fmla="*/ 464875 h 594360"/>
                <a:gd name="connsiteX13" fmla="*/ 459589 w 516403"/>
                <a:gd name="connsiteY13" fmla="*/ 480175 h 594360"/>
                <a:gd name="connsiteX14" fmla="*/ 404430 w 516403"/>
                <a:gd name="connsiteY14" fmla="*/ 491762 h 594360"/>
                <a:gd name="connsiteX15" fmla="*/ 424561 w 516403"/>
                <a:gd name="connsiteY15" fmla="*/ 506256 h 594360"/>
                <a:gd name="connsiteX16" fmla="*/ 388481 w 516403"/>
                <a:gd name="connsiteY16" fmla="*/ 522249 h 594360"/>
                <a:gd name="connsiteX17" fmla="*/ 392373 w 516403"/>
                <a:gd name="connsiteY17" fmla="*/ 544617 h 594360"/>
                <a:gd name="connsiteX18" fmla="*/ 379333 w 516403"/>
                <a:gd name="connsiteY18" fmla="*/ 548285 h 594360"/>
                <a:gd name="connsiteX19" fmla="*/ 333076 w 516403"/>
                <a:gd name="connsiteY19" fmla="*/ 595258 h 594360"/>
                <a:gd name="connsiteX20" fmla="*/ 326656 w 516403"/>
                <a:gd name="connsiteY20" fmla="*/ 547055 h 594360"/>
                <a:gd name="connsiteX21" fmla="*/ 354661 w 516403"/>
                <a:gd name="connsiteY21" fmla="*/ 538287 h 594360"/>
                <a:gd name="connsiteX22" fmla="*/ 340055 w 516403"/>
                <a:gd name="connsiteY22" fmla="*/ 514666 h 594360"/>
                <a:gd name="connsiteX23" fmla="*/ 351798 w 516403"/>
                <a:gd name="connsiteY23" fmla="*/ 498718 h 594360"/>
                <a:gd name="connsiteX24" fmla="*/ 327596 w 516403"/>
                <a:gd name="connsiteY24" fmla="*/ 486930 h 594360"/>
                <a:gd name="connsiteX25" fmla="*/ 286126 w 516403"/>
                <a:gd name="connsiteY25" fmla="*/ 466799 h 594360"/>
                <a:gd name="connsiteX26" fmla="*/ 227790 w 516403"/>
                <a:gd name="connsiteY26" fmla="*/ 465032 h 594360"/>
                <a:gd name="connsiteX27" fmla="*/ 190659 w 516403"/>
                <a:gd name="connsiteY27" fmla="*/ 449598 h 594360"/>
                <a:gd name="connsiteX28" fmla="*/ 183949 w 516403"/>
                <a:gd name="connsiteY28" fmla="*/ 426157 h 594360"/>
                <a:gd name="connsiteX29" fmla="*/ 104185 w 516403"/>
                <a:gd name="connsiteY29" fmla="*/ 236991 h 594360"/>
                <a:gd name="connsiteX30" fmla="*/ 12477 w 516403"/>
                <a:gd name="connsiteY30" fmla="*/ 66123 h 594360"/>
                <a:gd name="connsiteX31" fmla="*/ 10106 w 516403"/>
                <a:gd name="connsiteY31" fmla="*/ 898 h 594360"/>
                <a:gd name="connsiteX32" fmla="*/ 473121 w 516403"/>
                <a:gd name="connsiteY32" fmla="*/ 466844 h 594360"/>
                <a:gd name="connsiteX33" fmla="*/ 470213 w 516403"/>
                <a:gd name="connsiteY33" fmla="*/ 459753 h 594360"/>
                <a:gd name="connsiteX34" fmla="*/ 449411 w 516403"/>
                <a:gd name="connsiteY34" fmla="*/ 468320 h 594360"/>
                <a:gd name="connsiteX35" fmla="*/ 451648 w 516403"/>
                <a:gd name="connsiteY35" fmla="*/ 474248 h 59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6403" h="594360">
                  <a:moveTo>
                    <a:pt x="10106" y="898"/>
                  </a:moveTo>
                  <a:cubicBezTo>
                    <a:pt x="11649" y="10225"/>
                    <a:pt x="14087" y="19486"/>
                    <a:pt x="14579" y="28858"/>
                  </a:cubicBezTo>
                  <a:cubicBezTo>
                    <a:pt x="15295" y="43077"/>
                    <a:pt x="20395" y="56728"/>
                    <a:pt x="29141" y="67957"/>
                  </a:cubicBezTo>
                  <a:cubicBezTo>
                    <a:pt x="70812" y="124570"/>
                    <a:pt x="103984" y="185948"/>
                    <a:pt x="131072" y="250703"/>
                  </a:cubicBezTo>
                  <a:cubicBezTo>
                    <a:pt x="148854" y="293202"/>
                    <a:pt x="166480" y="335701"/>
                    <a:pt x="184575" y="378200"/>
                  </a:cubicBezTo>
                  <a:cubicBezTo>
                    <a:pt x="193523" y="399248"/>
                    <a:pt x="201374" y="421370"/>
                    <a:pt x="223294" y="433471"/>
                  </a:cubicBezTo>
                  <a:cubicBezTo>
                    <a:pt x="226538" y="435238"/>
                    <a:pt x="229356" y="438526"/>
                    <a:pt x="232734" y="439130"/>
                  </a:cubicBezTo>
                  <a:cubicBezTo>
                    <a:pt x="253043" y="442731"/>
                    <a:pt x="273398" y="446936"/>
                    <a:pt x="293910" y="448659"/>
                  </a:cubicBezTo>
                  <a:cubicBezTo>
                    <a:pt x="317642" y="450679"/>
                    <a:pt x="341486" y="451291"/>
                    <a:pt x="365308" y="450493"/>
                  </a:cubicBezTo>
                  <a:cubicBezTo>
                    <a:pt x="382912" y="449867"/>
                    <a:pt x="400403" y="446019"/>
                    <a:pt x="417940" y="443335"/>
                  </a:cubicBezTo>
                  <a:cubicBezTo>
                    <a:pt x="434045" y="440987"/>
                    <a:pt x="449926" y="437206"/>
                    <a:pt x="464912" y="448703"/>
                  </a:cubicBezTo>
                  <a:cubicBezTo>
                    <a:pt x="468804" y="451701"/>
                    <a:pt x="476096" y="450090"/>
                    <a:pt x="481979" y="450694"/>
                  </a:cubicBezTo>
                  <a:cubicBezTo>
                    <a:pt x="493834" y="451947"/>
                    <a:pt x="506584" y="451052"/>
                    <a:pt x="518618" y="464875"/>
                  </a:cubicBezTo>
                  <a:cubicBezTo>
                    <a:pt x="496250" y="470646"/>
                    <a:pt x="477796" y="475031"/>
                    <a:pt x="459589" y="480175"/>
                  </a:cubicBezTo>
                  <a:cubicBezTo>
                    <a:pt x="441694" y="485208"/>
                    <a:pt x="420870" y="476887"/>
                    <a:pt x="404430" y="491762"/>
                  </a:cubicBezTo>
                  <a:lnTo>
                    <a:pt x="424561" y="506256"/>
                  </a:lnTo>
                  <a:lnTo>
                    <a:pt x="388481" y="522249"/>
                  </a:lnTo>
                  <a:cubicBezTo>
                    <a:pt x="389913" y="530548"/>
                    <a:pt x="391031" y="536900"/>
                    <a:pt x="392373" y="544617"/>
                  </a:cubicBezTo>
                  <a:lnTo>
                    <a:pt x="379333" y="548285"/>
                  </a:lnTo>
                  <a:cubicBezTo>
                    <a:pt x="373965" y="573539"/>
                    <a:pt x="354728" y="594005"/>
                    <a:pt x="333076" y="595258"/>
                  </a:cubicBezTo>
                  <a:cubicBezTo>
                    <a:pt x="334194" y="579265"/>
                    <a:pt x="343880" y="562310"/>
                    <a:pt x="326656" y="547055"/>
                  </a:cubicBezTo>
                  <a:lnTo>
                    <a:pt x="354661" y="538287"/>
                  </a:lnTo>
                  <a:lnTo>
                    <a:pt x="340055" y="514666"/>
                  </a:lnTo>
                  <a:lnTo>
                    <a:pt x="351798" y="498718"/>
                  </a:lnTo>
                  <a:cubicBezTo>
                    <a:pt x="343298" y="494558"/>
                    <a:pt x="335469" y="490688"/>
                    <a:pt x="327596" y="486930"/>
                  </a:cubicBezTo>
                  <a:cubicBezTo>
                    <a:pt x="313705" y="480220"/>
                    <a:pt x="298674" y="475433"/>
                    <a:pt x="286126" y="466799"/>
                  </a:cubicBezTo>
                  <a:cubicBezTo>
                    <a:pt x="265167" y="452506"/>
                    <a:pt x="248391" y="450895"/>
                    <a:pt x="227790" y="465032"/>
                  </a:cubicBezTo>
                  <a:cubicBezTo>
                    <a:pt x="207189" y="479169"/>
                    <a:pt x="194484" y="473621"/>
                    <a:pt x="190659" y="449598"/>
                  </a:cubicBezTo>
                  <a:cubicBezTo>
                    <a:pt x="189362" y="441546"/>
                    <a:pt x="187103" y="433677"/>
                    <a:pt x="183949" y="426157"/>
                  </a:cubicBezTo>
                  <a:cubicBezTo>
                    <a:pt x="157532" y="363034"/>
                    <a:pt x="130646" y="300091"/>
                    <a:pt x="104185" y="236991"/>
                  </a:cubicBezTo>
                  <a:cubicBezTo>
                    <a:pt x="79044" y="177287"/>
                    <a:pt x="48333" y="120079"/>
                    <a:pt x="12477" y="66123"/>
                  </a:cubicBezTo>
                  <a:cubicBezTo>
                    <a:pt x="577" y="48340"/>
                    <a:pt x="-1950" y="21879"/>
                    <a:pt x="10106" y="898"/>
                  </a:cubicBezTo>
                  <a:close/>
                  <a:moveTo>
                    <a:pt x="473121" y="466844"/>
                  </a:moveTo>
                  <a:cubicBezTo>
                    <a:pt x="472159" y="464473"/>
                    <a:pt x="471175" y="462102"/>
                    <a:pt x="470213" y="459753"/>
                  </a:cubicBezTo>
                  <a:lnTo>
                    <a:pt x="449411" y="468320"/>
                  </a:lnTo>
                  <a:lnTo>
                    <a:pt x="451648" y="47424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:a16="http://schemas.microsoft.com/office/drawing/2014/main" id="{1B32D47B-9E12-4893-AA5A-7AA9B76F71AF}"/>
                </a:ext>
              </a:extLst>
            </p:cNvPr>
            <p:cNvSpPr/>
            <p:nvPr/>
          </p:nvSpPr>
          <p:spPr>
            <a:xfrm>
              <a:off x="4589543" y="3182259"/>
              <a:ext cx="391120" cy="367102"/>
            </a:xfrm>
            <a:custGeom>
              <a:avLst/>
              <a:gdLst>
                <a:gd name="connsiteX0" fmla="*/ 228466 w 391120"/>
                <a:gd name="connsiteY0" fmla="*/ 154655 h 367102"/>
                <a:gd name="connsiteX1" fmla="*/ 235601 w 391120"/>
                <a:gd name="connsiteY1" fmla="*/ 179975 h 367102"/>
                <a:gd name="connsiteX2" fmla="*/ 252869 w 391120"/>
                <a:gd name="connsiteY2" fmla="*/ 150897 h 367102"/>
                <a:gd name="connsiteX3" fmla="*/ 248955 w 391120"/>
                <a:gd name="connsiteY3" fmla="*/ 178745 h 367102"/>
                <a:gd name="connsiteX4" fmla="*/ 246718 w 391120"/>
                <a:gd name="connsiteY4" fmla="*/ 208114 h 367102"/>
                <a:gd name="connsiteX5" fmla="*/ 254167 w 391120"/>
                <a:gd name="connsiteY5" fmla="*/ 214691 h 367102"/>
                <a:gd name="connsiteX6" fmla="*/ 263539 w 391120"/>
                <a:gd name="connsiteY6" fmla="*/ 206996 h 367102"/>
                <a:gd name="connsiteX7" fmla="*/ 266044 w 391120"/>
                <a:gd name="connsiteY7" fmla="*/ 182615 h 367102"/>
                <a:gd name="connsiteX8" fmla="*/ 294451 w 391120"/>
                <a:gd name="connsiteY8" fmla="*/ 153134 h 367102"/>
                <a:gd name="connsiteX9" fmla="*/ 287405 w 391120"/>
                <a:gd name="connsiteY9" fmla="*/ 189325 h 367102"/>
                <a:gd name="connsiteX10" fmla="*/ 290223 w 391120"/>
                <a:gd name="connsiteY10" fmla="*/ 222251 h 367102"/>
                <a:gd name="connsiteX11" fmla="*/ 288255 w 391120"/>
                <a:gd name="connsiteY11" fmla="*/ 244619 h 367102"/>
                <a:gd name="connsiteX12" fmla="*/ 297739 w 391120"/>
                <a:gd name="connsiteY12" fmla="*/ 271169 h 367102"/>
                <a:gd name="connsiteX13" fmla="*/ 339053 w 391120"/>
                <a:gd name="connsiteY13" fmla="*/ 212722 h 367102"/>
                <a:gd name="connsiteX14" fmla="*/ 316685 w 391120"/>
                <a:gd name="connsiteY14" fmla="*/ 289981 h 367102"/>
                <a:gd name="connsiteX15" fmla="*/ 331984 w 391120"/>
                <a:gd name="connsiteY15" fmla="*/ 267345 h 367102"/>
                <a:gd name="connsiteX16" fmla="*/ 344085 w 391120"/>
                <a:gd name="connsiteY16" fmla="*/ 236231 h 367102"/>
                <a:gd name="connsiteX17" fmla="*/ 363613 w 391120"/>
                <a:gd name="connsiteY17" fmla="*/ 212856 h 367102"/>
                <a:gd name="connsiteX18" fmla="*/ 380321 w 391120"/>
                <a:gd name="connsiteY18" fmla="*/ 192502 h 367102"/>
                <a:gd name="connsiteX19" fmla="*/ 362159 w 391120"/>
                <a:gd name="connsiteY19" fmla="*/ 165101 h 367102"/>
                <a:gd name="connsiteX20" fmla="*/ 388620 w 391120"/>
                <a:gd name="connsiteY20" fmla="*/ 176933 h 367102"/>
                <a:gd name="connsiteX21" fmla="*/ 390857 w 391120"/>
                <a:gd name="connsiteY21" fmla="*/ 197378 h 367102"/>
                <a:gd name="connsiteX22" fmla="*/ 345204 w 391120"/>
                <a:gd name="connsiteY22" fmla="*/ 293783 h 367102"/>
                <a:gd name="connsiteX23" fmla="*/ 337554 w 391120"/>
                <a:gd name="connsiteY23" fmla="*/ 309844 h 367102"/>
                <a:gd name="connsiteX24" fmla="*/ 324133 w 391120"/>
                <a:gd name="connsiteY24" fmla="*/ 368000 h 367102"/>
                <a:gd name="connsiteX25" fmla="*/ 306574 w 391120"/>
                <a:gd name="connsiteY25" fmla="*/ 322772 h 367102"/>
                <a:gd name="connsiteX26" fmla="*/ 298991 w 391120"/>
                <a:gd name="connsiteY26" fmla="*/ 289556 h 367102"/>
                <a:gd name="connsiteX27" fmla="*/ 256627 w 391120"/>
                <a:gd name="connsiteY27" fmla="*/ 246766 h 367102"/>
                <a:gd name="connsiteX28" fmla="*/ 243855 w 391120"/>
                <a:gd name="connsiteY28" fmla="*/ 238199 h 367102"/>
                <a:gd name="connsiteX29" fmla="*/ 224708 w 391120"/>
                <a:gd name="connsiteY29" fmla="*/ 218068 h 367102"/>
                <a:gd name="connsiteX30" fmla="*/ 209609 w 391120"/>
                <a:gd name="connsiteY30" fmla="*/ 196684 h 367102"/>
                <a:gd name="connsiteX31" fmla="*/ 180039 w 391120"/>
                <a:gd name="connsiteY31" fmla="*/ 163513 h 367102"/>
                <a:gd name="connsiteX32" fmla="*/ 164381 w 391120"/>
                <a:gd name="connsiteY32" fmla="*/ 132690 h 367102"/>
                <a:gd name="connsiteX33" fmla="*/ 136109 w 391120"/>
                <a:gd name="connsiteY33" fmla="*/ 115892 h 367102"/>
                <a:gd name="connsiteX34" fmla="*/ 101215 w 391120"/>
                <a:gd name="connsiteY34" fmla="*/ 109964 h 367102"/>
                <a:gd name="connsiteX35" fmla="*/ 48538 w 391120"/>
                <a:gd name="connsiteY35" fmla="*/ 89833 h 367102"/>
                <a:gd name="connsiteX36" fmla="*/ 14606 w 391120"/>
                <a:gd name="connsiteY36" fmla="*/ 61359 h 367102"/>
                <a:gd name="connsiteX37" fmla="*/ 2706 w 391120"/>
                <a:gd name="connsiteY37" fmla="*/ 17271 h 367102"/>
                <a:gd name="connsiteX38" fmla="*/ 4943 w 391120"/>
                <a:gd name="connsiteY38" fmla="*/ 1413 h 367102"/>
                <a:gd name="connsiteX39" fmla="*/ 9797 w 391120"/>
                <a:gd name="connsiteY39" fmla="*/ 898 h 367102"/>
                <a:gd name="connsiteX40" fmla="*/ 15098 w 391120"/>
                <a:gd name="connsiteY40" fmla="*/ 13312 h 367102"/>
                <a:gd name="connsiteX41" fmla="*/ 36571 w 391120"/>
                <a:gd name="connsiteY41" fmla="*/ 64266 h 367102"/>
                <a:gd name="connsiteX42" fmla="*/ 80234 w 391120"/>
                <a:gd name="connsiteY42" fmla="*/ 93345 h 367102"/>
                <a:gd name="connsiteX43" fmla="*/ 93878 w 391120"/>
                <a:gd name="connsiteY43" fmla="*/ 90705 h 367102"/>
                <a:gd name="connsiteX44" fmla="*/ 86273 w 391120"/>
                <a:gd name="connsiteY44" fmla="*/ 79253 h 367102"/>
                <a:gd name="connsiteX45" fmla="*/ 78287 w 391120"/>
                <a:gd name="connsiteY45" fmla="*/ 75495 h 367102"/>
                <a:gd name="connsiteX46" fmla="*/ 132642 w 391120"/>
                <a:gd name="connsiteY46" fmla="*/ 94239 h 367102"/>
                <a:gd name="connsiteX47" fmla="*/ 155009 w 391120"/>
                <a:gd name="connsiteY47" fmla="*/ 97505 h 367102"/>
                <a:gd name="connsiteX48" fmla="*/ 161317 w 391120"/>
                <a:gd name="connsiteY48" fmla="*/ 112559 h 367102"/>
                <a:gd name="connsiteX49" fmla="*/ 172345 w 391120"/>
                <a:gd name="connsiteY49" fmla="*/ 113096 h 367102"/>
                <a:gd name="connsiteX50" fmla="*/ 185430 w 391120"/>
                <a:gd name="connsiteY50" fmla="*/ 127165 h 367102"/>
                <a:gd name="connsiteX51" fmla="*/ 194578 w 391120"/>
                <a:gd name="connsiteY51" fmla="*/ 146267 h 367102"/>
                <a:gd name="connsiteX52" fmla="*/ 201289 w 391120"/>
                <a:gd name="connsiteY52" fmla="*/ 123720 h 367102"/>
                <a:gd name="connsiteX53" fmla="*/ 210482 w 391120"/>
                <a:gd name="connsiteY53" fmla="*/ 103768 h 367102"/>
                <a:gd name="connsiteX54" fmla="*/ 210258 w 391120"/>
                <a:gd name="connsiteY54" fmla="*/ 175815 h 367102"/>
                <a:gd name="connsiteX55" fmla="*/ 228622 w 391120"/>
                <a:gd name="connsiteY55" fmla="*/ 154454 h 36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1120" h="367102">
                  <a:moveTo>
                    <a:pt x="228466" y="154655"/>
                  </a:moveTo>
                  <a:cubicBezTo>
                    <a:pt x="225312" y="163088"/>
                    <a:pt x="227236" y="170313"/>
                    <a:pt x="235601" y="179975"/>
                  </a:cubicBezTo>
                  <a:lnTo>
                    <a:pt x="252869" y="150897"/>
                  </a:lnTo>
                  <a:cubicBezTo>
                    <a:pt x="258841" y="163110"/>
                    <a:pt x="254971" y="171498"/>
                    <a:pt x="248955" y="178745"/>
                  </a:cubicBezTo>
                  <a:cubicBezTo>
                    <a:pt x="241036" y="188319"/>
                    <a:pt x="242624" y="198183"/>
                    <a:pt x="246718" y="208114"/>
                  </a:cubicBezTo>
                  <a:cubicBezTo>
                    <a:pt x="247903" y="211022"/>
                    <a:pt x="252399" y="215227"/>
                    <a:pt x="254167" y="214691"/>
                  </a:cubicBezTo>
                  <a:cubicBezTo>
                    <a:pt x="257857" y="213617"/>
                    <a:pt x="262733" y="210217"/>
                    <a:pt x="263539" y="206996"/>
                  </a:cubicBezTo>
                  <a:cubicBezTo>
                    <a:pt x="265462" y="199123"/>
                    <a:pt x="265104" y="190735"/>
                    <a:pt x="266044" y="182615"/>
                  </a:cubicBezTo>
                  <a:cubicBezTo>
                    <a:pt x="267788" y="167338"/>
                    <a:pt x="277451" y="157026"/>
                    <a:pt x="294451" y="153134"/>
                  </a:cubicBezTo>
                  <a:cubicBezTo>
                    <a:pt x="294764" y="165566"/>
                    <a:pt x="292348" y="177915"/>
                    <a:pt x="287405" y="189325"/>
                  </a:cubicBezTo>
                  <a:cubicBezTo>
                    <a:pt x="282797" y="200666"/>
                    <a:pt x="279711" y="211693"/>
                    <a:pt x="290223" y="222251"/>
                  </a:cubicBezTo>
                  <a:cubicBezTo>
                    <a:pt x="297784" y="229789"/>
                    <a:pt x="292460" y="237618"/>
                    <a:pt x="288255" y="244619"/>
                  </a:cubicBezTo>
                  <a:cubicBezTo>
                    <a:pt x="281119" y="256630"/>
                    <a:pt x="286600" y="263721"/>
                    <a:pt x="297739" y="271169"/>
                  </a:cubicBezTo>
                  <a:cubicBezTo>
                    <a:pt x="310735" y="250390"/>
                    <a:pt x="314493" y="224353"/>
                    <a:pt x="339053" y="212722"/>
                  </a:cubicBezTo>
                  <a:cubicBezTo>
                    <a:pt x="325274" y="236432"/>
                    <a:pt x="303063" y="257458"/>
                    <a:pt x="316685" y="289981"/>
                  </a:cubicBezTo>
                  <a:cubicBezTo>
                    <a:pt x="327310" y="285977"/>
                    <a:pt x="328406" y="275598"/>
                    <a:pt x="331984" y="267345"/>
                  </a:cubicBezTo>
                  <a:cubicBezTo>
                    <a:pt x="336458" y="257123"/>
                    <a:pt x="339410" y="246296"/>
                    <a:pt x="344085" y="236231"/>
                  </a:cubicBezTo>
                  <a:cubicBezTo>
                    <a:pt x="348425" y="226903"/>
                    <a:pt x="353592" y="218560"/>
                    <a:pt x="363613" y="212856"/>
                  </a:cubicBezTo>
                  <a:cubicBezTo>
                    <a:pt x="370658" y="208830"/>
                    <a:pt x="374797" y="199637"/>
                    <a:pt x="380321" y="192502"/>
                  </a:cubicBezTo>
                  <a:cubicBezTo>
                    <a:pt x="373857" y="182727"/>
                    <a:pt x="368332" y="174428"/>
                    <a:pt x="362159" y="165101"/>
                  </a:cubicBezTo>
                  <a:cubicBezTo>
                    <a:pt x="374908" y="163804"/>
                    <a:pt x="381909" y="169373"/>
                    <a:pt x="388620" y="176933"/>
                  </a:cubicBezTo>
                  <a:cubicBezTo>
                    <a:pt x="394592" y="183644"/>
                    <a:pt x="394368" y="190019"/>
                    <a:pt x="390857" y="197378"/>
                  </a:cubicBezTo>
                  <a:cubicBezTo>
                    <a:pt x="375647" y="229438"/>
                    <a:pt x="360437" y="261574"/>
                    <a:pt x="345204" y="293783"/>
                  </a:cubicBezTo>
                  <a:cubicBezTo>
                    <a:pt x="342676" y="299152"/>
                    <a:pt x="340394" y="304654"/>
                    <a:pt x="337554" y="309844"/>
                  </a:cubicBezTo>
                  <a:cubicBezTo>
                    <a:pt x="321516" y="339190"/>
                    <a:pt x="321471" y="339168"/>
                    <a:pt x="324133" y="368000"/>
                  </a:cubicBezTo>
                  <a:cubicBezTo>
                    <a:pt x="301542" y="353618"/>
                    <a:pt x="297426" y="345252"/>
                    <a:pt x="306574" y="322772"/>
                  </a:cubicBezTo>
                  <a:cubicBezTo>
                    <a:pt x="312278" y="308770"/>
                    <a:pt x="310086" y="299532"/>
                    <a:pt x="298991" y="289556"/>
                  </a:cubicBezTo>
                  <a:cubicBezTo>
                    <a:pt x="284095" y="276135"/>
                    <a:pt x="270898" y="260903"/>
                    <a:pt x="256627" y="246766"/>
                  </a:cubicBezTo>
                  <a:cubicBezTo>
                    <a:pt x="253003" y="243071"/>
                    <a:pt x="248642" y="240154"/>
                    <a:pt x="243855" y="238199"/>
                  </a:cubicBezTo>
                  <a:cubicBezTo>
                    <a:pt x="234103" y="234419"/>
                    <a:pt x="228488" y="228156"/>
                    <a:pt x="224708" y="218068"/>
                  </a:cubicBezTo>
                  <a:cubicBezTo>
                    <a:pt x="221733" y="210150"/>
                    <a:pt x="215291" y="203328"/>
                    <a:pt x="209609" y="196684"/>
                  </a:cubicBezTo>
                  <a:cubicBezTo>
                    <a:pt x="199992" y="185500"/>
                    <a:pt x="188919" y="175301"/>
                    <a:pt x="180039" y="163513"/>
                  </a:cubicBezTo>
                  <a:cubicBezTo>
                    <a:pt x="174022" y="155527"/>
                    <a:pt x="170757" y="145618"/>
                    <a:pt x="164381" y="132690"/>
                  </a:cubicBezTo>
                  <a:cubicBezTo>
                    <a:pt x="157671" y="128507"/>
                    <a:pt x="147583" y="120298"/>
                    <a:pt x="136109" y="115892"/>
                  </a:cubicBezTo>
                  <a:cubicBezTo>
                    <a:pt x="124880" y="112006"/>
                    <a:pt x="113092" y="110002"/>
                    <a:pt x="101215" y="109964"/>
                  </a:cubicBezTo>
                  <a:cubicBezTo>
                    <a:pt x="81083" y="109315"/>
                    <a:pt x="63413" y="104797"/>
                    <a:pt x="48538" y="89833"/>
                  </a:cubicBezTo>
                  <a:cubicBezTo>
                    <a:pt x="38160" y="79432"/>
                    <a:pt x="25410" y="71402"/>
                    <a:pt x="14606" y="61359"/>
                  </a:cubicBezTo>
                  <a:cubicBezTo>
                    <a:pt x="1834" y="49504"/>
                    <a:pt x="8276" y="31676"/>
                    <a:pt x="2706" y="17271"/>
                  </a:cubicBezTo>
                  <a:cubicBezTo>
                    <a:pt x="1029" y="12932"/>
                    <a:pt x="4116" y="6759"/>
                    <a:pt x="4943" y="1413"/>
                  </a:cubicBezTo>
                  <a:lnTo>
                    <a:pt x="9797" y="898"/>
                  </a:lnTo>
                  <a:cubicBezTo>
                    <a:pt x="11609" y="5036"/>
                    <a:pt x="14136" y="8995"/>
                    <a:pt x="15098" y="13312"/>
                  </a:cubicBezTo>
                  <a:cubicBezTo>
                    <a:pt x="19124" y="31654"/>
                    <a:pt x="24873" y="48944"/>
                    <a:pt x="36571" y="64266"/>
                  </a:cubicBezTo>
                  <a:cubicBezTo>
                    <a:pt x="47979" y="79208"/>
                    <a:pt x="63234" y="87641"/>
                    <a:pt x="80234" y="93345"/>
                  </a:cubicBezTo>
                  <a:cubicBezTo>
                    <a:pt x="84036" y="94642"/>
                    <a:pt x="89292" y="91689"/>
                    <a:pt x="93878" y="90705"/>
                  </a:cubicBezTo>
                  <a:cubicBezTo>
                    <a:pt x="91551" y="86760"/>
                    <a:pt x="89002" y="82937"/>
                    <a:pt x="86273" y="79253"/>
                  </a:cubicBezTo>
                  <a:cubicBezTo>
                    <a:pt x="85065" y="77777"/>
                    <a:pt x="82515" y="77396"/>
                    <a:pt x="78287" y="75495"/>
                  </a:cubicBezTo>
                  <a:cubicBezTo>
                    <a:pt x="110498" y="67599"/>
                    <a:pt x="115486" y="69590"/>
                    <a:pt x="132642" y="94239"/>
                  </a:cubicBezTo>
                  <a:cubicBezTo>
                    <a:pt x="144564" y="80573"/>
                    <a:pt x="147941" y="81065"/>
                    <a:pt x="155009" y="97505"/>
                  </a:cubicBezTo>
                  <a:cubicBezTo>
                    <a:pt x="157045" y="102247"/>
                    <a:pt x="158991" y="107034"/>
                    <a:pt x="161317" y="112559"/>
                  </a:cubicBezTo>
                  <a:cubicBezTo>
                    <a:pt x="165232" y="112760"/>
                    <a:pt x="168788" y="113096"/>
                    <a:pt x="172345" y="113096"/>
                  </a:cubicBezTo>
                  <a:cubicBezTo>
                    <a:pt x="181851" y="113096"/>
                    <a:pt x="185967" y="118173"/>
                    <a:pt x="185430" y="127165"/>
                  </a:cubicBezTo>
                  <a:cubicBezTo>
                    <a:pt x="184960" y="134569"/>
                    <a:pt x="182857" y="142308"/>
                    <a:pt x="194578" y="146267"/>
                  </a:cubicBezTo>
                  <a:cubicBezTo>
                    <a:pt x="196815" y="138684"/>
                    <a:pt x="198716" y="131124"/>
                    <a:pt x="201289" y="123720"/>
                  </a:cubicBezTo>
                  <a:cubicBezTo>
                    <a:pt x="203503" y="116710"/>
                    <a:pt x="206590" y="110007"/>
                    <a:pt x="210482" y="103768"/>
                  </a:cubicBezTo>
                  <a:cubicBezTo>
                    <a:pt x="216700" y="127232"/>
                    <a:pt x="197240" y="150741"/>
                    <a:pt x="210258" y="175815"/>
                  </a:cubicBezTo>
                  <a:cubicBezTo>
                    <a:pt x="220659" y="170067"/>
                    <a:pt x="214195" y="153134"/>
                    <a:pt x="228622" y="15445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C44C4C64-9ABA-4301-BD2A-AA5DAC72AC8E}"/>
                </a:ext>
              </a:extLst>
            </p:cNvPr>
            <p:cNvSpPr/>
            <p:nvPr/>
          </p:nvSpPr>
          <p:spPr>
            <a:xfrm>
              <a:off x="7466556" y="2581715"/>
              <a:ext cx="97503" cy="665187"/>
            </a:xfrm>
            <a:custGeom>
              <a:avLst/>
              <a:gdLst>
                <a:gd name="connsiteX0" fmla="*/ 74298 w 97503"/>
                <a:gd name="connsiteY0" fmla="*/ 1021 h 665187"/>
                <a:gd name="connsiteX1" fmla="*/ 97292 w 97503"/>
                <a:gd name="connsiteY1" fmla="*/ 20347 h 665187"/>
                <a:gd name="connsiteX2" fmla="*/ 96308 w 97503"/>
                <a:gd name="connsiteY2" fmla="*/ 75663 h 665187"/>
                <a:gd name="connsiteX3" fmla="*/ 93579 w 97503"/>
                <a:gd name="connsiteY3" fmla="*/ 104383 h 665187"/>
                <a:gd name="connsiteX4" fmla="*/ 72374 w 97503"/>
                <a:gd name="connsiteY4" fmla="*/ 200073 h 665187"/>
                <a:gd name="connsiteX5" fmla="*/ 43766 w 97503"/>
                <a:gd name="connsiteY5" fmla="*/ 387315 h 665187"/>
                <a:gd name="connsiteX6" fmla="*/ 33186 w 97503"/>
                <a:gd name="connsiteY6" fmla="*/ 500563 h 665187"/>
                <a:gd name="connsiteX7" fmla="*/ 27795 w 97503"/>
                <a:gd name="connsiteY7" fmla="*/ 587418 h 665187"/>
                <a:gd name="connsiteX8" fmla="*/ 19586 w 97503"/>
                <a:gd name="connsiteY8" fmla="*/ 633317 h 665187"/>
                <a:gd name="connsiteX9" fmla="*/ 15582 w 97503"/>
                <a:gd name="connsiteY9" fmla="*/ 666086 h 665187"/>
                <a:gd name="connsiteX10" fmla="*/ 7754 w 97503"/>
                <a:gd name="connsiteY10" fmla="*/ 658749 h 665187"/>
                <a:gd name="connsiteX11" fmla="*/ 4667 w 97503"/>
                <a:gd name="connsiteY11" fmla="*/ 570620 h 665187"/>
                <a:gd name="connsiteX12" fmla="*/ 3526 w 97503"/>
                <a:gd name="connsiteY12" fmla="*/ 533198 h 665187"/>
                <a:gd name="connsiteX13" fmla="*/ 8000 w 97503"/>
                <a:gd name="connsiteY13" fmla="*/ 478084 h 665187"/>
                <a:gd name="connsiteX14" fmla="*/ 19184 w 97503"/>
                <a:gd name="connsiteY14" fmla="*/ 407983 h 665187"/>
                <a:gd name="connsiteX15" fmla="*/ 35892 w 97503"/>
                <a:gd name="connsiteY15" fmla="*/ 304956 h 665187"/>
                <a:gd name="connsiteX16" fmla="*/ 73157 w 97503"/>
                <a:gd name="connsiteY16" fmla="*/ 139433 h 665187"/>
                <a:gd name="connsiteX17" fmla="*/ 79130 w 97503"/>
                <a:gd name="connsiteY17" fmla="*/ 97516 h 665187"/>
                <a:gd name="connsiteX18" fmla="*/ 83983 w 97503"/>
                <a:gd name="connsiteY18" fmla="*/ 66782 h 665187"/>
                <a:gd name="connsiteX19" fmla="*/ 78526 w 97503"/>
                <a:gd name="connsiteY19" fmla="*/ 32716 h 665187"/>
                <a:gd name="connsiteX20" fmla="*/ 74298 w 97503"/>
                <a:gd name="connsiteY20" fmla="*/ 1021 h 66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503" h="665187">
                  <a:moveTo>
                    <a:pt x="74298" y="1021"/>
                  </a:moveTo>
                  <a:cubicBezTo>
                    <a:pt x="89687" y="-165"/>
                    <a:pt x="96017" y="7306"/>
                    <a:pt x="97292" y="20347"/>
                  </a:cubicBezTo>
                  <a:cubicBezTo>
                    <a:pt x="99104" y="38800"/>
                    <a:pt x="102146" y="57052"/>
                    <a:pt x="96308" y="75663"/>
                  </a:cubicBezTo>
                  <a:cubicBezTo>
                    <a:pt x="93490" y="84610"/>
                    <a:pt x="95503" y="95011"/>
                    <a:pt x="93579" y="104383"/>
                  </a:cubicBezTo>
                  <a:cubicBezTo>
                    <a:pt x="86981" y="136369"/>
                    <a:pt x="80449" y="168422"/>
                    <a:pt x="72374" y="200073"/>
                  </a:cubicBezTo>
                  <a:cubicBezTo>
                    <a:pt x="56717" y="261585"/>
                    <a:pt x="50007" y="324394"/>
                    <a:pt x="43766" y="387315"/>
                  </a:cubicBezTo>
                  <a:cubicBezTo>
                    <a:pt x="40053" y="425049"/>
                    <a:pt x="36228" y="462784"/>
                    <a:pt x="33186" y="500563"/>
                  </a:cubicBezTo>
                  <a:cubicBezTo>
                    <a:pt x="30949" y="529485"/>
                    <a:pt x="30368" y="558541"/>
                    <a:pt x="27795" y="587418"/>
                  </a:cubicBezTo>
                  <a:cubicBezTo>
                    <a:pt x="26431" y="602829"/>
                    <a:pt x="22136" y="617972"/>
                    <a:pt x="19586" y="633317"/>
                  </a:cubicBezTo>
                  <a:cubicBezTo>
                    <a:pt x="17976" y="643159"/>
                    <a:pt x="17148" y="653135"/>
                    <a:pt x="15582" y="666086"/>
                  </a:cubicBezTo>
                  <a:cubicBezTo>
                    <a:pt x="11310" y="662216"/>
                    <a:pt x="8044" y="660695"/>
                    <a:pt x="7754" y="658749"/>
                  </a:cubicBezTo>
                  <a:cubicBezTo>
                    <a:pt x="3280" y="629514"/>
                    <a:pt x="-411" y="600391"/>
                    <a:pt x="4667" y="570620"/>
                  </a:cubicBezTo>
                  <a:cubicBezTo>
                    <a:pt x="6725" y="558563"/>
                    <a:pt x="3146" y="545657"/>
                    <a:pt x="3526" y="533198"/>
                  </a:cubicBezTo>
                  <a:cubicBezTo>
                    <a:pt x="4085" y="514700"/>
                    <a:pt x="2296" y="495173"/>
                    <a:pt x="8000" y="478084"/>
                  </a:cubicBezTo>
                  <a:cubicBezTo>
                    <a:pt x="15806" y="454866"/>
                    <a:pt x="16074" y="431446"/>
                    <a:pt x="19184" y="407983"/>
                  </a:cubicBezTo>
                  <a:cubicBezTo>
                    <a:pt x="23791" y="373514"/>
                    <a:pt x="28802" y="339000"/>
                    <a:pt x="35892" y="304956"/>
                  </a:cubicBezTo>
                  <a:cubicBezTo>
                    <a:pt x="47412" y="249595"/>
                    <a:pt x="60989" y="194660"/>
                    <a:pt x="73157" y="139433"/>
                  </a:cubicBezTo>
                  <a:cubicBezTo>
                    <a:pt x="76199" y="125700"/>
                    <a:pt x="77116" y="111496"/>
                    <a:pt x="79130" y="97516"/>
                  </a:cubicBezTo>
                  <a:cubicBezTo>
                    <a:pt x="80606" y="87249"/>
                    <a:pt x="81903" y="76937"/>
                    <a:pt x="83983" y="66782"/>
                  </a:cubicBezTo>
                  <a:cubicBezTo>
                    <a:pt x="86466" y="54592"/>
                    <a:pt x="86444" y="42849"/>
                    <a:pt x="78526" y="32716"/>
                  </a:cubicBezTo>
                  <a:cubicBezTo>
                    <a:pt x="70607" y="22583"/>
                    <a:pt x="72598" y="12115"/>
                    <a:pt x="74298" y="102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:a16="http://schemas.microsoft.com/office/drawing/2014/main" id="{325ACEA9-08A4-4BE2-BD1F-2C1D64440121}"/>
                </a:ext>
              </a:extLst>
            </p:cNvPr>
            <p:cNvSpPr/>
            <p:nvPr/>
          </p:nvSpPr>
          <p:spPr>
            <a:xfrm>
              <a:off x="5727128" y="6119701"/>
              <a:ext cx="300424" cy="319675"/>
            </a:xfrm>
            <a:custGeom>
              <a:avLst/>
              <a:gdLst>
                <a:gd name="connsiteX0" fmla="*/ 136356 w 300424"/>
                <a:gd name="connsiteY0" fmla="*/ 61158 h 319675"/>
                <a:gd name="connsiteX1" fmla="*/ 179571 w 300424"/>
                <a:gd name="connsiteY1" fmla="*/ 40848 h 319675"/>
                <a:gd name="connsiteX2" fmla="*/ 254414 w 300424"/>
                <a:gd name="connsiteY2" fmla="*/ 5954 h 319675"/>
                <a:gd name="connsiteX3" fmla="*/ 302639 w 300424"/>
                <a:gd name="connsiteY3" fmla="*/ 4992 h 319675"/>
                <a:gd name="connsiteX4" fmla="*/ 270429 w 300424"/>
                <a:gd name="connsiteY4" fmla="*/ 27919 h 319675"/>
                <a:gd name="connsiteX5" fmla="*/ 196817 w 300424"/>
                <a:gd name="connsiteY5" fmla="*/ 55410 h 319675"/>
                <a:gd name="connsiteX6" fmla="*/ 130541 w 300424"/>
                <a:gd name="connsiteY6" fmla="*/ 115042 h 319675"/>
                <a:gd name="connsiteX7" fmla="*/ 116002 w 300424"/>
                <a:gd name="connsiteY7" fmla="*/ 139110 h 319675"/>
                <a:gd name="connsiteX8" fmla="*/ 122466 w 300424"/>
                <a:gd name="connsiteY8" fmla="*/ 174116 h 319675"/>
                <a:gd name="connsiteX9" fmla="*/ 89182 w 300424"/>
                <a:gd name="connsiteY9" fmla="*/ 234755 h 319675"/>
                <a:gd name="connsiteX10" fmla="*/ 73950 w 300424"/>
                <a:gd name="connsiteY10" fmla="*/ 251129 h 319675"/>
                <a:gd name="connsiteX11" fmla="*/ 106092 w 300424"/>
                <a:gd name="connsiteY11" fmla="*/ 162731 h 319675"/>
                <a:gd name="connsiteX12" fmla="*/ 101619 w 300424"/>
                <a:gd name="connsiteY12" fmla="*/ 160091 h 319675"/>
                <a:gd name="connsiteX13" fmla="*/ 78535 w 300424"/>
                <a:gd name="connsiteY13" fmla="*/ 185233 h 319675"/>
                <a:gd name="connsiteX14" fmla="*/ 29594 w 300424"/>
                <a:gd name="connsiteY14" fmla="*/ 280207 h 319675"/>
                <a:gd name="connsiteX15" fmla="*/ 15368 w 300424"/>
                <a:gd name="connsiteY15" fmla="*/ 316778 h 319675"/>
                <a:gd name="connsiteX16" fmla="*/ 8434 w 300424"/>
                <a:gd name="connsiteY16" fmla="*/ 320402 h 319675"/>
                <a:gd name="connsiteX17" fmla="*/ 2305 w 300424"/>
                <a:gd name="connsiteY17" fmla="*/ 312528 h 319675"/>
                <a:gd name="connsiteX18" fmla="*/ 3782 w 300424"/>
                <a:gd name="connsiteY18" fmla="*/ 308502 h 319675"/>
                <a:gd name="connsiteX19" fmla="*/ 33643 w 300424"/>
                <a:gd name="connsiteY19" fmla="*/ 241399 h 319675"/>
                <a:gd name="connsiteX20" fmla="*/ 37199 w 300424"/>
                <a:gd name="connsiteY20" fmla="*/ 233212 h 319675"/>
                <a:gd name="connsiteX21" fmla="*/ 25590 w 300424"/>
                <a:gd name="connsiteY21" fmla="*/ 166444 h 319675"/>
                <a:gd name="connsiteX22" fmla="*/ 37378 w 300424"/>
                <a:gd name="connsiteY22" fmla="*/ 167517 h 319675"/>
                <a:gd name="connsiteX23" fmla="*/ 62184 w 300424"/>
                <a:gd name="connsiteY23" fmla="*/ 157407 h 319675"/>
                <a:gd name="connsiteX24" fmla="*/ 89786 w 300424"/>
                <a:gd name="connsiteY24" fmla="*/ 123721 h 319675"/>
                <a:gd name="connsiteX25" fmla="*/ 136356 w 300424"/>
                <a:gd name="connsiteY25" fmla="*/ 61158 h 31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0424" h="319675">
                  <a:moveTo>
                    <a:pt x="136356" y="61158"/>
                  </a:moveTo>
                  <a:cubicBezTo>
                    <a:pt x="152014" y="53754"/>
                    <a:pt x="165837" y="47268"/>
                    <a:pt x="179571" y="40848"/>
                  </a:cubicBezTo>
                  <a:cubicBezTo>
                    <a:pt x="204489" y="29172"/>
                    <a:pt x="229384" y="17429"/>
                    <a:pt x="254414" y="5954"/>
                  </a:cubicBezTo>
                  <a:cubicBezTo>
                    <a:pt x="268394" y="-465"/>
                    <a:pt x="282754" y="-756"/>
                    <a:pt x="302639" y="4992"/>
                  </a:cubicBezTo>
                  <a:cubicBezTo>
                    <a:pt x="285617" y="10718"/>
                    <a:pt x="270094" y="12217"/>
                    <a:pt x="270429" y="27919"/>
                  </a:cubicBezTo>
                  <a:cubicBezTo>
                    <a:pt x="243588" y="29038"/>
                    <a:pt x="217820" y="38656"/>
                    <a:pt x="196817" y="55410"/>
                  </a:cubicBezTo>
                  <a:cubicBezTo>
                    <a:pt x="173353" y="73572"/>
                    <a:pt x="151947" y="94441"/>
                    <a:pt x="130541" y="115042"/>
                  </a:cubicBezTo>
                  <a:cubicBezTo>
                    <a:pt x="124457" y="120880"/>
                    <a:pt x="121414" y="129894"/>
                    <a:pt x="116002" y="139110"/>
                  </a:cubicBezTo>
                  <a:cubicBezTo>
                    <a:pt x="133896" y="148796"/>
                    <a:pt x="128818" y="161836"/>
                    <a:pt x="122466" y="174116"/>
                  </a:cubicBezTo>
                  <a:cubicBezTo>
                    <a:pt x="111908" y="194605"/>
                    <a:pt x="100680" y="214758"/>
                    <a:pt x="89182" y="234755"/>
                  </a:cubicBezTo>
                  <a:cubicBezTo>
                    <a:pt x="86386" y="239587"/>
                    <a:pt x="81465" y="243188"/>
                    <a:pt x="73950" y="251129"/>
                  </a:cubicBezTo>
                  <a:cubicBezTo>
                    <a:pt x="78423" y="215787"/>
                    <a:pt x="99874" y="191719"/>
                    <a:pt x="106092" y="162731"/>
                  </a:cubicBezTo>
                  <a:lnTo>
                    <a:pt x="101619" y="160091"/>
                  </a:lnTo>
                  <a:cubicBezTo>
                    <a:pt x="93835" y="168412"/>
                    <a:pt x="84440" y="175749"/>
                    <a:pt x="78535" y="185233"/>
                  </a:cubicBezTo>
                  <a:cubicBezTo>
                    <a:pt x="59746" y="215541"/>
                    <a:pt x="39951" y="245425"/>
                    <a:pt x="29594" y="280207"/>
                  </a:cubicBezTo>
                  <a:cubicBezTo>
                    <a:pt x="25568" y="292666"/>
                    <a:pt x="20804" y="304879"/>
                    <a:pt x="15368" y="316778"/>
                  </a:cubicBezTo>
                  <a:cubicBezTo>
                    <a:pt x="14518" y="318769"/>
                    <a:pt x="9687" y="321252"/>
                    <a:pt x="8434" y="320402"/>
                  </a:cubicBezTo>
                  <a:cubicBezTo>
                    <a:pt x="5750" y="318836"/>
                    <a:pt x="3961" y="315459"/>
                    <a:pt x="2305" y="312528"/>
                  </a:cubicBezTo>
                  <a:cubicBezTo>
                    <a:pt x="1858" y="311701"/>
                    <a:pt x="3178" y="309844"/>
                    <a:pt x="3782" y="308502"/>
                  </a:cubicBezTo>
                  <a:cubicBezTo>
                    <a:pt x="13713" y="286135"/>
                    <a:pt x="23667" y="263767"/>
                    <a:pt x="33643" y="241399"/>
                  </a:cubicBezTo>
                  <a:cubicBezTo>
                    <a:pt x="34851" y="238692"/>
                    <a:pt x="35992" y="235941"/>
                    <a:pt x="37199" y="233212"/>
                  </a:cubicBezTo>
                  <a:cubicBezTo>
                    <a:pt x="47377" y="210553"/>
                    <a:pt x="54669" y="188185"/>
                    <a:pt x="25590" y="166444"/>
                  </a:cubicBezTo>
                  <a:cubicBezTo>
                    <a:pt x="29527" y="166600"/>
                    <a:pt x="33464" y="166958"/>
                    <a:pt x="37378" y="167517"/>
                  </a:cubicBezTo>
                  <a:cubicBezTo>
                    <a:pt x="52231" y="171387"/>
                    <a:pt x="56212" y="171074"/>
                    <a:pt x="62184" y="157407"/>
                  </a:cubicBezTo>
                  <a:cubicBezTo>
                    <a:pt x="68425" y="143136"/>
                    <a:pt x="78983" y="133988"/>
                    <a:pt x="89786" y="123721"/>
                  </a:cubicBezTo>
                  <a:cubicBezTo>
                    <a:pt x="109515" y="104977"/>
                    <a:pt x="127633" y="84287"/>
                    <a:pt x="136356" y="6115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3D3E7C75-D880-42F6-AAE2-0954776F0C41}"/>
                </a:ext>
              </a:extLst>
            </p:cNvPr>
            <p:cNvSpPr/>
            <p:nvPr/>
          </p:nvSpPr>
          <p:spPr>
            <a:xfrm>
              <a:off x="5705690" y="6579005"/>
              <a:ext cx="242215" cy="154043"/>
            </a:xfrm>
            <a:custGeom>
              <a:avLst/>
              <a:gdLst>
                <a:gd name="connsiteX0" fmla="*/ 199578 w 242215"/>
                <a:gd name="connsiteY0" fmla="*/ 100211 h 154043"/>
                <a:gd name="connsiteX1" fmla="*/ 221498 w 242215"/>
                <a:gd name="connsiteY1" fmla="*/ 115019 h 154043"/>
                <a:gd name="connsiteX2" fmla="*/ 222774 w 242215"/>
                <a:gd name="connsiteY2" fmla="*/ 115019 h 154043"/>
                <a:gd name="connsiteX3" fmla="*/ 242905 w 242215"/>
                <a:gd name="connsiteY3" fmla="*/ 114013 h 154043"/>
                <a:gd name="connsiteX4" fmla="*/ 230804 w 242215"/>
                <a:gd name="connsiteY4" fmla="*/ 131750 h 154043"/>
                <a:gd name="connsiteX5" fmla="*/ 194702 w 242215"/>
                <a:gd name="connsiteY5" fmla="*/ 148213 h 154043"/>
                <a:gd name="connsiteX6" fmla="*/ 124019 w 242215"/>
                <a:gd name="connsiteY6" fmla="*/ 153581 h 154043"/>
                <a:gd name="connsiteX7" fmla="*/ 91944 w 242215"/>
                <a:gd name="connsiteY7" fmla="*/ 128306 h 154043"/>
                <a:gd name="connsiteX8" fmla="*/ 108406 w 242215"/>
                <a:gd name="connsiteY8" fmla="*/ 128306 h 154043"/>
                <a:gd name="connsiteX9" fmla="*/ 110128 w 242215"/>
                <a:gd name="connsiteY9" fmla="*/ 124481 h 154043"/>
                <a:gd name="connsiteX10" fmla="*/ 82571 w 242215"/>
                <a:gd name="connsiteY10" fmla="*/ 104238 h 154043"/>
                <a:gd name="connsiteX11" fmla="*/ 43472 w 242215"/>
                <a:gd name="connsiteY11" fmla="*/ 84599 h 154043"/>
                <a:gd name="connsiteX12" fmla="*/ 28776 w 242215"/>
                <a:gd name="connsiteY12" fmla="*/ 70574 h 154043"/>
                <a:gd name="connsiteX13" fmla="*/ 6811 w 242215"/>
                <a:gd name="connsiteY13" fmla="*/ 23288 h 154043"/>
                <a:gd name="connsiteX14" fmla="*/ 6811 w 242215"/>
                <a:gd name="connsiteY14" fmla="*/ 1457 h 154043"/>
                <a:gd name="connsiteX15" fmla="*/ 6230 w 242215"/>
                <a:gd name="connsiteY15" fmla="*/ 898 h 154043"/>
                <a:gd name="connsiteX16" fmla="*/ 69374 w 242215"/>
                <a:gd name="connsiteY16" fmla="*/ 70104 h 154043"/>
                <a:gd name="connsiteX17" fmla="*/ 174123 w 242215"/>
                <a:gd name="connsiteY17" fmla="*/ 101419 h 154043"/>
                <a:gd name="connsiteX18" fmla="*/ 193762 w 242215"/>
                <a:gd name="connsiteY18" fmla="*/ 86970 h 154043"/>
                <a:gd name="connsiteX19" fmla="*/ 197565 w 242215"/>
                <a:gd name="connsiteY19" fmla="*/ 65318 h 154043"/>
                <a:gd name="connsiteX20" fmla="*/ 222170 w 242215"/>
                <a:gd name="connsiteY20" fmla="*/ 60687 h 154043"/>
                <a:gd name="connsiteX21" fmla="*/ 200361 w 242215"/>
                <a:gd name="connsiteY21" fmla="*/ 100793 h 154043"/>
                <a:gd name="connsiteX22" fmla="*/ 185397 w 242215"/>
                <a:gd name="connsiteY22" fmla="*/ 113543 h 154043"/>
                <a:gd name="connsiteX23" fmla="*/ 190429 w 242215"/>
                <a:gd name="connsiteY23" fmla="*/ 118218 h 154043"/>
                <a:gd name="connsiteX24" fmla="*/ 199578 w 242215"/>
                <a:gd name="connsiteY24" fmla="*/ 100211 h 154043"/>
                <a:gd name="connsiteX25" fmla="*/ 164259 w 242215"/>
                <a:gd name="connsiteY25" fmla="*/ 114035 h 154043"/>
                <a:gd name="connsiteX26" fmla="*/ 140213 w 242215"/>
                <a:gd name="connsiteY26" fmla="*/ 116764 h 154043"/>
                <a:gd name="connsiteX27" fmla="*/ 164259 w 242215"/>
                <a:gd name="connsiteY27" fmla="*/ 114035 h 1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2215" h="154043">
                  <a:moveTo>
                    <a:pt x="199578" y="100211"/>
                  </a:moveTo>
                  <a:lnTo>
                    <a:pt x="221498" y="115019"/>
                  </a:lnTo>
                  <a:cubicBezTo>
                    <a:pt x="219888" y="114862"/>
                    <a:pt x="221342" y="115198"/>
                    <a:pt x="222774" y="115019"/>
                  </a:cubicBezTo>
                  <a:cubicBezTo>
                    <a:pt x="229640" y="114617"/>
                    <a:pt x="237894" y="105244"/>
                    <a:pt x="242905" y="114013"/>
                  </a:cubicBezTo>
                  <a:cubicBezTo>
                    <a:pt x="248631" y="124123"/>
                    <a:pt x="236820" y="128105"/>
                    <a:pt x="230804" y="131750"/>
                  </a:cubicBezTo>
                  <a:cubicBezTo>
                    <a:pt x="219485" y="138461"/>
                    <a:pt x="207362" y="145999"/>
                    <a:pt x="194702" y="148213"/>
                  </a:cubicBezTo>
                  <a:cubicBezTo>
                    <a:pt x="171529" y="152306"/>
                    <a:pt x="148176" y="157429"/>
                    <a:pt x="124019" y="153581"/>
                  </a:cubicBezTo>
                  <a:cubicBezTo>
                    <a:pt x="108697" y="151143"/>
                    <a:pt x="97021" y="145842"/>
                    <a:pt x="91944" y="128306"/>
                  </a:cubicBezTo>
                  <a:lnTo>
                    <a:pt x="108406" y="128306"/>
                  </a:lnTo>
                  <a:lnTo>
                    <a:pt x="110128" y="124481"/>
                  </a:lnTo>
                  <a:cubicBezTo>
                    <a:pt x="100958" y="117770"/>
                    <a:pt x="92100" y="110434"/>
                    <a:pt x="82571" y="104238"/>
                  </a:cubicBezTo>
                  <a:cubicBezTo>
                    <a:pt x="70403" y="96275"/>
                    <a:pt x="60203" y="85180"/>
                    <a:pt x="43472" y="84599"/>
                  </a:cubicBezTo>
                  <a:cubicBezTo>
                    <a:pt x="38149" y="84420"/>
                    <a:pt x="28575" y="75271"/>
                    <a:pt x="28776" y="70574"/>
                  </a:cubicBezTo>
                  <a:cubicBezTo>
                    <a:pt x="29626" y="50443"/>
                    <a:pt x="14976" y="38499"/>
                    <a:pt x="6811" y="23288"/>
                  </a:cubicBezTo>
                  <a:cubicBezTo>
                    <a:pt x="2651" y="15527"/>
                    <a:pt x="-1018" y="8794"/>
                    <a:pt x="6811" y="1457"/>
                  </a:cubicBezTo>
                  <a:lnTo>
                    <a:pt x="6230" y="898"/>
                  </a:lnTo>
                  <a:cubicBezTo>
                    <a:pt x="24527" y="26487"/>
                    <a:pt x="44881" y="52344"/>
                    <a:pt x="69374" y="70104"/>
                  </a:cubicBezTo>
                  <a:cubicBezTo>
                    <a:pt x="98788" y="91488"/>
                    <a:pt x="136702" y="99182"/>
                    <a:pt x="174123" y="101419"/>
                  </a:cubicBezTo>
                  <a:cubicBezTo>
                    <a:pt x="184256" y="102001"/>
                    <a:pt x="191212" y="96946"/>
                    <a:pt x="193762" y="86970"/>
                  </a:cubicBezTo>
                  <a:cubicBezTo>
                    <a:pt x="195417" y="80573"/>
                    <a:pt x="195999" y="73929"/>
                    <a:pt x="197565" y="65318"/>
                  </a:cubicBezTo>
                  <a:lnTo>
                    <a:pt x="222170" y="60687"/>
                  </a:lnTo>
                  <a:cubicBezTo>
                    <a:pt x="216443" y="78023"/>
                    <a:pt x="196625" y="83212"/>
                    <a:pt x="200361" y="100793"/>
                  </a:cubicBezTo>
                  <a:lnTo>
                    <a:pt x="185397" y="113543"/>
                  </a:lnTo>
                  <a:lnTo>
                    <a:pt x="190429" y="118218"/>
                  </a:lnTo>
                  <a:cubicBezTo>
                    <a:pt x="201032" y="118285"/>
                    <a:pt x="200159" y="109114"/>
                    <a:pt x="199578" y="100211"/>
                  </a:cubicBezTo>
                  <a:close/>
                  <a:moveTo>
                    <a:pt x="164259" y="114035"/>
                  </a:moveTo>
                  <a:lnTo>
                    <a:pt x="140213" y="116764"/>
                  </a:lnTo>
                  <a:cubicBezTo>
                    <a:pt x="156273" y="129760"/>
                    <a:pt x="156273" y="129760"/>
                    <a:pt x="164259" y="11403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51E8F42-464F-4AD3-9624-CA3A189FBD22}"/>
                </a:ext>
              </a:extLst>
            </p:cNvPr>
            <p:cNvSpPr/>
            <p:nvPr/>
          </p:nvSpPr>
          <p:spPr>
            <a:xfrm>
              <a:off x="6568051" y="1040666"/>
              <a:ext cx="177471" cy="543159"/>
            </a:xfrm>
            <a:custGeom>
              <a:avLst/>
              <a:gdLst>
                <a:gd name="connsiteX0" fmla="*/ 151968 w 177471"/>
                <a:gd name="connsiteY0" fmla="*/ 9353 h 543159"/>
                <a:gd name="connsiteX1" fmla="*/ 173687 w 177471"/>
                <a:gd name="connsiteY1" fmla="*/ 898 h 543159"/>
                <a:gd name="connsiteX2" fmla="*/ 178429 w 177471"/>
                <a:gd name="connsiteY2" fmla="*/ 8593 h 543159"/>
                <a:gd name="connsiteX3" fmla="*/ 173955 w 177471"/>
                <a:gd name="connsiteY3" fmla="*/ 94620 h 543159"/>
                <a:gd name="connsiteX4" fmla="*/ 170555 w 177471"/>
                <a:gd name="connsiteY4" fmla="*/ 147475 h 543159"/>
                <a:gd name="connsiteX5" fmla="*/ 167267 w 177471"/>
                <a:gd name="connsiteY5" fmla="*/ 173959 h 543159"/>
                <a:gd name="connsiteX6" fmla="*/ 118662 w 177471"/>
                <a:gd name="connsiteY6" fmla="*/ 324204 h 543159"/>
                <a:gd name="connsiteX7" fmla="*/ 68513 w 177471"/>
                <a:gd name="connsiteY7" fmla="*/ 450202 h 543159"/>
                <a:gd name="connsiteX8" fmla="*/ 14830 w 177471"/>
                <a:gd name="connsiteY8" fmla="*/ 539025 h 543159"/>
                <a:gd name="connsiteX9" fmla="*/ 9618 w 177471"/>
                <a:gd name="connsiteY9" fmla="*/ 543096 h 543159"/>
                <a:gd name="connsiteX10" fmla="*/ 2215 w 177471"/>
                <a:gd name="connsiteY10" fmla="*/ 544058 h 543159"/>
                <a:gd name="connsiteX11" fmla="*/ 21921 w 177471"/>
                <a:gd name="connsiteY11" fmla="*/ 506994 h 543159"/>
                <a:gd name="connsiteX12" fmla="*/ 75604 w 177471"/>
                <a:gd name="connsiteY12" fmla="*/ 391934 h 543159"/>
                <a:gd name="connsiteX13" fmla="*/ 117186 w 177471"/>
                <a:gd name="connsiteY13" fmla="*/ 283897 h 543159"/>
                <a:gd name="connsiteX14" fmla="*/ 156374 w 177471"/>
                <a:gd name="connsiteY14" fmla="*/ 142040 h 543159"/>
                <a:gd name="connsiteX15" fmla="*/ 159528 w 177471"/>
                <a:gd name="connsiteY15" fmla="*/ 75875 h 543159"/>
                <a:gd name="connsiteX16" fmla="*/ 165992 w 177471"/>
                <a:gd name="connsiteY16" fmla="*/ 39617 h 543159"/>
                <a:gd name="connsiteX17" fmla="*/ 151968 w 177471"/>
                <a:gd name="connsiteY17" fmla="*/ 9353 h 54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471" h="543159">
                  <a:moveTo>
                    <a:pt x="151968" y="9353"/>
                  </a:moveTo>
                  <a:lnTo>
                    <a:pt x="173687" y="898"/>
                  </a:lnTo>
                  <a:cubicBezTo>
                    <a:pt x="176304" y="5014"/>
                    <a:pt x="178519" y="6870"/>
                    <a:pt x="178429" y="8593"/>
                  </a:cubicBezTo>
                  <a:cubicBezTo>
                    <a:pt x="176930" y="37179"/>
                    <a:pt x="184535" y="65675"/>
                    <a:pt x="173955" y="94620"/>
                  </a:cubicBezTo>
                  <a:cubicBezTo>
                    <a:pt x="168185" y="110545"/>
                    <a:pt x="171719" y="129760"/>
                    <a:pt x="170555" y="147475"/>
                  </a:cubicBezTo>
                  <a:cubicBezTo>
                    <a:pt x="170354" y="156391"/>
                    <a:pt x="169258" y="165264"/>
                    <a:pt x="167267" y="173959"/>
                  </a:cubicBezTo>
                  <a:cubicBezTo>
                    <a:pt x="153422" y="224778"/>
                    <a:pt x="141119" y="275911"/>
                    <a:pt x="118662" y="324204"/>
                  </a:cubicBezTo>
                  <a:cubicBezTo>
                    <a:pt x="99605" y="365115"/>
                    <a:pt x="85468" y="408285"/>
                    <a:pt x="68513" y="450202"/>
                  </a:cubicBezTo>
                  <a:cubicBezTo>
                    <a:pt x="55428" y="482613"/>
                    <a:pt x="40866" y="514309"/>
                    <a:pt x="14830" y="539025"/>
                  </a:cubicBezTo>
                  <a:cubicBezTo>
                    <a:pt x="13287" y="540604"/>
                    <a:pt x="11520" y="541973"/>
                    <a:pt x="9618" y="543096"/>
                  </a:cubicBezTo>
                  <a:cubicBezTo>
                    <a:pt x="8433" y="543767"/>
                    <a:pt x="6755" y="543521"/>
                    <a:pt x="2215" y="544058"/>
                  </a:cubicBezTo>
                  <a:cubicBezTo>
                    <a:pt x="9238" y="530637"/>
                    <a:pt x="14875" y="518424"/>
                    <a:pt x="21921" y="506994"/>
                  </a:cubicBezTo>
                  <a:cubicBezTo>
                    <a:pt x="43976" y="470723"/>
                    <a:pt x="61982" y="432138"/>
                    <a:pt x="75604" y="391934"/>
                  </a:cubicBezTo>
                  <a:cubicBezTo>
                    <a:pt x="88219" y="355496"/>
                    <a:pt x="105353" y="320558"/>
                    <a:pt x="117186" y="283897"/>
                  </a:cubicBezTo>
                  <a:cubicBezTo>
                    <a:pt x="132239" y="237237"/>
                    <a:pt x="145593" y="189952"/>
                    <a:pt x="156374" y="142040"/>
                  </a:cubicBezTo>
                  <a:cubicBezTo>
                    <a:pt x="161116" y="120969"/>
                    <a:pt x="163823" y="98579"/>
                    <a:pt x="159528" y="75875"/>
                  </a:cubicBezTo>
                  <a:cubicBezTo>
                    <a:pt x="157515" y="65295"/>
                    <a:pt x="163308" y="53239"/>
                    <a:pt x="165992" y="39617"/>
                  </a:cubicBezTo>
                  <a:cubicBezTo>
                    <a:pt x="156262" y="35389"/>
                    <a:pt x="151364" y="25234"/>
                    <a:pt x="151968" y="93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DFF7BAF3-D064-42E7-8499-3BE5A868BEF3}"/>
                </a:ext>
              </a:extLst>
            </p:cNvPr>
            <p:cNvSpPr/>
            <p:nvPr/>
          </p:nvSpPr>
          <p:spPr>
            <a:xfrm>
              <a:off x="5375708" y="3394148"/>
              <a:ext cx="263611" cy="317425"/>
            </a:xfrm>
            <a:custGeom>
              <a:avLst/>
              <a:gdLst>
                <a:gd name="connsiteX0" fmla="*/ 2393 w 263611"/>
                <a:gd name="connsiteY0" fmla="*/ 288820 h 317425"/>
                <a:gd name="connsiteX1" fmla="*/ 20735 w 263611"/>
                <a:gd name="connsiteY1" fmla="*/ 277502 h 317425"/>
                <a:gd name="connsiteX2" fmla="*/ 31919 w 263611"/>
                <a:gd name="connsiteY2" fmla="*/ 272894 h 317425"/>
                <a:gd name="connsiteX3" fmla="*/ 54757 w 263611"/>
                <a:gd name="connsiteY3" fmla="*/ 248692 h 317425"/>
                <a:gd name="connsiteX4" fmla="*/ 176192 w 263611"/>
                <a:gd name="connsiteY4" fmla="*/ 138038 h 317425"/>
                <a:gd name="connsiteX5" fmla="*/ 239158 w 263611"/>
                <a:gd name="connsiteY5" fmla="*/ 92564 h 317425"/>
                <a:gd name="connsiteX6" fmla="*/ 245331 w 263611"/>
                <a:gd name="connsiteY6" fmla="*/ 83348 h 317425"/>
                <a:gd name="connsiteX7" fmla="*/ 242110 w 263611"/>
                <a:gd name="connsiteY7" fmla="*/ 80262 h 317425"/>
                <a:gd name="connsiteX8" fmla="*/ 227951 w 263611"/>
                <a:gd name="connsiteY8" fmla="*/ 90886 h 317425"/>
                <a:gd name="connsiteX9" fmla="*/ 209655 w 263611"/>
                <a:gd name="connsiteY9" fmla="*/ 91692 h 317425"/>
                <a:gd name="connsiteX10" fmla="*/ 241439 w 263611"/>
                <a:gd name="connsiteY10" fmla="*/ 58140 h 317425"/>
                <a:gd name="connsiteX11" fmla="*/ 169504 w 263611"/>
                <a:gd name="connsiteY11" fmla="*/ 31947 h 317425"/>
                <a:gd name="connsiteX12" fmla="*/ 154048 w 263611"/>
                <a:gd name="connsiteY12" fmla="*/ 33110 h 317425"/>
                <a:gd name="connsiteX13" fmla="*/ 154741 w 263611"/>
                <a:gd name="connsiteY13" fmla="*/ 33736 h 317425"/>
                <a:gd name="connsiteX14" fmla="*/ 171629 w 263611"/>
                <a:gd name="connsiteY14" fmla="*/ 12599 h 317425"/>
                <a:gd name="connsiteX15" fmla="*/ 207239 w 263611"/>
                <a:gd name="connsiteY15" fmla="*/ 7857 h 317425"/>
                <a:gd name="connsiteX16" fmla="*/ 232716 w 263611"/>
                <a:gd name="connsiteY16" fmla="*/ 25527 h 317425"/>
                <a:gd name="connsiteX17" fmla="*/ 263584 w 263611"/>
                <a:gd name="connsiteY17" fmla="*/ 75452 h 317425"/>
                <a:gd name="connsiteX18" fmla="*/ 265015 w 263611"/>
                <a:gd name="connsiteY18" fmla="*/ 81917 h 317425"/>
                <a:gd name="connsiteX19" fmla="*/ 254704 w 263611"/>
                <a:gd name="connsiteY19" fmla="*/ 101019 h 317425"/>
                <a:gd name="connsiteX20" fmla="*/ 210415 w 263611"/>
                <a:gd name="connsiteY20" fmla="*/ 121799 h 317425"/>
                <a:gd name="connsiteX21" fmla="*/ 94683 w 263611"/>
                <a:gd name="connsiteY21" fmla="*/ 230775 h 317425"/>
                <a:gd name="connsiteX22" fmla="*/ 64621 w 263611"/>
                <a:gd name="connsiteY22" fmla="*/ 266273 h 317425"/>
                <a:gd name="connsiteX23" fmla="*/ 45295 w 263611"/>
                <a:gd name="connsiteY23" fmla="*/ 292779 h 317425"/>
                <a:gd name="connsiteX24" fmla="*/ 27401 w 263611"/>
                <a:gd name="connsiteY24" fmla="*/ 318323 h 317425"/>
                <a:gd name="connsiteX25" fmla="*/ 11453 w 263611"/>
                <a:gd name="connsiteY25" fmla="*/ 299310 h 317425"/>
                <a:gd name="connsiteX26" fmla="*/ 2215 w 263611"/>
                <a:gd name="connsiteY26" fmla="*/ 288127 h 31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3611" h="317425">
                  <a:moveTo>
                    <a:pt x="2393" y="288820"/>
                  </a:moveTo>
                  <a:cubicBezTo>
                    <a:pt x="6867" y="282602"/>
                    <a:pt x="8947" y="273162"/>
                    <a:pt x="20735" y="277502"/>
                  </a:cubicBezTo>
                  <a:cubicBezTo>
                    <a:pt x="23553" y="278531"/>
                    <a:pt x="29056" y="275578"/>
                    <a:pt x="31919" y="272894"/>
                  </a:cubicBezTo>
                  <a:cubicBezTo>
                    <a:pt x="39927" y="265244"/>
                    <a:pt x="47129" y="256744"/>
                    <a:pt x="54757" y="248692"/>
                  </a:cubicBezTo>
                  <a:cubicBezTo>
                    <a:pt x="92491" y="208810"/>
                    <a:pt x="128705" y="167452"/>
                    <a:pt x="176192" y="138038"/>
                  </a:cubicBezTo>
                  <a:cubicBezTo>
                    <a:pt x="198157" y="124438"/>
                    <a:pt x="218378" y="108043"/>
                    <a:pt x="239158" y="92564"/>
                  </a:cubicBezTo>
                  <a:cubicBezTo>
                    <a:pt x="241954" y="90484"/>
                    <a:pt x="243318" y="86480"/>
                    <a:pt x="245331" y="83348"/>
                  </a:cubicBezTo>
                  <a:lnTo>
                    <a:pt x="242110" y="80262"/>
                  </a:lnTo>
                  <a:cubicBezTo>
                    <a:pt x="237435" y="83885"/>
                    <a:pt x="233163" y="88404"/>
                    <a:pt x="227951" y="90886"/>
                  </a:cubicBezTo>
                  <a:cubicBezTo>
                    <a:pt x="222740" y="93369"/>
                    <a:pt x="216969" y="93503"/>
                    <a:pt x="209655" y="91692"/>
                  </a:cubicBezTo>
                  <a:lnTo>
                    <a:pt x="241439" y="58140"/>
                  </a:lnTo>
                  <a:cubicBezTo>
                    <a:pt x="219362" y="41185"/>
                    <a:pt x="199209" y="24834"/>
                    <a:pt x="169504" y="31947"/>
                  </a:cubicBezTo>
                  <a:cubicBezTo>
                    <a:pt x="164538" y="33132"/>
                    <a:pt x="159215" y="32752"/>
                    <a:pt x="154048" y="33110"/>
                  </a:cubicBezTo>
                  <a:lnTo>
                    <a:pt x="154741" y="33736"/>
                  </a:lnTo>
                  <a:cubicBezTo>
                    <a:pt x="152504" y="20539"/>
                    <a:pt x="165925" y="19510"/>
                    <a:pt x="171629" y="12599"/>
                  </a:cubicBezTo>
                  <a:cubicBezTo>
                    <a:pt x="183506" y="-1739"/>
                    <a:pt x="193080" y="-2388"/>
                    <a:pt x="207239" y="7857"/>
                  </a:cubicBezTo>
                  <a:cubicBezTo>
                    <a:pt x="215604" y="13918"/>
                    <a:pt x="224753" y="19041"/>
                    <a:pt x="232716" y="25527"/>
                  </a:cubicBezTo>
                  <a:cubicBezTo>
                    <a:pt x="248597" y="38523"/>
                    <a:pt x="270025" y="48410"/>
                    <a:pt x="263584" y="75452"/>
                  </a:cubicBezTo>
                  <a:cubicBezTo>
                    <a:pt x="263136" y="77376"/>
                    <a:pt x="264411" y="79770"/>
                    <a:pt x="265015" y="81917"/>
                  </a:cubicBezTo>
                  <a:cubicBezTo>
                    <a:pt x="267677" y="91602"/>
                    <a:pt x="263673" y="97172"/>
                    <a:pt x="254704" y="101019"/>
                  </a:cubicBezTo>
                  <a:cubicBezTo>
                    <a:pt x="239560" y="107112"/>
                    <a:pt x="224775" y="114051"/>
                    <a:pt x="210415" y="121799"/>
                  </a:cubicBezTo>
                  <a:cubicBezTo>
                    <a:pt x="163152" y="148775"/>
                    <a:pt x="128660" y="189551"/>
                    <a:pt x="94683" y="230775"/>
                  </a:cubicBezTo>
                  <a:cubicBezTo>
                    <a:pt x="84819" y="242742"/>
                    <a:pt x="74552" y="254306"/>
                    <a:pt x="64621" y="266273"/>
                  </a:cubicBezTo>
                  <a:cubicBezTo>
                    <a:pt x="57575" y="274840"/>
                    <a:pt x="46726" y="283161"/>
                    <a:pt x="45295" y="292779"/>
                  </a:cubicBezTo>
                  <a:cubicBezTo>
                    <a:pt x="43349" y="305193"/>
                    <a:pt x="37556" y="311098"/>
                    <a:pt x="27401" y="318323"/>
                  </a:cubicBezTo>
                  <a:cubicBezTo>
                    <a:pt x="21675" y="311501"/>
                    <a:pt x="16552" y="305417"/>
                    <a:pt x="11453" y="299310"/>
                  </a:cubicBezTo>
                  <a:cubicBezTo>
                    <a:pt x="8343" y="295597"/>
                    <a:pt x="5301" y="291817"/>
                    <a:pt x="2215" y="28812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1DC68D8-F67D-43B3-AC4D-74744D421E7E}"/>
                </a:ext>
              </a:extLst>
            </p:cNvPr>
            <p:cNvSpPr/>
            <p:nvPr/>
          </p:nvSpPr>
          <p:spPr>
            <a:xfrm>
              <a:off x="5155541" y="3057066"/>
              <a:ext cx="88374" cy="225570"/>
            </a:xfrm>
            <a:custGeom>
              <a:avLst/>
              <a:gdLst>
                <a:gd name="connsiteX0" fmla="*/ 19437 w 88374"/>
                <a:gd name="connsiteY0" fmla="*/ 898 h 225570"/>
                <a:gd name="connsiteX1" fmla="*/ 30397 w 88374"/>
                <a:gd name="connsiteY1" fmla="*/ 33891 h 225570"/>
                <a:gd name="connsiteX2" fmla="*/ 37645 w 88374"/>
                <a:gd name="connsiteY2" fmla="*/ 65810 h 225570"/>
                <a:gd name="connsiteX3" fmla="*/ 38181 w 88374"/>
                <a:gd name="connsiteY3" fmla="*/ 91085 h 225570"/>
                <a:gd name="connsiteX4" fmla="*/ 53839 w 88374"/>
                <a:gd name="connsiteY4" fmla="*/ 93680 h 225570"/>
                <a:gd name="connsiteX5" fmla="*/ 50998 w 88374"/>
                <a:gd name="connsiteY5" fmla="*/ 119806 h 225570"/>
                <a:gd name="connsiteX6" fmla="*/ 42051 w 88374"/>
                <a:gd name="connsiteY6" fmla="*/ 126024 h 225570"/>
                <a:gd name="connsiteX7" fmla="*/ 47017 w 88374"/>
                <a:gd name="connsiteY7" fmla="*/ 139445 h 225570"/>
                <a:gd name="connsiteX8" fmla="*/ 63658 w 88374"/>
                <a:gd name="connsiteY8" fmla="*/ 162551 h 225570"/>
                <a:gd name="connsiteX9" fmla="*/ 46681 w 88374"/>
                <a:gd name="connsiteY9" fmla="*/ 185836 h 225570"/>
                <a:gd name="connsiteX10" fmla="*/ 77348 w 88374"/>
                <a:gd name="connsiteY10" fmla="*/ 192166 h 225570"/>
                <a:gd name="connsiteX11" fmla="*/ 70481 w 88374"/>
                <a:gd name="connsiteY11" fmla="*/ 182369 h 225570"/>
                <a:gd name="connsiteX12" fmla="*/ 87257 w 88374"/>
                <a:gd name="connsiteY12" fmla="*/ 189348 h 225570"/>
                <a:gd name="connsiteX13" fmla="*/ 90589 w 88374"/>
                <a:gd name="connsiteY13" fmla="*/ 220148 h 225570"/>
                <a:gd name="connsiteX14" fmla="*/ 46167 w 88374"/>
                <a:gd name="connsiteY14" fmla="*/ 222900 h 225570"/>
                <a:gd name="connsiteX15" fmla="*/ 36728 w 88374"/>
                <a:gd name="connsiteY15" fmla="*/ 217285 h 225570"/>
                <a:gd name="connsiteX16" fmla="*/ 3422 w 88374"/>
                <a:gd name="connsiteY16" fmla="*/ 164452 h 225570"/>
                <a:gd name="connsiteX17" fmla="*/ 21741 w 88374"/>
                <a:gd name="connsiteY17" fmla="*/ 147274 h 225570"/>
                <a:gd name="connsiteX18" fmla="*/ 13465 w 88374"/>
                <a:gd name="connsiteY18" fmla="*/ 90549 h 225570"/>
                <a:gd name="connsiteX19" fmla="*/ 12056 w 88374"/>
                <a:gd name="connsiteY19" fmla="*/ 79700 h 225570"/>
                <a:gd name="connsiteX20" fmla="*/ 3891 w 88374"/>
                <a:gd name="connsiteY20" fmla="*/ 14833 h 225570"/>
                <a:gd name="connsiteX21" fmla="*/ 4965 w 88374"/>
                <a:gd name="connsiteY21" fmla="*/ 2330 h 225570"/>
                <a:gd name="connsiteX22" fmla="*/ 19974 w 88374"/>
                <a:gd name="connsiteY22" fmla="*/ 898 h 2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8374" h="225570">
                  <a:moveTo>
                    <a:pt x="19437" y="898"/>
                  </a:moveTo>
                  <a:cubicBezTo>
                    <a:pt x="27847" y="10337"/>
                    <a:pt x="29726" y="21566"/>
                    <a:pt x="30397" y="33891"/>
                  </a:cubicBezTo>
                  <a:cubicBezTo>
                    <a:pt x="30979" y="44761"/>
                    <a:pt x="32165" y="56997"/>
                    <a:pt x="37645" y="65810"/>
                  </a:cubicBezTo>
                  <a:cubicBezTo>
                    <a:pt x="43125" y="74623"/>
                    <a:pt x="48828" y="80863"/>
                    <a:pt x="38181" y="91085"/>
                  </a:cubicBezTo>
                  <a:lnTo>
                    <a:pt x="53839" y="93680"/>
                  </a:lnTo>
                  <a:cubicBezTo>
                    <a:pt x="52967" y="101710"/>
                    <a:pt x="52094" y="109651"/>
                    <a:pt x="50998" y="119806"/>
                  </a:cubicBezTo>
                  <a:cubicBezTo>
                    <a:pt x="49634" y="120656"/>
                    <a:pt x="43102" y="122512"/>
                    <a:pt x="42051" y="126024"/>
                  </a:cubicBezTo>
                  <a:cubicBezTo>
                    <a:pt x="41000" y="129536"/>
                    <a:pt x="44288" y="135419"/>
                    <a:pt x="47017" y="139445"/>
                  </a:cubicBezTo>
                  <a:cubicBezTo>
                    <a:pt x="52474" y="147855"/>
                    <a:pt x="58715" y="155773"/>
                    <a:pt x="63658" y="162551"/>
                  </a:cubicBezTo>
                  <a:cubicBezTo>
                    <a:pt x="58581" y="173735"/>
                    <a:pt x="40888" y="171051"/>
                    <a:pt x="46681" y="185836"/>
                  </a:cubicBezTo>
                  <a:cubicBezTo>
                    <a:pt x="50282" y="195007"/>
                    <a:pt x="58335" y="196617"/>
                    <a:pt x="77348" y="192166"/>
                  </a:cubicBezTo>
                  <a:lnTo>
                    <a:pt x="70481" y="182369"/>
                  </a:lnTo>
                  <a:cubicBezTo>
                    <a:pt x="82917" y="179483"/>
                    <a:pt x="85467" y="180132"/>
                    <a:pt x="87257" y="189348"/>
                  </a:cubicBezTo>
                  <a:cubicBezTo>
                    <a:pt x="89180" y="199368"/>
                    <a:pt x="89493" y="209702"/>
                    <a:pt x="90589" y="220148"/>
                  </a:cubicBezTo>
                  <a:cubicBezTo>
                    <a:pt x="75066" y="229095"/>
                    <a:pt x="60616" y="227127"/>
                    <a:pt x="46167" y="222900"/>
                  </a:cubicBezTo>
                  <a:cubicBezTo>
                    <a:pt x="42722" y="221893"/>
                    <a:pt x="38562" y="220059"/>
                    <a:pt x="36728" y="217285"/>
                  </a:cubicBezTo>
                  <a:cubicBezTo>
                    <a:pt x="25544" y="200084"/>
                    <a:pt x="14740" y="182525"/>
                    <a:pt x="3422" y="164452"/>
                  </a:cubicBezTo>
                  <a:lnTo>
                    <a:pt x="21741" y="147274"/>
                  </a:lnTo>
                  <a:cubicBezTo>
                    <a:pt x="10020" y="130028"/>
                    <a:pt x="9752" y="110590"/>
                    <a:pt x="13465" y="90549"/>
                  </a:cubicBezTo>
                  <a:cubicBezTo>
                    <a:pt x="14315" y="86880"/>
                    <a:pt x="13801" y="83033"/>
                    <a:pt x="12056" y="79700"/>
                  </a:cubicBezTo>
                  <a:cubicBezTo>
                    <a:pt x="-2036" y="59412"/>
                    <a:pt x="2818" y="36955"/>
                    <a:pt x="3891" y="14833"/>
                  </a:cubicBezTo>
                  <a:cubicBezTo>
                    <a:pt x="4070" y="11165"/>
                    <a:pt x="4518" y="7519"/>
                    <a:pt x="4965" y="2330"/>
                  </a:cubicBezTo>
                  <a:lnTo>
                    <a:pt x="19974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883F0B34-42A3-453D-80D8-676F60C210C4}"/>
                </a:ext>
              </a:extLst>
            </p:cNvPr>
            <p:cNvSpPr/>
            <p:nvPr/>
          </p:nvSpPr>
          <p:spPr>
            <a:xfrm>
              <a:off x="6865947" y="3155462"/>
              <a:ext cx="128201" cy="200349"/>
            </a:xfrm>
            <a:custGeom>
              <a:avLst/>
              <a:gdLst>
                <a:gd name="connsiteX0" fmla="*/ 41291 w 128201"/>
                <a:gd name="connsiteY0" fmla="*/ 102605 h 200349"/>
                <a:gd name="connsiteX1" fmla="*/ 60841 w 128201"/>
                <a:gd name="connsiteY1" fmla="*/ 69277 h 200349"/>
                <a:gd name="connsiteX2" fmla="*/ 2215 w 128201"/>
                <a:gd name="connsiteY2" fmla="*/ 66615 h 200349"/>
                <a:gd name="connsiteX3" fmla="*/ 27177 w 128201"/>
                <a:gd name="connsiteY3" fmla="*/ 41585 h 200349"/>
                <a:gd name="connsiteX4" fmla="*/ 43729 w 128201"/>
                <a:gd name="connsiteY4" fmla="*/ 42994 h 200349"/>
                <a:gd name="connsiteX5" fmla="*/ 61624 w 128201"/>
                <a:gd name="connsiteY5" fmla="*/ 45231 h 200349"/>
                <a:gd name="connsiteX6" fmla="*/ 71309 w 128201"/>
                <a:gd name="connsiteY6" fmla="*/ 898 h 200349"/>
                <a:gd name="connsiteX7" fmla="*/ 89069 w 128201"/>
                <a:gd name="connsiteY7" fmla="*/ 26979 h 200349"/>
                <a:gd name="connsiteX8" fmla="*/ 113405 w 128201"/>
                <a:gd name="connsiteY8" fmla="*/ 84062 h 200349"/>
                <a:gd name="connsiteX9" fmla="*/ 115239 w 128201"/>
                <a:gd name="connsiteY9" fmla="*/ 98981 h 200349"/>
                <a:gd name="connsiteX10" fmla="*/ 121413 w 128201"/>
                <a:gd name="connsiteY10" fmla="*/ 144545 h 200349"/>
                <a:gd name="connsiteX11" fmla="*/ 129421 w 128201"/>
                <a:gd name="connsiteY11" fmla="*/ 201247 h 200349"/>
                <a:gd name="connsiteX12" fmla="*/ 110721 w 128201"/>
                <a:gd name="connsiteY12" fmla="*/ 188386 h 200349"/>
                <a:gd name="connsiteX13" fmla="*/ 94303 w 128201"/>
                <a:gd name="connsiteY13" fmla="*/ 156869 h 200349"/>
                <a:gd name="connsiteX14" fmla="*/ 91351 w 128201"/>
                <a:gd name="connsiteY14" fmla="*/ 148906 h 200349"/>
                <a:gd name="connsiteX15" fmla="*/ 81710 w 128201"/>
                <a:gd name="connsiteY15" fmla="*/ 109315 h 200349"/>
                <a:gd name="connsiteX16" fmla="*/ 61579 w 128201"/>
                <a:gd name="connsiteY16" fmla="*/ 100212 h 200349"/>
                <a:gd name="connsiteX17" fmla="*/ 41291 w 128201"/>
                <a:gd name="connsiteY17" fmla="*/ 102605 h 20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8201" h="200349">
                  <a:moveTo>
                    <a:pt x="41291" y="102605"/>
                  </a:moveTo>
                  <a:cubicBezTo>
                    <a:pt x="40866" y="87663"/>
                    <a:pt x="65001" y="87976"/>
                    <a:pt x="60841" y="69277"/>
                  </a:cubicBezTo>
                  <a:cubicBezTo>
                    <a:pt x="42298" y="70887"/>
                    <a:pt x="23419" y="76994"/>
                    <a:pt x="2215" y="66615"/>
                  </a:cubicBezTo>
                  <a:cubicBezTo>
                    <a:pt x="11027" y="57466"/>
                    <a:pt x="18185" y="48296"/>
                    <a:pt x="27177" y="41585"/>
                  </a:cubicBezTo>
                  <a:cubicBezTo>
                    <a:pt x="30488" y="39102"/>
                    <a:pt x="38092" y="42346"/>
                    <a:pt x="43729" y="42994"/>
                  </a:cubicBezTo>
                  <a:lnTo>
                    <a:pt x="61624" y="45231"/>
                  </a:lnTo>
                  <a:cubicBezTo>
                    <a:pt x="47934" y="21745"/>
                    <a:pt x="48203" y="20627"/>
                    <a:pt x="71309" y="898"/>
                  </a:cubicBezTo>
                  <a:cubicBezTo>
                    <a:pt x="84171" y="4611"/>
                    <a:pt x="84551" y="17629"/>
                    <a:pt x="89069" y="26979"/>
                  </a:cubicBezTo>
                  <a:cubicBezTo>
                    <a:pt x="98016" y="45567"/>
                    <a:pt x="105733" y="64848"/>
                    <a:pt x="113405" y="84062"/>
                  </a:cubicBezTo>
                  <a:cubicBezTo>
                    <a:pt x="115307" y="88788"/>
                    <a:pt x="115955" y="93933"/>
                    <a:pt x="115239" y="98981"/>
                  </a:cubicBezTo>
                  <a:cubicBezTo>
                    <a:pt x="112488" y="114974"/>
                    <a:pt x="115239" y="129424"/>
                    <a:pt x="121413" y="144545"/>
                  </a:cubicBezTo>
                  <a:cubicBezTo>
                    <a:pt x="128481" y="162081"/>
                    <a:pt x="132373" y="180960"/>
                    <a:pt x="129421" y="201247"/>
                  </a:cubicBezTo>
                  <a:cubicBezTo>
                    <a:pt x="118393" y="200957"/>
                    <a:pt x="114233" y="194962"/>
                    <a:pt x="110721" y="188386"/>
                  </a:cubicBezTo>
                  <a:cubicBezTo>
                    <a:pt x="105129" y="177940"/>
                    <a:pt x="99694" y="167427"/>
                    <a:pt x="94303" y="156869"/>
                  </a:cubicBezTo>
                  <a:cubicBezTo>
                    <a:pt x="92983" y="154320"/>
                    <a:pt x="90523" y="150718"/>
                    <a:pt x="91351" y="148906"/>
                  </a:cubicBezTo>
                  <a:cubicBezTo>
                    <a:pt x="98799" y="133025"/>
                    <a:pt x="85468" y="122244"/>
                    <a:pt x="81710" y="109315"/>
                  </a:cubicBezTo>
                  <a:cubicBezTo>
                    <a:pt x="78153" y="97102"/>
                    <a:pt x="73546" y="95895"/>
                    <a:pt x="61579" y="100212"/>
                  </a:cubicBezTo>
                  <a:cubicBezTo>
                    <a:pt x="55159" y="102493"/>
                    <a:pt x="49411" y="109628"/>
                    <a:pt x="41291" y="1026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96B77DD-46F8-422F-97D6-F2D457574C05}"/>
                </a:ext>
              </a:extLst>
            </p:cNvPr>
            <p:cNvSpPr/>
            <p:nvPr/>
          </p:nvSpPr>
          <p:spPr>
            <a:xfrm>
              <a:off x="5647138" y="1755658"/>
              <a:ext cx="108734" cy="145165"/>
            </a:xfrm>
            <a:custGeom>
              <a:avLst/>
              <a:gdLst>
                <a:gd name="connsiteX0" fmla="*/ 57736 w 108734"/>
                <a:gd name="connsiteY0" fmla="*/ 4095 h 145165"/>
                <a:gd name="connsiteX1" fmla="*/ 94151 w 108734"/>
                <a:gd name="connsiteY1" fmla="*/ 17717 h 145165"/>
                <a:gd name="connsiteX2" fmla="*/ 110949 w 108734"/>
                <a:gd name="connsiteY2" fmla="*/ 50240 h 145165"/>
                <a:gd name="connsiteX3" fmla="*/ 95001 w 108734"/>
                <a:gd name="connsiteY3" fmla="*/ 92381 h 145165"/>
                <a:gd name="connsiteX4" fmla="*/ 81580 w 108734"/>
                <a:gd name="connsiteY4" fmla="*/ 146064 h 145165"/>
                <a:gd name="connsiteX5" fmla="*/ 24609 w 108734"/>
                <a:gd name="connsiteY5" fmla="*/ 100769 h 145165"/>
                <a:gd name="connsiteX6" fmla="*/ 2688 w 108734"/>
                <a:gd name="connsiteY6" fmla="*/ 36551 h 145165"/>
                <a:gd name="connsiteX7" fmla="*/ 18972 w 108734"/>
                <a:gd name="connsiteY7" fmla="*/ 9910 h 145165"/>
                <a:gd name="connsiteX8" fmla="*/ 40870 w 108734"/>
                <a:gd name="connsiteY8" fmla="*/ 5168 h 145165"/>
                <a:gd name="connsiteX9" fmla="*/ 35077 w 108734"/>
                <a:gd name="connsiteY9" fmla="*/ 11543 h 145165"/>
                <a:gd name="connsiteX10" fmla="*/ 15505 w 108734"/>
                <a:gd name="connsiteY10" fmla="*/ 49009 h 145165"/>
                <a:gd name="connsiteX11" fmla="*/ 32303 w 108734"/>
                <a:gd name="connsiteY11" fmla="*/ 67530 h 145165"/>
                <a:gd name="connsiteX12" fmla="*/ 43264 w 108734"/>
                <a:gd name="connsiteY12" fmla="*/ 69521 h 145165"/>
                <a:gd name="connsiteX13" fmla="*/ 76815 w 108734"/>
                <a:gd name="connsiteY13" fmla="*/ 57241 h 145165"/>
                <a:gd name="connsiteX14" fmla="*/ 71693 w 108734"/>
                <a:gd name="connsiteY14" fmla="*/ 16196 h 145165"/>
                <a:gd name="connsiteX15" fmla="*/ 57736 w 108734"/>
                <a:gd name="connsiteY15" fmla="*/ 4095 h 145165"/>
                <a:gd name="connsiteX16" fmla="*/ 50511 w 108734"/>
                <a:gd name="connsiteY16" fmla="*/ 108374 h 145165"/>
                <a:gd name="connsiteX17" fmla="*/ 55230 w 108734"/>
                <a:gd name="connsiteY17" fmla="*/ 105332 h 145165"/>
                <a:gd name="connsiteX18" fmla="*/ 48520 w 108734"/>
                <a:gd name="connsiteY18" fmla="*/ 97168 h 145165"/>
                <a:gd name="connsiteX19" fmla="*/ 45411 w 108734"/>
                <a:gd name="connsiteY19" fmla="*/ 99270 h 145165"/>
                <a:gd name="connsiteX20" fmla="*/ 50511 w 108734"/>
                <a:gd name="connsiteY20" fmla="*/ 108374 h 14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34" h="145165">
                  <a:moveTo>
                    <a:pt x="57736" y="4095"/>
                  </a:moveTo>
                  <a:cubicBezTo>
                    <a:pt x="78292" y="-6396"/>
                    <a:pt x="84890" y="11789"/>
                    <a:pt x="94151" y="17717"/>
                  </a:cubicBezTo>
                  <a:cubicBezTo>
                    <a:pt x="102897" y="23286"/>
                    <a:pt x="105335" y="38608"/>
                    <a:pt x="110949" y="50240"/>
                  </a:cubicBezTo>
                  <a:cubicBezTo>
                    <a:pt x="98848" y="62274"/>
                    <a:pt x="94665" y="75180"/>
                    <a:pt x="95001" y="92381"/>
                  </a:cubicBezTo>
                  <a:cubicBezTo>
                    <a:pt x="95336" y="109582"/>
                    <a:pt x="86903" y="126313"/>
                    <a:pt x="81580" y="146064"/>
                  </a:cubicBezTo>
                  <a:cubicBezTo>
                    <a:pt x="57915" y="133359"/>
                    <a:pt x="37426" y="119222"/>
                    <a:pt x="24609" y="100769"/>
                  </a:cubicBezTo>
                  <a:cubicBezTo>
                    <a:pt x="12172" y="82875"/>
                    <a:pt x="7609" y="58672"/>
                    <a:pt x="2688" y="36551"/>
                  </a:cubicBezTo>
                  <a:cubicBezTo>
                    <a:pt x="295" y="25859"/>
                    <a:pt x="7162" y="14809"/>
                    <a:pt x="18972" y="9910"/>
                  </a:cubicBezTo>
                  <a:cubicBezTo>
                    <a:pt x="25817" y="6683"/>
                    <a:pt x="33310" y="5061"/>
                    <a:pt x="40870" y="5168"/>
                  </a:cubicBezTo>
                  <a:cubicBezTo>
                    <a:pt x="38969" y="7405"/>
                    <a:pt x="37470" y="10335"/>
                    <a:pt x="35077" y="11543"/>
                  </a:cubicBezTo>
                  <a:cubicBezTo>
                    <a:pt x="19419" y="19551"/>
                    <a:pt x="11971" y="32860"/>
                    <a:pt x="15505" y="49009"/>
                  </a:cubicBezTo>
                  <a:cubicBezTo>
                    <a:pt x="17473" y="57957"/>
                    <a:pt x="21656" y="65897"/>
                    <a:pt x="32303" y="67530"/>
                  </a:cubicBezTo>
                  <a:cubicBezTo>
                    <a:pt x="35972" y="68089"/>
                    <a:pt x="39662" y="68671"/>
                    <a:pt x="43264" y="69521"/>
                  </a:cubicBezTo>
                  <a:cubicBezTo>
                    <a:pt x="59771" y="73458"/>
                    <a:pt x="69210" y="70035"/>
                    <a:pt x="76815" y="57241"/>
                  </a:cubicBezTo>
                  <a:cubicBezTo>
                    <a:pt x="83794" y="45498"/>
                    <a:pt x="81289" y="25232"/>
                    <a:pt x="71693" y="16196"/>
                  </a:cubicBezTo>
                  <a:cubicBezTo>
                    <a:pt x="67980" y="12796"/>
                    <a:pt x="64066" y="9597"/>
                    <a:pt x="57736" y="4095"/>
                  </a:cubicBezTo>
                  <a:close/>
                  <a:moveTo>
                    <a:pt x="50511" y="108374"/>
                  </a:moveTo>
                  <a:lnTo>
                    <a:pt x="55230" y="105332"/>
                  </a:lnTo>
                  <a:cubicBezTo>
                    <a:pt x="52994" y="102603"/>
                    <a:pt x="50757" y="99896"/>
                    <a:pt x="48520" y="97168"/>
                  </a:cubicBezTo>
                  <a:lnTo>
                    <a:pt x="45411" y="99270"/>
                  </a:lnTo>
                  <a:cubicBezTo>
                    <a:pt x="47111" y="102312"/>
                    <a:pt x="48811" y="105347"/>
                    <a:pt x="50511" y="1083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B5C537D1-B0E2-4E77-87DB-3C4EB46D42E5}"/>
                </a:ext>
              </a:extLst>
            </p:cNvPr>
            <p:cNvSpPr/>
            <p:nvPr/>
          </p:nvSpPr>
          <p:spPr>
            <a:xfrm>
              <a:off x="5853263" y="6423436"/>
              <a:ext cx="199409" cy="101662"/>
            </a:xfrm>
            <a:custGeom>
              <a:avLst/>
              <a:gdLst>
                <a:gd name="connsiteX0" fmla="*/ 95958 w 199409"/>
                <a:gd name="connsiteY0" fmla="*/ 102560 h 101662"/>
                <a:gd name="connsiteX1" fmla="*/ 111370 w 199409"/>
                <a:gd name="connsiteY1" fmla="*/ 80998 h 101662"/>
                <a:gd name="connsiteX2" fmla="*/ 71958 w 199409"/>
                <a:gd name="connsiteY2" fmla="*/ 58026 h 101662"/>
                <a:gd name="connsiteX3" fmla="*/ 26998 w 199409"/>
                <a:gd name="connsiteY3" fmla="*/ 69210 h 101662"/>
                <a:gd name="connsiteX4" fmla="*/ 2215 w 199409"/>
                <a:gd name="connsiteY4" fmla="*/ 62969 h 101662"/>
                <a:gd name="connsiteX5" fmla="*/ 41515 w 199409"/>
                <a:gd name="connsiteY5" fmla="*/ 49548 h 101662"/>
                <a:gd name="connsiteX6" fmla="*/ 31516 w 199409"/>
                <a:gd name="connsiteY6" fmla="*/ 30178 h 101662"/>
                <a:gd name="connsiteX7" fmla="*/ 47733 w 199409"/>
                <a:gd name="connsiteY7" fmla="*/ 898 h 101662"/>
                <a:gd name="connsiteX8" fmla="*/ 52453 w 199409"/>
                <a:gd name="connsiteY8" fmla="*/ 3135 h 101662"/>
                <a:gd name="connsiteX9" fmla="*/ 47241 w 199409"/>
                <a:gd name="connsiteY9" fmla="*/ 22841 h 101662"/>
                <a:gd name="connsiteX10" fmla="*/ 80435 w 199409"/>
                <a:gd name="connsiteY10" fmla="*/ 17160 h 101662"/>
                <a:gd name="connsiteX11" fmla="*/ 75961 w 199409"/>
                <a:gd name="connsiteY11" fmla="*/ 40154 h 101662"/>
                <a:gd name="connsiteX12" fmla="*/ 127117 w 199409"/>
                <a:gd name="connsiteY12" fmla="*/ 30334 h 101662"/>
                <a:gd name="connsiteX13" fmla="*/ 111459 w 199409"/>
                <a:gd name="connsiteY13" fmla="*/ 55655 h 101662"/>
                <a:gd name="connsiteX14" fmla="*/ 143512 w 199409"/>
                <a:gd name="connsiteY14" fmla="*/ 21812 h 101662"/>
                <a:gd name="connsiteX15" fmla="*/ 181359 w 199409"/>
                <a:gd name="connsiteY15" fmla="*/ 28880 h 101662"/>
                <a:gd name="connsiteX16" fmla="*/ 201624 w 199409"/>
                <a:gd name="connsiteY16" fmla="*/ 42569 h 101662"/>
                <a:gd name="connsiteX17" fmla="*/ 176751 w 199409"/>
                <a:gd name="connsiteY17" fmla="*/ 69635 h 101662"/>
                <a:gd name="connsiteX18" fmla="*/ 153108 w 199409"/>
                <a:gd name="connsiteY18" fmla="*/ 62723 h 101662"/>
                <a:gd name="connsiteX19" fmla="*/ 133648 w 199409"/>
                <a:gd name="connsiteY19" fmla="*/ 80617 h 101662"/>
                <a:gd name="connsiteX20" fmla="*/ 129980 w 199409"/>
                <a:gd name="connsiteY20" fmla="*/ 69031 h 101662"/>
                <a:gd name="connsiteX21" fmla="*/ 119243 w 199409"/>
                <a:gd name="connsiteY21" fmla="*/ 91399 h 101662"/>
                <a:gd name="connsiteX22" fmla="*/ 95757 w 199409"/>
                <a:gd name="connsiteY22" fmla="*/ 101956 h 101662"/>
                <a:gd name="connsiteX23" fmla="*/ 163890 w 199409"/>
                <a:gd name="connsiteY23" fmla="*/ 40981 h 101662"/>
                <a:gd name="connsiteX24" fmla="*/ 167983 w 199409"/>
                <a:gd name="connsiteY24" fmla="*/ 35837 h 101662"/>
                <a:gd name="connsiteX25" fmla="*/ 164650 w 199409"/>
                <a:gd name="connsiteY25" fmla="*/ 31229 h 101662"/>
                <a:gd name="connsiteX26" fmla="*/ 160534 w 199409"/>
                <a:gd name="connsiteY26" fmla="*/ 35076 h 101662"/>
                <a:gd name="connsiteX27" fmla="*/ 163890 w 199409"/>
                <a:gd name="connsiteY27" fmla="*/ 40981 h 10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9409" h="101662">
                  <a:moveTo>
                    <a:pt x="95958" y="102560"/>
                  </a:moveTo>
                  <a:lnTo>
                    <a:pt x="111370" y="80998"/>
                  </a:lnTo>
                  <a:cubicBezTo>
                    <a:pt x="105241" y="60710"/>
                    <a:pt x="92939" y="53306"/>
                    <a:pt x="71958" y="58026"/>
                  </a:cubicBezTo>
                  <a:cubicBezTo>
                    <a:pt x="56882" y="61426"/>
                    <a:pt x="42096" y="66056"/>
                    <a:pt x="26998" y="69210"/>
                  </a:cubicBezTo>
                  <a:cubicBezTo>
                    <a:pt x="18588" y="70954"/>
                    <a:pt x="9551" y="71446"/>
                    <a:pt x="2215" y="62969"/>
                  </a:cubicBezTo>
                  <a:lnTo>
                    <a:pt x="41515" y="49548"/>
                  </a:lnTo>
                  <a:lnTo>
                    <a:pt x="31516" y="30178"/>
                  </a:lnTo>
                  <a:cubicBezTo>
                    <a:pt x="36706" y="20828"/>
                    <a:pt x="42231" y="10874"/>
                    <a:pt x="47733" y="898"/>
                  </a:cubicBezTo>
                  <a:lnTo>
                    <a:pt x="52453" y="3135"/>
                  </a:lnTo>
                  <a:cubicBezTo>
                    <a:pt x="50708" y="9734"/>
                    <a:pt x="48963" y="16354"/>
                    <a:pt x="47241" y="22841"/>
                  </a:cubicBezTo>
                  <a:cubicBezTo>
                    <a:pt x="59745" y="32795"/>
                    <a:pt x="59745" y="32795"/>
                    <a:pt x="80435" y="17160"/>
                  </a:cubicBezTo>
                  <a:lnTo>
                    <a:pt x="75961" y="40154"/>
                  </a:lnTo>
                  <a:cubicBezTo>
                    <a:pt x="94549" y="45656"/>
                    <a:pt x="110408" y="42145"/>
                    <a:pt x="127117" y="30334"/>
                  </a:cubicBezTo>
                  <a:cubicBezTo>
                    <a:pt x="122039" y="38476"/>
                    <a:pt x="116984" y="46618"/>
                    <a:pt x="111459" y="55655"/>
                  </a:cubicBezTo>
                  <a:cubicBezTo>
                    <a:pt x="141992" y="61493"/>
                    <a:pt x="149887" y="52322"/>
                    <a:pt x="143512" y="21812"/>
                  </a:cubicBezTo>
                  <a:cubicBezTo>
                    <a:pt x="164180" y="10472"/>
                    <a:pt x="168721" y="11926"/>
                    <a:pt x="181359" y="28880"/>
                  </a:cubicBezTo>
                  <a:cubicBezTo>
                    <a:pt x="185609" y="34607"/>
                    <a:pt x="193751" y="37447"/>
                    <a:pt x="201624" y="42569"/>
                  </a:cubicBezTo>
                  <a:cubicBezTo>
                    <a:pt x="197464" y="54022"/>
                    <a:pt x="187130" y="62701"/>
                    <a:pt x="176751" y="69635"/>
                  </a:cubicBezTo>
                  <a:cubicBezTo>
                    <a:pt x="172837" y="72252"/>
                    <a:pt x="162973" y="65877"/>
                    <a:pt x="153108" y="62723"/>
                  </a:cubicBezTo>
                  <a:lnTo>
                    <a:pt x="133648" y="80617"/>
                  </a:lnTo>
                  <a:cubicBezTo>
                    <a:pt x="132105" y="75696"/>
                    <a:pt x="131076" y="72498"/>
                    <a:pt x="129980" y="69031"/>
                  </a:cubicBezTo>
                  <a:cubicBezTo>
                    <a:pt x="114524" y="70977"/>
                    <a:pt x="127519" y="86746"/>
                    <a:pt x="119243" y="91399"/>
                  </a:cubicBezTo>
                  <a:cubicBezTo>
                    <a:pt x="111795" y="95604"/>
                    <a:pt x="103586" y="98489"/>
                    <a:pt x="95757" y="101956"/>
                  </a:cubicBezTo>
                  <a:close/>
                  <a:moveTo>
                    <a:pt x="163890" y="40981"/>
                  </a:moveTo>
                  <a:cubicBezTo>
                    <a:pt x="165769" y="38745"/>
                    <a:pt x="168005" y="37291"/>
                    <a:pt x="167983" y="35837"/>
                  </a:cubicBezTo>
                  <a:cubicBezTo>
                    <a:pt x="167961" y="34383"/>
                    <a:pt x="165746" y="32772"/>
                    <a:pt x="164650" y="31229"/>
                  </a:cubicBezTo>
                  <a:cubicBezTo>
                    <a:pt x="163196" y="32504"/>
                    <a:pt x="160758" y="33622"/>
                    <a:pt x="160534" y="35076"/>
                  </a:cubicBezTo>
                  <a:cubicBezTo>
                    <a:pt x="160311" y="36530"/>
                    <a:pt x="162324" y="38364"/>
                    <a:pt x="163890" y="409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8A02E328-25A3-44F5-BBFA-88E3BE4A04B0}"/>
                </a:ext>
              </a:extLst>
            </p:cNvPr>
            <p:cNvSpPr/>
            <p:nvPr/>
          </p:nvSpPr>
          <p:spPr>
            <a:xfrm>
              <a:off x="5119327" y="2881433"/>
              <a:ext cx="77638" cy="127429"/>
            </a:xfrm>
            <a:custGeom>
              <a:avLst/>
              <a:gdLst>
                <a:gd name="connsiteX0" fmla="*/ 2215 w 77638"/>
                <a:gd name="connsiteY0" fmla="*/ 898 h 127429"/>
                <a:gd name="connsiteX1" fmla="*/ 79853 w 77638"/>
                <a:gd name="connsiteY1" fmla="*/ 68516 h 127429"/>
                <a:gd name="connsiteX2" fmla="*/ 52654 w 77638"/>
                <a:gd name="connsiteY2" fmla="*/ 128328 h 127429"/>
                <a:gd name="connsiteX3" fmla="*/ 8500 w 77638"/>
                <a:gd name="connsiteY3" fmla="*/ 93345 h 127429"/>
                <a:gd name="connsiteX4" fmla="*/ 9931 w 77638"/>
                <a:gd name="connsiteY4" fmla="*/ 61269 h 127429"/>
                <a:gd name="connsiteX5" fmla="*/ 8299 w 77638"/>
                <a:gd name="connsiteY5" fmla="*/ 55028 h 127429"/>
                <a:gd name="connsiteX6" fmla="*/ 2215 w 77638"/>
                <a:gd name="connsiteY6" fmla="*/ 898 h 1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38" h="127429">
                  <a:moveTo>
                    <a:pt x="2215" y="898"/>
                  </a:moveTo>
                  <a:cubicBezTo>
                    <a:pt x="38003" y="14878"/>
                    <a:pt x="57463" y="44090"/>
                    <a:pt x="79853" y="68516"/>
                  </a:cubicBezTo>
                  <a:cubicBezTo>
                    <a:pt x="75380" y="91085"/>
                    <a:pt x="59074" y="105222"/>
                    <a:pt x="52654" y="128328"/>
                  </a:cubicBezTo>
                  <a:lnTo>
                    <a:pt x="8500" y="93345"/>
                  </a:lnTo>
                  <a:cubicBezTo>
                    <a:pt x="13287" y="82161"/>
                    <a:pt x="17156" y="71737"/>
                    <a:pt x="9931" y="61269"/>
                  </a:cubicBezTo>
                  <a:cubicBezTo>
                    <a:pt x="8723" y="59547"/>
                    <a:pt x="7471" y="56191"/>
                    <a:pt x="8299" y="55028"/>
                  </a:cubicBezTo>
                  <a:cubicBezTo>
                    <a:pt x="21675" y="35949"/>
                    <a:pt x="4451" y="20470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F2C26FF3-9F31-40E4-B150-37AEACEE25D1}"/>
                </a:ext>
              </a:extLst>
            </p:cNvPr>
            <p:cNvSpPr/>
            <p:nvPr/>
          </p:nvSpPr>
          <p:spPr>
            <a:xfrm>
              <a:off x="5703040" y="1169774"/>
              <a:ext cx="172344" cy="90341"/>
            </a:xfrm>
            <a:custGeom>
              <a:avLst/>
              <a:gdLst>
                <a:gd name="connsiteX0" fmla="*/ 2215 w 172344"/>
                <a:gd name="connsiteY0" fmla="*/ 54447 h 90341"/>
                <a:gd name="connsiteX1" fmla="*/ 47465 w 172344"/>
                <a:gd name="connsiteY1" fmla="*/ 51338 h 90341"/>
                <a:gd name="connsiteX2" fmla="*/ 87727 w 172344"/>
                <a:gd name="connsiteY2" fmla="*/ 43397 h 90341"/>
                <a:gd name="connsiteX3" fmla="*/ 97837 w 172344"/>
                <a:gd name="connsiteY3" fmla="*/ 38923 h 90341"/>
                <a:gd name="connsiteX4" fmla="*/ 125305 w 172344"/>
                <a:gd name="connsiteY4" fmla="*/ 898 h 90341"/>
                <a:gd name="connsiteX5" fmla="*/ 152527 w 172344"/>
                <a:gd name="connsiteY5" fmla="*/ 33197 h 90341"/>
                <a:gd name="connsiteX6" fmla="*/ 164024 w 172344"/>
                <a:gd name="connsiteY6" fmla="*/ 12753 h 90341"/>
                <a:gd name="connsiteX7" fmla="*/ 174559 w 172344"/>
                <a:gd name="connsiteY7" fmla="*/ 28142 h 90341"/>
                <a:gd name="connsiteX8" fmla="*/ 148523 w 172344"/>
                <a:gd name="connsiteY8" fmla="*/ 60016 h 90341"/>
                <a:gd name="connsiteX9" fmla="*/ 92245 w 172344"/>
                <a:gd name="connsiteY9" fmla="*/ 68650 h 90341"/>
                <a:gd name="connsiteX10" fmla="*/ 57195 w 172344"/>
                <a:gd name="connsiteY10" fmla="*/ 86813 h 90341"/>
                <a:gd name="connsiteX11" fmla="*/ 31539 w 172344"/>
                <a:gd name="connsiteY11" fmla="*/ 81736 h 90341"/>
                <a:gd name="connsiteX12" fmla="*/ 2215 w 172344"/>
                <a:gd name="connsiteY12" fmla="*/ 54447 h 9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44" h="90341">
                  <a:moveTo>
                    <a:pt x="2215" y="54447"/>
                  </a:moveTo>
                  <a:cubicBezTo>
                    <a:pt x="19796" y="52501"/>
                    <a:pt x="31114" y="44985"/>
                    <a:pt x="47465" y="51338"/>
                  </a:cubicBezTo>
                  <a:cubicBezTo>
                    <a:pt x="58224" y="55520"/>
                    <a:pt x="74105" y="46730"/>
                    <a:pt x="87727" y="43397"/>
                  </a:cubicBezTo>
                  <a:cubicBezTo>
                    <a:pt x="91261" y="42525"/>
                    <a:pt x="94437" y="39192"/>
                    <a:pt x="97837" y="38923"/>
                  </a:cubicBezTo>
                  <a:cubicBezTo>
                    <a:pt x="118505" y="37537"/>
                    <a:pt x="127900" y="26442"/>
                    <a:pt x="125305" y="898"/>
                  </a:cubicBezTo>
                  <a:lnTo>
                    <a:pt x="152527" y="33197"/>
                  </a:lnTo>
                  <a:lnTo>
                    <a:pt x="164024" y="12753"/>
                  </a:lnTo>
                  <a:lnTo>
                    <a:pt x="174559" y="28142"/>
                  </a:lnTo>
                  <a:lnTo>
                    <a:pt x="148523" y="60016"/>
                  </a:lnTo>
                  <a:cubicBezTo>
                    <a:pt x="128660" y="51942"/>
                    <a:pt x="110341" y="60330"/>
                    <a:pt x="92245" y="68650"/>
                  </a:cubicBezTo>
                  <a:cubicBezTo>
                    <a:pt x="80301" y="74153"/>
                    <a:pt x="68714" y="80461"/>
                    <a:pt x="57195" y="86813"/>
                  </a:cubicBezTo>
                  <a:cubicBezTo>
                    <a:pt x="44624" y="93770"/>
                    <a:pt x="41694" y="92852"/>
                    <a:pt x="31539" y="81736"/>
                  </a:cubicBezTo>
                  <a:cubicBezTo>
                    <a:pt x="23554" y="73169"/>
                    <a:pt x="14405" y="65765"/>
                    <a:pt x="2215" y="5444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918E41DF-DBF6-4EA9-AD7F-3ADE468C0993}"/>
                </a:ext>
              </a:extLst>
            </p:cNvPr>
            <p:cNvSpPr/>
            <p:nvPr/>
          </p:nvSpPr>
          <p:spPr>
            <a:xfrm>
              <a:off x="5377831" y="1310284"/>
              <a:ext cx="108755" cy="177472"/>
            </a:xfrm>
            <a:custGeom>
              <a:avLst/>
              <a:gdLst>
                <a:gd name="connsiteX0" fmla="*/ 100568 w 108755"/>
                <a:gd name="connsiteY0" fmla="*/ 177878 h 177472"/>
                <a:gd name="connsiteX1" fmla="*/ 79072 w 108755"/>
                <a:gd name="connsiteY1" fmla="*/ 159827 h 177472"/>
                <a:gd name="connsiteX2" fmla="*/ 25389 w 108755"/>
                <a:gd name="connsiteY2" fmla="*/ 94960 h 177472"/>
                <a:gd name="connsiteX3" fmla="*/ 2530 w 108755"/>
                <a:gd name="connsiteY3" fmla="*/ 50359 h 177472"/>
                <a:gd name="connsiteX4" fmla="*/ 7003 w 108755"/>
                <a:gd name="connsiteY4" fmla="*/ 36938 h 177472"/>
                <a:gd name="connsiteX5" fmla="*/ 17628 w 108755"/>
                <a:gd name="connsiteY5" fmla="*/ 18306 h 177472"/>
                <a:gd name="connsiteX6" fmla="*/ 72295 w 108755"/>
                <a:gd name="connsiteY6" fmla="*/ 9358 h 177472"/>
                <a:gd name="connsiteX7" fmla="*/ 101843 w 108755"/>
                <a:gd name="connsiteY7" fmla="*/ 926 h 177472"/>
                <a:gd name="connsiteX8" fmla="*/ 110790 w 108755"/>
                <a:gd name="connsiteY8" fmla="*/ 8374 h 177472"/>
                <a:gd name="connsiteX9" fmla="*/ 106607 w 108755"/>
                <a:gd name="connsiteY9" fmla="*/ 17187 h 177472"/>
                <a:gd name="connsiteX10" fmla="*/ 90234 w 108755"/>
                <a:gd name="connsiteY10" fmla="*/ 23898 h 177472"/>
                <a:gd name="connsiteX11" fmla="*/ 51068 w 108755"/>
                <a:gd name="connsiteY11" fmla="*/ 66151 h 177472"/>
                <a:gd name="connsiteX12" fmla="*/ 34314 w 108755"/>
                <a:gd name="connsiteY12" fmla="*/ 74538 h 177472"/>
                <a:gd name="connsiteX13" fmla="*/ 36887 w 108755"/>
                <a:gd name="connsiteY13" fmla="*/ 92746 h 177472"/>
                <a:gd name="connsiteX14" fmla="*/ 100389 w 108755"/>
                <a:gd name="connsiteY14" fmla="*/ 178370 h 17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755" h="177472">
                  <a:moveTo>
                    <a:pt x="100568" y="177878"/>
                  </a:moveTo>
                  <a:cubicBezTo>
                    <a:pt x="93232" y="171951"/>
                    <a:pt x="83210" y="167477"/>
                    <a:pt x="79072" y="159827"/>
                  </a:cubicBezTo>
                  <a:cubicBezTo>
                    <a:pt x="65294" y="134462"/>
                    <a:pt x="42971" y="116747"/>
                    <a:pt x="25389" y="94960"/>
                  </a:cubicBezTo>
                  <a:cubicBezTo>
                    <a:pt x="15123" y="82166"/>
                    <a:pt x="9150" y="65726"/>
                    <a:pt x="2530" y="50359"/>
                  </a:cubicBezTo>
                  <a:cubicBezTo>
                    <a:pt x="1120" y="47071"/>
                    <a:pt x="4766" y="41166"/>
                    <a:pt x="7003" y="36938"/>
                  </a:cubicBezTo>
                  <a:cubicBezTo>
                    <a:pt x="9978" y="30876"/>
                    <a:pt x="13714" y="25150"/>
                    <a:pt x="17628" y="18306"/>
                  </a:cubicBezTo>
                  <a:cubicBezTo>
                    <a:pt x="35209" y="21281"/>
                    <a:pt x="54132" y="21303"/>
                    <a:pt x="72295" y="9358"/>
                  </a:cubicBezTo>
                  <a:cubicBezTo>
                    <a:pt x="80526" y="3968"/>
                    <a:pt x="91733" y="2648"/>
                    <a:pt x="101843" y="926"/>
                  </a:cubicBezTo>
                  <a:cubicBezTo>
                    <a:pt x="104460" y="501"/>
                    <a:pt x="109224" y="5064"/>
                    <a:pt x="110790" y="8374"/>
                  </a:cubicBezTo>
                  <a:cubicBezTo>
                    <a:pt x="111685" y="10365"/>
                    <a:pt x="109068" y="15666"/>
                    <a:pt x="106607" y="17187"/>
                  </a:cubicBezTo>
                  <a:cubicBezTo>
                    <a:pt x="101642" y="20252"/>
                    <a:pt x="95424" y="21281"/>
                    <a:pt x="90234" y="23898"/>
                  </a:cubicBezTo>
                  <a:cubicBezTo>
                    <a:pt x="71512" y="33538"/>
                    <a:pt x="54445" y="44879"/>
                    <a:pt x="51068" y="66151"/>
                  </a:cubicBezTo>
                  <a:cubicBezTo>
                    <a:pt x="44603" y="69125"/>
                    <a:pt x="36283" y="70333"/>
                    <a:pt x="34314" y="74538"/>
                  </a:cubicBezTo>
                  <a:cubicBezTo>
                    <a:pt x="32077" y="79280"/>
                    <a:pt x="33599" y="88116"/>
                    <a:pt x="36887" y="92746"/>
                  </a:cubicBezTo>
                  <a:cubicBezTo>
                    <a:pt x="57532" y="121668"/>
                    <a:pt x="79117" y="149896"/>
                    <a:pt x="100389" y="17837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ECA0405-D632-4733-AB1C-A1291E4AF7B8}"/>
                </a:ext>
              </a:extLst>
            </p:cNvPr>
            <p:cNvSpPr/>
            <p:nvPr/>
          </p:nvSpPr>
          <p:spPr>
            <a:xfrm>
              <a:off x="7220046" y="2955650"/>
              <a:ext cx="82343" cy="107086"/>
            </a:xfrm>
            <a:custGeom>
              <a:avLst/>
              <a:gdLst>
                <a:gd name="connsiteX0" fmla="*/ 20832 w 82343"/>
                <a:gd name="connsiteY0" fmla="*/ 98981 h 107086"/>
                <a:gd name="connsiteX1" fmla="*/ 37608 w 82343"/>
                <a:gd name="connsiteY1" fmla="*/ 83324 h 107086"/>
                <a:gd name="connsiteX2" fmla="*/ 26759 w 82343"/>
                <a:gd name="connsiteY2" fmla="*/ 40087 h 107086"/>
                <a:gd name="connsiteX3" fmla="*/ 4391 w 82343"/>
                <a:gd name="connsiteY3" fmla="*/ 40758 h 107086"/>
                <a:gd name="connsiteX4" fmla="*/ 14725 w 82343"/>
                <a:gd name="connsiteY4" fmla="*/ 16556 h 107086"/>
                <a:gd name="connsiteX5" fmla="*/ 37093 w 82343"/>
                <a:gd name="connsiteY5" fmla="*/ 898 h 107086"/>
                <a:gd name="connsiteX6" fmla="*/ 73038 w 82343"/>
                <a:gd name="connsiteY6" fmla="*/ 6758 h 107086"/>
                <a:gd name="connsiteX7" fmla="*/ 84558 w 82343"/>
                <a:gd name="connsiteY7" fmla="*/ 29864 h 107086"/>
                <a:gd name="connsiteX8" fmla="*/ 56576 w 82343"/>
                <a:gd name="connsiteY8" fmla="*/ 56706 h 107086"/>
                <a:gd name="connsiteX9" fmla="*/ 77087 w 82343"/>
                <a:gd name="connsiteY9" fmla="*/ 60933 h 107086"/>
                <a:gd name="connsiteX10" fmla="*/ 68341 w 82343"/>
                <a:gd name="connsiteY10" fmla="*/ 86276 h 107086"/>
                <a:gd name="connsiteX11" fmla="*/ 43401 w 82343"/>
                <a:gd name="connsiteY11" fmla="*/ 107705 h 107086"/>
                <a:gd name="connsiteX12" fmla="*/ 20832 w 82343"/>
                <a:gd name="connsiteY12" fmla="*/ 98981 h 10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343" h="107086">
                  <a:moveTo>
                    <a:pt x="20832" y="98981"/>
                  </a:moveTo>
                  <a:lnTo>
                    <a:pt x="37608" y="83324"/>
                  </a:lnTo>
                  <a:cubicBezTo>
                    <a:pt x="29891" y="70216"/>
                    <a:pt x="45638" y="52277"/>
                    <a:pt x="26759" y="40087"/>
                  </a:cubicBezTo>
                  <a:cubicBezTo>
                    <a:pt x="20049" y="42547"/>
                    <a:pt x="10632" y="50622"/>
                    <a:pt x="4391" y="40758"/>
                  </a:cubicBezTo>
                  <a:cubicBezTo>
                    <a:pt x="-2565" y="29887"/>
                    <a:pt x="8865" y="22863"/>
                    <a:pt x="14725" y="16556"/>
                  </a:cubicBezTo>
                  <a:cubicBezTo>
                    <a:pt x="21436" y="9197"/>
                    <a:pt x="31389" y="4678"/>
                    <a:pt x="37093" y="898"/>
                  </a:cubicBezTo>
                  <a:lnTo>
                    <a:pt x="73038" y="6758"/>
                  </a:lnTo>
                  <a:cubicBezTo>
                    <a:pt x="76058" y="12842"/>
                    <a:pt x="80129" y="21007"/>
                    <a:pt x="84558" y="29864"/>
                  </a:cubicBezTo>
                  <a:cubicBezTo>
                    <a:pt x="74291" y="36329"/>
                    <a:pt x="61676" y="40512"/>
                    <a:pt x="56576" y="56706"/>
                  </a:cubicBezTo>
                  <a:lnTo>
                    <a:pt x="77087" y="60933"/>
                  </a:lnTo>
                  <a:cubicBezTo>
                    <a:pt x="70824" y="68382"/>
                    <a:pt x="64695" y="74578"/>
                    <a:pt x="68341" y="86276"/>
                  </a:cubicBezTo>
                  <a:cubicBezTo>
                    <a:pt x="71562" y="96655"/>
                    <a:pt x="54742" y="110098"/>
                    <a:pt x="43401" y="107705"/>
                  </a:cubicBezTo>
                  <a:cubicBezTo>
                    <a:pt x="36400" y="106117"/>
                    <a:pt x="29913" y="102538"/>
                    <a:pt x="20832" y="989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F4B743A0-D9DF-4F23-9A75-C8BAEBEC75C4}"/>
                </a:ext>
              </a:extLst>
            </p:cNvPr>
            <p:cNvSpPr/>
            <p:nvPr/>
          </p:nvSpPr>
          <p:spPr>
            <a:xfrm>
              <a:off x="5306923" y="1362943"/>
              <a:ext cx="69075" cy="175588"/>
            </a:xfrm>
            <a:custGeom>
              <a:avLst/>
              <a:gdLst>
                <a:gd name="connsiteX0" fmla="*/ 57041 w 69075"/>
                <a:gd name="connsiteY0" fmla="*/ 71446 h 175588"/>
                <a:gd name="connsiteX1" fmla="*/ 21767 w 69075"/>
                <a:gd name="connsiteY1" fmla="*/ 35099 h 175588"/>
                <a:gd name="connsiteX2" fmla="*/ 48497 w 69075"/>
                <a:gd name="connsiteY2" fmla="*/ 82250 h 175588"/>
                <a:gd name="connsiteX3" fmla="*/ 19172 w 69075"/>
                <a:gd name="connsiteY3" fmla="*/ 100256 h 175588"/>
                <a:gd name="connsiteX4" fmla="*/ 25212 w 69075"/>
                <a:gd name="connsiteY4" fmla="*/ 127992 h 175588"/>
                <a:gd name="connsiteX5" fmla="*/ 9554 w 69075"/>
                <a:gd name="connsiteY5" fmla="*/ 141682 h 175588"/>
                <a:gd name="connsiteX6" fmla="*/ 21432 w 69075"/>
                <a:gd name="connsiteY6" fmla="*/ 176486 h 175588"/>
                <a:gd name="connsiteX7" fmla="*/ 4096 w 69075"/>
                <a:gd name="connsiteY7" fmla="*/ 130363 h 175588"/>
                <a:gd name="connsiteX8" fmla="*/ 5796 w 69075"/>
                <a:gd name="connsiteY8" fmla="*/ 119515 h 175588"/>
                <a:gd name="connsiteX9" fmla="*/ 5058 w 69075"/>
                <a:gd name="connsiteY9" fmla="*/ 34987 h 175588"/>
                <a:gd name="connsiteX10" fmla="*/ 6356 w 69075"/>
                <a:gd name="connsiteY10" fmla="*/ 27516 h 175588"/>
                <a:gd name="connsiteX11" fmla="*/ 24049 w 69075"/>
                <a:gd name="connsiteY11" fmla="*/ 19016 h 175588"/>
                <a:gd name="connsiteX12" fmla="*/ 24049 w 69075"/>
                <a:gd name="connsiteY12" fmla="*/ 898 h 175588"/>
                <a:gd name="connsiteX13" fmla="*/ 31005 w 69075"/>
                <a:gd name="connsiteY13" fmla="*/ 1703 h 175588"/>
                <a:gd name="connsiteX14" fmla="*/ 68091 w 69075"/>
                <a:gd name="connsiteY14" fmla="*/ 48676 h 175588"/>
                <a:gd name="connsiteX15" fmla="*/ 57041 w 69075"/>
                <a:gd name="connsiteY15" fmla="*/ 71446 h 17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075" h="175588">
                  <a:moveTo>
                    <a:pt x="57041" y="71446"/>
                  </a:moveTo>
                  <a:lnTo>
                    <a:pt x="21767" y="35099"/>
                  </a:lnTo>
                  <a:cubicBezTo>
                    <a:pt x="15862" y="55230"/>
                    <a:pt x="23020" y="66727"/>
                    <a:pt x="48497" y="82250"/>
                  </a:cubicBezTo>
                  <a:lnTo>
                    <a:pt x="19172" y="100256"/>
                  </a:lnTo>
                  <a:cubicBezTo>
                    <a:pt x="21275" y="109919"/>
                    <a:pt x="23154" y="118509"/>
                    <a:pt x="25212" y="127992"/>
                  </a:cubicBezTo>
                  <a:lnTo>
                    <a:pt x="9554" y="141682"/>
                  </a:lnTo>
                  <a:cubicBezTo>
                    <a:pt x="13178" y="152329"/>
                    <a:pt x="16913" y="163244"/>
                    <a:pt x="21432" y="176486"/>
                  </a:cubicBezTo>
                  <a:cubicBezTo>
                    <a:pt x="6288" y="159688"/>
                    <a:pt x="1748" y="146871"/>
                    <a:pt x="4096" y="130363"/>
                  </a:cubicBezTo>
                  <a:cubicBezTo>
                    <a:pt x="4611" y="126695"/>
                    <a:pt x="6982" y="122401"/>
                    <a:pt x="5796" y="119515"/>
                  </a:cubicBezTo>
                  <a:cubicBezTo>
                    <a:pt x="-5723" y="91376"/>
                    <a:pt x="15124" y="63058"/>
                    <a:pt x="5058" y="34987"/>
                  </a:cubicBezTo>
                  <a:cubicBezTo>
                    <a:pt x="4410" y="33220"/>
                    <a:pt x="5729" y="30759"/>
                    <a:pt x="6356" y="27516"/>
                  </a:cubicBezTo>
                  <a:lnTo>
                    <a:pt x="24049" y="19016"/>
                  </a:lnTo>
                  <a:lnTo>
                    <a:pt x="24049" y="898"/>
                  </a:lnTo>
                  <a:cubicBezTo>
                    <a:pt x="27091" y="1189"/>
                    <a:pt x="30088" y="607"/>
                    <a:pt x="31005" y="1703"/>
                  </a:cubicBezTo>
                  <a:cubicBezTo>
                    <a:pt x="43621" y="17160"/>
                    <a:pt x="56751" y="32303"/>
                    <a:pt x="68091" y="48676"/>
                  </a:cubicBezTo>
                  <a:cubicBezTo>
                    <a:pt x="74377" y="57847"/>
                    <a:pt x="71759" y="61537"/>
                    <a:pt x="57041" y="714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F9EA720E-FCF1-4C60-9D39-9AE7C6181132}"/>
                </a:ext>
              </a:extLst>
            </p:cNvPr>
            <p:cNvSpPr/>
            <p:nvPr/>
          </p:nvSpPr>
          <p:spPr>
            <a:xfrm>
              <a:off x="5501594" y="4559071"/>
              <a:ext cx="93332" cy="236250"/>
            </a:xfrm>
            <a:custGeom>
              <a:avLst/>
              <a:gdLst>
                <a:gd name="connsiteX0" fmla="*/ 88533 w 93332"/>
                <a:gd name="connsiteY0" fmla="*/ 237148 h 236250"/>
                <a:gd name="connsiteX1" fmla="*/ 77595 w 93332"/>
                <a:gd name="connsiteY1" fmla="*/ 198362 h 236250"/>
                <a:gd name="connsiteX2" fmla="*/ 67059 w 93332"/>
                <a:gd name="connsiteY2" fmla="*/ 157339 h 236250"/>
                <a:gd name="connsiteX3" fmla="*/ 52900 w 93332"/>
                <a:gd name="connsiteY3" fmla="*/ 117457 h 236250"/>
                <a:gd name="connsiteX4" fmla="*/ 37466 w 93332"/>
                <a:gd name="connsiteY4" fmla="*/ 80394 h 236250"/>
                <a:gd name="connsiteX5" fmla="*/ 20109 w 93332"/>
                <a:gd name="connsiteY5" fmla="*/ 41697 h 236250"/>
                <a:gd name="connsiteX6" fmla="*/ 2215 w 93332"/>
                <a:gd name="connsiteY6" fmla="*/ 898 h 236250"/>
                <a:gd name="connsiteX7" fmla="*/ 26036 w 93332"/>
                <a:gd name="connsiteY7" fmla="*/ 27270 h 236250"/>
                <a:gd name="connsiteX8" fmla="*/ 57352 w 93332"/>
                <a:gd name="connsiteY8" fmla="*/ 72968 h 236250"/>
                <a:gd name="connsiteX9" fmla="*/ 69497 w 93332"/>
                <a:gd name="connsiteY9" fmla="*/ 108533 h 236250"/>
                <a:gd name="connsiteX10" fmla="*/ 90814 w 93332"/>
                <a:gd name="connsiteY10" fmla="*/ 164452 h 236250"/>
                <a:gd name="connsiteX11" fmla="*/ 94952 w 93332"/>
                <a:gd name="connsiteY11" fmla="*/ 187223 h 236250"/>
                <a:gd name="connsiteX12" fmla="*/ 88533 w 93332"/>
                <a:gd name="connsiteY12" fmla="*/ 237148 h 23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332" h="236250">
                  <a:moveTo>
                    <a:pt x="88533" y="237148"/>
                  </a:moveTo>
                  <a:cubicBezTo>
                    <a:pt x="74776" y="226143"/>
                    <a:pt x="81285" y="211246"/>
                    <a:pt x="77595" y="198362"/>
                  </a:cubicBezTo>
                  <a:cubicBezTo>
                    <a:pt x="73703" y="184785"/>
                    <a:pt x="71153" y="170850"/>
                    <a:pt x="67059" y="157339"/>
                  </a:cubicBezTo>
                  <a:cubicBezTo>
                    <a:pt x="62966" y="143829"/>
                    <a:pt x="57978" y="130632"/>
                    <a:pt x="52900" y="117457"/>
                  </a:cubicBezTo>
                  <a:cubicBezTo>
                    <a:pt x="48091" y="104976"/>
                    <a:pt x="42812" y="92651"/>
                    <a:pt x="37466" y="80394"/>
                  </a:cubicBezTo>
                  <a:cubicBezTo>
                    <a:pt x="31808" y="67420"/>
                    <a:pt x="25477" y="54760"/>
                    <a:pt x="20109" y="41697"/>
                  </a:cubicBezTo>
                  <a:cubicBezTo>
                    <a:pt x="15166" y="29686"/>
                    <a:pt x="4071" y="20067"/>
                    <a:pt x="2215" y="898"/>
                  </a:cubicBezTo>
                  <a:cubicBezTo>
                    <a:pt x="15635" y="9845"/>
                    <a:pt x="20109" y="19217"/>
                    <a:pt x="26036" y="27270"/>
                  </a:cubicBezTo>
                  <a:cubicBezTo>
                    <a:pt x="36885" y="42257"/>
                    <a:pt x="48404" y="56907"/>
                    <a:pt x="57352" y="72968"/>
                  </a:cubicBezTo>
                  <a:cubicBezTo>
                    <a:pt x="63391" y="83704"/>
                    <a:pt x="65247" y="96722"/>
                    <a:pt x="69497" y="108533"/>
                  </a:cubicBezTo>
                  <a:cubicBezTo>
                    <a:pt x="76208" y="127299"/>
                    <a:pt x="82404" y="146379"/>
                    <a:pt x="90814" y="164452"/>
                  </a:cubicBezTo>
                  <a:cubicBezTo>
                    <a:pt x="94460" y="172281"/>
                    <a:pt x="96674" y="178388"/>
                    <a:pt x="94952" y="187223"/>
                  </a:cubicBezTo>
                  <a:cubicBezTo>
                    <a:pt x="91731" y="203618"/>
                    <a:pt x="90545" y="220461"/>
                    <a:pt x="88533" y="23714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26673C3B-3229-4D15-B87F-58EC68442EA1}"/>
                </a:ext>
              </a:extLst>
            </p:cNvPr>
            <p:cNvSpPr/>
            <p:nvPr/>
          </p:nvSpPr>
          <p:spPr>
            <a:xfrm>
              <a:off x="6035181" y="201"/>
              <a:ext cx="241821" cy="108976"/>
            </a:xfrm>
            <a:custGeom>
              <a:avLst/>
              <a:gdLst>
                <a:gd name="connsiteX0" fmla="*/ 239314 w 241821"/>
                <a:gd name="connsiteY0" fmla="*/ 109875 h 108976"/>
                <a:gd name="connsiteX1" fmla="*/ 210057 w 241821"/>
                <a:gd name="connsiteY1" fmla="*/ 74086 h 108976"/>
                <a:gd name="connsiteX2" fmla="*/ 144564 w 241821"/>
                <a:gd name="connsiteY2" fmla="*/ 54424 h 108976"/>
                <a:gd name="connsiteX3" fmla="*/ 93945 w 241821"/>
                <a:gd name="connsiteY3" fmla="*/ 70753 h 108976"/>
                <a:gd name="connsiteX4" fmla="*/ 30152 w 241821"/>
                <a:gd name="connsiteY4" fmla="*/ 97304 h 108976"/>
                <a:gd name="connsiteX5" fmla="*/ 4116 w 241821"/>
                <a:gd name="connsiteY5" fmla="*/ 105893 h 108976"/>
                <a:gd name="connsiteX6" fmla="*/ 2215 w 241821"/>
                <a:gd name="connsiteY6" fmla="*/ 101844 h 108976"/>
                <a:gd name="connsiteX7" fmla="*/ 18051 w 241821"/>
                <a:gd name="connsiteY7" fmla="*/ 91667 h 108976"/>
                <a:gd name="connsiteX8" fmla="*/ 85871 w 241821"/>
                <a:gd name="connsiteY8" fmla="*/ 63215 h 108976"/>
                <a:gd name="connsiteX9" fmla="*/ 158029 w 241821"/>
                <a:gd name="connsiteY9" fmla="*/ 12082 h 108976"/>
                <a:gd name="connsiteX10" fmla="*/ 172099 w 241821"/>
                <a:gd name="connsiteY10" fmla="*/ 898 h 108976"/>
                <a:gd name="connsiteX11" fmla="*/ 175633 w 241821"/>
                <a:gd name="connsiteY11" fmla="*/ 3783 h 108976"/>
                <a:gd name="connsiteX12" fmla="*/ 166238 w 241821"/>
                <a:gd name="connsiteY12" fmla="*/ 38275 h 108976"/>
                <a:gd name="connsiteX13" fmla="*/ 236228 w 241821"/>
                <a:gd name="connsiteY13" fmla="*/ 86634 h 108976"/>
                <a:gd name="connsiteX14" fmla="*/ 239314 w 241821"/>
                <a:gd name="connsiteY14" fmla="*/ 109875 h 10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1821" h="108976">
                  <a:moveTo>
                    <a:pt x="239314" y="109875"/>
                  </a:moveTo>
                  <a:cubicBezTo>
                    <a:pt x="228779" y="96946"/>
                    <a:pt x="219608" y="85270"/>
                    <a:pt x="210057" y="74086"/>
                  </a:cubicBezTo>
                  <a:cubicBezTo>
                    <a:pt x="191850" y="52478"/>
                    <a:pt x="170690" y="46215"/>
                    <a:pt x="144564" y="54424"/>
                  </a:cubicBezTo>
                  <a:cubicBezTo>
                    <a:pt x="127654" y="59748"/>
                    <a:pt x="110498" y="64445"/>
                    <a:pt x="93945" y="70753"/>
                  </a:cubicBezTo>
                  <a:cubicBezTo>
                    <a:pt x="72427" y="78940"/>
                    <a:pt x="51446" y="88647"/>
                    <a:pt x="30152" y="97304"/>
                  </a:cubicBezTo>
                  <a:cubicBezTo>
                    <a:pt x="21719" y="100726"/>
                    <a:pt x="12817" y="103052"/>
                    <a:pt x="4116" y="105893"/>
                  </a:cubicBezTo>
                  <a:cubicBezTo>
                    <a:pt x="3489" y="104529"/>
                    <a:pt x="2841" y="103186"/>
                    <a:pt x="2215" y="101844"/>
                  </a:cubicBezTo>
                  <a:cubicBezTo>
                    <a:pt x="7471" y="98400"/>
                    <a:pt x="12392" y="94172"/>
                    <a:pt x="18051" y="91667"/>
                  </a:cubicBezTo>
                  <a:cubicBezTo>
                    <a:pt x="40419" y="81736"/>
                    <a:pt x="62586" y="70552"/>
                    <a:pt x="85871" y="63215"/>
                  </a:cubicBezTo>
                  <a:cubicBezTo>
                    <a:pt x="115888" y="53753"/>
                    <a:pt x="135080" y="30692"/>
                    <a:pt x="158029" y="12082"/>
                  </a:cubicBezTo>
                  <a:cubicBezTo>
                    <a:pt x="162704" y="8302"/>
                    <a:pt x="167402" y="4566"/>
                    <a:pt x="172099" y="898"/>
                  </a:cubicBezTo>
                  <a:lnTo>
                    <a:pt x="175633" y="3783"/>
                  </a:lnTo>
                  <a:cubicBezTo>
                    <a:pt x="172546" y="15124"/>
                    <a:pt x="169459" y="26487"/>
                    <a:pt x="166238" y="38275"/>
                  </a:cubicBezTo>
                  <a:cubicBezTo>
                    <a:pt x="195317" y="45768"/>
                    <a:pt x="215448" y="66749"/>
                    <a:pt x="236228" y="86634"/>
                  </a:cubicBezTo>
                  <a:cubicBezTo>
                    <a:pt x="243072" y="92942"/>
                    <a:pt x="248172" y="100256"/>
                    <a:pt x="239314" y="10987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274A470D-45D0-400E-90EE-2A8F1A0D3E1B}"/>
                </a:ext>
              </a:extLst>
            </p:cNvPr>
            <p:cNvSpPr/>
            <p:nvPr/>
          </p:nvSpPr>
          <p:spPr>
            <a:xfrm>
              <a:off x="5067098" y="1679919"/>
              <a:ext cx="233028" cy="121887"/>
            </a:xfrm>
            <a:custGeom>
              <a:avLst/>
              <a:gdLst>
                <a:gd name="connsiteX0" fmla="*/ 235244 w 233028"/>
                <a:gd name="connsiteY0" fmla="*/ 122401 h 121887"/>
                <a:gd name="connsiteX1" fmla="*/ 223322 w 233028"/>
                <a:gd name="connsiteY1" fmla="*/ 122244 h 121887"/>
                <a:gd name="connsiteX2" fmla="*/ 169303 w 233028"/>
                <a:gd name="connsiteY2" fmla="*/ 119202 h 121887"/>
                <a:gd name="connsiteX3" fmla="*/ 153422 w 233028"/>
                <a:gd name="connsiteY3" fmla="*/ 115265 h 121887"/>
                <a:gd name="connsiteX4" fmla="*/ 128817 w 233028"/>
                <a:gd name="connsiteY4" fmla="*/ 93076 h 121887"/>
                <a:gd name="connsiteX5" fmla="*/ 89919 w 233028"/>
                <a:gd name="connsiteY5" fmla="*/ 67912 h 121887"/>
                <a:gd name="connsiteX6" fmla="*/ 4921 w 233028"/>
                <a:gd name="connsiteY6" fmla="*/ 7340 h 121887"/>
                <a:gd name="connsiteX7" fmla="*/ 2215 w 233028"/>
                <a:gd name="connsiteY7" fmla="*/ 898 h 121887"/>
                <a:gd name="connsiteX8" fmla="*/ 14539 w 233028"/>
                <a:gd name="connsiteY8" fmla="*/ 5193 h 121887"/>
                <a:gd name="connsiteX9" fmla="*/ 135170 w 233028"/>
                <a:gd name="connsiteY9" fmla="*/ 76233 h 121887"/>
                <a:gd name="connsiteX10" fmla="*/ 191693 w 233028"/>
                <a:gd name="connsiteY10" fmla="*/ 96364 h 121887"/>
                <a:gd name="connsiteX11" fmla="*/ 235244 w 233028"/>
                <a:gd name="connsiteY11" fmla="*/ 122401 h 12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028" h="121887">
                  <a:moveTo>
                    <a:pt x="235244" y="122401"/>
                  </a:moveTo>
                  <a:cubicBezTo>
                    <a:pt x="229025" y="122401"/>
                    <a:pt x="225670" y="123362"/>
                    <a:pt x="223322" y="122244"/>
                  </a:cubicBezTo>
                  <a:cubicBezTo>
                    <a:pt x="206546" y="113708"/>
                    <a:pt x="186951" y="112604"/>
                    <a:pt x="169303" y="119202"/>
                  </a:cubicBezTo>
                  <a:cubicBezTo>
                    <a:pt x="164829" y="120768"/>
                    <a:pt x="157537" y="118352"/>
                    <a:pt x="153422" y="115265"/>
                  </a:cubicBezTo>
                  <a:cubicBezTo>
                    <a:pt x="144609" y="108555"/>
                    <a:pt x="137630" y="99608"/>
                    <a:pt x="128817" y="93076"/>
                  </a:cubicBezTo>
                  <a:cubicBezTo>
                    <a:pt x="116425" y="83883"/>
                    <a:pt x="103720" y="74623"/>
                    <a:pt x="89919" y="67912"/>
                  </a:cubicBezTo>
                  <a:cubicBezTo>
                    <a:pt x="58067" y="52434"/>
                    <a:pt x="31494" y="29887"/>
                    <a:pt x="4921" y="7340"/>
                  </a:cubicBezTo>
                  <a:cubicBezTo>
                    <a:pt x="3937" y="6512"/>
                    <a:pt x="3780" y="4723"/>
                    <a:pt x="2215" y="898"/>
                  </a:cubicBezTo>
                  <a:cubicBezTo>
                    <a:pt x="7426" y="2643"/>
                    <a:pt x="11676" y="3135"/>
                    <a:pt x="14539" y="5193"/>
                  </a:cubicBezTo>
                  <a:cubicBezTo>
                    <a:pt x="52028" y="33510"/>
                    <a:pt x="93230" y="55632"/>
                    <a:pt x="135170" y="76233"/>
                  </a:cubicBezTo>
                  <a:cubicBezTo>
                    <a:pt x="153064" y="85001"/>
                    <a:pt x="172613" y="90414"/>
                    <a:pt x="191693" y="96364"/>
                  </a:cubicBezTo>
                  <a:cubicBezTo>
                    <a:pt x="207239" y="101397"/>
                    <a:pt x="222494" y="106407"/>
                    <a:pt x="235244" y="12240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3A654AF2-0EB2-45E3-AF1E-59D5096A3D9D}"/>
                </a:ext>
              </a:extLst>
            </p:cNvPr>
            <p:cNvSpPr/>
            <p:nvPr/>
          </p:nvSpPr>
          <p:spPr>
            <a:xfrm>
              <a:off x="5167902" y="3627604"/>
              <a:ext cx="91850" cy="157984"/>
            </a:xfrm>
            <a:custGeom>
              <a:avLst/>
              <a:gdLst>
                <a:gd name="connsiteX0" fmla="*/ 48770 w 91850"/>
                <a:gd name="connsiteY0" fmla="*/ 108309 h 157984"/>
                <a:gd name="connsiteX1" fmla="*/ 11259 w 91850"/>
                <a:gd name="connsiteY1" fmla="*/ 158883 h 157984"/>
                <a:gd name="connsiteX2" fmla="*/ 6293 w 91850"/>
                <a:gd name="connsiteY2" fmla="*/ 157294 h 157984"/>
                <a:gd name="connsiteX3" fmla="*/ 3676 w 91850"/>
                <a:gd name="connsiteY3" fmla="*/ 125979 h 157984"/>
                <a:gd name="connsiteX4" fmla="*/ 11169 w 91850"/>
                <a:gd name="connsiteY4" fmla="*/ 82451 h 157984"/>
                <a:gd name="connsiteX5" fmla="*/ 18215 w 91850"/>
                <a:gd name="connsiteY5" fmla="*/ 59457 h 157984"/>
                <a:gd name="connsiteX6" fmla="*/ 17544 w 91850"/>
                <a:gd name="connsiteY6" fmla="*/ 60039 h 157984"/>
                <a:gd name="connsiteX7" fmla="*/ 43155 w 91850"/>
                <a:gd name="connsiteY7" fmla="*/ 23848 h 157984"/>
                <a:gd name="connsiteX8" fmla="*/ 58120 w 91850"/>
                <a:gd name="connsiteY8" fmla="*/ 12462 h 157984"/>
                <a:gd name="connsiteX9" fmla="*/ 94065 w 91850"/>
                <a:gd name="connsiteY9" fmla="*/ 1636 h 157984"/>
                <a:gd name="connsiteX10" fmla="*/ 93483 w 91850"/>
                <a:gd name="connsiteY10" fmla="*/ 898 h 157984"/>
                <a:gd name="connsiteX11" fmla="*/ 79660 w 91850"/>
                <a:gd name="connsiteY11" fmla="*/ 21186 h 157984"/>
                <a:gd name="connsiteX12" fmla="*/ 29891 w 91850"/>
                <a:gd name="connsiteY12" fmla="*/ 70395 h 157984"/>
                <a:gd name="connsiteX13" fmla="*/ 27364 w 91850"/>
                <a:gd name="connsiteY13" fmla="*/ 127344 h 157984"/>
                <a:gd name="connsiteX14" fmla="*/ 49240 w 91850"/>
                <a:gd name="connsiteY14" fmla="*/ 108913 h 15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850" h="157984">
                  <a:moveTo>
                    <a:pt x="48770" y="108309"/>
                  </a:moveTo>
                  <a:lnTo>
                    <a:pt x="11259" y="158883"/>
                  </a:lnTo>
                  <a:lnTo>
                    <a:pt x="6293" y="157294"/>
                  </a:lnTo>
                  <a:cubicBezTo>
                    <a:pt x="5443" y="146849"/>
                    <a:pt x="4973" y="136380"/>
                    <a:pt x="3676" y="125979"/>
                  </a:cubicBezTo>
                  <a:cubicBezTo>
                    <a:pt x="1775" y="110680"/>
                    <a:pt x="-194" y="96096"/>
                    <a:pt x="11169" y="82451"/>
                  </a:cubicBezTo>
                  <a:cubicBezTo>
                    <a:pt x="15889" y="76770"/>
                    <a:pt x="16001" y="67241"/>
                    <a:pt x="18215" y="59457"/>
                  </a:cubicBezTo>
                  <a:lnTo>
                    <a:pt x="17544" y="60039"/>
                  </a:lnTo>
                  <a:cubicBezTo>
                    <a:pt x="26022" y="47915"/>
                    <a:pt x="34052" y="35434"/>
                    <a:pt x="43155" y="23848"/>
                  </a:cubicBezTo>
                  <a:cubicBezTo>
                    <a:pt x="47070" y="18828"/>
                    <a:pt x="52237" y="14905"/>
                    <a:pt x="58120" y="12462"/>
                  </a:cubicBezTo>
                  <a:cubicBezTo>
                    <a:pt x="69773" y="7989"/>
                    <a:pt x="82053" y="5148"/>
                    <a:pt x="94065" y="1636"/>
                  </a:cubicBezTo>
                  <a:lnTo>
                    <a:pt x="93483" y="898"/>
                  </a:lnTo>
                  <a:cubicBezTo>
                    <a:pt x="94915" y="11791"/>
                    <a:pt x="87757" y="16556"/>
                    <a:pt x="79660" y="21186"/>
                  </a:cubicBezTo>
                  <a:cubicBezTo>
                    <a:pt x="58589" y="32996"/>
                    <a:pt x="45034" y="52501"/>
                    <a:pt x="29891" y="70395"/>
                  </a:cubicBezTo>
                  <a:cubicBezTo>
                    <a:pt x="15620" y="87171"/>
                    <a:pt x="21414" y="105871"/>
                    <a:pt x="27364" y="127344"/>
                  </a:cubicBezTo>
                  <a:cubicBezTo>
                    <a:pt x="35326" y="120633"/>
                    <a:pt x="42283" y="114773"/>
                    <a:pt x="49240" y="10891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00389B2A-ECC1-42BB-9500-4FB5110A9BE4}"/>
                </a:ext>
              </a:extLst>
            </p:cNvPr>
            <p:cNvSpPr/>
            <p:nvPr/>
          </p:nvSpPr>
          <p:spPr>
            <a:xfrm>
              <a:off x="5204727" y="1715238"/>
              <a:ext cx="95843" cy="61757"/>
            </a:xfrm>
            <a:custGeom>
              <a:avLst/>
              <a:gdLst>
                <a:gd name="connsiteX0" fmla="*/ 5167 w 95843"/>
                <a:gd name="connsiteY0" fmla="*/ 18927 h 61757"/>
                <a:gd name="connsiteX1" fmla="*/ 26171 w 95843"/>
                <a:gd name="connsiteY1" fmla="*/ 22103 h 61757"/>
                <a:gd name="connsiteX2" fmla="*/ 22636 w 95843"/>
                <a:gd name="connsiteY2" fmla="*/ 898 h 61757"/>
                <a:gd name="connsiteX3" fmla="*/ 32411 w 95843"/>
                <a:gd name="connsiteY3" fmla="*/ 1480 h 61757"/>
                <a:gd name="connsiteX4" fmla="*/ 80323 w 95843"/>
                <a:gd name="connsiteY4" fmla="*/ 18748 h 61757"/>
                <a:gd name="connsiteX5" fmla="*/ 96115 w 95843"/>
                <a:gd name="connsiteY5" fmla="*/ 49414 h 61757"/>
                <a:gd name="connsiteX6" fmla="*/ 90478 w 95843"/>
                <a:gd name="connsiteY6" fmla="*/ 62656 h 61757"/>
                <a:gd name="connsiteX7" fmla="*/ 22502 w 95843"/>
                <a:gd name="connsiteY7" fmla="*/ 41675 h 61757"/>
                <a:gd name="connsiteX8" fmla="*/ 2215 w 95843"/>
                <a:gd name="connsiteY8" fmla="*/ 22461 h 6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843" h="61757">
                  <a:moveTo>
                    <a:pt x="5167" y="18927"/>
                  </a:moveTo>
                  <a:lnTo>
                    <a:pt x="26171" y="22103"/>
                  </a:lnTo>
                  <a:cubicBezTo>
                    <a:pt x="24873" y="14341"/>
                    <a:pt x="23934" y="8369"/>
                    <a:pt x="22636" y="898"/>
                  </a:cubicBezTo>
                  <a:cubicBezTo>
                    <a:pt x="26886" y="1099"/>
                    <a:pt x="29906" y="585"/>
                    <a:pt x="32411" y="1480"/>
                  </a:cubicBezTo>
                  <a:cubicBezTo>
                    <a:pt x="48427" y="7094"/>
                    <a:pt x="64196" y="13424"/>
                    <a:pt x="80323" y="18748"/>
                  </a:cubicBezTo>
                  <a:cubicBezTo>
                    <a:pt x="95847" y="23870"/>
                    <a:pt x="101394" y="33756"/>
                    <a:pt x="96115" y="49414"/>
                  </a:cubicBezTo>
                  <a:cubicBezTo>
                    <a:pt x="94706" y="53552"/>
                    <a:pt x="92693" y="57511"/>
                    <a:pt x="90478" y="62656"/>
                  </a:cubicBezTo>
                  <a:cubicBezTo>
                    <a:pt x="67305" y="55722"/>
                    <a:pt x="44378" y="50063"/>
                    <a:pt x="22502" y="41675"/>
                  </a:cubicBezTo>
                  <a:cubicBezTo>
                    <a:pt x="14450" y="38588"/>
                    <a:pt x="8903" y="29059"/>
                    <a:pt x="2215" y="224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B46B0B5C-BB5D-4424-838B-02A14ABA72F2}"/>
                </a:ext>
              </a:extLst>
            </p:cNvPr>
            <p:cNvSpPr/>
            <p:nvPr/>
          </p:nvSpPr>
          <p:spPr>
            <a:xfrm>
              <a:off x="4710531" y="3105501"/>
              <a:ext cx="125036" cy="152182"/>
            </a:xfrm>
            <a:custGeom>
              <a:avLst/>
              <a:gdLst>
                <a:gd name="connsiteX0" fmla="*/ 123896 w 125036"/>
                <a:gd name="connsiteY0" fmla="*/ 153081 h 152182"/>
                <a:gd name="connsiteX1" fmla="*/ 80010 w 125036"/>
                <a:gd name="connsiteY1" fmla="*/ 123309 h 152182"/>
                <a:gd name="connsiteX2" fmla="*/ 44378 w 125036"/>
                <a:gd name="connsiteY2" fmla="*/ 122906 h 152182"/>
                <a:gd name="connsiteX3" fmla="*/ 2215 w 125036"/>
                <a:gd name="connsiteY3" fmla="*/ 146102 h 152182"/>
                <a:gd name="connsiteX4" fmla="*/ 31539 w 125036"/>
                <a:gd name="connsiteY4" fmla="*/ 114787 h 152182"/>
                <a:gd name="connsiteX5" fmla="*/ 55338 w 125036"/>
                <a:gd name="connsiteY5" fmla="*/ 69536 h 152182"/>
                <a:gd name="connsiteX6" fmla="*/ 18566 w 125036"/>
                <a:gd name="connsiteY6" fmla="*/ 1560 h 152182"/>
                <a:gd name="connsiteX7" fmla="*/ 25276 w 125036"/>
                <a:gd name="connsiteY7" fmla="*/ 1314 h 152182"/>
                <a:gd name="connsiteX8" fmla="*/ 74038 w 125036"/>
                <a:gd name="connsiteY8" fmla="*/ 76448 h 152182"/>
                <a:gd name="connsiteX9" fmla="*/ 100007 w 125036"/>
                <a:gd name="connsiteY9" fmla="*/ 124271 h 152182"/>
                <a:gd name="connsiteX10" fmla="*/ 127251 w 125036"/>
                <a:gd name="connsiteY10" fmla="*/ 149815 h 15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036" h="152182">
                  <a:moveTo>
                    <a:pt x="123896" y="153081"/>
                  </a:moveTo>
                  <a:cubicBezTo>
                    <a:pt x="109245" y="143194"/>
                    <a:pt x="94281" y="133732"/>
                    <a:pt x="80010" y="123309"/>
                  </a:cubicBezTo>
                  <a:cubicBezTo>
                    <a:pt x="67886" y="114362"/>
                    <a:pt x="55875" y="117560"/>
                    <a:pt x="44378" y="122906"/>
                  </a:cubicBezTo>
                  <a:cubicBezTo>
                    <a:pt x="31382" y="128923"/>
                    <a:pt x="19170" y="136662"/>
                    <a:pt x="2215" y="146102"/>
                  </a:cubicBezTo>
                  <a:cubicBezTo>
                    <a:pt x="10983" y="130019"/>
                    <a:pt x="19102" y="120625"/>
                    <a:pt x="31539" y="114787"/>
                  </a:cubicBezTo>
                  <a:cubicBezTo>
                    <a:pt x="59275" y="101769"/>
                    <a:pt x="56322" y="99688"/>
                    <a:pt x="55338" y="69536"/>
                  </a:cubicBezTo>
                  <a:cubicBezTo>
                    <a:pt x="54332" y="38959"/>
                    <a:pt x="35565" y="21937"/>
                    <a:pt x="18566" y="1560"/>
                  </a:cubicBezTo>
                  <a:cubicBezTo>
                    <a:pt x="21026" y="1426"/>
                    <a:pt x="24046" y="308"/>
                    <a:pt x="25276" y="1314"/>
                  </a:cubicBezTo>
                  <a:cubicBezTo>
                    <a:pt x="48337" y="22027"/>
                    <a:pt x="75178" y="41934"/>
                    <a:pt x="74038" y="76448"/>
                  </a:cubicBezTo>
                  <a:cubicBezTo>
                    <a:pt x="73277" y="99577"/>
                    <a:pt x="86676" y="111029"/>
                    <a:pt x="100007" y="124271"/>
                  </a:cubicBezTo>
                  <a:cubicBezTo>
                    <a:pt x="108820" y="133061"/>
                    <a:pt x="118148" y="141315"/>
                    <a:pt x="127251" y="1498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6E349880-72E9-40E4-8517-CD26C2A0F494}"/>
                </a:ext>
              </a:extLst>
            </p:cNvPr>
            <p:cNvSpPr/>
            <p:nvPr/>
          </p:nvSpPr>
          <p:spPr>
            <a:xfrm>
              <a:off x="5525809" y="965621"/>
              <a:ext cx="167701" cy="88030"/>
            </a:xfrm>
            <a:custGeom>
              <a:avLst/>
              <a:gdLst>
                <a:gd name="connsiteX0" fmla="*/ 169916 w 167701"/>
                <a:gd name="connsiteY0" fmla="*/ 10427 h 88030"/>
                <a:gd name="connsiteX1" fmla="*/ 125762 w 167701"/>
                <a:gd name="connsiteY1" fmla="*/ 31543 h 88030"/>
                <a:gd name="connsiteX2" fmla="*/ 21304 w 167701"/>
                <a:gd name="connsiteY2" fmla="*/ 85226 h 88030"/>
                <a:gd name="connsiteX3" fmla="*/ 11171 w 167701"/>
                <a:gd name="connsiteY3" fmla="*/ 88916 h 88030"/>
                <a:gd name="connsiteX4" fmla="*/ 2604 w 167701"/>
                <a:gd name="connsiteY4" fmla="*/ 83705 h 88030"/>
                <a:gd name="connsiteX5" fmla="*/ 4685 w 167701"/>
                <a:gd name="connsiteY5" fmla="*/ 74064 h 88030"/>
                <a:gd name="connsiteX6" fmla="*/ 17949 w 167701"/>
                <a:gd name="connsiteY6" fmla="*/ 66168 h 88030"/>
                <a:gd name="connsiteX7" fmla="*/ 140973 w 167701"/>
                <a:gd name="connsiteY7" fmla="*/ 4142 h 88030"/>
                <a:gd name="connsiteX8" fmla="*/ 169916 w 167701"/>
                <a:gd name="connsiteY8" fmla="*/ 10427 h 8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01" h="88030">
                  <a:moveTo>
                    <a:pt x="169916" y="10427"/>
                  </a:moveTo>
                  <a:cubicBezTo>
                    <a:pt x="153342" y="18323"/>
                    <a:pt x="139384" y="24609"/>
                    <a:pt x="125762" y="31543"/>
                  </a:cubicBezTo>
                  <a:cubicBezTo>
                    <a:pt x="90868" y="49325"/>
                    <a:pt x="56131" y="67331"/>
                    <a:pt x="21304" y="85226"/>
                  </a:cubicBezTo>
                  <a:cubicBezTo>
                    <a:pt x="18083" y="86881"/>
                    <a:pt x="14594" y="89118"/>
                    <a:pt x="11171" y="88916"/>
                  </a:cubicBezTo>
                  <a:cubicBezTo>
                    <a:pt x="7660" y="88587"/>
                    <a:pt x="4506" y="86666"/>
                    <a:pt x="2604" y="83705"/>
                  </a:cubicBezTo>
                  <a:cubicBezTo>
                    <a:pt x="1665" y="80345"/>
                    <a:pt x="2448" y="76739"/>
                    <a:pt x="4685" y="74064"/>
                  </a:cubicBezTo>
                  <a:cubicBezTo>
                    <a:pt x="8331" y="70619"/>
                    <a:pt x="13341" y="68494"/>
                    <a:pt x="17949" y="66168"/>
                  </a:cubicBezTo>
                  <a:cubicBezTo>
                    <a:pt x="58994" y="45500"/>
                    <a:pt x="100196" y="25168"/>
                    <a:pt x="140973" y="4142"/>
                  </a:cubicBezTo>
                  <a:cubicBezTo>
                    <a:pt x="151127" y="-958"/>
                    <a:pt x="159023" y="-868"/>
                    <a:pt x="169916" y="1042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1D7DFDAF-73FA-4196-A4DE-A14FA3FFB2F0}"/>
                </a:ext>
              </a:extLst>
            </p:cNvPr>
            <p:cNvSpPr/>
            <p:nvPr/>
          </p:nvSpPr>
          <p:spPr>
            <a:xfrm>
              <a:off x="5322873" y="2137052"/>
              <a:ext cx="78758" cy="75836"/>
            </a:xfrm>
            <a:custGeom>
              <a:avLst/>
              <a:gdLst>
                <a:gd name="connsiteX0" fmla="*/ 16487 w 78758"/>
                <a:gd name="connsiteY0" fmla="*/ 898 h 75836"/>
                <a:gd name="connsiteX1" fmla="*/ 45296 w 78758"/>
                <a:gd name="connsiteY1" fmla="*/ 21812 h 75836"/>
                <a:gd name="connsiteX2" fmla="*/ 68716 w 78758"/>
                <a:gd name="connsiteY2" fmla="*/ 41943 h 75836"/>
                <a:gd name="connsiteX3" fmla="*/ 80973 w 78758"/>
                <a:gd name="connsiteY3" fmla="*/ 55856 h 75836"/>
                <a:gd name="connsiteX4" fmla="*/ 54132 w 78758"/>
                <a:gd name="connsiteY4" fmla="*/ 67532 h 75836"/>
                <a:gd name="connsiteX5" fmla="*/ 38474 w 78758"/>
                <a:gd name="connsiteY5" fmla="*/ 72006 h 75836"/>
                <a:gd name="connsiteX6" fmla="*/ 17739 w 78758"/>
                <a:gd name="connsiteY6" fmla="*/ 76725 h 75836"/>
                <a:gd name="connsiteX7" fmla="*/ 2439 w 78758"/>
                <a:gd name="connsiteY7" fmla="*/ 63304 h 75836"/>
                <a:gd name="connsiteX8" fmla="*/ 14451 w 78758"/>
                <a:gd name="connsiteY8" fmla="*/ 50600 h 75836"/>
                <a:gd name="connsiteX9" fmla="*/ 26463 w 78758"/>
                <a:gd name="connsiteY9" fmla="*/ 42726 h 75836"/>
                <a:gd name="connsiteX10" fmla="*/ 16487 w 78758"/>
                <a:gd name="connsiteY10" fmla="*/ 898 h 7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758" h="75836">
                  <a:moveTo>
                    <a:pt x="16487" y="898"/>
                  </a:moveTo>
                  <a:cubicBezTo>
                    <a:pt x="22235" y="17674"/>
                    <a:pt x="29728" y="26890"/>
                    <a:pt x="45296" y="21812"/>
                  </a:cubicBezTo>
                  <a:cubicBezTo>
                    <a:pt x="50933" y="31699"/>
                    <a:pt x="53416" y="43688"/>
                    <a:pt x="68716" y="41943"/>
                  </a:cubicBezTo>
                  <a:cubicBezTo>
                    <a:pt x="72138" y="41518"/>
                    <a:pt x="76746" y="50890"/>
                    <a:pt x="80973" y="55856"/>
                  </a:cubicBezTo>
                  <a:cubicBezTo>
                    <a:pt x="73368" y="66593"/>
                    <a:pt x="66814" y="72453"/>
                    <a:pt x="54132" y="67532"/>
                  </a:cubicBezTo>
                  <a:cubicBezTo>
                    <a:pt x="50105" y="65989"/>
                    <a:pt x="43798" y="70641"/>
                    <a:pt x="38474" y="72006"/>
                  </a:cubicBezTo>
                  <a:cubicBezTo>
                    <a:pt x="31607" y="73862"/>
                    <a:pt x="24695" y="76479"/>
                    <a:pt x="17739" y="76725"/>
                  </a:cubicBezTo>
                  <a:cubicBezTo>
                    <a:pt x="9463" y="76994"/>
                    <a:pt x="3871" y="71491"/>
                    <a:pt x="2439" y="63304"/>
                  </a:cubicBezTo>
                  <a:cubicBezTo>
                    <a:pt x="874" y="54245"/>
                    <a:pt x="7763" y="52724"/>
                    <a:pt x="14451" y="50600"/>
                  </a:cubicBezTo>
                  <a:cubicBezTo>
                    <a:pt x="18321" y="49392"/>
                    <a:pt x="21519" y="46126"/>
                    <a:pt x="26463" y="42726"/>
                  </a:cubicBezTo>
                  <a:cubicBezTo>
                    <a:pt x="17493" y="31363"/>
                    <a:pt x="11991" y="19799"/>
                    <a:pt x="1648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7521724C-31D6-4C64-AD09-557212FED669}"/>
                </a:ext>
              </a:extLst>
            </p:cNvPr>
            <p:cNvSpPr/>
            <p:nvPr/>
          </p:nvSpPr>
          <p:spPr>
            <a:xfrm>
              <a:off x="6100815" y="5874908"/>
              <a:ext cx="29028" cy="123537"/>
            </a:xfrm>
            <a:custGeom>
              <a:avLst/>
              <a:gdLst>
                <a:gd name="connsiteX0" fmla="*/ 29787 w 29028"/>
                <a:gd name="connsiteY0" fmla="*/ 124436 h 123537"/>
                <a:gd name="connsiteX1" fmla="*/ 22540 w 29028"/>
                <a:gd name="connsiteY1" fmla="*/ 116026 h 123537"/>
                <a:gd name="connsiteX2" fmla="*/ 2767 w 29028"/>
                <a:gd name="connsiteY2" fmla="*/ 84711 h 123537"/>
                <a:gd name="connsiteX3" fmla="*/ 2431 w 29028"/>
                <a:gd name="connsiteY3" fmla="*/ 20358 h 123537"/>
                <a:gd name="connsiteX4" fmla="*/ 6525 w 29028"/>
                <a:gd name="connsiteY4" fmla="*/ 898 h 123537"/>
                <a:gd name="connsiteX5" fmla="*/ 29787 w 29028"/>
                <a:gd name="connsiteY5" fmla="*/ 124436 h 1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8" h="123537">
                  <a:moveTo>
                    <a:pt x="29787" y="124436"/>
                  </a:moveTo>
                  <a:cubicBezTo>
                    <a:pt x="26723" y="120745"/>
                    <a:pt x="24956" y="116428"/>
                    <a:pt x="22540" y="116026"/>
                  </a:cubicBezTo>
                  <a:cubicBezTo>
                    <a:pt x="3863" y="112894"/>
                    <a:pt x="3170" y="98579"/>
                    <a:pt x="2767" y="84711"/>
                  </a:cubicBezTo>
                  <a:cubicBezTo>
                    <a:pt x="2141" y="63282"/>
                    <a:pt x="2074" y="41809"/>
                    <a:pt x="2431" y="20358"/>
                  </a:cubicBezTo>
                  <a:cubicBezTo>
                    <a:pt x="2431" y="14386"/>
                    <a:pt x="4870" y="8458"/>
                    <a:pt x="6525" y="898"/>
                  </a:cubicBezTo>
                  <a:cubicBezTo>
                    <a:pt x="22876" y="15124"/>
                    <a:pt x="35670" y="87574"/>
                    <a:pt x="29787" y="12443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0811753D-8B3F-4539-90FE-90566499CD86}"/>
                </a:ext>
              </a:extLst>
            </p:cNvPr>
            <p:cNvSpPr/>
            <p:nvPr/>
          </p:nvSpPr>
          <p:spPr>
            <a:xfrm>
              <a:off x="4887461" y="3995131"/>
              <a:ext cx="90277" cy="143133"/>
            </a:xfrm>
            <a:custGeom>
              <a:avLst/>
              <a:gdLst>
                <a:gd name="connsiteX0" fmla="*/ 63189 w 90277"/>
                <a:gd name="connsiteY0" fmla="*/ 132377 h 143133"/>
                <a:gd name="connsiteX1" fmla="*/ 78355 w 90277"/>
                <a:gd name="connsiteY1" fmla="*/ 115131 h 143133"/>
                <a:gd name="connsiteX2" fmla="*/ 82829 w 90277"/>
                <a:gd name="connsiteY2" fmla="*/ 138393 h 143133"/>
                <a:gd name="connsiteX3" fmla="*/ 55383 w 90277"/>
                <a:gd name="connsiteY3" fmla="*/ 137678 h 143133"/>
                <a:gd name="connsiteX4" fmla="*/ 2215 w 90277"/>
                <a:gd name="connsiteY4" fmla="*/ 91958 h 143133"/>
                <a:gd name="connsiteX5" fmla="*/ 92492 w 90277"/>
                <a:gd name="connsiteY5" fmla="*/ 898 h 143133"/>
                <a:gd name="connsiteX6" fmla="*/ 27378 w 90277"/>
                <a:gd name="connsiteY6" fmla="*/ 83950 h 14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77" h="143133">
                  <a:moveTo>
                    <a:pt x="63189" y="132377"/>
                  </a:moveTo>
                  <a:lnTo>
                    <a:pt x="78355" y="115131"/>
                  </a:lnTo>
                  <a:cubicBezTo>
                    <a:pt x="85066" y="122333"/>
                    <a:pt x="89248" y="129760"/>
                    <a:pt x="82829" y="138393"/>
                  </a:cubicBezTo>
                  <a:cubicBezTo>
                    <a:pt x="76946" y="146222"/>
                    <a:pt x="65158" y="145820"/>
                    <a:pt x="55383" y="137678"/>
                  </a:cubicBezTo>
                  <a:cubicBezTo>
                    <a:pt x="37735" y="122982"/>
                    <a:pt x="20512" y="107772"/>
                    <a:pt x="2215" y="91958"/>
                  </a:cubicBezTo>
                  <a:cubicBezTo>
                    <a:pt x="33910" y="63662"/>
                    <a:pt x="55227" y="24854"/>
                    <a:pt x="92492" y="898"/>
                  </a:cubicBezTo>
                  <a:lnTo>
                    <a:pt x="27378" y="8395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76CEE4B8-693B-4463-A34C-75503870A8CF}"/>
                </a:ext>
              </a:extLst>
            </p:cNvPr>
            <p:cNvSpPr/>
            <p:nvPr/>
          </p:nvSpPr>
          <p:spPr>
            <a:xfrm>
              <a:off x="7126511" y="5629666"/>
              <a:ext cx="261771" cy="244884"/>
            </a:xfrm>
            <a:custGeom>
              <a:avLst/>
              <a:gdLst>
                <a:gd name="connsiteX0" fmla="*/ 263986 w 261771"/>
                <a:gd name="connsiteY0" fmla="*/ 245267 h 244884"/>
                <a:gd name="connsiteX1" fmla="*/ 239381 w 261771"/>
                <a:gd name="connsiteY1" fmla="*/ 226523 h 244884"/>
                <a:gd name="connsiteX2" fmla="*/ 77885 w 261771"/>
                <a:gd name="connsiteY2" fmla="*/ 79387 h 244884"/>
                <a:gd name="connsiteX3" fmla="*/ 2215 w 261771"/>
                <a:gd name="connsiteY3" fmla="*/ 898 h 244884"/>
                <a:gd name="connsiteX4" fmla="*/ 13399 w 261771"/>
                <a:gd name="connsiteY4" fmla="*/ 9040 h 244884"/>
                <a:gd name="connsiteX5" fmla="*/ 122241 w 261771"/>
                <a:gd name="connsiteY5" fmla="*/ 107839 h 244884"/>
                <a:gd name="connsiteX6" fmla="*/ 256761 w 261771"/>
                <a:gd name="connsiteY6" fmla="*/ 234844 h 244884"/>
                <a:gd name="connsiteX7" fmla="*/ 263472 w 261771"/>
                <a:gd name="connsiteY7" fmla="*/ 245782 h 24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771" h="244884">
                  <a:moveTo>
                    <a:pt x="263986" y="245267"/>
                  </a:moveTo>
                  <a:cubicBezTo>
                    <a:pt x="255755" y="239049"/>
                    <a:pt x="246987" y="233413"/>
                    <a:pt x="239381" y="226523"/>
                  </a:cubicBezTo>
                  <a:cubicBezTo>
                    <a:pt x="185385" y="177649"/>
                    <a:pt x="131389" y="128798"/>
                    <a:pt x="77885" y="79387"/>
                  </a:cubicBezTo>
                  <a:cubicBezTo>
                    <a:pt x="50976" y="54917"/>
                    <a:pt x="25678" y="28701"/>
                    <a:pt x="2215" y="898"/>
                  </a:cubicBezTo>
                  <a:cubicBezTo>
                    <a:pt x="6084" y="3403"/>
                    <a:pt x="9820" y="6132"/>
                    <a:pt x="13399" y="9040"/>
                  </a:cubicBezTo>
                  <a:cubicBezTo>
                    <a:pt x="49769" y="41876"/>
                    <a:pt x="86340" y="74488"/>
                    <a:pt x="122241" y="107839"/>
                  </a:cubicBezTo>
                  <a:cubicBezTo>
                    <a:pt x="167402" y="149801"/>
                    <a:pt x="212070" y="192345"/>
                    <a:pt x="256761" y="234844"/>
                  </a:cubicBezTo>
                  <a:cubicBezTo>
                    <a:pt x="259759" y="237685"/>
                    <a:pt x="261235" y="242091"/>
                    <a:pt x="263472" y="24578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BFF31E30-3710-462C-BF40-FEA435322EF8}"/>
                </a:ext>
              </a:extLst>
            </p:cNvPr>
            <p:cNvSpPr/>
            <p:nvPr/>
          </p:nvSpPr>
          <p:spPr>
            <a:xfrm>
              <a:off x="4963601" y="3972405"/>
              <a:ext cx="157984" cy="188516"/>
            </a:xfrm>
            <a:custGeom>
              <a:avLst/>
              <a:gdLst>
                <a:gd name="connsiteX0" fmla="*/ 159684 w 157984"/>
                <a:gd name="connsiteY0" fmla="*/ 898 h 188516"/>
                <a:gd name="connsiteX1" fmla="*/ 151319 w 157984"/>
                <a:gd name="connsiteY1" fmla="*/ 13849 h 188516"/>
                <a:gd name="connsiteX2" fmla="*/ 58090 w 157984"/>
                <a:gd name="connsiteY2" fmla="*/ 126964 h 188516"/>
                <a:gd name="connsiteX3" fmla="*/ 13823 w 157984"/>
                <a:gd name="connsiteY3" fmla="*/ 189415 h 188516"/>
                <a:gd name="connsiteX4" fmla="*/ 2215 w 157984"/>
                <a:gd name="connsiteY4" fmla="*/ 179707 h 188516"/>
                <a:gd name="connsiteX5" fmla="*/ 4451 w 157984"/>
                <a:gd name="connsiteY5" fmla="*/ 174943 h 188516"/>
                <a:gd name="connsiteX6" fmla="*/ 22502 w 157984"/>
                <a:gd name="connsiteY6" fmla="*/ 153089 h 188516"/>
                <a:gd name="connsiteX7" fmla="*/ 64867 w 157984"/>
                <a:gd name="connsiteY7" fmla="*/ 95917 h 188516"/>
                <a:gd name="connsiteX8" fmla="*/ 145056 w 157984"/>
                <a:gd name="connsiteY8" fmla="*/ 9622 h 188516"/>
                <a:gd name="connsiteX9" fmla="*/ 160199 w 157984"/>
                <a:gd name="connsiteY9" fmla="*/ 1457 h 18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984" h="188516">
                  <a:moveTo>
                    <a:pt x="159684" y="898"/>
                  </a:moveTo>
                  <a:cubicBezTo>
                    <a:pt x="156933" y="5372"/>
                    <a:pt x="155077" y="10673"/>
                    <a:pt x="151319" y="13849"/>
                  </a:cubicBezTo>
                  <a:cubicBezTo>
                    <a:pt x="113473" y="46014"/>
                    <a:pt x="86743" y="87283"/>
                    <a:pt x="58090" y="126964"/>
                  </a:cubicBezTo>
                  <a:cubicBezTo>
                    <a:pt x="43461" y="147229"/>
                    <a:pt x="29168" y="167740"/>
                    <a:pt x="13823" y="189415"/>
                  </a:cubicBezTo>
                  <a:lnTo>
                    <a:pt x="2215" y="179707"/>
                  </a:lnTo>
                  <a:cubicBezTo>
                    <a:pt x="2796" y="178047"/>
                    <a:pt x="3534" y="176450"/>
                    <a:pt x="4451" y="174943"/>
                  </a:cubicBezTo>
                  <a:cubicBezTo>
                    <a:pt x="10446" y="167628"/>
                    <a:pt x="16865" y="160627"/>
                    <a:pt x="22502" y="153089"/>
                  </a:cubicBezTo>
                  <a:cubicBezTo>
                    <a:pt x="36706" y="134077"/>
                    <a:pt x="49344" y="113767"/>
                    <a:pt x="64867" y="95917"/>
                  </a:cubicBezTo>
                  <a:cubicBezTo>
                    <a:pt x="90612" y="66302"/>
                    <a:pt x="117946" y="38029"/>
                    <a:pt x="145056" y="9622"/>
                  </a:cubicBezTo>
                  <a:cubicBezTo>
                    <a:pt x="148814" y="5685"/>
                    <a:pt x="155077" y="4119"/>
                    <a:pt x="160199" y="145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A31F1F8C-C488-47EE-A545-1C4191594A94}"/>
                </a:ext>
              </a:extLst>
            </p:cNvPr>
            <p:cNvSpPr/>
            <p:nvPr/>
          </p:nvSpPr>
          <p:spPr>
            <a:xfrm>
              <a:off x="5029117" y="3530975"/>
              <a:ext cx="49564" cy="100555"/>
            </a:xfrm>
            <a:custGeom>
              <a:avLst/>
              <a:gdLst>
                <a:gd name="connsiteX0" fmla="*/ 32344 w 49564"/>
                <a:gd name="connsiteY0" fmla="*/ 898 h 100555"/>
                <a:gd name="connsiteX1" fmla="*/ 48315 w 49564"/>
                <a:gd name="connsiteY1" fmla="*/ 29037 h 100555"/>
                <a:gd name="connsiteX2" fmla="*/ 47465 w 49564"/>
                <a:gd name="connsiteY2" fmla="*/ 46931 h 100555"/>
                <a:gd name="connsiteX3" fmla="*/ 45228 w 49564"/>
                <a:gd name="connsiteY3" fmla="*/ 58988 h 100555"/>
                <a:gd name="connsiteX4" fmla="*/ 42164 w 49564"/>
                <a:gd name="connsiteY4" fmla="*/ 70172 h 100555"/>
                <a:gd name="connsiteX5" fmla="*/ 35744 w 49564"/>
                <a:gd name="connsiteY5" fmla="*/ 85359 h 100555"/>
                <a:gd name="connsiteX6" fmla="*/ 13220 w 49564"/>
                <a:gd name="connsiteY6" fmla="*/ 99496 h 100555"/>
                <a:gd name="connsiteX7" fmla="*/ 2215 w 49564"/>
                <a:gd name="connsiteY7" fmla="*/ 93277 h 100555"/>
                <a:gd name="connsiteX8" fmla="*/ 7851 w 49564"/>
                <a:gd name="connsiteY8" fmla="*/ 45969 h 100555"/>
                <a:gd name="connsiteX9" fmla="*/ 24001 w 49564"/>
                <a:gd name="connsiteY9" fmla="*/ 49280 h 100555"/>
                <a:gd name="connsiteX10" fmla="*/ 32344 w 49564"/>
                <a:gd name="connsiteY10" fmla="*/ 898 h 10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564" h="100555">
                  <a:moveTo>
                    <a:pt x="32344" y="898"/>
                  </a:moveTo>
                  <a:cubicBezTo>
                    <a:pt x="38674" y="11925"/>
                    <a:pt x="43998" y="20246"/>
                    <a:pt x="48315" y="29037"/>
                  </a:cubicBezTo>
                  <a:cubicBezTo>
                    <a:pt x="51111" y="34718"/>
                    <a:pt x="54846" y="40735"/>
                    <a:pt x="47465" y="46931"/>
                  </a:cubicBezTo>
                  <a:cubicBezTo>
                    <a:pt x="45049" y="48967"/>
                    <a:pt x="46078" y="54894"/>
                    <a:pt x="45228" y="58988"/>
                  </a:cubicBezTo>
                  <a:cubicBezTo>
                    <a:pt x="44490" y="62788"/>
                    <a:pt x="43461" y="66526"/>
                    <a:pt x="42164" y="70172"/>
                  </a:cubicBezTo>
                  <a:cubicBezTo>
                    <a:pt x="40195" y="75316"/>
                    <a:pt x="36706" y="80080"/>
                    <a:pt x="35744" y="85359"/>
                  </a:cubicBezTo>
                  <a:cubicBezTo>
                    <a:pt x="33105" y="99809"/>
                    <a:pt x="26462" y="104551"/>
                    <a:pt x="13220" y="99496"/>
                  </a:cubicBezTo>
                  <a:cubicBezTo>
                    <a:pt x="9372" y="97767"/>
                    <a:pt x="5682" y="95684"/>
                    <a:pt x="2215" y="93277"/>
                  </a:cubicBezTo>
                  <a:cubicBezTo>
                    <a:pt x="4205" y="76546"/>
                    <a:pt x="5972" y="61694"/>
                    <a:pt x="7851" y="45969"/>
                  </a:cubicBezTo>
                  <a:lnTo>
                    <a:pt x="24001" y="49280"/>
                  </a:lnTo>
                  <a:cubicBezTo>
                    <a:pt x="26752" y="33466"/>
                    <a:pt x="29280" y="18725"/>
                    <a:pt x="3234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54565F6B-657A-4FB8-8E06-D37B89F9AF48}"/>
                </a:ext>
              </a:extLst>
            </p:cNvPr>
            <p:cNvSpPr/>
            <p:nvPr/>
          </p:nvSpPr>
          <p:spPr>
            <a:xfrm>
              <a:off x="5645263" y="4782034"/>
              <a:ext cx="241193" cy="52583"/>
            </a:xfrm>
            <a:custGeom>
              <a:avLst/>
              <a:gdLst>
                <a:gd name="connsiteX0" fmla="*/ 4071 w 241193"/>
                <a:gd name="connsiteY0" fmla="*/ 898 h 52583"/>
                <a:gd name="connsiteX1" fmla="*/ 243408 w 241193"/>
                <a:gd name="connsiteY1" fmla="*/ 48005 h 52583"/>
                <a:gd name="connsiteX2" fmla="*/ 111437 w 241193"/>
                <a:gd name="connsiteY2" fmla="*/ 43733 h 52583"/>
                <a:gd name="connsiteX3" fmla="*/ 32322 w 241193"/>
                <a:gd name="connsiteY3" fmla="*/ 21879 h 52583"/>
                <a:gd name="connsiteX4" fmla="*/ 2215 w 241193"/>
                <a:gd name="connsiteY4" fmla="*/ 5886 h 5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93" h="52583">
                  <a:moveTo>
                    <a:pt x="4071" y="898"/>
                  </a:moveTo>
                  <a:cubicBezTo>
                    <a:pt x="79876" y="37693"/>
                    <a:pt x="161854" y="41429"/>
                    <a:pt x="243408" y="48005"/>
                  </a:cubicBezTo>
                  <a:cubicBezTo>
                    <a:pt x="199656" y="56549"/>
                    <a:pt x="154540" y="55073"/>
                    <a:pt x="111437" y="43733"/>
                  </a:cubicBezTo>
                  <a:cubicBezTo>
                    <a:pt x="84953" y="36843"/>
                    <a:pt x="58403" y="30111"/>
                    <a:pt x="32322" y="21879"/>
                  </a:cubicBezTo>
                  <a:cubicBezTo>
                    <a:pt x="21675" y="18502"/>
                    <a:pt x="12191" y="11322"/>
                    <a:pt x="2215" y="588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23607886-C7F1-43F6-97AC-40255970771D}"/>
                </a:ext>
              </a:extLst>
            </p:cNvPr>
            <p:cNvSpPr/>
            <p:nvPr/>
          </p:nvSpPr>
          <p:spPr>
            <a:xfrm>
              <a:off x="5586995" y="5080780"/>
              <a:ext cx="61345" cy="169503"/>
            </a:xfrm>
            <a:custGeom>
              <a:avLst/>
              <a:gdLst>
                <a:gd name="connsiteX0" fmla="*/ 2215 w 61345"/>
                <a:gd name="connsiteY0" fmla="*/ 168031 h 169503"/>
                <a:gd name="connsiteX1" fmla="*/ 59342 w 61345"/>
                <a:gd name="connsiteY1" fmla="*/ 898 h 169503"/>
                <a:gd name="connsiteX2" fmla="*/ 60818 w 61345"/>
                <a:gd name="connsiteY2" fmla="*/ 27225 h 169503"/>
                <a:gd name="connsiteX3" fmla="*/ 36214 w 61345"/>
                <a:gd name="connsiteY3" fmla="*/ 110120 h 169503"/>
                <a:gd name="connsiteX4" fmla="*/ 13421 w 61345"/>
                <a:gd name="connsiteY4" fmla="*/ 164899 h 169503"/>
                <a:gd name="connsiteX5" fmla="*/ 5950 w 61345"/>
                <a:gd name="connsiteY5" fmla="*/ 170402 h 16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45" h="169503">
                  <a:moveTo>
                    <a:pt x="2215" y="168031"/>
                  </a:moveTo>
                  <a:lnTo>
                    <a:pt x="59342" y="898"/>
                  </a:lnTo>
                  <a:cubicBezTo>
                    <a:pt x="66321" y="12619"/>
                    <a:pt x="63033" y="19799"/>
                    <a:pt x="60818" y="27225"/>
                  </a:cubicBezTo>
                  <a:cubicBezTo>
                    <a:pt x="52565" y="54849"/>
                    <a:pt x="45318" y="82787"/>
                    <a:pt x="36214" y="110120"/>
                  </a:cubicBezTo>
                  <a:cubicBezTo>
                    <a:pt x="29951" y="128842"/>
                    <a:pt x="21406" y="146804"/>
                    <a:pt x="13421" y="164899"/>
                  </a:cubicBezTo>
                  <a:cubicBezTo>
                    <a:pt x="12325" y="167360"/>
                    <a:pt x="8500" y="168590"/>
                    <a:pt x="5950" y="17040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3073018-6DB6-49D7-93A3-4C00E89B3108}"/>
                </a:ext>
              </a:extLst>
            </p:cNvPr>
            <p:cNvSpPr/>
            <p:nvPr/>
          </p:nvSpPr>
          <p:spPr>
            <a:xfrm>
              <a:off x="5073062" y="1480173"/>
              <a:ext cx="26513" cy="185295"/>
            </a:xfrm>
            <a:custGeom>
              <a:avLst/>
              <a:gdLst>
                <a:gd name="connsiteX0" fmla="*/ 4414 w 26513"/>
                <a:gd name="connsiteY0" fmla="*/ 186194 h 185295"/>
                <a:gd name="connsiteX1" fmla="*/ 28728 w 26513"/>
                <a:gd name="connsiteY1" fmla="*/ 898 h 185295"/>
                <a:gd name="connsiteX2" fmla="*/ 10834 w 26513"/>
                <a:gd name="connsiteY2" fmla="*/ 182861 h 185295"/>
                <a:gd name="connsiteX3" fmla="*/ 4414 w 26513"/>
                <a:gd name="connsiteY3" fmla="*/ 186194 h 18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13" h="185295">
                  <a:moveTo>
                    <a:pt x="4414" y="186194"/>
                  </a:moveTo>
                  <a:cubicBezTo>
                    <a:pt x="-3571" y="121327"/>
                    <a:pt x="11482" y="60933"/>
                    <a:pt x="28728" y="898"/>
                  </a:cubicBezTo>
                  <a:cubicBezTo>
                    <a:pt x="16292" y="60933"/>
                    <a:pt x="16851" y="122199"/>
                    <a:pt x="10834" y="182861"/>
                  </a:cubicBezTo>
                  <a:cubicBezTo>
                    <a:pt x="10811" y="183599"/>
                    <a:pt x="8530" y="184114"/>
                    <a:pt x="4414" y="18619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:a16="http://schemas.microsoft.com/office/drawing/2014/main" id="{FE56E2FD-5138-4373-8265-79193E0231E4}"/>
                </a:ext>
              </a:extLst>
            </p:cNvPr>
            <p:cNvSpPr/>
            <p:nvPr/>
          </p:nvSpPr>
          <p:spPr>
            <a:xfrm>
              <a:off x="6678280" y="5498903"/>
              <a:ext cx="33748" cy="165008"/>
            </a:xfrm>
            <a:custGeom>
              <a:avLst/>
              <a:gdLst>
                <a:gd name="connsiteX0" fmla="*/ 6621 w 33748"/>
                <a:gd name="connsiteY0" fmla="*/ 898 h 165008"/>
                <a:gd name="connsiteX1" fmla="*/ 12370 w 33748"/>
                <a:gd name="connsiteY1" fmla="*/ 9577 h 165008"/>
                <a:gd name="connsiteX2" fmla="*/ 35744 w 33748"/>
                <a:gd name="connsiteY2" fmla="*/ 149600 h 165008"/>
                <a:gd name="connsiteX3" fmla="*/ 32210 w 33748"/>
                <a:gd name="connsiteY3" fmla="*/ 165906 h 165008"/>
                <a:gd name="connsiteX4" fmla="*/ 21988 w 33748"/>
                <a:gd name="connsiteY4" fmla="*/ 113342 h 165008"/>
                <a:gd name="connsiteX5" fmla="*/ 10357 w 33748"/>
                <a:gd name="connsiteY5" fmla="*/ 56795 h 165008"/>
                <a:gd name="connsiteX6" fmla="*/ 2215 w 33748"/>
                <a:gd name="connsiteY6" fmla="*/ 2464 h 16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48" h="165008">
                  <a:moveTo>
                    <a:pt x="6621" y="898"/>
                  </a:moveTo>
                  <a:cubicBezTo>
                    <a:pt x="8589" y="3784"/>
                    <a:pt x="11833" y="6445"/>
                    <a:pt x="12370" y="9577"/>
                  </a:cubicBezTo>
                  <a:cubicBezTo>
                    <a:pt x="20444" y="56191"/>
                    <a:pt x="28251" y="102873"/>
                    <a:pt x="35744" y="149600"/>
                  </a:cubicBezTo>
                  <a:cubicBezTo>
                    <a:pt x="36594" y="154789"/>
                    <a:pt x="34872" y="160381"/>
                    <a:pt x="32210" y="165906"/>
                  </a:cubicBezTo>
                  <a:cubicBezTo>
                    <a:pt x="21384" y="149667"/>
                    <a:pt x="27132" y="130542"/>
                    <a:pt x="21988" y="113342"/>
                  </a:cubicBezTo>
                  <a:cubicBezTo>
                    <a:pt x="16485" y="94978"/>
                    <a:pt x="13689" y="75763"/>
                    <a:pt x="10357" y="56795"/>
                  </a:cubicBezTo>
                  <a:cubicBezTo>
                    <a:pt x="7203" y="38767"/>
                    <a:pt x="4899" y="20582"/>
                    <a:pt x="2215" y="246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:a16="http://schemas.microsoft.com/office/drawing/2014/main" id="{BB2CD2E1-D7DB-46F4-BE34-BA33ACA2F31B}"/>
                </a:ext>
              </a:extLst>
            </p:cNvPr>
            <p:cNvSpPr/>
            <p:nvPr/>
          </p:nvSpPr>
          <p:spPr>
            <a:xfrm>
              <a:off x="7171403" y="2884788"/>
              <a:ext cx="63614" cy="68282"/>
            </a:xfrm>
            <a:custGeom>
              <a:avLst/>
              <a:gdLst>
                <a:gd name="connsiteX0" fmla="*/ 25544 w 63614"/>
                <a:gd name="connsiteY0" fmla="*/ 51203 h 68282"/>
                <a:gd name="connsiteX1" fmla="*/ 63436 w 63614"/>
                <a:gd name="connsiteY1" fmla="*/ 898 h 68282"/>
                <a:gd name="connsiteX2" fmla="*/ 65829 w 63614"/>
                <a:gd name="connsiteY2" fmla="*/ 2755 h 68282"/>
                <a:gd name="connsiteX3" fmla="*/ 47510 w 63614"/>
                <a:gd name="connsiteY3" fmla="*/ 57176 h 68282"/>
                <a:gd name="connsiteX4" fmla="*/ 25723 w 63614"/>
                <a:gd name="connsiteY4" fmla="*/ 69031 h 68282"/>
                <a:gd name="connsiteX5" fmla="*/ 2215 w 63614"/>
                <a:gd name="connsiteY5" fmla="*/ 45522 h 68282"/>
                <a:gd name="connsiteX6" fmla="*/ 6890 w 63614"/>
                <a:gd name="connsiteY6" fmla="*/ 26599 h 68282"/>
                <a:gd name="connsiteX7" fmla="*/ 25544 w 63614"/>
                <a:gd name="connsiteY7" fmla="*/ 51203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4" h="68282">
                  <a:moveTo>
                    <a:pt x="25544" y="51203"/>
                  </a:moveTo>
                  <a:lnTo>
                    <a:pt x="63436" y="898"/>
                  </a:lnTo>
                  <a:lnTo>
                    <a:pt x="65829" y="2755"/>
                  </a:lnTo>
                  <a:cubicBezTo>
                    <a:pt x="59767" y="20917"/>
                    <a:pt x="54041" y="39192"/>
                    <a:pt x="47510" y="57176"/>
                  </a:cubicBezTo>
                  <a:cubicBezTo>
                    <a:pt x="43953" y="66928"/>
                    <a:pt x="35431" y="69925"/>
                    <a:pt x="25723" y="69031"/>
                  </a:cubicBezTo>
                  <a:cubicBezTo>
                    <a:pt x="14539" y="68002"/>
                    <a:pt x="2192" y="56236"/>
                    <a:pt x="2215" y="45522"/>
                  </a:cubicBezTo>
                  <a:cubicBezTo>
                    <a:pt x="2215" y="39594"/>
                    <a:pt x="5033" y="33667"/>
                    <a:pt x="6890" y="26599"/>
                  </a:cubicBezTo>
                  <a:cubicBezTo>
                    <a:pt x="18923" y="33108"/>
                    <a:pt x="10312" y="50667"/>
                    <a:pt x="25544" y="5120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:a16="http://schemas.microsoft.com/office/drawing/2014/main" id="{2AE0C934-9D68-4809-82ED-6DE436A61F69}"/>
                </a:ext>
              </a:extLst>
            </p:cNvPr>
            <p:cNvSpPr/>
            <p:nvPr/>
          </p:nvSpPr>
          <p:spPr>
            <a:xfrm>
              <a:off x="6001606" y="6487274"/>
              <a:ext cx="75648" cy="68088"/>
            </a:xfrm>
            <a:custGeom>
              <a:avLst/>
              <a:gdLst>
                <a:gd name="connsiteX0" fmla="*/ 2215 w 75648"/>
                <a:gd name="connsiteY0" fmla="*/ 68986 h 68088"/>
                <a:gd name="connsiteX1" fmla="*/ 53661 w 75648"/>
                <a:gd name="connsiteY1" fmla="*/ 5170 h 68088"/>
                <a:gd name="connsiteX2" fmla="*/ 77863 w 75648"/>
                <a:gd name="connsiteY2" fmla="*/ 898 h 68088"/>
                <a:gd name="connsiteX3" fmla="*/ 2215 w 75648"/>
                <a:gd name="connsiteY3" fmla="*/ 68986 h 6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48" h="68088">
                  <a:moveTo>
                    <a:pt x="2215" y="68986"/>
                  </a:moveTo>
                  <a:cubicBezTo>
                    <a:pt x="13555" y="42569"/>
                    <a:pt x="32523" y="22752"/>
                    <a:pt x="53661" y="5170"/>
                  </a:cubicBezTo>
                  <a:cubicBezTo>
                    <a:pt x="58134" y="1390"/>
                    <a:pt x="66947" y="2620"/>
                    <a:pt x="77863" y="898"/>
                  </a:cubicBezTo>
                  <a:cubicBezTo>
                    <a:pt x="60170" y="36977"/>
                    <a:pt x="25701" y="46551"/>
                    <a:pt x="2215" y="6898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9FEC86E7-FFF1-4C25-AD01-FAACD5F33D8B}"/>
                </a:ext>
              </a:extLst>
            </p:cNvPr>
            <p:cNvSpPr/>
            <p:nvPr/>
          </p:nvSpPr>
          <p:spPr>
            <a:xfrm>
              <a:off x="6937032" y="1510461"/>
              <a:ext cx="50775" cy="64708"/>
            </a:xfrm>
            <a:custGeom>
              <a:avLst/>
              <a:gdLst>
                <a:gd name="connsiteX0" fmla="*/ 52990 w 50775"/>
                <a:gd name="connsiteY0" fmla="*/ 36126 h 64708"/>
                <a:gd name="connsiteX1" fmla="*/ 18230 w 50775"/>
                <a:gd name="connsiteY1" fmla="*/ 65607 h 64708"/>
                <a:gd name="connsiteX2" fmla="*/ 2215 w 50775"/>
                <a:gd name="connsiteY2" fmla="*/ 23712 h 64708"/>
                <a:gd name="connsiteX3" fmla="*/ 11945 w 50775"/>
                <a:gd name="connsiteY3" fmla="*/ 9083 h 64708"/>
                <a:gd name="connsiteX4" fmla="*/ 36393 w 50775"/>
                <a:gd name="connsiteY4" fmla="*/ 15212 h 64708"/>
                <a:gd name="connsiteX5" fmla="*/ 52990 w 50775"/>
                <a:gd name="connsiteY5" fmla="*/ 36126 h 6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75" h="64708">
                  <a:moveTo>
                    <a:pt x="52990" y="36126"/>
                  </a:moveTo>
                  <a:lnTo>
                    <a:pt x="18230" y="65607"/>
                  </a:lnTo>
                  <a:cubicBezTo>
                    <a:pt x="21742" y="30467"/>
                    <a:pt x="21742" y="30467"/>
                    <a:pt x="2215" y="23712"/>
                  </a:cubicBezTo>
                  <a:cubicBezTo>
                    <a:pt x="5525" y="18612"/>
                    <a:pt x="8008" y="13154"/>
                    <a:pt x="11945" y="9083"/>
                  </a:cubicBezTo>
                  <a:cubicBezTo>
                    <a:pt x="24202" y="-3644"/>
                    <a:pt x="29638" y="-1474"/>
                    <a:pt x="36393" y="15212"/>
                  </a:cubicBezTo>
                  <a:cubicBezTo>
                    <a:pt x="39457" y="22862"/>
                    <a:pt x="46816" y="28677"/>
                    <a:pt x="52990" y="3612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4F8DEC8F-8DB8-4383-86B8-43F458459219}"/>
                </a:ext>
              </a:extLst>
            </p:cNvPr>
            <p:cNvSpPr/>
            <p:nvPr/>
          </p:nvSpPr>
          <p:spPr>
            <a:xfrm>
              <a:off x="6732165" y="923028"/>
              <a:ext cx="124969" cy="53352"/>
            </a:xfrm>
            <a:custGeom>
              <a:avLst/>
              <a:gdLst>
                <a:gd name="connsiteX0" fmla="*/ 127184 w 124969"/>
                <a:gd name="connsiteY0" fmla="*/ 13250 h 53352"/>
                <a:gd name="connsiteX1" fmla="*/ 88018 w 124969"/>
                <a:gd name="connsiteY1" fmla="*/ 15711 h 53352"/>
                <a:gd name="connsiteX2" fmla="*/ 74597 w 124969"/>
                <a:gd name="connsiteY2" fmla="*/ 23540 h 53352"/>
                <a:gd name="connsiteX3" fmla="*/ 35118 w 124969"/>
                <a:gd name="connsiteY3" fmla="*/ 43067 h 53352"/>
                <a:gd name="connsiteX4" fmla="*/ 2215 w 124969"/>
                <a:gd name="connsiteY4" fmla="*/ 54251 h 53352"/>
                <a:gd name="connsiteX5" fmla="*/ 16798 w 124969"/>
                <a:gd name="connsiteY5" fmla="*/ 38884 h 53352"/>
                <a:gd name="connsiteX6" fmla="*/ 104727 w 124969"/>
                <a:gd name="connsiteY6" fmla="*/ 1910 h 53352"/>
                <a:gd name="connsiteX7" fmla="*/ 127184 w 124969"/>
                <a:gd name="connsiteY7" fmla="*/ 1325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69" h="53352">
                  <a:moveTo>
                    <a:pt x="127184" y="13250"/>
                  </a:moveTo>
                  <a:cubicBezTo>
                    <a:pt x="112041" y="14637"/>
                    <a:pt x="99336" y="6406"/>
                    <a:pt x="88018" y="15711"/>
                  </a:cubicBezTo>
                  <a:cubicBezTo>
                    <a:pt x="83835" y="18795"/>
                    <a:pt x="79339" y="21421"/>
                    <a:pt x="74597" y="23540"/>
                  </a:cubicBezTo>
                  <a:cubicBezTo>
                    <a:pt x="61512" y="30250"/>
                    <a:pt x="48561" y="37206"/>
                    <a:pt x="35118" y="43067"/>
                  </a:cubicBezTo>
                  <a:cubicBezTo>
                    <a:pt x="25097" y="47429"/>
                    <a:pt x="14383" y="50225"/>
                    <a:pt x="2215" y="54251"/>
                  </a:cubicBezTo>
                  <a:cubicBezTo>
                    <a:pt x="4183" y="45416"/>
                    <a:pt x="11050" y="41747"/>
                    <a:pt x="16798" y="38884"/>
                  </a:cubicBezTo>
                  <a:cubicBezTo>
                    <a:pt x="45318" y="24770"/>
                    <a:pt x="72495" y="7323"/>
                    <a:pt x="104727" y="1910"/>
                  </a:cubicBezTo>
                  <a:cubicBezTo>
                    <a:pt x="113584" y="501"/>
                    <a:pt x="122218" y="-1714"/>
                    <a:pt x="127184" y="132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AEF464F2-A8D7-438D-ABD1-A8A1A9050932}"/>
                </a:ext>
              </a:extLst>
            </p:cNvPr>
            <p:cNvSpPr/>
            <p:nvPr/>
          </p:nvSpPr>
          <p:spPr>
            <a:xfrm>
              <a:off x="4975458" y="3700702"/>
              <a:ext cx="21695" cy="121837"/>
            </a:xfrm>
            <a:custGeom>
              <a:avLst/>
              <a:gdLst>
                <a:gd name="connsiteX0" fmla="*/ 7671 w 21695"/>
                <a:gd name="connsiteY0" fmla="*/ 898 h 121837"/>
                <a:gd name="connsiteX1" fmla="*/ 23798 w 21695"/>
                <a:gd name="connsiteY1" fmla="*/ 122736 h 121837"/>
                <a:gd name="connsiteX2" fmla="*/ 15343 w 21695"/>
                <a:gd name="connsiteY2" fmla="*/ 110232 h 121837"/>
                <a:gd name="connsiteX3" fmla="*/ 2235 w 21695"/>
                <a:gd name="connsiteY3" fmla="*/ 11657 h 121837"/>
                <a:gd name="connsiteX4" fmla="*/ 2884 w 21695"/>
                <a:gd name="connsiteY4" fmla="*/ 1323 h 12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95" h="121837">
                  <a:moveTo>
                    <a:pt x="7671" y="898"/>
                  </a:moveTo>
                  <a:cubicBezTo>
                    <a:pt x="25028" y="38923"/>
                    <a:pt x="24089" y="80215"/>
                    <a:pt x="23798" y="122736"/>
                  </a:cubicBezTo>
                  <a:cubicBezTo>
                    <a:pt x="20845" y="118576"/>
                    <a:pt x="15164" y="114259"/>
                    <a:pt x="15343" y="110232"/>
                  </a:cubicBezTo>
                  <a:cubicBezTo>
                    <a:pt x="16909" y="76502"/>
                    <a:pt x="5971" y="44560"/>
                    <a:pt x="2235" y="11657"/>
                  </a:cubicBezTo>
                  <a:cubicBezTo>
                    <a:pt x="2146" y="8199"/>
                    <a:pt x="2347" y="4741"/>
                    <a:pt x="2884" y="132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BDFD86F9-9A3A-48A6-8FC2-C2454AD05421}"/>
                </a:ext>
              </a:extLst>
            </p:cNvPr>
            <p:cNvSpPr/>
            <p:nvPr/>
          </p:nvSpPr>
          <p:spPr>
            <a:xfrm>
              <a:off x="5702794" y="953691"/>
              <a:ext cx="94414" cy="96951"/>
            </a:xfrm>
            <a:custGeom>
              <a:avLst/>
              <a:gdLst>
                <a:gd name="connsiteX0" fmla="*/ 93722 w 94414"/>
                <a:gd name="connsiteY0" fmla="*/ 97849 h 96951"/>
                <a:gd name="connsiteX1" fmla="*/ 79853 w 94414"/>
                <a:gd name="connsiteY1" fmla="*/ 82058 h 96951"/>
                <a:gd name="connsiteX2" fmla="*/ 63905 w 94414"/>
                <a:gd name="connsiteY2" fmla="*/ 57833 h 96951"/>
                <a:gd name="connsiteX3" fmla="*/ 2215 w 94414"/>
                <a:gd name="connsiteY3" fmla="*/ 13321 h 96951"/>
                <a:gd name="connsiteX4" fmla="*/ 23039 w 94414"/>
                <a:gd name="connsiteY4" fmla="*/ 3971 h 96951"/>
                <a:gd name="connsiteX5" fmla="*/ 56121 w 94414"/>
                <a:gd name="connsiteY5" fmla="*/ 33050 h 96951"/>
                <a:gd name="connsiteX6" fmla="*/ 92156 w 94414"/>
                <a:gd name="connsiteY6" fmla="*/ 86576 h 96951"/>
                <a:gd name="connsiteX7" fmla="*/ 96629 w 94414"/>
                <a:gd name="connsiteY7" fmla="*/ 95769 h 9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414" h="96951">
                  <a:moveTo>
                    <a:pt x="93722" y="97849"/>
                  </a:moveTo>
                  <a:cubicBezTo>
                    <a:pt x="89069" y="92615"/>
                    <a:pt x="83969" y="87694"/>
                    <a:pt x="79853" y="82058"/>
                  </a:cubicBezTo>
                  <a:cubicBezTo>
                    <a:pt x="74150" y="74274"/>
                    <a:pt x="69072" y="65997"/>
                    <a:pt x="63905" y="57833"/>
                  </a:cubicBezTo>
                  <a:cubicBezTo>
                    <a:pt x="49478" y="35085"/>
                    <a:pt x="29705" y="19405"/>
                    <a:pt x="2215" y="13321"/>
                  </a:cubicBezTo>
                  <a:cubicBezTo>
                    <a:pt x="6353" y="146"/>
                    <a:pt x="14808" y="-1800"/>
                    <a:pt x="23039" y="3971"/>
                  </a:cubicBezTo>
                  <a:cubicBezTo>
                    <a:pt x="35028" y="12382"/>
                    <a:pt x="47062" y="21709"/>
                    <a:pt x="56121" y="33050"/>
                  </a:cubicBezTo>
                  <a:cubicBezTo>
                    <a:pt x="69542" y="49781"/>
                    <a:pt x="80368" y="68570"/>
                    <a:pt x="92156" y="86576"/>
                  </a:cubicBezTo>
                  <a:cubicBezTo>
                    <a:pt x="93833" y="89542"/>
                    <a:pt x="95332" y="92613"/>
                    <a:pt x="96629" y="9576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416035C7-5B10-447A-B07D-FF8871450473}"/>
                </a:ext>
              </a:extLst>
            </p:cNvPr>
            <p:cNvSpPr/>
            <p:nvPr/>
          </p:nvSpPr>
          <p:spPr>
            <a:xfrm>
              <a:off x="5875286" y="6524561"/>
              <a:ext cx="71787" cy="53571"/>
            </a:xfrm>
            <a:custGeom>
              <a:avLst/>
              <a:gdLst>
                <a:gd name="connsiteX0" fmla="*/ 73667 w 71787"/>
                <a:gd name="connsiteY0" fmla="*/ 898 h 53571"/>
                <a:gd name="connsiteX1" fmla="*/ 57159 w 71787"/>
                <a:gd name="connsiteY1" fmla="*/ 54469 h 53571"/>
                <a:gd name="connsiteX2" fmla="*/ 47451 w 71787"/>
                <a:gd name="connsiteY2" fmla="*/ 47021 h 53571"/>
                <a:gd name="connsiteX3" fmla="*/ 16002 w 71787"/>
                <a:gd name="connsiteY3" fmla="*/ 29909 h 53571"/>
                <a:gd name="connsiteX4" fmla="*/ 5579 w 71787"/>
                <a:gd name="connsiteY4" fmla="*/ 27672 h 53571"/>
                <a:gd name="connsiteX5" fmla="*/ 2246 w 71787"/>
                <a:gd name="connsiteY5" fmla="*/ 18390 h 53571"/>
                <a:gd name="connsiteX6" fmla="*/ 8755 w 71787"/>
                <a:gd name="connsiteY6" fmla="*/ 14050 h 53571"/>
                <a:gd name="connsiteX7" fmla="*/ 23898 w 71787"/>
                <a:gd name="connsiteY7" fmla="*/ 16645 h 53571"/>
                <a:gd name="connsiteX8" fmla="*/ 74002 w 71787"/>
                <a:gd name="connsiteY8" fmla="*/ 1547 h 53571"/>
                <a:gd name="connsiteX9" fmla="*/ 73667 w 71787"/>
                <a:gd name="connsiteY9" fmla="*/ 898 h 5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787" h="53571">
                  <a:moveTo>
                    <a:pt x="73667" y="898"/>
                  </a:moveTo>
                  <a:lnTo>
                    <a:pt x="57159" y="54469"/>
                  </a:lnTo>
                  <a:cubicBezTo>
                    <a:pt x="52685" y="51069"/>
                    <a:pt x="49151" y="49615"/>
                    <a:pt x="47451" y="47021"/>
                  </a:cubicBezTo>
                  <a:cubicBezTo>
                    <a:pt x="39936" y="35568"/>
                    <a:pt x="29937" y="29484"/>
                    <a:pt x="16002" y="29909"/>
                  </a:cubicBezTo>
                  <a:cubicBezTo>
                    <a:pt x="12468" y="30021"/>
                    <a:pt x="8106" y="29641"/>
                    <a:pt x="5579" y="27672"/>
                  </a:cubicBezTo>
                  <a:cubicBezTo>
                    <a:pt x="3208" y="25190"/>
                    <a:pt x="2000" y="21812"/>
                    <a:pt x="2246" y="18390"/>
                  </a:cubicBezTo>
                  <a:cubicBezTo>
                    <a:pt x="2246" y="16734"/>
                    <a:pt x="6474" y="13916"/>
                    <a:pt x="8755" y="14050"/>
                  </a:cubicBezTo>
                  <a:cubicBezTo>
                    <a:pt x="13810" y="14184"/>
                    <a:pt x="18798" y="16019"/>
                    <a:pt x="23898" y="16645"/>
                  </a:cubicBezTo>
                  <a:cubicBezTo>
                    <a:pt x="42777" y="19016"/>
                    <a:pt x="60895" y="18502"/>
                    <a:pt x="74002" y="1547"/>
                  </a:cubicBezTo>
                  <a:cubicBezTo>
                    <a:pt x="73935" y="1435"/>
                    <a:pt x="73667" y="898"/>
                    <a:pt x="7366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:a16="http://schemas.microsoft.com/office/drawing/2014/main" id="{E4D53BEC-6259-4FC0-9CB5-8ADCF0C59EDC}"/>
                </a:ext>
              </a:extLst>
            </p:cNvPr>
            <p:cNvSpPr/>
            <p:nvPr/>
          </p:nvSpPr>
          <p:spPr>
            <a:xfrm>
              <a:off x="6728467" y="5618213"/>
              <a:ext cx="16759" cy="104212"/>
            </a:xfrm>
            <a:custGeom>
              <a:avLst/>
              <a:gdLst>
                <a:gd name="connsiteX0" fmla="*/ 12756 w 16759"/>
                <a:gd name="connsiteY0" fmla="*/ 105110 h 104212"/>
                <a:gd name="connsiteX1" fmla="*/ 5017 w 16759"/>
                <a:gd name="connsiteY1" fmla="*/ 83659 h 104212"/>
                <a:gd name="connsiteX2" fmla="*/ 6583 w 16759"/>
                <a:gd name="connsiteY2" fmla="*/ 898 h 104212"/>
                <a:gd name="connsiteX3" fmla="*/ 18974 w 16759"/>
                <a:gd name="connsiteY3" fmla="*/ 103209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9" h="104212">
                  <a:moveTo>
                    <a:pt x="12756" y="105110"/>
                  </a:moveTo>
                  <a:cubicBezTo>
                    <a:pt x="10027" y="97952"/>
                    <a:pt x="4883" y="90750"/>
                    <a:pt x="5017" y="83659"/>
                  </a:cubicBezTo>
                  <a:cubicBezTo>
                    <a:pt x="5509" y="56102"/>
                    <a:pt x="-2521" y="28343"/>
                    <a:pt x="6583" y="898"/>
                  </a:cubicBezTo>
                  <a:cubicBezTo>
                    <a:pt x="19332" y="34159"/>
                    <a:pt x="18840" y="68718"/>
                    <a:pt x="18974" y="10320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4008DF29-4EAE-49AA-8B85-285D894E002F}"/>
                </a:ext>
              </a:extLst>
            </p:cNvPr>
            <p:cNvSpPr/>
            <p:nvPr/>
          </p:nvSpPr>
          <p:spPr>
            <a:xfrm>
              <a:off x="5965894" y="260295"/>
              <a:ext cx="48618" cy="91283"/>
            </a:xfrm>
            <a:custGeom>
              <a:avLst/>
              <a:gdLst>
                <a:gd name="connsiteX0" fmla="*/ 50833 w 48618"/>
                <a:gd name="connsiteY0" fmla="*/ 3560 h 91283"/>
                <a:gd name="connsiteX1" fmla="*/ 6098 w 48618"/>
                <a:gd name="connsiteY1" fmla="*/ 92181 h 91283"/>
                <a:gd name="connsiteX2" fmla="*/ 9229 w 48618"/>
                <a:gd name="connsiteY2" fmla="*/ 61783 h 91283"/>
                <a:gd name="connsiteX3" fmla="*/ 41260 w 48618"/>
                <a:gd name="connsiteY3" fmla="*/ 9621 h 91283"/>
                <a:gd name="connsiteX4" fmla="*/ 46628 w 48618"/>
                <a:gd name="connsiteY4" fmla="*/ 898 h 9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91283">
                  <a:moveTo>
                    <a:pt x="50833" y="3560"/>
                  </a:moveTo>
                  <a:cubicBezTo>
                    <a:pt x="37032" y="33242"/>
                    <a:pt x="38978" y="70462"/>
                    <a:pt x="6098" y="92181"/>
                  </a:cubicBezTo>
                  <a:cubicBezTo>
                    <a:pt x="-367" y="80998"/>
                    <a:pt x="1624" y="68270"/>
                    <a:pt x="9229" y="61783"/>
                  </a:cubicBezTo>
                  <a:cubicBezTo>
                    <a:pt x="26184" y="47557"/>
                    <a:pt x="31888" y="27762"/>
                    <a:pt x="41260" y="9621"/>
                  </a:cubicBezTo>
                  <a:cubicBezTo>
                    <a:pt x="42826" y="6602"/>
                    <a:pt x="44816" y="3806"/>
                    <a:pt x="4662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DDA7D43E-7F64-4B7D-A99E-7427742F29B4}"/>
                </a:ext>
              </a:extLst>
            </p:cNvPr>
            <p:cNvSpPr/>
            <p:nvPr/>
          </p:nvSpPr>
          <p:spPr>
            <a:xfrm>
              <a:off x="6960485" y="3767404"/>
              <a:ext cx="51211" cy="99492"/>
            </a:xfrm>
            <a:custGeom>
              <a:avLst/>
              <a:gdLst>
                <a:gd name="connsiteX0" fmla="*/ 53426 w 51211"/>
                <a:gd name="connsiteY0" fmla="*/ 3202 h 99492"/>
                <a:gd name="connsiteX1" fmla="*/ 2785 w 51211"/>
                <a:gd name="connsiteY1" fmla="*/ 100390 h 99492"/>
                <a:gd name="connsiteX2" fmla="*/ 22178 w 51211"/>
                <a:gd name="connsiteY2" fmla="*/ 49347 h 99492"/>
                <a:gd name="connsiteX3" fmla="*/ 47342 w 51211"/>
                <a:gd name="connsiteY3" fmla="*/ 898 h 9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11" h="99492">
                  <a:moveTo>
                    <a:pt x="53426" y="3202"/>
                  </a:moveTo>
                  <a:cubicBezTo>
                    <a:pt x="42645" y="38566"/>
                    <a:pt x="28285" y="72162"/>
                    <a:pt x="2785" y="100390"/>
                  </a:cubicBezTo>
                  <a:cubicBezTo>
                    <a:pt x="-1196" y="79342"/>
                    <a:pt x="16765" y="66839"/>
                    <a:pt x="22178" y="49347"/>
                  </a:cubicBezTo>
                  <a:cubicBezTo>
                    <a:pt x="27479" y="32235"/>
                    <a:pt x="38708" y="16958"/>
                    <a:pt x="4734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41820EB4-EE07-4A29-980E-88B83A12D57C}"/>
                </a:ext>
              </a:extLst>
            </p:cNvPr>
            <p:cNvSpPr/>
            <p:nvPr/>
          </p:nvSpPr>
          <p:spPr>
            <a:xfrm>
              <a:off x="4648617" y="3177428"/>
              <a:ext cx="74586" cy="40504"/>
            </a:xfrm>
            <a:custGeom>
              <a:avLst/>
              <a:gdLst>
                <a:gd name="connsiteX0" fmla="*/ 2215 w 74586"/>
                <a:gd name="connsiteY0" fmla="*/ 1591 h 40504"/>
                <a:gd name="connsiteX1" fmla="*/ 38316 w 74586"/>
                <a:gd name="connsiteY1" fmla="*/ 27359 h 40504"/>
                <a:gd name="connsiteX2" fmla="*/ 73970 w 74586"/>
                <a:gd name="connsiteY2" fmla="*/ 898 h 40504"/>
                <a:gd name="connsiteX3" fmla="*/ 73009 w 74586"/>
                <a:gd name="connsiteY3" fmla="*/ 17652 h 40504"/>
                <a:gd name="connsiteX4" fmla="*/ 51245 w 74586"/>
                <a:gd name="connsiteY4" fmla="*/ 38498 h 40504"/>
                <a:gd name="connsiteX5" fmla="*/ 2215 w 74586"/>
                <a:gd name="connsiteY5" fmla="*/ 1591 h 4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86" h="40504">
                  <a:moveTo>
                    <a:pt x="2215" y="1591"/>
                  </a:moveTo>
                  <a:cubicBezTo>
                    <a:pt x="13756" y="16332"/>
                    <a:pt x="20579" y="34047"/>
                    <a:pt x="38316" y="27359"/>
                  </a:cubicBezTo>
                  <a:cubicBezTo>
                    <a:pt x="51200" y="22483"/>
                    <a:pt x="61422" y="10561"/>
                    <a:pt x="73970" y="898"/>
                  </a:cubicBezTo>
                  <a:cubicBezTo>
                    <a:pt x="78646" y="6132"/>
                    <a:pt x="76968" y="12820"/>
                    <a:pt x="73009" y="17652"/>
                  </a:cubicBezTo>
                  <a:cubicBezTo>
                    <a:pt x="66634" y="25436"/>
                    <a:pt x="59946" y="35166"/>
                    <a:pt x="51245" y="38498"/>
                  </a:cubicBezTo>
                  <a:cubicBezTo>
                    <a:pt x="27132" y="47759"/>
                    <a:pt x="9238" y="34718"/>
                    <a:pt x="2215" y="159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:a16="http://schemas.microsoft.com/office/drawing/2014/main" id="{FC3425E0-BB9F-49DC-8BB1-3B8A070E00C0}"/>
                </a:ext>
              </a:extLst>
            </p:cNvPr>
            <p:cNvSpPr/>
            <p:nvPr/>
          </p:nvSpPr>
          <p:spPr>
            <a:xfrm>
              <a:off x="4913005" y="3003942"/>
              <a:ext cx="60708" cy="135348"/>
            </a:xfrm>
            <a:custGeom>
              <a:avLst/>
              <a:gdLst>
                <a:gd name="connsiteX0" fmla="*/ 2215 w 60708"/>
                <a:gd name="connsiteY0" fmla="*/ 1323 h 135348"/>
                <a:gd name="connsiteX1" fmla="*/ 10088 w 60708"/>
                <a:gd name="connsiteY1" fmla="*/ 8436 h 135348"/>
                <a:gd name="connsiteX2" fmla="*/ 62586 w 60708"/>
                <a:gd name="connsiteY2" fmla="*/ 126203 h 135348"/>
                <a:gd name="connsiteX3" fmla="*/ 62586 w 60708"/>
                <a:gd name="connsiteY3" fmla="*/ 136246 h 135348"/>
                <a:gd name="connsiteX4" fmla="*/ 53884 w 60708"/>
                <a:gd name="connsiteY4" fmla="*/ 123743 h 135348"/>
                <a:gd name="connsiteX5" fmla="*/ 9148 w 60708"/>
                <a:gd name="connsiteY5" fmla="*/ 17338 h 135348"/>
                <a:gd name="connsiteX6" fmla="*/ 2438 w 60708"/>
                <a:gd name="connsiteY6" fmla="*/ 898 h 13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08" h="135348">
                  <a:moveTo>
                    <a:pt x="2215" y="1323"/>
                  </a:moveTo>
                  <a:cubicBezTo>
                    <a:pt x="4899" y="3560"/>
                    <a:pt x="8746" y="5483"/>
                    <a:pt x="10088" y="8436"/>
                  </a:cubicBezTo>
                  <a:cubicBezTo>
                    <a:pt x="27826" y="47580"/>
                    <a:pt x="45228" y="86880"/>
                    <a:pt x="62586" y="126203"/>
                  </a:cubicBezTo>
                  <a:cubicBezTo>
                    <a:pt x="63346" y="127925"/>
                    <a:pt x="62586" y="130296"/>
                    <a:pt x="62586" y="136246"/>
                  </a:cubicBezTo>
                  <a:cubicBezTo>
                    <a:pt x="58336" y="130252"/>
                    <a:pt x="55405" y="127299"/>
                    <a:pt x="53884" y="123743"/>
                  </a:cubicBezTo>
                  <a:cubicBezTo>
                    <a:pt x="38853" y="88327"/>
                    <a:pt x="23934" y="52859"/>
                    <a:pt x="9148" y="17338"/>
                  </a:cubicBezTo>
                  <a:cubicBezTo>
                    <a:pt x="6911" y="11858"/>
                    <a:pt x="4675" y="6378"/>
                    <a:pt x="243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:a16="http://schemas.microsoft.com/office/drawing/2014/main" id="{19773DBE-63D2-4DE5-87E7-8EA427BF757B}"/>
                </a:ext>
              </a:extLst>
            </p:cNvPr>
            <p:cNvSpPr/>
            <p:nvPr/>
          </p:nvSpPr>
          <p:spPr>
            <a:xfrm>
              <a:off x="7543896" y="5823797"/>
              <a:ext cx="59207" cy="115821"/>
            </a:xfrm>
            <a:custGeom>
              <a:avLst/>
              <a:gdLst>
                <a:gd name="connsiteX0" fmla="*/ 56211 w 59207"/>
                <a:gd name="connsiteY0" fmla="*/ 116719 h 115821"/>
                <a:gd name="connsiteX1" fmla="*/ 2215 w 59207"/>
                <a:gd name="connsiteY1" fmla="*/ 898 h 115821"/>
                <a:gd name="connsiteX2" fmla="*/ 61422 w 59207"/>
                <a:gd name="connsiteY2" fmla="*/ 114818 h 1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07" h="115821">
                  <a:moveTo>
                    <a:pt x="56211" y="116719"/>
                  </a:moveTo>
                  <a:lnTo>
                    <a:pt x="2215" y="898"/>
                  </a:lnTo>
                  <a:cubicBezTo>
                    <a:pt x="37108" y="33331"/>
                    <a:pt x="48561" y="74421"/>
                    <a:pt x="61422" y="11481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:a16="http://schemas.microsoft.com/office/drawing/2014/main" id="{62D4E2DB-7141-4459-819B-1556B52E9119}"/>
                </a:ext>
              </a:extLst>
            </p:cNvPr>
            <p:cNvSpPr/>
            <p:nvPr/>
          </p:nvSpPr>
          <p:spPr>
            <a:xfrm>
              <a:off x="5084053" y="3453873"/>
              <a:ext cx="111302" cy="68400"/>
            </a:xfrm>
            <a:custGeom>
              <a:avLst/>
              <a:gdLst>
                <a:gd name="connsiteX0" fmla="*/ 6151 w 111302"/>
                <a:gd name="connsiteY0" fmla="*/ 898 h 68400"/>
                <a:gd name="connsiteX1" fmla="*/ 113517 w 111302"/>
                <a:gd name="connsiteY1" fmla="*/ 65295 h 68400"/>
                <a:gd name="connsiteX2" fmla="*/ 111280 w 111302"/>
                <a:gd name="connsiteY2" fmla="*/ 69299 h 68400"/>
                <a:gd name="connsiteX3" fmla="*/ 101215 w 111302"/>
                <a:gd name="connsiteY3" fmla="*/ 63595 h 68400"/>
                <a:gd name="connsiteX4" fmla="*/ 46950 w 111302"/>
                <a:gd name="connsiteY4" fmla="*/ 33801 h 68400"/>
                <a:gd name="connsiteX5" fmla="*/ 2215 w 111302"/>
                <a:gd name="connsiteY5" fmla="*/ 7653 h 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302" h="68400">
                  <a:moveTo>
                    <a:pt x="6151" y="898"/>
                  </a:moveTo>
                  <a:cubicBezTo>
                    <a:pt x="41560" y="22997"/>
                    <a:pt x="83052" y="34785"/>
                    <a:pt x="113517" y="65295"/>
                  </a:cubicBezTo>
                  <a:lnTo>
                    <a:pt x="111280" y="69299"/>
                  </a:lnTo>
                  <a:cubicBezTo>
                    <a:pt x="107925" y="67420"/>
                    <a:pt x="104413" y="65743"/>
                    <a:pt x="101215" y="63595"/>
                  </a:cubicBezTo>
                  <a:cubicBezTo>
                    <a:pt x="84036" y="52031"/>
                    <a:pt x="67506" y="40310"/>
                    <a:pt x="46950" y="33801"/>
                  </a:cubicBezTo>
                  <a:cubicBezTo>
                    <a:pt x="30890" y="28701"/>
                    <a:pt x="17044" y="16623"/>
                    <a:pt x="2215" y="76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:a16="http://schemas.microsoft.com/office/drawing/2014/main" id="{778CC8FA-D564-4E56-9B3E-85BC49D4CC02}"/>
                </a:ext>
              </a:extLst>
            </p:cNvPr>
            <p:cNvSpPr/>
            <p:nvPr/>
          </p:nvSpPr>
          <p:spPr>
            <a:xfrm>
              <a:off x="6958371" y="1641155"/>
              <a:ext cx="41709" cy="44802"/>
            </a:xfrm>
            <a:custGeom>
              <a:avLst/>
              <a:gdLst>
                <a:gd name="connsiteX0" fmla="*/ 18677 w 41709"/>
                <a:gd name="connsiteY0" fmla="*/ 45701 h 44802"/>
                <a:gd name="connsiteX1" fmla="*/ 2215 w 41709"/>
                <a:gd name="connsiteY1" fmla="*/ 24451 h 44802"/>
                <a:gd name="connsiteX2" fmla="*/ 40710 w 41709"/>
                <a:gd name="connsiteY2" fmla="*/ 898 h 44802"/>
                <a:gd name="connsiteX3" fmla="*/ 18677 w 41709"/>
                <a:gd name="connsiteY3" fmla="*/ 45701 h 4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9" h="44802">
                  <a:moveTo>
                    <a:pt x="18677" y="45701"/>
                  </a:moveTo>
                  <a:lnTo>
                    <a:pt x="2215" y="24451"/>
                  </a:lnTo>
                  <a:cubicBezTo>
                    <a:pt x="22681" y="2934"/>
                    <a:pt x="22681" y="2934"/>
                    <a:pt x="40710" y="898"/>
                  </a:cubicBezTo>
                  <a:cubicBezTo>
                    <a:pt x="53504" y="26644"/>
                    <a:pt x="24359" y="28321"/>
                    <a:pt x="18677" y="4570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14FF1876-3061-4DB5-A74A-CEFAB68A88B6}"/>
                </a:ext>
              </a:extLst>
            </p:cNvPr>
            <p:cNvSpPr/>
            <p:nvPr/>
          </p:nvSpPr>
          <p:spPr>
            <a:xfrm>
              <a:off x="5959555" y="6629613"/>
              <a:ext cx="68132" cy="43717"/>
            </a:xfrm>
            <a:custGeom>
              <a:avLst/>
              <a:gdLst>
                <a:gd name="connsiteX0" fmla="*/ 70347 w 68132"/>
                <a:gd name="connsiteY0" fmla="*/ 15559 h 43717"/>
                <a:gd name="connsiteX1" fmla="*/ 54086 w 68132"/>
                <a:gd name="connsiteY1" fmla="*/ 22896 h 43717"/>
                <a:gd name="connsiteX2" fmla="*/ 9082 w 68132"/>
                <a:gd name="connsiteY2" fmla="*/ 39762 h 43717"/>
                <a:gd name="connsiteX3" fmla="*/ 2215 w 68132"/>
                <a:gd name="connsiteY3" fmla="*/ 44615 h 43717"/>
                <a:gd name="connsiteX4" fmla="*/ 3780 w 68132"/>
                <a:gd name="connsiteY4" fmla="*/ 30591 h 43717"/>
                <a:gd name="connsiteX5" fmla="*/ 39457 w 68132"/>
                <a:gd name="connsiteY5" fmla="*/ 4935 h 43717"/>
                <a:gd name="connsiteX6" fmla="*/ 70347 w 68132"/>
                <a:gd name="connsiteY6" fmla="*/ 15559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132" h="43717">
                  <a:moveTo>
                    <a:pt x="70347" y="15559"/>
                  </a:moveTo>
                  <a:cubicBezTo>
                    <a:pt x="64465" y="18378"/>
                    <a:pt x="57911" y="24306"/>
                    <a:pt x="54086" y="22896"/>
                  </a:cubicBezTo>
                  <a:cubicBezTo>
                    <a:pt x="33508" y="15224"/>
                    <a:pt x="20758" y="25267"/>
                    <a:pt x="9082" y="39762"/>
                  </a:cubicBezTo>
                  <a:cubicBezTo>
                    <a:pt x="6934" y="41574"/>
                    <a:pt x="4630" y="43184"/>
                    <a:pt x="2215" y="44615"/>
                  </a:cubicBezTo>
                  <a:cubicBezTo>
                    <a:pt x="2796" y="38263"/>
                    <a:pt x="1611" y="32358"/>
                    <a:pt x="3780" y="30591"/>
                  </a:cubicBezTo>
                  <a:cubicBezTo>
                    <a:pt x="14942" y="21062"/>
                    <a:pt x="26886" y="12495"/>
                    <a:pt x="39457" y="4935"/>
                  </a:cubicBezTo>
                  <a:cubicBezTo>
                    <a:pt x="52520" y="-2491"/>
                    <a:pt x="57911" y="-76"/>
                    <a:pt x="70347" y="1555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:a16="http://schemas.microsoft.com/office/drawing/2014/main" id="{50EF4CD1-4B33-414A-81E0-3EBEA9FF0766}"/>
                </a:ext>
              </a:extLst>
            </p:cNvPr>
            <p:cNvSpPr/>
            <p:nvPr/>
          </p:nvSpPr>
          <p:spPr>
            <a:xfrm>
              <a:off x="5371749" y="923593"/>
              <a:ext cx="72427" cy="89180"/>
            </a:xfrm>
            <a:custGeom>
              <a:avLst/>
              <a:gdLst>
                <a:gd name="connsiteX0" fmla="*/ 70012 w 72427"/>
                <a:gd name="connsiteY0" fmla="*/ 90079 h 89180"/>
                <a:gd name="connsiteX1" fmla="*/ 2215 w 72427"/>
                <a:gd name="connsiteY1" fmla="*/ 898 h 89180"/>
                <a:gd name="connsiteX2" fmla="*/ 29056 w 72427"/>
                <a:gd name="connsiteY2" fmla="*/ 21700 h 89180"/>
                <a:gd name="connsiteX3" fmla="*/ 55763 w 72427"/>
                <a:gd name="connsiteY3" fmla="*/ 59166 h 89180"/>
                <a:gd name="connsiteX4" fmla="*/ 74642 w 72427"/>
                <a:gd name="connsiteY4" fmla="*/ 85829 h 8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27" h="89180">
                  <a:moveTo>
                    <a:pt x="70012" y="90079"/>
                  </a:moveTo>
                  <a:cubicBezTo>
                    <a:pt x="43819" y="64982"/>
                    <a:pt x="24963" y="34293"/>
                    <a:pt x="2215" y="898"/>
                  </a:cubicBezTo>
                  <a:cubicBezTo>
                    <a:pt x="17760" y="4880"/>
                    <a:pt x="23240" y="13379"/>
                    <a:pt x="29056" y="21700"/>
                  </a:cubicBezTo>
                  <a:cubicBezTo>
                    <a:pt x="37824" y="34271"/>
                    <a:pt x="46950" y="46663"/>
                    <a:pt x="55763" y="59166"/>
                  </a:cubicBezTo>
                  <a:cubicBezTo>
                    <a:pt x="62093" y="68114"/>
                    <a:pt x="68356" y="76949"/>
                    <a:pt x="74642" y="8582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:a16="http://schemas.microsoft.com/office/drawing/2014/main" id="{60EE03A9-91C2-4025-8F94-084861EC4D8E}"/>
                </a:ext>
              </a:extLst>
            </p:cNvPr>
            <p:cNvSpPr/>
            <p:nvPr/>
          </p:nvSpPr>
          <p:spPr>
            <a:xfrm>
              <a:off x="6330370" y="345897"/>
              <a:ext cx="33283" cy="80882"/>
            </a:xfrm>
            <a:custGeom>
              <a:avLst/>
              <a:gdLst>
                <a:gd name="connsiteX0" fmla="*/ 2215 w 33283"/>
                <a:gd name="connsiteY0" fmla="*/ 898 h 80882"/>
                <a:gd name="connsiteX1" fmla="*/ 35498 w 33283"/>
                <a:gd name="connsiteY1" fmla="*/ 81780 h 80882"/>
                <a:gd name="connsiteX2" fmla="*/ 2215 w 33283"/>
                <a:gd name="connsiteY2" fmla="*/ 898 h 8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83" h="80882">
                  <a:moveTo>
                    <a:pt x="2215" y="898"/>
                  </a:moveTo>
                  <a:cubicBezTo>
                    <a:pt x="13913" y="29350"/>
                    <a:pt x="24336" y="54581"/>
                    <a:pt x="35498" y="81780"/>
                  </a:cubicBezTo>
                  <a:cubicBezTo>
                    <a:pt x="2841" y="64020"/>
                    <a:pt x="2841" y="64020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:a16="http://schemas.microsoft.com/office/drawing/2014/main" id="{CF77FA50-EFE9-454F-A32B-009051AE4A0D}"/>
                </a:ext>
              </a:extLst>
            </p:cNvPr>
            <p:cNvSpPr/>
            <p:nvPr/>
          </p:nvSpPr>
          <p:spPr>
            <a:xfrm>
              <a:off x="5941034" y="6594595"/>
              <a:ext cx="64777" cy="57877"/>
            </a:xfrm>
            <a:custGeom>
              <a:avLst/>
              <a:gdLst>
                <a:gd name="connsiteX0" fmla="*/ 66992 w 64777"/>
                <a:gd name="connsiteY0" fmla="*/ 898 h 57877"/>
                <a:gd name="connsiteX1" fmla="*/ 12369 w 64777"/>
                <a:gd name="connsiteY1" fmla="*/ 58003 h 57877"/>
                <a:gd name="connsiteX2" fmla="*/ 2215 w 64777"/>
                <a:gd name="connsiteY2" fmla="*/ 58205 h 57877"/>
                <a:gd name="connsiteX3" fmla="*/ 66992 w 64777"/>
                <a:gd name="connsiteY3" fmla="*/ 898 h 5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77" h="57877">
                  <a:moveTo>
                    <a:pt x="66992" y="898"/>
                  </a:moveTo>
                  <a:cubicBezTo>
                    <a:pt x="51826" y="25302"/>
                    <a:pt x="30823" y="40512"/>
                    <a:pt x="12369" y="58003"/>
                  </a:cubicBezTo>
                  <a:cubicBezTo>
                    <a:pt x="10669" y="59614"/>
                    <a:pt x="6107" y="58205"/>
                    <a:pt x="2215" y="58205"/>
                  </a:cubicBezTo>
                  <a:cubicBezTo>
                    <a:pt x="10647" y="38879"/>
                    <a:pt x="46279" y="6714"/>
                    <a:pt x="6699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:a16="http://schemas.microsoft.com/office/drawing/2014/main" id="{88875ECB-F13B-4A6C-8602-0181EDC8FD0D}"/>
                </a:ext>
              </a:extLst>
            </p:cNvPr>
            <p:cNvSpPr/>
            <p:nvPr/>
          </p:nvSpPr>
          <p:spPr>
            <a:xfrm>
              <a:off x="6954506" y="1698242"/>
              <a:ext cx="37752" cy="36075"/>
            </a:xfrm>
            <a:custGeom>
              <a:avLst/>
              <a:gdLst>
                <a:gd name="connsiteX0" fmla="*/ 10620 w 37752"/>
                <a:gd name="connsiteY0" fmla="*/ 36974 h 36075"/>
                <a:gd name="connsiteX1" fmla="*/ 5811 w 37752"/>
                <a:gd name="connsiteY1" fmla="*/ 16843 h 36075"/>
                <a:gd name="connsiteX2" fmla="*/ 26703 w 37752"/>
                <a:gd name="connsiteY2" fmla="*/ 1320 h 36075"/>
                <a:gd name="connsiteX3" fmla="*/ 39967 w 37752"/>
                <a:gd name="connsiteY3" fmla="*/ 4160 h 36075"/>
                <a:gd name="connsiteX4" fmla="*/ 34040 w 37752"/>
                <a:gd name="connsiteY4" fmla="*/ 18878 h 36075"/>
                <a:gd name="connsiteX5" fmla="*/ 10620 w 37752"/>
                <a:gd name="connsiteY5" fmla="*/ 36974 h 3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52" h="36075">
                  <a:moveTo>
                    <a:pt x="10620" y="36974"/>
                  </a:moveTo>
                  <a:cubicBezTo>
                    <a:pt x="980" y="31919"/>
                    <a:pt x="-4" y="23866"/>
                    <a:pt x="5811" y="16843"/>
                  </a:cubicBezTo>
                  <a:cubicBezTo>
                    <a:pt x="11672" y="10332"/>
                    <a:pt x="18785" y="5055"/>
                    <a:pt x="26703" y="1320"/>
                  </a:cubicBezTo>
                  <a:cubicBezTo>
                    <a:pt x="29857" y="-269"/>
                    <a:pt x="35471" y="3064"/>
                    <a:pt x="39967" y="4160"/>
                  </a:cubicBezTo>
                  <a:cubicBezTo>
                    <a:pt x="38088" y="9171"/>
                    <a:pt x="37462" y="15344"/>
                    <a:pt x="34040" y="18878"/>
                  </a:cubicBezTo>
                  <a:cubicBezTo>
                    <a:pt x="27665" y="25387"/>
                    <a:pt x="19635" y="30219"/>
                    <a:pt x="10620" y="369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:a16="http://schemas.microsoft.com/office/drawing/2014/main" id="{279CFB6D-A4FC-476C-9F9A-825CC51F8973}"/>
                </a:ext>
              </a:extLst>
            </p:cNvPr>
            <p:cNvSpPr/>
            <p:nvPr/>
          </p:nvSpPr>
          <p:spPr>
            <a:xfrm>
              <a:off x="6465298" y="5309044"/>
              <a:ext cx="27798" cy="58197"/>
            </a:xfrm>
            <a:custGeom>
              <a:avLst/>
              <a:gdLst>
                <a:gd name="connsiteX0" fmla="*/ 11067 w 27798"/>
                <a:gd name="connsiteY0" fmla="*/ 898 h 58197"/>
                <a:gd name="connsiteX1" fmla="*/ 30013 w 27798"/>
                <a:gd name="connsiteY1" fmla="*/ 57064 h 58197"/>
                <a:gd name="connsiteX2" fmla="*/ 3171 w 27798"/>
                <a:gd name="connsiteY2" fmla="*/ 52590 h 58197"/>
                <a:gd name="connsiteX3" fmla="*/ 11067 w 27798"/>
                <a:gd name="connsiteY3" fmla="*/ 898 h 5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98" h="58197">
                  <a:moveTo>
                    <a:pt x="11067" y="898"/>
                  </a:moveTo>
                  <a:cubicBezTo>
                    <a:pt x="26255" y="18345"/>
                    <a:pt x="2612" y="43979"/>
                    <a:pt x="30013" y="57064"/>
                  </a:cubicBezTo>
                  <a:cubicBezTo>
                    <a:pt x="16592" y="62455"/>
                    <a:pt x="10150" y="55767"/>
                    <a:pt x="3171" y="52590"/>
                  </a:cubicBezTo>
                  <a:cubicBezTo>
                    <a:pt x="1315" y="8526"/>
                    <a:pt x="1315" y="8526"/>
                    <a:pt x="1106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:a16="http://schemas.microsoft.com/office/drawing/2014/main" id="{6B4F6B31-D260-4EFF-9788-77DAA0E1B919}"/>
                </a:ext>
              </a:extLst>
            </p:cNvPr>
            <p:cNvSpPr/>
            <p:nvPr/>
          </p:nvSpPr>
          <p:spPr>
            <a:xfrm>
              <a:off x="6431505" y="6487207"/>
              <a:ext cx="24973" cy="66388"/>
            </a:xfrm>
            <a:custGeom>
              <a:avLst/>
              <a:gdLst>
                <a:gd name="connsiteX0" fmla="*/ 27168 w 24973"/>
                <a:gd name="connsiteY0" fmla="*/ 898 h 66388"/>
                <a:gd name="connsiteX1" fmla="*/ 5158 w 24973"/>
                <a:gd name="connsiteY1" fmla="*/ 67286 h 66388"/>
                <a:gd name="connsiteX2" fmla="*/ 27168 w 24973"/>
                <a:gd name="connsiteY2" fmla="*/ 898 h 6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73" h="66388">
                  <a:moveTo>
                    <a:pt x="27168" y="898"/>
                  </a:moveTo>
                  <a:cubicBezTo>
                    <a:pt x="27816" y="26823"/>
                    <a:pt x="12606" y="44717"/>
                    <a:pt x="5158" y="67286"/>
                  </a:cubicBezTo>
                  <a:cubicBezTo>
                    <a:pt x="-2738" y="47043"/>
                    <a:pt x="5471" y="22684"/>
                    <a:pt x="2716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: фигура 255">
              <a:extLst>
                <a:ext uri="{FF2B5EF4-FFF2-40B4-BE49-F238E27FC236}">
                  <a16:creationId xmlns:a16="http://schemas.microsoft.com/office/drawing/2014/main" id="{CA46A7E9-42AD-4E95-ACC1-588B9A773DB6}"/>
                </a:ext>
              </a:extLst>
            </p:cNvPr>
            <p:cNvSpPr/>
            <p:nvPr/>
          </p:nvSpPr>
          <p:spPr>
            <a:xfrm>
              <a:off x="6131810" y="119265"/>
              <a:ext cx="84148" cy="66276"/>
            </a:xfrm>
            <a:custGeom>
              <a:avLst/>
              <a:gdLst>
                <a:gd name="connsiteX0" fmla="*/ 86363 w 84148"/>
                <a:gd name="connsiteY0" fmla="*/ 898 h 66276"/>
                <a:gd name="connsiteX1" fmla="*/ 2215 w 84148"/>
                <a:gd name="connsiteY1" fmla="*/ 67174 h 6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148" h="66276">
                  <a:moveTo>
                    <a:pt x="86363" y="898"/>
                  </a:moveTo>
                  <a:cubicBezTo>
                    <a:pt x="65538" y="37268"/>
                    <a:pt x="32680" y="50801"/>
                    <a:pt x="2215" y="671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: фигура 256">
              <a:extLst>
                <a:ext uri="{FF2B5EF4-FFF2-40B4-BE49-F238E27FC236}">
                  <a16:creationId xmlns:a16="http://schemas.microsoft.com/office/drawing/2014/main" id="{59EAE244-E5B2-45D7-AA85-DE22DD4EA03C}"/>
                </a:ext>
              </a:extLst>
            </p:cNvPr>
            <p:cNvSpPr/>
            <p:nvPr/>
          </p:nvSpPr>
          <p:spPr>
            <a:xfrm>
              <a:off x="5274895" y="1575192"/>
              <a:ext cx="29412" cy="46301"/>
            </a:xfrm>
            <a:custGeom>
              <a:avLst/>
              <a:gdLst>
                <a:gd name="connsiteX0" fmla="*/ 2215 w 29412"/>
                <a:gd name="connsiteY0" fmla="*/ 898 h 46301"/>
                <a:gd name="connsiteX1" fmla="*/ 30532 w 29412"/>
                <a:gd name="connsiteY1" fmla="*/ 17607 h 46301"/>
                <a:gd name="connsiteX2" fmla="*/ 19885 w 29412"/>
                <a:gd name="connsiteY2" fmla="*/ 47200 h 46301"/>
                <a:gd name="connsiteX3" fmla="*/ 2215 w 29412"/>
                <a:gd name="connsiteY3" fmla="*/ 898 h 4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12" h="46301">
                  <a:moveTo>
                    <a:pt x="2215" y="898"/>
                  </a:moveTo>
                  <a:cubicBezTo>
                    <a:pt x="16060" y="3135"/>
                    <a:pt x="27558" y="5081"/>
                    <a:pt x="30532" y="17607"/>
                  </a:cubicBezTo>
                  <a:cubicBezTo>
                    <a:pt x="33082" y="28299"/>
                    <a:pt x="31807" y="39572"/>
                    <a:pt x="19885" y="47200"/>
                  </a:cubicBezTo>
                  <a:cubicBezTo>
                    <a:pt x="14114" y="32101"/>
                    <a:pt x="8858" y="18367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: фигура 257">
              <a:extLst>
                <a:ext uri="{FF2B5EF4-FFF2-40B4-BE49-F238E27FC236}">
                  <a16:creationId xmlns:a16="http://schemas.microsoft.com/office/drawing/2014/main" id="{AA432404-DC10-4B19-BBAD-8F0C0BB2B40A}"/>
                </a:ext>
              </a:extLst>
            </p:cNvPr>
            <p:cNvSpPr/>
            <p:nvPr/>
          </p:nvSpPr>
          <p:spPr>
            <a:xfrm>
              <a:off x="5256129" y="1675693"/>
              <a:ext cx="33932" cy="27353"/>
            </a:xfrm>
            <a:custGeom>
              <a:avLst/>
              <a:gdLst>
                <a:gd name="connsiteX0" fmla="*/ 2215 w 33932"/>
                <a:gd name="connsiteY0" fmla="*/ 2484 h 27353"/>
                <a:gd name="connsiteX1" fmla="*/ 36147 w 33932"/>
                <a:gd name="connsiteY1" fmla="*/ 26127 h 27353"/>
                <a:gd name="connsiteX2" fmla="*/ 8657 w 33932"/>
                <a:gd name="connsiteY2" fmla="*/ 28252 h 27353"/>
                <a:gd name="connsiteX3" fmla="*/ 2215 w 33932"/>
                <a:gd name="connsiteY3" fmla="*/ 2484 h 2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32" h="27353">
                  <a:moveTo>
                    <a:pt x="2215" y="2484"/>
                  </a:moveTo>
                  <a:cubicBezTo>
                    <a:pt x="24314" y="-983"/>
                    <a:pt x="24314" y="-983"/>
                    <a:pt x="36147" y="26127"/>
                  </a:cubicBezTo>
                  <a:lnTo>
                    <a:pt x="8657" y="28252"/>
                  </a:lnTo>
                  <a:cubicBezTo>
                    <a:pt x="6442" y="19372"/>
                    <a:pt x="4541" y="11811"/>
                    <a:pt x="2215" y="24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: фигура 258">
              <a:extLst>
                <a:ext uri="{FF2B5EF4-FFF2-40B4-BE49-F238E27FC236}">
                  <a16:creationId xmlns:a16="http://schemas.microsoft.com/office/drawing/2014/main" id="{279D7364-479D-44B0-AB88-87185B077B43}"/>
                </a:ext>
              </a:extLst>
            </p:cNvPr>
            <p:cNvSpPr/>
            <p:nvPr/>
          </p:nvSpPr>
          <p:spPr>
            <a:xfrm>
              <a:off x="5134134" y="3547706"/>
              <a:ext cx="38473" cy="35010"/>
            </a:xfrm>
            <a:custGeom>
              <a:avLst/>
              <a:gdLst>
                <a:gd name="connsiteX0" fmla="*/ 40688 w 38473"/>
                <a:gd name="connsiteY0" fmla="*/ 14610 h 35010"/>
                <a:gd name="connsiteX1" fmla="*/ 17850 w 38473"/>
                <a:gd name="connsiteY1" fmla="*/ 35166 h 35010"/>
                <a:gd name="connsiteX2" fmla="*/ 5391 w 38473"/>
                <a:gd name="connsiteY2" fmla="*/ 898 h 35010"/>
                <a:gd name="connsiteX3" fmla="*/ 40688 w 38473"/>
                <a:gd name="connsiteY3" fmla="*/ 14610 h 3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73" h="35010">
                  <a:moveTo>
                    <a:pt x="40688" y="14610"/>
                  </a:moveTo>
                  <a:cubicBezTo>
                    <a:pt x="36975" y="32907"/>
                    <a:pt x="30757" y="38029"/>
                    <a:pt x="17850" y="35166"/>
                  </a:cubicBezTo>
                  <a:cubicBezTo>
                    <a:pt x="2014" y="31632"/>
                    <a:pt x="-1095" y="23087"/>
                    <a:pt x="5391" y="898"/>
                  </a:cubicBezTo>
                  <a:cubicBezTo>
                    <a:pt x="20289" y="20806"/>
                    <a:pt x="20289" y="20806"/>
                    <a:pt x="40688" y="1461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: фигура 259">
              <a:extLst>
                <a:ext uri="{FF2B5EF4-FFF2-40B4-BE49-F238E27FC236}">
                  <a16:creationId xmlns:a16="http://schemas.microsoft.com/office/drawing/2014/main" id="{9FDB386B-3938-4599-9AB7-83808D1EA05C}"/>
                </a:ext>
              </a:extLst>
            </p:cNvPr>
            <p:cNvSpPr/>
            <p:nvPr/>
          </p:nvSpPr>
          <p:spPr>
            <a:xfrm>
              <a:off x="5022026" y="2191741"/>
              <a:ext cx="59498" cy="38718"/>
            </a:xfrm>
            <a:custGeom>
              <a:avLst/>
              <a:gdLst>
                <a:gd name="connsiteX0" fmla="*/ 18588 w 59498"/>
                <a:gd name="connsiteY0" fmla="*/ 1457 h 38718"/>
                <a:gd name="connsiteX1" fmla="*/ 20959 w 59498"/>
                <a:gd name="connsiteY1" fmla="*/ 3515 h 38718"/>
                <a:gd name="connsiteX2" fmla="*/ 61713 w 59498"/>
                <a:gd name="connsiteY2" fmla="*/ 39617 h 38718"/>
                <a:gd name="connsiteX3" fmla="*/ 2639 w 59498"/>
                <a:gd name="connsiteY3" fmla="*/ 898 h 38718"/>
                <a:gd name="connsiteX4" fmla="*/ 2215 w 59498"/>
                <a:gd name="connsiteY4" fmla="*/ 1614 h 3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98" h="38718">
                  <a:moveTo>
                    <a:pt x="18588" y="1457"/>
                  </a:moveTo>
                  <a:cubicBezTo>
                    <a:pt x="19684" y="2464"/>
                    <a:pt x="20489" y="3157"/>
                    <a:pt x="20959" y="3515"/>
                  </a:cubicBezTo>
                  <a:lnTo>
                    <a:pt x="61713" y="39617"/>
                  </a:lnTo>
                  <a:cubicBezTo>
                    <a:pt x="35274" y="36441"/>
                    <a:pt x="16150" y="22796"/>
                    <a:pt x="2639" y="898"/>
                  </a:cubicBezTo>
                  <a:lnTo>
                    <a:pt x="2215" y="161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: фигура 260">
              <a:extLst>
                <a:ext uri="{FF2B5EF4-FFF2-40B4-BE49-F238E27FC236}">
                  <a16:creationId xmlns:a16="http://schemas.microsoft.com/office/drawing/2014/main" id="{9377931B-5157-4C98-92BF-101BE0A0B505}"/>
                </a:ext>
              </a:extLst>
            </p:cNvPr>
            <p:cNvSpPr/>
            <p:nvPr/>
          </p:nvSpPr>
          <p:spPr>
            <a:xfrm>
              <a:off x="6566916" y="1077037"/>
              <a:ext cx="33688" cy="60549"/>
            </a:xfrm>
            <a:custGeom>
              <a:avLst/>
              <a:gdLst>
                <a:gd name="connsiteX0" fmla="*/ 2231 w 33688"/>
                <a:gd name="connsiteY0" fmla="*/ 898 h 60549"/>
                <a:gd name="connsiteX1" fmla="*/ 35604 w 33688"/>
                <a:gd name="connsiteY1" fmla="*/ 51539 h 60549"/>
                <a:gd name="connsiteX2" fmla="*/ 33099 w 33688"/>
                <a:gd name="connsiteY2" fmla="*/ 61448 h 60549"/>
                <a:gd name="connsiteX3" fmla="*/ 2231 w 33688"/>
                <a:gd name="connsiteY3" fmla="*/ 898 h 6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88" h="60549">
                  <a:moveTo>
                    <a:pt x="2231" y="898"/>
                  </a:moveTo>
                  <a:cubicBezTo>
                    <a:pt x="22206" y="12731"/>
                    <a:pt x="24599" y="35143"/>
                    <a:pt x="35604" y="51539"/>
                  </a:cubicBezTo>
                  <a:cubicBezTo>
                    <a:pt x="36790" y="53306"/>
                    <a:pt x="34128" y="57668"/>
                    <a:pt x="33099" y="61448"/>
                  </a:cubicBezTo>
                  <a:cubicBezTo>
                    <a:pt x="21289" y="52255"/>
                    <a:pt x="1560" y="13670"/>
                    <a:pt x="223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: фигура 261">
              <a:extLst>
                <a:ext uri="{FF2B5EF4-FFF2-40B4-BE49-F238E27FC236}">
                  <a16:creationId xmlns:a16="http://schemas.microsoft.com/office/drawing/2014/main" id="{25D5A2CC-5868-4D09-9A5D-00A321ADBCA8}"/>
                </a:ext>
              </a:extLst>
            </p:cNvPr>
            <p:cNvSpPr/>
            <p:nvPr/>
          </p:nvSpPr>
          <p:spPr>
            <a:xfrm>
              <a:off x="5872770" y="4962879"/>
              <a:ext cx="11780" cy="52296"/>
            </a:xfrm>
            <a:custGeom>
              <a:avLst/>
              <a:gdLst>
                <a:gd name="connsiteX0" fmla="*/ 9795 w 11780"/>
                <a:gd name="connsiteY0" fmla="*/ 53194 h 52296"/>
                <a:gd name="connsiteX1" fmla="*/ 7021 w 11780"/>
                <a:gd name="connsiteY1" fmla="*/ 898 h 52296"/>
                <a:gd name="connsiteX2" fmla="*/ 9795 w 11780"/>
                <a:gd name="connsiteY2" fmla="*/ 53194 h 5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0" h="52296">
                  <a:moveTo>
                    <a:pt x="9795" y="53194"/>
                  </a:moveTo>
                  <a:cubicBezTo>
                    <a:pt x="713" y="40758"/>
                    <a:pt x="-204" y="23154"/>
                    <a:pt x="7021" y="898"/>
                  </a:cubicBezTo>
                  <a:cubicBezTo>
                    <a:pt x="15118" y="13961"/>
                    <a:pt x="16326" y="36664"/>
                    <a:pt x="9795" y="5319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: фигура 262">
              <a:extLst>
                <a:ext uri="{FF2B5EF4-FFF2-40B4-BE49-F238E27FC236}">
                  <a16:creationId xmlns:a16="http://schemas.microsoft.com/office/drawing/2014/main" id="{88801399-0F77-4CBE-AE13-AC96A3B91374}"/>
                </a:ext>
              </a:extLst>
            </p:cNvPr>
            <p:cNvSpPr/>
            <p:nvPr/>
          </p:nvSpPr>
          <p:spPr>
            <a:xfrm>
              <a:off x="5424797" y="2843027"/>
              <a:ext cx="20358" cy="52048"/>
            </a:xfrm>
            <a:custGeom>
              <a:avLst/>
              <a:gdLst>
                <a:gd name="connsiteX0" fmla="*/ 17634 w 20358"/>
                <a:gd name="connsiteY0" fmla="*/ 898 h 52048"/>
                <a:gd name="connsiteX1" fmla="*/ 12512 w 20358"/>
                <a:gd name="connsiteY1" fmla="*/ 33153 h 52048"/>
                <a:gd name="connsiteX2" fmla="*/ 17388 w 20358"/>
                <a:gd name="connsiteY2" fmla="*/ 41965 h 52048"/>
                <a:gd name="connsiteX3" fmla="*/ 21862 w 20358"/>
                <a:gd name="connsiteY3" fmla="*/ 50085 h 52048"/>
                <a:gd name="connsiteX4" fmla="*/ 16001 w 20358"/>
                <a:gd name="connsiteY4" fmla="*/ 52859 h 52048"/>
                <a:gd name="connsiteX5" fmla="*/ 17634 w 20358"/>
                <a:gd name="connsiteY5" fmla="*/ 898 h 5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58" h="52048">
                  <a:moveTo>
                    <a:pt x="17634" y="898"/>
                  </a:moveTo>
                  <a:cubicBezTo>
                    <a:pt x="24904" y="14319"/>
                    <a:pt x="24904" y="14319"/>
                    <a:pt x="12512" y="33153"/>
                  </a:cubicBezTo>
                  <a:lnTo>
                    <a:pt x="17388" y="41965"/>
                  </a:lnTo>
                  <a:cubicBezTo>
                    <a:pt x="18753" y="44404"/>
                    <a:pt x="20117" y="46864"/>
                    <a:pt x="21862" y="50085"/>
                  </a:cubicBezTo>
                  <a:cubicBezTo>
                    <a:pt x="19312" y="51338"/>
                    <a:pt x="16874" y="53396"/>
                    <a:pt x="16001" y="52859"/>
                  </a:cubicBezTo>
                  <a:cubicBezTo>
                    <a:pt x="-2743" y="41429"/>
                    <a:pt x="-2542" y="20783"/>
                    <a:pt x="1763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: фигура 263">
              <a:extLst>
                <a:ext uri="{FF2B5EF4-FFF2-40B4-BE49-F238E27FC236}">
                  <a16:creationId xmlns:a16="http://schemas.microsoft.com/office/drawing/2014/main" id="{C5ABE516-6548-4FF3-96C2-F520DCD5ED74}"/>
                </a:ext>
              </a:extLst>
            </p:cNvPr>
            <p:cNvSpPr/>
            <p:nvPr/>
          </p:nvSpPr>
          <p:spPr>
            <a:xfrm>
              <a:off x="4914855" y="3721035"/>
              <a:ext cx="33916" cy="59923"/>
            </a:xfrm>
            <a:custGeom>
              <a:avLst/>
              <a:gdLst>
                <a:gd name="connsiteX0" fmla="*/ 10542 w 33916"/>
                <a:gd name="connsiteY0" fmla="*/ 898 h 59923"/>
                <a:gd name="connsiteX1" fmla="*/ 36131 w 33916"/>
                <a:gd name="connsiteY1" fmla="*/ 60822 h 59923"/>
                <a:gd name="connsiteX2" fmla="*/ 12935 w 33916"/>
                <a:gd name="connsiteY2" fmla="*/ 49436 h 59923"/>
                <a:gd name="connsiteX3" fmla="*/ 5844 w 33916"/>
                <a:gd name="connsiteY3" fmla="*/ 23490 h 59923"/>
                <a:gd name="connsiteX4" fmla="*/ 10542 w 33916"/>
                <a:gd name="connsiteY4" fmla="*/ 898 h 5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16" h="59923">
                  <a:moveTo>
                    <a:pt x="10542" y="898"/>
                  </a:moveTo>
                  <a:cubicBezTo>
                    <a:pt x="22710" y="43688"/>
                    <a:pt x="22710" y="43688"/>
                    <a:pt x="36131" y="60822"/>
                  </a:cubicBezTo>
                  <a:cubicBezTo>
                    <a:pt x="28324" y="57131"/>
                    <a:pt x="19556" y="54648"/>
                    <a:pt x="12935" y="49436"/>
                  </a:cubicBezTo>
                  <a:cubicBezTo>
                    <a:pt x="5106" y="43240"/>
                    <a:pt x="-2499" y="35747"/>
                    <a:pt x="5844" y="23490"/>
                  </a:cubicBezTo>
                  <a:cubicBezTo>
                    <a:pt x="9177" y="18680"/>
                    <a:pt x="8573" y="11277"/>
                    <a:pt x="1054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: фигура 264">
              <a:extLst>
                <a:ext uri="{FF2B5EF4-FFF2-40B4-BE49-F238E27FC236}">
                  <a16:creationId xmlns:a16="http://schemas.microsoft.com/office/drawing/2014/main" id="{D36226AB-CEE4-4525-A327-6A24E4DE00E1}"/>
                </a:ext>
              </a:extLst>
            </p:cNvPr>
            <p:cNvSpPr/>
            <p:nvPr/>
          </p:nvSpPr>
          <p:spPr>
            <a:xfrm>
              <a:off x="6325044" y="271635"/>
              <a:ext cx="20894" cy="53682"/>
            </a:xfrm>
            <a:custGeom>
              <a:avLst/>
              <a:gdLst>
                <a:gd name="connsiteX0" fmla="*/ 23109 w 20894"/>
                <a:gd name="connsiteY0" fmla="*/ 898 h 53682"/>
                <a:gd name="connsiteX1" fmla="*/ 8011 w 20894"/>
                <a:gd name="connsiteY1" fmla="*/ 54581 h 53682"/>
                <a:gd name="connsiteX2" fmla="*/ 23109 w 20894"/>
                <a:gd name="connsiteY2" fmla="*/ 898 h 5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94" h="53682">
                  <a:moveTo>
                    <a:pt x="23109" y="898"/>
                  </a:moveTo>
                  <a:lnTo>
                    <a:pt x="8011" y="54581"/>
                  </a:lnTo>
                  <a:cubicBezTo>
                    <a:pt x="-2816" y="27583"/>
                    <a:pt x="1144" y="12798"/>
                    <a:pt x="2310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: фигура 265">
              <a:extLst>
                <a:ext uri="{FF2B5EF4-FFF2-40B4-BE49-F238E27FC236}">
                  <a16:creationId xmlns:a16="http://schemas.microsoft.com/office/drawing/2014/main" id="{E12966DB-8169-43C5-8C8D-FAA4198BF3A9}"/>
                </a:ext>
              </a:extLst>
            </p:cNvPr>
            <p:cNvSpPr/>
            <p:nvPr/>
          </p:nvSpPr>
          <p:spPr>
            <a:xfrm>
              <a:off x="5017128" y="3975515"/>
              <a:ext cx="66074" cy="71912"/>
            </a:xfrm>
            <a:custGeom>
              <a:avLst/>
              <a:gdLst>
                <a:gd name="connsiteX0" fmla="*/ 68289 w 66074"/>
                <a:gd name="connsiteY0" fmla="*/ 898 h 71912"/>
                <a:gd name="connsiteX1" fmla="*/ 2215 w 66074"/>
                <a:gd name="connsiteY1" fmla="*/ 72811 h 71912"/>
                <a:gd name="connsiteX2" fmla="*/ 68289 w 66074"/>
                <a:gd name="connsiteY2" fmla="*/ 898 h 7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74" h="71912">
                  <a:moveTo>
                    <a:pt x="68289" y="898"/>
                  </a:moveTo>
                  <a:lnTo>
                    <a:pt x="2215" y="72811"/>
                  </a:lnTo>
                  <a:cubicBezTo>
                    <a:pt x="7963" y="54581"/>
                    <a:pt x="39077" y="19329"/>
                    <a:pt x="6828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: фигура 266">
              <a:extLst>
                <a:ext uri="{FF2B5EF4-FFF2-40B4-BE49-F238E27FC236}">
                  <a16:creationId xmlns:a16="http://schemas.microsoft.com/office/drawing/2014/main" id="{B434754E-B4DC-4A46-937C-9E89CC7F38D6}"/>
                </a:ext>
              </a:extLst>
            </p:cNvPr>
            <p:cNvSpPr/>
            <p:nvPr/>
          </p:nvSpPr>
          <p:spPr>
            <a:xfrm>
              <a:off x="5478041" y="1056704"/>
              <a:ext cx="46055" cy="70212"/>
            </a:xfrm>
            <a:custGeom>
              <a:avLst/>
              <a:gdLst>
                <a:gd name="connsiteX0" fmla="*/ 48270 w 46055"/>
                <a:gd name="connsiteY0" fmla="*/ 70574 h 70212"/>
                <a:gd name="connsiteX1" fmla="*/ 5592 w 46055"/>
                <a:gd name="connsiteY1" fmla="*/ 21857 h 70212"/>
                <a:gd name="connsiteX2" fmla="*/ 2662 w 46055"/>
                <a:gd name="connsiteY2" fmla="*/ 898 h 70212"/>
                <a:gd name="connsiteX3" fmla="*/ 2215 w 46055"/>
                <a:gd name="connsiteY3" fmla="*/ 1480 h 70212"/>
                <a:gd name="connsiteX4" fmla="*/ 22927 w 46055"/>
                <a:gd name="connsiteY4" fmla="*/ 28478 h 70212"/>
                <a:gd name="connsiteX5" fmla="*/ 35095 w 46055"/>
                <a:gd name="connsiteY5" fmla="*/ 45947 h 70212"/>
                <a:gd name="connsiteX6" fmla="*/ 47733 w 46055"/>
                <a:gd name="connsiteY6" fmla="*/ 71111 h 7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55" h="70212">
                  <a:moveTo>
                    <a:pt x="48270" y="70574"/>
                  </a:moveTo>
                  <a:cubicBezTo>
                    <a:pt x="33887" y="54447"/>
                    <a:pt x="18811" y="38879"/>
                    <a:pt x="5592" y="21857"/>
                  </a:cubicBezTo>
                  <a:cubicBezTo>
                    <a:pt x="1834" y="17025"/>
                    <a:pt x="3489" y="7989"/>
                    <a:pt x="2662" y="898"/>
                  </a:cubicBezTo>
                  <a:lnTo>
                    <a:pt x="2215" y="1480"/>
                  </a:lnTo>
                  <a:cubicBezTo>
                    <a:pt x="12123" y="7707"/>
                    <a:pt x="19483" y="17287"/>
                    <a:pt x="22927" y="28478"/>
                  </a:cubicBezTo>
                  <a:cubicBezTo>
                    <a:pt x="25030" y="34920"/>
                    <a:pt x="31516" y="39796"/>
                    <a:pt x="35095" y="45947"/>
                  </a:cubicBezTo>
                  <a:cubicBezTo>
                    <a:pt x="39792" y="54044"/>
                    <a:pt x="43550" y="62700"/>
                    <a:pt x="47733" y="711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: фигура 267">
              <a:extLst>
                <a:ext uri="{FF2B5EF4-FFF2-40B4-BE49-F238E27FC236}">
                  <a16:creationId xmlns:a16="http://schemas.microsoft.com/office/drawing/2014/main" id="{FCB7E6DD-042D-4AE9-8BE1-DCACB48839E3}"/>
                </a:ext>
              </a:extLst>
            </p:cNvPr>
            <p:cNvSpPr/>
            <p:nvPr/>
          </p:nvSpPr>
          <p:spPr>
            <a:xfrm>
              <a:off x="5683199" y="4931206"/>
              <a:ext cx="33999" cy="47889"/>
            </a:xfrm>
            <a:custGeom>
              <a:avLst/>
              <a:gdLst>
                <a:gd name="connsiteX0" fmla="*/ 2215 w 33999"/>
                <a:gd name="connsiteY0" fmla="*/ 898 h 47889"/>
                <a:gd name="connsiteX1" fmla="*/ 36214 w 33999"/>
                <a:gd name="connsiteY1" fmla="*/ 48788 h 47889"/>
                <a:gd name="connsiteX2" fmla="*/ 2215 w 33999"/>
                <a:gd name="connsiteY2" fmla="*/ 898 h 4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9" h="47889">
                  <a:moveTo>
                    <a:pt x="2215" y="898"/>
                  </a:moveTo>
                  <a:cubicBezTo>
                    <a:pt x="21317" y="14945"/>
                    <a:pt x="26819" y="32548"/>
                    <a:pt x="36214" y="48788"/>
                  </a:cubicBezTo>
                  <a:cubicBezTo>
                    <a:pt x="17000" y="47132"/>
                    <a:pt x="11989" y="40154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: фигура 269">
              <a:extLst>
                <a:ext uri="{FF2B5EF4-FFF2-40B4-BE49-F238E27FC236}">
                  <a16:creationId xmlns:a16="http://schemas.microsoft.com/office/drawing/2014/main" id="{1421732C-85EB-42BE-8292-F3F925E4F772}"/>
                </a:ext>
              </a:extLst>
            </p:cNvPr>
            <p:cNvSpPr/>
            <p:nvPr/>
          </p:nvSpPr>
          <p:spPr>
            <a:xfrm>
              <a:off x="5428474" y="1186527"/>
              <a:ext cx="49149" cy="45406"/>
            </a:xfrm>
            <a:custGeom>
              <a:avLst/>
              <a:gdLst>
                <a:gd name="connsiteX0" fmla="*/ 2215 w 49149"/>
                <a:gd name="connsiteY0" fmla="*/ 1480 h 45406"/>
                <a:gd name="connsiteX1" fmla="*/ 48203 w 49149"/>
                <a:gd name="connsiteY1" fmla="*/ 33399 h 45406"/>
                <a:gd name="connsiteX2" fmla="*/ 51334 w 49149"/>
                <a:gd name="connsiteY2" fmla="*/ 41339 h 45406"/>
                <a:gd name="connsiteX3" fmla="*/ 49098 w 49149"/>
                <a:gd name="connsiteY3" fmla="*/ 46305 h 45406"/>
                <a:gd name="connsiteX4" fmla="*/ 41783 w 49149"/>
                <a:gd name="connsiteY4" fmla="*/ 44314 h 45406"/>
                <a:gd name="connsiteX5" fmla="*/ 2729 w 49149"/>
                <a:gd name="connsiteY5" fmla="*/ 898 h 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49" h="45406">
                  <a:moveTo>
                    <a:pt x="2215" y="1480"/>
                  </a:moveTo>
                  <a:cubicBezTo>
                    <a:pt x="18521" y="10718"/>
                    <a:pt x="37578" y="16019"/>
                    <a:pt x="48203" y="33399"/>
                  </a:cubicBezTo>
                  <a:cubicBezTo>
                    <a:pt x="49657" y="35868"/>
                    <a:pt x="50708" y="38548"/>
                    <a:pt x="51334" y="41339"/>
                  </a:cubicBezTo>
                  <a:cubicBezTo>
                    <a:pt x="51580" y="42413"/>
                    <a:pt x="50238" y="43867"/>
                    <a:pt x="49098" y="46305"/>
                  </a:cubicBezTo>
                  <a:cubicBezTo>
                    <a:pt x="46861" y="45723"/>
                    <a:pt x="43304" y="45947"/>
                    <a:pt x="41783" y="44314"/>
                  </a:cubicBezTo>
                  <a:cubicBezTo>
                    <a:pt x="28564" y="30021"/>
                    <a:pt x="15702" y="15415"/>
                    <a:pt x="272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: фигура 270">
              <a:extLst>
                <a:ext uri="{FF2B5EF4-FFF2-40B4-BE49-F238E27FC236}">
                  <a16:creationId xmlns:a16="http://schemas.microsoft.com/office/drawing/2014/main" id="{7F41397C-A947-4DD2-B0BF-1D00D6930710}"/>
                </a:ext>
              </a:extLst>
            </p:cNvPr>
            <p:cNvSpPr/>
            <p:nvPr/>
          </p:nvSpPr>
          <p:spPr>
            <a:xfrm>
              <a:off x="5881893" y="1539239"/>
              <a:ext cx="28728" cy="28303"/>
            </a:xfrm>
            <a:custGeom>
              <a:avLst/>
              <a:gdLst>
                <a:gd name="connsiteX0" fmla="*/ 7941 w 28728"/>
                <a:gd name="connsiteY0" fmla="*/ 29201 h 28303"/>
                <a:gd name="connsiteX1" fmla="*/ 2215 w 28728"/>
                <a:gd name="connsiteY1" fmla="*/ 10770 h 28303"/>
                <a:gd name="connsiteX2" fmla="*/ 7449 w 28728"/>
                <a:gd name="connsiteY2" fmla="*/ 6185 h 28303"/>
                <a:gd name="connsiteX3" fmla="*/ 29324 w 28728"/>
                <a:gd name="connsiteY3" fmla="*/ 4865 h 28303"/>
                <a:gd name="connsiteX4" fmla="*/ 16485 w 28728"/>
                <a:gd name="connsiteY4" fmla="*/ 26808 h 28303"/>
                <a:gd name="connsiteX5" fmla="*/ 7941 w 28728"/>
                <a:gd name="connsiteY5" fmla="*/ 29201 h 2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28" h="28303">
                  <a:moveTo>
                    <a:pt x="7941" y="29201"/>
                  </a:moveTo>
                  <a:lnTo>
                    <a:pt x="2215" y="10770"/>
                  </a:lnTo>
                  <a:cubicBezTo>
                    <a:pt x="5257" y="8041"/>
                    <a:pt x="6174" y="6610"/>
                    <a:pt x="7449" y="6185"/>
                  </a:cubicBezTo>
                  <a:cubicBezTo>
                    <a:pt x="14629" y="3724"/>
                    <a:pt x="22077" y="-3590"/>
                    <a:pt x="29324" y="4865"/>
                  </a:cubicBezTo>
                  <a:cubicBezTo>
                    <a:pt x="34044" y="10368"/>
                    <a:pt x="28050" y="20120"/>
                    <a:pt x="16485" y="26808"/>
                  </a:cubicBezTo>
                  <a:cubicBezTo>
                    <a:pt x="14696" y="27837"/>
                    <a:pt x="12414" y="27971"/>
                    <a:pt x="7941" y="2920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: фигура 271">
              <a:extLst>
                <a:ext uri="{FF2B5EF4-FFF2-40B4-BE49-F238E27FC236}">
                  <a16:creationId xmlns:a16="http://schemas.microsoft.com/office/drawing/2014/main" id="{99BEE88A-442B-4E1F-A35C-BEDCD2D29779}"/>
                </a:ext>
              </a:extLst>
            </p:cNvPr>
            <p:cNvSpPr/>
            <p:nvPr/>
          </p:nvSpPr>
          <p:spPr>
            <a:xfrm>
              <a:off x="4872765" y="3629819"/>
              <a:ext cx="13720" cy="68132"/>
            </a:xfrm>
            <a:custGeom>
              <a:avLst/>
              <a:gdLst>
                <a:gd name="connsiteX0" fmla="*/ 11967 w 13720"/>
                <a:gd name="connsiteY0" fmla="*/ 69031 h 68132"/>
                <a:gd name="connsiteX1" fmla="*/ 2215 w 13720"/>
                <a:gd name="connsiteY1" fmla="*/ 898 h 68132"/>
                <a:gd name="connsiteX2" fmla="*/ 11967 w 13720"/>
                <a:gd name="connsiteY2" fmla="*/ 69031 h 6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20" h="68132">
                  <a:moveTo>
                    <a:pt x="11967" y="69031"/>
                  </a:moveTo>
                  <a:cubicBezTo>
                    <a:pt x="3937" y="45321"/>
                    <a:pt x="5659" y="23534"/>
                    <a:pt x="2215" y="898"/>
                  </a:cubicBezTo>
                  <a:cubicBezTo>
                    <a:pt x="15121" y="17115"/>
                    <a:pt x="20131" y="48430"/>
                    <a:pt x="11967" y="690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: фигура 272">
              <a:extLst>
                <a:ext uri="{FF2B5EF4-FFF2-40B4-BE49-F238E27FC236}">
                  <a16:creationId xmlns:a16="http://schemas.microsoft.com/office/drawing/2014/main" id="{659350E4-CE59-4F5E-83B0-215F76C8861A}"/>
                </a:ext>
              </a:extLst>
            </p:cNvPr>
            <p:cNvSpPr/>
            <p:nvPr/>
          </p:nvSpPr>
          <p:spPr>
            <a:xfrm>
              <a:off x="6659603" y="1428571"/>
              <a:ext cx="50842" cy="84438"/>
            </a:xfrm>
            <a:custGeom>
              <a:avLst/>
              <a:gdLst>
                <a:gd name="connsiteX0" fmla="*/ 2662 w 50842"/>
                <a:gd name="connsiteY0" fmla="*/ 85337 h 84438"/>
                <a:gd name="connsiteX1" fmla="*/ 39636 w 50842"/>
                <a:gd name="connsiteY1" fmla="*/ 11165 h 84438"/>
                <a:gd name="connsiteX2" fmla="*/ 53057 w 50842"/>
                <a:gd name="connsiteY2" fmla="*/ 1412 h 84438"/>
                <a:gd name="connsiteX3" fmla="*/ 52676 w 50842"/>
                <a:gd name="connsiteY3" fmla="*/ 898 h 84438"/>
                <a:gd name="connsiteX4" fmla="*/ 16619 w 50842"/>
                <a:gd name="connsiteY4" fmla="*/ 65922 h 84438"/>
                <a:gd name="connsiteX5" fmla="*/ 2215 w 50842"/>
                <a:gd name="connsiteY5" fmla="*/ 84800 h 8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42" h="84438">
                  <a:moveTo>
                    <a:pt x="2662" y="85337"/>
                  </a:moveTo>
                  <a:cubicBezTo>
                    <a:pt x="14875" y="60553"/>
                    <a:pt x="26752" y="35591"/>
                    <a:pt x="39636" y="11165"/>
                  </a:cubicBezTo>
                  <a:cubicBezTo>
                    <a:pt x="41873" y="6691"/>
                    <a:pt x="48426" y="4611"/>
                    <a:pt x="53057" y="1412"/>
                  </a:cubicBezTo>
                  <a:lnTo>
                    <a:pt x="52676" y="898"/>
                  </a:lnTo>
                  <a:cubicBezTo>
                    <a:pt x="40710" y="22595"/>
                    <a:pt x="28989" y="44448"/>
                    <a:pt x="16619" y="65922"/>
                  </a:cubicBezTo>
                  <a:cubicBezTo>
                    <a:pt x="12705" y="72632"/>
                    <a:pt x="7068" y="78537"/>
                    <a:pt x="2215" y="848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: фигура 273">
              <a:extLst>
                <a:ext uri="{FF2B5EF4-FFF2-40B4-BE49-F238E27FC236}">
                  <a16:creationId xmlns:a16="http://schemas.microsoft.com/office/drawing/2014/main" id="{332127CE-872C-4CFC-8C76-B21BC158DFA2}"/>
                </a:ext>
              </a:extLst>
            </p:cNvPr>
            <p:cNvSpPr/>
            <p:nvPr/>
          </p:nvSpPr>
          <p:spPr>
            <a:xfrm>
              <a:off x="5990604" y="452368"/>
              <a:ext cx="30193" cy="25564"/>
            </a:xfrm>
            <a:custGeom>
              <a:avLst/>
              <a:gdLst>
                <a:gd name="connsiteX0" fmla="*/ 4963 w 30193"/>
                <a:gd name="connsiteY0" fmla="*/ 898 h 25564"/>
                <a:gd name="connsiteX1" fmla="*/ 17981 w 30193"/>
                <a:gd name="connsiteY1" fmla="*/ 12999 h 25564"/>
                <a:gd name="connsiteX2" fmla="*/ 28718 w 30193"/>
                <a:gd name="connsiteY2" fmla="*/ 4275 h 25564"/>
                <a:gd name="connsiteX3" fmla="*/ 32408 w 30193"/>
                <a:gd name="connsiteY3" fmla="*/ 6311 h 25564"/>
                <a:gd name="connsiteX4" fmla="*/ 25944 w 30193"/>
                <a:gd name="connsiteY4" fmla="*/ 24205 h 25564"/>
                <a:gd name="connsiteX5" fmla="*/ 9705 w 30193"/>
                <a:gd name="connsiteY5" fmla="*/ 24899 h 25564"/>
                <a:gd name="connsiteX6" fmla="*/ 4963 w 30193"/>
                <a:gd name="connsiteY6" fmla="*/ 898 h 2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3" h="25564">
                  <a:moveTo>
                    <a:pt x="4963" y="898"/>
                  </a:moveTo>
                  <a:lnTo>
                    <a:pt x="17981" y="12999"/>
                  </a:lnTo>
                  <a:lnTo>
                    <a:pt x="28718" y="4275"/>
                  </a:lnTo>
                  <a:lnTo>
                    <a:pt x="32408" y="6311"/>
                  </a:lnTo>
                  <a:cubicBezTo>
                    <a:pt x="30418" y="12462"/>
                    <a:pt x="30015" y="20224"/>
                    <a:pt x="25944" y="24205"/>
                  </a:cubicBezTo>
                  <a:cubicBezTo>
                    <a:pt x="22992" y="27136"/>
                    <a:pt x="14246" y="27046"/>
                    <a:pt x="9705" y="24899"/>
                  </a:cubicBezTo>
                  <a:cubicBezTo>
                    <a:pt x="1250" y="20940"/>
                    <a:pt x="378" y="12753"/>
                    <a:pt x="496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: фигура 274">
              <a:extLst>
                <a:ext uri="{FF2B5EF4-FFF2-40B4-BE49-F238E27FC236}">
                  <a16:creationId xmlns:a16="http://schemas.microsoft.com/office/drawing/2014/main" id="{D79CD8C7-270B-4296-8B20-7BD05B4D2C44}"/>
                </a:ext>
              </a:extLst>
            </p:cNvPr>
            <p:cNvSpPr/>
            <p:nvPr/>
          </p:nvSpPr>
          <p:spPr>
            <a:xfrm>
              <a:off x="5366939" y="966092"/>
              <a:ext cx="34312" cy="46033"/>
            </a:xfrm>
            <a:custGeom>
              <a:avLst/>
              <a:gdLst>
                <a:gd name="connsiteX0" fmla="*/ 2215 w 34312"/>
                <a:gd name="connsiteY0" fmla="*/ 898 h 46033"/>
                <a:gd name="connsiteX1" fmla="*/ 36527 w 34312"/>
                <a:gd name="connsiteY1" fmla="*/ 46931 h 46033"/>
                <a:gd name="connsiteX2" fmla="*/ 2215 w 34312"/>
                <a:gd name="connsiteY2" fmla="*/ 898 h 4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12" h="46033">
                  <a:moveTo>
                    <a:pt x="2215" y="898"/>
                  </a:moveTo>
                  <a:cubicBezTo>
                    <a:pt x="15121" y="18188"/>
                    <a:pt x="25186" y="31699"/>
                    <a:pt x="36527" y="46931"/>
                  </a:cubicBezTo>
                  <a:cubicBezTo>
                    <a:pt x="17291" y="43039"/>
                    <a:pt x="4093" y="26129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: фигура 275">
              <a:extLst>
                <a:ext uri="{FF2B5EF4-FFF2-40B4-BE49-F238E27FC236}">
                  <a16:creationId xmlns:a16="http://schemas.microsoft.com/office/drawing/2014/main" id="{311F0DD3-7802-430C-B4A5-9D18EE9E3277}"/>
                </a:ext>
              </a:extLst>
            </p:cNvPr>
            <p:cNvSpPr/>
            <p:nvPr/>
          </p:nvSpPr>
          <p:spPr>
            <a:xfrm>
              <a:off x="5613568" y="1445771"/>
              <a:ext cx="23642" cy="61310"/>
            </a:xfrm>
            <a:custGeom>
              <a:avLst/>
              <a:gdLst>
                <a:gd name="connsiteX0" fmla="*/ 2215 w 23642"/>
                <a:gd name="connsiteY0" fmla="*/ 898 h 61310"/>
                <a:gd name="connsiteX1" fmla="*/ 25857 w 23642"/>
                <a:gd name="connsiteY1" fmla="*/ 62208 h 61310"/>
                <a:gd name="connsiteX2" fmla="*/ 2215 w 23642"/>
                <a:gd name="connsiteY2" fmla="*/ 898 h 61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2" h="61310">
                  <a:moveTo>
                    <a:pt x="2215" y="898"/>
                  </a:moveTo>
                  <a:cubicBezTo>
                    <a:pt x="13063" y="19419"/>
                    <a:pt x="23218" y="38230"/>
                    <a:pt x="25857" y="62208"/>
                  </a:cubicBezTo>
                  <a:cubicBezTo>
                    <a:pt x="15367" y="51159"/>
                    <a:pt x="4429" y="22998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: фигура 276">
              <a:extLst>
                <a:ext uri="{FF2B5EF4-FFF2-40B4-BE49-F238E27FC236}">
                  <a16:creationId xmlns:a16="http://schemas.microsoft.com/office/drawing/2014/main" id="{F2D933A8-0DC4-4F7D-9B92-BB5815DEADAD}"/>
                </a:ext>
              </a:extLst>
            </p:cNvPr>
            <p:cNvSpPr/>
            <p:nvPr/>
          </p:nvSpPr>
          <p:spPr>
            <a:xfrm>
              <a:off x="5256509" y="1626437"/>
              <a:ext cx="38019" cy="26176"/>
            </a:xfrm>
            <a:custGeom>
              <a:avLst/>
              <a:gdLst>
                <a:gd name="connsiteX0" fmla="*/ 2215 w 38019"/>
                <a:gd name="connsiteY0" fmla="*/ 898 h 26176"/>
                <a:gd name="connsiteX1" fmla="*/ 31494 w 38019"/>
                <a:gd name="connsiteY1" fmla="*/ 9308 h 26176"/>
                <a:gd name="connsiteX2" fmla="*/ 40173 w 38019"/>
                <a:gd name="connsiteY2" fmla="*/ 20805 h 26176"/>
                <a:gd name="connsiteX3" fmla="*/ 35856 w 38019"/>
                <a:gd name="connsiteY3" fmla="*/ 27068 h 26176"/>
                <a:gd name="connsiteX4" fmla="*/ 22748 w 38019"/>
                <a:gd name="connsiteY4" fmla="*/ 22148 h 26176"/>
                <a:gd name="connsiteX5" fmla="*/ 2215 w 38019"/>
                <a:gd name="connsiteY5" fmla="*/ 898 h 2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19" h="26176">
                  <a:moveTo>
                    <a:pt x="2215" y="898"/>
                  </a:moveTo>
                  <a:cubicBezTo>
                    <a:pt x="14897" y="4365"/>
                    <a:pt x="23665" y="5774"/>
                    <a:pt x="31494" y="9308"/>
                  </a:cubicBezTo>
                  <a:cubicBezTo>
                    <a:pt x="35408" y="11075"/>
                    <a:pt x="38070" y="16488"/>
                    <a:pt x="40173" y="20805"/>
                  </a:cubicBezTo>
                  <a:cubicBezTo>
                    <a:pt x="40754" y="22013"/>
                    <a:pt x="36997" y="27270"/>
                    <a:pt x="35856" y="27068"/>
                  </a:cubicBezTo>
                  <a:cubicBezTo>
                    <a:pt x="31136" y="26543"/>
                    <a:pt x="26640" y="24852"/>
                    <a:pt x="22748" y="22148"/>
                  </a:cubicBezTo>
                  <a:cubicBezTo>
                    <a:pt x="16575" y="17025"/>
                    <a:pt x="11453" y="10628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: фигура 277">
              <a:extLst>
                <a:ext uri="{FF2B5EF4-FFF2-40B4-BE49-F238E27FC236}">
                  <a16:creationId xmlns:a16="http://schemas.microsoft.com/office/drawing/2014/main" id="{F7A33793-780D-46A5-94EF-3C2FB5F39278}"/>
                </a:ext>
              </a:extLst>
            </p:cNvPr>
            <p:cNvSpPr/>
            <p:nvPr/>
          </p:nvSpPr>
          <p:spPr>
            <a:xfrm>
              <a:off x="5154779" y="3025102"/>
              <a:ext cx="21615" cy="32097"/>
            </a:xfrm>
            <a:custGeom>
              <a:avLst/>
              <a:gdLst>
                <a:gd name="connsiteX0" fmla="*/ 20737 w 21615"/>
                <a:gd name="connsiteY0" fmla="*/ 32996 h 32097"/>
                <a:gd name="connsiteX1" fmla="*/ 2842 w 21615"/>
                <a:gd name="connsiteY1" fmla="*/ 14587 h 32097"/>
                <a:gd name="connsiteX2" fmla="*/ 4721 w 21615"/>
                <a:gd name="connsiteY2" fmla="*/ 898 h 32097"/>
                <a:gd name="connsiteX3" fmla="*/ 19193 w 21615"/>
                <a:gd name="connsiteY3" fmla="*/ 6333 h 32097"/>
                <a:gd name="connsiteX4" fmla="*/ 20177 w 21615"/>
                <a:gd name="connsiteY4" fmla="*/ 32817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5" h="32097">
                  <a:moveTo>
                    <a:pt x="20737" y="32996"/>
                  </a:moveTo>
                  <a:cubicBezTo>
                    <a:pt x="14607" y="26957"/>
                    <a:pt x="7562" y="21544"/>
                    <a:pt x="2842" y="14587"/>
                  </a:cubicBezTo>
                  <a:cubicBezTo>
                    <a:pt x="918" y="11769"/>
                    <a:pt x="3961" y="5640"/>
                    <a:pt x="4721" y="898"/>
                  </a:cubicBezTo>
                  <a:cubicBezTo>
                    <a:pt x="9664" y="2620"/>
                    <a:pt x="16307" y="2889"/>
                    <a:pt x="19193" y="6333"/>
                  </a:cubicBezTo>
                  <a:cubicBezTo>
                    <a:pt x="25903" y="14229"/>
                    <a:pt x="24517" y="23758"/>
                    <a:pt x="20177" y="3281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: фигура 278">
              <a:extLst>
                <a:ext uri="{FF2B5EF4-FFF2-40B4-BE49-F238E27FC236}">
                  <a16:creationId xmlns:a16="http://schemas.microsoft.com/office/drawing/2014/main" id="{BF31A473-3880-499E-9506-272E8444B7C9}"/>
                </a:ext>
              </a:extLst>
            </p:cNvPr>
            <p:cNvSpPr/>
            <p:nvPr/>
          </p:nvSpPr>
          <p:spPr>
            <a:xfrm>
              <a:off x="7497518" y="2645474"/>
              <a:ext cx="17589" cy="58872"/>
            </a:xfrm>
            <a:custGeom>
              <a:avLst/>
              <a:gdLst>
                <a:gd name="connsiteX0" fmla="*/ 2447 w 17589"/>
                <a:gd name="connsiteY0" fmla="*/ 59770 h 58872"/>
                <a:gd name="connsiteX1" fmla="*/ 19805 w 17589"/>
                <a:gd name="connsiteY1" fmla="*/ 898 h 58872"/>
                <a:gd name="connsiteX2" fmla="*/ 2447 w 17589"/>
                <a:gd name="connsiteY2" fmla="*/ 59770 h 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89" h="58872">
                  <a:moveTo>
                    <a:pt x="2447" y="59770"/>
                  </a:moveTo>
                  <a:cubicBezTo>
                    <a:pt x="1552" y="38141"/>
                    <a:pt x="2447" y="17048"/>
                    <a:pt x="19805" y="898"/>
                  </a:cubicBezTo>
                  <a:cubicBezTo>
                    <a:pt x="14005" y="20477"/>
                    <a:pt x="8218" y="40102"/>
                    <a:pt x="2447" y="5977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: фигура 279">
              <a:extLst>
                <a:ext uri="{FF2B5EF4-FFF2-40B4-BE49-F238E27FC236}">
                  <a16:creationId xmlns:a16="http://schemas.microsoft.com/office/drawing/2014/main" id="{634B4B90-B9E8-4978-A42F-36D996650C97}"/>
                </a:ext>
              </a:extLst>
            </p:cNvPr>
            <p:cNvSpPr/>
            <p:nvPr/>
          </p:nvSpPr>
          <p:spPr>
            <a:xfrm>
              <a:off x="5485646" y="1233951"/>
              <a:ext cx="28094" cy="17989"/>
            </a:xfrm>
            <a:custGeom>
              <a:avLst/>
              <a:gdLst>
                <a:gd name="connsiteX0" fmla="*/ 30309 w 28094"/>
                <a:gd name="connsiteY0" fmla="*/ 14315 h 17989"/>
                <a:gd name="connsiteX1" fmla="*/ 2215 w 28094"/>
                <a:gd name="connsiteY1" fmla="*/ 5010 h 17989"/>
                <a:gd name="connsiteX2" fmla="*/ 30309 w 28094"/>
                <a:gd name="connsiteY2" fmla="*/ 14315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094" h="17989">
                  <a:moveTo>
                    <a:pt x="30309" y="14315"/>
                  </a:moveTo>
                  <a:cubicBezTo>
                    <a:pt x="13287" y="21651"/>
                    <a:pt x="12056" y="21249"/>
                    <a:pt x="2215" y="5010"/>
                  </a:cubicBezTo>
                  <a:cubicBezTo>
                    <a:pt x="16754" y="-2014"/>
                    <a:pt x="20579" y="-739"/>
                    <a:pt x="30309" y="143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: фигура 280">
              <a:extLst>
                <a:ext uri="{FF2B5EF4-FFF2-40B4-BE49-F238E27FC236}">
                  <a16:creationId xmlns:a16="http://schemas.microsoft.com/office/drawing/2014/main" id="{87222675-E9EB-4E25-86BD-3403843E459D}"/>
                </a:ext>
              </a:extLst>
            </p:cNvPr>
            <p:cNvSpPr/>
            <p:nvPr/>
          </p:nvSpPr>
          <p:spPr>
            <a:xfrm>
              <a:off x="7470596" y="2742551"/>
              <a:ext cx="9982" cy="58872"/>
            </a:xfrm>
            <a:custGeom>
              <a:avLst/>
              <a:gdLst>
                <a:gd name="connsiteX0" fmla="*/ 7001 w 9982"/>
                <a:gd name="connsiteY0" fmla="*/ 898 h 58872"/>
                <a:gd name="connsiteX1" fmla="*/ 2215 w 9982"/>
                <a:gd name="connsiteY1" fmla="*/ 59770 h 58872"/>
                <a:gd name="connsiteX2" fmla="*/ 7001 w 9982"/>
                <a:gd name="connsiteY2" fmla="*/ 898 h 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82" h="58872">
                  <a:moveTo>
                    <a:pt x="7001" y="898"/>
                  </a:moveTo>
                  <a:cubicBezTo>
                    <a:pt x="18342" y="21678"/>
                    <a:pt x="8500" y="40534"/>
                    <a:pt x="2215" y="59770"/>
                  </a:cubicBezTo>
                  <a:cubicBezTo>
                    <a:pt x="3809" y="40160"/>
                    <a:pt x="5406" y="20537"/>
                    <a:pt x="700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: фигура 281">
              <a:extLst>
                <a:ext uri="{FF2B5EF4-FFF2-40B4-BE49-F238E27FC236}">
                  <a16:creationId xmlns:a16="http://schemas.microsoft.com/office/drawing/2014/main" id="{7D6825C6-7CE0-4BA1-9042-018F3525A5EE}"/>
                </a:ext>
              </a:extLst>
            </p:cNvPr>
            <p:cNvSpPr/>
            <p:nvPr/>
          </p:nvSpPr>
          <p:spPr>
            <a:xfrm>
              <a:off x="5390538" y="1151443"/>
              <a:ext cx="38383" cy="35621"/>
            </a:xfrm>
            <a:custGeom>
              <a:avLst/>
              <a:gdLst>
                <a:gd name="connsiteX0" fmla="*/ 40598 w 38383"/>
                <a:gd name="connsiteY0" fmla="*/ 35983 h 35621"/>
                <a:gd name="connsiteX1" fmla="*/ 2215 w 38383"/>
                <a:gd name="connsiteY1" fmla="*/ 1134 h 35621"/>
                <a:gd name="connsiteX2" fmla="*/ 40240 w 38383"/>
                <a:gd name="connsiteY2" fmla="*/ 36520 h 3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3" h="35621">
                  <a:moveTo>
                    <a:pt x="40598" y="35983"/>
                  </a:moveTo>
                  <a:lnTo>
                    <a:pt x="2215" y="1134"/>
                  </a:lnTo>
                  <a:cubicBezTo>
                    <a:pt x="21540" y="-1103"/>
                    <a:pt x="34849" y="12720"/>
                    <a:pt x="40240" y="3652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: фигура 282">
              <a:extLst>
                <a:ext uri="{FF2B5EF4-FFF2-40B4-BE49-F238E27FC236}">
                  <a16:creationId xmlns:a16="http://schemas.microsoft.com/office/drawing/2014/main" id="{F9817C24-EC93-452A-93E7-74FD7C31EC06}"/>
                </a:ext>
              </a:extLst>
            </p:cNvPr>
            <p:cNvSpPr/>
            <p:nvPr/>
          </p:nvSpPr>
          <p:spPr>
            <a:xfrm>
              <a:off x="6624463" y="3371536"/>
              <a:ext cx="18118" cy="65381"/>
            </a:xfrm>
            <a:custGeom>
              <a:avLst/>
              <a:gdLst>
                <a:gd name="connsiteX0" fmla="*/ 2215 w 18118"/>
                <a:gd name="connsiteY0" fmla="*/ 898 h 65381"/>
                <a:gd name="connsiteX1" fmla="*/ 20333 w 18118"/>
                <a:gd name="connsiteY1" fmla="*/ 66279 h 65381"/>
                <a:gd name="connsiteX2" fmla="*/ 2215 w 18118"/>
                <a:gd name="connsiteY2" fmla="*/ 898 h 6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65381">
                  <a:moveTo>
                    <a:pt x="2215" y="898"/>
                  </a:moveTo>
                  <a:lnTo>
                    <a:pt x="20333" y="66279"/>
                  </a:lnTo>
                  <a:cubicBezTo>
                    <a:pt x="9954" y="54201"/>
                    <a:pt x="3713" y="33197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: фигура 283">
              <a:extLst>
                <a:ext uri="{FF2B5EF4-FFF2-40B4-BE49-F238E27FC236}">
                  <a16:creationId xmlns:a16="http://schemas.microsoft.com/office/drawing/2014/main" id="{6851AF71-4A59-468A-8F7D-EADE3B3FCF53}"/>
                </a:ext>
              </a:extLst>
            </p:cNvPr>
            <p:cNvSpPr/>
            <p:nvPr/>
          </p:nvSpPr>
          <p:spPr>
            <a:xfrm>
              <a:off x="7021360" y="3573876"/>
              <a:ext cx="9438" cy="43952"/>
            </a:xfrm>
            <a:custGeom>
              <a:avLst/>
              <a:gdLst>
                <a:gd name="connsiteX0" fmla="*/ 11653 w 9438"/>
                <a:gd name="connsiteY0" fmla="*/ 898 h 43952"/>
                <a:gd name="connsiteX1" fmla="*/ 11653 w 9438"/>
                <a:gd name="connsiteY1" fmla="*/ 44851 h 43952"/>
                <a:gd name="connsiteX2" fmla="*/ 11653 w 9438"/>
                <a:gd name="connsiteY2" fmla="*/ 898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8" h="43952">
                  <a:moveTo>
                    <a:pt x="11653" y="898"/>
                  </a:moveTo>
                  <a:lnTo>
                    <a:pt x="11653" y="44851"/>
                  </a:lnTo>
                  <a:cubicBezTo>
                    <a:pt x="-560" y="32795"/>
                    <a:pt x="-1298" y="18054"/>
                    <a:pt x="1165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: фигура 284">
              <a:extLst>
                <a:ext uri="{FF2B5EF4-FFF2-40B4-BE49-F238E27FC236}">
                  <a16:creationId xmlns:a16="http://schemas.microsoft.com/office/drawing/2014/main" id="{1C17EE2F-C708-48D6-9F2A-BF8926D023C8}"/>
                </a:ext>
              </a:extLst>
            </p:cNvPr>
            <p:cNvSpPr/>
            <p:nvPr/>
          </p:nvSpPr>
          <p:spPr>
            <a:xfrm>
              <a:off x="6920950" y="5925325"/>
              <a:ext cx="5032" cy="54376"/>
            </a:xfrm>
            <a:custGeom>
              <a:avLst/>
              <a:gdLst>
                <a:gd name="connsiteX0" fmla="*/ 7247 w 5032"/>
                <a:gd name="connsiteY0" fmla="*/ 898 h 54376"/>
                <a:gd name="connsiteX1" fmla="*/ 7247 w 5032"/>
                <a:gd name="connsiteY1" fmla="*/ 55275 h 54376"/>
                <a:gd name="connsiteX2" fmla="*/ 7247 w 5032"/>
                <a:gd name="connsiteY2" fmla="*/ 898 h 5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" h="54376">
                  <a:moveTo>
                    <a:pt x="7247" y="898"/>
                  </a:moveTo>
                  <a:lnTo>
                    <a:pt x="7247" y="55275"/>
                  </a:lnTo>
                  <a:cubicBezTo>
                    <a:pt x="537" y="47021"/>
                    <a:pt x="537" y="47021"/>
                    <a:pt x="724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: фигура 285">
              <a:extLst>
                <a:ext uri="{FF2B5EF4-FFF2-40B4-BE49-F238E27FC236}">
                  <a16:creationId xmlns:a16="http://schemas.microsoft.com/office/drawing/2014/main" id="{F536DCE5-E4C6-46C1-9078-A5EDBF2B8DA9}"/>
                </a:ext>
              </a:extLst>
            </p:cNvPr>
            <p:cNvSpPr/>
            <p:nvPr/>
          </p:nvSpPr>
          <p:spPr>
            <a:xfrm>
              <a:off x="5566014" y="1627063"/>
              <a:ext cx="32120" cy="35967"/>
            </a:xfrm>
            <a:custGeom>
              <a:avLst/>
              <a:gdLst>
                <a:gd name="connsiteX0" fmla="*/ 34335 w 32120"/>
                <a:gd name="connsiteY0" fmla="*/ 898 h 35967"/>
                <a:gd name="connsiteX1" fmla="*/ 2215 w 32120"/>
                <a:gd name="connsiteY1" fmla="*/ 36866 h 35967"/>
                <a:gd name="connsiteX2" fmla="*/ 34335 w 32120"/>
                <a:gd name="connsiteY2" fmla="*/ 898 h 3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20" h="35967">
                  <a:moveTo>
                    <a:pt x="34335" y="898"/>
                  </a:moveTo>
                  <a:lnTo>
                    <a:pt x="2215" y="36866"/>
                  </a:lnTo>
                  <a:cubicBezTo>
                    <a:pt x="4630" y="17495"/>
                    <a:pt x="13801" y="7854"/>
                    <a:pt x="3433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: фигура 286">
              <a:extLst>
                <a:ext uri="{FF2B5EF4-FFF2-40B4-BE49-F238E27FC236}">
                  <a16:creationId xmlns:a16="http://schemas.microsoft.com/office/drawing/2014/main" id="{67EDEF35-4A5A-426B-BE8B-EB8D95AF5412}"/>
                </a:ext>
              </a:extLst>
            </p:cNvPr>
            <p:cNvSpPr/>
            <p:nvPr/>
          </p:nvSpPr>
          <p:spPr>
            <a:xfrm>
              <a:off x="6324129" y="4748594"/>
              <a:ext cx="43349" cy="44847"/>
            </a:xfrm>
            <a:custGeom>
              <a:avLst/>
              <a:gdLst>
                <a:gd name="connsiteX0" fmla="*/ 5547 w 43349"/>
                <a:gd name="connsiteY0" fmla="*/ 898 h 44847"/>
                <a:gd name="connsiteX1" fmla="*/ 45564 w 43349"/>
                <a:gd name="connsiteY1" fmla="*/ 44717 h 44847"/>
                <a:gd name="connsiteX2" fmla="*/ 44714 w 43349"/>
                <a:gd name="connsiteY2" fmla="*/ 45746 h 44847"/>
                <a:gd name="connsiteX3" fmla="*/ 2215 w 43349"/>
                <a:gd name="connsiteY3" fmla="*/ 4432 h 4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49" h="44847">
                  <a:moveTo>
                    <a:pt x="5547" y="898"/>
                  </a:moveTo>
                  <a:lnTo>
                    <a:pt x="45564" y="44717"/>
                  </a:lnTo>
                  <a:lnTo>
                    <a:pt x="44714" y="45746"/>
                  </a:lnTo>
                  <a:lnTo>
                    <a:pt x="2215" y="443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: фигура 287">
              <a:extLst>
                <a:ext uri="{FF2B5EF4-FFF2-40B4-BE49-F238E27FC236}">
                  <a16:creationId xmlns:a16="http://schemas.microsoft.com/office/drawing/2014/main" id="{36588663-7373-4407-9208-4710F350FDBD}"/>
                </a:ext>
              </a:extLst>
            </p:cNvPr>
            <p:cNvSpPr/>
            <p:nvPr/>
          </p:nvSpPr>
          <p:spPr>
            <a:xfrm>
              <a:off x="4903320" y="2276202"/>
              <a:ext cx="7163" cy="40262"/>
            </a:xfrm>
            <a:custGeom>
              <a:avLst/>
              <a:gdLst>
                <a:gd name="connsiteX0" fmla="*/ 2215 w 7163"/>
                <a:gd name="connsiteY0" fmla="*/ 41160 h 40262"/>
                <a:gd name="connsiteX1" fmla="*/ 2215 w 7163"/>
                <a:gd name="connsiteY1" fmla="*/ 898 h 40262"/>
                <a:gd name="connsiteX2" fmla="*/ 2215 w 7163"/>
                <a:gd name="connsiteY2" fmla="*/ 41160 h 4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63" h="40262">
                  <a:moveTo>
                    <a:pt x="2215" y="41160"/>
                  </a:moveTo>
                  <a:lnTo>
                    <a:pt x="2215" y="898"/>
                  </a:lnTo>
                  <a:cubicBezTo>
                    <a:pt x="11766" y="32750"/>
                    <a:pt x="11766" y="32750"/>
                    <a:pt x="2215" y="4116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: фигура 288">
              <a:extLst>
                <a:ext uri="{FF2B5EF4-FFF2-40B4-BE49-F238E27FC236}">
                  <a16:creationId xmlns:a16="http://schemas.microsoft.com/office/drawing/2014/main" id="{810BD90F-1918-426B-95A0-E2C635A78281}"/>
                </a:ext>
              </a:extLst>
            </p:cNvPr>
            <p:cNvSpPr/>
            <p:nvPr/>
          </p:nvSpPr>
          <p:spPr>
            <a:xfrm>
              <a:off x="6970987" y="1787911"/>
              <a:ext cx="20578" cy="26841"/>
            </a:xfrm>
            <a:custGeom>
              <a:avLst/>
              <a:gdLst>
                <a:gd name="connsiteX0" fmla="*/ 22793 w 20578"/>
                <a:gd name="connsiteY0" fmla="*/ 898 h 26841"/>
                <a:gd name="connsiteX1" fmla="*/ 2215 w 20578"/>
                <a:gd name="connsiteY1" fmla="*/ 27740 h 2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578" h="26841">
                  <a:moveTo>
                    <a:pt x="22793" y="898"/>
                  </a:moveTo>
                  <a:cubicBezTo>
                    <a:pt x="21943" y="21655"/>
                    <a:pt x="21943" y="21655"/>
                    <a:pt x="2215" y="2774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: фигура 289">
              <a:extLst>
                <a:ext uri="{FF2B5EF4-FFF2-40B4-BE49-F238E27FC236}">
                  <a16:creationId xmlns:a16="http://schemas.microsoft.com/office/drawing/2014/main" id="{D79B0696-B3A0-4988-A3ED-0F07FD43F75C}"/>
                </a:ext>
              </a:extLst>
            </p:cNvPr>
            <p:cNvSpPr/>
            <p:nvPr/>
          </p:nvSpPr>
          <p:spPr>
            <a:xfrm>
              <a:off x="7315934" y="3258489"/>
              <a:ext cx="17277" cy="21877"/>
            </a:xfrm>
            <a:custGeom>
              <a:avLst/>
              <a:gdLst>
                <a:gd name="connsiteX0" fmla="*/ 12202 w 17277"/>
                <a:gd name="connsiteY0" fmla="*/ 898 h 21877"/>
                <a:gd name="connsiteX1" fmla="*/ 15445 w 17277"/>
                <a:gd name="connsiteY1" fmla="*/ 21767 h 21877"/>
                <a:gd name="connsiteX2" fmla="*/ 4440 w 17277"/>
                <a:gd name="connsiteY2" fmla="*/ 20806 h 21877"/>
                <a:gd name="connsiteX3" fmla="*/ 12202 w 17277"/>
                <a:gd name="connsiteY3" fmla="*/ 898 h 2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7" h="21877">
                  <a:moveTo>
                    <a:pt x="12202" y="898"/>
                  </a:moveTo>
                  <a:cubicBezTo>
                    <a:pt x="18912" y="7810"/>
                    <a:pt x="22960" y="14319"/>
                    <a:pt x="15445" y="21767"/>
                  </a:cubicBezTo>
                  <a:cubicBezTo>
                    <a:pt x="13633" y="23557"/>
                    <a:pt x="5670" y="22796"/>
                    <a:pt x="4440" y="20806"/>
                  </a:cubicBezTo>
                  <a:cubicBezTo>
                    <a:pt x="-973" y="12104"/>
                    <a:pt x="4216" y="6401"/>
                    <a:pt x="1220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: фигура 290">
              <a:extLst>
                <a:ext uri="{FF2B5EF4-FFF2-40B4-BE49-F238E27FC236}">
                  <a16:creationId xmlns:a16="http://schemas.microsoft.com/office/drawing/2014/main" id="{8E79D50B-548F-4470-9041-2DC44E609620}"/>
                </a:ext>
              </a:extLst>
            </p:cNvPr>
            <p:cNvSpPr/>
            <p:nvPr/>
          </p:nvSpPr>
          <p:spPr>
            <a:xfrm>
              <a:off x="5559818" y="1141993"/>
              <a:ext cx="29682" cy="49947"/>
            </a:xfrm>
            <a:custGeom>
              <a:avLst/>
              <a:gdLst>
                <a:gd name="connsiteX0" fmla="*/ 31897 w 29682"/>
                <a:gd name="connsiteY0" fmla="*/ 50309 h 49947"/>
                <a:gd name="connsiteX1" fmla="*/ 2215 w 29682"/>
                <a:gd name="connsiteY1" fmla="*/ 3135 h 49947"/>
                <a:gd name="connsiteX2" fmla="*/ 6219 w 29682"/>
                <a:gd name="connsiteY2" fmla="*/ 898 h 49947"/>
                <a:gd name="connsiteX3" fmla="*/ 31561 w 29682"/>
                <a:gd name="connsiteY3" fmla="*/ 50846 h 4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2" h="49947">
                  <a:moveTo>
                    <a:pt x="31897" y="50309"/>
                  </a:moveTo>
                  <a:lnTo>
                    <a:pt x="2215" y="3135"/>
                  </a:lnTo>
                  <a:lnTo>
                    <a:pt x="6219" y="898"/>
                  </a:lnTo>
                  <a:cubicBezTo>
                    <a:pt x="17402" y="16041"/>
                    <a:pt x="31181" y="29686"/>
                    <a:pt x="31561" y="508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: фигура 291">
              <a:extLst>
                <a:ext uri="{FF2B5EF4-FFF2-40B4-BE49-F238E27FC236}">
                  <a16:creationId xmlns:a16="http://schemas.microsoft.com/office/drawing/2014/main" id="{86B61A42-2602-4C4A-A091-F65AE67645EB}"/>
                </a:ext>
              </a:extLst>
            </p:cNvPr>
            <p:cNvSpPr/>
            <p:nvPr/>
          </p:nvSpPr>
          <p:spPr>
            <a:xfrm>
              <a:off x="7511239" y="5949415"/>
              <a:ext cx="47867" cy="13497"/>
            </a:xfrm>
            <a:custGeom>
              <a:avLst/>
              <a:gdLst>
                <a:gd name="connsiteX0" fmla="*/ 2215 w 47867"/>
                <a:gd name="connsiteY0" fmla="*/ 898 h 13497"/>
                <a:gd name="connsiteX1" fmla="*/ 50082 w 47867"/>
                <a:gd name="connsiteY1" fmla="*/ 12395 h 13497"/>
                <a:gd name="connsiteX2" fmla="*/ 2215 w 47867"/>
                <a:gd name="connsiteY2" fmla="*/ 898 h 1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67" h="13497">
                  <a:moveTo>
                    <a:pt x="2215" y="898"/>
                  </a:moveTo>
                  <a:lnTo>
                    <a:pt x="50082" y="12395"/>
                  </a:lnTo>
                  <a:cubicBezTo>
                    <a:pt x="35274" y="16846"/>
                    <a:pt x="21339" y="14229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: фигура 292">
              <a:extLst>
                <a:ext uri="{FF2B5EF4-FFF2-40B4-BE49-F238E27FC236}">
                  <a16:creationId xmlns:a16="http://schemas.microsoft.com/office/drawing/2014/main" id="{0575DC20-EAD6-494F-AF0D-E5C5A19FE81A}"/>
                </a:ext>
              </a:extLst>
            </p:cNvPr>
            <p:cNvSpPr/>
            <p:nvPr/>
          </p:nvSpPr>
          <p:spPr>
            <a:xfrm>
              <a:off x="6695325" y="5488726"/>
              <a:ext cx="20131" cy="28966"/>
            </a:xfrm>
            <a:custGeom>
              <a:avLst/>
              <a:gdLst>
                <a:gd name="connsiteX0" fmla="*/ 2215 w 20131"/>
                <a:gd name="connsiteY0" fmla="*/ 898 h 28966"/>
                <a:gd name="connsiteX1" fmla="*/ 22346 w 20131"/>
                <a:gd name="connsiteY1" fmla="*/ 27449 h 28966"/>
                <a:gd name="connsiteX2" fmla="*/ 18185 w 20131"/>
                <a:gd name="connsiteY2" fmla="*/ 29864 h 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31" h="28966">
                  <a:moveTo>
                    <a:pt x="2215" y="898"/>
                  </a:moveTo>
                  <a:cubicBezTo>
                    <a:pt x="19259" y="3470"/>
                    <a:pt x="20601" y="15549"/>
                    <a:pt x="22346" y="27449"/>
                  </a:cubicBezTo>
                  <a:lnTo>
                    <a:pt x="18185" y="2986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: фигура 293">
              <a:extLst>
                <a:ext uri="{FF2B5EF4-FFF2-40B4-BE49-F238E27FC236}">
                  <a16:creationId xmlns:a16="http://schemas.microsoft.com/office/drawing/2014/main" id="{4CDB539C-C39C-48CD-AC46-AE9DF2944448}"/>
                </a:ext>
              </a:extLst>
            </p:cNvPr>
            <p:cNvSpPr/>
            <p:nvPr/>
          </p:nvSpPr>
          <p:spPr>
            <a:xfrm>
              <a:off x="5971879" y="5889827"/>
              <a:ext cx="6934" cy="42476"/>
            </a:xfrm>
            <a:custGeom>
              <a:avLst/>
              <a:gdLst>
                <a:gd name="connsiteX0" fmla="*/ 9149 w 6934"/>
                <a:gd name="connsiteY0" fmla="*/ 898 h 42476"/>
                <a:gd name="connsiteX1" fmla="*/ 9149 w 6934"/>
                <a:gd name="connsiteY1" fmla="*/ 43106 h 42476"/>
                <a:gd name="connsiteX2" fmla="*/ 5525 w 6934"/>
                <a:gd name="connsiteY2" fmla="*/ 43375 h 42476"/>
                <a:gd name="connsiteX3" fmla="*/ 2215 w 6934"/>
                <a:gd name="connsiteY3" fmla="*/ 1189 h 4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4" h="42476">
                  <a:moveTo>
                    <a:pt x="9149" y="898"/>
                  </a:moveTo>
                  <a:lnTo>
                    <a:pt x="9149" y="43106"/>
                  </a:lnTo>
                  <a:lnTo>
                    <a:pt x="5525" y="43375"/>
                  </a:lnTo>
                  <a:cubicBezTo>
                    <a:pt x="4407" y="29305"/>
                    <a:pt x="3311" y="15236"/>
                    <a:pt x="2215" y="11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: фигура 294">
              <a:extLst>
                <a:ext uri="{FF2B5EF4-FFF2-40B4-BE49-F238E27FC236}">
                  <a16:creationId xmlns:a16="http://schemas.microsoft.com/office/drawing/2014/main" id="{906B780D-2649-46E4-8D01-5E0AD6250024}"/>
                </a:ext>
              </a:extLst>
            </p:cNvPr>
            <p:cNvSpPr/>
            <p:nvPr/>
          </p:nvSpPr>
          <p:spPr>
            <a:xfrm>
              <a:off x="5124270" y="1332277"/>
              <a:ext cx="17986" cy="35184"/>
            </a:xfrm>
            <a:custGeom>
              <a:avLst/>
              <a:gdLst>
                <a:gd name="connsiteX0" fmla="*/ 19840 w 17986"/>
                <a:gd name="connsiteY0" fmla="*/ 2531 h 35184"/>
                <a:gd name="connsiteX1" fmla="*/ 6688 w 17986"/>
                <a:gd name="connsiteY1" fmla="*/ 36083 h 35184"/>
                <a:gd name="connsiteX2" fmla="*/ 2215 w 17986"/>
                <a:gd name="connsiteY2" fmla="*/ 34450 h 35184"/>
                <a:gd name="connsiteX3" fmla="*/ 13891 w 17986"/>
                <a:gd name="connsiteY3" fmla="*/ 898 h 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6" h="35184">
                  <a:moveTo>
                    <a:pt x="19840" y="2531"/>
                  </a:moveTo>
                  <a:cubicBezTo>
                    <a:pt x="22077" y="16332"/>
                    <a:pt x="13443" y="25838"/>
                    <a:pt x="6688" y="36083"/>
                  </a:cubicBezTo>
                  <a:lnTo>
                    <a:pt x="2215" y="34450"/>
                  </a:lnTo>
                  <a:lnTo>
                    <a:pt x="13891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: фигура 295">
              <a:extLst>
                <a:ext uri="{FF2B5EF4-FFF2-40B4-BE49-F238E27FC236}">
                  <a16:creationId xmlns:a16="http://schemas.microsoft.com/office/drawing/2014/main" id="{0BC03BC6-4AD3-44B6-8D41-E1A4F416F163}"/>
                </a:ext>
              </a:extLst>
            </p:cNvPr>
            <p:cNvSpPr/>
            <p:nvPr/>
          </p:nvSpPr>
          <p:spPr>
            <a:xfrm>
              <a:off x="5903527" y="5244737"/>
              <a:ext cx="12544" cy="29212"/>
            </a:xfrm>
            <a:custGeom>
              <a:avLst/>
              <a:gdLst>
                <a:gd name="connsiteX0" fmla="*/ 8720 w 12544"/>
                <a:gd name="connsiteY0" fmla="*/ 30111 h 29212"/>
                <a:gd name="connsiteX1" fmla="*/ 3866 w 12544"/>
                <a:gd name="connsiteY1" fmla="*/ 1927 h 29212"/>
                <a:gd name="connsiteX2" fmla="*/ 8608 w 12544"/>
                <a:gd name="connsiteY2" fmla="*/ 898 h 29212"/>
                <a:gd name="connsiteX3" fmla="*/ 14759 w 12544"/>
                <a:gd name="connsiteY3" fmla="*/ 28343 h 2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44" h="29212">
                  <a:moveTo>
                    <a:pt x="8720" y="30111"/>
                  </a:moveTo>
                  <a:cubicBezTo>
                    <a:pt x="-541" y="22058"/>
                    <a:pt x="2345" y="11881"/>
                    <a:pt x="3866" y="1927"/>
                  </a:cubicBezTo>
                  <a:lnTo>
                    <a:pt x="8608" y="898"/>
                  </a:lnTo>
                  <a:cubicBezTo>
                    <a:pt x="10643" y="10046"/>
                    <a:pt x="12701" y="19195"/>
                    <a:pt x="14759" y="2834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: фигура 296">
              <a:extLst>
                <a:ext uri="{FF2B5EF4-FFF2-40B4-BE49-F238E27FC236}">
                  <a16:creationId xmlns:a16="http://schemas.microsoft.com/office/drawing/2014/main" id="{3ECAFA70-0DED-4E7A-AC2E-734586B1E0E6}"/>
                </a:ext>
              </a:extLst>
            </p:cNvPr>
            <p:cNvSpPr/>
            <p:nvPr/>
          </p:nvSpPr>
          <p:spPr>
            <a:xfrm>
              <a:off x="6046924" y="5960868"/>
              <a:ext cx="8942" cy="33529"/>
            </a:xfrm>
            <a:custGeom>
              <a:avLst/>
              <a:gdLst>
                <a:gd name="connsiteX0" fmla="*/ 4451 w 8942"/>
                <a:gd name="connsiteY0" fmla="*/ 34428 h 33529"/>
                <a:gd name="connsiteX1" fmla="*/ 2215 w 8942"/>
                <a:gd name="connsiteY1" fmla="*/ 1323 h 33529"/>
                <a:gd name="connsiteX2" fmla="*/ 7315 w 8942"/>
                <a:gd name="connsiteY2" fmla="*/ 898 h 33529"/>
                <a:gd name="connsiteX3" fmla="*/ 10379 w 8942"/>
                <a:gd name="connsiteY3" fmla="*/ 34204 h 3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2" h="33529">
                  <a:moveTo>
                    <a:pt x="4451" y="34428"/>
                  </a:moveTo>
                  <a:cubicBezTo>
                    <a:pt x="3691" y="23400"/>
                    <a:pt x="2953" y="12373"/>
                    <a:pt x="2215" y="1323"/>
                  </a:cubicBezTo>
                  <a:lnTo>
                    <a:pt x="7315" y="898"/>
                  </a:lnTo>
                  <a:cubicBezTo>
                    <a:pt x="14383" y="11277"/>
                    <a:pt x="9328" y="23109"/>
                    <a:pt x="10379" y="3420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: фигура 297">
              <a:extLst>
                <a:ext uri="{FF2B5EF4-FFF2-40B4-BE49-F238E27FC236}">
                  <a16:creationId xmlns:a16="http://schemas.microsoft.com/office/drawing/2014/main" id="{A3901F06-C91D-43A8-A344-1A347671C820}"/>
                </a:ext>
              </a:extLst>
            </p:cNvPr>
            <p:cNvSpPr/>
            <p:nvPr/>
          </p:nvSpPr>
          <p:spPr>
            <a:xfrm>
              <a:off x="7338044" y="3421305"/>
              <a:ext cx="35274" cy="19859"/>
            </a:xfrm>
            <a:custGeom>
              <a:avLst/>
              <a:gdLst>
                <a:gd name="connsiteX0" fmla="*/ 2215 w 35274"/>
                <a:gd name="connsiteY0" fmla="*/ 8123 h 19859"/>
                <a:gd name="connsiteX1" fmla="*/ 37377 w 35274"/>
                <a:gd name="connsiteY1" fmla="*/ 898 h 19859"/>
                <a:gd name="connsiteX2" fmla="*/ 17760 w 35274"/>
                <a:gd name="connsiteY2" fmla="*/ 19776 h 19859"/>
                <a:gd name="connsiteX3" fmla="*/ 2684 w 35274"/>
                <a:gd name="connsiteY3" fmla="*/ 7653 h 1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74" h="19859">
                  <a:moveTo>
                    <a:pt x="2215" y="8123"/>
                  </a:moveTo>
                  <a:cubicBezTo>
                    <a:pt x="18722" y="11344"/>
                    <a:pt x="18722" y="11344"/>
                    <a:pt x="37377" y="898"/>
                  </a:cubicBezTo>
                  <a:cubicBezTo>
                    <a:pt x="38876" y="16377"/>
                    <a:pt x="24940" y="16309"/>
                    <a:pt x="17760" y="19776"/>
                  </a:cubicBezTo>
                  <a:cubicBezTo>
                    <a:pt x="9171" y="23892"/>
                    <a:pt x="5950" y="14140"/>
                    <a:pt x="2684" y="76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9" name="Полилиния: фигура 298">
              <a:extLst>
                <a:ext uri="{FF2B5EF4-FFF2-40B4-BE49-F238E27FC236}">
                  <a16:creationId xmlns:a16="http://schemas.microsoft.com/office/drawing/2014/main" id="{95EB3DC5-A2E2-43C9-9DF1-2AB09AD61564}"/>
                </a:ext>
              </a:extLst>
            </p:cNvPr>
            <p:cNvSpPr/>
            <p:nvPr/>
          </p:nvSpPr>
          <p:spPr>
            <a:xfrm>
              <a:off x="5950965" y="5332933"/>
              <a:ext cx="10087" cy="29726"/>
            </a:xfrm>
            <a:custGeom>
              <a:avLst/>
              <a:gdLst>
                <a:gd name="connsiteX0" fmla="*/ 7426 w 10087"/>
                <a:gd name="connsiteY0" fmla="*/ 898 h 29726"/>
                <a:gd name="connsiteX1" fmla="*/ 12303 w 10087"/>
                <a:gd name="connsiteY1" fmla="*/ 30625 h 29726"/>
                <a:gd name="connsiteX2" fmla="*/ 2215 w 10087"/>
                <a:gd name="connsiteY2" fmla="*/ 2039 h 2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87" h="29726">
                  <a:moveTo>
                    <a:pt x="7426" y="898"/>
                  </a:moveTo>
                  <a:cubicBezTo>
                    <a:pt x="9059" y="10807"/>
                    <a:pt x="10692" y="20716"/>
                    <a:pt x="12303" y="30625"/>
                  </a:cubicBezTo>
                  <a:cubicBezTo>
                    <a:pt x="-4004" y="23602"/>
                    <a:pt x="5592" y="11523"/>
                    <a:pt x="2215" y="203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0" name="Полилиния: фигура 299">
              <a:extLst>
                <a:ext uri="{FF2B5EF4-FFF2-40B4-BE49-F238E27FC236}">
                  <a16:creationId xmlns:a16="http://schemas.microsoft.com/office/drawing/2014/main" id="{6635BC8C-C010-4895-9A25-AE2013ECE85A}"/>
                </a:ext>
              </a:extLst>
            </p:cNvPr>
            <p:cNvSpPr/>
            <p:nvPr/>
          </p:nvSpPr>
          <p:spPr>
            <a:xfrm>
              <a:off x="6346810" y="73881"/>
              <a:ext cx="37578" cy="27691"/>
            </a:xfrm>
            <a:custGeom>
              <a:avLst/>
              <a:gdLst>
                <a:gd name="connsiteX0" fmla="*/ 4675 w 37578"/>
                <a:gd name="connsiteY0" fmla="*/ 898 h 27691"/>
                <a:gd name="connsiteX1" fmla="*/ 39793 w 37578"/>
                <a:gd name="connsiteY1" fmla="*/ 24295 h 27691"/>
                <a:gd name="connsiteX2" fmla="*/ 36997 w 37578"/>
                <a:gd name="connsiteY2" fmla="*/ 28590 h 27691"/>
                <a:gd name="connsiteX3" fmla="*/ 2215 w 37578"/>
                <a:gd name="connsiteY3" fmla="*/ 5058 h 2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78" h="27691">
                  <a:moveTo>
                    <a:pt x="4675" y="898"/>
                  </a:moveTo>
                  <a:lnTo>
                    <a:pt x="39793" y="24295"/>
                  </a:lnTo>
                  <a:lnTo>
                    <a:pt x="36997" y="28590"/>
                  </a:lnTo>
                  <a:cubicBezTo>
                    <a:pt x="22860" y="24832"/>
                    <a:pt x="13645" y="13178"/>
                    <a:pt x="2215" y="505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1" name="Полилиния: фигура 300">
              <a:extLst>
                <a:ext uri="{FF2B5EF4-FFF2-40B4-BE49-F238E27FC236}">
                  <a16:creationId xmlns:a16="http://schemas.microsoft.com/office/drawing/2014/main" id="{47CD4CDE-89B8-47DC-96CA-86952F968217}"/>
                </a:ext>
              </a:extLst>
            </p:cNvPr>
            <p:cNvSpPr/>
            <p:nvPr/>
          </p:nvSpPr>
          <p:spPr>
            <a:xfrm>
              <a:off x="5695190" y="1240076"/>
              <a:ext cx="17669" cy="22994"/>
            </a:xfrm>
            <a:custGeom>
              <a:avLst/>
              <a:gdLst>
                <a:gd name="connsiteX0" fmla="*/ 19884 w 17669"/>
                <a:gd name="connsiteY0" fmla="*/ 23892 h 22994"/>
                <a:gd name="connsiteX1" fmla="*/ 3086 w 17669"/>
                <a:gd name="connsiteY1" fmla="*/ 898 h 2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69" h="22994">
                  <a:moveTo>
                    <a:pt x="19884" y="23892"/>
                  </a:moveTo>
                  <a:cubicBezTo>
                    <a:pt x="2616" y="22774"/>
                    <a:pt x="603" y="19419"/>
                    <a:pt x="308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2" name="Полилиния: фигура 301">
              <a:extLst>
                <a:ext uri="{FF2B5EF4-FFF2-40B4-BE49-F238E27FC236}">
                  <a16:creationId xmlns:a16="http://schemas.microsoft.com/office/drawing/2014/main" id="{23BF7BA4-F69B-42C8-A6E3-2FC809D912B6}"/>
                </a:ext>
              </a:extLst>
            </p:cNvPr>
            <p:cNvSpPr/>
            <p:nvPr/>
          </p:nvSpPr>
          <p:spPr>
            <a:xfrm>
              <a:off x="5975298" y="545844"/>
              <a:ext cx="22550" cy="24381"/>
            </a:xfrm>
            <a:custGeom>
              <a:avLst/>
              <a:gdLst>
                <a:gd name="connsiteX0" fmla="*/ 6065 w 22550"/>
                <a:gd name="connsiteY0" fmla="*/ 898 h 24381"/>
                <a:gd name="connsiteX1" fmla="*/ 24765 w 22550"/>
                <a:gd name="connsiteY1" fmla="*/ 25279 h 24381"/>
                <a:gd name="connsiteX2" fmla="*/ 9488 w 22550"/>
                <a:gd name="connsiteY2" fmla="*/ 22774 h 24381"/>
                <a:gd name="connsiteX3" fmla="*/ 6065 w 22550"/>
                <a:gd name="connsiteY3" fmla="*/ 898 h 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50" h="24381">
                  <a:moveTo>
                    <a:pt x="6065" y="898"/>
                  </a:moveTo>
                  <a:lnTo>
                    <a:pt x="24765" y="25279"/>
                  </a:lnTo>
                  <a:cubicBezTo>
                    <a:pt x="17361" y="24183"/>
                    <a:pt x="12709" y="24675"/>
                    <a:pt x="9488" y="22774"/>
                  </a:cubicBezTo>
                  <a:cubicBezTo>
                    <a:pt x="764" y="17763"/>
                    <a:pt x="227" y="10293"/>
                    <a:pt x="606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3" name="Полилиния: фигура 302">
              <a:extLst>
                <a:ext uri="{FF2B5EF4-FFF2-40B4-BE49-F238E27FC236}">
                  <a16:creationId xmlns:a16="http://schemas.microsoft.com/office/drawing/2014/main" id="{C8E403A2-4362-4FCD-B7DB-CC46AC1136FC}"/>
                </a:ext>
              </a:extLst>
            </p:cNvPr>
            <p:cNvSpPr/>
            <p:nvPr/>
          </p:nvSpPr>
          <p:spPr>
            <a:xfrm>
              <a:off x="6626566" y="6648949"/>
              <a:ext cx="27154" cy="15541"/>
            </a:xfrm>
            <a:custGeom>
              <a:avLst/>
              <a:gdLst>
                <a:gd name="connsiteX0" fmla="*/ 29369 w 27154"/>
                <a:gd name="connsiteY0" fmla="*/ 14565 h 15541"/>
                <a:gd name="connsiteX1" fmla="*/ 2215 w 27154"/>
                <a:gd name="connsiteY1" fmla="*/ 898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154" h="15541">
                  <a:moveTo>
                    <a:pt x="29369" y="14565"/>
                  </a:moveTo>
                  <a:cubicBezTo>
                    <a:pt x="13197" y="18121"/>
                    <a:pt x="13197" y="18121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4" name="Полилиния: фигура 303">
              <a:extLst>
                <a:ext uri="{FF2B5EF4-FFF2-40B4-BE49-F238E27FC236}">
                  <a16:creationId xmlns:a16="http://schemas.microsoft.com/office/drawing/2014/main" id="{7210D5D3-29CA-4CA2-BC34-57C5E5ACFD84}"/>
                </a:ext>
              </a:extLst>
            </p:cNvPr>
            <p:cNvSpPr/>
            <p:nvPr/>
          </p:nvSpPr>
          <p:spPr>
            <a:xfrm>
              <a:off x="5476811" y="3545536"/>
              <a:ext cx="30465" cy="21786"/>
            </a:xfrm>
            <a:custGeom>
              <a:avLst/>
              <a:gdLst>
                <a:gd name="connsiteX0" fmla="*/ 2215 w 30465"/>
                <a:gd name="connsiteY0" fmla="*/ 17294 h 21786"/>
                <a:gd name="connsiteX1" fmla="*/ 32680 w 30465"/>
                <a:gd name="connsiteY1" fmla="*/ 898 h 21786"/>
                <a:gd name="connsiteX2" fmla="*/ 6509 w 30465"/>
                <a:gd name="connsiteY2" fmla="*/ 22684 h 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65" h="21786">
                  <a:moveTo>
                    <a:pt x="2215" y="17294"/>
                  </a:moveTo>
                  <a:cubicBezTo>
                    <a:pt x="8388" y="6244"/>
                    <a:pt x="21764" y="5483"/>
                    <a:pt x="32680" y="898"/>
                  </a:cubicBezTo>
                  <a:lnTo>
                    <a:pt x="6509" y="2268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5" name="Полилиния: фигура 304">
              <a:extLst>
                <a:ext uri="{FF2B5EF4-FFF2-40B4-BE49-F238E27FC236}">
                  <a16:creationId xmlns:a16="http://schemas.microsoft.com/office/drawing/2014/main" id="{A005A712-A6EB-497C-BF04-37EB2A7C14A2}"/>
                </a:ext>
              </a:extLst>
            </p:cNvPr>
            <p:cNvSpPr/>
            <p:nvPr/>
          </p:nvSpPr>
          <p:spPr>
            <a:xfrm>
              <a:off x="7181961" y="2584596"/>
              <a:ext cx="19147" cy="28511"/>
            </a:xfrm>
            <a:custGeom>
              <a:avLst/>
              <a:gdLst>
                <a:gd name="connsiteX0" fmla="*/ 21362 w 19147"/>
                <a:gd name="connsiteY0" fmla="*/ 29409 h 28511"/>
                <a:gd name="connsiteX1" fmla="*/ 2215 w 19147"/>
                <a:gd name="connsiteY1" fmla="*/ 1360 h 28511"/>
                <a:gd name="connsiteX2" fmla="*/ 12996 w 19147"/>
                <a:gd name="connsiteY2" fmla="*/ 1561 h 28511"/>
                <a:gd name="connsiteX3" fmla="*/ 21362 w 19147"/>
                <a:gd name="connsiteY3" fmla="*/ 29409 h 2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7" h="28511">
                  <a:moveTo>
                    <a:pt x="21362" y="29409"/>
                  </a:moveTo>
                  <a:lnTo>
                    <a:pt x="2215" y="1360"/>
                  </a:lnTo>
                  <a:cubicBezTo>
                    <a:pt x="6688" y="1360"/>
                    <a:pt x="10625" y="197"/>
                    <a:pt x="12996" y="1561"/>
                  </a:cubicBezTo>
                  <a:cubicBezTo>
                    <a:pt x="22480" y="7042"/>
                    <a:pt x="20087" y="16458"/>
                    <a:pt x="21362" y="2940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6" name="Полилиния: фигура 305">
              <a:extLst>
                <a:ext uri="{FF2B5EF4-FFF2-40B4-BE49-F238E27FC236}">
                  <a16:creationId xmlns:a16="http://schemas.microsoft.com/office/drawing/2014/main" id="{641D59B9-6660-479D-9B0C-BA0CC76D6E61}"/>
                </a:ext>
              </a:extLst>
            </p:cNvPr>
            <p:cNvSpPr/>
            <p:nvPr/>
          </p:nvSpPr>
          <p:spPr>
            <a:xfrm>
              <a:off x="5682506" y="1895903"/>
              <a:ext cx="18262" cy="23575"/>
            </a:xfrm>
            <a:custGeom>
              <a:avLst/>
              <a:gdLst>
                <a:gd name="connsiteX0" fmla="*/ 2215 w 18262"/>
                <a:gd name="connsiteY0" fmla="*/ 898 h 23575"/>
                <a:gd name="connsiteX1" fmla="*/ 18767 w 18262"/>
                <a:gd name="connsiteY1" fmla="*/ 24474 h 2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262" h="23575">
                  <a:moveTo>
                    <a:pt x="2215" y="898"/>
                  </a:moveTo>
                  <a:cubicBezTo>
                    <a:pt x="22189" y="10427"/>
                    <a:pt x="22189" y="10427"/>
                    <a:pt x="18767" y="244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7" name="Полилиния: фигура 306">
              <a:extLst>
                <a:ext uri="{FF2B5EF4-FFF2-40B4-BE49-F238E27FC236}">
                  <a16:creationId xmlns:a16="http://schemas.microsoft.com/office/drawing/2014/main" id="{5B2D300E-250A-4435-913C-3F52103822DB}"/>
                </a:ext>
              </a:extLst>
            </p:cNvPr>
            <p:cNvSpPr/>
            <p:nvPr/>
          </p:nvSpPr>
          <p:spPr>
            <a:xfrm>
              <a:off x="5969956" y="6567485"/>
              <a:ext cx="18923" cy="24403"/>
            </a:xfrm>
            <a:custGeom>
              <a:avLst/>
              <a:gdLst>
                <a:gd name="connsiteX0" fmla="*/ 2215 w 18923"/>
                <a:gd name="connsiteY0" fmla="*/ 25301 h 24403"/>
                <a:gd name="connsiteX1" fmla="*/ 21138 w 18923"/>
                <a:gd name="connsiteY1" fmla="*/ 898 h 2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923" h="24403">
                  <a:moveTo>
                    <a:pt x="2215" y="25301"/>
                  </a:moveTo>
                  <a:cubicBezTo>
                    <a:pt x="3065" y="13089"/>
                    <a:pt x="5369" y="1972"/>
                    <a:pt x="2113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8" name="Полилиния: фигура 307">
              <a:extLst>
                <a:ext uri="{FF2B5EF4-FFF2-40B4-BE49-F238E27FC236}">
                  <a16:creationId xmlns:a16="http://schemas.microsoft.com/office/drawing/2014/main" id="{7DFC763E-8359-48A0-8915-EA49307761B4}"/>
                </a:ext>
              </a:extLst>
            </p:cNvPr>
            <p:cNvSpPr/>
            <p:nvPr/>
          </p:nvSpPr>
          <p:spPr>
            <a:xfrm>
              <a:off x="6480095" y="5077000"/>
              <a:ext cx="17161" cy="15948"/>
            </a:xfrm>
            <a:custGeom>
              <a:avLst/>
              <a:gdLst>
                <a:gd name="connsiteX0" fmla="*/ 2444 w 17161"/>
                <a:gd name="connsiteY0" fmla="*/ 898 h 15948"/>
                <a:gd name="connsiteX1" fmla="*/ 19376 w 17161"/>
                <a:gd name="connsiteY1" fmla="*/ 9711 h 15948"/>
                <a:gd name="connsiteX2" fmla="*/ 13113 w 17161"/>
                <a:gd name="connsiteY2" fmla="*/ 16846 h 15948"/>
                <a:gd name="connsiteX3" fmla="*/ 2444 w 17161"/>
                <a:gd name="connsiteY3" fmla="*/ 898 h 1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1" h="15948">
                  <a:moveTo>
                    <a:pt x="2444" y="898"/>
                  </a:moveTo>
                  <a:lnTo>
                    <a:pt x="19376" y="9711"/>
                  </a:lnTo>
                  <a:cubicBezTo>
                    <a:pt x="17296" y="12216"/>
                    <a:pt x="15194" y="16846"/>
                    <a:pt x="13113" y="16846"/>
                  </a:cubicBezTo>
                  <a:cubicBezTo>
                    <a:pt x="5777" y="16869"/>
                    <a:pt x="1102" y="13178"/>
                    <a:pt x="244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9" name="Полилиния: фигура 308">
              <a:extLst>
                <a:ext uri="{FF2B5EF4-FFF2-40B4-BE49-F238E27FC236}">
                  <a16:creationId xmlns:a16="http://schemas.microsoft.com/office/drawing/2014/main" id="{533E7125-28CE-4178-86F6-9911F6AB10CD}"/>
                </a:ext>
              </a:extLst>
            </p:cNvPr>
            <p:cNvSpPr/>
            <p:nvPr/>
          </p:nvSpPr>
          <p:spPr>
            <a:xfrm>
              <a:off x="6111142" y="6535656"/>
              <a:ext cx="25835" cy="26036"/>
            </a:xfrm>
            <a:custGeom>
              <a:avLst/>
              <a:gdLst>
                <a:gd name="connsiteX0" fmla="*/ 27468 w 25835"/>
                <a:gd name="connsiteY0" fmla="*/ 898 h 26036"/>
                <a:gd name="connsiteX1" fmla="*/ 2215 w 25835"/>
                <a:gd name="connsiteY1" fmla="*/ 26934 h 26036"/>
                <a:gd name="connsiteX2" fmla="*/ 28050 w 25835"/>
                <a:gd name="connsiteY2" fmla="*/ 1457 h 2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35" h="26036">
                  <a:moveTo>
                    <a:pt x="27468" y="898"/>
                  </a:moveTo>
                  <a:cubicBezTo>
                    <a:pt x="23531" y="11680"/>
                    <a:pt x="16888" y="19911"/>
                    <a:pt x="2215" y="26934"/>
                  </a:cubicBezTo>
                  <a:cubicBezTo>
                    <a:pt x="8768" y="12082"/>
                    <a:pt x="15971" y="4365"/>
                    <a:pt x="28050" y="145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2" name="Полилиния: фигура 311">
              <a:extLst>
                <a:ext uri="{FF2B5EF4-FFF2-40B4-BE49-F238E27FC236}">
                  <a16:creationId xmlns:a16="http://schemas.microsoft.com/office/drawing/2014/main" id="{D8B9AEC1-AD0D-426F-B85E-ECE2CA19E0AE}"/>
                </a:ext>
              </a:extLst>
            </p:cNvPr>
            <p:cNvSpPr/>
            <p:nvPr/>
          </p:nvSpPr>
          <p:spPr>
            <a:xfrm>
              <a:off x="5523515" y="1126402"/>
              <a:ext cx="25253" cy="39457"/>
            </a:xfrm>
            <a:custGeom>
              <a:avLst/>
              <a:gdLst>
                <a:gd name="connsiteX0" fmla="*/ 2215 w 25253"/>
                <a:gd name="connsiteY0" fmla="*/ 1413 h 39457"/>
                <a:gd name="connsiteX1" fmla="*/ 27468 w 25253"/>
                <a:gd name="connsiteY1" fmla="*/ 40355 h 39457"/>
                <a:gd name="connsiteX2" fmla="*/ 2729 w 25253"/>
                <a:gd name="connsiteY2" fmla="*/ 898 h 3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53" h="39457">
                  <a:moveTo>
                    <a:pt x="2215" y="1413"/>
                  </a:moveTo>
                  <a:cubicBezTo>
                    <a:pt x="14450" y="12060"/>
                    <a:pt x="18476" y="18010"/>
                    <a:pt x="27468" y="40355"/>
                  </a:cubicBezTo>
                  <a:cubicBezTo>
                    <a:pt x="13667" y="27359"/>
                    <a:pt x="3646" y="17115"/>
                    <a:pt x="272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3" name="Полилиния: фигура 312">
              <a:extLst>
                <a:ext uri="{FF2B5EF4-FFF2-40B4-BE49-F238E27FC236}">
                  <a16:creationId xmlns:a16="http://schemas.microsoft.com/office/drawing/2014/main" id="{7CC7057D-1C6E-4516-B693-5B7EC51F2B2A}"/>
                </a:ext>
              </a:extLst>
            </p:cNvPr>
            <p:cNvSpPr/>
            <p:nvPr/>
          </p:nvSpPr>
          <p:spPr>
            <a:xfrm>
              <a:off x="6846062" y="1541640"/>
              <a:ext cx="26997" cy="26998"/>
            </a:xfrm>
            <a:custGeom>
              <a:avLst/>
              <a:gdLst>
                <a:gd name="connsiteX0" fmla="*/ 29213 w 26997"/>
                <a:gd name="connsiteY0" fmla="*/ 4947 h 26998"/>
                <a:gd name="connsiteX1" fmla="*/ 2215 w 26997"/>
                <a:gd name="connsiteY1" fmla="*/ 27896 h 26998"/>
                <a:gd name="connsiteX2" fmla="*/ 24940 w 26997"/>
                <a:gd name="connsiteY2" fmla="*/ 898 h 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97" h="26998">
                  <a:moveTo>
                    <a:pt x="29213" y="4947"/>
                  </a:moveTo>
                  <a:lnTo>
                    <a:pt x="2215" y="27896"/>
                  </a:lnTo>
                  <a:cubicBezTo>
                    <a:pt x="4742" y="13670"/>
                    <a:pt x="16776" y="9264"/>
                    <a:pt x="2494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4" name="Полилиния: фигура 313">
              <a:extLst>
                <a:ext uri="{FF2B5EF4-FFF2-40B4-BE49-F238E27FC236}">
                  <a16:creationId xmlns:a16="http://schemas.microsoft.com/office/drawing/2014/main" id="{43957AE8-109F-432A-98AC-C1DAE84A2E0C}"/>
                </a:ext>
              </a:extLst>
            </p:cNvPr>
            <p:cNvSpPr/>
            <p:nvPr/>
          </p:nvSpPr>
          <p:spPr>
            <a:xfrm>
              <a:off x="5256867" y="2414168"/>
              <a:ext cx="28541" cy="17290"/>
            </a:xfrm>
            <a:custGeom>
              <a:avLst/>
              <a:gdLst>
                <a:gd name="connsiteX0" fmla="*/ 30756 w 28541"/>
                <a:gd name="connsiteY0" fmla="*/ 18188 h 17290"/>
                <a:gd name="connsiteX1" fmla="*/ 2215 w 28541"/>
                <a:gd name="connsiteY1" fmla="*/ 898 h 17290"/>
                <a:gd name="connsiteX2" fmla="*/ 30756 w 28541"/>
                <a:gd name="connsiteY2" fmla="*/ 18188 h 1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41" h="17290">
                  <a:moveTo>
                    <a:pt x="30756" y="18188"/>
                  </a:moveTo>
                  <a:cubicBezTo>
                    <a:pt x="15926" y="16981"/>
                    <a:pt x="10334" y="6803"/>
                    <a:pt x="2215" y="898"/>
                  </a:cubicBezTo>
                  <a:cubicBezTo>
                    <a:pt x="13309" y="1793"/>
                    <a:pt x="22815" y="5305"/>
                    <a:pt x="30756" y="1818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5" name="Полилиния: фигура 314">
              <a:extLst>
                <a:ext uri="{FF2B5EF4-FFF2-40B4-BE49-F238E27FC236}">
                  <a16:creationId xmlns:a16="http://schemas.microsoft.com/office/drawing/2014/main" id="{F6155A2F-FF4D-4B6D-8B82-624577849929}"/>
                </a:ext>
              </a:extLst>
            </p:cNvPr>
            <p:cNvSpPr/>
            <p:nvPr/>
          </p:nvSpPr>
          <p:spPr>
            <a:xfrm>
              <a:off x="6496116" y="1543452"/>
              <a:ext cx="10960" cy="27020"/>
            </a:xfrm>
            <a:custGeom>
              <a:avLst/>
              <a:gdLst>
                <a:gd name="connsiteX0" fmla="*/ 13175 w 10960"/>
                <a:gd name="connsiteY0" fmla="*/ 898 h 27020"/>
                <a:gd name="connsiteX1" fmla="*/ 8210 w 10960"/>
                <a:gd name="connsiteY1" fmla="*/ 27918 h 27020"/>
                <a:gd name="connsiteX2" fmla="*/ 13175 w 10960"/>
                <a:gd name="connsiteY2" fmla="*/ 898 h 2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0" h="27020">
                  <a:moveTo>
                    <a:pt x="13175" y="898"/>
                  </a:moveTo>
                  <a:cubicBezTo>
                    <a:pt x="11699" y="8995"/>
                    <a:pt x="10200" y="17115"/>
                    <a:pt x="8210" y="27918"/>
                  </a:cubicBezTo>
                  <a:cubicBezTo>
                    <a:pt x="-3355" y="14766"/>
                    <a:pt x="3758" y="7139"/>
                    <a:pt x="1317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6" name="Полилиния: фигура 315">
              <a:extLst>
                <a:ext uri="{FF2B5EF4-FFF2-40B4-BE49-F238E27FC236}">
                  <a16:creationId xmlns:a16="http://schemas.microsoft.com/office/drawing/2014/main" id="{7677B9E5-1908-4D2F-BFC8-C27139551E62}"/>
                </a:ext>
              </a:extLst>
            </p:cNvPr>
            <p:cNvSpPr/>
            <p:nvPr/>
          </p:nvSpPr>
          <p:spPr>
            <a:xfrm>
              <a:off x="6042495" y="502159"/>
              <a:ext cx="26103" cy="11706"/>
            </a:xfrm>
            <a:custGeom>
              <a:avLst/>
              <a:gdLst>
                <a:gd name="connsiteX0" fmla="*/ 28318 w 26103"/>
                <a:gd name="connsiteY0" fmla="*/ 4634 h 11706"/>
                <a:gd name="connsiteX1" fmla="*/ 2215 w 26103"/>
                <a:gd name="connsiteY1" fmla="*/ 898 h 1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3" h="11706">
                  <a:moveTo>
                    <a:pt x="28318" y="4634"/>
                  </a:moveTo>
                  <a:cubicBezTo>
                    <a:pt x="12862" y="15818"/>
                    <a:pt x="12862" y="15818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7" name="Полилиния: фигура 316">
              <a:extLst>
                <a:ext uri="{FF2B5EF4-FFF2-40B4-BE49-F238E27FC236}">
                  <a16:creationId xmlns:a16="http://schemas.microsoft.com/office/drawing/2014/main" id="{9B03ACA1-8E4F-4683-925D-8F64B5398B08}"/>
                </a:ext>
              </a:extLst>
            </p:cNvPr>
            <p:cNvSpPr/>
            <p:nvPr/>
          </p:nvSpPr>
          <p:spPr>
            <a:xfrm>
              <a:off x="5688053" y="4139248"/>
              <a:ext cx="23642" cy="23553"/>
            </a:xfrm>
            <a:custGeom>
              <a:avLst/>
              <a:gdLst>
                <a:gd name="connsiteX0" fmla="*/ 2215 w 23642"/>
                <a:gd name="connsiteY0" fmla="*/ 3247 h 23553"/>
                <a:gd name="connsiteX1" fmla="*/ 24784 w 23642"/>
                <a:gd name="connsiteY1" fmla="*/ 24452 h 23553"/>
                <a:gd name="connsiteX2" fmla="*/ 25857 w 23642"/>
                <a:gd name="connsiteY2" fmla="*/ 23669 h 23553"/>
                <a:gd name="connsiteX3" fmla="*/ 3870 w 23642"/>
                <a:gd name="connsiteY3" fmla="*/ 898 h 2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2" h="23553">
                  <a:moveTo>
                    <a:pt x="2215" y="3247"/>
                  </a:moveTo>
                  <a:lnTo>
                    <a:pt x="24784" y="24452"/>
                  </a:lnTo>
                  <a:lnTo>
                    <a:pt x="25857" y="23669"/>
                  </a:lnTo>
                  <a:lnTo>
                    <a:pt x="3870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8" name="Полилиния: фигура 317">
              <a:extLst>
                <a:ext uri="{FF2B5EF4-FFF2-40B4-BE49-F238E27FC236}">
                  <a16:creationId xmlns:a16="http://schemas.microsoft.com/office/drawing/2014/main" id="{09D5D00C-ACAE-4BDD-8A41-6770547F91D3}"/>
                </a:ext>
              </a:extLst>
            </p:cNvPr>
            <p:cNvSpPr/>
            <p:nvPr/>
          </p:nvSpPr>
          <p:spPr>
            <a:xfrm>
              <a:off x="4913785" y="2157720"/>
              <a:ext cx="7227" cy="29391"/>
            </a:xfrm>
            <a:custGeom>
              <a:avLst/>
              <a:gdLst>
                <a:gd name="connsiteX0" fmla="*/ 9442 w 7227"/>
                <a:gd name="connsiteY0" fmla="*/ 30289 h 29391"/>
                <a:gd name="connsiteX1" fmla="*/ 5662 w 7227"/>
                <a:gd name="connsiteY1" fmla="*/ 898 h 2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27" h="29391">
                  <a:moveTo>
                    <a:pt x="9442" y="30289"/>
                  </a:moveTo>
                  <a:cubicBezTo>
                    <a:pt x="-2301" y="20805"/>
                    <a:pt x="3224" y="10650"/>
                    <a:pt x="566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9" name="Полилиния: фигура 318">
              <a:extLst>
                <a:ext uri="{FF2B5EF4-FFF2-40B4-BE49-F238E27FC236}">
                  <a16:creationId xmlns:a16="http://schemas.microsoft.com/office/drawing/2014/main" id="{C88A7A13-47C5-462B-9822-F9B78B368A44}"/>
                </a:ext>
              </a:extLst>
            </p:cNvPr>
            <p:cNvSpPr/>
            <p:nvPr/>
          </p:nvSpPr>
          <p:spPr>
            <a:xfrm>
              <a:off x="6876594" y="2849156"/>
              <a:ext cx="20913" cy="18587"/>
            </a:xfrm>
            <a:custGeom>
              <a:avLst/>
              <a:gdLst>
                <a:gd name="connsiteX0" fmla="*/ 23128 w 20913"/>
                <a:gd name="connsiteY0" fmla="*/ 19486 h 18587"/>
                <a:gd name="connsiteX1" fmla="*/ 2215 w 20913"/>
                <a:gd name="connsiteY1" fmla="*/ 898 h 1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13" h="18587">
                  <a:moveTo>
                    <a:pt x="23128" y="19486"/>
                  </a:moveTo>
                  <a:cubicBezTo>
                    <a:pt x="3534" y="15504"/>
                    <a:pt x="3534" y="15504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0" name="Полилиния: фигура 319">
              <a:extLst>
                <a:ext uri="{FF2B5EF4-FFF2-40B4-BE49-F238E27FC236}">
                  <a16:creationId xmlns:a16="http://schemas.microsoft.com/office/drawing/2014/main" id="{E5416993-20BB-40FB-A6D5-4C6129AFD7D4}"/>
                </a:ext>
              </a:extLst>
            </p:cNvPr>
            <p:cNvSpPr/>
            <p:nvPr/>
          </p:nvSpPr>
          <p:spPr>
            <a:xfrm>
              <a:off x="5546129" y="1779322"/>
              <a:ext cx="8429" cy="25834"/>
            </a:xfrm>
            <a:custGeom>
              <a:avLst/>
              <a:gdLst>
                <a:gd name="connsiteX0" fmla="*/ 5615 w 8429"/>
                <a:gd name="connsiteY0" fmla="*/ 898 h 25834"/>
                <a:gd name="connsiteX1" fmla="*/ 7851 w 8429"/>
                <a:gd name="connsiteY1" fmla="*/ 26733 h 25834"/>
                <a:gd name="connsiteX2" fmla="*/ 2215 w 8429"/>
                <a:gd name="connsiteY2" fmla="*/ 26017 h 25834"/>
                <a:gd name="connsiteX3" fmla="*/ 5615 w 8429"/>
                <a:gd name="connsiteY3" fmla="*/ 898 h 2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9" h="25834">
                  <a:moveTo>
                    <a:pt x="5615" y="898"/>
                  </a:moveTo>
                  <a:cubicBezTo>
                    <a:pt x="12817" y="10337"/>
                    <a:pt x="11072" y="18636"/>
                    <a:pt x="7851" y="26733"/>
                  </a:cubicBezTo>
                  <a:lnTo>
                    <a:pt x="2215" y="26017"/>
                  </a:lnTo>
                  <a:cubicBezTo>
                    <a:pt x="3378" y="17652"/>
                    <a:pt x="4519" y="9279"/>
                    <a:pt x="56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1" name="Полилиния: фигура 320">
              <a:extLst>
                <a:ext uri="{FF2B5EF4-FFF2-40B4-BE49-F238E27FC236}">
                  <a16:creationId xmlns:a16="http://schemas.microsoft.com/office/drawing/2014/main" id="{6D880528-ABB2-4812-8C14-67A07472675E}"/>
                </a:ext>
              </a:extLst>
            </p:cNvPr>
            <p:cNvSpPr/>
            <p:nvPr/>
          </p:nvSpPr>
          <p:spPr>
            <a:xfrm>
              <a:off x="5347457" y="2255622"/>
              <a:ext cx="19202" cy="12334"/>
            </a:xfrm>
            <a:custGeom>
              <a:avLst/>
              <a:gdLst>
                <a:gd name="connsiteX0" fmla="*/ 2215 w 19202"/>
                <a:gd name="connsiteY0" fmla="*/ 6872 h 12334"/>
                <a:gd name="connsiteX1" fmla="*/ 20646 w 19202"/>
                <a:gd name="connsiteY1" fmla="*/ 4009 h 12334"/>
                <a:gd name="connsiteX2" fmla="*/ 20646 w 19202"/>
                <a:gd name="connsiteY2" fmla="*/ 9891 h 12334"/>
                <a:gd name="connsiteX3" fmla="*/ 2215 w 19202"/>
                <a:gd name="connsiteY3" fmla="*/ 6872 h 1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2" h="12334">
                  <a:moveTo>
                    <a:pt x="2215" y="6872"/>
                  </a:moveTo>
                  <a:cubicBezTo>
                    <a:pt x="9104" y="899"/>
                    <a:pt x="14629" y="-1539"/>
                    <a:pt x="20646" y="4009"/>
                  </a:cubicBezTo>
                  <a:cubicBezTo>
                    <a:pt x="21675" y="5832"/>
                    <a:pt x="21675" y="8068"/>
                    <a:pt x="20646" y="9891"/>
                  </a:cubicBezTo>
                  <a:cubicBezTo>
                    <a:pt x="14562" y="15819"/>
                    <a:pt x="9081" y="13269"/>
                    <a:pt x="2215" y="687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2" name="Полилиния: фигура 321">
              <a:extLst>
                <a:ext uri="{FF2B5EF4-FFF2-40B4-BE49-F238E27FC236}">
                  <a16:creationId xmlns:a16="http://schemas.microsoft.com/office/drawing/2014/main" id="{EC509FD1-A374-49A4-AD8E-51DCBEEC7720}"/>
                </a:ext>
              </a:extLst>
            </p:cNvPr>
            <p:cNvSpPr/>
            <p:nvPr/>
          </p:nvSpPr>
          <p:spPr>
            <a:xfrm>
              <a:off x="7299012" y="5679412"/>
              <a:ext cx="26684" cy="26058"/>
            </a:xfrm>
            <a:custGeom>
              <a:avLst/>
              <a:gdLst>
                <a:gd name="connsiteX0" fmla="*/ 26595 w 26684"/>
                <a:gd name="connsiteY0" fmla="*/ 26956 h 26058"/>
                <a:gd name="connsiteX1" fmla="*/ 2215 w 26684"/>
                <a:gd name="connsiteY1" fmla="*/ 4208 h 26058"/>
                <a:gd name="connsiteX2" fmla="*/ 5257 w 26684"/>
                <a:gd name="connsiteY2" fmla="*/ 898 h 26058"/>
                <a:gd name="connsiteX3" fmla="*/ 28899 w 26684"/>
                <a:gd name="connsiteY3" fmla="*/ 23534 h 2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84" h="26058">
                  <a:moveTo>
                    <a:pt x="26595" y="26956"/>
                  </a:moveTo>
                  <a:lnTo>
                    <a:pt x="2215" y="4208"/>
                  </a:lnTo>
                  <a:lnTo>
                    <a:pt x="5257" y="898"/>
                  </a:lnTo>
                  <a:lnTo>
                    <a:pt x="28899" y="2353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3" name="Полилиния: фигура 322">
              <a:extLst>
                <a:ext uri="{FF2B5EF4-FFF2-40B4-BE49-F238E27FC236}">
                  <a16:creationId xmlns:a16="http://schemas.microsoft.com/office/drawing/2014/main" id="{0C82467F-FFDA-434C-86CD-6DCA52A71370}"/>
                </a:ext>
              </a:extLst>
            </p:cNvPr>
            <p:cNvSpPr/>
            <p:nvPr/>
          </p:nvSpPr>
          <p:spPr>
            <a:xfrm>
              <a:off x="6756658" y="1272018"/>
              <a:ext cx="16283" cy="37488"/>
            </a:xfrm>
            <a:custGeom>
              <a:avLst/>
              <a:gdLst>
                <a:gd name="connsiteX0" fmla="*/ 2595 w 16283"/>
                <a:gd name="connsiteY0" fmla="*/ 38387 h 37488"/>
                <a:gd name="connsiteX1" fmla="*/ 18498 w 16283"/>
                <a:gd name="connsiteY1" fmla="*/ 1413 h 37488"/>
                <a:gd name="connsiteX2" fmla="*/ 18140 w 16283"/>
                <a:gd name="connsiteY2" fmla="*/ 898 h 37488"/>
                <a:gd name="connsiteX3" fmla="*/ 2215 w 16283"/>
                <a:gd name="connsiteY3" fmla="*/ 37872 h 3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3" h="37488">
                  <a:moveTo>
                    <a:pt x="2595" y="38387"/>
                  </a:moveTo>
                  <a:cubicBezTo>
                    <a:pt x="6777" y="25570"/>
                    <a:pt x="2908" y="9308"/>
                    <a:pt x="18498" y="1413"/>
                  </a:cubicBezTo>
                  <a:lnTo>
                    <a:pt x="18140" y="898"/>
                  </a:lnTo>
                  <a:cubicBezTo>
                    <a:pt x="14315" y="13849"/>
                    <a:pt x="15054" y="28791"/>
                    <a:pt x="2215" y="3787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4" name="Полилиния: фигура 323">
              <a:extLst>
                <a:ext uri="{FF2B5EF4-FFF2-40B4-BE49-F238E27FC236}">
                  <a16:creationId xmlns:a16="http://schemas.microsoft.com/office/drawing/2014/main" id="{E955DB7A-B98E-4EB5-9A4F-F734CA9CDAB1}"/>
                </a:ext>
              </a:extLst>
            </p:cNvPr>
            <p:cNvSpPr/>
            <p:nvPr/>
          </p:nvSpPr>
          <p:spPr>
            <a:xfrm>
              <a:off x="7037196" y="5430144"/>
              <a:ext cx="25432" cy="25454"/>
            </a:xfrm>
            <a:custGeom>
              <a:avLst/>
              <a:gdLst>
                <a:gd name="connsiteX0" fmla="*/ 24202 w 25432"/>
                <a:gd name="connsiteY0" fmla="*/ 26353 h 25454"/>
                <a:gd name="connsiteX1" fmla="*/ 2215 w 25432"/>
                <a:gd name="connsiteY1" fmla="*/ 3358 h 25454"/>
                <a:gd name="connsiteX2" fmla="*/ 4273 w 25432"/>
                <a:gd name="connsiteY2" fmla="*/ 898 h 25454"/>
                <a:gd name="connsiteX3" fmla="*/ 27647 w 25432"/>
                <a:gd name="connsiteY3" fmla="*/ 21969 h 25454"/>
                <a:gd name="connsiteX4" fmla="*/ 24202 w 25432"/>
                <a:gd name="connsiteY4" fmla="*/ 26353 h 2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2" h="25454">
                  <a:moveTo>
                    <a:pt x="24202" y="26353"/>
                  </a:moveTo>
                  <a:lnTo>
                    <a:pt x="2215" y="3358"/>
                  </a:lnTo>
                  <a:cubicBezTo>
                    <a:pt x="2886" y="2531"/>
                    <a:pt x="3579" y="1703"/>
                    <a:pt x="4273" y="898"/>
                  </a:cubicBezTo>
                  <a:lnTo>
                    <a:pt x="27647" y="21969"/>
                  </a:lnTo>
                  <a:cubicBezTo>
                    <a:pt x="26484" y="23512"/>
                    <a:pt x="25343" y="24966"/>
                    <a:pt x="24202" y="263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5" name="Полилиния: фигура 324">
              <a:extLst>
                <a:ext uri="{FF2B5EF4-FFF2-40B4-BE49-F238E27FC236}">
                  <a16:creationId xmlns:a16="http://schemas.microsoft.com/office/drawing/2014/main" id="{1FCA9C45-722D-4333-A15E-C78B71E61F33}"/>
                </a:ext>
              </a:extLst>
            </p:cNvPr>
            <p:cNvSpPr/>
            <p:nvPr/>
          </p:nvSpPr>
          <p:spPr>
            <a:xfrm>
              <a:off x="7346316" y="3263678"/>
              <a:ext cx="10995" cy="18945"/>
            </a:xfrm>
            <a:custGeom>
              <a:avLst/>
              <a:gdLst>
                <a:gd name="connsiteX0" fmla="*/ 11725 w 10995"/>
                <a:gd name="connsiteY0" fmla="*/ 898 h 18945"/>
                <a:gd name="connsiteX1" fmla="*/ 4657 w 10995"/>
                <a:gd name="connsiteY1" fmla="*/ 19844 h 18945"/>
                <a:gd name="connsiteX2" fmla="*/ 11725 w 10995"/>
                <a:gd name="connsiteY2" fmla="*/ 898 h 1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5" h="18945">
                  <a:moveTo>
                    <a:pt x="11725" y="898"/>
                  </a:moveTo>
                  <a:cubicBezTo>
                    <a:pt x="16199" y="10047"/>
                    <a:pt x="9600" y="14319"/>
                    <a:pt x="4657" y="19844"/>
                  </a:cubicBezTo>
                  <a:cubicBezTo>
                    <a:pt x="653" y="8235"/>
                    <a:pt x="653" y="8235"/>
                    <a:pt x="1172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6" name="Полилиния: фигура 325">
              <a:extLst>
                <a:ext uri="{FF2B5EF4-FFF2-40B4-BE49-F238E27FC236}">
                  <a16:creationId xmlns:a16="http://schemas.microsoft.com/office/drawing/2014/main" id="{6742D056-0695-4E56-B684-7E92C1AA196E}"/>
                </a:ext>
              </a:extLst>
            </p:cNvPr>
            <p:cNvSpPr/>
            <p:nvPr/>
          </p:nvSpPr>
          <p:spPr>
            <a:xfrm>
              <a:off x="5455998" y="1027111"/>
              <a:ext cx="22490" cy="30151"/>
            </a:xfrm>
            <a:custGeom>
              <a:avLst/>
              <a:gdLst>
                <a:gd name="connsiteX0" fmla="*/ 24705 w 22490"/>
                <a:gd name="connsiteY0" fmla="*/ 30491 h 30151"/>
                <a:gd name="connsiteX1" fmla="*/ 2337 w 22490"/>
                <a:gd name="connsiteY1" fmla="*/ 6669 h 30151"/>
                <a:gd name="connsiteX2" fmla="*/ 3813 w 22490"/>
                <a:gd name="connsiteY2" fmla="*/ 898 h 30151"/>
                <a:gd name="connsiteX3" fmla="*/ 24235 w 22490"/>
                <a:gd name="connsiteY3" fmla="*/ 31050 h 3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0" h="30151">
                  <a:moveTo>
                    <a:pt x="24705" y="30491"/>
                  </a:moveTo>
                  <a:cubicBezTo>
                    <a:pt x="17234" y="22573"/>
                    <a:pt x="9696" y="14721"/>
                    <a:pt x="2337" y="6669"/>
                  </a:cubicBezTo>
                  <a:cubicBezTo>
                    <a:pt x="1845" y="6132"/>
                    <a:pt x="2941" y="4119"/>
                    <a:pt x="3813" y="898"/>
                  </a:cubicBezTo>
                  <a:cubicBezTo>
                    <a:pt x="13789" y="9622"/>
                    <a:pt x="21707" y="18345"/>
                    <a:pt x="24235" y="310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4" name="Полилиния: фигура 333">
              <a:extLst>
                <a:ext uri="{FF2B5EF4-FFF2-40B4-BE49-F238E27FC236}">
                  <a16:creationId xmlns:a16="http://schemas.microsoft.com/office/drawing/2014/main" id="{232FA6B6-EA16-4F7E-91D8-4131186B5A57}"/>
                </a:ext>
              </a:extLst>
            </p:cNvPr>
            <p:cNvSpPr/>
            <p:nvPr/>
          </p:nvSpPr>
          <p:spPr>
            <a:xfrm>
              <a:off x="6972071" y="2789098"/>
              <a:ext cx="7191" cy="28720"/>
            </a:xfrm>
            <a:custGeom>
              <a:avLst/>
              <a:gdLst>
                <a:gd name="connsiteX0" fmla="*/ 6029 w 7191"/>
                <a:gd name="connsiteY0" fmla="*/ 29618 h 28720"/>
                <a:gd name="connsiteX1" fmla="*/ 4418 w 7191"/>
                <a:gd name="connsiteY1" fmla="*/ 898 h 28720"/>
                <a:gd name="connsiteX2" fmla="*/ 9406 w 7191"/>
                <a:gd name="connsiteY2" fmla="*/ 1323 h 28720"/>
                <a:gd name="connsiteX3" fmla="*/ 6029 w 7191"/>
                <a:gd name="connsiteY3" fmla="*/ 29618 h 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1" h="28720">
                  <a:moveTo>
                    <a:pt x="6029" y="29618"/>
                  </a:moveTo>
                  <a:cubicBezTo>
                    <a:pt x="3546" y="19933"/>
                    <a:pt x="-234" y="10136"/>
                    <a:pt x="4418" y="898"/>
                  </a:cubicBezTo>
                  <a:lnTo>
                    <a:pt x="9406" y="1323"/>
                  </a:lnTo>
                  <a:cubicBezTo>
                    <a:pt x="8288" y="10762"/>
                    <a:pt x="7170" y="20195"/>
                    <a:pt x="6029" y="2961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5" name="Полилиния: фигура 334">
              <a:extLst>
                <a:ext uri="{FF2B5EF4-FFF2-40B4-BE49-F238E27FC236}">
                  <a16:creationId xmlns:a16="http://schemas.microsoft.com/office/drawing/2014/main" id="{68B18877-A57C-482D-9598-E8489C55CD92}"/>
                </a:ext>
              </a:extLst>
            </p:cNvPr>
            <p:cNvSpPr/>
            <p:nvPr/>
          </p:nvSpPr>
          <p:spPr>
            <a:xfrm>
              <a:off x="6850714" y="6021954"/>
              <a:ext cx="7907" cy="20131"/>
            </a:xfrm>
            <a:custGeom>
              <a:avLst/>
              <a:gdLst>
                <a:gd name="connsiteX0" fmla="*/ 5771 w 7907"/>
                <a:gd name="connsiteY0" fmla="*/ 898 h 20131"/>
                <a:gd name="connsiteX1" fmla="*/ 2215 w 7907"/>
                <a:gd name="connsiteY1" fmla="*/ 21029 h 2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07" h="20131">
                  <a:moveTo>
                    <a:pt x="5771" y="898"/>
                  </a:moveTo>
                  <a:cubicBezTo>
                    <a:pt x="14204" y="9376"/>
                    <a:pt x="8925" y="15393"/>
                    <a:pt x="2215" y="2102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6" name="Полилиния: фигура 335">
              <a:extLst>
                <a:ext uri="{FF2B5EF4-FFF2-40B4-BE49-F238E27FC236}">
                  <a16:creationId xmlns:a16="http://schemas.microsoft.com/office/drawing/2014/main" id="{F889B798-6855-4A55-B38A-9F630BC1F7A5}"/>
                </a:ext>
              </a:extLst>
            </p:cNvPr>
            <p:cNvSpPr/>
            <p:nvPr/>
          </p:nvSpPr>
          <p:spPr>
            <a:xfrm>
              <a:off x="5537249" y="4229278"/>
              <a:ext cx="12868" cy="19773"/>
            </a:xfrm>
            <a:custGeom>
              <a:avLst/>
              <a:gdLst>
                <a:gd name="connsiteX0" fmla="*/ 8768 w 12868"/>
                <a:gd name="connsiteY0" fmla="*/ 20671 h 19773"/>
                <a:gd name="connsiteX1" fmla="*/ 2215 w 12868"/>
                <a:gd name="connsiteY1" fmla="*/ 898 h 19773"/>
                <a:gd name="connsiteX2" fmla="*/ 14092 w 12868"/>
                <a:gd name="connsiteY2" fmla="*/ 18792 h 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68" h="19773">
                  <a:moveTo>
                    <a:pt x="8768" y="20671"/>
                  </a:moveTo>
                  <a:lnTo>
                    <a:pt x="2215" y="898"/>
                  </a:lnTo>
                  <a:cubicBezTo>
                    <a:pt x="15143" y="5774"/>
                    <a:pt x="16530" y="11433"/>
                    <a:pt x="14092" y="1879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7" name="Полилиния: фигура 336">
              <a:extLst>
                <a:ext uri="{FF2B5EF4-FFF2-40B4-BE49-F238E27FC236}">
                  <a16:creationId xmlns:a16="http://schemas.microsoft.com/office/drawing/2014/main" id="{99DBAEE8-5802-432E-96E6-EB6375347183}"/>
                </a:ext>
              </a:extLst>
            </p:cNvPr>
            <p:cNvSpPr/>
            <p:nvPr/>
          </p:nvSpPr>
          <p:spPr>
            <a:xfrm>
              <a:off x="5113466" y="3721554"/>
              <a:ext cx="33976" cy="5989"/>
            </a:xfrm>
            <a:custGeom>
              <a:avLst/>
              <a:gdLst>
                <a:gd name="connsiteX0" fmla="*/ 36191 w 33976"/>
                <a:gd name="connsiteY0" fmla="*/ 5277 h 5989"/>
                <a:gd name="connsiteX1" fmla="*/ 2215 w 33976"/>
                <a:gd name="connsiteY1" fmla="*/ 6888 h 5989"/>
                <a:gd name="connsiteX2" fmla="*/ 36191 w 33976"/>
                <a:gd name="connsiteY2" fmla="*/ 5277 h 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76" h="5989">
                  <a:moveTo>
                    <a:pt x="36191" y="5277"/>
                  </a:moveTo>
                  <a:lnTo>
                    <a:pt x="2215" y="6888"/>
                  </a:lnTo>
                  <a:cubicBezTo>
                    <a:pt x="23598" y="-807"/>
                    <a:pt x="23598" y="-807"/>
                    <a:pt x="36191" y="527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8" name="Полилиния: фигура 337">
              <a:extLst>
                <a:ext uri="{FF2B5EF4-FFF2-40B4-BE49-F238E27FC236}">
                  <a16:creationId xmlns:a16="http://schemas.microsoft.com/office/drawing/2014/main" id="{3951F504-7F18-48E2-A833-97A95AA65E28}"/>
                </a:ext>
              </a:extLst>
            </p:cNvPr>
            <p:cNvSpPr/>
            <p:nvPr/>
          </p:nvSpPr>
          <p:spPr>
            <a:xfrm>
              <a:off x="6578452" y="1176010"/>
              <a:ext cx="15903" cy="10497"/>
            </a:xfrm>
            <a:custGeom>
              <a:avLst/>
              <a:gdLst>
                <a:gd name="connsiteX0" fmla="*/ 18118 w 15903"/>
                <a:gd name="connsiteY0" fmla="*/ 4012 h 10497"/>
                <a:gd name="connsiteX1" fmla="*/ 7583 w 15903"/>
                <a:gd name="connsiteY1" fmla="*/ 11371 h 10497"/>
                <a:gd name="connsiteX2" fmla="*/ 2215 w 15903"/>
                <a:gd name="connsiteY2" fmla="*/ 6383 h 10497"/>
                <a:gd name="connsiteX3" fmla="*/ 8187 w 15903"/>
                <a:gd name="connsiteY3" fmla="*/ 1014 h 10497"/>
                <a:gd name="connsiteX4" fmla="*/ 18118 w 15903"/>
                <a:gd name="connsiteY4" fmla="*/ 4012 h 1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3" h="10497">
                  <a:moveTo>
                    <a:pt x="18118" y="4012"/>
                  </a:moveTo>
                  <a:cubicBezTo>
                    <a:pt x="12929" y="7837"/>
                    <a:pt x="10535" y="10521"/>
                    <a:pt x="7583" y="11371"/>
                  </a:cubicBezTo>
                  <a:cubicBezTo>
                    <a:pt x="6397" y="11729"/>
                    <a:pt x="4049" y="8150"/>
                    <a:pt x="2215" y="6383"/>
                  </a:cubicBezTo>
                  <a:cubicBezTo>
                    <a:pt x="4183" y="4504"/>
                    <a:pt x="5861" y="1708"/>
                    <a:pt x="8187" y="1014"/>
                  </a:cubicBezTo>
                  <a:cubicBezTo>
                    <a:pt x="10133" y="411"/>
                    <a:pt x="12817" y="2267"/>
                    <a:pt x="18118" y="401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9" name="Полилиния: фигура 338">
              <a:extLst>
                <a:ext uri="{FF2B5EF4-FFF2-40B4-BE49-F238E27FC236}">
                  <a16:creationId xmlns:a16="http://schemas.microsoft.com/office/drawing/2014/main" id="{925F20BA-6EF5-40D3-8231-5B5FE799EF59}"/>
                </a:ext>
              </a:extLst>
            </p:cNvPr>
            <p:cNvSpPr/>
            <p:nvPr/>
          </p:nvSpPr>
          <p:spPr>
            <a:xfrm>
              <a:off x="5901376" y="231149"/>
              <a:ext cx="14650" cy="13121"/>
            </a:xfrm>
            <a:custGeom>
              <a:avLst/>
              <a:gdLst>
                <a:gd name="connsiteX0" fmla="*/ 16865 w 14650"/>
                <a:gd name="connsiteY0" fmla="*/ 6915 h 13121"/>
                <a:gd name="connsiteX1" fmla="*/ 6285 w 14650"/>
                <a:gd name="connsiteY1" fmla="*/ 14006 h 13121"/>
                <a:gd name="connsiteX2" fmla="*/ 2215 w 14650"/>
                <a:gd name="connsiteY2" fmla="*/ 9532 h 13121"/>
                <a:gd name="connsiteX3" fmla="*/ 11989 w 14650"/>
                <a:gd name="connsiteY3" fmla="*/ 898 h 1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50" h="13121">
                  <a:moveTo>
                    <a:pt x="16865" y="6915"/>
                  </a:moveTo>
                  <a:cubicBezTo>
                    <a:pt x="13488" y="9483"/>
                    <a:pt x="9954" y="11849"/>
                    <a:pt x="6285" y="14006"/>
                  </a:cubicBezTo>
                  <a:cubicBezTo>
                    <a:pt x="5861" y="14252"/>
                    <a:pt x="3624" y="11165"/>
                    <a:pt x="2215" y="9532"/>
                  </a:cubicBezTo>
                  <a:lnTo>
                    <a:pt x="11989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0" name="Полилиния: фигура 339">
              <a:extLst>
                <a:ext uri="{FF2B5EF4-FFF2-40B4-BE49-F238E27FC236}">
                  <a16:creationId xmlns:a16="http://schemas.microsoft.com/office/drawing/2014/main" id="{E9A993F1-D670-48DD-9307-F479893CEC4A}"/>
                </a:ext>
              </a:extLst>
            </p:cNvPr>
            <p:cNvSpPr/>
            <p:nvPr/>
          </p:nvSpPr>
          <p:spPr>
            <a:xfrm>
              <a:off x="6052538" y="6024169"/>
              <a:ext cx="10870" cy="16686"/>
            </a:xfrm>
            <a:custGeom>
              <a:avLst/>
              <a:gdLst>
                <a:gd name="connsiteX0" fmla="*/ 5816 w 10870"/>
                <a:gd name="connsiteY0" fmla="*/ 17585 h 16686"/>
                <a:gd name="connsiteX1" fmla="*/ 2215 w 10870"/>
                <a:gd name="connsiteY1" fmla="*/ 2665 h 16686"/>
                <a:gd name="connsiteX2" fmla="*/ 7672 w 10870"/>
                <a:gd name="connsiteY2" fmla="*/ 898 h 16686"/>
                <a:gd name="connsiteX3" fmla="*/ 13085 w 10870"/>
                <a:gd name="connsiteY3" fmla="*/ 15147 h 1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0" h="16686">
                  <a:moveTo>
                    <a:pt x="5816" y="17585"/>
                  </a:moveTo>
                  <a:cubicBezTo>
                    <a:pt x="4608" y="12619"/>
                    <a:pt x="3400" y="7653"/>
                    <a:pt x="2215" y="2665"/>
                  </a:cubicBezTo>
                  <a:lnTo>
                    <a:pt x="7672" y="898"/>
                  </a:lnTo>
                  <a:lnTo>
                    <a:pt x="13085" y="15147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1" name="Полилиния: фигура 340">
              <a:extLst>
                <a:ext uri="{FF2B5EF4-FFF2-40B4-BE49-F238E27FC236}">
                  <a16:creationId xmlns:a16="http://schemas.microsoft.com/office/drawing/2014/main" id="{DA89E846-974F-4ACE-8572-2CD490048DCF}"/>
                </a:ext>
              </a:extLst>
            </p:cNvPr>
            <p:cNvSpPr/>
            <p:nvPr/>
          </p:nvSpPr>
          <p:spPr>
            <a:xfrm>
              <a:off x="5578294" y="1386989"/>
              <a:ext cx="19348" cy="26170"/>
            </a:xfrm>
            <a:custGeom>
              <a:avLst/>
              <a:gdLst>
                <a:gd name="connsiteX0" fmla="*/ 6151 w 19348"/>
                <a:gd name="connsiteY0" fmla="*/ 898 h 26170"/>
                <a:gd name="connsiteX1" fmla="*/ 21563 w 19348"/>
                <a:gd name="connsiteY1" fmla="*/ 25033 h 26170"/>
                <a:gd name="connsiteX2" fmla="*/ 18364 w 19348"/>
                <a:gd name="connsiteY2" fmla="*/ 27069 h 26170"/>
                <a:gd name="connsiteX3" fmla="*/ 2215 w 19348"/>
                <a:gd name="connsiteY3" fmla="*/ 3403 h 2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48" h="26170">
                  <a:moveTo>
                    <a:pt x="6151" y="898"/>
                  </a:moveTo>
                  <a:cubicBezTo>
                    <a:pt x="11296" y="8950"/>
                    <a:pt x="16441" y="16996"/>
                    <a:pt x="21563" y="25033"/>
                  </a:cubicBezTo>
                  <a:lnTo>
                    <a:pt x="18364" y="27069"/>
                  </a:lnTo>
                  <a:lnTo>
                    <a:pt x="2215" y="340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2" name="Полилиния: фигура 341">
              <a:extLst>
                <a:ext uri="{FF2B5EF4-FFF2-40B4-BE49-F238E27FC236}">
                  <a16:creationId xmlns:a16="http://schemas.microsoft.com/office/drawing/2014/main" id="{24B88C3B-2C3F-4AC1-840F-257B2703C8B7}"/>
                </a:ext>
              </a:extLst>
            </p:cNvPr>
            <p:cNvSpPr/>
            <p:nvPr/>
          </p:nvSpPr>
          <p:spPr>
            <a:xfrm>
              <a:off x="6629272" y="1319281"/>
              <a:ext cx="11139" cy="17268"/>
            </a:xfrm>
            <a:custGeom>
              <a:avLst/>
              <a:gdLst>
                <a:gd name="connsiteX0" fmla="*/ 2215 w 11139"/>
                <a:gd name="connsiteY0" fmla="*/ 16108 h 17268"/>
                <a:gd name="connsiteX1" fmla="*/ 8142 w 11139"/>
                <a:gd name="connsiteY1" fmla="*/ 898 h 17268"/>
                <a:gd name="connsiteX2" fmla="*/ 13354 w 11139"/>
                <a:gd name="connsiteY2" fmla="*/ 3135 h 17268"/>
                <a:gd name="connsiteX3" fmla="*/ 7068 w 11139"/>
                <a:gd name="connsiteY3" fmla="*/ 18166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" h="17268">
                  <a:moveTo>
                    <a:pt x="2215" y="16108"/>
                  </a:moveTo>
                  <a:cubicBezTo>
                    <a:pt x="4183" y="11031"/>
                    <a:pt x="6174" y="5953"/>
                    <a:pt x="8142" y="898"/>
                  </a:cubicBezTo>
                  <a:lnTo>
                    <a:pt x="13354" y="3135"/>
                  </a:lnTo>
                  <a:lnTo>
                    <a:pt x="7068" y="18166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3" name="Полилиния: фигура 342">
              <a:extLst>
                <a:ext uri="{FF2B5EF4-FFF2-40B4-BE49-F238E27FC236}">
                  <a16:creationId xmlns:a16="http://schemas.microsoft.com/office/drawing/2014/main" id="{1770AB81-C8F3-4D96-9401-7ED4511D4A25}"/>
                </a:ext>
              </a:extLst>
            </p:cNvPr>
            <p:cNvSpPr/>
            <p:nvPr/>
          </p:nvSpPr>
          <p:spPr>
            <a:xfrm>
              <a:off x="5558453" y="1298725"/>
              <a:ext cx="13498" cy="27691"/>
            </a:xfrm>
            <a:custGeom>
              <a:avLst/>
              <a:gdLst>
                <a:gd name="connsiteX0" fmla="*/ 14741 w 13498"/>
                <a:gd name="connsiteY0" fmla="*/ 28232 h 27691"/>
                <a:gd name="connsiteX1" fmla="*/ 2215 w 13498"/>
                <a:gd name="connsiteY1" fmla="*/ 898 h 27691"/>
                <a:gd name="connsiteX2" fmla="*/ 14450 w 13498"/>
                <a:gd name="connsiteY2" fmla="*/ 28590 h 2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98" h="27691">
                  <a:moveTo>
                    <a:pt x="14741" y="28232"/>
                  </a:moveTo>
                  <a:lnTo>
                    <a:pt x="2215" y="898"/>
                  </a:lnTo>
                  <a:cubicBezTo>
                    <a:pt x="16977" y="11523"/>
                    <a:pt x="16977" y="11523"/>
                    <a:pt x="14450" y="285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4" name="Полилиния: фигура 343">
              <a:extLst>
                <a:ext uri="{FF2B5EF4-FFF2-40B4-BE49-F238E27FC236}">
                  <a16:creationId xmlns:a16="http://schemas.microsoft.com/office/drawing/2014/main" id="{C12CC8CC-5B16-4FA6-94D0-657A7AA6C21F}"/>
                </a:ext>
              </a:extLst>
            </p:cNvPr>
            <p:cNvSpPr/>
            <p:nvPr/>
          </p:nvSpPr>
          <p:spPr>
            <a:xfrm>
              <a:off x="6398503" y="118326"/>
              <a:ext cx="14897" cy="18654"/>
            </a:xfrm>
            <a:custGeom>
              <a:avLst/>
              <a:gdLst>
                <a:gd name="connsiteX0" fmla="*/ 2215 w 14897"/>
                <a:gd name="connsiteY0" fmla="*/ 898 h 18654"/>
                <a:gd name="connsiteX1" fmla="*/ 15233 w 14897"/>
                <a:gd name="connsiteY1" fmla="*/ 19553 h 1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897" h="18654">
                  <a:moveTo>
                    <a:pt x="2215" y="898"/>
                  </a:moveTo>
                  <a:cubicBezTo>
                    <a:pt x="14673" y="4007"/>
                    <a:pt x="20355" y="7049"/>
                    <a:pt x="15233" y="195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5" name="Полилиния: фигура 344">
              <a:extLst>
                <a:ext uri="{FF2B5EF4-FFF2-40B4-BE49-F238E27FC236}">
                  <a16:creationId xmlns:a16="http://schemas.microsoft.com/office/drawing/2014/main" id="{FBB25E08-2421-43E7-A79D-733099200B8C}"/>
                </a:ext>
              </a:extLst>
            </p:cNvPr>
            <p:cNvSpPr/>
            <p:nvPr/>
          </p:nvSpPr>
          <p:spPr>
            <a:xfrm>
              <a:off x="7026096" y="1769480"/>
              <a:ext cx="11994" cy="11676"/>
            </a:xfrm>
            <a:custGeom>
              <a:avLst/>
              <a:gdLst>
                <a:gd name="connsiteX0" fmla="*/ 7231 w 11994"/>
                <a:gd name="connsiteY0" fmla="*/ 12574 h 11676"/>
                <a:gd name="connsiteX1" fmla="*/ 2265 w 11994"/>
                <a:gd name="connsiteY1" fmla="*/ 5618 h 11676"/>
                <a:gd name="connsiteX2" fmla="*/ 8595 w 11994"/>
                <a:gd name="connsiteY2" fmla="*/ 898 h 11676"/>
                <a:gd name="connsiteX3" fmla="*/ 14209 w 11994"/>
                <a:gd name="connsiteY3" fmla="*/ 5931 h 1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4" h="11676">
                  <a:moveTo>
                    <a:pt x="7231" y="12574"/>
                  </a:moveTo>
                  <a:cubicBezTo>
                    <a:pt x="4994" y="9398"/>
                    <a:pt x="1773" y="6512"/>
                    <a:pt x="2265" y="5618"/>
                  </a:cubicBezTo>
                  <a:cubicBezTo>
                    <a:pt x="3562" y="3184"/>
                    <a:pt x="5889" y="1457"/>
                    <a:pt x="8595" y="898"/>
                  </a:cubicBezTo>
                  <a:cubicBezTo>
                    <a:pt x="10407" y="898"/>
                    <a:pt x="12330" y="4119"/>
                    <a:pt x="14209" y="59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6" name="Полилиния: фигура 345">
              <a:extLst>
                <a:ext uri="{FF2B5EF4-FFF2-40B4-BE49-F238E27FC236}">
                  <a16:creationId xmlns:a16="http://schemas.microsoft.com/office/drawing/2014/main" id="{DB78ACA4-7126-4879-A707-F64540D9B277}"/>
                </a:ext>
              </a:extLst>
            </p:cNvPr>
            <p:cNvSpPr/>
            <p:nvPr/>
          </p:nvSpPr>
          <p:spPr>
            <a:xfrm>
              <a:off x="5004915" y="2262026"/>
              <a:ext cx="14762" cy="13236"/>
            </a:xfrm>
            <a:custGeom>
              <a:avLst/>
              <a:gdLst>
                <a:gd name="connsiteX0" fmla="*/ 13063 w 14762"/>
                <a:gd name="connsiteY0" fmla="*/ 14135 h 13236"/>
                <a:gd name="connsiteX1" fmla="*/ 2215 w 14762"/>
                <a:gd name="connsiteY1" fmla="*/ 1228 h 13236"/>
                <a:gd name="connsiteX2" fmla="*/ 16977 w 14762"/>
                <a:gd name="connsiteY2" fmla="*/ 10690 h 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62" h="13236">
                  <a:moveTo>
                    <a:pt x="13063" y="14135"/>
                  </a:moveTo>
                  <a:cubicBezTo>
                    <a:pt x="10043" y="10556"/>
                    <a:pt x="7001" y="6954"/>
                    <a:pt x="2215" y="1228"/>
                  </a:cubicBezTo>
                  <a:cubicBezTo>
                    <a:pt x="14338" y="-539"/>
                    <a:pt x="15635" y="5098"/>
                    <a:pt x="16977" y="106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7" name="Полилиния: фигура 346">
              <a:extLst>
                <a:ext uri="{FF2B5EF4-FFF2-40B4-BE49-F238E27FC236}">
                  <a16:creationId xmlns:a16="http://schemas.microsoft.com/office/drawing/2014/main" id="{2C2BE434-88ED-45F2-965B-94664902EC44}"/>
                </a:ext>
              </a:extLst>
            </p:cNvPr>
            <p:cNvSpPr/>
            <p:nvPr/>
          </p:nvSpPr>
          <p:spPr>
            <a:xfrm>
              <a:off x="5909406" y="5034389"/>
              <a:ext cx="6151" cy="15747"/>
            </a:xfrm>
            <a:custGeom>
              <a:avLst/>
              <a:gdLst>
                <a:gd name="connsiteX0" fmla="*/ 3288 w 6151"/>
                <a:gd name="connsiteY0" fmla="*/ 16645 h 15747"/>
                <a:gd name="connsiteX1" fmla="*/ 2215 w 6151"/>
                <a:gd name="connsiteY1" fmla="*/ 1413 h 15747"/>
                <a:gd name="connsiteX2" fmla="*/ 5861 w 6151"/>
                <a:gd name="connsiteY2" fmla="*/ 898 h 15747"/>
                <a:gd name="connsiteX3" fmla="*/ 8366 w 6151"/>
                <a:gd name="connsiteY3" fmla="*/ 15907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1" h="15747">
                  <a:moveTo>
                    <a:pt x="3288" y="16645"/>
                  </a:moveTo>
                  <a:lnTo>
                    <a:pt x="2215" y="1413"/>
                  </a:lnTo>
                  <a:lnTo>
                    <a:pt x="5861" y="898"/>
                  </a:lnTo>
                  <a:cubicBezTo>
                    <a:pt x="6688" y="5909"/>
                    <a:pt x="7538" y="10897"/>
                    <a:pt x="8366" y="1590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8" name="Полилиния: фигура 347">
              <a:extLst>
                <a:ext uri="{FF2B5EF4-FFF2-40B4-BE49-F238E27FC236}">
                  <a16:creationId xmlns:a16="http://schemas.microsoft.com/office/drawing/2014/main" id="{E7CB4706-7776-418C-8D39-2D33455D3453}"/>
                </a:ext>
              </a:extLst>
            </p:cNvPr>
            <p:cNvSpPr/>
            <p:nvPr/>
          </p:nvSpPr>
          <p:spPr>
            <a:xfrm>
              <a:off x="5203026" y="3075452"/>
              <a:ext cx="9990" cy="14315"/>
            </a:xfrm>
            <a:custGeom>
              <a:avLst/>
              <a:gdLst>
                <a:gd name="connsiteX0" fmla="*/ 9150 w 9990"/>
                <a:gd name="connsiteY0" fmla="*/ 15213 h 14315"/>
                <a:gd name="connsiteX1" fmla="*/ 2238 w 9990"/>
                <a:gd name="connsiteY1" fmla="*/ 7116 h 14315"/>
                <a:gd name="connsiteX2" fmla="*/ 6220 w 9990"/>
                <a:gd name="connsiteY2" fmla="*/ 898 h 14315"/>
                <a:gd name="connsiteX3" fmla="*/ 12080 w 9990"/>
                <a:gd name="connsiteY3" fmla="*/ 5931 h 14315"/>
                <a:gd name="connsiteX4" fmla="*/ 9150 w 9990"/>
                <a:gd name="connsiteY4" fmla="*/ 15213 h 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0" h="14315">
                  <a:moveTo>
                    <a:pt x="9150" y="15213"/>
                  </a:moveTo>
                  <a:cubicBezTo>
                    <a:pt x="5616" y="11299"/>
                    <a:pt x="2686" y="9443"/>
                    <a:pt x="2238" y="7116"/>
                  </a:cubicBezTo>
                  <a:cubicBezTo>
                    <a:pt x="1925" y="5349"/>
                    <a:pt x="4766" y="2978"/>
                    <a:pt x="6220" y="898"/>
                  </a:cubicBezTo>
                  <a:cubicBezTo>
                    <a:pt x="8278" y="2531"/>
                    <a:pt x="11432" y="3828"/>
                    <a:pt x="12080" y="5931"/>
                  </a:cubicBezTo>
                  <a:cubicBezTo>
                    <a:pt x="12729" y="8033"/>
                    <a:pt x="10716" y="10695"/>
                    <a:pt x="9150" y="1521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9" name="Полилиния: фигура 348">
              <a:extLst>
                <a:ext uri="{FF2B5EF4-FFF2-40B4-BE49-F238E27FC236}">
                  <a16:creationId xmlns:a16="http://schemas.microsoft.com/office/drawing/2014/main" id="{7296F792-1867-411C-ACF9-4E84BA31A406}"/>
                </a:ext>
              </a:extLst>
            </p:cNvPr>
            <p:cNvSpPr/>
            <p:nvPr/>
          </p:nvSpPr>
          <p:spPr>
            <a:xfrm>
              <a:off x="5730771" y="5106033"/>
              <a:ext cx="8683" cy="16373"/>
            </a:xfrm>
            <a:custGeom>
              <a:avLst/>
              <a:gdLst>
                <a:gd name="connsiteX0" fmla="*/ 10898 w 8683"/>
                <a:gd name="connsiteY0" fmla="*/ 898 h 16373"/>
                <a:gd name="connsiteX1" fmla="*/ 7319 w 8683"/>
                <a:gd name="connsiteY1" fmla="*/ 17271 h 16373"/>
                <a:gd name="connsiteX2" fmla="*/ 10898 w 8683"/>
                <a:gd name="connsiteY2" fmla="*/ 898 h 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3" h="16373">
                  <a:moveTo>
                    <a:pt x="10898" y="898"/>
                  </a:moveTo>
                  <a:cubicBezTo>
                    <a:pt x="9220" y="8548"/>
                    <a:pt x="8258" y="12910"/>
                    <a:pt x="7319" y="17271"/>
                  </a:cubicBezTo>
                  <a:cubicBezTo>
                    <a:pt x="497" y="11053"/>
                    <a:pt x="-577" y="6177"/>
                    <a:pt x="1089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0" name="Полилиния: фигура 349">
              <a:extLst>
                <a:ext uri="{FF2B5EF4-FFF2-40B4-BE49-F238E27FC236}">
                  <a16:creationId xmlns:a16="http://schemas.microsoft.com/office/drawing/2014/main" id="{518BE8A9-0852-44D5-A4D1-F1EE1A8FC621}"/>
                </a:ext>
              </a:extLst>
            </p:cNvPr>
            <p:cNvSpPr/>
            <p:nvPr/>
          </p:nvSpPr>
          <p:spPr>
            <a:xfrm>
              <a:off x="6095149" y="4525295"/>
              <a:ext cx="17670" cy="22681"/>
            </a:xfrm>
            <a:custGeom>
              <a:avLst/>
              <a:gdLst>
                <a:gd name="connsiteX0" fmla="*/ 2215 w 17670"/>
                <a:gd name="connsiteY0" fmla="*/ 898 h 22681"/>
                <a:gd name="connsiteX1" fmla="*/ 19885 w 17670"/>
                <a:gd name="connsiteY1" fmla="*/ 23579 h 22681"/>
                <a:gd name="connsiteX2" fmla="*/ 2259 w 17670"/>
                <a:gd name="connsiteY2" fmla="*/ 1010 h 2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0" h="22681">
                  <a:moveTo>
                    <a:pt x="2215" y="898"/>
                  </a:moveTo>
                  <a:lnTo>
                    <a:pt x="19885" y="23579"/>
                  </a:lnTo>
                  <a:cubicBezTo>
                    <a:pt x="6867" y="17875"/>
                    <a:pt x="2147" y="11254"/>
                    <a:pt x="2259" y="101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1" name="Полилиния: фигура 350">
              <a:extLst>
                <a:ext uri="{FF2B5EF4-FFF2-40B4-BE49-F238E27FC236}">
                  <a16:creationId xmlns:a16="http://schemas.microsoft.com/office/drawing/2014/main" id="{2586AE63-E3ED-4736-ABCE-36A7918A3F6D}"/>
                </a:ext>
              </a:extLst>
            </p:cNvPr>
            <p:cNvSpPr/>
            <p:nvPr/>
          </p:nvSpPr>
          <p:spPr>
            <a:xfrm>
              <a:off x="6772539" y="1245534"/>
              <a:ext cx="7877" cy="26998"/>
            </a:xfrm>
            <a:custGeom>
              <a:avLst/>
              <a:gdLst>
                <a:gd name="connsiteX0" fmla="*/ 2617 w 7877"/>
                <a:gd name="connsiteY0" fmla="*/ 27896 h 26998"/>
                <a:gd name="connsiteX1" fmla="*/ 6822 w 7877"/>
                <a:gd name="connsiteY1" fmla="*/ 898 h 26998"/>
                <a:gd name="connsiteX2" fmla="*/ 2215 w 7877"/>
                <a:gd name="connsiteY2" fmla="*/ 27315 h 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7" h="26998">
                  <a:moveTo>
                    <a:pt x="2617" y="27896"/>
                  </a:moveTo>
                  <a:cubicBezTo>
                    <a:pt x="4026" y="18949"/>
                    <a:pt x="5435" y="9950"/>
                    <a:pt x="6822" y="898"/>
                  </a:cubicBezTo>
                  <a:cubicBezTo>
                    <a:pt x="14517" y="12239"/>
                    <a:pt x="6822" y="19262"/>
                    <a:pt x="2215" y="273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2" name="Полилиния: фигура 351">
              <a:extLst>
                <a:ext uri="{FF2B5EF4-FFF2-40B4-BE49-F238E27FC236}">
                  <a16:creationId xmlns:a16="http://schemas.microsoft.com/office/drawing/2014/main" id="{C62D6A59-9352-4483-B7C0-92A5940C81DE}"/>
                </a:ext>
              </a:extLst>
            </p:cNvPr>
            <p:cNvSpPr/>
            <p:nvPr/>
          </p:nvSpPr>
          <p:spPr>
            <a:xfrm>
              <a:off x="6038245" y="6155826"/>
              <a:ext cx="18967" cy="12660"/>
            </a:xfrm>
            <a:custGeom>
              <a:avLst/>
              <a:gdLst>
                <a:gd name="connsiteX0" fmla="*/ 2215 w 18967"/>
                <a:gd name="connsiteY0" fmla="*/ 898 h 12660"/>
                <a:gd name="connsiteX1" fmla="*/ 21183 w 18967"/>
                <a:gd name="connsiteY1" fmla="*/ 13558 h 12660"/>
                <a:gd name="connsiteX2" fmla="*/ 2215 w 18967"/>
                <a:gd name="connsiteY2" fmla="*/ 898 h 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67" h="12660">
                  <a:moveTo>
                    <a:pt x="2215" y="898"/>
                  </a:moveTo>
                  <a:lnTo>
                    <a:pt x="21183" y="13558"/>
                  </a:lnTo>
                  <a:cubicBezTo>
                    <a:pt x="7471" y="11970"/>
                    <a:pt x="7471" y="11970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3" name="Полилиния: фигура 352">
              <a:extLst>
                <a:ext uri="{FF2B5EF4-FFF2-40B4-BE49-F238E27FC236}">
                  <a16:creationId xmlns:a16="http://schemas.microsoft.com/office/drawing/2014/main" id="{83210D24-6D70-4D42-A1AB-0FD16EBA5D72}"/>
                </a:ext>
              </a:extLst>
            </p:cNvPr>
            <p:cNvSpPr/>
            <p:nvPr/>
          </p:nvSpPr>
          <p:spPr>
            <a:xfrm>
              <a:off x="5895717" y="6263684"/>
              <a:ext cx="11183" cy="16909"/>
            </a:xfrm>
            <a:custGeom>
              <a:avLst/>
              <a:gdLst>
                <a:gd name="connsiteX0" fmla="*/ 13399 w 11183"/>
                <a:gd name="connsiteY0" fmla="*/ 2844 h 16909"/>
                <a:gd name="connsiteX1" fmla="*/ 6688 w 11183"/>
                <a:gd name="connsiteY1" fmla="*/ 17808 h 16909"/>
                <a:gd name="connsiteX2" fmla="*/ 2215 w 11183"/>
                <a:gd name="connsiteY2" fmla="*/ 15952 h 16909"/>
                <a:gd name="connsiteX3" fmla="*/ 8634 w 11183"/>
                <a:gd name="connsiteY3" fmla="*/ 898 h 1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3" h="16909">
                  <a:moveTo>
                    <a:pt x="13399" y="2844"/>
                  </a:moveTo>
                  <a:lnTo>
                    <a:pt x="6688" y="17808"/>
                  </a:lnTo>
                  <a:lnTo>
                    <a:pt x="2215" y="15952"/>
                  </a:lnTo>
                  <a:cubicBezTo>
                    <a:pt x="4451" y="10941"/>
                    <a:pt x="6487" y="5931"/>
                    <a:pt x="863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4" name="Полилиния: фигура 353">
              <a:extLst>
                <a:ext uri="{FF2B5EF4-FFF2-40B4-BE49-F238E27FC236}">
                  <a16:creationId xmlns:a16="http://schemas.microsoft.com/office/drawing/2014/main" id="{DE14D533-34B7-4277-A5F6-E986BECE9197}"/>
                </a:ext>
              </a:extLst>
            </p:cNvPr>
            <p:cNvSpPr/>
            <p:nvPr/>
          </p:nvSpPr>
          <p:spPr>
            <a:xfrm>
              <a:off x="6856978" y="3158708"/>
              <a:ext cx="19795" cy="4896"/>
            </a:xfrm>
            <a:custGeom>
              <a:avLst/>
              <a:gdLst>
                <a:gd name="connsiteX0" fmla="*/ 22010 w 19795"/>
                <a:gd name="connsiteY0" fmla="*/ 5795 h 4896"/>
                <a:gd name="connsiteX1" fmla="*/ 2215 w 19795"/>
                <a:gd name="connsiteY1" fmla="*/ 3334 h 4896"/>
                <a:gd name="connsiteX2" fmla="*/ 22010 w 19795"/>
                <a:gd name="connsiteY2" fmla="*/ 5795 h 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95" h="4896">
                  <a:moveTo>
                    <a:pt x="22010" y="5795"/>
                  </a:moveTo>
                  <a:lnTo>
                    <a:pt x="2215" y="3334"/>
                  </a:lnTo>
                  <a:cubicBezTo>
                    <a:pt x="12325" y="-245"/>
                    <a:pt x="12325" y="-245"/>
                    <a:pt x="22010" y="579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5" name="Полилиния: фигура 354">
              <a:extLst>
                <a:ext uri="{FF2B5EF4-FFF2-40B4-BE49-F238E27FC236}">
                  <a16:creationId xmlns:a16="http://schemas.microsoft.com/office/drawing/2014/main" id="{263B5D40-D9AC-4249-A7D3-0B6D620C57EA}"/>
                </a:ext>
              </a:extLst>
            </p:cNvPr>
            <p:cNvSpPr/>
            <p:nvPr/>
          </p:nvSpPr>
          <p:spPr>
            <a:xfrm>
              <a:off x="6748810" y="1308992"/>
              <a:ext cx="8272" cy="27154"/>
            </a:xfrm>
            <a:custGeom>
              <a:avLst/>
              <a:gdLst>
                <a:gd name="connsiteX0" fmla="*/ 10062 w 8272"/>
                <a:gd name="connsiteY0" fmla="*/ 898 h 27154"/>
                <a:gd name="connsiteX1" fmla="*/ 4560 w 8272"/>
                <a:gd name="connsiteY1" fmla="*/ 28053 h 27154"/>
                <a:gd name="connsiteX2" fmla="*/ 10487 w 8272"/>
                <a:gd name="connsiteY2" fmla="*/ 1457 h 2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72" h="27154">
                  <a:moveTo>
                    <a:pt x="10062" y="898"/>
                  </a:moveTo>
                  <a:lnTo>
                    <a:pt x="4560" y="28053"/>
                  </a:lnTo>
                  <a:cubicBezTo>
                    <a:pt x="-1368" y="16757"/>
                    <a:pt x="5186" y="9331"/>
                    <a:pt x="10487" y="145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6" name="Полилиния: фигура 355">
              <a:extLst>
                <a:ext uri="{FF2B5EF4-FFF2-40B4-BE49-F238E27FC236}">
                  <a16:creationId xmlns:a16="http://schemas.microsoft.com/office/drawing/2014/main" id="{330A0F4F-6AC3-4DEB-84CB-D06470FCB866}"/>
                </a:ext>
              </a:extLst>
            </p:cNvPr>
            <p:cNvSpPr/>
            <p:nvPr/>
          </p:nvSpPr>
          <p:spPr>
            <a:xfrm>
              <a:off x="4860284" y="3559598"/>
              <a:ext cx="14919" cy="9766"/>
            </a:xfrm>
            <a:custGeom>
              <a:avLst/>
              <a:gdLst>
                <a:gd name="connsiteX0" fmla="*/ 17134 w 14919"/>
                <a:gd name="connsiteY0" fmla="*/ 5715 h 9766"/>
                <a:gd name="connsiteX1" fmla="*/ 8590 w 14919"/>
                <a:gd name="connsiteY1" fmla="*/ 10658 h 9766"/>
                <a:gd name="connsiteX2" fmla="*/ 2215 w 14919"/>
                <a:gd name="connsiteY2" fmla="*/ 6319 h 9766"/>
                <a:gd name="connsiteX3" fmla="*/ 7896 w 14919"/>
                <a:gd name="connsiteY3" fmla="*/ 928 h 9766"/>
                <a:gd name="connsiteX4" fmla="*/ 17134 w 14919"/>
                <a:gd name="connsiteY4" fmla="*/ 5715 h 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9" h="9766">
                  <a:moveTo>
                    <a:pt x="17134" y="5715"/>
                  </a:moveTo>
                  <a:cubicBezTo>
                    <a:pt x="12839" y="8332"/>
                    <a:pt x="10603" y="10814"/>
                    <a:pt x="8590" y="10658"/>
                  </a:cubicBezTo>
                  <a:cubicBezTo>
                    <a:pt x="6576" y="10501"/>
                    <a:pt x="4339" y="7862"/>
                    <a:pt x="2215" y="6319"/>
                  </a:cubicBezTo>
                  <a:cubicBezTo>
                    <a:pt x="4094" y="4417"/>
                    <a:pt x="5771" y="1263"/>
                    <a:pt x="7896" y="928"/>
                  </a:cubicBezTo>
                  <a:cubicBezTo>
                    <a:pt x="10021" y="592"/>
                    <a:pt x="12482" y="3142"/>
                    <a:pt x="17134" y="57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7" name="Полилиния: фигура 356">
              <a:extLst>
                <a:ext uri="{FF2B5EF4-FFF2-40B4-BE49-F238E27FC236}">
                  <a16:creationId xmlns:a16="http://schemas.microsoft.com/office/drawing/2014/main" id="{401E4C0C-09CA-40F5-A6EC-ACDD1B933059}"/>
                </a:ext>
              </a:extLst>
            </p:cNvPr>
            <p:cNvSpPr/>
            <p:nvPr/>
          </p:nvSpPr>
          <p:spPr>
            <a:xfrm>
              <a:off x="6956515" y="2830412"/>
              <a:ext cx="12235" cy="9059"/>
            </a:xfrm>
            <a:custGeom>
              <a:avLst/>
              <a:gdLst>
                <a:gd name="connsiteX0" fmla="*/ 3847 w 12235"/>
                <a:gd name="connsiteY0" fmla="*/ 898 h 9059"/>
                <a:gd name="connsiteX1" fmla="*/ 14450 w 12235"/>
                <a:gd name="connsiteY1" fmla="*/ 4566 h 9059"/>
                <a:gd name="connsiteX2" fmla="*/ 12884 w 12235"/>
                <a:gd name="connsiteY2" fmla="*/ 9957 h 9059"/>
                <a:gd name="connsiteX3" fmla="*/ 2215 w 12235"/>
                <a:gd name="connsiteY3" fmla="*/ 6624 h 9059"/>
                <a:gd name="connsiteX4" fmla="*/ 3847 w 12235"/>
                <a:gd name="connsiteY4" fmla="*/ 898 h 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5" h="9059">
                  <a:moveTo>
                    <a:pt x="3847" y="898"/>
                  </a:moveTo>
                  <a:cubicBezTo>
                    <a:pt x="7426" y="2039"/>
                    <a:pt x="11027" y="3135"/>
                    <a:pt x="14450" y="4566"/>
                  </a:cubicBezTo>
                  <a:cubicBezTo>
                    <a:pt x="14069" y="6398"/>
                    <a:pt x="13533" y="8201"/>
                    <a:pt x="12884" y="9957"/>
                  </a:cubicBezTo>
                  <a:lnTo>
                    <a:pt x="2215" y="6624"/>
                  </a:lnTo>
                  <a:cubicBezTo>
                    <a:pt x="2774" y="4701"/>
                    <a:pt x="3311" y="2799"/>
                    <a:pt x="384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8" name="Полилиния: фигура 357">
              <a:extLst>
                <a:ext uri="{FF2B5EF4-FFF2-40B4-BE49-F238E27FC236}">
                  <a16:creationId xmlns:a16="http://schemas.microsoft.com/office/drawing/2014/main" id="{97100081-D3F4-43B9-BCAF-CD55F1BC4304}"/>
                </a:ext>
              </a:extLst>
            </p:cNvPr>
            <p:cNvSpPr/>
            <p:nvPr/>
          </p:nvSpPr>
          <p:spPr>
            <a:xfrm>
              <a:off x="4968410" y="3676459"/>
              <a:ext cx="21831" cy="9055"/>
            </a:xfrm>
            <a:custGeom>
              <a:avLst/>
              <a:gdLst>
                <a:gd name="connsiteX0" fmla="*/ 24046 w 21831"/>
                <a:gd name="connsiteY0" fmla="*/ 5480 h 9055"/>
                <a:gd name="connsiteX1" fmla="*/ 2215 w 21831"/>
                <a:gd name="connsiteY1" fmla="*/ 9953 h 9055"/>
                <a:gd name="connsiteX2" fmla="*/ 24046 w 21831"/>
                <a:gd name="connsiteY2" fmla="*/ 5480 h 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1" h="9055">
                  <a:moveTo>
                    <a:pt x="24046" y="5480"/>
                  </a:moveTo>
                  <a:lnTo>
                    <a:pt x="2215" y="9953"/>
                  </a:lnTo>
                  <a:cubicBezTo>
                    <a:pt x="9305" y="-1522"/>
                    <a:pt x="16016" y="-1007"/>
                    <a:pt x="24046" y="548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9" name="Полилиния: фигура 358">
              <a:extLst>
                <a:ext uri="{FF2B5EF4-FFF2-40B4-BE49-F238E27FC236}">
                  <a16:creationId xmlns:a16="http://schemas.microsoft.com/office/drawing/2014/main" id="{8CA49B1E-02FF-4383-BCD5-37FE1CAFA6D9}"/>
                </a:ext>
              </a:extLst>
            </p:cNvPr>
            <p:cNvSpPr/>
            <p:nvPr/>
          </p:nvSpPr>
          <p:spPr>
            <a:xfrm>
              <a:off x="7174624" y="3756152"/>
              <a:ext cx="23441" cy="4872"/>
            </a:xfrm>
            <a:custGeom>
              <a:avLst/>
              <a:gdLst>
                <a:gd name="connsiteX0" fmla="*/ 2215 w 23441"/>
                <a:gd name="connsiteY0" fmla="*/ 3582 h 4872"/>
                <a:gd name="connsiteX1" fmla="*/ 25656 w 23441"/>
                <a:gd name="connsiteY1" fmla="*/ 898 h 4872"/>
                <a:gd name="connsiteX2" fmla="*/ 2215 w 23441"/>
                <a:gd name="connsiteY2" fmla="*/ 3582 h 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41" h="4872">
                  <a:moveTo>
                    <a:pt x="2215" y="3582"/>
                  </a:moveTo>
                  <a:lnTo>
                    <a:pt x="25656" y="898"/>
                  </a:lnTo>
                  <a:cubicBezTo>
                    <a:pt x="15277" y="6848"/>
                    <a:pt x="15277" y="6848"/>
                    <a:pt x="2215" y="358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0" name="Полилиния: фигура 359">
              <a:extLst>
                <a:ext uri="{FF2B5EF4-FFF2-40B4-BE49-F238E27FC236}">
                  <a16:creationId xmlns:a16="http://schemas.microsoft.com/office/drawing/2014/main" id="{8380E4A5-4CA1-4954-8D48-F5FFC65A25E4}"/>
                </a:ext>
              </a:extLst>
            </p:cNvPr>
            <p:cNvSpPr/>
            <p:nvPr/>
          </p:nvSpPr>
          <p:spPr>
            <a:xfrm>
              <a:off x="5088913" y="2288112"/>
              <a:ext cx="9771" cy="10435"/>
            </a:xfrm>
            <a:custGeom>
              <a:avLst/>
              <a:gdLst>
                <a:gd name="connsiteX0" fmla="*/ 8113 w 9771"/>
                <a:gd name="connsiteY0" fmla="*/ 11334 h 10435"/>
                <a:gd name="connsiteX1" fmla="*/ 2230 w 9771"/>
                <a:gd name="connsiteY1" fmla="*/ 4623 h 10435"/>
                <a:gd name="connsiteX2" fmla="*/ 5698 w 9771"/>
                <a:gd name="connsiteY2" fmla="*/ 910 h 10435"/>
                <a:gd name="connsiteX3" fmla="*/ 11961 w 9771"/>
                <a:gd name="connsiteY3" fmla="*/ 5764 h 10435"/>
                <a:gd name="connsiteX4" fmla="*/ 8113 w 9771"/>
                <a:gd name="connsiteY4" fmla="*/ 11334 h 1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1" h="10435">
                  <a:moveTo>
                    <a:pt x="8113" y="11334"/>
                  </a:moveTo>
                  <a:cubicBezTo>
                    <a:pt x="5944" y="9298"/>
                    <a:pt x="3953" y="7050"/>
                    <a:pt x="2230" y="4623"/>
                  </a:cubicBezTo>
                  <a:cubicBezTo>
                    <a:pt x="1962" y="4176"/>
                    <a:pt x="5183" y="664"/>
                    <a:pt x="5698" y="910"/>
                  </a:cubicBezTo>
                  <a:cubicBezTo>
                    <a:pt x="8091" y="2087"/>
                    <a:pt x="10216" y="3740"/>
                    <a:pt x="11961" y="5764"/>
                  </a:cubicBezTo>
                  <a:cubicBezTo>
                    <a:pt x="12251" y="6167"/>
                    <a:pt x="10014" y="8694"/>
                    <a:pt x="8113" y="1133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1" name="Полилиния: фигура 360">
              <a:extLst>
                <a:ext uri="{FF2B5EF4-FFF2-40B4-BE49-F238E27FC236}">
                  <a16:creationId xmlns:a16="http://schemas.microsoft.com/office/drawing/2014/main" id="{F0CAF952-7690-482A-BB82-BCF7223FCAFB}"/>
                </a:ext>
              </a:extLst>
            </p:cNvPr>
            <p:cNvSpPr/>
            <p:nvPr/>
          </p:nvSpPr>
          <p:spPr>
            <a:xfrm>
              <a:off x="5657716" y="4442959"/>
              <a:ext cx="7901" cy="13867"/>
            </a:xfrm>
            <a:custGeom>
              <a:avLst/>
              <a:gdLst>
                <a:gd name="connsiteX0" fmla="*/ 10117 w 7901"/>
                <a:gd name="connsiteY0" fmla="*/ 2352 h 13867"/>
                <a:gd name="connsiteX1" fmla="*/ 6291 w 7901"/>
                <a:gd name="connsiteY1" fmla="*/ 14766 h 13867"/>
                <a:gd name="connsiteX2" fmla="*/ 2869 w 7901"/>
                <a:gd name="connsiteY2" fmla="*/ 14587 h 13867"/>
                <a:gd name="connsiteX3" fmla="*/ 2511 w 7901"/>
                <a:gd name="connsiteY3" fmla="*/ 6803 h 13867"/>
                <a:gd name="connsiteX4" fmla="*/ 7321 w 7901"/>
                <a:gd name="connsiteY4" fmla="*/ 89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" h="13867">
                  <a:moveTo>
                    <a:pt x="10117" y="2352"/>
                  </a:moveTo>
                  <a:lnTo>
                    <a:pt x="6291" y="14766"/>
                  </a:lnTo>
                  <a:lnTo>
                    <a:pt x="2869" y="14587"/>
                  </a:lnTo>
                  <a:cubicBezTo>
                    <a:pt x="2668" y="11970"/>
                    <a:pt x="1751" y="9129"/>
                    <a:pt x="2511" y="6803"/>
                  </a:cubicBezTo>
                  <a:cubicBezTo>
                    <a:pt x="3272" y="4477"/>
                    <a:pt x="5643" y="2844"/>
                    <a:pt x="732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2" name="Полилиния: фигура 361">
              <a:extLst>
                <a:ext uri="{FF2B5EF4-FFF2-40B4-BE49-F238E27FC236}">
                  <a16:creationId xmlns:a16="http://schemas.microsoft.com/office/drawing/2014/main" id="{F53C2527-1EBA-46C6-A6F2-30B096E0B022}"/>
                </a:ext>
              </a:extLst>
            </p:cNvPr>
            <p:cNvSpPr/>
            <p:nvPr/>
          </p:nvSpPr>
          <p:spPr>
            <a:xfrm>
              <a:off x="5100135" y="2173665"/>
              <a:ext cx="28474" cy="12341"/>
            </a:xfrm>
            <a:custGeom>
              <a:avLst/>
              <a:gdLst>
                <a:gd name="connsiteX0" fmla="*/ 30689 w 28474"/>
                <a:gd name="connsiteY0" fmla="*/ 12286 h 12341"/>
                <a:gd name="connsiteX1" fmla="*/ 2215 w 28474"/>
                <a:gd name="connsiteY1" fmla="*/ 3809 h 12341"/>
                <a:gd name="connsiteX2" fmla="*/ 16709 w 28474"/>
                <a:gd name="connsiteY2" fmla="*/ 5844 h 12341"/>
                <a:gd name="connsiteX3" fmla="*/ 30286 w 28474"/>
                <a:gd name="connsiteY3" fmla="*/ 12554 h 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4" h="12341">
                  <a:moveTo>
                    <a:pt x="30689" y="12286"/>
                  </a:moveTo>
                  <a:cubicBezTo>
                    <a:pt x="15434" y="14143"/>
                    <a:pt x="15412" y="14210"/>
                    <a:pt x="2215" y="3809"/>
                  </a:cubicBezTo>
                  <a:cubicBezTo>
                    <a:pt x="8366" y="-2141"/>
                    <a:pt x="12079" y="2310"/>
                    <a:pt x="16709" y="5844"/>
                  </a:cubicBezTo>
                  <a:cubicBezTo>
                    <a:pt x="20623" y="8841"/>
                    <a:pt x="25656" y="10318"/>
                    <a:pt x="30286" y="1255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3" name="Полилиния: фигура 362">
              <a:extLst>
                <a:ext uri="{FF2B5EF4-FFF2-40B4-BE49-F238E27FC236}">
                  <a16:creationId xmlns:a16="http://schemas.microsoft.com/office/drawing/2014/main" id="{D4A2A65E-2E08-48C6-A204-1C62143C01F4}"/>
                </a:ext>
              </a:extLst>
            </p:cNvPr>
            <p:cNvSpPr/>
            <p:nvPr/>
          </p:nvSpPr>
          <p:spPr>
            <a:xfrm>
              <a:off x="5512465" y="4529076"/>
              <a:ext cx="4540" cy="13912"/>
            </a:xfrm>
            <a:custGeom>
              <a:avLst/>
              <a:gdLst>
                <a:gd name="connsiteX0" fmla="*/ 2215 w 4540"/>
                <a:gd name="connsiteY0" fmla="*/ 14811 h 13912"/>
                <a:gd name="connsiteX1" fmla="*/ 2215 w 4540"/>
                <a:gd name="connsiteY1" fmla="*/ 1189 h 13912"/>
                <a:gd name="connsiteX2" fmla="*/ 5570 w 4540"/>
                <a:gd name="connsiteY2" fmla="*/ 898 h 13912"/>
                <a:gd name="connsiteX3" fmla="*/ 6755 w 4540"/>
                <a:gd name="connsiteY3" fmla="*/ 14811 h 1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0" h="13912">
                  <a:moveTo>
                    <a:pt x="2215" y="14811"/>
                  </a:moveTo>
                  <a:lnTo>
                    <a:pt x="2215" y="1189"/>
                  </a:lnTo>
                  <a:lnTo>
                    <a:pt x="5570" y="898"/>
                  </a:lnTo>
                  <a:cubicBezTo>
                    <a:pt x="5972" y="5528"/>
                    <a:pt x="6353" y="10158"/>
                    <a:pt x="6755" y="148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4" name="Полилиния: фигура 363">
              <a:extLst>
                <a:ext uri="{FF2B5EF4-FFF2-40B4-BE49-F238E27FC236}">
                  <a16:creationId xmlns:a16="http://schemas.microsoft.com/office/drawing/2014/main" id="{F2983C58-0FF1-4161-951E-68F609426B27}"/>
                </a:ext>
              </a:extLst>
            </p:cNvPr>
            <p:cNvSpPr/>
            <p:nvPr/>
          </p:nvSpPr>
          <p:spPr>
            <a:xfrm>
              <a:off x="6549687" y="4965160"/>
              <a:ext cx="16529" cy="15321"/>
            </a:xfrm>
            <a:custGeom>
              <a:avLst/>
              <a:gdLst>
                <a:gd name="connsiteX0" fmla="*/ 3803 w 16529"/>
                <a:gd name="connsiteY0" fmla="*/ 898 h 15321"/>
                <a:gd name="connsiteX1" fmla="*/ 18744 w 16529"/>
                <a:gd name="connsiteY1" fmla="*/ 13156 h 15321"/>
                <a:gd name="connsiteX2" fmla="*/ 16217 w 16529"/>
                <a:gd name="connsiteY2" fmla="*/ 16220 h 15321"/>
                <a:gd name="connsiteX3" fmla="*/ 2215 w 16529"/>
                <a:gd name="connsiteY3" fmla="*/ 3716 h 15321"/>
                <a:gd name="connsiteX4" fmla="*/ 3803 w 16529"/>
                <a:gd name="connsiteY4" fmla="*/ 898 h 1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29" h="15321">
                  <a:moveTo>
                    <a:pt x="3803" y="898"/>
                  </a:moveTo>
                  <a:lnTo>
                    <a:pt x="18744" y="13156"/>
                  </a:lnTo>
                  <a:cubicBezTo>
                    <a:pt x="17917" y="14185"/>
                    <a:pt x="17067" y="15191"/>
                    <a:pt x="16217" y="16220"/>
                  </a:cubicBezTo>
                  <a:lnTo>
                    <a:pt x="2215" y="3716"/>
                  </a:lnTo>
                  <a:cubicBezTo>
                    <a:pt x="2729" y="2777"/>
                    <a:pt x="3288" y="1838"/>
                    <a:pt x="380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5" name="Полилиния: фигура 364">
              <a:extLst>
                <a:ext uri="{FF2B5EF4-FFF2-40B4-BE49-F238E27FC236}">
                  <a16:creationId xmlns:a16="http://schemas.microsoft.com/office/drawing/2014/main" id="{00276312-1CED-476B-AF88-0B36F5E9F1AF}"/>
                </a:ext>
              </a:extLst>
            </p:cNvPr>
            <p:cNvSpPr/>
            <p:nvPr/>
          </p:nvSpPr>
          <p:spPr>
            <a:xfrm>
              <a:off x="4773004" y="3270433"/>
              <a:ext cx="5390" cy="11564"/>
            </a:xfrm>
            <a:custGeom>
              <a:avLst/>
              <a:gdLst>
                <a:gd name="connsiteX0" fmla="*/ 2215 w 5390"/>
                <a:gd name="connsiteY0" fmla="*/ 12261 h 11564"/>
                <a:gd name="connsiteX1" fmla="*/ 2774 w 5390"/>
                <a:gd name="connsiteY1" fmla="*/ 898 h 11564"/>
                <a:gd name="connsiteX2" fmla="*/ 7605 w 5390"/>
                <a:gd name="connsiteY2" fmla="*/ 1278 h 11564"/>
                <a:gd name="connsiteX3" fmla="*/ 6599 w 5390"/>
                <a:gd name="connsiteY3" fmla="*/ 12462 h 1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" h="11564">
                  <a:moveTo>
                    <a:pt x="2215" y="12261"/>
                  </a:moveTo>
                  <a:cubicBezTo>
                    <a:pt x="2394" y="8481"/>
                    <a:pt x="2595" y="4701"/>
                    <a:pt x="2774" y="898"/>
                  </a:cubicBezTo>
                  <a:lnTo>
                    <a:pt x="7605" y="1278"/>
                  </a:lnTo>
                  <a:lnTo>
                    <a:pt x="6599" y="1246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6" name="Полилиния: фигура 365">
              <a:extLst>
                <a:ext uri="{FF2B5EF4-FFF2-40B4-BE49-F238E27FC236}">
                  <a16:creationId xmlns:a16="http://schemas.microsoft.com/office/drawing/2014/main" id="{E56204E0-5345-4080-9679-4B576F0CECC8}"/>
                </a:ext>
              </a:extLst>
            </p:cNvPr>
            <p:cNvSpPr/>
            <p:nvPr/>
          </p:nvSpPr>
          <p:spPr>
            <a:xfrm>
              <a:off x="5932624" y="5665365"/>
              <a:ext cx="5345" cy="11675"/>
            </a:xfrm>
            <a:custGeom>
              <a:avLst/>
              <a:gdLst>
                <a:gd name="connsiteX0" fmla="*/ 2215 w 5345"/>
                <a:gd name="connsiteY0" fmla="*/ 12574 h 11675"/>
                <a:gd name="connsiteX1" fmla="*/ 2215 w 5345"/>
                <a:gd name="connsiteY1" fmla="*/ 1390 h 11675"/>
                <a:gd name="connsiteX2" fmla="*/ 5324 w 5345"/>
                <a:gd name="connsiteY2" fmla="*/ 898 h 11675"/>
                <a:gd name="connsiteX3" fmla="*/ 7561 w 5345"/>
                <a:gd name="connsiteY3" fmla="*/ 12082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5" h="11675">
                  <a:moveTo>
                    <a:pt x="2215" y="12574"/>
                  </a:moveTo>
                  <a:lnTo>
                    <a:pt x="2215" y="1390"/>
                  </a:lnTo>
                  <a:lnTo>
                    <a:pt x="5324" y="898"/>
                  </a:lnTo>
                  <a:lnTo>
                    <a:pt x="7561" y="1208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7" name="Полилиния: фигура 366">
              <a:extLst>
                <a:ext uri="{FF2B5EF4-FFF2-40B4-BE49-F238E27FC236}">
                  <a16:creationId xmlns:a16="http://schemas.microsoft.com/office/drawing/2014/main" id="{B84DD2C0-01BD-4DCC-9472-10DEDDE8CB9C}"/>
                </a:ext>
              </a:extLst>
            </p:cNvPr>
            <p:cNvSpPr/>
            <p:nvPr/>
          </p:nvSpPr>
          <p:spPr>
            <a:xfrm>
              <a:off x="6141451" y="4576540"/>
              <a:ext cx="14404" cy="13420"/>
            </a:xfrm>
            <a:custGeom>
              <a:avLst/>
              <a:gdLst>
                <a:gd name="connsiteX0" fmla="*/ 14181 w 14404"/>
                <a:gd name="connsiteY0" fmla="*/ 14319 h 13420"/>
                <a:gd name="connsiteX1" fmla="*/ 2215 w 14404"/>
                <a:gd name="connsiteY1" fmla="*/ 3135 h 13420"/>
                <a:gd name="connsiteX2" fmla="*/ 5435 w 14404"/>
                <a:gd name="connsiteY2" fmla="*/ 898 h 13420"/>
                <a:gd name="connsiteX3" fmla="*/ 16619 w 14404"/>
                <a:gd name="connsiteY3" fmla="*/ 12082 h 1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4" h="13420">
                  <a:moveTo>
                    <a:pt x="14181" y="14319"/>
                  </a:moveTo>
                  <a:lnTo>
                    <a:pt x="2215" y="3135"/>
                  </a:lnTo>
                  <a:cubicBezTo>
                    <a:pt x="3221" y="2285"/>
                    <a:pt x="4295" y="1547"/>
                    <a:pt x="5435" y="898"/>
                  </a:cubicBezTo>
                  <a:cubicBezTo>
                    <a:pt x="9261" y="4499"/>
                    <a:pt x="12929" y="8257"/>
                    <a:pt x="16619" y="1208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8" name="Полилиния: фигура 367">
              <a:extLst>
                <a:ext uri="{FF2B5EF4-FFF2-40B4-BE49-F238E27FC236}">
                  <a16:creationId xmlns:a16="http://schemas.microsoft.com/office/drawing/2014/main" id="{3BFFA8FE-C967-4AB8-95A5-B70F8205DEDC}"/>
                </a:ext>
              </a:extLst>
            </p:cNvPr>
            <p:cNvSpPr/>
            <p:nvPr/>
          </p:nvSpPr>
          <p:spPr>
            <a:xfrm>
              <a:off x="7331356" y="3407571"/>
              <a:ext cx="8463" cy="20913"/>
            </a:xfrm>
            <a:custGeom>
              <a:avLst/>
              <a:gdLst>
                <a:gd name="connsiteX0" fmla="*/ 9372 w 8463"/>
                <a:gd name="connsiteY0" fmla="*/ 21387 h 20913"/>
                <a:gd name="connsiteX1" fmla="*/ 2215 w 8463"/>
                <a:gd name="connsiteY1" fmla="*/ 2330 h 20913"/>
                <a:gd name="connsiteX2" fmla="*/ 7158 w 8463"/>
                <a:gd name="connsiteY2" fmla="*/ 898 h 20913"/>
                <a:gd name="connsiteX3" fmla="*/ 8947 w 8463"/>
                <a:gd name="connsiteY3" fmla="*/ 21812 h 2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3" h="20913">
                  <a:moveTo>
                    <a:pt x="9372" y="21387"/>
                  </a:moveTo>
                  <a:cubicBezTo>
                    <a:pt x="6986" y="15035"/>
                    <a:pt x="4601" y="8682"/>
                    <a:pt x="2215" y="2330"/>
                  </a:cubicBezTo>
                  <a:lnTo>
                    <a:pt x="7158" y="898"/>
                  </a:lnTo>
                  <a:cubicBezTo>
                    <a:pt x="11108" y="7168"/>
                    <a:pt x="11777" y="14963"/>
                    <a:pt x="8947" y="2181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9" name="Полилиния: фигура 368">
              <a:extLst>
                <a:ext uri="{FF2B5EF4-FFF2-40B4-BE49-F238E27FC236}">
                  <a16:creationId xmlns:a16="http://schemas.microsoft.com/office/drawing/2014/main" id="{3CA8CEE6-DB1C-4818-BC95-201CFBD65BEF}"/>
                </a:ext>
              </a:extLst>
            </p:cNvPr>
            <p:cNvSpPr/>
            <p:nvPr/>
          </p:nvSpPr>
          <p:spPr>
            <a:xfrm>
              <a:off x="6774731" y="5181904"/>
              <a:ext cx="15925" cy="14897"/>
            </a:xfrm>
            <a:custGeom>
              <a:avLst/>
              <a:gdLst>
                <a:gd name="connsiteX0" fmla="*/ 13846 w 15925"/>
                <a:gd name="connsiteY0" fmla="*/ 15796 h 14897"/>
                <a:gd name="connsiteX1" fmla="*/ 2215 w 15925"/>
                <a:gd name="connsiteY1" fmla="*/ 2957 h 14897"/>
                <a:gd name="connsiteX2" fmla="*/ 6017 w 15925"/>
                <a:gd name="connsiteY2" fmla="*/ 921 h 14897"/>
                <a:gd name="connsiteX3" fmla="*/ 18140 w 15925"/>
                <a:gd name="connsiteY3" fmla="*/ 12105 h 1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5" h="14897">
                  <a:moveTo>
                    <a:pt x="13846" y="15796"/>
                  </a:moveTo>
                  <a:lnTo>
                    <a:pt x="2215" y="2957"/>
                  </a:lnTo>
                  <a:cubicBezTo>
                    <a:pt x="4205" y="1861"/>
                    <a:pt x="5726" y="720"/>
                    <a:pt x="6017" y="921"/>
                  </a:cubicBezTo>
                  <a:cubicBezTo>
                    <a:pt x="10155" y="4545"/>
                    <a:pt x="14114" y="8347"/>
                    <a:pt x="18140" y="121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0" name="Полилиния: фигура 369">
              <a:extLst>
                <a:ext uri="{FF2B5EF4-FFF2-40B4-BE49-F238E27FC236}">
                  <a16:creationId xmlns:a16="http://schemas.microsoft.com/office/drawing/2014/main" id="{EFF3C5EA-72C3-43C7-9ACD-639EBB8EC30A}"/>
                </a:ext>
              </a:extLst>
            </p:cNvPr>
            <p:cNvSpPr/>
            <p:nvPr/>
          </p:nvSpPr>
          <p:spPr>
            <a:xfrm>
              <a:off x="4903365" y="2979673"/>
              <a:ext cx="10438" cy="24604"/>
            </a:xfrm>
            <a:custGeom>
              <a:avLst/>
              <a:gdLst>
                <a:gd name="connsiteX0" fmla="*/ 12101 w 10438"/>
                <a:gd name="connsiteY0" fmla="*/ 25167 h 24604"/>
                <a:gd name="connsiteX1" fmla="*/ 2215 w 10438"/>
                <a:gd name="connsiteY1" fmla="*/ 898 h 24604"/>
                <a:gd name="connsiteX2" fmla="*/ 11900 w 10438"/>
                <a:gd name="connsiteY2" fmla="*/ 25503 h 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38" h="24604">
                  <a:moveTo>
                    <a:pt x="12101" y="25167"/>
                  </a:moveTo>
                  <a:cubicBezTo>
                    <a:pt x="8813" y="17070"/>
                    <a:pt x="5503" y="8980"/>
                    <a:pt x="2215" y="898"/>
                  </a:cubicBezTo>
                  <a:cubicBezTo>
                    <a:pt x="10267" y="7273"/>
                    <a:pt x="14472" y="15102"/>
                    <a:pt x="11900" y="2550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1" name="Полилиния: фигура 370">
              <a:extLst>
                <a:ext uri="{FF2B5EF4-FFF2-40B4-BE49-F238E27FC236}">
                  <a16:creationId xmlns:a16="http://schemas.microsoft.com/office/drawing/2014/main" id="{E80BB860-6E36-451D-9685-3C4DFCCE1EE7}"/>
                </a:ext>
              </a:extLst>
            </p:cNvPr>
            <p:cNvSpPr/>
            <p:nvPr/>
          </p:nvSpPr>
          <p:spPr>
            <a:xfrm>
              <a:off x="6079603" y="5929508"/>
              <a:ext cx="5144" cy="10825"/>
            </a:xfrm>
            <a:custGeom>
              <a:avLst/>
              <a:gdLst>
                <a:gd name="connsiteX0" fmla="*/ 3646 w 5144"/>
                <a:gd name="connsiteY0" fmla="*/ 11724 h 10825"/>
                <a:gd name="connsiteX1" fmla="*/ 2215 w 5144"/>
                <a:gd name="connsiteY1" fmla="*/ 1457 h 10825"/>
                <a:gd name="connsiteX2" fmla="*/ 5928 w 5144"/>
                <a:gd name="connsiteY2" fmla="*/ 898 h 10825"/>
                <a:gd name="connsiteX3" fmla="*/ 7359 w 5144"/>
                <a:gd name="connsiteY3" fmla="*/ 11187 h 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4" h="10825">
                  <a:moveTo>
                    <a:pt x="3646" y="11724"/>
                  </a:moveTo>
                  <a:cubicBezTo>
                    <a:pt x="3177" y="8302"/>
                    <a:pt x="2707" y="4880"/>
                    <a:pt x="2215" y="1457"/>
                  </a:cubicBezTo>
                  <a:lnTo>
                    <a:pt x="5928" y="898"/>
                  </a:lnTo>
                  <a:cubicBezTo>
                    <a:pt x="6420" y="4320"/>
                    <a:pt x="6889" y="7765"/>
                    <a:pt x="7359" y="1118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2" name="Полилиния: фигура 371">
              <a:extLst>
                <a:ext uri="{FF2B5EF4-FFF2-40B4-BE49-F238E27FC236}">
                  <a16:creationId xmlns:a16="http://schemas.microsoft.com/office/drawing/2014/main" id="{A276BED1-19F2-470A-B21D-C0A0DB3DA971}"/>
                </a:ext>
              </a:extLst>
            </p:cNvPr>
            <p:cNvSpPr/>
            <p:nvPr/>
          </p:nvSpPr>
          <p:spPr>
            <a:xfrm>
              <a:off x="5234410" y="3199080"/>
              <a:ext cx="15478" cy="14472"/>
            </a:xfrm>
            <a:custGeom>
              <a:avLst/>
              <a:gdLst>
                <a:gd name="connsiteX0" fmla="*/ 14808 w 15478"/>
                <a:gd name="connsiteY0" fmla="*/ 15370 h 14472"/>
                <a:gd name="connsiteX1" fmla="*/ 2215 w 15478"/>
                <a:gd name="connsiteY1" fmla="*/ 3985 h 14472"/>
                <a:gd name="connsiteX2" fmla="*/ 4720 w 15478"/>
                <a:gd name="connsiteY2" fmla="*/ 898 h 14472"/>
                <a:gd name="connsiteX3" fmla="*/ 17693 w 15478"/>
                <a:gd name="connsiteY3" fmla="*/ 12082 h 1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78" h="14472">
                  <a:moveTo>
                    <a:pt x="14808" y="15370"/>
                  </a:moveTo>
                  <a:lnTo>
                    <a:pt x="2215" y="3985"/>
                  </a:lnTo>
                  <a:lnTo>
                    <a:pt x="4720" y="898"/>
                  </a:lnTo>
                  <a:lnTo>
                    <a:pt x="17693" y="1208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3" name="Полилиния: фигура 372">
              <a:extLst>
                <a:ext uri="{FF2B5EF4-FFF2-40B4-BE49-F238E27FC236}">
                  <a16:creationId xmlns:a16="http://schemas.microsoft.com/office/drawing/2014/main" id="{7E3DCE96-0566-40DF-BFF9-1C8AE4F58425}"/>
                </a:ext>
              </a:extLst>
            </p:cNvPr>
            <p:cNvSpPr/>
            <p:nvPr/>
          </p:nvSpPr>
          <p:spPr>
            <a:xfrm>
              <a:off x="5559818" y="1354220"/>
              <a:ext cx="11206" cy="14762"/>
            </a:xfrm>
            <a:custGeom>
              <a:avLst/>
              <a:gdLst>
                <a:gd name="connsiteX0" fmla="*/ 9954 w 11206"/>
                <a:gd name="connsiteY0" fmla="*/ 15661 h 14762"/>
                <a:gd name="connsiteX1" fmla="*/ 2215 w 11206"/>
                <a:gd name="connsiteY1" fmla="*/ 3403 h 14762"/>
                <a:gd name="connsiteX2" fmla="*/ 6532 w 11206"/>
                <a:gd name="connsiteY2" fmla="*/ 898 h 14762"/>
                <a:gd name="connsiteX3" fmla="*/ 13421 w 11206"/>
                <a:gd name="connsiteY3" fmla="*/ 13469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6" h="14762">
                  <a:moveTo>
                    <a:pt x="9954" y="15661"/>
                  </a:moveTo>
                  <a:lnTo>
                    <a:pt x="2215" y="3403"/>
                  </a:lnTo>
                  <a:lnTo>
                    <a:pt x="6532" y="898"/>
                  </a:lnTo>
                  <a:lnTo>
                    <a:pt x="13421" y="1346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4" name="Полилиния: фигура 373">
              <a:extLst>
                <a:ext uri="{FF2B5EF4-FFF2-40B4-BE49-F238E27FC236}">
                  <a16:creationId xmlns:a16="http://schemas.microsoft.com/office/drawing/2014/main" id="{8FB8DC80-6821-44E8-8C7C-AC8D4CBC6613}"/>
                </a:ext>
              </a:extLst>
            </p:cNvPr>
            <p:cNvSpPr/>
            <p:nvPr/>
          </p:nvSpPr>
          <p:spPr>
            <a:xfrm>
              <a:off x="6582747" y="5318685"/>
              <a:ext cx="7493" cy="9864"/>
            </a:xfrm>
            <a:custGeom>
              <a:avLst/>
              <a:gdLst>
                <a:gd name="connsiteX0" fmla="*/ 6218 w 7493"/>
                <a:gd name="connsiteY0" fmla="*/ 10762 h 9864"/>
                <a:gd name="connsiteX1" fmla="*/ 2215 w 7493"/>
                <a:gd name="connsiteY1" fmla="*/ 2844 h 9864"/>
                <a:gd name="connsiteX2" fmla="*/ 7023 w 7493"/>
                <a:gd name="connsiteY2" fmla="*/ 898 h 9864"/>
                <a:gd name="connsiteX3" fmla="*/ 9708 w 7493"/>
                <a:gd name="connsiteY3" fmla="*/ 9331 h 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3" h="9864">
                  <a:moveTo>
                    <a:pt x="6218" y="10762"/>
                  </a:moveTo>
                  <a:cubicBezTo>
                    <a:pt x="4876" y="8123"/>
                    <a:pt x="3534" y="5483"/>
                    <a:pt x="2215" y="2844"/>
                  </a:cubicBezTo>
                  <a:lnTo>
                    <a:pt x="7023" y="898"/>
                  </a:lnTo>
                  <a:lnTo>
                    <a:pt x="9708" y="933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5" name="Полилиния: фигура 374">
              <a:extLst>
                <a:ext uri="{FF2B5EF4-FFF2-40B4-BE49-F238E27FC236}">
                  <a16:creationId xmlns:a16="http://schemas.microsoft.com/office/drawing/2014/main" id="{6FED4DD9-C342-4C19-95FB-DDEDAD2FD1D5}"/>
                </a:ext>
              </a:extLst>
            </p:cNvPr>
            <p:cNvSpPr/>
            <p:nvPr/>
          </p:nvSpPr>
          <p:spPr>
            <a:xfrm>
              <a:off x="6866663" y="5915975"/>
              <a:ext cx="5636" cy="15769"/>
            </a:xfrm>
            <a:custGeom>
              <a:avLst/>
              <a:gdLst>
                <a:gd name="connsiteX0" fmla="*/ 7851 w 5636"/>
                <a:gd name="connsiteY0" fmla="*/ 1480 h 15769"/>
                <a:gd name="connsiteX1" fmla="*/ 4854 w 5636"/>
                <a:gd name="connsiteY1" fmla="*/ 16668 h 15769"/>
                <a:gd name="connsiteX2" fmla="*/ 2215 w 5636"/>
                <a:gd name="connsiteY2" fmla="*/ 16243 h 15769"/>
                <a:gd name="connsiteX3" fmla="*/ 4228 w 5636"/>
                <a:gd name="connsiteY3" fmla="*/ 898 h 1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6" h="15769">
                  <a:moveTo>
                    <a:pt x="7851" y="1480"/>
                  </a:moveTo>
                  <a:cubicBezTo>
                    <a:pt x="6845" y="6557"/>
                    <a:pt x="5838" y="11612"/>
                    <a:pt x="4854" y="16668"/>
                  </a:cubicBezTo>
                  <a:lnTo>
                    <a:pt x="2215" y="16243"/>
                  </a:lnTo>
                  <a:lnTo>
                    <a:pt x="4228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6" name="Полилиния: фигура 375">
              <a:extLst>
                <a:ext uri="{FF2B5EF4-FFF2-40B4-BE49-F238E27FC236}">
                  <a16:creationId xmlns:a16="http://schemas.microsoft.com/office/drawing/2014/main" id="{3633D9CE-26E7-4840-8CB6-E1E9B9EDC171}"/>
                </a:ext>
              </a:extLst>
            </p:cNvPr>
            <p:cNvSpPr/>
            <p:nvPr/>
          </p:nvSpPr>
          <p:spPr>
            <a:xfrm>
              <a:off x="7387723" y="5873924"/>
              <a:ext cx="24224" cy="18520"/>
            </a:xfrm>
            <a:custGeom>
              <a:avLst/>
              <a:gdLst>
                <a:gd name="connsiteX0" fmla="*/ 2215 w 24224"/>
                <a:gd name="connsiteY0" fmla="*/ 1524 h 18520"/>
                <a:gd name="connsiteX1" fmla="*/ 26439 w 24224"/>
                <a:gd name="connsiteY1" fmla="*/ 19419 h 18520"/>
                <a:gd name="connsiteX2" fmla="*/ 2796 w 24224"/>
                <a:gd name="connsiteY2" fmla="*/ 898 h 18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4" h="18520">
                  <a:moveTo>
                    <a:pt x="2215" y="1524"/>
                  </a:moveTo>
                  <a:cubicBezTo>
                    <a:pt x="12370" y="2218"/>
                    <a:pt x="19572" y="7206"/>
                    <a:pt x="26439" y="19419"/>
                  </a:cubicBezTo>
                  <a:cubicBezTo>
                    <a:pt x="12884" y="16578"/>
                    <a:pt x="7784" y="8816"/>
                    <a:pt x="279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7" name="Полилиния: фигура 376">
              <a:extLst>
                <a:ext uri="{FF2B5EF4-FFF2-40B4-BE49-F238E27FC236}">
                  <a16:creationId xmlns:a16="http://schemas.microsoft.com/office/drawing/2014/main" id="{67447445-ED9E-4564-AC5F-2E9A3015393B}"/>
                </a:ext>
              </a:extLst>
            </p:cNvPr>
            <p:cNvSpPr/>
            <p:nvPr/>
          </p:nvSpPr>
          <p:spPr>
            <a:xfrm>
              <a:off x="5729277" y="6458643"/>
              <a:ext cx="10110" cy="11072"/>
            </a:xfrm>
            <a:custGeom>
              <a:avLst/>
              <a:gdLst>
                <a:gd name="connsiteX0" fmla="*/ 5615 w 10110"/>
                <a:gd name="connsiteY0" fmla="*/ 898 h 11072"/>
                <a:gd name="connsiteX1" fmla="*/ 12325 w 10110"/>
                <a:gd name="connsiteY1" fmla="*/ 10203 h 11072"/>
                <a:gd name="connsiteX2" fmla="*/ 8701 w 10110"/>
                <a:gd name="connsiteY2" fmla="*/ 11925 h 11072"/>
                <a:gd name="connsiteX3" fmla="*/ 2215 w 10110"/>
                <a:gd name="connsiteY3" fmla="*/ 4096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0" h="11072">
                  <a:moveTo>
                    <a:pt x="5615" y="898"/>
                  </a:moveTo>
                  <a:lnTo>
                    <a:pt x="12325" y="10203"/>
                  </a:lnTo>
                  <a:cubicBezTo>
                    <a:pt x="11072" y="10829"/>
                    <a:pt x="8992" y="12238"/>
                    <a:pt x="8701" y="11925"/>
                  </a:cubicBezTo>
                  <a:cubicBezTo>
                    <a:pt x="6465" y="9487"/>
                    <a:pt x="4228" y="6736"/>
                    <a:pt x="2215" y="409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8" name="Полилиния: фигура 377">
              <a:extLst>
                <a:ext uri="{FF2B5EF4-FFF2-40B4-BE49-F238E27FC236}">
                  <a16:creationId xmlns:a16="http://schemas.microsoft.com/office/drawing/2014/main" id="{127CC052-199B-4CAE-9889-1B29D2EFCF93}"/>
                </a:ext>
              </a:extLst>
            </p:cNvPr>
            <p:cNvSpPr/>
            <p:nvPr/>
          </p:nvSpPr>
          <p:spPr>
            <a:xfrm>
              <a:off x="6455371" y="5133501"/>
              <a:ext cx="10302" cy="9838"/>
            </a:xfrm>
            <a:custGeom>
              <a:avLst/>
              <a:gdLst>
                <a:gd name="connsiteX0" fmla="*/ 12517 w 10302"/>
                <a:gd name="connsiteY0" fmla="*/ 5662 h 9838"/>
                <a:gd name="connsiteX1" fmla="*/ 6164 w 10302"/>
                <a:gd name="connsiteY1" fmla="*/ 10718 h 9838"/>
                <a:gd name="connsiteX2" fmla="*/ 2228 w 10302"/>
                <a:gd name="connsiteY2" fmla="*/ 7072 h 9838"/>
                <a:gd name="connsiteX3" fmla="*/ 6433 w 10302"/>
                <a:gd name="connsiteY3" fmla="*/ 898 h 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2" h="9838">
                  <a:moveTo>
                    <a:pt x="12517" y="5662"/>
                  </a:moveTo>
                  <a:cubicBezTo>
                    <a:pt x="9967" y="7899"/>
                    <a:pt x="8312" y="9935"/>
                    <a:pt x="6164" y="10718"/>
                  </a:cubicBezTo>
                  <a:cubicBezTo>
                    <a:pt x="5314" y="11008"/>
                    <a:pt x="1981" y="7854"/>
                    <a:pt x="2228" y="7072"/>
                  </a:cubicBezTo>
                  <a:cubicBezTo>
                    <a:pt x="3301" y="4812"/>
                    <a:pt x="4710" y="2732"/>
                    <a:pt x="643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9" name="Полилиния: фигура 378">
              <a:extLst>
                <a:ext uri="{FF2B5EF4-FFF2-40B4-BE49-F238E27FC236}">
                  <a16:creationId xmlns:a16="http://schemas.microsoft.com/office/drawing/2014/main" id="{8D6620F8-80CA-4E26-AB31-D58DF48CDB0C}"/>
                </a:ext>
              </a:extLst>
            </p:cNvPr>
            <p:cNvSpPr/>
            <p:nvPr/>
          </p:nvSpPr>
          <p:spPr>
            <a:xfrm>
              <a:off x="4810843" y="3315773"/>
              <a:ext cx="4995" cy="20287"/>
            </a:xfrm>
            <a:custGeom>
              <a:avLst/>
              <a:gdLst>
                <a:gd name="connsiteX0" fmla="*/ 7210 w 4995"/>
                <a:gd name="connsiteY0" fmla="*/ 21186 h 20287"/>
                <a:gd name="connsiteX1" fmla="*/ 7210 w 4995"/>
                <a:gd name="connsiteY1" fmla="*/ 898 h 20287"/>
                <a:gd name="connsiteX2" fmla="*/ 7210 w 4995"/>
                <a:gd name="connsiteY2" fmla="*/ 21029 h 2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5" h="20287">
                  <a:moveTo>
                    <a:pt x="7210" y="21186"/>
                  </a:moveTo>
                  <a:cubicBezTo>
                    <a:pt x="2737" y="15079"/>
                    <a:pt x="-1334" y="8973"/>
                    <a:pt x="7210" y="898"/>
                  </a:cubicBezTo>
                  <a:lnTo>
                    <a:pt x="7210" y="2102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0" name="Полилиния: фигура 379">
              <a:extLst>
                <a:ext uri="{FF2B5EF4-FFF2-40B4-BE49-F238E27FC236}">
                  <a16:creationId xmlns:a16="http://schemas.microsoft.com/office/drawing/2014/main" id="{41895ABF-ACA7-466B-AC1B-4F925D93CE86}"/>
                </a:ext>
              </a:extLst>
            </p:cNvPr>
            <p:cNvSpPr/>
            <p:nvPr/>
          </p:nvSpPr>
          <p:spPr>
            <a:xfrm>
              <a:off x="6921419" y="3273895"/>
              <a:ext cx="8343" cy="7248"/>
            </a:xfrm>
            <a:custGeom>
              <a:avLst/>
              <a:gdLst>
                <a:gd name="connsiteX0" fmla="*/ 10558 w 8343"/>
                <a:gd name="connsiteY0" fmla="*/ 7457 h 7248"/>
                <a:gd name="connsiteX1" fmla="*/ 4004 w 8343"/>
                <a:gd name="connsiteY1" fmla="*/ 7792 h 7248"/>
                <a:gd name="connsiteX2" fmla="*/ 2215 w 8343"/>
                <a:gd name="connsiteY2" fmla="*/ 2156 h 7248"/>
                <a:gd name="connsiteX3" fmla="*/ 7695 w 8343"/>
                <a:gd name="connsiteY3" fmla="*/ 1104 h 7248"/>
                <a:gd name="connsiteX4" fmla="*/ 10558 w 8343"/>
                <a:gd name="connsiteY4" fmla="*/ 7457 h 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3" h="7248">
                  <a:moveTo>
                    <a:pt x="10558" y="7457"/>
                  </a:moveTo>
                  <a:cubicBezTo>
                    <a:pt x="7650" y="7681"/>
                    <a:pt x="5055" y="8665"/>
                    <a:pt x="4004" y="7792"/>
                  </a:cubicBezTo>
                  <a:cubicBezTo>
                    <a:pt x="2953" y="6920"/>
                    <a:pt x="2751" y="4102"/>
                    <a:pt x="2215" y="2156"/>
                  </a:cubicBezTo>
                  <a:cubicBezTo>
                    <a:pt x="4094" y="1731"/>
                    <a:pt x="6532" y="389"/>
                    <a:pt x="7695" y="1104"/>
                  </a:cubicBezTo>
                  <a:cubicBezTo>
                    <a:pt x="8858" y="1820"/>
                    <a:pt x="9372" y="4594"/>
                    <a:pt x="10558" y="745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1" name="Полилиния: фигура 380">
              <a:extLst>
                <a:ext uri="{FF2B5EF4-FFF2-40B4-BE49-F238E27FC236}">
                  <a16:creationId xmlns:a16="http://schemas.microsoft.com/office/drawing/2014/main" id="{0FEDED10-7666-4A19-AFF7-EECC78E1D02B}"/>
                </a:ext>
              </a:extLst>
            </p:cNvPr>
            <p:cNvSpPr/>
            <p:nvPr/>
          </p:nvSpPr>
          <p:spPr>
            <a:xfrm>
              <a:off x="5645241" y="4474207"/>
              <a:ext cx="4831" cy="9774"/>
            </a:xfrm>
            <a:custGeom>
              <a:avLst/>
              <a:gdLst>
                <a:gd name="connsiteX0" fmla="*/ 7046 w 4831"/>
                <a:gd name="connsiteY0" fmla="*/ 1726 h 9774"/>
                <a:gd name="connsiteX1" fmla="*/ 5592 w 4831"/>
                <a:gd name="connsiteY1" fmla="*/ 10673 h 9774"/>
                <a:gd name="connsiteX2" fmla="*/ 2215 w 4831"/>
                <a:gd name="connsiteY2" fmla="*/ 10024 h 9774"/>
                <a:gd name="connsiteX3" fmla="*/ 3243 w 4831"/>
                <a:gd name="connsiteY3" fmla="*/ 898 h 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" h="9774">
                  <a:moveTo>
                    <a:pt x="7046" y="1726"/>
                  </a:moveTo>
                  <a:cubicBezTo>
                    <a:pt x="6554" y="4723"/>
                    <a:pt x="6062" y="7720"/>
                    <a:pt x="5592" y="10673"/>
                  </a:cubicBezTo>
                  <a:cubicBezTo>
                    <a:pt x="4451" y="10539"/>
                    <a:pt x="3333" y="10315"/>
                    <a:pt x="2215" y="10024"/>
                  </a:cubicBezTo>
                  <a:cubicBezTo>
                    <a:pt x="2416" y="6982"/>
                    <a:pt x="2863" y="3940"/>
                    <a:pt x="324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2" name="Полилиния: фигура 381">
              <a:extLst>
                <a:ext uri="{FF2B5EF4-FFF2-40B4-BE49-F238E27FC236}">
                  <a16:creationId xmlns:a16="http://schemas.microsoft.com/office/drawing/2014/main" id="{C47662B8-C3AC-483E-8328-333EEA5206B8}"/>
                </a:ext>
              </a:extLst>
            </p:cNvPr>
            <p:cNvSpPr/>
            <p:nvPr/>
          </p:nvSpPr>
          <p:spPr>
            <a:xfrm>
              <a:off x="5865252" y="4723990"/>
              <a:ext cx="2236" cy="12123"/>
            </a:xfrm>
            <a:custGeom>
              <a:avLst/>
              <a:gdLst>
                <a:gd name="connsiteX0" fmla="*/ 2215 w 2236"/>
                <a:gd name="connsiteY0" fmla="*/ 12954 h 12123"/>
                <a:gd name="connsiteX1" fmla="*/ 2215 w 2236"/>
                <a:gd name="connsiteY1" fmla="*/ 898 h 12123"/>
                <a:gd name="connsiteX2" fmla="*/ 4451 w 2236"/>
                <a:gd name="connsiteY2" fmla="*/ 898 h 12123"/>
                <a:gd name="connsiteX3" fmla="*/ 3825 w 2236"/>
                <a:gd name="connsiteY3" fmla="*/ 13021 h 1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6" h="12123">
                  <a:moveTo>
                    <a:pt x="2215" y="12954"/>
                  </a:moveTo>
                  <a:lnTo>
                    <a:pt x="2215" y="898"/>
                  </a:lnTo>
                  <a:lnTo>
                    <a:pt x="4451" y="898"/>
                  </a:lnTo>
                  <a:lnTo>
                    <a:pt x="3825" y="1302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3" name="Полилиния: фигура 382">
              <a:extLst>
                <a:ext uri="{FF2B5EF4-FFF2-40B4-BE49-F238E27FC236}">
                  <a16:creationId xmlns:a16="http://schemas.microsoft.com/office/drawing/2014/main" id="{A0695E6D-5D66-4297-8BB5-CC24B0D13555}"/>
                </a:ext>
              </a:extLst>
            </p:cNvPr>
            <p:cNvSpPr/>
            <p:nvPr/>
          </p:nvSpPr>
          <p:spPr>
            <a:xfrm>
              <a:off x="6586706" y="3262187"/>
              <a:ext cx="8567" cy="7508"/>
            </a:xfrm>
            <a:custGeom>
              <a:avLst/>
              <a:gdLst>
                <a:gd name="connsiteX0" fmla="*/ 5167 w 8567"/>
                <a:gd name="connsiteY0" fmla="*/ 8406 h 7508"/>
                <a:gd name="connsiteX1" fmla="*/ 2215 w 8567"/>
                <a:gd name="connsiteY1" fmla="*/ 2971 h 7508"/>
                <a:gd name="connsiteX2" fmla="*/ 7516 w 8567"/>
                <a:gd name="connsiteY2" fmla="*/ 913 h 7508"/>
                <a:gd name="connsiteX3" fmla="*/ 10782 w 8567"/>
                <a:gd name="connsiteY3" fmla="*/ 4783 h 7508"/>
                <a:gd name="connsiteX4" fmla="*/ 5167 w 8567"/>
                <a:gd name="connsiteY4" fmla="*/ 8406 h 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7" h="7508">
                  <a:moveTo>
                    <a:pt x="5167" y="8406"/>
                  </a:moveTo>
                  <a:cubicBezTo>
                    <a:pt x="4004" y="6170"/>
                    <a:pt x="3109" y="4604"/>
                    <a:pt x="2215" y="2971"/>
                  </a:cubicBezTo>
                  <a:cubicBezTo>
                    <a:pt x="3982" y="2188"/>
                    <a:pt x="5861" y="734"/>
                    <a:pt x="7516" y="913"/>
                  </a:cubicBezTo>
                  <a:cubicBezTo>
                    <a:pt x="8746" y="1070"/>
                    <a:pt x="9753" y="3418"/>
                    <a:pt x="10782" y="4783"/>
                  </a:cubicBezTo>
                  <a:cubicBezTo>
                    <a:pt x="9149" y="5856"/>
                    <a:pt x="7494" y="6930"/>
                    <a:pt x="5167" y="840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4" name="Полилиния: фигура 383">
              <a:extLst>
                <a:ext uri="{FF2B5EF4-FFF2-40B4-BE49-F238E27FC236}">
                  <a16:creationId xmlns:a16="http://schemas.microsoft.com/office/drawing/2014/main" id="{F2F5137A-AF30-40E8-8C82-79C1D2BA8A3F}"/>
                </a:ext>
              </a:extLst>
            </p:cNvPr>
            <p:cNvSpPr/>
            <p:nvPr/>
          </p:nvSpPr>
          <p:spPr>
            <a:xfrm>
              <a:off x="6709931" y="1408954"/>
              <a:ext cx="6176" cy="20131"/>
            </a:xfrm>
            <a:custGeom>
              <a:avLst/>
              <a:gdLst>
                <a:gd name="connsiteX0" fmla="*/ 2639 w 6176"/>
                <a:gd name="connsiteY0" fmla="*/ 21029 h 20131"/>
                <a:gd name="connsiteX1" fmla="*/ 5659 w 6176"/>
                <a:gd name="connsiteY1" fmla="*/ 898 h 20131"/>
                <a:gd name="connsiteX2" fmla="*/ 2215 w 6176"/>
                <a:gd name="connsiteY2" fmla="*/ 20537 h 2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6" h="20131">
                  <a:moveTo>
                    <a:pt x="2639" y="21029"/>
                  </a:moveTo>
                  <a:lnTo>
                    <a:pt x="5659" y="898"/>
                  </a:lnTo>
                  <a:cubicBezTo>
                    <a:pt x="12369" y="9577"/>
                    <a:pt x="4943" y="14319"/>
                    <a:pt x="2215" y="2053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5" name="Полилиния: фигура 384">
              <a:extLst>
                <a:ext uri="{FF2B5EF4-FFF2-40B4-BE49-F238E27FC236}">
                  <a16:creationId xmlns:a16="http://schemas.microsoft.com/office/drawing/2014/main" id="{9D561245-CF9F-47BB-94CB-1ED945E6DEC5}"/>
                </a:ext>
              </a:extLst>
            </p:cNvPr>
            <p:cNvSpPr/>
            <p:nvPr/>
          </p:nvSpPr>
          <p:spPr>
            <a:xfrm>
              <a:off x="5075269" y="3878393"/>
              <a:ext cx="9991" cy="13420"/>
            </a:xfrm>
            <a:custGeom>
              <a:avLst/>
              <a:gdLst>
                <a:gd name="connsiteX0" fmla="*/ 11602 w 9991"/>
                <a:gd name="connsiteY0" fmla="*/ 898 h 13420"/>
                <a:gd name="connsiteX1" fmla="*/ 3415 w 9991"/>
                <a:gd name="connsiteY1" fmla="*/ 14319 h 13420"/>
                <a:gd name="connsiteX2" fmla="*/ 12206 w 9991"/>
                <a:gd name="connsiteY2" fmla="*/ 1480 h 1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1" h="13420">
                  <a:moveTo>
                    <a:pt x="11602" y="898"/>
                  </a:moveTo>
                  <a:cubicBezTo>
                    <a:pt x="9365" y="4701"/>
                    <a:pt x="6972" y="8481"/>
                    <a:pt x="3415" y="14319"/>
                  </a:cubicBezTo>
                  <a:cubicBezTo>
                    <a:pt x="-767" y="1569"/>
                    <a:pt x="6905" y="2620"/>
                    <a:pt x="12206" y="148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6" name="Полилиния: фигура 385">
              <a:extLst>
                <a:ext uri="{FF2B5EF4-FFF2-40B4-BE49-F238E27FC236}">
                  <a16:creationId xmlns:a16="http://schemas.microsoft.com/office/drawing/2014/main" id="{D9E5F6F9-8B60-4578-8762-E455F6EFE6C0}"/>
                </a:ext>
              </a:extLst>
            </p:cNvPr>
            <p:cNvSpPr/>
            <p:nvPr/>
          </p:nvSpPr>
          <p:spPr>
            <a:xfrm>
              <a:off x="5796918" y="5601639"/>
              <a:ext cx="6867" cy="10289"/>
            </a:xfrm>
            <a:custGeom>
              <a:avLst/>
              <a:gdLst>
                <a:gd name="connsiteX0" fmla="*/ 6845 w 6867"/>
                <a:gd name="connsiteY0" fmla="*/ 898 h 10289"/>
                <a:gd name="connsiteX1" fmla="*/ 9082 w 6867"/>
                <a:gd name="connsiteY1" fmla="*/ 10158 h 10289"/>
                <a:gd name="connsiteX2" fmla="*/ 6263 w 6867"/>
                <a:gd name="connsiteY2" fmla="*/ 11187 h 10289"/>
                <a:gd name="connsiteX3" fmla="*/ 2215 w 6867"/>
                <a:gd name="connsiteY3" fmla="*/ 1972 h 1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7" h="10289">
                  <a:moveTo>
                    <a:pt x="6845" y="898"/>
                  </a:moveTo>
                  <a:cubicBezTo>
                    <a:pt x="7628" y="3985"/>
                    <a:pt x="8388" y="7072"/>
                    <a:pt x="9082" y="10158"/>
                  </a:cubicBezTo>
                  <a:lnTo>
                    <a:pt x="6263" y="11187"/>
                  </a:lnTo>
                  <a:cubicBezTo>
                    <a:pt x="4921" y="8100"/>
                    <a:pt x="3557" y="5036"/>
                    <a:pt x="2215" y="197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7" name="Полилиния: фигура 386">
              <a:extLst>
                <a:ext uri="{FF2B5EF4-FFF2-40B4-BE49-F238E27FC236}">
                  <a16:creationId xmlns:a16="http://schemas.microsoft.com/office/drawing/2014/main" id="{0A314B2E-F905-4530-B042-8EC485A72130}"/>
                </a:ext>
              </a:extLst>
            </p:cNvPr>
            <p:cNvSpPr/>
            <p:nvPr/>
          </p:nvSpPr>
          <p:spPr>
            <a:xfrm>
              <a:off x="5841232" y="6559650"/>
              <a:ext cx="10218" cy="7991"/>
            </a:xfrm>
            <a:custGeom>
              <a:avLst/>
              <a:gdLst>
                <a:gd name="connsiteX0" fmla="*/ 12433 w 10218"/>
                <a:gd name="connsiteY0" fmla="*/ 5132 h 7991"/>
                <a:gd name="connsiteX1" fmla="*/ 3844 w 10218"/>
                <a:gd name="connsiteY1" fmla="*/ 8890 h 7991"/>
                <a:gd name="connsiteX2" fmla="*/ 2345 w 10218"/>
                <a:gd name="connsiteY2" fmla="*/ 3969 h 7991"/>
                <a:gd name="connsiteX3" fmla="*/ 7333 w 10218"/>
                <a:gd name="connsiteY3" fmla="*/ 904 h 7991"/>
                <a:gd name="connsiteX4" fmla="*/ 12433 w 10218"/>
                <a:gd name="connsiteY4" fmla="*/ 5132 h 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8" h="7991">
                  <a:moveTo>
                    <a:pt x="12433" y="5132"/>
                  </a:moveTo>
                  <a:lnTo>
                    <a:pt x="3844" y="8890"/>
                  </a:lnTo>
                  <a:cubicBezTo>
                    <a:pt x="3284" y="7212"/>
                    <a:pt x="1763" y="4975"/>
                    <a:pt x="2345" y="3969"/>
                  </a:cubicBezTo>
                  <a:cubicBezTo>
                    <a:pt x="3530" y="2313"/>
                    <a:pt x="5320" y="1217"/>
                    <a:pt x="7333" y="904"/>
                  </a:cubicBezTo>
                  <a:cubicBezTo>
                    <a:pt x="8451" y="770"/>
                    <a:pt x="9816" y="2873"/>
                    <a:pt x="12433" y="513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8" name="Полилиния: фигура 387">
              <a:extLst>
                <a:ext uri="{FF2B5EF4-FFF2-40B4-BE49-F238E27FC236}">
                  <a16:creationId xmlns:a16="http://schemas.microsoft.com/office/drawing/2014/main" id="{83848A58-3B2D-473C-8CDF-C37AB923F677}"/>
                </a:ext>
              </a:extLst>
            </p:cNvPr>
            <p:cNvSpPr/>
            <p:nvPr/>
          </p:nvSpPr>
          <p:spPr>
            <a:xfrm>
              <a:off x="5884376" y="4331142"/>
              <a:ext cx="11541" cy="10602"/>
            </a:xfrm>
            <a:custGeom>
              <a:avLst/>
              <a:gdLst>
                <a:gd name="connsiteX0" fmla="*/ 4161 w 11541"/>
                <a:gd name="connsiteY0" fmla="*/ 898 h 10602"/>
                <a:gd name="connsiteX1" fmla="*/ 13756 w 11541"/>
                <a:gd name="connsiteY1" fmla="*/ 8749 h 10602"/>
                <a:gd name="connsiteX2" fmla="*/ 11520 w 11541"/>
                <a:gd name="connsiteY2" fmla="*/ 11500 h 10602"/>
                <a:gd name="connsiteX3" fmla="*/ 2215 w 11541"/>
                <a:gd name="connsiteY3" fmla="*/ 3269 h 10602"/>
                <a:gd name="connsiteX4" fmla="*/ 4161 w 11541"/>
                <a:gd name="connsiteY4" fmla="*/ 898 h 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1" h="10602">
                  <a:moveTo>
                    <a:pt x="4161" y="898"/>
                  </a:moveTo>
                  <a:lnTo>
                    <a:pt x="13756" y="8749"/>
                  </a:lnTo>
                  <a:lnTo>
                    <a:pt x="11520" y="11500"/>
                  </a:lnTo>
                  <a:lnTo>
                    <a:pt x="2215" y="3269"/>
                  </a:lnTo>
                  <a:cubicBezTo>
                    <a:pt x="2841" y="2486"/>
                    <a:pt x="3512" y="1703"/>
                    <a:pt x="416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9" name="Полилиния: фигура 388">
              <a:extLst>
                <a:ext uri="{FF2B5EF4-FFF2-40B4-BE49-F238E27FC236}">
                  <a16:creationId xmlns:a16="http://schemas.microsoft.com/office/drawing/2014/main" id="{9163050C-DED7-491C-A61E-CB6DABB8F506}"/>
                </a:ext>
              </a:extLst>
            </p:cNvPr>
            <p:cNvSpPr/>
            <p:nvPr/>
          </p:nvSpPr>
          <p:spPr>
            <a:xfrm>
              <a:off x="5526214" y="1257143"/>
              <a:ext cx="4011" cy="4563"/>
            </a:xfrm>
            <a:custGeom>
              <a:avLst/>
              <a:gdLst>
                <a:gd name="connsiteX0" fmla="*/ 3989 w 4011"/>
                <a:gd name="connsiteY0" fmla="*/ 898 h 4563"/>
                <a:gd name="connsiteX1" fmla="*/ 6226 w 4011"/>
                <a:gd name="connsiteY1" fmla="*/ 3537 h 4563"/>
                <a:gd name="connsiteX2" fmla="*/ 3296 w 4011"/>
                <a:gd name="connsiteY2" fmla="*/ 5461 h 4563"/>
                <a:gd name="connsiteX3" fmla="*/ 2222 w 4011"/>
                <a:gd name="connsiteY3" fmla="*/ 3962 h 4563"/>
                <a:gd name="connsiteX4" fmla="*/ 3989 w 4011"/>
                <a:gd name="connsiteY4" fmla="*/ 898 h 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1" h="4563">
                  <a:moveTo>
                    <a:pt x="3989" y="898"/>
                  </a:moveTo>
                  <a:cubicBezTo>
                    <a:pt x="4794" y="1770"/>
                    <a:pt x="5577" y="2643"/>
                    <a:pt x="6226" y="3537"/>
                  </a:cubicBezTo>
                  <a:cubicBezTo>
                    <a:pt x="5286" y="4233"/>
                    <a:pt x="4302" y="4875"/>
                    <a:pt x="3296" y="5461"/>
                  </a:cubicBezTo>
                  <a:cubicBezTo>
                    <a:pt x="3296" y="5461"/>
                    <a:pt x="2110" y="4343"/>
                    <a:pt x="2222" y="3962"/>
                  </a:cubicBezTo>
                  <a:cubicBezTo>
                    <a:pt x="2714" y="2884"/>
                    <a:pt x="3296" y="1858"/>
                    <a:pt x="398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0" name="Полилиния: фигура 389">
              <a:extLst>
                <a:ext uri="{FF2B5EF4-FFF2-40B4-BE49-F238E27FC236}">
                  <a16:creationId xmlns:a16="http://schemas.microsoft.com/office/drawing/2014/main" id="{7E4FD072-5C06-467C-89EE-BEFC398E0879}"/>
                </a:ext>
              </a:extLst>
            </p:cNvPr>
            <p:cNvSpPr/>
            <p:nvPr/>
          </p:nvSpPr>
          <p:spPr>
            <a:xfrm>
              <a:off x="5151685" y="1295504"/>
              <a:ext cx="6650" cy="6718"/>
            </a:xfrm>
            <a:custGeom>
              <a:avLst/>
              <a:gdLst>
                <a:gd name="connsiteX0" fmla="*/ 8865 w 6650"/>
                <a:gd name="connsiteY0" fmla="*/ 4007 h 6718"/>
                <a:gd name="connsiteX1" fmla="*/ 4638 w 6650"/>
                <a:gd name="connsiteY1" fmla="*/ 7608 h 6718"/>
                <a:gd name="connsiteX2" fmla="*/ 2222 w 6650"/>
                <a:gd name="connsiteY2" fmla="*/ 5215 h 6718"/>
                <a:gd name="connsiteX3" fmla="*/ 5667 w 6650"/>
                <a:gd name="connsiteY3" fmla="*/ 898 h 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50" h="6718">
                  <a:moveTo>
                    <a:pt x="8865" y="4007"/>
                  </a:moveTo>
                  <a:cubicBezTo>
                    <a:pt x="7568" y="5336"/>
                    <a:pt x="6159" y="6541"/>
                    <a:pt x="4638" y="7608"/>
                  </a:cubicBezTo>
                  <a:cubicBezTo>
                    <a:pt x="4369" y="7765"/>
                    <a:pt x="2065" y="5506"/>
                    <a:pt x="2222" y="5215"/>
                  </a:cubicBezTo>
                  <a:cubicBezTo>
                    <a:pt x="3229" y="3674"/>
                    <a:pt x="4392" y="2229"/>
                    <a:pt x="566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1" name="Полилиния: фигура 390">
              <a:extLst>
                <a:ext uri="{FF2B5EF4-FFF2-40B4-BE49-F238E27FC236}">
                  <a16:creationId xmlns:a16="http://schemas.microsoft.com/office/drawing/2014/main" id="{3B9D3F97-023C-45E0-AA88-25C3F5B786E5}"/>
                </a:ext>
              </a:extLst>
            </p:cNvPr>
            <p:cNvSpPr/>
            <p:nvPr/>
          </p:nvSpPr>
          <p:spPr>
            <a:xfrm>
              <a:off x="6444715" y="463082"/>
              <a:ext cx="9193" cy="9372"/>
            </a:xfrm>
            <a:custGeom>
              <a:avLst/>
              <a:gdLst>
                <a:gd name="connsiteX0" fmla="*/ 5592 w 9193"/>
                <a:gd name="connsiteY0" fmla="*/ 898 h 9372"/>
                <a:gd name="connsiteX1" fmla="*/ 11408 w 9193"/>
                <a:gd name="connsiteY1" fmla="*/ 8033 h 9372"/>
                <a:gd name="connsiteX2" fmla="*/ 9037 w 9193"/>
                <a:gd name="connsiteY2" fmla="*/ 10270 h 9372"/>
                <a:gd name="connsiteX3" fmla="*/ 2215 w 9193"/>
                <a:gd name="connsiteY3" fmla="*/ 3918 h 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3" h="9372">
                  <a:moveTo>
                    <a:pt x="5592" y="898"/>
                  </a:moveTo>
                  <a:lnTo>
                    <a:pt x="11408" y="8033"/>
                  </a:lnTo>
                  <a:lnTo>
                    <a:pt x="9037" y="10270"/>
                  </a:lnTo>
                  <a:lnTo>
                    <a:pt x="2215" y="391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2" name="Полилиния: фигура 391">
              <a:extLst>
                <a:ext uri="{FF2B5EF4-FFF2-40B4-BE49-F238E27FC236}">
                  <a16:creationId xmlns:a16="http://schemas.microsoft.com/office/drawing/2014/main" id="{D8D538C5-9CB0-4AA4-A4FC-817EBD3430E3}"/>
                </a:ext>
              </a:extLst>
            </p:cNvPr>
            <p:cNvSpPr/>
            <p:nvPr/>
          </p:nvSpPr>
          <p:spPr>
            <a:xfrm>
              <a:off x="5979664" y="131948"/>
              <a:ext cx="9103" cy="8924"/>
            </a:xfrm>
            <a:custGeom>
              <a:avLst/>
              <a:gdLst>
                <a:gd name="connsiteX0" fmla="*/ 11318 w 9103"/>
                <a:gd name="connsiteY0" fmla="*/ 3470 h 8924"/>
                <a:gd name="connsiteX1" fmla="*/ 4093 w 9103"/>
                <a:gd name="connsiteY1" fmla="*/ 9823 h 8924"/>
                <a:gd name="connsiteX2" fmla="*/ 2215 w 9103"/>
                <a:gd name="connsiteY2" fmla="*/ 8168 h 8924"/>
                <a:gd name="connsiteX3" fmla="*/ 7985 w 9103"/>
                <a:gd name="connsiteY3" fmla="*/ 898 h 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" h="8924">
                  <a:moveTo>
                    <a:pt x="11318" y="3470"/>
                  </a:moveTo>
                  <a:lnTo>
                    <a:pt x="4093" y="9823"/>
                  </a:lnTo>
                  <a:lnTo>
                    <a:pt x="2215" y="8168"/>
                  </a:lnTo>
                  <a:lnTo>
                    <a:pt x="798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3" name="Полилиния: фигура 392">
              <a:extLst>
                <a:ext uri="{FF2B5EF4-FFF2-40B4-BE49-F238E27FC236}">
                  <a16:creationId xmlns:a16="http://schemas.microsoft.com/office/drawing/2014/main" id="{49EF4ECA-D179-43BF-932F-4346C5A57C35}"/>
                </a:ext>
              </a:extLst>
            </p:cNvPr>
            <p:cNvSpPr/>
            <p:nvPr/>
          </p:nvSpPr>
          <p:spPr>
            <a:xfrm>
              <a:off x="6008205" y="112152"/>
              <a:ext cx="10803" cy="7761"/>
            </a:xfrm>
            <a:custGeom>
              <a:avLst/>
              <a:gdLst>
                <a:gd name="connsiteX0" fmla="*/ 13018 w 10803"/>
                <a:gd name="connsiteY0" fmla="*/ 5126 h 7761"/>
                <a:gd name="connsiteX1" fmla="*/ 3534 w 10803"/>
                <a:gd name="connsiteY1" fmla="*/ 8660 h 7761"/>
                <a:gd name="connsiteX2" fmla="*/ 2215 w 10803"/>
                <a:gd name="connsiteY2" fmla="*/ 5976 h 7761"/>
                <a:gd name="connsiteX3" fmla="*/ 11341 w 10803"/>
                <a:gd name="connsiteY3" fmla="*/ 898 h 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3" h="7761">
                  <a:moveTo>
                    <a:pt x="13018" y="5126"/>
                  </a:moveTo>
                  <a:lnTo>
                    <a:pt x="3534" y="8660"/>
                  </a:lnTo>
                  <a:cubicBezTo>
                    <a:pt x="3109" y="7765"/>
                    <a:pt x="2662" y="6870"/>
                    <a:pt x="2215" y="5976"/>
                  </a:cubicBezTo>
                  <a:lnTo>
                    <a:pt x="11341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4" name="Полилиния: фигура 393">
              <a:extLst>
                <a:ext uri="{FF2B5EF4-FFF2-40B4-BE49-F238E27FC236}">
                  <a16:creationId xmlns:a16="http://schemas.microsoft.com/office/drawing/2014/main" id="{F09818E8-BE6C-4B01-817C-4964080E7870}"/>
                </a:ext>
              </a:extLst>
            </p:cNvPr>
            <p:cNvSpPr/>
            <p:nvPr/>
          </p:nvSpPr>
          <p:spPr>
            <a:xfrm>
              <a:off x="6084329" y="6160009"/>
              <a:ext cx="7196" cy="7582"/>
            </a:xfrm>
            <a:custGeom>
              <a:avLst/>
              <a:gdLst>
                <a:gd name="connsiteX0" fmla="*/ 4938 w 7196"/>
                <a:gd name="connsiteY0" fmla="*/ 898 h 7582"/>
                <a:gd name="connsiteX1" fmla="*/ 9411 w 7196"/>
                <a:gd name="connsiteY1" fmla="*/ 4700 h 7582"/>
                <a:gd name="connsiteX2" fmla="*/ 6123 w 7196"/>
                <a:gd name="connsiteY2" fmla="*/ 8481 h 7582"/>
                <a:gd name="connsiteX3" fmla="*/ 2231 w 7196"/>
                <a:gd name="connsiteY3" fmla="*/ 4007 h 7582"/>
                <a:gd name="connsiteX4" fmla="*/ 4938 w 7196"/>
                <a:gd name="connsiteY4" fmla="*/ 898 h 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6" h="7582">
                  <a:moveTo>
                    <a:pt x="4938" y="898"/>
                  </a:moveTo>
                  <a:lnTo>
                    <a:pt x="9411" y="4700"/>
                  </a:lnTo>
                  <a:lnTo>
                    <a:pt x="6123" y="8481"/>
                  </a:lnTo>
                  <a:cubicBezTo>
                    <a:pt x="4692" y="7094"/>
                    <a:pt x="3394" y="5595"/>
                    <a:pt x="2231" y="4007"/>
                  </a:cubicBezTo>
                  <a:cubicBezTo>
                    <a:pt x="2030" y="3716"/>
                    <a:pt x="3707" y="2262"/>
                    <a:pt x="493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5" name="Полилиния: фигура 394">
              <a:extLst>
                <a:ext uri="{FF2B5EF4-FFF2-40B4-BE49-F238E27FC236}">
                  <a16:creationId xmlns:a16="http://schemas.microsoft.com/office/drawing/2014/main" id="{0B7538CA-EAA8-4D02-8B7F-BE4ADBDF51F4}"/>
                </a:ext>
              </a:extLst>
            </p:cNvPr>
            <p:cNvSpPr/>
            <p:nvPr/>
          </p:nvSpPr>
          <p:spPr>
            <a:xfrm>
              <a:off x="5134313" y="2307875"/>
              <a:ext cx="7649" cy="4428"/>
            </a:xfrm>
            <a:custGeom>
              <a:avLst/>
              <a:gdLst>
                <a:gd name="connsiteX0" fmla="*/ 8925 w 7649"/>
                <a:gd name="connsiteY0" fmla="*/ 5327 h 4428"/>
                <a:gd name="connsiteX1" fmla="*/ 2215 w 7649"/>
                <a:gd name="connsiteY1" fmla="*/ 2687 h 4428"/>
                <a:gd name="connsiteX2" fmla="*/ 2729 w 7649"/>
                <a:gd name="connsiteY2" fmla="*/ 898 h 4428"/>
                <a:gd name="connsiteX3" fmla="*/ 9864 w 7649"/>
                <a:gd name="connsiteY3" fmla="*/ 2195 h 4428"/>
                <a:gd name="connsiteX4" fmla="*/ 8925 w 7649"/>
                <a:gd name="connsiteY4" fmla="*/ 5327 h 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9" h="4428">
                  <a:moveTo>
                    <a:pt x="8925" y="5327"/>
                  </a:moveTo>
                  <a:cubicBezTo>
                    <a:pt x="6688" y="4477"/>
                    <a:pt x="4451" y="3649"/>
                    <a:pt x="2215" y="2687"/>
                  </a:cubicBezTo>
                  <a:cubicBezTo>
                    <a:pt x="2304" y="2070"/>
                    <a:pt x="2483" y="1466"/>
                    <a:pt x="2729" y="898"/>
                  </a:cubicBezTo>
                  <a:cubicBezTo>
                    <a:pt x="5122" y="1256"/>
                    <a:pt x="7493" y="1726"/>
                    <a:pt x="9864" y="2195"/>
                  </a:cubicBezTo>
                  <a:cubicBezTo>
                    <a:pt x="9395" y="3224"/>
                    <a:pt x="9104" y="4276"/>
                    <a:pt x="8925" y="532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6" name="Полилиния: фигура 395">
              <a:extLst>
                <a:ext uri="{FF2B5EF4-FFF2-40B4-BE49-F238E27FC236}">
                  <a16:creationId xmlns:a16="http://schemas.microsoft.com/office/drawing/2014/main" id="{D2598300-EB7A-4F48-B538-7399F05730C0}"/>
                </a:ext>
              </a:extLst>
            </p:cNvPr>
            <p:cNvSpPr/>
            <p:nvPr/>
          </p:nvSpPr>
          <p:spPr>
            <a:xfrm>
              <a:off x="5084075" y="3870206"/>
              <a:ext cx="10736" cy="8745"/>
            </a:xfrm>
            <a:custGeom>
              <a:avLst/>
              <a:gdLst>
                <a:gd name="connsiteX0" fmla="*/ 2215 w 10736"/>
                <a:gd name="connsiteY0" fmla="*/ 1972 h 8745"/>
                <a:gd name="connsiteX1" fmla="*/ 12951 w 10736"/>
                <a:gd name="connsiteY1" fmla="*/ 898 h 8745"/>
                <a:gd name="connsiteX2" fmla="*/ 2796 w 10736"/>
                <a:gd name="connsiteY2" fmla="*/ 9085 h 8745"/>
                <a:gd name="connsiteX3" fmla="*/ 3400 w 10736"/>
                <a:gd name="connsiteY3" fmla="*/ 9644 h 8745"/>
                <a:gd name="connsiteX4" fmla="*/ 2796 w 10736"/>
                <a:gd name="connsiteY4" fmla="*/ 1256 h 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6" h="8745">
                  <a:moveTo>
                    <a:pt x="2215" y="1972"/>
                  </a:moveTo>
                  <a:lnTo>
                    <a:pt x="12951" y="898"/>
                  </a:lnTo>
                  <a:lnTo>
                    <a:pt x="2796" y="9085"/>
                  </a:lnTo>
                  <a:lnTo>
                    <a:pt x="3400" y="9644"/>
                  </a:lnTo>
                  <a:cubicBezTo>
                    <a:pt x="3221" y="6848"/>
                    <a:pt x="3020" y="4030"/>
                    <a:pt x="2796" y="12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7" name="Полилиния: фигура 396">
              <a:extLst>
                <a:ext uri="{FF2B5EF4-FFF2-40B4-BE49-F238E27FC236}">
                  <a16:creationId xmlns:a16="http://schemas.microsoft.com/office/drawing/2014/main" id="{3FB7400C-DDEC-4CA2-A884-AD2AC3A9BA87}"/>
                </a:ext>
              </a:extLst>
            </p:cNvPr>
            <p:cNvSpPr/>
            <p:nvPr/>
          </p:nvSpPr>
          <p:spPr>
            <a:xfrm>
              <a:off x="7135413" y="2575463"/>
              <a:ext cx="5413" cy="8276"/>
            </a:xfrm>
            <a:custGeom>
              <a:avLst/>
              <a:gdLst>
                <a:gd name="connsiteX0" fmla="*/ 4585 w 5413"/>
                <a:gd name="connsiteY0" fmla="*/ 898 h 8276"/>
                <a:gd name="connsiteX1" fmla="*/ 7628 w 5413"/>
                <a:gd name="connsiteY1" fmla="*/ 9174 h 8276"/>
                <a:gd name="connsiteX2" fmla="*/ 2215 w 5413"/>
                <a:gd name="connsiteY2" fmla="*/ 6222 h 8276"/>
                <a:gd name="connsiteX3" fmla="*/ 4585 w 5413"/>
                <a:gd name="connsiteY3" fmla="*/ 898 h 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3" h="8276">
                  <a:moveTo>
                    <a:pt x="4585" y="898"/>
                  </a:moveTo>
                  <a:cubicBezTo>
                    <a:pt x="5950" y="4611"/>
                    <a:pt x="6822" y="6893"/>
                    <a:pt x="7628" y="9174"/>
                  </a:cubicBezTo>
                  <a:cubicBezTo>
                    <a:pt x="5749" y="8324"/>
                    <a:pt x="3937" y="7338"/>
                    <a:pt x="2215" y="6222"/>
                  </a:cubicBezTo>
                  <a:cubicBezTo>
                    <a:pt x="2863" y="4385"/>
                    <a:pt x="3646" y="2605"/>
                    <a:pt x="458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8" name="Полилиния: фигура 397">
              <a:extLst>
                <a:ext uri="{FF2B5EF4-FFF2-40B4-BE49-F238E27FC236}">
                  <a16:creationId xmlns:a16="http://schemas.microsoft.com/office/drawing/2014/main" id="{82FB9721-8F70-494B-A895-3AA3F4FAC45F}"/>
                </a:ext>
              </a:extLst>
            </p:cNvPr>
            <p:cNvSpPr/>
            <p:nvPr/>
          </p:nvSpPr>
          <p:spPr>
            <a:xfrm>
              <a:off x="6079693" y="4519323"/>
              <a:ext cx="15500" cy="6084"/>
            </a:xfrm>
            <a:custGeom>
              <a:avLst/>
              <a:gdLst>
                <a:gd name="connsiteX0" fmla="*/ 17715 w 15500"/>
                <a:gd name="connsiteY0" fmla="*/ 6982 h 6084"/>
                <a:gd name="connsiteX1" fmla="*/ 2215 w 15500"/>
                <a:gd name="connsiteY1" fmla="*/ 3537 h 6084"/>
                <a:gd name="connsiteX2" fmla="*/ 2885 w 15500"/>
                <a:gd name="connsiteY2" fmla="*/ 898 h 6084"/>
                <a:gd name="connsiteX3" fmla="*/ 17648 w 15500"/>
                <a:gd name="connsiteY3" fmla="*/ 6870 h 6084"/>
                <a:gd name="connsiteX4" fmla="*/ 17715 w 15500"/>
                <a:gd name="connsiteY4" fmla="*/ 6982 h 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" h="6084">
                  <a:moveTo>
                    <a:pt x="17715" y="6982"/>
                  </a:moveTo>
                  <a:lnTo>
                    <a:pt x="2215" y="3537"/>
                  </a:lnTo>
                  <a:lnTo>
                    <a:pt x="2885" y="898"/>
                  </a:lnTo>
                  <a:lnTo>
                    <a:pt x="17648" y="6870"/>
                  </a:lnTo>
                  <a:cubicBezTo>
                    <a:pt x="17648" y="6870"/>
                    <a:pt x="17715" y="6982"/>
                    <a:pt x="17715" y="698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9" name="Полилиния: фигура 398">
              <a:extLst>
                <a:ext uri="{FF2B5EF4-FFF2-40B4-BE49-F238E27FC236}">
                  <a16:creationId xmlns:a16="http://schemas.microsoft.com/office/drawing/2014/main" id="{E81486EE-4B70-4C42-8047-6FA22BA617A4}"/>
                </a:ext>
              </a:extLst>
            </p:cNvPr>
            <p:cNvSpPr/>
            <p:nvPr/>
          </p:nvSpPr>
          <p:spPr>
            <a:xfrm>
              <a:off x="5215039" y="2952649"/>
              <a:ext cx="7828" cy="7139"/>
            </a:xfrm>
            <a:custGeom>
              <a:avLst/>
              <a:gdLst>
                <a:gd name="connsiteX0" fmla="*/ 6890 w 7828"/>
                <a:gd name="connsiteY0" fmla="*/ 8037 h 7139"/>
                <a:gd name="connsiteX1" fmla="*/ 2215 w 7828"/>
                <a:gd name="connsiteY1" fmla="*/ 2244 h 7139"/>
                <a:gd name="connsiteX2" fmla="*/ 3467 w 7828"/>
                <a:gd name="connsiteY2" fmla="*/ 902 h 7139"/>
                <a:gd name="connsiteX3" fmla="*/ 10043 w 7828"/>
                <a:gd name="connsiteY3" fmla="*/ 4548 h 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139">
                  <a:moveTo>
                    <a:pt x="6890" y="8037"/>
                  </a:moveTo>
                  <a:cubicBezTo>
                    <a:pt x="5324" y="6114"/>
                    <a:pt x="3713" y="4235"/>
                    <a:pt x="2215" y="2244"/>
                  </a:cubicBezTo>
                  <a:cubicBezTo>
                    <a:pt x="2215" y="2244"/>
                    <a:pt x="3311" y="813"/>
                    <a:pt x="3467" y="902"/>
                  </a:cubicBezTo>
                  <a:cubicBezTo>
                    <a:pt x="5704" y="2020"/>
                    <a:pt x="7941" y="3295"/>
                    <a:pt x="10043" y="454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0" name="Полилиния: фигура 399">
              <a:extLst>
                <a:ext uri="{FF2B5EF4-FFF2-40B4-BE49-F238E27FC236}">
                  <a16:creationId xmlns:a16="http://schemas.microsoft.com/office/drawing/2014/main" id="{099F2F40-1B9E-48BC-8CB9-37037C287BFB}"/>
                </a:ext>
              </a:extLst>
            </p:cNvPr>
            <p:cNvSpPr/>
            <p:nvPr/>
          </p:nvSpPr>
          <p:spPr>
            <a:xfrm>
              <a:off x="7063889" y="3772414"/>
              <a:ext cx="4880" cy="6151"/>
            </a:xfrm>
            <a:custGeom>
              <a:avLst/>
              <a:gdLst>
                <a:gd name="connsiteX0" fmla="*/ 5360 w 4880"/>
                <a:gd name="connsiteY0" fmla="*/ 898 h 6151"/>
                <a:gd name="connsiteX1" fmla="*/ 7038 w 4880"/>
                <a:gd name="connsiteY1" fmla="*/ 4477 h 6151"/>
                <a:gd name="connsiteX2" fmla="*/ 2833 w 4880"/>
                <a:gd name="connsiteY2" fmla="*/ 7049 h 6151"/>
                <a:gd name="connsiteX3" fmla="*/ 2341 w 4880"/>
                <a:gd name="connsiteY3" fmla="*/ 2956 h 6151"/>
                <a:gd name="connsiteX4" fmla="*/ 5360 w 4880"/>
                <a:gd name="connsiteY4" fmla="*/ 898 h 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0" h="6151">
                  <a:moveTo>
                    <a:pt x="5360" y="898"/>
                  </a:moveTo>
                  <a:cubicBezTo>
                    <a:pt x="5987" y="2151"/>
                    <a:pt x="7396" y="4074"/>
                    <a:pt x="7038" y="4477"/>
                  </a:cubicBezTo>
                  <a:cubicBezTo>
                    <a:pt x="5785" y="5562"/>
                    <a:pt x="4376" y="6432"/>
                    <a:pt x="2833" y="7049"/>
                  </a:cubicBezTo>
                  <a:cubicBezTo>
                    <a:pt x="2609" y="5662"/>
                    <a:pt x="1938" y="4119"/>
                    <a:pt x="2341" y="2956"/>
                  </a:cubicBezTo>
                  <a:cubicBezTo>
                    <a:pt x="2743" y="1793"/>
                    <a:pt x="4309" y="1569"/>
                    <a:pt x="536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1" name="Полилиния: фигура 400">
              <a:extLst>
                <a:ext uri="{FF2B5EF4-FFF2-40B4-BE49-F238E27FC236}">
                  <a16:creationId xmlns:a16="http://schemas.microsoft.com/office/drawing/2014/main" id="{CDF7AB8F-001F-4895-BC06-8FA5D43958F1}"/>
                </a:ext>
              </a:extLst>
            </p:cNvPr>
            <p:cNvSpPr/>
            <p:nvPr/>
          </p:nvSpPr>
          <p:spPr>
            <a:xfrm>
              <a:off x="6590688" y="1198469"/>
              <a:ext cx="4115" cy="4811"/>
            </a:xfrm>
            <a:custGeom>
              <a:avLst/>
              <a:gdLst>
                <a:gd name="connsiteX0" fmla="*/ 6330 w 4115"/>
                <a:gd name="connsiteY0" fmla="*/ 3026 h 4811"/>
                <a:gd name="connsiteX1" fmla="*/ 3825 w 4115"/>
                <a:gd name="connsiteY1" fmla="*/ 5710 h 4811"/>
                <a:gd name="connsiteX2" fmla="*/ 2215 w 4115"/>
                <a:gd name="connsiteY2" fmla="*/ 2377 h 4811"/>
                <a:gd name="connsiteX3" fmla="*/ 3445 w 4115"/>
                <a:gd name="connsiteY3" fmla="*/ 901 h 4811"/>
                <a:gd name="connsiteX4" fmla="*/ 6330 w 4115"/>
                <a:gd name="connsiteY4" fmla="*/ 3026 h 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" h="4811">
                  <a:moveTo>
                    <a:pt x="6330" y="3026"/>
                  </a:moveTo>
                  <a:lnTo>
                    <a:pt x="3825" y="5710"/>
                  </a:lnTo>
                  <a:cubicBezTo>
                    <a:pt x="3177" y="4661"/>
                    <a:pt x="2617" y="3545"/>
                    <a:pt x="2215" y="2377"/>
                  </a:cubicBezTo>
                  <a:cubicBezTo>
                    <a:pt x="2215" y="1997"/>
                    <a:pt x="3333" y="834"/>
                    <a:pt x="3445" y="901"/>
                  </a:cubicBezTo>
                  <a:cubicBezTo>
                    <a:pt x="4451" y="1558"/>
                    <a:pt x="5413" y="2268"/>
                    <a:pt x="6330" y="302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2" name="Полилиния: фигура 401">
              <a:extLst>
                <a:ext uri="{FF2B5EF4-FFF2-40B4-BE49-F238E27FC236}">
                  <a16:creationId xmlns:a16="http://schemas.microsoft.com/office/drawing/2014/main" id="{A9745F4D-6ED6-4DBE-8A95-FB8A3CD74F97}"/>
                </a:ext>
              </a:extLst>
            </p:cNvPr>
            <p:cNvSpPr/>
            <p:nvPr/>
          </p:nvSpPr>
          <p:spPr>
            <a:xfrm>
              <a:off x="5379622" y="2123519"/>
              <a:ext cx="4764" cy="4148"/>
            </a:xfrm>
            <a:custGeom>
              <a:avLst/>
              <a:gdLst>
                <a:gd name="connsiteX0" fmla="*/ 5189 w 4764"/>
                <a:gd name="connsiteY0" fmla="*/ 898 h 4148"/>
                <a:gd name="connsiteX1" fmla="*/ 6979 w 4764"/>
                <a:gd name="connsiteY1" fmla="*/ 3962 h 4148"/>
                <a:gd name="connsiteX2" fmla="*/ 5391 w 4764"/>
                <a:gd name="connsiteY2" fmla="*/ 5036 h 4148"/>
                <a:gd name="connsiteX3" fmla="*/ 2215 w 4764"/>
                <a:gd name="connsiteY3" fmla="*/ 3224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4" h="4148">
                  <a:moveTo>
                    <a:pt x="5189" y="898"/>
                  </a:moveTo>
                  <a:cubicBezTo>
                    <a:pt x="5861" y="1875"/>
                    <a:pt x="6464" y="2900"/>
                    <a:pt x="6979" y="3962"/>
                  </a:cubicBezTo>
                  <a:cubicBezTo>
                    <a:pt x="6979" y="3962"/>
                    <a:pt x="5771" y="5170"/>
                    <a:pt x="5391" y="5036"/>
                  </a:cubicBezTo>
                  <a:cubicBezTo>
                    <a:pt x="4272" y="4537"/>
                    <a:pt x="3221" y="3930"/>
                    <a:pt x="2215" y="322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3" name="Полилиния: фигура 402">
              <a:extLst>
                <a:ext uri="{FF2B5EF4-FFF2-40B4-BE49-F238E27FC236}">
                  <a16:creationId xmlns:a16="http://schemas.microsoft.com/office/drawing/2014/main" id="{8F602266-D0C2-4088-9203-4575B15B7DB8}"/>
                </a:ext>
              </a:extLst>
            </p:cNvPr>
            <p:cNvSpPr/>
            <p:nvPr/>
          </p:nvSpPr>
          <p:spPr>
            <a:xfrm>
              <a:off x="5309543" y="2125510"/>
              <a:ext cx="2706" cy="8365"/>
            </a:xfrm>
            <a:custGeom>
              <a:avLst/>
              <a:gdLst>
                <a:gd name="connsiteX0" fmla="*/ 4519 w 2706"/>
                <a:gd name="connsiteY0" fmla="*/ 898 h 8365"/>
                <a:gd name="connsiteX1" fmla="*/ 4921 w 2706"/>
                <a:gd name="connsiteY1" fmla="*/ 9018 h 8365"/>
                <a:gd name="connsiteX2" fmla="*/ 3199 w 2706"/>
                <a:gd name="connsiteY2" fmla="*/ 9264 h 8365"/>
                <a:gd name="connsiteX3" fmla="*/ 2215 w 2706"/>
                <a:gd name="connsiteY3" fmla="*/ 1569 h 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6" h="8365">
                  <a:moveTo>
                    <a:pt x="4519" y="898"/>
                  </a:moveTo>
                  <a:lnTo>
                    <a:pt x="4921" y="9018"/>
                  </a:lnTo>
                  <a:lnTo>
                    <a:pt x="3199" y="9264"/>
                  </a:lnTo>
                  <a:cubicBezTo>
                    <a:pt x="2886" y="6691"/>
                    <a:pt x="2550" y="4141"/>
                    <a:pt x="2215" y="156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4" name="Полилиния: фигура 403">
              <a:extLst>
                <a:ext uri="{FF2B5EF4-FFF2-40B4-BE49-F238E27FC236}">
                  <a16:creationId xmlns:a16="http://schemas.microsoft.com/office/drawing/2014/main" id="{D5FD4D77-D91B-41B3-8AD3-AE6F547E99FC}"/>
                </a:ext>
              </a:extLst>
            </p:cNvPr>
            <p:cNvSpPr/>
            <p:nvPr/>
          </p:nvSpPr>
          <p:spPr>
            <a:xfrm>
              <a:off x="5516777" y="3525964"/>
              <a:ext cx="4299" cy="4339"/>
            </a:xfrm>
            <a:custGeom>
              <a:avLst/>
              <a:gdLst>
                <a:gd name="connsiteX0" fmla="*/ 6514 w 4299"/>
                <a:gd name="connsiteY0" fmla="*/ 1703 h 4339"/>
                <a:gd name="connsiteX1" fmla="*/ 4948 w 4299"/>
                <a:gd name="connsiteY1" fmla="*/ 5237 h 4339"/>
                <a:gd name="connsiteX2" fmla="*/ 2241 w 4299"/>
                <a:gd name="connsiteY2" fmla="*/ 2665 h 4339"/>
                <a:gd name="connsiteX3" fmla="*/ 3091 w 4299"/>
                <a:gd name="connsiteY3" fmla="*/ 898 h 4339"/>
                <a:gd name="connsiteX4" fmla="*/ 6514 w 4299"/>
                <a:gd name="connsiteY4" fmla="*/ 1703 h 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9" h="4339">
                  <a:moveTo>
                    <a:pt x="6514" y="1703"/>
                  </a:moveTo>
                  <a:cubicBezTo>
                    <a:pt x="5999" y="2889"/>
                    <a:pt x="5485" y="4074"/>
                    <a:pt x="4948" y="5237"/>
                  </a:cubicBezTo>
                  <a:cubicBezTo>
                    <a:pt x="3964" y="4468"/>
                    <a:pt x="3069" y="3607"/>
                    <a:pt x="2241" y="2665"/>
                  </a:cubicBezTo>
                  <a:cubicBezTo>
                    <a:pt x="2063" y="2397"/>
                    <a:pt x="2823" y="898"/>
                    <a:pt x="3091" y="898"/>
                  </a:cubicBezTo>
                  <a:cubicBezTo>
                    <a:pt x="4255" y="1050"/>
                    <a:pt x="5395" y="1319"/>
                    <a:pt x="6514" y="170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5" name="Полилиния: фигура 404">
              <a:extLst>
                <a:ext uri="{FF2B5EF4-FFF2-40B4-BE49-F238E27FC236}">
                  <a16:creationId xmlns:a16="http://schemas.microsoft.com/office/drawing/2014/main" id="{C26CBD08-42D3-4CA1-AC83-EF4F38BEBB3C}"/>
                </a:ext>
              </a:extLst>
            </p:cNvPr>
            <p:cNvSpPr/>
            <p:nvPr/>
          </p:nvSpPr>
          <p:spPr>
            <a:xfrm>
              <a:off x="5442811" y="1142955"/>
              <a:ext cx="5927" cy="3938"/>
            </a:xfrm>
            <a:custGeom>
              <a:avLst/>
              <a:gdLst>
                <a:gd name="connsiteX0" fmla="*/ 8142 w 5927"/>
                <a:gd name="connsiteY0" fmla="*/ 3247 h 3938"/>
                <a:gd name="connsiteX1" fmla="*/ 4272 w 5927"/>
                <a:gd name="connsiteY1" fmla="*/ 4835 h 3938"/>
                <a:gd name="connsiteX2" fmla="*/ 2215 w 5927"/>
                <a:gd name="connsiteY2" fmla="*/ 2151 h 3938"/>
                <a:gd name="connsiteX3" fmla="*/ 5972 w 5927"/>
                <a:gd name="connsiteY3" fmla="*/ 898 h 3938"/>
                <a:gd name="connsiteX4" fmla="*/ 8142 w 5927"/>
                <a:gd name="connsiteY4" fmla="*/ 3247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7" h="3938">
                  <a:moveTo>
                    <a:pt x="8142" y="3247"/>
                  </a:moveTo>
                  <a:cubicBezTo>
                    <a:pt x="6733" y="3873"/>
                    <a:pt x="5480" y="4880"/>
                    <a:pt x="4272" y="4835"/>
                  </a:cubicBezTo>
                  <a:cubicBezTo>
                    <a:pt x="3534" y="4835"/>
                    <a:pt x="2908" y="3090"/>
                    <a:pt x="2215" y="2151"/>
                  </a:cubicBezTo>
                  <a:cubicBezTo>
                    <a:pt x="3377" y="1497"/>
                    <a:pt x="4653" y="1073"/>
                    <a:pt x="5972" y="898"/>
                  </a:cubicBezTo>
                  <a:cubicBezTo>
                    <a:pt x="6733" y="1010"/>
                    <a:pt x="7404" y="2330"/>
                    <a:pt x="8142" y="324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6" name="Полилиния: фигура 405">
              <a:extLst>
                <a:ext uri="{FF2B5EF4-FFF2-40B4-BE49-F238E27FC236}">
                  <a16:creationId xmlns:a16="http://schemas.microsoft.com/office/drawing/2014/main" id="{20E7B9CD-3CDD-4E5E-AE9A-76954B0530E8}"/>
                </a:ext>
              </a:extLst>
            </p:cNvPr>
            <p:cNvSpPr/>
            <p:nvPr/>
          </p:nvSpPr>
          <p:spPr>
            <a:xfrm>
              <a:off x="6975259" y="1578487"/>
              <a:ext cx="5278" cy="5831"/>
            </a:xfrm>
            <a:custGeom>
              <a:avLst/>
              <a:gdLst>
                <a:gd name="connsiteX0" fmla="*/ 7493 w 5278"/>
                <a:gd name="connsiteY0" fmla="*/ 4000 h 5831"/>
                <a:gd name="connsiteX1" fmla="*/ 5033 w 5278"/>
                <a:gd name="connsiteY1" fmla="*/ 6729 h 5831"/>
                <a:gd name="connsiteX2" fmla="*/ 2215 w 5278"/>
                <a:gd name="connsiteY2" fmla="*/ 2457 h 5831"/>
                <a:gd name="connsiteX3" fmla="*/ 5391 w 5278"/>
                <a:gd name="connsiteY3" fmla="*/ 936 h 5831"/>
                <a:gd name="connsiteX4" fmla="*/ 7493 w 5278"/>
                <a:gd name="connsiteY4" fmla="*/ 4000 h 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8" h="5831">
                  <a:moveTo>
                    <a:pt x="7493" y="4000"/>
                  </a:moveTo>
                  <a:lnTo>
                    <a:pt x="5033" y="6729"/>
                  </a:lnTo>
                  <a:lnTo>
                    <a:pt x="2215" y="2457"/>
                  </a:lnTo>
                  <a:cubicBezTo>
                    <a:pt x="3311" y="1898"/>
                    <a:pt x="4630" y="667"/>
                    <a:pt x="5391" y="936"/>
                  </a:cubicBezTo>
                  <a:cubicBezTo>
                    <a:pt x="6151" y="1204"/>
                    <a:pt x="6822" y="2904"/>
                    <a:pt x="7493" y="40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7" name="Полилиния: фигура 406">
              <a:extLst>
                <a:ext uri="{FF2B5EF4-FFF2-40B4-BE49-F238E27FC236}">
                  <a16:creationId xmlns:a16="http://schemas.microsoft.com/office/drawing/2014/main" id="{C02AED63-F5F3-4755-BD3F-C53C1B06F86D}"/>
                </a:ext>
              </a:extLst>
            </p:cNvPr>
            <p:cNvSpPr/>
            <p:nvPr/>
          </p:nvSpPr>
          <p:spPr>
            <a:xfrm>
              <a:off x="5396353" y="3641059"/>
              <a:ext cx="7157" cy="5982"/>
            </a:xfrm>
            <a:custGeom>
              <a:avLst/>
              <a:gdLst>
                <a:gd name="connsiteX0" fmla="*/ 2215 w 7157"/>
                <a:gd name="connsiteY0" fmla="*/ 4487 h 5982"/>
                <a:gd name="connsiteX1" fmla="*/ 6442 w 7157"/>
                <a:gd name="connsiteY1" fmla="*/ 931 h 5982"/>
                <a:gd name="connsiteX2" fmla="*/ 9372 w 7157"/>
                <a:gd name="connsiteY2" fmla="*/ 2787 h 5982"/>
                <a:gd name="connsiteX3" fmla="*/ 5681 w 7157"/>
                <a:gd name="connsiteY3" fmla="*/ 6858 h 5982"/>
                <a:gd name="connsiteX4" fmla="*/ 2215 w 7157"/>
                <a:gd name="connsiteY4" fmla="*/ 4487 h 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7" h="5982">
                  <a:moveTo>
                    <a:pt x="2215" y="4487"/>
                  </a:moveTo>
                  <a:cubicBezTo>
                    <a:pt x="3467" y="3138"/>
                    <a:pt x="4899" y="1944"/>
                    <a:pt x="6442" y="931"/>
                  </a:cubicBezTo>
                  <a:cubicBezTo>
                    <a:pt x="6979" y="662"/>
                    <a:pt x="8366" y="2116"/>
                    <a:pt x="9372" y="2787"/>
                  </a:cubicBezTo>
                  <a:cubicBezTo>
                    <a:pt x="8276" y="4252"/>
                    <a:pt x="7024" y="5615"/>
                    <a:pt x="5681" y="6858"/>
                  </a:cubicBezTo>
                  <a:cubicBezTo>
                    <a:pt x="5413" y="7082"/>
                    <a:pt x="3780" y="5583"/>
                    <a:pt x="2215" y="448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8" name="Полилиния: фигура 407">
              <a:extLst>
                <a:ext uri="{FF2B5EF4-FFF2-40B4-BE49-F238E27FC236}">
                  <a16:creationId xmlns:a16="http://schemas.microsoft.com/office/drawing/2014/main" id="{8D257D61-0DA0-48B0-BBA9-0DA530B67884}"/>
                </a:ext>
              </a:extLst>
            </p:cNvPr>
            <p:cNvSpPr/>
            <p:nvPr/>
          </p:nvSpPr>
          <p:spPr>
            <a:xfrm>
              <a:off x="5805775" y="6638860"/>
              <a:ext cx="4988" cy="4885"/>
            </a:xfrm>
            <a:custGeom>
              <a:avLst/>
              <a:gdLst>
                <a:gd name="connsiteX0" fmla="*/ 7203 w 4988"/>
                <a:gd name="connsiteY0" fmla="*/ 2331 h 4885"/>
                <a:gd name="connsiteX1" fmla="*/ 5145 w 4988"/>
                <a:gd name="connsiteY1" fmla="*/ 5731 h 4885"/>
                <a:gd name="connsiteX2" fmla="*/ 2215 w 4988"/>
                <a:gd name="connsiteY2" fmla="*/ 4411 h 4885"/>
                <a:gd name="connsiteX3" fmla="*/ 4228 w 4988"/>
                <a:gd name="connsiteY3" fmla="*/ 944 h 4885"/>
                <a:gd name="connsiteX4" fmla="*/ 7203 w 4988"/>
                <a:gd name="connsiteY4" fmla="*/ 2331 h 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8" h="4885">
                  <a:moveTo>
                    <a:pt x="7203" y="2331"/>
                  </a:moveTo>
                  <a:cubicBezTo>
                    <a:pt x="6733" y="3583"/>
                    <a:pt x="6040" y="4724"/>
                    <a:pt x="5145" y="5731"/>
                  </a:cubicBezTo>
                  <a:cubicBezTo>
                    <a:pt x="4787" y="6044"/>
                    <a:pt x="3221" y="4881"/>
                    <a:pt x="2215" y="4411"/>
                  </a:cubicBezTo>
                  <a:cubicBezTo>
                    <a:pt x="2684" y="3136"/>
                    <a:pt x="3355" y="1973"/>
                    <a:pt x="4228" y="944"/>
                  </a:cubicBezTo>
                  <a:cubicBezTo>
                    <a:pt x="4563" y="653"/>
                    <a:pt x="6263" y="1816"/>
                    <a:pt x="7203" y="23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9" name="Полилиния: фигура 408">
              <a:extLst>
                <a:ext uri="{FF2B5EF4-FFF2-40B4-BE49-F238E27FC236}">
                  <a16:creationId xmlns:a16="http://schemas.microsoft.com/office/drawing/2014/main" id="{B9B4D795-B99B-469D-8A63-3348E1148A29}"/>
                </a:ext>
              </a:extLst>
            </p:cNvPr>
            <p:cNvSpPr/>
            <p:nvPr/>
          </p:nvSpPr>
          <p:spPr>
            <a:xfrm>
              <a:off x="5959587" y="5215725"/>
              <a:ext cx="4678" cy="5301"/>
            </a:xfrm>
            <a:custGeom>
              <a:avLst/>
              <a:gdLst>
                <a:gd name="connsiteX0" fmla="*/ 5023 w 4678"/>
                <a:gd name="connsiteY0" fmla="*/ 898 h 5301"/>
                <a:gd name="connsiteX1" fmla="*/ 6880 w 4678"/>
                <a:gd name="connsiteY1" fmla="*/ 3962 h 5301"/>
                <a:gd name="connsiteX2" fmla="*/ 4062 w 4678"/>
                <a:gd name="connsiteY2" fmla="*/ 6199 h 5301"/>
                <a:gd name="connsiteX3" fmla="*/ 2227 w 4678"/>
                <a:gd name="connsiteY3" fmla="*/ 3135 h 5301"/>
                <a:gd name="connsiteX4" fmla="*/ 5023 w 4678"/>
                <a:gd name="connsiteY4" fmla="*/ 898 h 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8" h="5301">
                  <a:moveTo>
                    <a:pt x="5023" y="898"/>
                  </a:moveTo>
                  <a:cubicBezTo>
                    <a:pt x="5694" y="1927"/>
                    <a:pt x="7036" y="3135"/>
                    <a:pt x="6880" y="3962"/>
                  </a:cubicBezTo>
                  <a:cubicBezTo>
                    <a:pt x="6723" y="4790"/>
                    <a:pt x="5068" y="5416"/>
                    <a:pt x="4062" y="6199"/>
                  </a:cubicBezTo>
                  <a:cubicBezTo>
                    <a:pt x="3391" y="5170"/>
                    <a:pt x="2071" y="3962"/>
                    <a:pt x="2227" y="3135"/>
                  </a:cubicBezTo>
                  <a:cubicBezTo>
                    <a:pt x="2384" y="2307"/>
                    <a:pt x="4017" y="1614"/>
                    <a:pt x="502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0" name="Полилиния: фигура 409">
              <a:extLst>
                <a:ext uri="{FF2B5EF4-FFF2-40B4-BE49-F238E27FC236}">
                  <a16:creationId xmlns:a16="http://schemas.microsoft.com/office/drawing/2014/main" id="{122754BD-14EB-4EF7-8422-072821B0AD35}"/>
                </a:ext>
              </a:extLst>
            </p:cNvPr>
            <p:cNvSpPr/>
            <p:nvPr/>
          </p:nvSpPr>
          <p:spPr>
            <a:xfrm>
              <a:off x="4599176" y="3150206"/>
              <a:ext cx="6359" cy="7493"/>
            </a:xfrm>
            <a:custGeom>
              <a:avLst/>
              <a:gdLst>
                <a:gd name="connsiteX0" fmla="*/ 8574 w 6359"/>
                <a:gd name="connsiteY0" fmla="*/ 3672 h 7493"/>
                <a:gd name="connsiteX1" fmla="*/ 4861 w 6359"/>
                <a:gd name="connsiteY1" fmla="*/ 8391 h 7493"/>
                <a:gd name="connsiteX2" fmla="*/ 2222 w 6359"/>
                <a:gd name="connsiteY2" fmla="*/ 6155 h 7493"/>
                <a:gd name="connsiteX3" fmla="*/ 5420 w 6359"/>
                <a:gd name="connsiteY3" fmla="*/ 898 h 7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9" h="7493">
                  <a:moveTo>
                    <a:pt x="8574" y="3672"/>
                  </a:moveTo>
                  <a:lnTo>
                    <a:pt x="4861" y="8391"/>
                  </a:lnTo>
                  <a:cubicBezTo>
                    <a:pt x="3922" y="7608"/>
                    <a:pt x="2087" y="6423"/>
                    <a:pt x="2222" y="6155"/>
                  </a:cubicBezTo>
                  <a:cubicBezTo>
                    <a:pt x="3138" y="4318"/>
                    <a:pt x="4212" y="2560"/>
                    <a:pt x="542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1" name="Полилиния: фигура 410">
              <a:extLst>
                <a:ext uri="{FF2B5EF4-FFF2-40B4-BE49-F238E27FC236}">
                  <a16:creationId xmlns:a16="http://schemas.microsoft.com/office/drawing/2014/main" id="{9CE0AF2C-D9A9-43F9-8904-740C5BAB2154}"/>
                </a:ext>
              </a:extLst>
            </p:cNvPr>
            <p:cNvSpPr/>
            <p:nvPr/>
          </p:nvSpPr>
          <p:spPr>
            <a:xfrm>
              <a:off x="6022856" y="5274045"/>
              <a:ext cx="7515" cy="6592"/>
            </a:xfrm>
            <a:custGeom>
              <a:avLst/>
              <a:gdLst>
                <a:gd name="connsiteX0" fmla="*/ 9730 w 7515"/>
                <a:gd name="connsiteY0" fmla="*/ 4471 h 6592"/>
                <a:gd name="connsiteX1" fmla="*/ 6509 w 7515"/>
                <a:gd name="connsiteY1" fmla="*/ 7490 h 6592"/>
                <a:gd name="connsiteX2" fmla="*/ 2215 w 7515"/>
                <a:gd name="connsiteY2" fmla="*/ 3285 h 6592"/>
                <a:gd name="connsiteX3" fmla="*/ 4921 w 7515"/>
                <a:gd name="connsiteY3" fmla="*/ 914 h 6592"/>
                <a:gd name="connsiteX4" fmla="*/ 9730 w 7515"/>
                <a:gd name="connsiteY4" fmla="*/ 4471 h 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" h="6592">
                  <a:moveTo>
                    <a:pt x="9730" y="4471"/>
                  </a:moveTo>
                  <a:cubicBezTo>
                    <a:pt x="8746" y="5567"/>
                    <a:pt x="7672" y="6573"/>
                    <a:pt x="6509" y="7490"/>
                  </a:cubicBezTo>
                  <a:cubicBezTo>
                    <a:pt x="4988" y="6193"/>
                    <a:pt x="3534" y="4784"/>
                    <a:pt x="2215" y="3285"/>
                  </a:cubicBezTo>
                  <a:cubicBezTo>
                    <a:pt x="3132" y="2458"/>
                    <a:pt x="4451" y="713"/>
                    <a:pt x="4921" y="914"/>
                  </a:cubicBezTo>
                  <a:cubicBezTo>
                    <a:pt x="6643" y="1943"/>
                    <a:pt x="8254" y="3128"/>
                    <a:pt x="9730" y="44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2" name="Полилиния: фигура 411">
              <a:extLst>
                <a:ext uri="{FF2B5EF4-FFF2-40B4-BE49-F238E27FC236}">
                  <a16:creationId xmlns:a16="http://schemas.microsoft.com/office/drawing/2014/main" id="{F24E200E-5585-4F00-A353-1EC60EDBAFEB}"/>
                </a:ext>
              </a:extLst>
            </p:cNvPr>
            <p:cNvSpPr/>
            <p:nvPr/>
          </p:nvSpPr>
          <p:spPr>
            <a:xfrm>
              <a:off x="5516536" y="1060947"/>
              <a:ext cx="9081" cy="7146"/>
            </a:xfrm>
            <a:custGeom>
              <a:avLst/>
              <a:gdLst>
                <a:gd name="connsiteX0" fmla="*/ 11296 w 9081"/>
                <a:gd name="connsiteY0" fmla="*/ 4215 h 7146"/>
                <a:gd name="connsiteX1" fmla="*/ 6532 w 9081"/>
                <a:gd name="connsiteY1" fmla="*/ 8040 h 7146"/>
                <a:gd name="connsiteX2" fmla="*/ 2215 w 9081"/>
                <a:gd name="connsiteY2" fmla="*/ 4663 h 7146"/>
                <a:gd name="connsiteX3" fmla="*/ 5816 w 9081"/>
                <a:gd name="connsiteY3" fmla="*/ 905 h 7146"/>
                <a:gd name="connsiteX4" fmla="*/ 11296 w 9081"/>
                <a:gd name="connsiteY4" fmla="*/ 4215 h 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1" h="7146">
                  <a:moveTo>
                    <a:pt x="11296" y="4215"/>
                  </a:moveTo>
                  <a:cubicBezTo>
                    <a:pt x="9238" y="5982"/>
                    <a:pt x="7784" y="8152"/>
                    <a:pt x="6532" y="8040"/>
                  </a:cubicBezTo>
                  <a:cubicBezTo>
                    <a:pt x="5279" y="7928"/>
                    <a:pt x="3646" y="5803"/>
                    <a:pt x="2215" y="4663"/>
                  </a:cubicBezTo>
                  <a:cubicBezTo>
                    <a:pt x="3400" y="3321"/>
                    <a:pt x="4451" y="1039"/>
                    <a:pt x="5816" y="905"/>
                  </a:cubicBezTo>
                  <a:cubicBezTo>
                    <a:pt x="7180" y="771"/>
                    <a:pt x="8880" y="2650"/>
                    <a:pt x="11296" y="42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3" name="Полилиния: фигура 412">
              <a:extLst>
                <a:ext uri="{FF2B5EF4-FFF2-40B4-BE49-F238E27FC236}">
                  <a16:creationId xmlns:a16="http://schemas.microsoft.com/office/drawing/2014/main" id="{98844918-60B6-4947-A746-798299B9979D}"/>
                </a:ext>
              </a:extLst>
            </p:cNvPr>
            <p:cNvSpPr/>
            <p:nvPr/>
          </p:nvSpPr>
          <p:spPr>
            <a:xfrm>
              <a:off x="5475938" y="1487341"/>
              <a:ext cx="4317" cy="13947"/>
            </a:xfrm>
            <a:custGeom>
              <a:avLst/>
              <a:gdLst>
                <a:gd name="connsiteX0" fmla="*/ 2215 w 4317"/>
                <a:gd name="connsiteY0" fmla="*/ 1246 h 13947"/>
                <a:gd name="connsiteX1" fmla="*/ 6532 w 4317"/>
                <a:gd name="connsiteY1" fmla="*/ 13996 h 13947"/>
                <a:gd name="connsiteX2" fmla="*/ 2349 w 4317"/>
                <a:gd name="connsiteY2" fmla="*/ 14846 h 13947"/>
                <a:gd name="connsiteX3" fmla="*/ 2349 w 4317"/>
                <a:gd name="connsiteY3" fmla="*/ 910 h 13947"/>
                <a:gd name="connsiteX4" fmla="*/ 2215 w 4317"/>
                <a:gd name="connsiteY4" fmla="*/ 1246 h 13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7" h="13947">
                  <a:moveTo>
                    <a:pt x="2215" y="1246"/>
                  </a:moveTo>
                  <a:lnTo>
                    <a:pt x="6532" y="13996"/>
                  </a:lnTo>
                  <a:lnTo>
                    <a:pt x="2349" y="14846"/>
                  </a:lnTo>
                  <a:cubicBezTo>
                    <a:pt x="2349" y="10215"/>
                    <a:pt x="2349" y="5608"/>
                    <a:pt x="2349" y="910"/>
                  </a:cubicBezTo>
                  <a:cubicBezTo>
                    <a:pt x="2461" y="821"/>
                    <a:pt x="2215" y="1246"/>
                    <a:pt x="2215" y="12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4" name="Полилиния: фигура 413">
              <a:extLst>
                <a:ext uri="{FF2B5EF4-FFF2-40B4-BE49-F238E27FC236}">
                  <a16:creationId xmlns:a16="http://schemas.microsoft.com/office/drawing/2014/main" id="{00A8547C-D18E-4546-A7F3-26E33DA718DA}"/>
                </a:ext>
              </a:extLst>
            </p:cNvPr>
            <p:cNvSpPr/>
            <p:nvPr/>
          </p:nvSpPr>
          <p:spPr>
            <a:xfrm>
              <a:off x="6570042" y="5370735"/>
              <a:ext cx="9372" cy="8656"/>
            </a:xfrm>
            <a:custGeom>
              <a:avLst/>
              <a:gdLst>
                <a:gd name="connsiteX0" fmla="*/ 4474 w 9372"/>
                <a:gd name="connsiteY0" fmla="*/ 898 h 8656"/>
                <a:gd name="connsiteX1" fmla="*/ 11587 w 9372"/>
                <a:gd name="connsiteY1" fmla="*/ 6870 h 8656"/>
                <a:gd name="connsiteX2" fmla="*/ 9350 w 9372"/>
                <a:gd name="connsiteY2" fmla="*/ 9554 h 8656"/>
                <a:gd name="connsiteX3" fmla="*/ 2215 w 9372"/>
                <a:gd name="connsiteY3" fmla="*/ 3604 h 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2" h="8656">
                  <a:moveTo>
                    <a:pt x="4474" y="898"/>
                  </a:moveTo>
                  <a:lnTo>
                    <a:pt x="11587" y="6870"/>
                  </a:lnTo>
                  <a:lnTo>
                    <a:pt x="9350" y="9554"/>
                  </a:lnTo>
                  <a:lnTo>
                    <a:pt x="2215" y="360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5" name="Полилиния: фигура 414">
              <a:extLst>
                <a:ext uri="{FF2B5EF4-FFF2-40B4-BE49-F238E27FC236}">
                  <a16:creationId xmlns:a16="http://schemas.microsoft.com/office/drawing/2014/main" id="{9C0DF301-FC59-4D81-971D-1BA9DF409E4B}"/>
                </a:ext>
              </a:extLst>
            </p:cNvPr>
            <p:cNvSpPr/>
            <p:nvPr/>
          </p:nvSpPr>
          <p:spPr>
            <a:xfrm>
              <a:off x="6509453" y="3517554"/>
              <a:ext cx="120154" cy="116569"/>
            </a:xfrm>
            <a:custGeom>
              <a:avLst/>
              <a:gdLst>
                <a:gd name="connsiteX0" fmla="*/ 110179 w 120154"/>
                <a:gd name="connsiteY0" fmla="*/ 73571 h 116569"/>
                <a:gd name="connsiteX1" fmla="*/ 88840 w 120154"/>
                <a:gd name="connsiteY1" fmla="*/ 85985 h 116569"/>
                <a:gd name="connsiteX2" fmla="*/ 79378 w 120154"/>
                <a:gd name="connsiteY2" fmla="*/ 80326 h 116569"/>
                <a:gd name="connsiteX3" fmla="*/ 64638 w 120154"/>
                <a:gd name="connsiteY3" fmla="*/ 58764 h 116569"/>
                <a:gd name="connsiteX4" fmla="*/ 59561 w 120154"/>
                <a:gd name="connsiteY4" fmla="*/ 38968 h 116569"/>
                <a:gd name="connsiteX5" fmla="*/ 51933 w 120154"/>
                <a:gd name="connsiteY5" fmla="*/ 55543 h 116569"/>
                <a:gd name="connsiteX6" fmla="*/ 51732 w 120154"/>
                <a:gd name="connsiteY6" fmla="*/ 105088 h 116569"/>
                <a:gd name="connsiteX7" fmla="*/ 24488 w 120154"/>
                <a:gd name="connsiteY7" fmla="*/ 115780 h 116569"/>
                <a:gd name="connsiteX8" fmla="*/ 26411 w 120154"/>
                <a:gd name="connsiteY8" fmla="*/ 54424 h 116569"/>
                <a:gd name="connsiteX9" fmla="*/ 23347 w 120154"/>
                <a:gd name="connsiteY9" fmla="*/ 69747 h 116569"/>
                <a:gd name="connsiteX10" fmla="*/ 10239 w 120154"/>
                <a:gd name="connsiteY10" fmla="*/ 78873 h 116569"/>
                <a:gd name="connsiteX11" fmla="*/ 2880 w 120154"/>
                <a:gd name="connsiteY11" fmla="*/ 65452 h 116569"/>
                <a:gd name="connsiteX12" fmla="*/ 4334 w 120154"/>
                <a:gd name="connsiteY12" fmla="*/ 56684 h 116569"/>
                <a:gd name="connsiteX13" fmla="*/ 9524 w 120154"/>
                <a:gd name="connsiteY13" fmla="*/ 20895 h 116569"/>
                <a:gd name="connsiteX14" fmla="*/ 62916 w 120154"/>
                <a:gd name="connsiteY14" fmla="*/ 1010 h 116569"/>
                <a:gd name="connsiteX15" fmla="*/ 80967 w 120154"/>
                <a:gd name="connsiteY15" fmla="*/ 17719 h 116569"/>
                <a:gd name="connsiteX16" fmla="*/ 82443 w 120154"/>
                <a:gd name="connsiteY16" fmla="*/ 47155 h 116569"/>
                <a:gd name="connsiteX17" fmla="*/ 87565 w 120154"/>
                <a:gd name="connsiteY17" fmla="*/ 47311 h 116569"/>
                <a:gd name="connsiteX18" fmla="*/ 94857 w 120154"/>
                <a:gd name="connsiteY18" fmla="*/ 898 h 116569"/>
                <a:gd name="connsiteX19" fmla="*/ 122370 w 120154"/>
                <a:gd name="connsiteY19" fmla="*/ 37380 h 116569"/>
                <a:gd name="connsiteX20" fmla="*/ 121363 w 120154"/>
                <a:gd name="connsiteY20" fmla="*/ 60598 h 116569"/>
                <a:gd name="connsiteX21" fmla="*/ 109664 w 120154"/>
                <a:gd name="connsiteY21" fmla="*/ 74019 h 116569"/>
                <a:gd name="connsiteX22" fmla="*/ 92240 w 120154"/>
                <a:gd name="connsiteY22" fmla="*/ 65072 h 116569"/>
                <a:gd name="connsiteX23" fmla="*/ 110179 w 120154"/>
                <a:gd name="connsiteY23" fmla="*/ 73571 h 11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154" h="116569">
                  <a:moveTo>
                    <a:pt x="110179" y="73571"/>
                  </a:moveTo>
                  <a:cubicBezTo>
                    <a:pt x="109016" y="94418"/>
                    <a:pt x="105236" y="96610"/>
                    <a:pt x="88840" y="85985"/>
                  </a:cubicBezTo>
                  <a:cubicBezTo>
                    <a:pt x="85887" y="83769"/>
                    <a:pt x="82734" y="81872"/>
                    <a:pt x="79378" y="80326"/>
                  </a:cubicBezTo>
                  <a:cubicBezTo>
                    <a:pt x="69268" y="76546"/>
                    <a:pt x="63453" y="70954"/>
                    <a:pt x="64638" y="58764"/>
                  </a:cubicBezTo>
                  <a:cubicBezTo>
                    <a:pt x="65219" y="52702"/>
                    <a:pt x="61573" y="46238"/>
                    <a:pt x="59561" y="38968"/>
                  </a:cubicBezTo>
                  <a:cubicBezTo>
                    <a:pt x="47996" y="41787"/>
                    <a:pt x="48511" y="47468"/>
                    <a:pt x="51933" y="55543"/>
                  </a:cubicBezTo>
                  <a:cubicBezTo>
                    <a:pt x="59024" y="71310"/>
                    <a:pt x="58957" y="89379"/>
                    <a:pt x="51732" y="105088"/>
                  </a:cubicBezTo>
                  <a:cubicBezTo>
                    <a:pt x="45849" y="118195"/>
                    <a:pt x="42785" y="119224"/>
                    <a:pt x="24488" y="115780"/>
                  </a:cubicBezTo>
                  <a:cubicBezTo>
                    <a:pt x="15764" y="95760"/>
                    <a:pt x="42516" y="77240"/>
                    <a:pt x="26411" y="54424"/>
                  </a:cubicBezTo>
                  <a:cubicBezTo>
                    <a:pt x="25181" y="60732"/>
                    <a:pt x="24532" y="65318"/>
                    <a:pt x="23347" y="69747"/>
                  </a:cubicBezTo>
                  <a:cubicBezTo>
                    <a:pt x="21602" y="76457"/>
                    <a:pt x="17285" y="80125"/>
                    <a:pt x="10239" y="78873"/>
                  </a:cubicBezTo>
                  <a:cubicBezTo>
                    <a:pt x="2634" y="77508"/>
                    <a:pt x="1113" y="72319"/>
                    <a:pt x="2880" y="65452"/>
                  </a:cubicBezTo>
                  <a:cubicBezTo>
                    <a:pt x="3797" y="62616"/>
                    <a:pt x="4289" y="59661"/>
                    <a:pt x="4334" y="56684"/>
                  </a:cubicBezTo>
                  <a:cubicBezTo>
                    <a:pt x="3730" y="44202"/>
                    <a:pt x="-1660" y="28411"/>
                    <a:pt x="9524" y="20895"/>
                  </a:cubicBezTo>
                  <a:cubicBezTo>
                    <a:pt x="25181" y="10337"/>
                    <a:pt x="42292" y="137"/>
                    <a:pt x="62916" y="1010"/>
                  </a:cubicBezTo>
                  <a:cubicBezTo>
                    <a:pt x="77030" y="1614"/>
                    <a:pt x="79759" y="3582"/>
                    <a:pt x="80967" y="17719"/>
                  </a:cubicBezTo>
                  <a:cubicBezTo>
                    <a:pt x="81817" y="27494"/>
                    <a:pt x="81973" y="37335"/>
                    <a:pt x="82443" y="47155"/>
                  </a:cubicBezTo>
                  <a:lnTo>
                    <a:pt x="87565" y="47311"/>
                  </a:lnTo>
                  <a:lnTo>
                    <a:pt x="94857" y="898"/>
                  </a:lnTo>
                  <a:cubicBezTo>
                    <a:pt x="114988" y="7922"/>
                    <a:pt x="106220" y="33063"/>
                    <a:pt x="122370" y="37380"/>
                  </a:cubicBezTo>
                  <a:cubicBezTo>
                    <a:pt x="121945" y="46327"/>
                    <a:pt x="121139" y="53485"/>
                    <a:pt x="121363" y="60598"/>
                  </a:cubicBezTo>
                  <a:cubicBezTo>
                    <a:pt x="121654" y="69031"/>
                    <a:pt x="117605" y="72945"/>
                    <a:pt x="109664" y="74019"/>
                  </a:cubicBezTo>
                  <a:cubicBezTo>
                    <a:pt x="104766" y="71581"/>
                    <a:pt x="99957" y="69075"/>
                    <a:pt x="92240" y="65072"/>
                  </a:cubicBezTo>
                  <a:cubicBezTo>
                    <a:pt x="99062" y="74802"/>
                    <a:pt x="99062" y="74802"/>
                    <a:pt x="110179" y="735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6" name="Полилиния: фигура 415">
              <a:extLst>
                <a:ext uri="{FF2B5EF4-FFF2-40B4-BE49-F238E27FC236}">
                  <a16:creationId xmlns:a16="http://schemas.microsoft.com/office/drawing/2014/main" id="{3C84F41D-6A27-4B17-A0EF-9E506D100C8C}"/>
                </a:ext>
              </a:extLst>
            </p:cNvPr>
            <p:cNvSpPr/>
            <p:nvPr/>
          </p:nvSpPr>
          <p:spPr>
            <a:xfrm>
              <a:off x="6330352" y="1008166"/>
              <a:ext cx="164716" cy="221265"/>
            </a:xfrm>
            <a:custGeom>
              <a:avLst/>
              <a:gdLst>
                <a:gd name="connsiteX0" fmla="*/ 2412 w 164716"/>
                <a:gd name="connsiteY0" fmla="*/ 220282 h 221265"/>
                <a:gd name="connsiteX1" fmla="*/ 18673 w 164716"/>
                <a:gd name="connsiteY1" fmla="*/ 196148 h 221265"/>
                <a:gd name="connsiteX2" fmla="*/ 43658 w 164716"/>
                <a:gd name="connsiteY2" fmla="*/ 159419 h 221265"/>
                <a:gd name="connsiteX3" fmla="*/ 75734 w 164716"/>
                <a:gd name="connsiteY3" fmla="*/ 124123 h 221265"/>
                <a:gd name="connsiteX4" fmla="*/ 108257 w 164716"/>
                <a:gd name="connsiteY4" fmla="*/ 101129 h 221265"/>
                <a:gd name="connsiteX5" fmla="*/ 134092 w 164716"/>
                <a:gd name="connsiteY5" fmla="*/ 79834 h 221265"/>
                <a:gd name="connsiteX6" fmla="*/ 148989 w 164716"/>
                <a:gd name="connsiteY6" fmla="*/ 35926 h 221265"/>
                <a:gd name="connsiteX7" fmla="*/ 146908 w 164716"/>
                <a:gd name="connsiteY7" fmla="*/ 21029 h 221265"/>
                <a:gd name="connsiteX8" fmla="*/ 153328 w 164716"/>
                <a:gd name="connsiteY8" fmla="*/ 898 h 221265"/>
                <a:gd name="connsiteX9" fmla="*/ 165429 w 164716"/>
                <a:gd name="connsiteY9" fmla="*/ 43956 h 221265"/>
                <a:gd name="connsiteX10" fmla="*/ 112350 w 164716"/>
                <a:gd name="connsiteY10" fmla="*/ 130386 h 221265"/>
                <a:gd name="connsiteX11" fmla="*/ 102396 w 164716"/>
                <a:gd name="connsiteY11" fmla="*/ 144433 h 221265"/>
                <a:gd name="connsiteX12" fmla="*/ 54730 w 164716"/>
                <a:gd name="connsiteY12" fmla="*/ 199995 h 221265"/>
                <a:gd name="connsiteX13" fmla="*/ 18807 w 164716"/>
                <a:gd name="connsiteY13" fmla="*/ 221379 h 221265"/>
                <a:gd name="connsiteX14" fmla="*/ 2233 w 164716"/>
                <a:gd name="connsiteY14" fmla="*/ 220081 h 221265"/>
                <a:gd name="connsiteX15" fmla="*/ 2412 w 164716"/>
                <a:gd name="connsiteY15" fmla="*/ 220282 h 22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716" h="221265">
                  <a:moveTo>
                    <a:pt x="2412" y="220282"/>
                  </a:moveTo>
                  <a:cubicBezTo>
                    <a:pt x="14379" y="216681"/>
                    <a:pt x="17577" y="206526"/>
                    <a:pt x="18673" y="196148"/>
                  </a:cubicBezTo>
                  <a:cubicBezTo>
                    <a:pt x="20485" y="179148"/>
                    <a:pt x="24064" y="167069"/>
                    <a:pt x="43658" y="159419"/>
                  </a:cubicBezTo>
                  <a:cubicBezTo>
                    <a:pt x="57079" y="154275"/>
                    <a:pt x="67122" y="137566"/>
                    <a:pt x="75734" y="124123"/>
                  </a:cubicBezTo>
                  <a:cubicBezTo>
                    <a:pt x="83920" y="111328"/>
                    <a:pt x="91615" y="101598"/>
                    <a:pt x="108257" y="101129"/>
                  </a:cubicBezTo>
                  <a:cubicBezTo>
                    <a:pt x="121476" y="100771"/>
                    <a:pt x="129193" y="91622"/>
                    <a:pt x="134092" y="79834"/>
                  </a:cubicBezTo>
                  <a:cubicBezTo>
                    <a:pt x="140019" y="65586"/>
                    <a:pt x="138252" y="48900"/>
                    <a:pt x="148989" y="35926"/>
                  </a:cubicBezTo>
                  <a:cubicBezTo>
                    <a:pt x="151225" y="33309"/>
                    <a:pt x="147848" y="26084"/>
                    <a:pt x="146908" y="21029"/>
                  </a:cubicBezTo>
                  <a:cubicBezTo>
                    <a:pt x="145544" y="13871"/>
                    <a:pt x="142256" y="6289"/>
                    <a:pt x="153328" y="898"/>
                  </a:cubicBezTo>
                  <a:cubicBezTo>
                    <a:pt x="162275" y="13916"/>
                    <a:pt x="170372" y="24876"/>
                    <a:pt x="165429" y="43956"/>
                  </a:cubicBezTo>
                  <a:cubicBezTo>
                    <a:pt x="156482" y="78761"/>
                    <a:pt x="133197" y="103567"/>
                    <a:pt x="112350" y="130386"/>
                  </a:cubicBezTo>
                  <a:cubicBezTo>
                    <a:pt x="108726" y="134848"/>
                    <a:pt x="105416" y="139541"/>
                    <a:pt x="102396" y="144433"/>
                  </a:cubicBezTo>
                  <a:cubicBezTo>
                    <a:pt x="89826" y="165772"/>
                    <a:pt x="80498" y="189303"/>
                    <a:pt x="54730" y="199995"/>
                  </a:cubicBezTo>
                  <a:cubicBezTo>
                    <a:pt x="42003" y="205274"/>
                    <a:pt x="31244" y="215183"/>
                    <a:pt x="18807" y="221379"/>
                  </a:cubicBezTo>
                  <a:cubicBezTo>
                    <a:pt x="14557" y="223503"/>
                    <a:pt x="7870" y="220707"/>
                    <a:pt x="2233" y="220081"/>
                  </a:cubicBezTo>
                  <a:cubicBezTo>
                    <a:pt x="2143" y="219925"/>
                    <a:pt x="2412" y="220282"/>
                    <a:pt x="2412" y="22028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7" name="Полилиния: фигура 416">
              <a:extLst>
                <a:ext uri="{FF2B5EF4-FFF2-40B4-BE49-F238E27FC236}">
                  <a16:creationId xmlns:a16="http://schemas.microsoft.com/office/drawing/2014/main" id="{4A5412D8-E310-4617-B6A7-3FCB53E88AA5}"/>
                </a:ext>
              </a:extLst>
            </p:cNvPr>
            <p:cNvSpPr/>
            <p:nvPr/>
          </p:nvSpPr>
          <p:spPr>
            <a:xfrm>
              <a:off x="6705927" y="3733634"/>
              <a:ext cx="97770" cy="179071"/>
            </a:xfrm>
            <a:custGeom>
              <a:avLst/>
              <a:gdLst>
                <a:gd name="connsiteX0" fmla="*/ 2215 w 97770"/>
                <a:gd name="connsiteY0" fmla="*/ 140333 h 179071"/>
                <a:gd name="connsiteX1" fmla="*/ 21630 w 97770"/>
                <a:gd name="connsiteY1" fmla="*/ 112575 h 179071"/>
                <a:gd name="connsiteX2" fmla="*/ 21630 w 97770"/>
                <a:gd name="connsiteY2" fmla="*/ 87724 h 179071"/>
                <a:gd name="connsiteX3" fmla="*/ 34760 w 97770"/>
                <a:gd name="connsiteY3" fmla="*/ 83452 h 179071"/>
                <a:gd name="connsiteX4" fmla="*/ 53661 w 97770"/>
                <a:gd name="connsiteY4" fmla="*/ 53009 h 179071"/>
                <a:gd name="connsiteX5" fmla="*/ 61601 w 97770"/>
                <a:gd name="connsiteY5" fmla="*/ 31804 h 179071"/>
                <a:gd name="connsiteX6" fmla="*/ 71376 w 97770"/>
                <a:gd name="connsiteY6" fmla="*/ 12769 h 179071"/>
                <a:gd name="connsiteX7" fmla="*/ 87034 w 97770"/>
                <a:gd name="connsiteY7" fmla="*/ 1317 h 179071"/>
                <a:gd name="connsiteX8" fmla="*/ 99694 w 97770"/>
                <a:gd name="connsiteY8" fmla="*/ 16974 h 179071"/>
                <a:gd name="connsiteX9" fmla="*/ 99135 w 97770"/>
                <a:gd name="connsiteY9" fmla="*/ 25720 h 179071"/>
                <a:gd name="connsiteX10" fmla="*/ 92156 w 97770"/>
                <a:gd name="connsiteY10" fmla="*/ 58690 h 179071"/>
                <a:gd name="connsiteX11" fmla="*/ 75984 w 97770"/>
                <a:gd name="connsiteY11" fmla="*/ 112373 h 179071"/>
                <a:gd name="connsiteX12" fmla="*/ 54623 w 97770"/>
                <a:gd name="connsiteY12" fmla="*/ 114610 h 179071"/>
                <a:gd name="connsiteX13" fmla="*/ 50820 w 97770"/>
                <a:gd name="connsiteY13" fmla="*/ 103180 h 179071"/>
                <a:gd name="connsiteX14" fmla="*/ 45720 w 97770"/>
                <a:gd name="connsiteY14" fmla="*/ 140333 h 179071"/>
                <a:gd name="connsiteX15" fmla="*/ 37288 w 97770"/>
                <a:gd name="connsiteY15" fmla="*/ 123087 h 179071"/>
                <a:gd name="connsiteX16" fmla="*/ 8008 w 97770"/>
                <a:gd name="connsiteY16" fmla="*/ 179969 h 179071"/>
                <a:gd name="connsiteX17" fmla="*/ 2796 w 97770"/>
                <a:gd name="connsiteY17" fmla="*/ 139863 h 17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770" h="179071">
                  <a:moveTo>
                    <a:pt x="2215" y="140333"/>
                  </a:moveTo>
                  <a:cubicBezTo>
                    <a:pt x="17380" y="137157"/>
                    <a:pt x="22458" y="127114"/>
                    <a:pt x="21630" y="112575"/>
                  </a:cubicBezTo>
                  <a:cubicBezTo>
                    <a:pt x="21183" y="104567"/>
                    <a:pt x="21630" y="96492"/>
                    <a:pt x="21630" y="87724"/>
                  </a:cubicBezTo>
                  <a:cubicBezTo>
                    <a:pt x="26528" y="86158"/>
                    <a:pt x="30756" y="85107"/>
                    <a:pt x="34760" y="83452"/>
                  </a:cubicBezTo>
                  <a:cubicBezTo>
                    <a:pt x="50910" y="76741"/>
                    <a:pt x="55204" y="70501"/>
                    <a:pt x="53661" y="53009"/>
                  </a:cubicBezTo>
                  <a:cubicBezTo>
                    <a:pt x="52900" y="44263"/>
                    <a:pt x="53482" y="37888"/>
                    <a:pt x="61601" y="31804"/>
                  </a:cubicBezTo>
                  <a:cubicBezTo>
                    <a:pt x="66768" y="27934"/>
                    <a:pt x="69229" y="19591"/>
                    <a:pt x="71376" y="12769"/>
                  </a:cubicBezTo>
                  <a:cubicBezTo>
                    <a:pt x="73948" y="4515"/>
                    <a:pt x="77415" y="-652"/>
                    <a:pt x="87034" y="1317"/>
                  </a:cubicBezTo>
                  <a:cubicBezTo>
                    <a:pt x="95690" y="3106"/>
                    <a:pt x="99828" y="8273"/>
                    <a:pt x="99694" y="16974"/>
                  </a:cubicBezTo>
                  <a:cubicBezTo>
                    <a:pt x="99694" y="19949"/>
                    <a:pt x="100633" y="23841"/>
                    <a:pt x="99135" y="25720"/>
                  </a:cubicBezTo>
                  <a:cubicBezTo>
                    <a:pt x="91105" y="35853"/>
                    <a:pt x="94303" y="47752"/>
                    <a:pt x="92156" y="58690"/>
                  </a:cubicBezTo>
                  <a:cubicBezTo>
                    <a:pt x="88622" y="76786"/>
                    <a:pt x="81352" y="94479"/>
                    <a:pt x="75984" y="112373"/>
                  </a:cubicBezTo>
                  <a:cubicBezTo>
                    <a:pt x="72338" y="124541"/>
                    <a:pt x="63995" y="124541"/>
                    <a:pt x="54623" y="114610"/>
                  </a:cubicBezTo>
                  <a:cubicBezTo>
                    <a:pt x="52766" y="112664"/>
                    <a:pt x="52677" y="109018"/>
                    <a:pt x="50820" y="103180"/>
                  </a:cubicBezTo>
                  <a:cubicBezTo>
                    <a:pt x="41873" y="119330"/>
                    <a:pt x="59946" y="127941"/>
                    <a:pt x="45720" y="140333"/>
                  </a:cubicBezTo>
                  <a:cubicBezTo>
                    <a:pt x="42768" y="134294"/>
                    <a:pt x="39860" y="128322"/>
                    <a:pt x="37288" y="123087"/>
                  </a:cubicBezTo>
                  <a:cubicBezTo>
                    <a:pt x="14562" y="137537"/>
                    <a:pt x="21943" y="162187"/>
                    <a:pt x="8008" y="179969"/>
                  </a:cubicBezTo>
                  <a:cubicBezTo>
                    <a:pt x="1119" y="165564"/>
                    <a:pt x="3713" y="152434"/>
                    <a:pt x="2796" y="13986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8" name="Полилиния: фигура 417">
              <a:extLst>
                <a:ext uri="{FF2B5EF4-FFF2-40B4-BE49-F238E27FC236}">
                  <a16:creationId xmlns:a16="http://schemas.microsoft.com/office/drawing/2014/main" id="{94DB43AD-7969-4593-8C93-0C00C14DA893}"/>
                </a:ext>
              </a:extLst>
            </p:cNvPr>
            <p:cNvSpPr/>
            <p:nvPr/>
          </p:nvSpPr>
          <p:spPr>
            <a:xfrm>
              <a:off x="6473122" y="604112"/>
              <a:ext cx="54187" cy="318921"/>
            </a:xfrm>
            <a:custGeom>
              <a:avLst/>
              <a:gdLst>
                <a:gd name="connsiteX0" fmla="*/ 2215 w 54187"/>
                <a:gd name="connsiteY0" fmla="*/ 898 h 318921"/>
                <a:gd name="connsiteX1" fmla="*/ 19102 w 54187"/>
                <a:gd name="connsiteY1" fmla="*/ 22819 h 318921"/>
                <a:gd name="connsiteX2" fmla="*/ 20198 w 54187"/>
                <a:gd name="connsiteY2" fmla="*/ 76054 h 318921"/>
                <a:gd name="connsiteX3" fmla="*/ 38294 w 54187"/>
                <a:gd name="connsiteY3" fmla="*/ 225919 h 318921"/>
                <a:gd name="connsiteX4" fmla="*/ 51715 w 54187"/>
                <a:gd name="connsiteY4" fmla="*/ 258912 h 318921"/>
                <a:gd name="connsiteX5" fmla="*/ 39636 w 54187"/>
                <a:gd name="connsiteY5" fmla="*/ 319820 h 318921"/>
                <a:gd name="connsiteX6" fmla="*/ 33418 w 54187"/>
                <a:gd name="connsiteY6" fmla="*/ 306198 h 318921"/>
                <a:gd name="connsiteX7" fmla="*/ 32076 w 54187"/>
                <a:gd name="connsiteY7" fmla="*/ 242852 h 318921"/>
                <a:gd name="connsiteX8" fmla="*/ 19505 w 54187"/>
                <a:gd name="connsiteY8" fmla="*/ 175166 h 318921"/>
                <a:gd name="connsiteX9" fmla="*/ 6576 w 54187"/>
                <a:gd name="connsiteY9" fmla="*/ 103030 h 318921"/>
                <a:gd name="connsiteX10" fmla="*/ 4339 w 54187"/>
                <a:gd name="connsiteY10" fmla="*/ 27650 h 318921"/>
                <a:gd name="connsiteX11" fmla="*/ 2215 w 54187"/>
                <a:gd name="connsiteY11" fmla="*/ 898 h 3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7" h="318921">
                  <a:moveTo>
                    <a:pt x="2215" y="898"/>
                  </a:moveTo>
                  <a:cubicBezTo>
                    <a:pt x="16776" y="5237"/>
                    <a:pt x="18834" y="13715"/>
                    <a:pt x="19102" y="22819"/>
                  </a:cubicBezTo>
                  <a:cubicBezTo>
                    <a:pt x="19661" y="40579"/>
                    <a:pt x="18521" y="58451"/>
                    <a:pt x="20198" y="76054"/>
                  </a:cubicBezTo>
                  <a:cubicBezTo>
                    <a:pt x="24963" y="126136"/>
                    <a:pt x="22100" y="177202"/>
                    <a:pt x="38294" y="225919"/>
                  </a:cubicBezTo>
                  <a:cubicBezTo>
                    <a:pt x="42052" y="237103"/>
                    <a:pt x="46928" y="248041"/>
                    <a:pt x="51715" y="258912"/>
                  </a:cubicBezTo>
                  <a:cubicBezTo>
                    <a:pt x="60818" y="279692"/>
                    <a:pt x="56591" y="301769"/>
                    <a:pt x="39636" y="319820"/>
                  </a:cubicBezTo>
                  <a:cubicBezTo>
                    <a:pt x="31628" y="318008"/>
                    <a:pt x="30689" y="312080"/>
                    <a:pt x="33418" y="306198"/>
                  </a:cubicBezTo>
                  <a:cubicBezTo>
                    <a:pt x="42991" y="284724"/>
                    <a:pt x="36706" y="264012"/>
                    <a:pt x="32076" y="242852"/>
                  </a:cubicBezTo>
                  <a:cubicBezTo>
                    <a:pt x="27177" y="220484"/>
                    <a:pt x="23643" y="197736"/>
                    <a:pt x="19505" y="175166"/>
                  </a:cubicBezTo>
                  <a:cubicBezTo>
                    <a:pt x="15031" y="151121"/>
                    <a:pt x="9037" y="127254"/>
                    <a:pt x="6576" y="103030"/>
                  </a:cubicBezTo>
                  <a:cubicBezTo>
                    <a:pt x="4071" y="78090"/>
                    <a:pt x="5145" y="52792"/>
                    <a:pt x="4339" y="27650"/>
                  </a:cubicBezTo>
                  <a:cubicBezTo>
                    <a:pt x="4138" y="19687"/>
                    <a:pt x="3243" y="11814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9" name="Полилиния: фигура 418">
              <a:extLst>
                <a:ext uri="{FF2B5EF4-FFF2-40B4-BE49-F238E27FC236}">
                  <a16:creationId xmlns:a16="http://schemas.microsoft.com/office/drawing/2014/main" id="{D72F83EC-49D5-4434-918C-B9FBC1687FE3}"/>
                </a:ext>
              </a:extLst>
            </p:cNvPr>
            <p:cNvSpPr/>
            <p:nvPr/>
          </p:nvSpPr>
          <p:spPr>
            <a:xfrm>
              <a:off x="5873575" y="3653112"/>
              <a:ext cx="67503" cy="111527"/>
            </a:xfrm>
            <a:custGeom>
              <a:avLst/>
              <a:gdLst>
                <a:gd name="connsiteX0" fmla="*/ 51130 w 67503"/>
                <a:gd name="connsiteY0" fmla="*/ 47997 h 111527"/>
                <a:gd name="connsiteX1" fmla="*/ 30328 w 67503"/>
                <a:gd name="connsiteY1" fmla="*/ 38401 h 111527"/>
                <a:gd name="connsiteX2" fmla="*/ 33974 w 67503"/>
                <a:gd name="connsiteY2" fmla="*/ 56139 h 111527"/>
                <a:gd name="connsiteX3" fmla="*/ 42519 w 67503"/>
                <a:gd name="connsiteY3" fmla="*/ 102194 h 111527"/>
                <a:gd name="connsiteX4" fmla="*/ 19972 w 67503"/>
                <a:gd name="connsiteY4" fmla="*/ 107003 h 111527"/>
                <a:gd name="connsiteX5" fmla="*/ 8027 w 67503"/>
                <a:gd name="connsiteY5" fmla="*/ 32630 h 111527"/>
                <a:gd name="connsiteX6" fmla="*/ 15252 w 67503"/>
                <a:gd name="connsiteY6" fmla="*/ 25070 h 111527"/>
                <a:gd name="connsiteX7" fmla="*/ 41132 w 67503"/>
                <a:gd name="connsiteY7" fmla="*/ 8696 h 111527"/>
                <a:gd name="connsiteX8" fmla="*/ 64148 w 67503"/>
                <a:gd name="connsiteY8" fmla="*/ 4871 h 111527"/>
                <a:gd name="connsiteX9" fmla="*/ 65446 w 67503"/>
                <a:gd name="connsiteY9" fmla="*/ 26546 h 111527"/>
                <a:gd name="connsiteX10" fmla="*/ 51130 w 67503"/>
                <a:gd name="connsiteY10" fmla="*/ 47997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503" h="111527">
                  <a:moveTo>
                    <a:pt x="51130" y="47997"/>
                  </a:moveTo>
                  <a:lnTo>
                    <a:pt x="30328" y="38401"/>
                  </a:lnTo>
                  <a:cubicBezTo>
                    <a:pt x="24557" y="46431"/>
                    <a:pt x="29098" y="51106"/>
                    <a:pt x="33974" y="56139"/>
                  </a:cubicBezTo>
                  <a:cubicBezTo>
                    <a:pt x="47395" y="69873"/>
                    <a:pt x="50235" y="86425"/>
                    <a:pt x="42519" y="102194"/>
                  </a:cubicBezTo>
                  <a:cubicBezTo>
                    <a:pt x="36748" y="113937"/>
                    <a:pt x="29299" y="115615"/>
                    <a:pt x="19972" y="107003"/>
                  </a:cubicBezTo>
                  <a:cubicBezTo>
                    <a:pt x="2905" y="91346"/>
                    <a:pt x="-3470" y="52560"/>
                    <a:pt x="8027" y="32630"/>
                  </a:cubicBezTo>
                  <a:cubicBezTo>
                    <a:pt x="9794" y="29588"/>
                    <a:pt x="13463" y="24667"/>
                    <a:pt x="15252" y="25070"/>
                  </a:cubicBezTo>
                  <a:cubicBezTo>
                    <a:pt x="29747" y="28291"/>
                    <a:pt x="33773" y="15899"/>
                    <a:pt x="41132" y="8696"/>
                  </a:cubicBezTo>
                  <a:cubicBezTo>
                    <a:pt x="48043" y="1986"/>
                    <a:pt x="54843" y="-2890"/>
                    <a:pt x="64148" y="4871"/>
                  </a:cubicBezTo>
                  <a:cubicBezTo>
                    <a:pt x="72447" y="11783"/>
                    <a:pt x="70255" y="19097"/>
                    <a:pt x="65446" y="26546"/>
                  </a:cubicBezTo>
                  <a:cubicBezTo>
                    <a:pt x="61106" y="33279"/>
                    <a:pt x="56566" y="39855"/>
                    <a:pt x="51130" y="479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0" name="Полилиния: фигура 419">
              <a:extLst>
                <a:ext uri="{FF2B5EF4-FFF2-40B4-BE49-F238E27FC236}">
                  <a16:creationId xmlns:a16="http://schemas.microsoft.com/office/drawing/2014/main" id="{C089C1F4-EDA6-4F20-B9E7-2400F3EAF5BE}"/>
                </a:ext>
              </a:extLst>
            </p:cNvPr>
            <p:cNvSpPr/>
            <p:nvPr/>
          </p:nvSpPr>
          <p:spPr>
            <a:xfrm>
              <a:off x="5133933" y="1959898"/>
              <a:ext cx="85335" cy="80958"/>
            </a:xfrm>
            <a:custGeom>
              <a:avLst/>
              <a:gdLst>
                <a:gd name="connsiteX0" fmla="*/ 2215 w 85335"/>
                <a:gd name="connsiteY0" fmla="*/ 54536 h 80958"/>
                <a:gd name="connsiteX1" fmla="*/ 26551 w 85335"/>
                <a:gd name="connsiteY1" fmla="*/ 18390 h 80958"/>
                <a:gd name="connsiteX2" fmla="*/ 40106 w 85335"/>
                <a:gd name="connsiteY2" fmla="*/ 898 h 80958"/>
                <a:gd name="connsiteX3" fmla="*/ 54354 w 85335"/>
                <a:gd name="connsiteY3" fmla="*/ 13178 h 80958"/>
                <a:gd name="connsiteX4" fmla="*/ 87168 w 85335"/>
                <a:gd name="connsiteY4" fmla="*/ 16735 h 80958"/>
                <a:gd name="connsiteX5" fmla="*/ 78623 w 85335"/>
                <a:gd name="connsiteY5" fmla="*/ 59099 h 80958"/>
                <a:gd name="connsiteX6" fmla="*/ 74150 w 85335"/>
                <a:gd name="connsiteY6" fmla="*/ 69165 h 80958"/>
                <a:gd name="connsiteX7" fmla="*/ 50865 w 85335"/>
                <a:gd name="connsiteY7" fmla="*/ 78112 h 80958"/>
                <a:gd name="connsiteX8" fmla="*/ 20020 w 85335"/>
                <a:gd name="connsiteY8" fmla="*/ 66503 h 80958"/>
                <a:gd name="connsiteX9" fmla="*/ 2215 w 85335"/>
                <a:gd name="connsiteY9" fmla="*/ 54536 h 8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335" h="80958">
                  <a:moveTo>
                    <a:pt x="2215" y="54536"/>
                  </a:moveTo>
                  <a:cubicBezTo>
                    <a:pt x="16105" y="42592"/>
                    <a:pt x="30555" y="37022"/>
                    <a:pt x="26551" y="18390"/>
                  </a:cubicBezTo>
                  <a:cubicBezTo>
                    <a:pt x="25612" y="14073"/>
                    <a:pt x="34648" y="7608"/>
                    <a:pt x="40106" y="898"/>
                  </a:cubicBezTo>
                  <a:cubicBezTo>
                    <a:pt x="45810" y="5729"/>
                    <a:pt x="50842" y="8839"/>
                    <a:pt x="54354" y="13178"/>
                  </a:cubicBezTo>
                  <a:cubicBezTo>
                    <a:pt x="63301" y="24161"/>
                    <a:pt x="72875" y="29574"/>
                    <a:pt x="87168" y="16735"/>
                  </a:cubicBezTo>
                  <a:cubicBezTo>
                    <a:pt x="89405" y="34181"/>
                    <a:pt x="81196" y="46126"/>
                    <a:pt x="78623" y="59099"/>
                  </a:cubicBezTo>
                  <a:cubicBezTo>
                    <a:pt x="77930" y="62611"/>
                    <a:pt x="75604" y="65810"/>
                    <a:pt x="74150" y="69165"/>
                  </a:cubicBezTo>
                  <a:cubicBezTo>
                    <a:pt x="67596" y="83771"/>
                    <a:pt x="65516" y="84308"/>
                    <a:pt x="50865" y="78112"/>
                  </a:cubicBezTo>
                  <a:cubicBezTo>
                    <a:pt x="40755" y="73795"/>
                    <a:pt x="30040" y="70932"/>
                    <a:pt x="20020" y="66503"/>
                  </a:cubicBezTo>
                  <a:cubicBezTo>
                    <a:pt x="14360" y="63976"/>
                    <a:pt x="9596" y="59591"/>
                    <a:pt x="2215" y="5453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1" name="Полилиния: фигура 420">
              <a:extLst>
                <a:ext uri="{FF2B5EF4-FFF2-40B4-BE49-F238E27FC236}">
                  <a16:creationId xmlns:a16="http://schemas.microsoft.com/office/drawing/2014/main" id="{C0FF8B6D-CAD1-43C5-9DBE-2F09C5A99997}"/>
                </a:ext>
              </a:extLst>
            </p:cNvPr>
            <p:cNvSpPr/>
            <p:nvPr/>
          </p:nvSpPr>
          <p:spPr>
            <a:xfrm>
              <a:off x="6869837" y="2147456"/>
              <a:ext cx="89177" cy="76331"/>
            </a:xfrm>
            <a:custGeom>
              <a:avLst/>
              <a:gdLst>
                <a:gd name="connsiteX0" fmla="*/ 60596 w 89177"/>
                <a:gd name="connsiteY0" fmla="*/ 41716 h 76331"/>
                <a:gd name="connsiteX1" fmla="*/ 37155 w 89177"/>
                <a:gd name="connsiteY1" fmla="*/ 41716 h 76331"/>
                <a:gd name="connsiteX2" fmla="*/ 4498 w 89177"/>
                <a:gd name="connsiteY2" fmla="*/ 75268 h 76331"/>
                <a:gd name="connsiteX3" fmla="*/ 5124 w 89177"/>
                <a:gd name="connsiteY3" fmla="*/ 75693 h 76331"/>
                <a:gd name="connsiteX4" fmla="*/ 14384 w 89177"/>
                <a:gd name="connsiteY4" fmla="*/ 31874 h 76331"/>
                <a:gd name="connsiteX5" fmla="*/ 74017 w 89177"/>
                <a:gd name="connsiteY5" fmla="*/ 1812 h 76331"/>
                <a:gd name="connsiteX6" fmla="*/ 86879 w 89177"/>
                <a:gd name="connsiteY6" fmla="*/ 11139 h 76331"/>
                <a:gd name="connsiteX7" fmla="*/ 86744 w 89177"/>
                <a:gd name="connsiteY7" fmla="*/ 45094 h 76331"/>
                <a:gd name="connsiteX8" fmla="*/ 75560 w 89177"/>
                <a:gd name="connsiteY8" fmla="*/ 56457 h 76331"/>
                <a:gd name="connsiteX9" fmla="*/ 61268 w 89177"/>
                <a:gd name="connsiteY9" fmla="*/ 45273 h 76331"/>
                <a:gd name="connsiteX10" fmla="*/ 59836 w 89177"/>
                <a:gd name="connsiteY10" fmla="*/ 41135 h 76331"/>
                <a:gd name="connsiteX11" fmla="*/ 66144 w 89177"/>
                <a:gd name="connsiteY11" fmla="*/ 22055 h 76331"/>
                <a:gd name="connsiteX12" fmla="*/ 60596 w 89177"/>
                <a:gd name="connsiteY12" fmla="*/ 41716 h 7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177" h="76331">
                  <a:moveTo>
                    <a:pt x="60596" y="41716"/>
                  </a:moveTo>
                  <a:lnTo>
                    <a:pt x="37155" y="41716"/>
                  </a:lnTo>
                  <a:cubicBezTo>
                    <a:pt x="35142" y="79518"/>
                    <a:pt x="34918" y="79742"/>
                    <a:pt x="4498" y="75268"/>
                  </a:cubicBezTo>
                  <a:lnTo>
                    <a:pt x="5124" y="75693"/>
                  </a:lnTo>
                  <a:cubicBezTo>
                    <a:pt x="-446" y="59253"/>
                    <a:pt x="1635" y="43617"/>
                    <a:pt x="14384" y="31874"/>
                  </a:cubicBezTo>
                  <a:cubicBezTo>
                    <a:pt x="31205" y="16485"/>
                    <a:pt x="46728" y="-3646"/>
                    <a:pt x="74017" y="1812"/>
                  </a:cubicBezTo>
                  <a:cubicBezTo>
                    <a:pt x="78871" y="2774"/>
                    <a:pt x="85201" y="6934"/>
                    <a:pt x="86879" y="11139"/>
                  </a:cubicBezTo>
                  <a:cubicBezTo>
                    <a:pt x="90972" y="22055"/>
                    <a:pt x="94618" y="34022"/>
                    <a:pt x="86744" y="45094"/>
                  </a:cubicBezTo>
                  <a:cubicBezTo>
                    <a:pt x="83568" y="49567"/>
                    <a:pt x="78446" y="57061"/>
                    <a:pt x="75560" y="56457"/>
                  </a:cubicBezTo>
                  <a:cubicBezTo>
                    <a:pt x="70237" y="55338"/>
                    <a:pt x="65830" y="49456"/>
                    <a:pt x="61268" y="45273"/>
                  </a:cubicBezTo>
                  <a:cubicBezTo>
                    <a:pt x="60328" y="44423"/>
                    <a:pt x="60306" y="42544"/>
                    <a:pt x="59836" y="41135"/>
                  </a:cubicBezTo>
                  <a:cubicBezTo>
                    <a:pt x="71244" y="33485"/>
                    <a:pt x="71244" y="33485"/>
                    <a:pt x="66144" y="22055"/>
                  </a:cubicBezTo>
                  <a:cubicBezTo>
                    <a:pt x="64086" y="29593"/>
                    <a:pt x="62296" y="35655"/>
                    <a:pt x="60596" y="4171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2" name="Полилиния: фигура 421">
              <a:extLst>
                <a:ext uri="{FF2B5EF4-FFF2-40B4-BE49-F238E27FC236}">
                  <a16:creationId xmlns:a16="http://schemas.microsoft.com/office/drawing/2014/main" id="{D15D1B1C-814C-4AF8-9858-F29793C018D7}"/>
                </a:ext>
              </a:extLst>
            </p:cNvPr>
            <p:cNvSpPr/>
            <p:nvPr/>
          </p:nvSpPr>
          <p:spPr>
            <a:xfrm>
              <a:off x="6664442" y="2693140"/>
              <a:ext cx="128988" cy="62518"/>
            </a:xfrm>
            <a:custGeom>
              <a:avLst/>
              <a:gdLst>
                <a:gd name="connsiteX0" fmla="*/ 116686 w 128988"/>
                <a:gd name="connsiteY0" fmla="*/ 24094 h 62518"/>
                <a:gd name="connsiteX1" fmla="*/ 122211 w 128988"/>
                <a:gd name="connsiteY1" fmla="*/ 45790 h 62518"/>
                <a:gd name="connsiteX2" fmla="*/ 5182 w 128988"/>
                <a:gd name="connsiteY2" fmla="*/ 63416 h 62518"/>
                <a:gd name="connsiteX3" fmla="*/ 21422 w 128988"/>
                <a:gd name="connsiteY3" fmla="*/ 29551 h 62518"/>
                <a:gd name="connsiteX4" fmla="*/ 64614 w 128988"/>
                <a:gd name="connsiteY4" fmla="*/ 26532 h 62518"/>
                <a:gd name="connsiteX5" fmla="*/ 92775 w 128988"/>
                <a:gd name="connsiteY5" fmla="*/ 35031 h 62518"/>
                <a:gd name="connsiteX6" fmla="*/ 118923 w 128988"/>
                <a:gd name="connsiteY6" fmla="*/ 898 h 62518"/>
                <a:gd name="connsiteX7" fmla="*/ 131203 w 128988"/>
                <a:gd name="connsiteY7" fmla="*/ 27605 h 6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988" h="62518">
                  <a:moveTo>
                    <a:pt x="116686" y="24094"/>
                  </a:moveTo>
                  <a:cubicBezTo>
                    <a:pt x="118364" y="30804"/>
                    <a:pt x="119930" y="36843"/>
                    <a:pt x="122211" y="45790"/>
                  </a:cubicBezTo>
                  <a:lnTo>
                    <a:pt x="5182" y="63416"/>
                  </a:lnTo>
                  <a:cubicBezTo>
                    <a:pt x="-6158" y="43285"/>
                    <a:pt x="18447" y="39908"/>
                    <a:pt x="21422" y="29551"/>
                  </a:cubicBezTo>
                  <a:cubicBezTo>
                    <a:pt x="37325" y="28634"/>
                    <a:pt x="51372" y="29551"/>
                    <a:pt x="64614" y="26532"/>
                  </a:cubicBezTo>
                  <a:cubicBezTo>
                    <a:pt x="75798" y="24094"/>
                    <a:pt x="84253" y="24474"/>
                    <a:pt x="92775" y="35031"/>
                  </a:cubicBezTo>
                  <a:cubicBezTo>
                    <a:pt x="88525" y="13804"/>
                    <a:pt x="100895" y="6803"/>
                    <a:pt x="118923" y="898"/>
                  </a:cubicBezTo>
                  <a:lnTo>
                    <a:pt x="131203" y="27605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3" name="Полилиния: фигура 422">
              <a:extLst>
                <a:ext uri="{FF2B5EF4-FFF2-40B4-BE49-F238E27FC236}">
                  <a16:creationId xmlns:a16="http://schemas.microsoft.com/office/drawing/2014/main" id="{6F1698D1-7EDD-4013-9184-96CDC99B3FD8}"/>
                </a:ext>
              </a:extLst>
            </p:cNvPr>
            <p:cNvSpPr/>
            <p:nvPr/>
          </p:nvSpPr>
          <p:spPr>
            <a:xfrm>
              <a:off x="6136820" y="3973054"/>
              <a:ext cx="70717" cy="89158"/>
            </a:xfrm>
            <a:custGeom>
              <a:avLst/>
              <a:gdLst>
                <a:gd name="connsiteX0" fmla="*/ 43237 w 70717"/>
                <a:gd name="connsiteY0" fmla="*/ 78067 h 89158"/>
                <a:gd name="connsiteX1" fmla="*/ 31494 w 70717"/>
                <a:gd name="connsiteY1" fmla="*/ 52948 h 89158"/>
                <a:gd name="connsiteX2" fmla="*/ 2215 w 70717"/>
                <a:gd name="connsiteY2" fmla="*/ 90056 h 89158"/>
                <a:gd name="connsiteX3" fmla="*/ 10871 w 70717"/>
                <a:gd name="connsiteY3" fmla="*/ 45030 h 89158"/>
                <a:gd name="connsiteX4" fmla="*/ 13264 w 70717"/>
                <a:gd name="connsiteY4" fmla="*/ 25503 h 89158"/>
                <a:gd name="connsiteX5" fmla="*/ 26350 w 70717"/>
                <a:gd name="connsiteY5" fmla="*/ 898 h 89158"/>
                <a:gd name="connsiteX6" fmla="*/ 62787 w 70717"/>
                <a:gd name="connsiteY6" fmla="*/ 25234 h 89158"/>
                <a:gd name="connsiteX7" fmla="*/ 72875 w 70717"/>
                <a:gd name="connsiteY7" fmla="*/ 42972 h 89158"/>
                <a:gd name="connsiteX8" fmla="*/ 43237 w 70717"/>
                <a:gd name="connsiteY8" fmla="*/ 78067 h 8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717" h="89158">
                  <a:moveTo>
                    <a:pt x="43237" y="78067"/>
                  </a:moveTo>
                  <a:lnTo>
                    <a:pt x="31494" y="52948"/>
                  </a:lnTo>
                  <a:cubicBezTo>
                    <a:pt x="26663" y="68293"/>
                    <a:pt x="26730" y="86321"/>
                    <a:pt x="2215" y="90056"/>
                  </a:cubicBezTo>
                  <a:cubicBezTo>
                    <a:pt x="5525" y="72945"/>
                    <a:pt x="8366" y="59010"/>
                    <a:pt x="10871" y="45030"/>
                  </a:cubicBezTo>
                  <a:cubicBezTo>
                    <a:pt x="12213" y="38601"/>
                    <a:pt x="13018" y="32068"/>
                    <a:pt x="13264" y="25503"/>
                  </a:cubicBezTo>
                  <a:cubicBezTo>
                    <a:pt x="13264" y="12999"/>
                    <a:pt x="12974" y="12999"/>
                    <a:pt x="26350" y="898"/>
                  </a:cubicBezTo>
                  <a:cubicBezTo>
                    <a:pt x="35297" y="13603"/>
                    <a:pt x="45810" y="23646"/>
                    <a:pt x="62787" y="25234"/>
                  </a:cubicBezTo>
                  <a:cubicBezTo>
                    <a:pt x="70996" y="26017"/>
                    <a:pt x="73345" y="34987"/>
                    <a:pt x="72875" y="42972"/>
                  </a:cubicBezTo>
                  <a:cubicBezTo>
                    <a:pt x="71779" y="60665"/>
                    <a:pt x="61534" y="70932"/>
                    <a:pt x="43237" y="780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4" name="Полилиния: фигура 423">
              <a:extLst>
                <a:ext uri="{FF2B5EF4-FFF2-40B4-BE49-F238E27FC236}">
                  <a16:creationId xmlns:a16="http://schemas.microsoft.com/office/drawing/2014/main" id="{B74DACD7-CF42-471C-B494-B5A9B55E2859}"/>
                </a:ext>
              </a:extLst>
            </p:cNvPr>
            <p:cNvSpPr/>
            <p:nvPr/>
          </p:nvSpPr>
          <p:spPr>
            <a:xfrm>
              <a:off x="5797997" y="3750426"/>
              <a:ext cx="80008" cy="72273"/>
            </a:xfrm>
            <a:custGeom>
              <a:avLst/>
              <a:gdLst>
                <a:gd name="connsiteX0" fmla="*/ 71885 w 80008"/>
                <a:gd name="connsiteY0" fmla="*/ 898 h 72273"/>
                <a:gd name="connsiteX1" fmla="*/ 75129 w 80008"/>
                <a:gd name="connsiteY1" fmla="*/ 66570 h 72273"/>
                <a:gd name="connsiteX2" fmla="*/ 53499 w 80008"/>
                <a:gd name="connsiteY2" fmla="*/ 63126 h 72273"/>
                <a:gd name="connsiteX3" fmla="*/ 49853 w 80008"/>
                <a:gd name="connsiteY3" fmla="*/ 45768 h 72273"/>
                <a:gd name="connsiteX4" fmla="*/ 31645 w 80008"/>
                <a:gd name="connsiteY4" fmla="*/ 33175 h 72273"/>
                <a:gd name="connsiteX5" fmla="*/ 24510 w 80008"/>
                <a:gd name="connsiteY5" fmla="*/ 60016 h 72273"/>
                <a:gd name="connsiteX6" fmla="*/ 14735 w 80008"/>
                <a:gd name="connsiteY6" fmla="*/ 4947 h 72273"/>
                <a:gd name="connsiteX7" fmla="*/ 30818 w 80008"/>
                <a:gd name="connsiteY7" fmla="*/ 14050 h 72273"/>
                <a:gd name="connsiteX8" fmla="*/ 66606 w 80008"/>
                <a:gd name="connsiteY8" fmla="*/ 7631 h 72273"/>
                <a:gd name="connsiteX9" fmla="*/ 71885 w 80008"/>
                <a:gd name="connsiteY9" fmla="*/ 898 h 7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08" h="72273">
                  <a:moveTo>
                    <a:pt x="71885" y="898"/>
                  </a:moveTo>
                  <a:cubicBezTo>
                    <a:pt x="84478" y="17495"/>
                    <a:pt x="85574" y="53440"/>
                    <a:pt x="75129" y="66570"/>
                  </a:cubicBezTo>
                  <a:cubicBezTo>
                    <a:pt x="67233" y="76457"/>
                    <a:pt x="57950" y="75182"/>
                    <a:pt x="53499" y="63126"/>
                  </a:cubicBezTo>
                  <a:cubicBezTo>
                    <a:pt x="51486" y="57645"/>
                    <a:pt x="51128" y="51539"/>
                    <a:pt x="49853" y="45768"/>
                  </a:cubicBezTo>
                  <a:cubicBezTo>
                    <a:pt x="47862" y="36687"/>
                    <a:pt x="43143" y="31207"/>
                    <a:pt x="31645" y="33175"/>
                  </a:cubicBezTo>
                  <a:lnTo>
                    <a:pt x="24510" y="60016"/>
                  </a:lnTo>
                  <a:cubicBezTo>
                    <a:pt x="-1347" y="54693"/>
                    <a:pt x="-4859" y="36731"/>
                    <a:pt x="14735" y="4947"/>
                  </a:cubicBezTo>
                  <a:cubicBezTo>
                    <a:pt x="20014" y="7922"/>
                    <a:pt x="25673" y="10606"/>
                    <a:pt x="30818" y="14050"/>
                  </a:cubicBezTo>
                  <a:cubicBezTo>
                    <a:pt x="49383" y="26487"/>
                    <a:pt x="53186" y="25905"/>
                    <a:pt x="66606" y="7631"/>
                  </a:cubicBezTo>
                  <a:cubicBezTo>
                    <a:pt x="68016" y="5864"/>
                    <a:pt x="69380" y="4164"/>
                    <a:pt x="7188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5" name="Полилиния: фигура 424">
              <a:extLst>
                <a:ext uri="{FF2B5EF4-FFF2-40B4-BE49-F238E27FC236}">
                  <a16:creationId xmlns:a16="http://schemas.microsoft.com/office/drawing/2014/main" id="{A60292DF-66F8-4D05-A201-4B9C1B8E08E2}"/>
                </a:ext>
              </a:extLst>
            </p:cNvPr>
            <p:cNvSpPr/>
            <p:nvPr/>
          </p:nvSpPr>
          <p:spPr>
            <a:xfrm>
              <a:off x="5824770" y="1625184"/>
              <a:ext cx="76538" cy="108014"/>
            </a:xfrm>
            <a:custGeom>
              <a:avLst/>
              <a:gdLst>
                <a:gd name="connsiteX0" fmla="*/ 73676 w 76538"/>
                <a:gd name="connsiteY0" fmla="*/ 34249 h 108014"/>
                <a:gd name="connsiteX1" fmla="*/ 56273 w 76538"/>
                <a:gd name="connsiteY1" fmla="*/ 20940 h 108014"/>
                <a:gd name="connsiteX2" fmla="*/ 45089 w 76538"/>
                <a:gd name="connsiteY2" fmla="*/ 56124 h 108014"/>
                <a:gd name="connsiteX3" fmla="*/ 15542 w 76538"/>
                <a:gd name="connsiteY3" fmla="*/ 44158 h 108014"/>
                <a:gd name="connsiteX4" fmla="*/ 49093 w 76538"/>
                <a:gd name="connsiteY4" fmla="*/ 83212 h 108014"/>
                <a:gd name="connsiteX5" fmla="*/ 48042 w 76538"/>
                <a:gd name="connsiteY5" fmla="*/ 94172 h 108014"/>
                <a:gd name="connsiteX6" fmla="*/ 36724 w 76538"/>
                <a:gd name="connsiteY6" fmla="*/ 108913 h 108014"/>
                <a:gd name="connsiteX7" fmla="*/ 23460 w 76538"/>
                <a:gd name="connsiteY7" fmla="*/ 95805 h 108014"/>
                <a:gd name="connsiteX8" fmla="*/ 3686 w 76538"/>
                <a:gd name="connsiteY8" fmla="*/ 53753 h 108014"/>
                <a:gd name="connsiteX9" fmla="*/ 9458 w 76538"/>
                <a:gd name="connsiteY9" fmla="*/ 34785 h 108014"/>
                <a:gd name="connsiteX10" fmla="*/ 71685 w 76538"/>
                <a:gd name="connsiteY10" fmla="*/ 898 h 108014"/>
                <a:gd name="connsiteX11" fmla="*/ 78753 w 76538"/>
                <a:gd name="connsiteY11" fmla="*/ 31497 h 10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538" h="108014">
                  <a:moveTo>
                    <a:pt x="73676" y="34249"/>
                  </a:moveTo>
                  <a:lnTo>
                    <a:pt x="56273" y="20940"/>
                  </a:lnTo>
                  <a:cubicBezTo>
                    <a:pt x="52180" y="33913"/>
                    <a:pt x="48780" y="44627"/>
                    <a:pt x="45089" y="56124"/>
                  </a:cubicBezTo>
                  <a:lnTo>
                    <a:pt x="15542" y="44158"/>
                  </a:lnTo>
                  <a:cubicBezTo>
                    <a:pt x="19187" y="67018"/>
                    <a:pt x="34666" y="74421"/>
                    <a:pt x="49093" y="83212"/>
                  </a:cubicBezTo>
                  <a:cubicBezTo>
                    <a:pt x="48803" y="87216"/>
                    <a:pt x="49630" y="91399"/>
                    <a:pt x="48042" y="94172"/>
                  </a:cubicBezTo>
                  <a:cubicBezTo>
                    <a:pt x="44642" y="99357"/>
                    <a:pt x="40862" y="104283"/>
                    <a:pt x="36724" y="108913"/>
                  </a:cubicBezTo>
                  <a:cubicBezTo>
                    <a:pt x="32250" y="104596"/>
                    <a:pt x="26278" y="101039"/>
                    <a:pt x="23460" y="95805"/>
                  </a:cubicBezTo>
                  <a:cubicBezTo>
                    <a:pt x="16123" y="82183"/>
                    <a:pt x="10039" y="67912"/>
                    <a:pt x="3686" y="53753"/>
                  </a:cubicBezTo>
                  <a:cubicBezTo>
                    <a:pt x="220" y="45969"/>
                    <a:pt x="3172" y="41116"/>
                    <a:pt x="9458" y="34785"/>
                  </a:cubicBezTo>
                  <a:cubicBezTo>
                    <a:pt x="26435" y="17696"/>
                    <a:pt x="49720" y="14207"/>
                    <a:pt x="71685" y="898"/>
                  </a:cubicBezTo>
                  <a:cubicBezTo>
                    <a:pt x="74414" y="12686"/>
                    <a:pt x="76584" y="22080"/>
                    <a:pt x="78753" y="314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6" name="Полилиния: фигура 425">
              <a:extLst>
                <a:ext uri="{FF2B5EF4-FFF2-40B4-BE49-F238E27FC236}">
                  <a16:creationId xmlns:a16="http://schemas.microsoft.com/office/drawing/2014/main" id="{C1584D4E-44F3-4392-9E90-93C24A5EEA49}"/>
                </a:ext>
              </a:extLst>
            </p:cNvPr>
            <p:cNvSpPr/>
            <p:nvPr/>
          </p:nvSpPr>
          <p:spPr>
            <a:xfrm>
              <a:off x="6198310" y="1018777"/>
              <a:ext cx="97344" cy="53227"/>
            </a:xfrm>
            <a:custGeom>
              <a:avLst/>
              <a:gdLst>
                <a:gd name="connsiteX0" fmla="*/ 2215 w 97344"/>
                <a:gd name="connsiteY0" fmla="*/ 8607 h 53227"/>
                <a:gd name="connsiteX1" fmla="*/ 60595 w 97344"/>
                <a:gd name="connsiteY1" fmla="*/ 912 h 53227"/>
                <a:gd name="connsiteX2" fmla="*/ 66522 w 97344"/>
                <a:gd name="connsiteY2" fmla="*/ 3507 h 53227"/>
                <a:gd name="connsiteX3" fmla="*/ 99559 w 97344"/>
                <a:gd name="connsiteY3" fmla="*/ 12789 h 53227"/>
                <a:gd name="connsiteX4" fmla="*/ 73054 w 97344"/>
                <a:gd name="connsiteY4" fmla="*/ 54125 h 53227"/>
                <a:gd name="connsiteX5" fmla="*/ 2215 w 97344"/>
                <a:gd name="connsiteY5" fmla="*/ 8607 h 5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344" h="53227">
                  <a:moveTo>
                    <a:pt x="2215" y="8607"/>
                  </a:moveTo>
                  <a:cubicBezTo>
                    <a:pt x="21898" y="-1571"/>
                    <a:pt x="41761" y="3395"/>
                    <a:pt x="60595" y="912"/>
                  </a:cubicBezTo>
                  <a:cubicBezTo>
                    <a:pt x="62876" y="769"/>
                    <a:pt x="65091" y="1735"/>
                    <a:pt x="66522" y="3507"/>
                  </a:cubicBezTo>
                  <a:cubicBezTo>
                    <a:pt x="72226" y="15429"/>
                    <a:pt x="83074" y="16189"/>
                    <a:pt x="99559" y="12789"/>
                  </a:cubicBezTo>
                  <a:lnTo>
                    <a:pt x="73054" y="54125"/>
                  </a:lnTo>
                  <a:cubicBezTo>
                    <a:pt x="50149" y="37461"/>
                    <a:pt x="21138" y="33703"/>
                    <a:pt x="2215" y="860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7" name="Полилиния: фигура 426">
              <a:extLst>
                <a:ext uri="{FF2B5EF4-FFF2-40B4-BE49-F238E27FC236}">
                  <a16:creationId xmlns:a16="http://schemas.microsoft.com/office/drawing/2014/main" id="{B1575C11-14DE-4F5A-A0F4-5AB5115A2245}"/>
                </a:ext>
              </a:extLst>
            </p:cNvPr>
            <p:cNvSpPr/>
            <p:nvPr/>
          </p:nvSpPr>
          <p:spPr>
            <a:xfrm>
              <a:off x="6871519" y="1912411"/>
              <a:ext cx="54951" cy="79674"/>
            </a:xfrm>
            <a:custGeom>
              <a:avLst/>
              <a:gdLst>
                <a:gd name="connsiteX0" fmla="*/ 26884 w 54951"/>
                <a:gd name="connsiteY0" fmla="*/ 17786 h 79674"/>
                <a:gd name="connsiteX1" fmla="*/ 9392 w 54951"/>
                <a:gd name="connsiteY1" fmla="*/ 39684 h 79674"/>
                <a:gd name="connsiteX2" fmla="*/ 5075 w 54951"/>
                <a:gd name="connsiteY2" fmla="*/ 898 h 79674"/>
                <a:gd name="connsiteX3" fmla="*/ 38314 w 54951"/>
                <a:gd name="connsiteY3" fmla="*/ 7183 h 79674"/>
                <a:gd name="connsiteX4" fmla="*/ 44062 w 54951"/>
                <a:gd name="connsiteY4" fmla="*/ 10404 h 79674"/>
                <a:gd name="connsiteX5" fmla="*/ 57125 w 54951"/>
                <a:gd name="connsiteY5" fmla="*/ 55968 h 79674"/>
                <a:gd name="connsiteX6" fmla="*/ 31067 w 54951"/>
                <a:gd name="connsiteY6" fmla="*/ 80573 h 79674"/>
                <a:gd name="connsiteX7" fmla="*/ 16840 w 54951"/>
                <a:gd name="connsiteY7" fmla="*/ 60441 h 79674"/>
                <a:gd name="connsiteX8" fmla="*/ 26884 w 54951"/>
                <a:gd name="connsiteY8" fmla="*/ 17786 h 7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51" h="79674">
                  <a:moveTo>
                    <a:pt x="26884" y="17786"/>
                  </a:moveTo>
                  <a:lnTo>
                    <a:pt x="9392" y="39684"/>
                  </a:lnTo>
                  <a:cubicBezTo>
                    <a:pt x="-2732" y="26532"/>
                    <a:pt x="3912" y="14140"/>
                    <a:pt x="5075" y="898"/>
                  </a:cubicBezTo>
                  <a:cubicBezTo>
                    <a:pt x="17131" y="3135"/>
                    <a:pt x="27756" y="4991"/>
                    <a:pt x="38314" y="7183"/>
                  </a:cubicBezTo>
                  <a:cubicBezTo>
                    <a:pt x="40483" y="7747"/>
                    <a:pt x="42452" y="8856"/>
                    <a:pt x="44062" y="10404"/>
                  </a:cubicBezTo>
                  <a:cubicBezTo>
                    <a:pt x="57483" y="22886"/>
                    <a:pt x="56186" y="40489"/>
                    <a:pt x="57125" y="55968"/>
                  </a:cubicBezTo>
                  <a:cubicBezTo>
                    <a:pt x="57953" y="69814"/>
                    <a:pt x="46120" y="77575"/>
                    <a:pt x="31067" y="80573"/>
                  </a:cubicBezTo>
                  <a:lnTo>
                    <a:pt x="16840" y="60441"/>
                  </a:lnTo>
                  <a:cubicBezTo>
                    <a:pt x="21717" y="47110"/>
                    <a:pt x="45315" y="39281"/>
                    <a:pt x="26884" y="1778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8" name="Полилиния: фигура 427">
              <a:extLst>
                <a:ext uri="{FF2B5EF4-FFF2-40B4-BE49-F238E27FC236}">
                  <a16:creationId xmlns:a16="http://schemas.microsoft.com/office/drawing/2014/main" id="{BA5D88BD-807C-4684-8675-EF78EAB6BA54}"/>
                </a:ext>
              </a:extLst>
            </p:cNvPr>
            <p:cNvSpPr/>
            <p:nvPr/>
          </p:nvSpPr>
          <p:spPr>
            <a:xfrm>
              <a:off x="5181189" y="3590406"/>
              <a:ext cx="78563" cy="96360"/>
            </a:xfrm>
            <a:custGeom>
              <a:avLst/>
              <a:gdLst>
                <a:gd name="connsiteX0" fmla="*/ 80778 w 78563"/>
                <a:gd name="connsiteY0" fmla="*/ 38856 h 96360"/>
                <a:gd name="connsiteX1" fmla="*/ 44833 w 78563"/>
                <a:gd name="connsiteY1" fmla="*/ 49682 h 96360"/>
                <a:gd name="connsiteX2" fmla="*/ 29868 w 78563"/>
                <a:gd name="connsiteY2" fmla="*/ 61068 h 96360"/>
                <a:gd name="connsiteX3" fmla="*/ 4257 w 78563"/>
                <a:gd name="connsiteY3" fmla="*/ 97259 h 96360"/>
                <a:gd name="connsiteX4" fmla="*/ 16761 w 78563"/>
                <a:gd name="connsiteY4" fmla="*/ 45209 h 96360"/>
                <a:gd name="connsiteX5" fmla="*/ 51163 w 78563"/>
                <a:gd name="connsiteY5" fmla="*/ 898 h 96360"/>
                <a:gd name="connsiteX6" fmla="*/ 80778 w 78563"/>
                <a:gd name="connsiteY6" fmla="*/ 38856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63" h="96360">
                  <a:moveTo>
                    <a:pt x="80778" y="38856"/>
                  </a:moveTo>
                  <a:cubicBezTo>
                    <a:pt x="68766" y="42368"/>
                    <a:pt x="56486" y="45231"/>
                    <a:pt x="44833" y="49682"/>
                  </a:cubicBezTo>
                  <a:cubicBezTo>
                    <a:pt x="38950" y="52125"/>
                    <a:pt x="33783" y="56048"/>
                    <a:pt x="29868" y="61068"/>
                  </a:cubicBezTo>
                  <a:cubicBezTo>
                    <a:pt x="20765" y="72677"/>
                    <a:pt x="12735" y="85136"/>
                    <a:pt x="4257" y="97259"/>
                  </a:cubicBezTo>
                  <a:cubicBezTo>
                    <a:pt x="-1133" y="77620"/>
                    <a:pt x="4526" y="60687"/>
                    <a:pt x="16761" y="45209"/>
                  </a:cubicBezTo>
                  <a:cubicBezTo>
                    <a:pt x="27744" y="31363"/>
                    <a:pt x="38435" y="17316"/>
                    <a:pt x="51163" y="898"/>
                  </a:cubicBezTo>
                  <a:cubicBezTo>
                    <a:pt x="60982" y="14028"/>
                    <a:pt x="78496" y="19642"/>
                    <a:pt x="80778" y="388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9" name="Полилиния: фигура 428">
              <a:extLst>
                <a:ext uri="{FF2B5EF4-FFF2-40B4-BE49-F238E27FC236}">
                  <a16:creationId xmlns:a16="http://schemas.microsoft.com/office/drawing/2014/main" id="{AD09A217-9237-4220-A04C-0DEFB89976DB}"/>
                </a:ext>
              </a:extLst>
            </p:cNvPr>
            <p:cNvSpPr/>
            <p:nvPr/>
          </p:nvSpPr>
          <p:spPr>
            <a:xfrm>
              <a:off x="5775995" y="3694999"/>
              <a:ext cx="80130" cy="59532"/>
            </a:xfrm>
            <a:custGeom>
              <a:avLst/>
              <a:gdLst>
                <a:gd name="connsiteX0" fmla="*/ 17926 w 80130"/>
                <a:gd name="connsiteY0" fmla="*/ 19553 h 59532"/>
                <a:gd name="connsiteX1" fmla="*/ 13452 w 80130"/>
                <a:gd name="connsiteY1" fmla="*/ 59547 h 59532"/>
                <a:gd name="connsiteX2" fmla="*/ 8442 w 80130"/>
                <a:gd name="connsiteY2" fmla="*/ 59547 h 59532"/>
                <a:gd name="connsiteX3" fmla="*/ 4236 w 80130"/>
                <a:gd name="connsiteY3" fmla="*/ 22819 h 59532"/>
                <a:gd name="connsiteX4" fmla="*/ 35932 w 80130"/>
                <a:gd name="connsiteY4" fmla="*/ 898 h 59532"/>
                <a:gd name="connsiteX5" fmla="*/ 56980 w 80130"/>
                <a:gd name="connsiteY5" fmla="*/ 21029 h 59532"/>
                <a:gd name="connsiteX6" fmla="*/ 82345 w 80130"/>
                <a:gd name="connsiteY6" fmla="*/ 34316 h 59532"/>
                <a:gd name="connsiteX7" fmla="*/ 73890 w 80130"/>
                <a:gd name="connsiteY7" fmla="*/ 51382 h 59532"/>
                <a:gd name="connsiteX8" fmla="*/ 57875 w 80130"/>
                <a:gd name="connsiteY8" fmla="*/ 60330 h 59532"/>
                <a:gd name="connsiteX9" fmla="*/ 43134 w 80130"/>
                <a:gd name="connsiteY9" fmla="*/ 46707 h 59532"/>
                <a:gd name="connsiteX10" fmla="*/ 17926 w 80130"/>
                <a:gd name="connsiteY10" fmla="*/ 19553 h 5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130" h="59532">
                  <a:moveTo>
                    <a:pt x="17926" y="19553"/>
                  </a:moveTo>
                  <a:cubicBezTo>
                    <a:pt x="16293" y="34383"/>
                    <a:pt x="14884" y="46976"/>
                    <a:pt x="13452" y="59547"/>
                  </a:cubicBezTo>
                  <a:lnTo>
                    <a:pt x="8442" y="59547"/>
                  </a:lnTo>
                  <a:cubicBezTo>
                    <a:pt x="2671" y="48027"/>
                    <a:pt x="121" y="35099"/>
                    <a:pt x="4236" y="22819"/>
                  </a:cubicBezTo>
                  <a:cubicBezTo>
                    <a:pt x="9135" y="8123"/>
                    <a:pt x="27141" y="12149"/>
                    <a:pt x="35932" y="898"/>
                  </a:cubicBezTo>
                  <a:cubicBezTo>
                    <a:pt x="44230" y="8973"/>
                    <a:pt x="49934" y="15885"/>
                    <a:pt x="56980" y="21029"/>
                  </a:cubicBezTo>
                  <a:cubicBezTo>
                    <a:pt x="64026" y="26174"/>
                    <a:pt x="72279" y="29171"/>
                    <a:pt x="82345" y="34316"/>
                  </a:cubicBezTo>
                  <a:cubicBezTo>
                    <a:pt x="79505" y="40333"/>
                    <a:pt x="77871" y="47021"/>
                    <a:pt x="73890" y="51382"/>
                  </a:cubicBezTo>
                  <a:cubicBezTo>
                    <a:pt x="69909" y="55744"/>
                    <a:pt x="62415" y="61247"/>
                    <a:pt x="57875" y="60330"/>
                  </a:cubicBezTo>
                  <a:cubicBezTo>
                    <a:pt x="52037" y="58965"/>
                    <a:pt x="44454" y="52344"/>
                    <a:pt x="43134" y="46707"/>
                  </a:cubicBezTo>
                  <a:cubicBezTo>
                    <a:pt x="40137" y="33175"/>
                    <a:pt x="31570" y="26599"/>
                    <a:pt x="17926" y="195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0" name="Полилиния: фигура 429">
              <a:extLst>
                <a:ext uri="{FF2B5EF4-FFF2-40B4-BE49-F238E27FC236}">
                  <a16:creationId xmlns:a16="http://schemas.microsoft.com/office/drawing/2014/main" id="{3C2FEA71-FA8C-44D1-A941-9C324246A59B}"/>
                </a:ext>
              </a:extLst>
            </p:cNvPr>
            <p:cNvSpPr/>
            <p:nvPr/>
          </p:nvSpPr>
          <p:spPr>
            <a:xfrm>
              <a:off x="5687740" y="2554929"/>
              <a:ext cx="82329" cy="54436"/>
            </a:xfrm>
            <a:custGeom>
              <a:avLst/>
              <a:gdLst>
                <a:gd name="connsiteX0" fmla="*/ 32724 w 82329"/>
                <a:gd name="connsiteY0" fmla="*/ 55006 h 54436"/>
                <a:gd name="connsiteX1" fmla="*/ 20198 w 82329"/>
                <a:gd name="connsiteY1" fmla="*/ 24675 h 54436"/>
                <a:gd name="connsiteX2" fmla="*/ 6084 w 82329"/>
                <a:gd name="connsiteY2" fmla="*/ 34942 h 54436"/>
                <a:gd name="connsiteX3" fmla="*/ 2215 w 82329"/>
                <a:gd name="connsiteY3" fmla="*/ 32705 h 54436"/>
                <a:gd name="connsiteX4" fmla="*/ 14696 w 82329"/>
                <a:gd name="connsiteY4" fmla="*/ 898 h 54436"/>
                <a:gd name="connsiteX5" fmla="*/ 76588 w 82329"/>
                <a:gd name="connsiteY5" fmla="*/ 16019 h 54436"/>
                <a:gd name="connsiteX6" fmla="*/ 84528 w 82329"/>
                <a:gd name="connsiteY6" fmla="*/ 27605 h 54436"/>
                <a:gd name="connsiteX7" fmla="*/ 76856 w 82329"/>
                <a:gd name="connsiteY7" fmla="*/ 37045 h 54436"/>
                <a:gd name="connsiteX8" fmla="*/ 39144 w 82329"/>
                <a:gd name="connsiteY8" fmla="*/ 54939 h 54436"/>
                <a:gd name="connsiteX9" fmla="*/ 32724 w 82329"/>
                <a:gd name="connsiteY9" fmla="*/ 55006 h 5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29" h="54436">
                  <a:moveTo>
                    <a:pt x="32724" y="55006"/>
                  </a:moveTo>
                  <a:cubicBezTo>
                    <a:pt x="26238" y="46059"/>
                    <a:pt x="35364" y="31341"/>
                    <a:pt x="20198" y="24675"/>
                  </a:cubicBezTo>
                  <a:lnTo>
                    <a:pt x="6084" y="34942"/>
                  </a:lnTo>
                  <a:lnTo>
                    <a:pt x="2215" y="32705"/>
                  </a:lnTo>
                  <a:lnTo>
                    <a:pt x="14696" y="898"/>
                  </a:lnTo>
                  <a:cubicBezTo>
                    <a:pt x="35498" y="5819"/>
                    <a:pt x="56233" y="10270"/>
                    <a:pt x="76588" y="16019"/>
                  </a:cubicBezTo>
                  <a:cubicBezTo>
                    <a:pt x="80234" y="17048"/>
                    <a:pt x="84081" y="23355"/>
                    <a:pt x="84528" y="27605"/>
                  </a:cubicBezTo>
                  <a:cubicBezTo>
                    <a:pt x="84864" y="30580"/>
                    <a:pt x="79786" y="36888"/>
                    <a:pt x="76856" y="37045"/>
                  </a:cubicBezTo>
                  <a:cubicBezTo>
                    <a:pt x="61556" y="37895"/>
                    <a:pt x="51267" y="48228"/>
                    <a:pt x="39144" y="54939"/>
                  </a:cubicBezTo>
                  <a:cubicBezTo>
                    <a:pt x="37511" y="55789"/>
                    <a:pt x="34827" y="55006"/>
                    <a:pt x="32724" y="5500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1" name="Полилиния: фигура 430">
              <a:extLst>
                <a:ext uri="{FF2B5EF4-FFF2-40B4-BE49-F238E27FC236}">
                  <a16:creationId xmlns:a16="http://schemas.microsoft.com/office/drawing/2014/main" id="{9F4FCF0F-0755-41B9-8234-45BAED73E721}"/>
                </a:ext>
              </a:extLst>
            </p:cNvPr>
            <p:cNvSpPr/>
            <p:nvPr/>
          </p:nvSpPr>
          <p:spPr>
            <a:xfrm>
              <a:off x="5547353" y="2907559"/>
              <a:ext cx="78661" cy="60035"/>
            </a:xfrm>
            <a:custGeom>
              <a:avLst/>
              <a:gdLst>
                <a:gd name="connsiteX0" fmla="*/ 6135 w 78661"/>
                <a:gd name="connsiteY0" fmla="*/ 55968 h 60035"/>
                <a:gd name="connsiteX1" fmla="*/ 2288 w 78661"/>
                <a:gd name="connsiteY1" fmla="*/ 40959 h 60035"/>
                <a:gd name="connsiteX2" fmla="*/ 14769 w 78661"/>
                <a:gd name="connsiteY2" fmla="*/ 25838 h 60035"/>
                <a:gd name="connsiteX3" fmla="*/ 37137 w 78661"/>
                <a:gd name="connsiteY3" fmla="*/ 19844 h 60035"/>
                <a:gd name="connsiteX4" fmla="*/ 51922 w 78661"/>
                <a:gd name="connsiteY4" fmla="*/ 28097 h 60035"/>
                <a:gd name="connsiteX5" fmla="*/ 54003 w 78661"/>
                <a:gd name="connsiteY5" fmla="*/ 45075 h 60035"/>
                <a:gd name="connsiteX6" fmla="*/ 55926 w 78661"/>
                <a:gd name="connsiteY6" fmla="*/ 45880 h 60035"/>
                <a:gd name="connsiteX7" fmla="*/ 56731 w 78661"/>
                <a:gd name="connsiteY7" fmla="*/ 898 h 60035"/>
                <a:gd name="connsiteX8" fmla="*/ 76863 w 78661"/>
                <a:gd name="connsiteY8" fmla="*/ 41160 h 60035"/>
                <a:gd name="connsiteX9" fmla="*/ 64113 w 78661"/>
                <a:gd name="connsiteY9" fmla="*/ 59055 h 60035"/>
                <a:gd name="connsiteX10" fmla="*/ 44518 w 78661"/>
                <a:gd name="connsiteY10" fmla="*/ 60933 h 60035"/>
                <a:gd name="connsiteX11" fmla="*/ 24522 w 78661"/>
                <a:gd name="connsiteY11" fmla="*/ 43554 h 60035"/>
                <a:gd name="connsiteX12" fmla="*/ 5330 w 78661"/>
                <a:gd name="connsiteY12" fmla="*/ 55409 h 6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61" h="60035">
                  <a:moveTo>
                    <a:pt x="6135" y="55968"/>
                  </a:moveTo>
                  <a:cubicBezTo>
                    <a:pt x="4793" y="50957"/>
                    <a:pt x="2713" y="46036"/>
                    <a:pt x="2288" y="40959"/>
                  </a:cubicBezTo>
                  <a:cubicBezTo>
                    <a:pt x="1527" y="32258"/>
                    <a:pt x="6761" y="25525"/>
                    <a:pt x="14769" y="25838"/>
                  </a:cubicBezTo>
                  <a:cubicBezTo>
                    <a:pt x="22688" y="26350"/>
                    <a:pt x="30538" y="24243"/>
                    <a:pt x="37137" y="19844"/>
                  </a:cubicBezTo>
                  <a:cubicBezTo>
                    <a:pt x="45637" y="14408"/>
                    <a:pt x="50692" y="17920"/>
                    <a:pt x="51922" y="28097"/>
                  </a:cubicBezTo>
                  <a:cubicBezTo>
                    <a:pt x="52616" y="33756"/>
                    <a:pt x="53220" y="39416"/>
                    <a:pt x="54003" y="45075"/>
                  </a:cubicBezTo>
                  <a:cubicBezTo>
                    <a:pt x="54003" y="45433"/>
                    <a:pt x="55255" y="45611"/>
                    <a:pt x="55926" y="45880"/>
                  </a:cubicBezTo>
                  <a:cubicBezTo>
                    <a:pt x="68161" y="30222"/>
                    <a:pt x="68251" y="25167"/>
                    <a:pt x="56731" y="898"/>
                  </a:cubicBezTo>
                  <a:cubicBezTo>
                    <a:pt x="76415" y="898"/>
                    <a:pt x="87241" y="22103"/>
                    <a:pt x="76863" y="41160"/>
                  </a:cubicBezTo>
                  <a:cubicBezTo>
                    <a:pt x="73395" y="47580"/>
                    <a:pt x="68385" y="53149"/>
                    <a:pt x="64113" y="59055"/>
                  </a:cubicBezTo>
                  <a:lnTo>
                    <a:pt x="44518" y="60933"/>
                  </a:lnTo>
                  <a:lnTo>
                    <a:pt x="24522" y="43554"/>
                  </a:lnTo>
                  <a:lnTo>
                    <a:pt x="5330" y="5540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2" name="Полилиния: фигура 431">
              <a:extLst>
                <a:ext uri="{FF2B5EF4-FFF2-40B4-BE49-F238E27FC236}">
                  <a16:creationId xmlns:a16="http://schemas.microsoft.com/office/drawing/2014/main" id="{1F2F7BE5-38B2-4CC0-AE59-619437211301}"/>
                </a:ext>
              </a:extLst>
            </p:cNvPr>
            <p:cNvSpPr/>
            <p:nvPr/>
          </p:nvSpPr>
          <p:spPr>
            <a:xfrm>
              <a:off x="5284022" y="2007787"/>
              <a:ext cx="55157" cy="84128"/>
            </a:xfrm>
            <a:custGeom>
              <a:avLst/>
              <a:gdLst>
                <a:gd name="connsiteX0" fmla="*/ 12190 w 55157"/>
                <a:gd name="connsiteY0" fmla="*/ 898 h 84128"/>
                <a:gd name="connsiteX1" fmla="*/ 31449 w 55157"/>
                <a:gd name="connsiteY1" fmla="*/ 36866 h 84128"/>
                <a:gd name="connsiteX2" fmla="*/ 47778 w 55157"/>
                <a:gd name="connsiteY2" fmla="*/ 67845 h 84128"/>
                <a:gd name="connsiteX3" fmla="*/ 56009 w 55157"/>
                <a:gd name="connsiteY3" fmla="*/ 80326 h 84128"/>
                <a:gd name="connsiteX4" fmla="*/ 40844 w 55157"/>
                <a:gd name="connsiteY4" fmla="*/ 84800 h 84128"/>
                <a:gd name="connsiteX5" fmla="*/ 4652 w 55157"/>
                <a:gd name="connsiteY5" fmla="*/ 21275 h 84128"/>
                <a:gd name="connsiteX6" fmla="*/ 12190 w 55157"/>
                <a:gd name="connsiteY6" fmla="*/ 898 h 8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57" h="84128">
                  <a:moveTo>
                    <a:pt x="12190" y="898"/>
                  </a:moveTo>
                  <a:cubicBezTo>
                    <a:pt x="27848" y="9845"/>
                    <a:pt x="34200" y="20380"/>
                    <a:pt x="31449" y="36866"/>
                  </a:cubicBezTo>
                  <a:cubicBezTo>
                    <a:pt x="28094" y="56997"/>
                    <a:pt x="29078" y="57959"/>
                    <a:pt x="47778" y="67845"/>
                  </a:cubicBezTo>
                  <a:cubicBezTo>
                    <a:pt x="53191" y="70708"/>
                    <a:pt x="60415" y="73370"/>
                    <a:pt x="56009" y="80326"/>
                  </a:cubicBezTo>
                  <a:cubicBezTo>
                    <a:pt x="53772" y="83771"/>
                    <a:pt x="45653" y="85717"/>
                    <a:pt x="40844" y="84800"/>
                  </a:cubicBezTo>
                  <a:cubicBezTo>
                    <a:pt x="13197" y="79678"/>
                    <a:pt x="-4518" y="47960"/>
                    <a:pt x="4652" y="21275"/>
                  </a:cubicBezTo>
                  <a:cubicBezTo>
                    <a:pt x="6844" y="15079"/>
                    <a:pt x="9216" y="8950"/>
                    <a:pt x="1219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3" name="Полилиния: фигура 432">
              <a:extLst>
                <a:ext uri="{FF2B5EF4-FFF2-40B4-BE49-F238E27FC236}">
                  <a16:creationId xmlns:a16="http://schemas.microsoft.com/office/drawing/2014/main" id="{05EFBF2D-EF36-4AB9-BD0E-E6C80B76D9D6}"/>
                </a:ext>
              </a:extLst>
            </p:cNvPr>
            <p:cNvSpPr/>
            <p:nvPr/>
          </p:nvSpPr>
          <p:spPr>
            <a:xfrm>
              <a:off x="5247737" y="1965626"/>
              <a:ext cx="45679" cy="80279"/>
            </a:xfrm>
            <a:custGeom>
              <a:avLst/>
              <a:gdLst>
                <a:gd name="connsiteX0" fmla="*/ 47894 w 45679"/>
                <a:gd name="connsiteY0" fmla="*/ 7853 h 80279"/>
                <a:gd name="connsiteX1" fmla="*/ 14096 w 45679"/>
                <a:gd name="connsiteY1" fmla="*/ 81041 h 80279"/>
                <a:gd name="connsiteX2" fmla="*/ 2621 w 45679"/>
                <a:gd name="connsiteY2" fmla="*/ 69857 h 80279"/>
                <a:gd name="connsiteX3" fmla="*/ 17742 w 45679"/>
                <a:gd name="connsiteY3" fmla="*/ 11991 h 80279"/>
                <a:gd name="connsiteX4" fmla="*/ 47894 w 45679"/>
                <a:gd name="connsiteY4" fmla="*/ 7853 h 8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9" h="80279">
                  <a:moveTo>
                    <a:pt x="47894" y="7853"/>
                  </a:moveTo>
                  <a:cubicBezTo>
                    <a:pt x="45657" y="29908"/>
                    <a:pt x="34854" y="53304"/>
                    <a:pt x="14096" y="81041"/>
                  </a:cubicBezTo>
                  <a:cubicBezTo>
                    <a:pt x="5909" y="81958"/>
                    <a:pt x="675" y="78267"/>
                    <a:pt x="2621" y="69857"/>
                  </a:cubicBezTo>
                  <a:cubicBezTo>
                    <a:pt x="6983" y="50397"/>
                    <a:pt x="11568" y="30936"/>
                    <a:pt x="17742" y="11991"/>
                  </a:cubicBezTo>
                  <a:cubicBezTo>
                    <a:pt x="22193" y="-1788"/>
                    <a:pt x="29284" y="-2213"/>
                    <a:pt x="47894" y="78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4" name="Полилиния: фигура 433">
              <a:extLst>
                <a:ext uri="{FF2B5EF4-FFF2-40B4-BE49-F238E27FC236}">
                  <a16:creationId xmlns:a16="http://schemas.microsoft.com/office/drawing/2014/main" id="{B8A3AFA3-BBAE-48CE-8323-FCC719151D10}"/>
                </a:ext>
              </a:extLst>
            </p:cNvPr>
            <p:cNvSpPr/>
            <p:nvPr/>
          </p:nvSpPr>
          <p:spPr>
            <a:xfrm>
              <a:off x="6260604" y="1736577"/>
              <a:ext cx="57082" cy="50126"/>
            </a:xfrm>
            <a:custGeom>
              <a:avLst/>
              <a:gdLst>
                <a:gd name="connsiteX0" fmla="*/ 55898 w 57082"/>
                <a:gd name="connsiteY0" fmla="*/ 51025 h 50126"/>
                <a:gd name="connsiteX1" fmla="*/ 2215 w 57082"/>
                <a:gd name="connsiteY1" fmla="*/ 25078 h 50126"/>
                <a:gd name="connsiteX2" fmla="*/ 52095 w 57082"/>
                <a:gd name="connsiteY2" fmla="*/ 898 h 50126"/>
                <a:gd name="connsiteX3" fmla="*/ 55898 w 57082"/>
                <a:gd name="connsiteY3" fmla="*/ 51025 h 5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82" h="50126">
                  <a:moveTo>
                    <a:pt x="55898" y="51025"/>
                  </a:moveTo>
                  <a:cubicBezTo>
                    <a:pt x="35006" y="45768"/>
                    <a:pt x="11542" y="53888"/>
                    <a:pt x="2215" y="25078"/>
                  </a:cubicBezTo>
                  <a:lnTo>
                    <a:pt x="52095" y="898"/>
                  </a:lnTo>
                  <a:cubicBezTo>
                    <a:pt x="57553" y="17831"/>
                    <a:pt x="63033" y="32839"/>
                    <a:pt x="55898" y="5102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5" name="Полилиния: фигура 434">
              <a:extLst>
                <a:ext uri="{FF2B5EF4-FFF2-40B4-BE49-F238E27FC236}">
                  <a16:creationId xmlns:a16="http://schemas.microsoft.com/office/drawing/2014/main" id="{C5E833F0-2996-422D-8986-6D09F181F4F7}"/>
                </a:ext>
              </a:extLst>
            </p:cNvPr>
            <p:cNvSpPr/>
            <p:nvPr/>
          </p:nvSpPr>
          <p:spPr>
            <a:xfrm>
              <a:off x="6863769" y="2221871"/>
              <a:ext cx="51119" cy="61858"/>
            </a:xfrm>
            <a:custGeom>
              <a:avLst/>
              <a:gdLst>
                <a:gd name="connsiteX0" fmla="*/ 10499 w 51119"/>
                <a:gd name="connsiteY0" fmla="*/ 898 h 61858"/>
                <a:gd name="connsiteX1" fmla="*/ 53334 w 51119"/>
                <a:gd name="connsiteY1" fmla="*/ 55811 h 61858"/>
                <a:gd name="connsiteX2" fmla="*/ 8598 w 51119"/>
                <a:gd name="connsiteY2" fmla="*/ 37783 h 61858"/>
                <a:gd name="connsiteX3" fmla="*/ 2872 w 51119"/>
                <a:gd name="connsiteY3" fmla="*/ 14475 h 61858"/>
                <a:gd name="connsiteX4" fmla="*/ 11304 w 51119"/>
                <a:gd name="connsiteY4" fmla="*/ 1368 h 6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19" h="61858">
                  <a:moveTo>
                    <a:pt x="10499" y="898"/>
                  </a:moveTo>
                  <a:lnTo>
                    <a:pt x="53334" y="55811"/>
                  </a:lnTo>
                  <a:cubicBezTo>
                    <a:pt x="31838" y="69500"/>
                    <a:pt x="14145" y="62678"/>
                    <a:pt x="8598" y="37783"/>
                  </a:cubicBezTo>
                  <a:cubicBezTo>
                    <a:pt x="6831" y="29976"/>
                    <a:pt x="5377" y="22125"/>
                    <a:pt x="2872" y="14475"/>
                  </a:cubicBezTo>
                  <a:cubicBezTo>
                    <a:pt x="98" y="5998"/>
                    <a:pt x="6719" y="4566"/>
                    <a:pt x="11304" y="136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6" name="Полилиния: фигура 435">
              <a:extLst>
                <a:ext uri="{FF2B5EF4-FFF2-40B4-BE49-F238E27FC236}">
                  <a16:creationId xmlns:a16="http://schemas.microsoft.com/office/drawing/2014/main" id="{EE6BC88F-EAEF-4049-A024-D9C89A24F086}"/>
                </a:ext>
              </a:extLst>
            </p:cNvPr>
            <p:cNvSpPr/>
            <p:nvPr/>
          </p:nvSpPr>
          <p:spPr>
            <a:xfrm>
              <a:off x="5580355" y="2551728"/>
              <a:ext cx="80632" cy="52004"/>
            </a:xfrm>
            <a:custGeom>
              <a:avLst/>
              <a:gdLst>
                <a:gd name="connsiteX0" fmla="*/ 13172 w 80632"/>
                <a:gd name="connsiteY0" fmla="*/ 20719 h 52004"/>
                <a:gd name="connsiteX1" fmla="*/ 12322 w 80632"/>
                <a:gd name="connsiteY1" fmla="*/ 38613 h 52004"/>
                <a:gd name="connsiteX2" fmla="*/ 48110 w 80632"/>
                <a:gd name="connsiteY2" fmla="*/ 19377 h 52004"/>
                <a:gd name="connsiteX3" fmla="*/ 82847 w 80632"/>
                <a:gd name="connsiteY3" fmla="*/ 1639 h 52004"/>
                <a:gd name="connsiteX4" fmla="*/ 75511 w 80632"/>
                <a:gd name="connsiteY4" fmla="*/ 15417 h 52004"/>
                <a:gd name="connsiteX5" fmla="*/ 32810 w 80632"/>
                <a:gd name="connsiteY5" fmla="*/ 46979 h 52004"/>
                <a:gd name="connsiteX6" fmla="*/ 21000 w 80632"/>
                <a:gd name="connsiteY6" fmla="*/ 52392 h 52004"/>
                <a:gd name="connsiteX7" fmla="*/ 2927 w 80632"/>
                <a:gd name="connsiteY7" fmla="*/ 33804 h 52004"/>
                <a:gd name="connsiteX8" fmla="*/ 8206 w 80632"/>
                <a:gd name="connsiteY8" fmla="*/ 20070 h 5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632" h="52004">
                  <a:moveTo>
                    <a:pt x="13172" y="20719"/>
                  </a:moveTo>
                  <a:lnTo>
                    <a:pt x="12322" y="38613"/>
                  </a:lnTo>
                  <a:cubicBezTo>
                    <a:pt x="25944" y="31097"/>
                    <a:pt x="36434" y="23313"/>
                    <a:pt x="48110" y="19377"/>
                  </a:cubicBezTo>
                  <a:cubicBezTo>
                    <a:pt x="59786" y="15440"/>
                    <a:pt x="63902" y="-2991"/>
                    <a:pt x="82847" y="1639"/>
                  </a:cubicBezTo>
                  <a:cubicBezTo>
                    <a:pt x="79962" y="7276"/>
                    <a:pt x="78866" y="12823"/>
                    <a:pt x="75511" y="15417"/>
                  </a:cubicBezTo>
                  <a:cubicBezTo>
                    <a:pt x="61665" y="26445"/>
                    <a:pt x="47238" y="36734"/>
                    <a:pt x="32810" y="46979"/>
                  </a:cubicBezTo>
                  <a:cubicBezTo>
                    <a:pt x="29321" y="49622"/>
                    <a:pt x="25295" y="51470"/>
                    <a:pt x="21000" y="52392"/>
                  </a:cubicBezTo>
                  <a:cubicBezTo>
                    <a:pt x="6237" y="54852"/>
                    <a:pt x="-25" y="48388"/>
                    <a:pt x="2927" y="33804"/>
                  </a:cubicBezTo>
                  <a:cubicBezTo>
                    <a:pt x="4291" y="29084"/>
                    <a:pt x="6059" y="24488"/>
                    <a:pt x="8206" y="2007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7" name="Полилиния: фигура 436">
              <a:extLst>
                <a:ext uri="{FF2B5EF4-FFF2-40B4-BE49-F238E27FC236}">
                  <a16:creationId xmlns:a16="http://schemas.microsoft.com/office/drawing/2014/main" id="{72EE7BE3-8248-49CE-B05D-7B818D61B493}"/>
                </a:ext>
              </a:extLst>
            </p:cNvPr>
            <p:cNvSpPr/>
            <p:nvPr/>
          </p:nvSpPr>
          <p:spPr>
            <a:xfrm>
              <a:off x="5557026" y="2156999"/>
              <a:ext cx="39365" cy="45836"/>
            </a:xfrm>
            <a:custGeom>
              <a:avLst/>
              <a:gdLst>
                <a:gd name="connsiteX0" fmla="*/ 38804 w 39365"/>
                <a:gd name="connsiteY0" fmla="*/ 42932 h 45836"/>
                <a:gd name="connsiteX1" fmla="*/ 3776 w 39365"/>
                <a:gd name="connsiteY1" fmla="*/ 46734 h 45836"/>
                <a:gd name="connsiteX2" fmla="*/ 2479 w 39365"/>
                <a:gd name="connsiteY2" fmla="*/ 34611 h 45836"/>
                <a:gd name="connsiteX3" fmla="*/ 9928 w 39365"/>
                <a:gd name="connsiteY3" fmla="*/ 13876 h 45836"/>
                <a:gd name="connsiteX4" fmla="*/ 24690 w 39365"/>
                <a:gd name="connsiteY4" fmla="*/ 1126 h 45836"/>
                <a:gd name="connsiteX5" fmla="*/ 41556 w 39365"/>
                <a:gd name="connsiteY5" fmla="*/ 21392 h 45836"/>
                <a:gd name="connsiteX6" fmla="*/ 38804 w 39365"/>
                <a:gd name="connsiteY6" fmla="*/ 42932 h 4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65" h="45836">
                  <a:moveTo>
                    <a:pt x="38804" y="42932"/>
                  </a:moveTo>
                  <a:lnTo>
                    <a:pt x="3776" y="46734"/>
                  </a:lnTo>
                  <a:cubicBezTo>
                    <a:pt x="3374" y="43715"/>
                    <a:pt x="1540" y="38861"/>
                    <a:pt x="2479" y="34611"/>
                  </a:cubicBezTo>
                  <a:cubicBezTo>
                    <a:pt x="4067" y="27498"/>
                    <a:pt x="7758" y="20900"/>
                    <a:pt x="9928" y="13876"/>
                  </a:cubicBezTo>
                  <a:cubicBezTo>
                    <a:pt x="12164" y="6293"/>
                    <a:pt x="14938" y="-439"/>
                    <a:pt x="24690" y="1126"/>
                  </a:cubicBezTo>
                  <a:cubicBezTo>
                    <a:pt x="32899" y="2446"/>
                    <a:pt x="42115" y="13294"/>
                    <a:pt x="41556" y="21392"/>
                  </a:cubicBezTo>
                  <a:cubicBezTo>
                    <a:pt x="40996" y="29489"/>
                    <a:pt x="39565" y="37139"/>
                    <a:pt x="38804" y="4293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8" name="Полилиния: фигура 437">
              <a:extLst>
                <a:ext uri="{FF2B5EF4-FFF2-40B4-BE49-F238E27FC236}">
                  <a16:creationId xmlns:a16="http://schemas.microsoft.com/office/drawing/2014/main" id="{59809838-9106-4627-AF9B-2418597339DD}"/>
                </a:ext>
              </a:extLst>
            </p:cNvPr>
            <p:cNvSpPr/>
            <p:nvPr/>
          </p:nvSpPr>
          <p:spPr>
            <a:xfrm>
              <a:off x="5405154" y="3042728"/>
              <a:ext cx="38285" cy="53436"/>
            </a:xfrm>
            <a:custGeom>
              <a:avLst/>
              <a:gdLst>
                <a:gd name="connsiteX0" fmla="*/ 14260 w 38285"/>
                <a:gd name="connsiteY0" fmla="*/ 54335 h 53436"/>
                <a:gd name="connsiteX1" fmla="*/ 13925 w 38285"/>
                <a:gd name="connsiteY1" fmla="*/ 898 h 53436"/>
                <a:gd name="connsiteX2" fmla="*/ 14260 w 38285"/>
                <a:gd name="connsiteY2" fmla="*/ 54335 h 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5" h="53436">
                  <a:moveTo>
                    <a:pt x="14260" y="54335"/>
                  </a:moveTo>
                  <a:cubicBezTo>
                    <a:pt x="-1688" y="32839"/>
                    <a:pt x="-1800" y="16310"/>
                    <a:pt x="13925" y="898"/>
                  </a:cubicBezTo>
                  <a:cubicBezTo>
                    <a:pt x="46515" y="17338"/>
                    <a:pt x="51972" y="34495"/>
                    <a:pt x="14260" y="5433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9" name="Полилиния: фигура 438">
              <a:extLst>
                <a:ext uri="{FF2B5EF4-FFF2-40B4-BE49-F238E27FC236}">
                  <a16:creationId xmlns:a16="http://schemas.microsoft.com/office/drawing/2014/main" id="{B708B998-94BC-4274-8EDD-A5652141D526}"/>
                </a:ext>
              </a:extLst>
            </p:cNvPr>
            <p:cNvSpPr/>
            <p:nvPr/>
          </p:nvSpPr>
          <p:spPr>
            <a:xfrm>
              <a:off x="5094543" y="1886419"/>
              <a:ext cx="105129" cy="64173"/>
            </a:xfrm>
            <a:custGeom>
              <a:avLst/>
              <a:gdLst>
                <a:gd name="connsiteX0" fmla="*/ 2215 w 105129"/>
                <a:gd name="connsiteY0" fmla="*/ 898 h 64173"/>
                <a:gd name="connsiteX1" fmla="*/ 107344 w 105129"/>
                <a:gd name="connsiteY1" fmla="*/ 65072 h 64173"/>
                <a:gd name="connsiteX2" fmla="*/ 2215 w 105129"/>
                <a:gd name="connsiteY2" fmla="*/ 898 h 6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29" h="64173">
                  <a:moveTo>
                    <a:pt x="2215" y="898"/>
                  </a:moveTo>
                  <a:cubicBezTo>
                    <a:pt x="38988" y="19318"/>
                    <a:pt x="74150" y="40784"/>
                    <a:pt x="107344" y="65072"/>
                  </a:cubicBezTo>
                  <a:cubicBezTo>
                    <a:pt x="63972" y="57041"/>
                    <a:pt x="29101" y="35322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0" name="Полилиния: фигура 439">
              <a:extLst>
                <a:ext uri="{FF2B5EF4-FFF2-40B4-BE49-F238E27FC236}">
                  <a16:creationId xmlns:a16="http://schemas.microsoft.com/office/drawing/2014/main" id="{45A13DEE-BA18-4280-A0F4-1F5EE9404B13}"/>
                </a:ext>
              </a:extLst>
            </p:cNvPr>
            <p:cNvSpPr/>
            <p:nvPr/>
          </p:nvSpPr>
          <p:spPr>
            <a:xfrm>
              <a:off x="6637772" y="3548078"/>
              <a:ext cx="65694" cy="40561"/>
            </a:xfrm>
            <a:custGeom>
              <a:avLst/>
              <a:gdLst>
                <a:gd name="connsiteX0" fmla="*/ 24247 w 65694"/>
                <a:gd name="connsiteY0" fmla="*/ 40878 h 40561"/>
                <a:gd name="connsiteX1" fmla="*/ 2215 w 65694"/>
                <a:gd name="connsiteY1" fmla="*/ 6386 h 40561"/>
                <a:gd name="connsiteX2" fmla="*/ 67909 w 65694"/>
                <a:gd name="connsiteY2" fmla="*/ 23543 h 40561"/>
                <a:gd name="connsiteX3" fmla="*/ 44378 w 65694"/>
                <a:gd name="connsiteY3" fmla="*/ 33988 h 40561"/>
                <a:gd name="connsiteX4" fmla="*/ 23643 w 65694"/>
                <a:gd name="connsiteY4" fmla="*/ 17078 h 40561"/>
                <a:gd name="connsiteX5" fmla="*/ 23643 w 65694"/>
                <a:gd name="connsiteY5" fmla="*/ 41459 h 4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694" h="40561">
                  <a:moveTo>
                    <a:pt x="24247" y="40878"/>
                  </a:moveTo>
                  <a:cubicBezTo>
                    <a:pt x="6487" y="35599"/>
                    <a:pt x="7024" y="19494"/>
                    <a:pt x="2215" y="6386"/>
                  </a:cubicBezTo>
                  <a:cubicBezTo>
                    <a:pt x="25432" y="-4574"/>
                    <a:pt x="47107" y="750"/>
                    <a:pt x="67909" y="23543"/>
                  </a:cubicBezTo>
                  <a:lnTo>
                    <a:pt x="44378" y="33988"/>
                  </a:lnTo>
                  <a:lnTo>
                    <a:pt x="23643" y="17078"/>
                  </a:lnTo>
                  <a:cubicBezTo>
                    <a:pt x="23643" y="27793"/>
                    <a:pt x="23643" y="34637"/>
                    <a:pt x="23643" y="4145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1" name="Полилиния: фигура 440">
              <a:extLst>
                <a:ext uri="{FF2B5EF4-FFF2-40B4-BE49-F238E27FC236}">
                  <a16:creationId xmlns:a16="http://schemas.microsoft.com/office/drawing/2014/main" id="{FF4B1A3A-C969-42FD-9156-36DD80B4C917}"/>
                </a:ext>
              </a:extLst>
            </p:cNvPr>
            <p:cNvSpPr/>
            <p:nvPr/>
          </p:nvSpPr>
          <p:spPr>
            <a:xfrm>
              <a:off x="6159646" y="3505677"/>
              <a:ext cx="33270" cy="55759"/>
            </a:xfrm>
            <a:custGeom>
              <a:avLst/>
              <a:gdLst>
                <a:gd name="connsiteX0" fmla="*/ 15715 w 33270"/>
                <a:gd name="connsiteY0" fmla="*/ 898 h 55759"/>
                <a:gd name="connsiteX1" fmla="*/ 34638 w 33270"/>
                <a:gd name="connsiteY1" fmla="*/ 22192 h 55759"/>
                <a:gd name="connsiteX2" fmla="*/ 24818 w 33270"/>
                <a:gd name="connsiteY2" fmla="*/ 50890 h 55759"/>
                <a:gd name="connsiteX3" fmla="*/ 8400 w 33270"/>
                <a:gd name="connsiteY3" fmla="*/ 56460 h 55759"/>
                <a:gd name="connsiteX4" fmla="*/ 2249 w 33270"/>
                <a:gd name="connsiteY4" fmla="*/ 42122 h 55759"/>
                <a:gd name="connsiteX5" fmla="*/ 9384 w 33270"/>
                <a:gd name="connsiteY5" fmla="*/ 21499 h 55759"/>
                <a:gd name="connsiteX6" fmla="*/ 15715 w 33270"/>
                <a:gd name="connsiteY6" fmla="*/ 898 h 5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70" h="55759">
                  <a:moveTo>
                    <a:pt x="15715" y="898"/>
                  </a:moveTo>
                  <a:cubicBezTo>
                    <a:pt x="34571" y="4410"/>
                    <a:pt x="37255" y="6669"/>
                    <a:pt x="34638" y="22192"/>
                  </a:cubicBezTo>
                  <a:cubicBezTo>
                    <a:pt x="33117" y="32269"/>
                    <a:pt x="29784" y="41990"/>
                    <a:pt x="24818" y="50890"/>
                  </a:cubicBezTo>
                  <a:cubicBezTo>
                    <a:pt x="22581" y="54894"/>
                    <a:pt x="13634" y="57399"/>
                    <a:pt x="8400" y="56460"/>
                  </a:cubicBezTo>
                  <a:cubicBezTo>
                    <a:pt x="5403" y="55923"/>
                    <a:pt x="1824" y="46954"/>
                    <a:pt x="2249" y="42122"/>
                  </a:cubicBezTo>
                  <a:cubicBezTo>
                    <a:pt x="2875" y="35099"/>
                    <a:pt x="7036" y="28411"/>
                    <a:pt x="9384" y="21499"/>
                  </a:cubicBezTo>
                  <a:cubicBezTo>
                    <a:pt x="11733" y="14587"/>
                    <a:pt x="13634" y="7765"/>
                    <a:pt x="157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2" name="Полилиния: фигура 441">
              <a:extLst>
                <a:ext uri="{FF2B5EF4-FFF2-40B4-BE49-F238E27FC236}">
                  <a16:creationId xmlns:a16="http://schemas.microsoft.com/office/drawing/2014/main" id="{3FCD08F7-CD98-4C19-B02F-0A315EFE218A}"/>
                </a:ext>
              </a:extLst>
            </p:cNvPr>
            <p:cNvSpPr/>
            <p:nvPr/>
          </p:nvSpPr>
          <p:spPr>
            <a:xfrm>
              <a:off x="6449546" y="922318"/>
              <a:ext cx="36103" cy="64710"/>
            </a:xfrm>
            <a:custGeom>
              <a:avLst/>
              <a:gdLst>
                <a:gd name="connsiteX0" fmla="*/ 2215 w 36103"/>
                <a:gd name="connsiteY0" fmla="*/ 34047 h 64710"/>
                <a:gd name="connsiteX1" fmla="*/ 28497 w 36103"/>
                <a:gd name="connsiteY1" fmla="*/ 898 h 64710"/>
                <a:gd name="connsiteX2" fmla="*/ 27736 w 36103"/>
                <a:gd name="connsiteY2" fmla="*/ 65608 h 64710"/>
                <a:gd name="connsiteX3" fmla="*/ 2215 w 36103"/>
                <a:gd name="connsiteY3" fmla="*/ 34047 h 6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03" h="64710">
                  <a:moveTo>
                    <a:pt x="2215" y="34047"/>
                  </a:moveTo>
                  <a:cubicBezTo>
                    <a:pt x="8455" y="18077"/>
                    <a:pt x="11766" y="4052"/>
                    <a:pt x="28497" y="898"/>
                  </a:cubicBezTo>
                  <a:cubicBezTo>
                    <a:pt x="41649" y="19687"/>
                    <a:pt x="41783" y="47871"/>
                    <a:pt x="27736" y="65608"/>
                  </a:cubicBezTo>
                  <a:cubicBezTo>
                    <a:pt x="24582" y="50801"/>
                    <a:pt x="18096" y="39371"/>
                    <a:pt x="2215" y="3404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3" name="Полилиния: фигура 442">
              <a:extLst>
                <a:ext uri="{FF2B5EF4-FFF2-40B4-BE49-F238E27FC236}">
                  <a16:creationId xmlns:a16="http://schemas.microsoft.com/office/drawing/2014/main" id="{B8033905-623E-4041-8BE8-06F2A0F64488}"/>
                </a:ext>
              </a:extLst>
            </p:cNvPr>
            <p:cNvSpPr/>
            <p:nvPr/>
          </p:nvSpPr>
          <p:spPr>
            <a:xfrm>
              <a:off x="5803472" y="3980089"/>
              <a:ext cx="34247" cy="48750"/>
            </a:xfrm>
            <a:custGeom>
              <a:avLst/>
              <a:gdLst>
                <a:gd name="connsiteX0" fmla="*/ 2215 w 34247"/>
                <a:gd name="connsiteY0" fmla="*/ 29473 h 48750"/>
                <a:gd name="connsiteX1" fmla="*/ 3065 w 34247"/>
                <a:gd name="connsiteY1" fmla="*/ 23165 h 48750"/>
                <a:gd name="connsiteX2" fmla="*/ 20959 w 34247"/>
                <a:gd name="connsiteY2" fmla="*/ 931 h 48750"/>
                <a:gd name="connsiteX3" fmla="*/ 36437 w 34247"/>
                <a:gd name="connsiteY3" fmla="*/ 24395 h 48750"/>
                <a:gd name="connsiteX4" fmla="*/ 35677 w 34247"/>
                <a:gd name="connsiteY4" fmla="*/ 33141 h 48750"/>
                <a:gd name="connsiteX5" fmla="*/ 21675 w 34247"/>
                <a:gd name="connsiteY5" fmla="*/ 49649 h 48750"/>
                <a:gd name="connsiteX6" fmla="*/ 2215 w 34247"/>
                <a:gd name="connsiteY6" fmla="*/ 29473 h 4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47" h="48750">
                  <a:moveTo>
                    <a:pt x="2215" y="29473"/>
                  </a:moveTo>
                  <a:cubicBezTo>
                    <a:pt x="2483" y="27527"/>
                    <a:pt x="2841" y="25357"/>
                    <a:pt x="3065" y="23165"/>
                  </a:cubicBezTo>
                  <a:cubicBezTo>
                    <a:pt x="4921" y="5271"/>
                    <a:pt x="8858" y="439"/>
                    <a:pt x="20959" y="931"/>
                  </a:cubicBezTo>
                  <a:cubicBezTo>
                    <a:pt x="28788" y="1245"/>
                    <a:pt x="35833" y="11780"/>
                    <a:pt x="36437" y="24395"/>
                  </a:cubicBezTo>
                  <a:cubicBezTo>
                    <a:pt x="36549" y="27330"/>
                    <a:pt x="36281" y="30269"/>
                    <a:pt x="35677" y="33141"/>
                  </a:cubicBezTo>
                  <a:cubicBezTo>
                    <a:pt x="34066" y="41171"/>
                    <a:pt x="32724" y="49671"/>
                    <a:pt x="21675" y="49649"/>
                  </a:cubicBezTo>
                  <a:cubicBezTo>
                    <a:pt x="11385" y="49626"/>
                    <a:pt x="2505" y="40388"/>
                    <a:pt x="2215" y="2947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4" name="Полилиния: фигура 443">
              <a:extLst>
                <a:ext uri="{FF2B5EF4-FFF2-40B4-BE49-F238E27FC236}">
                  <a16:creationId xmlns:a16="http://schemas.microsoft.com/office/drawing/2014/main" id="{79AE3579-D88D-4BA1-990C-BC140C904581}"/>
                </a:ext>
              </a:extLst>
            </p:cNvPr>
            <p:cNvSpPr/>
            <p:nvPr/>
          </p:nvSpPr>
          <p:spPr>
            <a:xfrm>
              <a:off x="6713055" y="2997903"/>
              <a:ext cx="31468" cy="77992"/>
            </a:xfrm>
            <a:custGeom>
              <a:avLst/>
              <a:gdLst>
                <a:gd name="connsiteX0" fmla="*/ 33559 w 31468"/>
                <a:gd name="connsiteY0" fmla="*/ 78761 h 77992"/>
                <a:gd name="connsiteX1" fmla="*/ 14659 w 31468"/>
                <a:gd name="connsiteY1" fmla="*/ 63528 h 77992"/>
                <a:gd name="connsiteX2" fmla="*/ 2803 w 31468"/>
                <a:gd name="connsiteY2" fmla="*/ 898 h 77992"/>
                <a:gd name="connsiteX3" fmla="*/ 15330 w 31468"/>
                <a:gd name="connsiteY3" fmla="*/ 11321 h 77992"/>
                <a:gd name="connsiteX4" fmla="*/ 33559 w 31468"/>
                <a:gd name="connsiteY4" fmla="*/ 78761 h 7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8" h="77992">
                  <a:moveTo>
                    <a:pt x="33559" y="78761"/>
                  </a:moveTo>
                  <a:cubicBezTo>
                    <a:pt x="22107" y="80058"/>
                    <a:pt x="18327" y="71357"/>
                    <a:pt x="14659" y="63528"/>
                  </a:cubicBezTo>
                  <a:cubicBezTo>
                    <a:pt x="5957" y="44963"/>
                    <a:pt x="321" y="25749"/>
                    <a:pt x="2803" y="898"/>
                  </a:cubicBezTo>
                  <a:cubicBezTo>
                    <a:pt x="9335" y="6199"/>
                    <a:pt x="13607" y="8078"/>
                    <a:pt x="15330" y="11321"/>
                  </a:cubicBezTo>
                  <a:cubicBezTo>
                    <a:pt x="24769" y="29037"/>
                    <a:pt x="34924" y="67465"/>
                    <a:pt x="33559" y="787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5" name="Полилиния: фигура 444">
              <a:extLst>
                <a:ext uri="{FF2B5EF4-FFF2-40B4-BE49-F238E27FC236}">
                  <a16:creationId xmlns:a16="http://schemas.microsoft.com/office/drawing/2014/main" id="{D9F51FCF-3245-44F1-B529-869DFA4B0603}"/>
                </a:ext>
              </a:extLst>
            </p:cNvPr>
            <p:cNvSpPr/>
            <p:nvPr/>
          </p:nvSpPr>
          <p:spPr>
            <a:xfrm>
              <a:off x="6788755" y="3819700"/>
              <a:ext cx="39303" cy="45831"/>
            </a:xfrm>
            <a:custGeom>
              <a:avLst/>
              <a:gdLst>
                <a:gd name="connsiteX0" fmla="*/ 35498 w 39303"/>
                <a:gd name="connsiteY0" fmla="*/ 46730 h 45831"/>
                <a:gd name="connsiteX1" fmla="*/ 4876 w 39303"/>
                <a:gd name="connsiteY1" fmla="*/ 45052 h 45831"/>
                <a:gd name="connsiteX2" fmla="*/ 2215 w 39303"/>
                <a:gd name="connsiteY2" fmla="*/ 41474 h 45831"/>
                <a:gd name="connsiteX3" fmla="*/ 10513 w 39303"/>
                <a:gd name="connsiteY3" fmla="*/ 10159 h 45831"/>
                <a:gd name="connsiteX4" fmla="*/ 31293 w 39303"/>
                <a:gd name="connsiteY4" fmla="*/ 1592 h 45831"/>
                <a:gd name="connsiteX5" fmla="*/ 41358 w 39303"/>
                <a:gd name="connsiteY5" fmla="*/ 19195 h 45831"/>
                <a:gd name="connsiteX6" fmla="*/ 35498 w 39303"/>
                <a:gd name="connsiteY6" fmla="*/ 46730 h 4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3" h="45831">
                  <a:moveTo>
                    <a:pt x="35498" y="46730"/>
                  </a:moveTo>
                  <a:cubicBezTo>
                    <a:pt x="24963" y="42033"/>
                    <a:pt x="15792" y="33309"/>
                    <a:pt x="4876" y="45052"/>
                  </a:cubicBezTo>
                  <a:lnTo>
                    <a:pt x="2215" y="41474"/>
                  </a:lnTo>
                  <a:cubicBezTo>
                    <a:pt x="4899" y="31028"/>
                    <a:pt x="6688" y="20314"/>
                    <a:pt x="10513" y="10159"/>
                  </a:cubicBezTo>
                  <a:cubicBezTo>
                    <a:pt x="13935" y="809"/>
                    <a:pt x="23017" y="-108"/>
                    <a:pt x="31293" y="1592"/>
                  </a:cubicBezTo>
                  <a:cubicBezTo>
                    <a:pt x="40240" y="3426"/>
                    <a:pt x="42141" y="11545"/>
                    <a:pt x="41358" y="19195"/>
                  </a:cubicBezTo>
                  <a:cubicBezTo>
                    <a:pt x="40441" y="27919"/>
                    <a:pt x="37802" y="36351"/>
                    <a:pt x="35498" y="4673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6" name="Полилиния: фигура 445">
              <a:extLst>
                <a:ext uri="{FF2B5EF4-FFF2-40B4-BE49-F238E27FC236}">
                  <a16:creationId xmlns:a16="http://schemas.microsoft.com/office/drawing/2014/main" id="{C945F236-3A53-472E-A3C0-452CA2E39780}"/>
                </a:ext>
              </a:extLst>
            </p:cNvPr>
            <p:cNvSpPr/>
            <p:nvPr/>
          </p:nvSpPr>
          <p:spPr>
            <a:xfrm>
              <a:off x="6677667" y="2809520"/>
              <a:ext cx="30783" cy="70973"/>
            </a:xfrm>
            <a:custGeom>
              <a:avLst/>
              <a:gdLst>
                <a:gd name="connsiteX0" fmla="*/ 12021 w 30783"/>
                <a:gd name="connsiteY0" fmla="*/ 71871 h 70973"/>
                <a:gd name="connsiteX1" fmla="*/ 3947 w 30783"/>
                <a:gd name="connsiteY1" fmla="*/ 37604 h 70973"/>
                <a:gd name="connsiteX2" fmla="*/ 23250 w 30783"/>
                <a:gd name="connsiteY2" fmla="*/ 898 h 70973"/>
                <a:gd name="connsiteX3" fmla="*/ 27724 w 30783"/>
                <a:gd name="connsiteY3" fmla="*/ 22125 h 70973"/>
                <a:gd name="connsiteX4" fmla="*/ 31191 w 30783"/>
                <a:gd name="connsiteY4" fmla="*/ 38767 h 70973"/>
                <a:gd name="connsiteX5" fmla="*/ 12021 w 30783"/>
                <a:gd name="connsiteY5" fmla="*/ 71871 h 7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83" h="70973">
                  <a:moveTo>
                    <a:pt x="12021" y="71871"/>
                  </a:moveTo>
                  <a:cubicBezTo>
                    <a:pt x="11082" y="59949"/>
                    <a:pt x="10232" y="49079"/>
                    <a:pt x="3947" y="37604"/>
                  </a:cubicBezTo>
                  <a:cubicBezTo>
                    <a:pt x="-2764" y="25167"/>
                    <a:pt x="11373" y="14721"/>
                    <a:pt x="23250" y="898"/>
                  </a:cubicBezTo>
                  <a:cubicBezTo>
                    <a:pt x="25487" y="11478"/>
                    <a:pt x="26561" y="16802"/>
                    <a:pt x="27724" y="22125"/>
                  </a:cubicBezTo>
                  <a:cubicBezTo>
                    <a:pt x="28551" y="27735"/>
                    <a:pt x="29715" y="33291"/>
                    <a:pt x="31191" y="38767"/>
                  </a:cubicBezTo>
                  <a:cubicBezTo>
                    <a:pt x="36291" y="54536"/>
                    <a:pt x="30811" y="64982"/>
                    <a:pt x="12021" y="718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7" name="Полилиния: фигура 446">
              <a:extLst>
                <a:ext uri="{FF2B5EF4-FFF2-40B4-BE49-F238E27FC236}">
                  <a16:creationId xmlns:a16="http://schemas.microsoft.com/office/drawing/2014/main" id="{2DC9FB82-814D-48E6-BBC2-5C48DF6024F7}"/>
                </a:ext>
              </a:extLst>
            </p:cNvPr>
            <p:cNvSpPr/>
            <p:nvPr/>
          </p:nvSpPr>
          <p:spPr>
            <a:xfrm>
              <a:off x="6246692" y="566579"/>
              <a:ext cx="36333" cy="60460"/>
            </a:xfrm>
            <a:custGeom>
              <a:avLst/>
              <a:gdLst>
                <a:gd name="connsiteX0" fmla="*/ 33619 w 36333"/>
                <a:gd name="connsiteY0" fmla="*/ 898 h 60460"/>
                <a:gd name="connsiteX1" fmla="*/ 38406 w 36333"/>
                <a:gd name="connsiteY1" fmla="*/ 41809 h 60460"/>
                <a:gd name="connsiteX2" fmla="*/ 27065 w 36333"/>
                <a:gd name="connsiteY2" fmla="*/ 61001 h 60460"/>
                <a:gd name="connsiteX3" fmla="*/ 27848 w 36333"/>
                <a:gd name="connsiteY3" fmla="*/ 61358 h 60460"/>
                <a:gd name="connsiteX4" fmla="*/ 2215 w 36333"/>
                <a:gd name="connsiteY4" fmla="*/ 52411 h 60460"/>
                <a:gd name="connsiteX5" fmla="*/ 34111 w 36333"/>
                <a:gd name="connsiteY5" fmla="*/ 1412 h 6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33" h="60460">
                  <a:moveTo>
                    <a:pt x="33619" y="898"/>
                  </a:moveTo>
                  <a:cubicBezTo>
                    <a:pt x="35229" y="14542"/>
                    <a:pt x="36907" y="28165"/>
                    <a:pt x="38406" y="41809"/>
                  </a:cubicBezTo>
                  <a:cubicBezTo>
                    <a:pt x="39412" y="50957"/>
                    <a:pt x="35006" y="57064"/>
                    <a:pt x="27065" y="61001"/>
                  </a:cubicBezTo>
                  <a:lnTo>
                    <a:pt x="27848" y="61358"/>
                  </a:lnTo>
                  <a:lnTo>
                    <a:pt x="2215" y="52411"/>
                  </a:lnTo>
                  <a:cubicBezTo>
                    <a:pt x="8567" y="32437"/>
                    <a:pt x="15188" y="13245"/>
                    <a:pt x="34111" y="141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8" name="Полилиния: фигура 447">
              <a:extLst>
                <a:ext uri="{FF2B5EF4-FFF2-40B4-BE49-F238E27FC236}">
                  <a16:creationId xmlns:a16="http://schemas.microsoft.com/office/drawing/2014/main" id="{E380E3FF-BA1C-4A27-85E7-638719A0DBEC}"/>
                </a:ext>
              </a:extLst>
            </p:cNvPr>
            <p:cNvSpPr/>
            <p:nvPr/>
          </p:nvSpPr>
          <p:spPr>
            <a:xfrm>
              <a:off x="6381638" y="4037295"/>
              <a:ext cx="72537" cy="72181"/>
            </a:xfrm>
            <a:custGeom>
              <a:avLst/>
              <a:gdLst>
                <a:gd name="connsiteX0" fmla="*/ 38807 w 72537"/>
                <a:gd name="connsiteY0" fmla="*/ 47379 h 72181"/>
                <a:gd name="connsiteX1" fmla="*/ 6038 w 72537"/>
                <a:gd name="connsiteY1" fmla="*/ 73079 h 72181"/>
                <a:gd name="connsiteX2" fmla="*/ 5725 w 72537"/>
                <a:gd name="connsiteY2" fmla="*/ 57601 h 72181"/>
                <a:gd name="connsiteX3" fmla="*/ 41961 w 72537"/>
                <a:gd name="connsiteY3" fmla="*/ 13223 h 72181"/>
                <a:gd name="connsiteX4" fmla="*/ 56344 w 72537"/>
                <a:gd name="connsiteY4" fmla="*/ 12082 h 72181"/>
                <a:gd name="connsiteX5" fmla="*/ 64508 w 72537"/>
                <a:gd name="connsiteY5" fmla="*/ 898 h 72181"/>
                <a:gd name="connsiteX6" fmla="*/ 74171 w 72537"/>
                <a:gd name="connsiteY6" fmla="*/ 17115 h 72181"/>
                <a:gd name="connsiteX7" fmla="*/ 74752 w 72537"/>
                <a:gd name="connsiteY7" fmla="*/ 16489 h 72181"/>
                <a:gd name="connsiteX8" fmla="*/ 38226 w 72537"/>
                <a:gd name="connsiteY8" fmla="*/ 48296 h 7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537" h="72181">
                  <a:moveTo>
                    <a:pt x="38807" y="47379"/>
                  </a:moveTo>
                  <a:lnTo>
                    <a:pt x="6038" y="73079"/>
                  </a:lnTo>
                  <a:cubicBezTo>
                    <a:pt x="625" y="67487"/>
                    <a:pt x="1363" y="62835"/>
                    <a:pt x="5725" y="57601"/>
                  </a:cubicBezTo>
                  <a:cubicBezTo>
                    <a:pt x="17424" y="43509"/>
                    <a:pt x="28898" y="29238"/>
                    <a:pt x="41961" y="13223"/>
                  </a:cubicBezTo>
                  <a:cubicBezTo>
                    <a:pt x="45316" y="13066"/>
                    <a:pt x="51579" y="14229"/>
                    <a:pt x="56344" y="12082"/>
                  </a:cubicBezTo>
                  <a:cubicBezTo>
                    <a:pt x="60079" y="10382"/>
                    <a:pt x="61980" y="4589"/>
                    <a:pt x="64508" y="898"/>
                  </a:cubicBezTo>
                  <a:cubicBezTo>
                    <a:pt x="74618" y="3515"/>
                    <a:pt x="74216" y="10404"/>
                    <a:pt x="74171" y="17115"/>
                  </a:cubicBezTo>
                  <a:lnTo>
                    <a:pt x="74752" y="16489"/>
                  </a:lnTo>
                  <a:cubicBezTo>
                    <a:pt x="56590" y="20202"/>
                    <a:pt x="41984" y="28053"/>
                    <a:pt x="38226" y="4829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9" name="Полилиния: фигура 448">
              <a:extLst>
                <a:ext uri="{FF2B5EF4-FFF2-40B4-BE49-F238E27FC236}">
                  <a16:creationId xmlns:a16="http://schemas.microsoft.com/office/drawing/2014/main" id="{C4F8CB57-A9CE-456B-A472-B9DB00E5E194}"/>
                </a:ext>
              </a:extLst>
            </p:cNvPr>
            <p:cNvSpPr/>
            <p:nvPr/>
          </p:nvSpPr>
          <p:spPr>
            <a:xfrm>
              <a:off x="5707382" y="3637961"/>
              <a:ext cx="36155" cy="64195"/>
            </a:xfrm>
            <a:custGeom>
              <a:avLst/>
              <a:gdLst>
                <a:gd name="connsiteX0" fmla="*/ 38135 w 36155"/>
                <a:gd name="connsiteY0" fmla="*/ 898 h 64195"/>
                <a:gd name="connsiteX1" fmla="*/ 10264 w 36155"/>
                <a:gd name="connsiteY1" fmla="*/ 65094 h 64195"/>
                <a:gd name="connsiteX2" fmla="*/ 4001 w 36155"/>
                <a:gd name="connsiteY2" fmla="*/ 46707 h 64195"/>
                <a:gd name="connsiteX3" fmla="*/ 32006 w 36155"/>
                <a:gd name="connsiteY3" fmla="*/ 1636 h 64195"/>
                <a:gd name="connsiteX4" fmla="*/ 38135 w 36155"/>
                <a:gd name="connsiteY4" fmla="*/ 898 h 6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55" h="64195">
                  <a:moveTo>
                    <a:pt x="38135" y="898"/>
                  </a:moveTo>
                  <a:cubicBezTo>
                    <a:pt x="40237" y="23266"/>
                    <a:pt x="28002" y="51718"/>
                    <a:pt x="10264" y="65094"/>
                  </a:cubicBezTo>
                  <a:cubicBezTo>
                    <a:pt x="2122" y="61157"/>
                    <a:pt x="400" y="53373"/>
                    <a:pt x="4001" y="46707"/>
                  </a:cubicBezTo>
                  <a:cubicBezTo>
                    <a:pt x="12389" y="31050"/>
                    <a:pt x="22343" y="16466"/>
                    <a:pt x="32006" y="1636"/>
                  </a:cubicBezTo>
                  <a:cubicBezTo>
                    <a:pt x="32722" y="540"/>
                    <a:pt x="36010" y="1099"/>
                    <a:pt x="3813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0" name="Полилиния: фигура 449">
              <a:extLst>
                <a:ext uri="{FF2B5EF4-FFF2-40B4-BE49-F238E27FC236}">
                  <a16:creationId xmlns:a16="http://schemas.microsoft.com/office/drawing/2014/main" id="{3EC431AE-60D7-4B75-8E31-82D0712D742E}"/>
                </a:ext>
              </a:extLst>
            </p:cNvPr>
            <p:cNvSpPr/>
            <p:nvPr/>
          </p:nvSpPr>
          <p:spPr>
            <a:xfrm>
              <a:off x="6748202" y="2287006"/>
              <a:ext cx="49209" cy="67103"/>
            </a:xfrm>
            <a:custGeom>
              <a:avLst/>
              <a:gdLst>
                <a:gd name="connsiteX0" fmla="*/ 2215 w 49209"/>
                <a:gd name="connsiteY0" fmla="*/ 1412 h 67103"/>
                <a:gd name="connsiteX1" fmla="*/ 51424 w 49209"/>
                <a:gd name="connsiteY1" fmla="*/ 38767 h 67103"/>
                <a:gd name="connsiteX2" fmla="*/ 39345 w 49209"/>
                <a:gd name="connsiteY2" fmla="*/ 68002 h 67103"/>
                <a:gd name="connsiteX3" fmla="*/ 2684 w 49209"/>
                <a:gd name="connsiteY3" fmla="*/ 898 h 6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09" h="67103">
                  <a:moveTo>
                    <a:pt x="2215" y="1412"/>
                  </a:moveTo>
                  <a:lnTo>
                    <a:pt x="51424" y="38767"/>
                  </a:lnTo>
                  <a:cubicBezTo>
                    <a:pt x="47778" y="47580"/>
                    <a:pt x="44534" y="55476"/>
                    <a:pt x="39345" y="68002"/>
                  </a:cubicBezTo>
                  <a:cubicBezTo>
                    <a:pt x="25924" y="43196"/>
                    <a:pt x="2103" y="29328"/>
                    <a:pt x="268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1" name="Полилиния: фигура 450">
              <a:extLst>
                <a:ext uri="{FF2B5EF4-FFF2-40B4-BE49-F238E27FC236}">
                  <a16:creationId xmlns:a16="http://schemas.microsoft.com/office/drawing/2014/main" id="{0EB87A97-76AD-42A3-80D7-7D3C6B1738FE}"/>
                </a:ext>
              </a:extLst>
            </p:cNvPr>
            <p:cNvSpPr/>
            <p:nvPr/>
          </p:nvSpPr>
          <p:spPr>
            <a:xfrm>
              <a:off x="6363855" y="579394"/>
              <a:ext cx="70587" cy="45699"/>
            </a:xfrm>
            <a:custGeom>
              <a:avLst/>
              <a:gdLst>
                <a:gd name="connsiteX0" fmla="*/ 60371 w 70587"/>
                <a:gd name="connsiteY0" fmla="*/ 46597 h 45699"/>
                <a:gd name="connsiteX1" fmla="*/ 2215 w 70587"/>
                <a:gd name="connsiteY1" fmla="*/ 14522 h 45699"/>
                <a:gd name="connsiteX2" fmla="*/ 56367 w 70587"/>
                <a:gd name="connsiteY2" fmla="*/ 15774 h 45699"/>
                <a:gd name="connsiteX3" fmla="*/ 72025 w 70587"/>
                <a:gd name="connsiteY3" fmla="*/ 5843 h 45699"/>
                <a:gd name="connsiteX4" fmla="*/ 59991 w 70587"/>
                <a:gd name="connsiteY4" fmla="*/ 46418 h 45699"/>
                <a:gd name="connsiteX5" fmla="*/ 60371 w 70587"/>
                <a:gd name="connsiteY5" fmla="*/ 46597 h 4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587" h="45699">
                  <a:moveTo>
                    <a:pt x="60371" y="46597"/>
                  </a:moveTo>
                  <a:cubicBezTo>
                    <a:pt x="49590" y="20494"/>
                    <a:pt x="27960" y="14231"/>
                    <a:pt x="2215" y="14522"/>
                  </a:cubicBezTo>
                  <a:cubicBezTo>
                    <a:pt x="20579" y="14522"/>
                    <a:pt x="38003" y="-16950"/>
                    <a:pt x="56367" y="15774"/>
                  </a:cubicBezTo>
                  <a:lnTo>
                    <a:pt x="72025" y="5843"/>
                  </a:lnTo>
                  <a:cubicBezTo>
                    <a:pt x="76297" y="23312"/>
                    <a:pt x="61624" y="32886"/>
                    <a:pt x="59991" y="46418"/>
                  </a:cubicBezTo>
                  <a:cubicBezTo>
                    <a:pt x="60103" y="46496"/>
                    <a:pt x="60237" y="46557"/>
                    <a:pt x="60371" y="465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2" name="Полилиния: фигура 451">
              <a:extLst>
                <a:ext uri="{FF2B5EF4-FFF2-40B4-BE49-F238E27FC236}">
                  <a16:creationId xmlns:a16="http://schemas.microsoft.com/office/drawing/2014/main" id="{76F3AA14-ECB6-4891-905A-BF251305D13E}"/>
                </a:ext>
              </a:extLst>
            </p:cNvPr>
            <p:cNvSpPr/>
            <p:nvPr/>
          </p:nvSpPr>
          <p:spPr>
            <a:xfrm>
              <a:off x="5510611" y="2193642"/>
              <a:ext cx="27518" cy="56859"/>
            </a:xfrm>
            <a:custGeom>
              <a:avLst/>
              <a:gdLst>
                <a:gd name="connsiteX0" fmla="*/ 10935 w 27518"/>
                <a:gd name="connsiteY0" fmla="*/ 53060 h 56859"/>
                <a:gd name="connsiteX1" fmla="*/ 2592 w 27518"/>
                <a:gd name="connsiteY1" fmla="*/ 898 h 56859"/>
                <a:gd name="connsiteX2" fmla="*/ 24714 w 27518"/>
                <a:gd name="connsiteY2" fmla="*/ 7004 h 56859"/>
                <a:gd name="connsiteX3" fmla="*/ 27868 w 27518"/>
                <a:gd name="connsiteY3" fmla="*/ 57757 h 56859"/>
                <a:gd name="connsiteX4" fmla="*/ 10264 w 27518"/>
                <a:gd name="connsiteY4" fmla="*/ 52389 h 5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18" h="56859">
                  <a:moveTo>
                    <a:pt x="10935" y="53060"/>
                  </a:moveTo>
                  <a:cubicBezTo>
                    <a:pt x="5410" y="37045"/>
                    <a:pt x="847" y="20895"/>
                    <a:pt x="2592" y="898"/>
                  </a:cubicBezTo>
                  <a:lnTo>
                    <a:pt x="24714" y="7004"/>
                  </a:lnTo>
                  <a:cubicBezTo>
                    <a:pt x="39700" y="25033"/>
                    <a:pt x="15096" y="38588"/>
                    <a:pt x="27868" y="57757"/>
                  </a:cubicBezTo>
                  <a:lnTo>
                    <a:pt x="10264" y="5238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3" name="Полилиния: фигура 452">
              <a:extLst>
                <a:ext uri="{FF2B5EF4-FFF2-40B4-BE49-F238E27FC236}">
                  <a16:creationId xmlns:a16="http://schemas.microsoft.com/office/drawing/2014/main" id="{80EE43F2-14D2-412F-B60C-D4D468AD720B}"/>
                </a:ext>
              </a:extLst>
            </p:cNvPr>
            <p:cNvSpPr/>
            <p:nvPr/>
          </p:nvSpPr>
          <p:spPr>
            <a:xfrm>
              <a:off x="6540908" y="2711981"/>
              <a:ext cx="40944" cy="53362"/>
            </a:xfrm>
            <a:custGeom>
              <a:avLst/>
              <a:gdLst>
                <a:gd name="connsiteX0" fmla="*/ 11307 w 40944"/>
                <a:gd name="connsiteY0" fmla="*/ 54260 h 53362"/>
                <a:gd name="connsiteX1" fmla="*/ 10032 w 40944"/>
                <a:gd name="connsiteY1" fmla="*/ 12611 h 53362"/>
                <a:gd name="connsiteX2" fmla="*/ 43159 w 40944"/>
                <a:gd name="connsiteY2" fmla="*/ 3955 h 53362"/>
                <a:gd name="connsiteX3" fmla="*/ 11307 w 40944"/>
                <a:gd name="connsiteY3" fmla="*/ 54260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944" h="53362">
                  <a:moveTo>
                    <a:pt x="11307" y="54260"/>
                  </a:moveTo>
                  <a:cubicBezTo>
                    <a:pt x="-2919" y="37775"/>
                    <a:pt x="1845" y="24109"/>
                    <a:pt x="10032" y="12611"/>
                  </a:cubicBezTo>
                  <a:cubicBezTo>
                    <a:pt x="16966" y="2881"/>
                    <a:pt x="27702" y="-3046"/>
                    <a:pt x="43159" y="3955"/>
                  </a:cubicBezTo>
                  <a:cubicBezTo>
                    <a:pt x="32735" y="20418"/>
                    <a:pt x="22692" y="36098"/>
                    <a:pt x="11307" y="5426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4" name="Полилиния: фигура 453">
              <a:extLst>
                <a:ext uri="{FF2B5EF4-FFF2-40B4-BE49-F238E27FC236}">
                  <a16:creationId xmlns:a16="http://schemas.microsoft.com/office/drawing/2014/main" id="{472D003A-DF8E-4206-88C6-122A2051D794}"/>
                </a:ext>
              </a:extLst>
            </p:cNvPr>
            <p:cNvSpPr/>
            <p:nvPr/>
          </p:nvSpPr>
          <p:spPr>
            <a:xfrm>
              <a:off x="6270603" y="1529450"/>
              <a:ext cx="44870" cy="43147"/>
            </a:xfrm>
            <a:custGeom>
              <a:avLst/>
              <a:gdLst>
                <a:gd name="connsiteX0" fmla="*/ 47085 w 44870"/>
                <a:gd name="connsiteY0" fmla="*/ 3112 h 43147"/>
                <a:gd name="connsiteX1" fmla="*/ 44490 w 44870"/>
                <a:gd name="connsiteY1" fmla="*/ 44046 h 43147"/>
                <a:gd name="connsiteX2" fmla="*/ 2215 w 44870"/>
                <a:gd name="connsiteY2" fmla="*/ 39572 h 43147"/>
                <a:gd name="connsiteX3" fmla="*/ 40889 w 44870"/>
                <a:gd name="connsiteY3" fmla="*/ 898 h 4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70" h="43147">
                  <a:moveTo>
                    <a:pt x="47085" y="3112"/>
                  </a:moveTo>
                  <a:cubicBezTo>
                    <a:pt x="46279" y="15817"/>
                    <a:pt x="45474" y="28545"/>
                    <a:pt x="44490" y="44046"/>
                  </a:cubicBezTo>
                  <a:lnTo>
                    <a:pt x="2215" y="39572"/>
                  </a:lnTo>
                  <a:cubicBezTo>
                    <a:pt x="13175" y="20336"/>
                    <a:pt x="34492" y="18166"/>
                    <a:pt x="4088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5" name="Полилиния: фигура 454">
              <a:extLst>
                <a:ext uri="{FF2B5EF4-FFF2-40B4-BE49-F238E27FC236}">
                  <a16:creationId xmlns:a16="http://schemas.microsoft.com/office/drawing/2014/main" id="{14B213E7-56B9-4B12-88F1-3D41BC77443D}"/>
                </a:ext>
              </a:extLst>
            </p:cNvPr>
            <p:cNvSpPr/>
            <p:nvPr/>
          </p:nvSpPr>
          <p:spPr>
            <a:xfrm>
              <a:off x="6829159" y="1874587"/>
              <a:ext cx="28659" cy="69854"/>
            </a:xfrm>
            <a:custGeom>
              <a:avLst/>
              <a:gdLst>
                <a:gd name="connsiteX0" fmla="*/ 10640 w 28659"/>
                <a:gd name="connsiteY0" fmla="*/ 70753 h 69854"/>
                <a:gd name="connsiteX1" fmla="*/ 9701 w 28659"/>
                <a:gd name="connsiteY1" fmla="*/ 55520 h 69854"/>
                <a:gd name="connsiteX2" fmla="*/ 6390 w 28659"/>
                <a:gd name="connsiteY2" fmla="*/ 36687 h 69854"/>
                <a:gd name="connsiteX3" fmla="*/ 12027 w 28659"/>
                <a:gd name="connsiteY3" fmla="*/ 898 h 69854"/>
                <a:gd name="connsiteX4" fmla="*/ 18156 w 28659"/>
                <a:gd name="connsiteY4" fmla="*/ 11210 h 69854"/>
                <a:gd name="connsiteX5" fmla="*/ 26723 w 28659"/>
                <a:gd name="connsiteY5" fmla="*/ 39863 h 69854"/>
                <a:gd name="connsiteX6" fmla="*/ 10640 w 28659"/>
                <a:gd name="connsiteY6" fmla="*/ 70753 h 6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9" h="69854">
                  <a:moveTo>
                    <a:pt x="10640" y="70753"/>
                  </a:moveTo>
                  <a:cubicBezTo>
                    <a:pt x="10305" y="65004"/>
                    <a:pt x="10282" y="60240"/>
                    <a:pt x="9701" y="55520"/>
                  </a:cubicBezTo>
                  <a:cubicBezTo>
                    <a:pt x="8940" y="49146"/>
                    <a:pt x="9567" y="41652"/>
                    <a:pt x="6390" y="36687"/>
                  </a:cubicBezTo>
                  <a:cubicBezTo>
                    <a:pt x="-2109" y="23266"/>
                    <a:pt x="3684" y="13670"/>
                    <a:pt x="12027" y="898"/>
                  </a:cubicBezTo>
                  <a:cubicBezTo>
                    <a:pt x="15002" y="5729"/>
                    <a:pt x="18067" y="8436"/>
                    <a:pt x="18156" y="11210"/>
                  </a:cubicBezTo>
                  <a:cubicBezTo>
                    <a:pt x="18469" y="21633"/>
                    <a:pt x="19677" y="30670"/>
                    <a:pt x="26723" y="39863"/>
                  </a:cubicBezTo>
                  <a:cubicBezTo>
                    <a:pt x="35155" y="50846"/>
                    <a:pt x="31197" y="56997"/>
                    <a:pt x="10640" y="707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6" name="Полилиния: фигура 455">
              <a:extLst>
                <a:ext uri="{FF2B5EF4-FFF2-40B4-BE49-F238E27FC236}">
                  <a16:creationId xmlns:a16="http://schemas.microsoft.com/office/drawing/2014/main" id="{FD7225B0-F8FA-4670-AA59-4DE3C14700D6}"/>
                </a:ext>
              </a:extLst>
            </p:cNvPr>
            <p:cNvSpPr/>
            <p:nvPr/>
          </p:nvSpPr>
          <p:spPr>
            <a:xfrm>
              <a:off x="5601198" y="2324731"/>
              <a:ext cx="41693" cy="45394"/>
            </a:xfrm>
            <a:custGeom>
              <a:avLst/>
              <a:gdLst>
                <a:gd name="connsiteX0" fmla="*/ 11028 w 41693"/>
                <a:gd name="connsiteY0" fmla="*/ 46293 h 45394"/>
                <a:gd name="connsiteX1" fmla="*/ 2215 w 41693"/>
                <a:gd name="connsiteY1" fmla="*/ 32380 h 45394"/>
                <a:gd name="connsiteX2" fmla="*/ 43908 w 41693"/>
                <a:gd name="connsiteY2" fmla="*/ 3950 h 45394"/>
                <a:gd name="connsiteX3" fmla="*/ 11028 w 41693"/>
                <a:gd name="connsiteY3" fmla="*/ 46293 h 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3" h="45394">
                  <a:moveTo>
                    <a:pt x="11028" y="46293"/>
                  </a:moveTo>
                  <a:lnTo>
                    <a:pt x="2215" y="32380"/>
                  </a:lnTo>
                  <a:cubicBezTo>
                    <a:pt x="27177" y="-2111"/>
                    <a:pt x="27177" y="-2111"/>
                    <a:pt x="43908" y="3950"/>
                  </a:cubicBezTo>
                  <a:cubicBezTo>
                    <a:pt x="36214" y="19652"/>
                    <a:pt x="30957" y="36607"/>
                    <a:pt x="11028" y="4629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7" name="Полилиния: фигура 456">
              <a:extLst>
                <a:ext uri="{FF2B5EF4-FFF2-40B4-BE49-F238E27FC236}">
                  <a16:creationId xmlns:a16="http://schemas.microsoft.com/office/drawing/2014/main" id="{EE175B15-B9BD-4A3E-936D-856C1FF75E68}"/>
                </a:ext>
              </a:extLst>
            </p:cNvPr>
            <p:cNvSpPr/>
            <p:nvPr/>
          </p:nvSpPr>
          <p:spPr>
            <a:xfrm>
              <a:off x="5572646" y="2522741"/>
              <a:ext cx="41257" cy="41112"/>
            </a:xfrm>
            <a:custGeom>
              <a:avLst/>
              <a:gdLst>
                <a:gd name="connsiteX0" fmla="*/ 9451 w 41257"/>
                <a:gd name="connsiteY0" fmla="*/ 42010 h 41112"/>
                <a:gd name="connsiteX1" fmla="*/ 5917 w 41257"/>
                <a:gd name="connsiteY1" fmla="*/ 898 h 41112"/>
                <a:gd name="connsiteX2" fmla="*/ 43472 w 41257"/>
                <a:gd name="connsiteY2" fmla="*/ 5036 h 41112"/>
                <a:gd name="connsiteX3" fmla="*/ 9451 w 41257"/>
                <a:gd name="connsiteY3" fmla="*/ 42010 h 4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257" h="41112">
                  <a:moveTo>
                    <a:pt x="9451" y="42010"/>
                  </a:moveTo>
                  <a:cubicBezTo>
                    <a:pt x="-548" y="24407"/>
                    <a:pt x="1376" y="12932"/>
                    <a:pt x="5917" y="898"/>
                  </a:cubicBezTo>
                  <a:lnTo>
                    <a:pt x="43472" y="5036"/>
                  </a:lnTo>
                  <a:cubicBezTo>
                    <a:pt x="41101" y="25391"/>
                    <a:pt x="16429" y="23154"/>
                    <a:pt x="9451" y="4201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8" name="Полилиния: фигура 457">
              <a:extLst>
                <a:ext uri="{FF2B5EF4-FFF2-40B4-BE49-F238E27FC236}">
                  <a16:creationId xmlns:a16="http://schemas.microsoft.com/office/drawing/2014/main" id="{59E9CCBF-2240-4566-84EC-7CF02AE0BFF1}"/>
                </a:ext>
              </a:extLst>
            </p:cNvPr>
            <p:cNvSpPr/>
            <p:nvPr/>
          </p:nvSpPr>
          <p:spPr>
            <a:xfrm>
              <a:off x="5175633" y="2140750"/>
              <a:ext cx="29720" cy="48038"/>
            </a:xfrm>
            <a:custGeom>
              <a:avLst/>
              <a:gdLst>
                <a:gd name="connsiteX0" fmla="*/ 12341 w 29720"/>
                <a:gd name="connsiteY0" fmla="*/ 48936 h 48038"/>
                <a:gd name="connsiteX1" fmla="*/ 2678 w 29720"/>
                <a:gd name="connsiteY1" fmla="*/ 33435 h 48038"/>
                <a:gd name="connsiteX2" fmla="*/ 12542 w 29720"/>
                <a:gd name="connsiteY2" fmla="*/ 4715 h 48038"/>
                <a:gd name="connsiteX3" fmla="*/ 31935 w 29720"/>
                <a:gd name="connsiteY3" fmla="*/ 8875 h 48038"/>
                <a:gd name="connsiteX4" fmla="*/ 11603 w 29720"/>
                <a:gd name="connsiteY4" fmla="*/ 48534 h 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20" h="48038">
                  <a:moveTo>
                    <a:pt x="12341" y="48936"/>
                  </a:moveTo>
                  <a:cubicBezTo>
                    <a:pt x="6727" y="45245"/>
                    <a:pt x="441" y="41622"/>
                    <a:pt x="2678" y="33435"/>
                  </a:cubicBezTo>
                  <a:cubicBezTo>
                    <a:pt x="5385" y="23638"/>
                    <a:pt x="6995" y="12745"/>
                    <a:pt x="12542" y="4715"/>
                  </a:cubicBezTo>
                  <a:cubicBezTo>
                    <a:pt x="17508" y="-2443"/>
                    <a:pt x="25717" y="1337"/>
                    <a:pt x="31935" y="8875"/>
                  </a:cubicBezTo>
                  <a:cubicBezTo>
                    <a:pt x="26746" y="22542"/>
                    <a:pt x="31935" y="41711"/>
                    <a:pt x="11603" y="4853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9" name="Полилиния: фигура 458">
              <a:extLst>
                <a:ext uri="{FF2B5EF4-FFF2-40B4-BE49-F238E27FC236}">
                  <a16:creationId xmlns:a16="http://schemas.microsoft.com/office/drawing/2014/main" id="{B4AD7238-7282-4133-853B-B83AD95090A8}"/>
                </a:ext>
              </a:extLst>
            </p:cNvPr>
            <p:cNvSpPr/>
            <p:nvPr/>
          </p:nvSpPr>
          <p:spPr>
            <a:xfrm>
              <a:off x="5425691" y="2100726"/>
              <a:ext cx="33230" cy="41537"/>
            </a:xfrm>
            <a:custGeom>
              <a:avLst/>
              <a:gdLst>
                <a:gd name="connsiteX0" fmla="*/ 33315 w 33230"/>
                <a:gd name="connsiteY0" fmla="*/ 898 h 41537"/>
                <a:gd name="connsiteX1" fmla="*/ 25598 w 33230"/>
                <a:gd name="connsiteY1" fmla="*/ 27404 h 41537"/>
                <a:gd name="connsiteX2" fmla="*/ 8509 w 33230"/>
                <a:gd name="connsiteY2" fmla="*/ 42435 h 41537"/>
                <a:gd name="connsiteX3" fmla="*/ 33315 w 33230"/>
                <a:gd name="connsiteY3" fmla="*/ 898 h 4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30" h="41537">
                  <a:moveTo>
                    <a:pt x="33315" y="898"/>
                  </a:moveTo>
                  <a:cubicBezTo>
                    <a:pt x="38079" y="11925"/>
                    <a:pt x="34568" y="20224"/>
                    <a:pt x="25598" y="27404"/>
                  </a:cubicBezTo>
                  <a:cubicBezTo>
                    <a:pt x="19670" y="32124"/>
                    <a:pt x="14190" y="37402"/>
                    <a:pt x="8509" y="42435"/>
                  </a:cubicBezTo>
                  <a:cubicBezTo>
                    <a:pt x="-5672" y="25324"/>
                    <a:pt x="4751" y="6893"/>
                    <a:pt x="333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0" name="Полилиния: фигура 459">
              <a:extLst>
                <a:ext uri="{FF2B5EF4-FFF2-40B4-BE49-F238E27FC236}">
                  <a16:creationId xmlns:a16="http://schemas.microsoft.com/office/drawing/2014/main" id="{B35D372D-FC2F-40C0-9E60-859523E049DD}"/>
                </a:ext>
              </a:extLst>
            </p:cNvPr>
            <p:cNvSpPr/>
            <p:nvPr/>
          </p:nvSpPr>
          <p:spPr>
            <a:xfrm>
              <a:off x="6057461" y="573917"/>
              <a:ext cx="58601" cy="35954"/>
            </a:xfrm>
            <a:custGeom>
              <a:avLst/>
              <a:gdLst>
                <a:gd name="connsiteX0" fmla="*/ 2234 w 58601"/>
                <a:gd name="connsiteY0" fmla="*/ 31562 h 35954"/>
                <a:gd name="connsiteX1" fmla="*/ 9459 w 58601"/>
                <a:gd name="connsiteY1" fmla="*/ 28923 h 35954"/>
                <a:gd name="connsiteX2" fmla="*/ 32879 w 58601"/>
                <a:gd name="connsiteY2" fmla="*/ 4162 h 35954"/>
                <a:gd name="connsiteX3" fmla="*/ 60816 w 58601"/>
                <a:gd name="connsiteY3" fmla="*/ 13668 h 35954"/>
                <a:gd name="connsiteX4" fmla="*/ 49252 w 58601"/>
                <a:gd name="connsiteY4" fmla="*/ 19663 h 35954"/>
                <a:gd name="connsiteX5" fmla="*/ 19480 w 58601"/>
                <a:gd name="connsiteY5" fmla="*/ 34090 h 35954"/>
                <a:gd name="connsiteX6" fmla="*/ 2234 w 58601"/>
                <a:gd name="connsiteY6" fmla="*/ 31361 h 35954"/>
                <a:gd name="connsiteX7" fmla="*/ 2234 w 58601"/>
                <a:gd name="connsiteY7" fmla="*/ 31562 h 3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01" h="35954">
                  <a:moveTo>
                    <a:pt x="2234" y="31562"/>
                  </a:moveTo>
                  <a:cubicBezTo>
                    <a:pt x="4740" y="30690"/>
                    <a:pt x="9325" y="30064"/>
                    <a:pt x="9459" y="28923"/>
                  </a:cubicBezTo>
                  <a:cubicBezTo>
                    <a:pt x="11137" y="14675"/>
                    <a:pt x="23126" y="10469"/>
                    <a:pt x="32879" y="4162"/>
                  </a:cubicBezTo>
                  <a:cubicBezTo>
                    <a:pt x="42631" y="-2146"/>
                    <a:pt x="50773" y="516"/>
                    <a:pt x="60816" y="13668"/>
                  </a:cubicBezTo>
                  <a:cubicBezTo>
                    <a:pt x="56902" y="15703"/>
                    <a:pt x="53144" y="17806"/>
                    <a:pt x="49252" y="19663"/>
                  </a:cubicBezTo>
                  <a:cubicBezTo>
                    <a:pt x="39276" y="24427"/>
                    <a:pt x="28651" y="28118"/>
                    <a:pt x="19480" y="34090"/>
                  </a:cubicBezTo>
                  <a:cubicBezTo>
                    <a:pt x="11875" y="39033"/>
                    <a:pt x="7312" y="36863"/>
                    <a:pt x="2234" y="31361"/>
                  </a:cubicBezTo>
                  <a:cubicBezTo>
                    <a:pt x="2190" y="31249"/>
                    <a:pt x="2234" y="31562"/>
                    <a:pt x="2234" y="3156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1" name="Полилиния: фигура 460">
              <a:extLst>
                <a:ext uri="{FF2B5EF4-FFF2-40B4-BE49-F238E27FC236}">
                  <a16:creationId xmlns:a16="http://schemas.microsoft.com/office/drawing/2014/main" id="{37E8036C-62D2-479B-98C7-0F00638BC399}"/>
                </a:ext>
              </a:extLst>
            </p:cNvPr>
            <p:cNvSpPr/>
            <p:nvPr/>
          </p:nvSpPr>
          <p:spPr>
            <a:xfrm>
              <a:off x="6435129" y="3455192"/>
              <a:ext cx="25172" cy="61936"/>
            </a:xfrm>
            <a:custGeom>
              <a:avLst/>
              <a:gdLst>
                <a:gd name="connsiteX0" fmla="*/ 2227 w 25172"/>
                <a:gd name="connsiteY0" fmla="*/ 898 h 61936"/>
                <a:gd name="connsiteX1" fmla="*/ 25489 w 25172"/>
                <a:gd name="connsiteY1" fmla="*/ 62835 h 61936"/>
                <a:gd name="connsiteX2" fmla="*/ 2227 w 25172"/>
                <a:gd name="connsiteY2" fmla="*/ 898 h 6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72" h="61936">
                  <a:moveTo>
                    <a:pt x="2227" y="898"/>
                  </a:moveTo>
                  <a:cubicBezTo>
                    <a:pt x="20881" y="13693"/>
                    <a:pt x="32065" y="43397"/>
                    <a:pt x="25489" y="62835"/>
                  </a:cubicBezTo>
                  <a:cubicBezTo>
                    <a:pt x="12605" y="54223"/>
                    <a:pt x="1802" y="25503"/>
                    <a:pt x="222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2" name="Полилиния: фигура 461">
              <a:extLst>
                <a:ext uri="{FF2B5EF4-FFF2-40B4-BE49-F238E27FC236}">
                  <a16:creationId xmlns:a16="http://schemas.microsoft.com/office/drawing/2014/main" id="{FDEACF62-5245-4487-B6A2-CEEA436571A2}"/>
                </a:ext>
              </a:extLst>
            </p:cNvPr>
            <p:cNvSpPr/>
            <p:nvPr/>
          </p:nvSpPr>
          <p:spPr>
            <a:xfrm>
              <a:off x="5655457" y="2601633"/>
              <a:ext cx="48096" cy="32813"/>
            </a:xfrm>
            <a:custGeom>
              <a:avLst/>
              <a:gdLst>
                <a:gd name="connsiteX0" fmla="*/ 39619 w 48096"/>
                <a:gd name="connsiteY0" fmla="*/ 33712 h 32813"/>
                <a:gd name="connsiteX1" fmla="*/ 15350 w 48096"/>
                <a:gd name="connsiteY1" fmla="*/ 28411 h 32813"/>
                <a:gd name="connsiteX2" fmla="*/ 10877 w 48096"/>
                <a:gd name="connsiteY2" fmla="*/ 898 h 32813"/>
                <a:gd name="connsiteX3" fmla="*/ 20025 w 48096"/>
                <a:gd name="connsiteY3" fmla="*/ 16958 h 32813"/>
                <a:gd name="connsiteX4" fmla="*/ 50311 w 48096"/>
                <a:gd name="connsiteY4" fmla="*/ 17338 h 3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96" h="32813">
                  <a:moveTo>
                    <a:pt x="39619" y="33712"/>
                  </a:moveTo>
                  <a:cubicBezTo>
                    <a:pt x="29733" y="31475"/>
                    <a:pt x="22575" y="29797"/>
                    <a:pt x="15350" y="28411"/>
                  </a:cubicBezTo>
                  <a:cubicBezTo>
                    <a:pt x="-576" y="25346"/>
                    <a:pt x="-1963" y="20828"/>
                    <a:pt x="10877" y="898"/>
                  </a:cubicBezTo>
                  <a:lnTo>
                    <a:pt x="20025" y="16958"/>
                  </a:lnTo>
                  <a:cubicBezTo>
                    <a:pt x="31724" y="18502"/>
                    <a:pt x="40156" y="5528"/>
                    <a:pt x="50311" y="1733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3" name="Полилиния: фигура 462">
              <a:extLst>
                <a:ext uri="{FF2B5EF4-FFF2-40B4-BE49-F238E27FC236}">
                  <a16:creationId xmlns:a16="http://schemas.microsoft.com/office/drawing/2014/main" id="{CA8FE94C-D020-493F-AC78-BEFC23EA6F24}"/>
                </a:ext>
              </a:extLst>
            </p:cNvPr>
            <p:cNvSpPr/>
            <p:nvPr/>
          </p:nvSpPr>
          <p:spPr>
            <a:xfrm>
              <a:off x="5571383" y="2230572"/>
              <a:ext cx="31843" cy="56769"/>
            </a:xfrm>
            <a:custGeom>
              <a:avLst/>
              <a:gdLst>
                <a:gd name="connsiteX0" fmla="*/ 31113 w 31843"/>
                <a:gd name="connsiteY0" fmla="*/ 57668 h 56769"/>
                <a:gd name="connsiteX1" fmla="*/ 3466 w 31843"/>
                <a:gd name="connsiteY1" fmla="*/ 16041 h 56769"/>
                <a:gd name="connsiteX2" fmla="*/ 2460 w 31843"/>
                <a:gd name="connsiteY2" fmla="*/ 898 h 56769"/>
                <a:gd name="connsiteX3" fmla="*/ 31113 w 31843"/>
                <a:gd name="connsiteY3" fmla="*/ 57668 h 5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43" h="56769">
                  <a:moveTo>
                    <a:pt x="31113" y="57668"/>
                  </a:moveTo>
                  <a:cubicBezTo>
                    <a:pt x="21763" y="43800"/>
                    <a:pt x="12033" y="30267"/>
                    <a:pt x="3466" y="16041"/>
                  </a:cubicBezTo>
                  <a:cubicBezTo>
                    <a:pt x="1230" y="12417"/>
                    <a:pt x="2728" y="6579"/>
                    <a:pt x="2460" y="898"/>
                  </a:cubicBezTo>
                  <a:cubicBezTo>
                    <a:pt x="28161" y="11769"/>
                    <a:pt x="40038" y="36664"/>
                    <a:pt x="31113" y="5766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4" name="Полилиния: фигура 463">
              <a:extLst>
                <a:ext uri="{FF2B5EF4-FFF2-40B4-BE49-F238E27FC236}">
                  <a16:creationId xmlns:a16="http://schemas.microsoft.com/office/drawing/2014/main" id="{C3DD8F2E-A106-455B-89C2-4CDA35A833B4}"/>
                </a:ext>
              </a:extLst>
            </p:cNvPr>
            <p:cNvSpPr/>
            <p:nvPr/>
          </p:nvSpPr>
          <p:spPr>
            <a:xfrm>
              <a:off x="7085173" y="4984553"/>
              <a:ext cx="18445" cy="54556"/>
            </a:xfrm>
            <a:custGeom>
              <a:avLst/>
              <a:gdLst>
                <a:gd name="connsiteX0" fmla="*/ 18881 w 18445"/>
                <a:gd name="connsiteY0" fmla="*/ 55297 h 54556"/>
                <a:gd name="connsiteX1" fmla="*/ 2239 w 18445"/>
                <a:gd name="connsiteY1" fmla="*/ 43397 h 54556"/>
                <a:gd name="connsiteX2" fmla="*/ 4073 w 18445"/>
                <a:gd name="connsiteY2" fmla="*/ 898 h 54556"/>
                <a:gd name="connsiteX3" fmla="*/ 18881 w 18445"/>
                <a:gd name="connsiteY3" fmla="*/ 55297 h 5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5" h="54556">
                  <a:moveTo>
                    <a:pt x="18881" y="55297"/>
                  </a:moveTo>
                  <a:cubicBezTo>
                    <a:pt x="8279" y="56348"/>
                    <a:pt x="2373" y="52121"/>
                    <a:pt x="2239" y="43397"/>
                  </a:cubicBezTo>
                  <a:cubicBezTo>
                    <a:pt x="2016" y="29484"/>
                    <a:pt x="3358" y="15549"/>
                    <a:pt x="4073" y="898"/>
                  </a:cubicBezTo>
                  <a:cubicBezTo>
                    <a:pt x="19015" y="10919"/>
                    <a:pt x="23601" y="28366"/>
                    <a:pt x="18881" y="552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5" name="Полилиния: фигура 464">
              <a:extLst>
                <a:ext uri="{FF2B5EF4-FFF2-40B4-BE49-F238E27FC236}">
                  <a16:creationId xmlns:a16="http://schemas.microsoft.com/office/drawing/2014/main" id="{F9A4626D-5DA5-4F9E-9097-FF2392AE711F}"/>
                </a:ext>
              </a:extLst>
            </p:cNvPr>
            <p:cNvSpPr/>
            <p:nvPr/>
          </p:nvSpPr>
          <p:spPr>
            <a:xfrm>
              <a:off x="6872635" y="1859186"/>
              <a:ext cx="27160" cy="43091"/>
            </a:xfrm>
            <a:custGeom>
              <a:avLst/>
              <a:gdLst>
                <a:gd name="connsiteX0" fmla="*/ 2215 w 27160"/>
                <a:gd name="connsiteY0" fmla="*/ 10438 h 43091"/>
                <a:gd name="connsiteX1" fmla="*/ 22793 w 27160"/>
                <a:gd name="connsiteY1" fmla="*/ 4153 h 43091"/>
                <a:gd name="connsiteX2" fmla="*/ 19460 w 27160"/>
                <a:gd name="connsiteY2" fmla="*/ 43990 h 43091"/>
                <a:gd name="connsiteX3" fmla="*/ 2215 w 27160"/>
                <a:gd name="connsiteY3" fmla="*/ 10438 h 4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60" h="43091">
                  <a:moveTo>
                    <a:pt x="2215" y="10438"/>
                  </a:moveTo>
                  <a:cubicBezTo>
                    <a:pt x="9417" y="1491"/>
                    <a:pt x="15300" y="-2356"/>
                    <a:pt x="22793" y="4153"/>
                  </a:cubicBezTo>
                  <a:cubicBezTo>
                    <a:pt x="32590" y="12675"/>
                    <a:pt x="31427" y="26006"/>
                    <a:pt x="19460" y="43990"/>
                  </a:cubicBezTo>
                  <a:cubicBezTo>
                    <a:pt x="4116" y="37280"/>
                    <a:pt x="11922" y="19855"/>
                    <a:pt x="2215" y="1043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6" name="Полилиния: фигура 465">
              <a:extLst>
                <a:ext uri="{FF2B5EF4-FFF2-40B4-BE49-F238E27FC236}">
                  <a16:creationId xmlns:a16="http://schemas.microsoft.com/office/drawing/2014/main" id="{6F01C5C1-4A36-4BBA-9B30-30E629BED7F2}"/>
                </a:ext>
              </a:extLst>
            </p:cNvPr>
            <p:cNvSpPr/>
            <p:nvPr/>
          </p:nvSpPr>
          <p:spPr>
            <a:xfrm>
              <a:off x="6347616" y="970453"/>
              <a:ext cx="83790" cy="44847"/>
            </a:xfrm>
            <a:custGeom>
              <a:avLst/>
              <a:gdLst>
                <a:gd name="connsiteX0" fmla="*/ 2215 w 83790"/>
                <a:gd name="connsiteY0" fmla="*/ 40087 h 44847"/>
                <a:gd name="connsiteX1" fmla="*/ 86005 w 83790"/>
                <a:gd name="connsiteY1" fmla="*/ 898 h 44847"/>
                <a:gd name="connsiteX2" fmla="*/ 5301 w 83790"/>
                <a:gd name="connsiteY2" fmla="*/ 45746 h 4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90" h="44847">
                  <a:moveTo>
                    <a:pt x="2215" y="40087"/>
                  </a:moveTo>
                  <a:lnTo>
                    <a:pt x="86005" y="898"/>
                  </a:lnTo>
                  <a:cubicBezTo>
                    <a:pt x="68110" y="34181"/>
                    <a:pt x="31382" y="29171"/>
                    <a:pt x="5301" y="457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7" name="Полилиния: фигура 466">
              <a:extLst>
                <a:ext uri="{FF2B5EF4-FFF2-40B4-BE49-F238E27FC236}">
                  <a16:creationId xmlns:a16="http://schemas.microsoft.com/office/drawing/2014/main" id="{3665E644-063E-4AA1-8920-DA351A47AAF7}"/>
                </a:ext>
              </a:extLst>
            </p:cNvPr>
            <p:cNvSpPr/>
            <p:nvPr/>
          </p:nvSpPr>
          <p:spPr>
            <a:xfrm>
              <a:off x="5963111" y="664304"/>
              <a:ext cx="28049" cy="57127"/>
            </a:xfrm>
            <a:custGeom>
              <a:avLst/>
              <a:gdLst>
                <a:gd name="connsiteX0" fmla="*/ 2215 w 28049"/>
                <a:gd name="connsiteY0" fmla="*/ 58026 h 57127"/>
                <a:gd name="connsiteX1" fmla="*/ 30264 w 28049"/>
                <a:gd name="connsiteY1" fmla="*/ 898 h 57127"/>
                <a:gd name="connsiteX2" fmla="*/ 2215 w 28049"/>
                <a:gd name="connsiteY2" fmla="*/ 58026 h 5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049" h="57127">
                  <a:moveTo>
                    <a:pt x="2215" y="58026"/>
                  </a:moveTo>
                  <a:cubicBezTo>
                    <a:pt x="11318" y="39550"/>
                    <a:pt x="-1633" y="10807"/>
                    <a:pt x="30264" y="898"/>
                  </a:cubicBezTo>
                  <a:cubicBezTo>
                    <a:pt x="28720" y="24966"/>
                    <a:pt x="17671" y="42525"/>
                    <a:pt x="2215" y="5802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8" name="Полилиния: фигура 467">
              <a:extLst>
                <a:ext uri="{FF2B5EF4-FFF2-40B4-BE49-F238E27FC236}">
                  <a16:creationId xmlns:a16="http://schemas.microsoft.com/office/drawing/2014/main" id="{6CD0801E-794D-4A5C-868A-1EEAC6453326}"/>
                </a:ext>
              </a:extLst>
            </p:cNvPr>
            <p:cNvSpPr/>
            <p:nvPr/>
          </p:nvSpPr>
          <p:spPr>
            <a:xfrm>
              <a:off x="6655777" y="3854280"/>
              <a:ext cx="50686" cy="26640"/>
            </a:xfrm>
            <a:custGeom>
              <a:avLst/>
              <a:gdLst>
                <a:gd name="connsiteX0" fmla="*/ 52901 w 50686"/>
                <a:gd name="connsiteY0" fmla="*/ 19329 h 26640"/>
                <a:gd name="connsiteX1" fmla="*/ 2506 w 50686"/>
                <a:gd name="connsiteY1" fmla="*/ 27538 h 26640"/>
                <a:gd name="connsiteX2" fmla="*/ 17381 w 50686"/>
                <a:gd name="connsiteY2" fmla="*/ 898 h 26640"/>
                <a:gd name="connsiteX3" fmla="*/ 52297 w 50686"/>
                <a:gd name="connsiteY3" fmla="*/ 19732 h 2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86" h="26640">
                  <a:moveTo>
                    <a:pt x="52901" y="19329"/>
                  </a:moveTo>
                  <a:lnTo>
                    <a:pt x="2506" y="27538"/>
                  </a:lnTo>
                  <a:cubicBezTo>
                    <a:pt x="269" y="13402"/>
                    <a:pt x="11453" y="8302"/>
                    <a:pt x="17381" y="898"/>
                  </a:cubicBezTo>
                  <a:cubicBezTo>
                    <a:pt x="33351" y="898"/>
                    <a:pt x="43171" y="9711"/>
                    <a:pt x="52297" y="1973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9" name="Полилиния: фигура 468">
              <a:extLst>
                <a:ext uri="{FF2B5EF4-FFF2-40B4-BE49-F238E27FC236}">
                  <a16:creationId xmlns:a16="http://schemas.microsoft.com/office/drawing/2014/main" id="{7458D4BC-0F2F-4315-8CD5-FFB8DF79DF13}"/>
                </a:ext>
              </a:extLst>
            </p:cNvPr>
            <p:cNvSpPr/>
            <p:nvPr/>
          </p:nvSpPr>
          <p:spPr>
            <a:xfrm>
              <a:off x="5604003" y="2279012"/>
              <a:ext cx="40298" cy="36490"/>
            </a:xfrm>
            <a:custGeom>
              <a:avLst/>
              <a:gdLst>
                <a:gd name="connsiteX0" fmla="*/ 42513 w 40298"/>
                <a:gd name="connsiteY0" fmla="*/ 11487 h 36490"/>
                <a:gd name="connsiteX1" fmla="*/ 13658 w 40298"/>
                <a:gd name="connsiteY1" fmla="*/ 37389 h 36490"/>
                <a:gd name="connsiteX2" fmla="*/ 7977 w 40298"/>
                <a:gd name="connsiteY2" fmla="*/ 16631 h 36490"/>
                <a:gd name="connsiteX3" fmla="*/ 19519 w 40298"/>
                <a:gd name="connsiteY3" fmla="*/ 6745 h 36490"/>
                <a:gd name="connsiteX4" fmla="*/ 42513 w 40298"/>
                <a:gd name="connsiteY4" fmla="*/ 11487 h 3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98" h="36490">
                  <a:moveTo>
                    <a:pt x="42513" y="11487"/>
                  </a:moveTo>
                  <a:lnTo>
                    <a:pt x="13658" y="37389"/>
                  </a:lnTo>
                  <a:cubicBezTo>
                    <a:pt x="36" y="28285"/>
                    <a:pt x="-858" y="24594"/>
                    <a:pt x="7977" y="16631"/>
                  </a:cubicBezTo>
                  <a:cubicBezTo>
                    <a:pt x="11757" y="13231"/>
                    <a:pt x="16365" y="10592"/>
                    <a:pt x="19519" y="6745"/>
                  </a:cubicBezTo>
                  <a:cubicBezTo>
                    <a:pt x="28064" y="-3813"/>
                    <a:pt x="33946" y="1242"/>
                    <a:pt x="42513" y="1148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0" name="Полилиния: фигура 469">
              <a:extLst>
                <a:ext uri="{FF2B5EF4-FFF2-40B4-BE49-F238E27FC236}">
                  <a16:creationId xmlns:a16="http://schemas.microsoft.com/office/drawing/2014/main" id="{9C7545D4-9705-4CFC-B375-55B8B9F2F8E8}"/>
                </a:ext>
              </a:extLst>
            </p:cNvPr>
            <p:cNvSpPr/>
            <p:nvPr/>
          </p:nvSpPr>
          <p:spPr>
            <a:xfrm>
              <a:off x="6394163" y="3374243"/>
              <a:ext cx="43885" cy="60393"/>
            </a:xfrm>
            <a:custGeom>
              <a:avLst/>
              <a:gdLst>
                <a:gd name="connsiteX0" fmla="*/ 46100 w 43885"/>
                <a:gd name="connsiteY0" fmla="*/ 61291 h 60393"/>
                <a:gd name="connsiteX1" fmla="*/ 2215 w 43885"/>
                <a:gd name="connsiteY1" fmla="*/ 898 h 60393"/>
                <a:gd name="connsiteX2" fmla="*/ 46100 w 43885"/>
                <a:gd name="connsiteY2" fmla="*/ 61291 h 6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85" h="60393">
                  <a:moveTo>
                    <a:pt x="46100" y="61291"/>
                  </a:moveTo>
                  <a:cubicBezTo>
                    <a:pt x="25768" y="45231"/>
                    <a:pt x="17447" y="23624"/>
                    <a:pt x="2215" y="898"/>
                  </a:cubicBezTo>
                  <a:cubicBezTo>
                    <a:pt x="26618" y="11366"/>
                    <a:pt x="44490" y="37089"/>
                    <a:pt x="46100" y="6129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1" name="Полилиния: фигура 470">
              <a:extLst>
                <a:ext uri="{FF2B5EF4-FFF2-40B4-BE49-F238E27FC236}">
                  <a16:creationId xmlns:a16="http://schemas.microsoft.com/office/drawing/2014/main" id="{A9AF5CB7-194F-4B8D-95E8-66221960A1A4}"/>
                </a:ext>
              </a:extLst>
            </p:cNvPr>
            <p:cNvSpPr/>
            <p:nvPr/>
          </p:nvSpPr>
          <p:spPr>
            <a:xfrm>
              <a:off x="6979241" y="4246447"/>
              <a:ext cx="53056" cy="43112"/>
            </a:xfrm>
            <a:custGeom>
              <a:avLst/>
              <a:gdLst>
                <a:gd name="connsiteX0" fmla="*/ 51849 w 53056"/>
                <a:gd name="connsiteY0" fmla="*/ 44011 h 43112"/>
                <a:gd name="connsiteX1" fmla="*/ 2215 w 53056"/>
                <a:gd name="connsiteY1" fmla="*/ 1020 h 43112"/>
                <a:gd name="connsiteX2" fmla="*/ 55271 w 53056"/>
                <a:gd name="connsiteY2" fmla="*/ 40745 h 4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56" h="43112">
                  <a:moveTo>
                    <a:pt x="51849" y="44011"/>
                  </a:moveTo>
                  <a:lnTo>
                    <a:pt x="2215" y="1020"/>
                  </a:lnTo>
                  <a:cubicBezTo>
                    <a:pt x="20355" y="-881"/>
                    <a:pt x="46950" y="19809"/>
                    <a:pt x="55271" y="407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2" name="Полилиния: фигура 471">
              <a:extLst>
                <a:ext uri="{FF2B5EF4-FFF2-40B4-BE49-F238E27FC236}">
                  <a16:creationId xmlns:a16="http://schemas.microsoft.com/office/drawing/2014/main" id="{92D3B0DD-0E68-4F85-BA05-74DBB4DF1FC1}"/>
                </a:ext>
              </a:extLst>
            </p:cNvPr>
            <p:cNvSpPr/>
            <p:nvPr/>
          </p:nvSpPr>
          <p:spPr>
            <a:xfrm>
              <a:off x="5563933" y="2379587"/>
              <a:ext cx="38901" cy="26015"/>
            </a:xfrm>
            <a:custGeom>
              <a:avLst/>
              <a:gdLst>
                <a:gd name="connsiteX0" fmla="*/ 2215 w 38901"/>
                <a:gd name="connsiteY0" fmla="*/ 898 h 26015"/>
                <a:gd name="connsiteX1" fmla="*/ 30264 w 38901"/>
                <a:gd name="connsiteY1" fmla="*/ 3918 h 26015"/>
                <a:gd name="connsiteX2" fmla="*/ 40106 w 38901"/>
                <a:gd name="connsiteY2" fmla="*/ 17338 h 26015"/>
                <a:gd name="connsiteX3" fmla="*/ 22212 w 38901"/>
                <a:gd name="connsiteY3" fmla="*/ 25972 h 26015"/>
                <a:gd name="connsiteX4" fmla="*/ 2215 w 38901"/>
                <a:gd name="connsiteY4" fmla="*/ 898 h 2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01" h="26015">
                  <a:moveTo>
                    <a:pt x="2215" y="898"/>
                  </a:moveTo>
                  <a:cubicBezTo>
                    <a:pt x="13533" y="2039"/>
                    <a:pt x="22010" y="2374"/>
                    <a:pt x="30264" y="3918"/>
                  </a:cubicBezTo>
                  <a:cubicBezTo>
                    <a:pt x="37131" y="5193"/>
                    <a:pt x="43685" y="8503"/>
                    <a:pt x="40106" y="17338"/>
                  </a:cubicBezTo>
                  <a:cubicBezTo>
                    <a:pt x="36974" y="24944"/>
                    <a:pt x="30532" y="28836"/>
                    <a:pt x="22212" y="25972"/>
                  </a:cubicBezTo>
                  <a:cubicBezTo>
                    <a:pt x="12795" y="22684"/>
                    <a:pt x="6330" y="16063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3" name="Полилиния: фигура 472">
              <a:extLst>
                <a:ext uri="{FF2B5EF4-FFF2-40B4-BE49-F238E27FC236}">
                  <a16:creationId xmlns:a16="http://schemas.microsoft.com/office/drawing/2014/main" id="{4E20B087-894A-43E7-A808-EBF4204AD6FF}"/>
                </a:ext>
              </a:extLst>
            </p:cNvPr>
            <p:cNvSpPr/>
            <p:nvPr/>
          </p:nvSpPr>
          <p:spPr>
            <a:xfrm>
              <a:off x="5572523" y="2705800"/>
              <a:ext cx="48225" cy="26394"/>
            </a:xfrm>
            <a:custGeom>
              <a:avLst/>
              <a:gdLst>
                <a:gd name="connsiteX0" fmla="*/ 50440 w 48225"/>
                <a:gd name="connsiteY0" fmla="*/ 27292 h 26394"/>
                <a:gd name="connsiteX1" fmla="*/ 2215 w 48225"/>
                <a:gd name="connsiteY1" fmla="*/ 898 h 26394"/>
                <a:gd name="connsiteX2" fmla="*/ 50440 w 48225"/>
                <a:gd name="connsiteY2" fmla="*/ 27292 h 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5" h="26394">
                  <a:moveTo>
                    <a:pt x="50440" y="27292"/>
                  </a:moveTo>
                  <a:cubicBezTo>
                    <a:pt x="7561" y="21007"/>
                    <a:pt x="7561" y="21007"/>
                    <a:pt x="2215" y="898"/>
                  </a:cubicBezTo>
                  <a:cubicBezTo>
                    <a:pt x="21339" y="2576"/>
                    <a:pt x="35632" y="10114"/>
                    <a:pt x="50440" y="2729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4" name="Полилиния: фигура 473">
              <a:extLst>
                <a:ext uri="{FF2B5EF4-FFF2-40B4-BE49-F238E27FC236}">
                  <a16:creationId xmlns:a16="http://schemas.microsoft.com/office/drawing/2014/main" id="{C13D3DAC-A7FF-4827-B02C-62531D63905B}"/>
                </a:ext>
              </a:extLst>
            </p:cNvPr>
            <p:cNvSpPr/>
            <p:nvPr/>
          </p:nvSpPr>
          <p:spPr>
            <a:xfrm>
              <a:off x="7052048" y="3539410"/>
              <a:ext cx="39255" cy="30865"/>
            </a:xfrm>
            <a:custGeom>
              <a:avLst/>
              <a:gdLst>
                <a:gd name="connsiteX0" fmla="*/ 37914 w 39255"/>
                <a:gd name="connsiteY0" fmla="*/ 31763 h 30865"/>
                <a:gd name="connsiteX1" fmla="*/ 5145 w 39255"/>
                <a:gd name="connsiteY1" fmla="*/ 16710 h 30865"/>
                <a:gd name="connsiteX2" fmla="*/ 2215 w 39255"/>
                <a:gd name="connsiteY2" fmla="*/ 1656 h 30865"/>
                <a:gd name="connsiteX3" fmla="*/ 15859 w 39255"/>
                <a:gd name="connsiteY3" fmla="*/ 2014 h 30865"/>
                <a:gd name="connsiteX4" fmla="*/ 41470 w 39255"/>
                <a:gd name="connsiteY4" fmla="*/ 26798 h 3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5" h="30865">
                  <a:moveTo>
                    <a:pt x="37914" y="31763"/>
                  </a:moveTo>
                  <a:cubicBezTo>
                    <a:pt x="26886" y="26932"/>
                    <a:pt x="15345" y="22816"/>
                    <a:pt x="5145" y="16710"/>
                  </a:cubicBezTo>
                  <a:cubicBezTo>
                    <a:pt x="2192" y="14920"/>
                    <a:pt x="3087" y="6845"/>
                    <a:pt x="2215" y="1656"/>
                  </a:cubicBezTo>
                  <a:cubicBezTo>
                    <a:pt x="6867" y="1656"/>
                    <a:pt x="13041" y="-268"/>
                    <a:pt x="15859" y="2014"/>
                  </a:cubicBezTo>
                  <a:cubicBezTo>
                    <a:pt x="25052" y="9462"/>
                    <a:pt x="33038" y="18432"/>
                    <a:pt x="41470" y="267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5" name="Полилиния: фигура 474">
              <a:extLst>
                <a:ext uri="{FF2B5EF4-FFF2-40B4-BE49-F238E27FC236}">
                  <a16:creationId xmlns:a16="http://schemas.microsoft.com/office/drawing/2014/main" id="{2FE2EF98-C987-4B19-BB99-2D31D539FA4E}"/>
                </a:ext>
              </a:extLst>
            </p:cNvPr>
            <p:cNvSpPr/>
            <p:nvPr/>
          </p:nvSpPr>
          <p:spPr>
            <a:xfrm>
              <a:off x="6706867" y="2239541"/>
              <a:ext cx="41783" cy="47956"/>
            </a:xfrm>
            <a:custGeom>
              <a:avLst/>
              <a:gdLst>
                <a:gd name="connsiteX0" fmla="*/ 43998 w 41783"/>
                <a:gd name="connsiteY0" fmla="*/ 48340 h 47956"/>
                <a:gd name="connsiteX1" fmla="*/ 16687 w 41783"/>
                <a:gd name="connsiteY1" fmla="*/ 23445 h 47956"/>
                <a:gd name="connsiteX2" fmla="*/ 2215 w 41783"/>
                <a:gd name="connsiteY2" fmla="*/ 898 h 47956"/>
                <a:gd name="connsiteX3" fmla="*/ 43573 w 41783"/>
                <a:gd name="connsiteY3" fmla="*/ 48855 h 4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83" h="47956">
                  <a:moveTo>
                    <a:pt x="43998" y="48340"/>
                  </a:moveTo>
                  <a:cubicBezTo>
                    <a:pt x="34827" y="40109"/>
                    <a:pt x="25142" y="32370"/>
                    <a:pt x="16687" y="23445"/>
                  </a:cubicBezTo>
                  <a:cubicBezTo>
                    <a:pt x="11609" y="18077"/>
                    <a:pt x="8477" y="10874"/>
                    <a:pt x="2215" y="898"/>
                  </a:cubicBezTo>
                  <a:cubicBezTo>
                    <a:pt x="35118" y="5752"/>
                    <a:pt x="37556" y="28701"/>
                    <a:pt x="43573" y="4885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6" name="Полилиния: фигура 475">
              <a:extLst>
                <a:ext uri="{FF2B5EF4-FFF2-40B4-BE49-F238E27FC236}">
                  <a16:creationId xmlns:a16="http://schemas.microsoft.com/office/drawing/2014/main" id="{9F41AE5F-43CB-42B9-BA99-4EF7879D64A2}"/>
                </a:ext>
              </a:extLst>
            </p:cNvPr>
            <p:cNvSpPr/>
            <p:nvPr/>
          </p:nvSpPr>
          <p:spPr>
            <a:xfrm>
              <a:off x="6313012" y="1252289"/>
              <a:ext cx="24828" cy="33985"/>
            </a:xfrm>
            <a:custGeom>
              <a:avLst/>
              <a:gdLst>
                <a:gd name="connsiteX0" fmla="*/ 27043 w 24828"/>
                <a:gd name="connsiteY0" fmla="*/ 898 h 33985"/>
                <a:gd name="connsiteX1" fmla="*/ 24807 w 24828"/>
                <a:gd name="connsiteY1" fmla="*/ 27091 h 33985"/>
                <a:gd name="connsiteX2" fmla="*/ 13466 w 24828"/>
                <a:gd name="connsiteY2" fmla="*/ 34875 h 33985"/>
                <a:gd name="connsiteX3" fmla="*/ 2953 w 24828"/>
                <a:gd name="connsiteY3" fmla="*/ 25928 h 33985"/>
                <a:gd name="connsiteX4" fmla="*/ 5190 w 24828"/>
                <a:gd name="connsiteY4" fmla="*/ 12507 h 33985"/>
                <a:gd name="connsiteX5" fmla="*/ 27043 w 24828"/>
                <a:gd name="connsiteY5" fmla="*/ 898 h 3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28" h="33985">
                  <a:moveTo>
                    <a:pt x="27043" y="898"/>
                  </a:moveTo>
                  <a:cubicBezTo>
                    <a:pt x="26193" y="13446"/>
                    <a:pt x="27043" y="20806"/>
                    <a:pt x="24807" y="27091"/>
                  </a:cubicBezTo>
                  <a:cubicBezTo>
                    <a:pt x="23509" y="30782"/>
                    <a:pt x="17246" y="35099"/>
                    <a:pt x="13466" y="34875"/>
                  </a:cubicBezTo>
                  <a:cubicBezTo>
                    <a:pt x="9686" y="34651"/>
                    <a:pt x="4519" y="29842"/>
                    <a:pt x="2953" y="25928"/>
                  </a:cubicBezTo>
                  <a:cubicBezTo>
                    <a:pt x="1387" y="22013"/>
                    <a:pt x="2394" y="15214"/>
                    <a:pt x="5190" y="12507"/>
                  </a:cubicBezTo>
                  <a:cubicBezTo>
                    <a:pt x="9328" y="8257"/>
                    <a:pt x="15971" y="6445"/>
                    <a:pt x="2704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7" name="Полилиния: фигура 476">
              <a:extLst>
                <a:ext uri="{FF2B5EF4-FFF2-40B4-BE49-F238E27FC236}">
                  <a16:creationId xmlns:a16="http://schemas.microsoft.com/office/drawing/2014/main" id="{6AA53BB7-EEB2-49ED-B873-8EBD0A11F451}"/>
                </a:ext>
              </a:extLst>
            </p:cNvPr>
            <p:cNvSpPr/>
            <p:nvPr/>
          </p:nvSpPr>
          <p:spPr>
            <a:xfrm>
              <a:off x="5560802" y="2654532"/>
              <a:ext cx="39725" cy="24002"/>
            </a:xfrm>
            <a:custGeom>
              <a:avLst/>
              <a:gdLst>
                <a:gd name="connsiteX0" fmla="*/ 39860 w 39725"/>
                <a:gd name="connsiteY0" fmla="*/ 24900 h 24002"/>
                <a:gd name="connsiteX1" fmla="*/ 2215 w 39725"/>
                <a:gd name="connsiteY1" fmla="*/ 19934 h 24002"/>
                <a:gd name="connsiteX2" fmla="*/ 22032 w 39725"/>
                <a:gd name="connsiteY2" fmla="*/ 4523 h 24002"/>
                <a:gd name="connsiteX3" fmla="*/ 41940 w 39725"/>
                <a:gd name="connsiteY3" fmla="*/ 20762 h 2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25" h="24002">
                  <a:moveTo>
                    <a:pt x="39860" y="24900"/>
                  </a:moveTo>
                  <a:lnTo>
                    <a:pt x="2215" y="19934"/>
                  </a:lnTo>
                  <a:cubicBezTo>
                    <a:pt x="4451" y="922"/>
                    <a:pt x="10021" y="-3082"/>
                    <a:pt x="22032" y="4523"/>
                  </a:cubicBezTo>
                  <a:cubicBezTo>
                    <a:pt x="29235" y="8997"/>
                    <a:pt x="35453" y="15282"/>
                    <a:pt x="41940" y="2076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8" name="Полилиния: фигура 477">
              <a:extLst>
                <a:ext uri="{FF2B5EF4-FFF2-40B4-BE49-F238E27FC236}">
                  <a16:creationId xmlns:a16="http://schemas.microsoft.com/office/drawing/2014/main" id="{7C646DA0-C636-4105-B774-624371426457}"/>
                </a:ext>
              </a:extLst>
            </p:cNvPr>
            <p:cNvSpPr/>
            <p:nvPr/>
          </p:nvSpPr>
          <p:spPr>
            <a:xfrm>
              <a:off x="5878030" y="1675937"/>
              <a:ext cx="23887" cy="33731"/>
            </a:xfrm>
            <a:custGeom>
              <a:avLst/>
              <a:gdLst>
                <a:gd name="connsiteX0" fmla="*/ 20796 w 23887"/>
                <a:gd name="connsiteY0" fmla="*/ 898 h 33731"/>
                <a:gd name="connsiteX1" fmla="*/ 14824 w 23887"/>
                <a:gd name="connsiteY1" fmla="*/ 34450 h 33731"/>
                <a:gd name="connsiteX2" fmla="*/ 3215 w 23887"/>
                <a:gd name="connsiteY2" fmla="*/ 31430 h 33731"/>
                <a:gd name="connsiteX3" fmla="*/ 3752 w 23887"/>
                <a:gd name="connsiteY3" fmla="*/ 21476 h 33731"/>
                <a:gd name="connsiteX4" fmla="*/ 20796 w 23887"/>
                <a:gd name="connsiteY4" fmla="*/ 898 h 3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7" h="33731">
                  <a:moveTo>
                    <a:pt x="20796" y="898"/>
                  </a:moveTo>
                  <a:cubicBezTo>
                    <a:pt x="29609" y="18994"/>
                    <a:pt x="27327" y="31207"/>
                    <a:pt x="14824" y="34450"/>
                  </a:cubicBezTo>
                  <a:cubicBezTo>
                    <a:pt x="10708" y="35092"/>
                    <a:pt x="6503" y="33998"/>
                    <a:pt x="3215" y="31430"/>
                  </a:cubicBezTo>
                  <a:cubicBezTo>
                    <a:pt x="1604" y="30111"/>
                    <a:pt x="2052" y="23937"/>
                    <a:pt x="3752" y="21476"/>
                  </a:cubicBezTo>
                  <a:cubicBezTo>
                    <a:pt x="8717" y="14252"/>
                    <a:pt x="14801" y="7944"/>
                    <a:pt x="2079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9" name="Полилиния: фигура 478">
              <a:extLst>
                <a:ext uri="{FF2B5EF4-FFF2-40B4-BE49-F238E27FC236}">
                  <a16:creationId xmlns:a16="http://schemas.microsoft.com/office/drawing/2014/main" id="{2FAA7811-FD31-4DAC-91A5-6499F51C8690}"/>
                </a:ext>
              </a:extLst>
            </p:cNvPr>
            <p:cNvSpPr/>
            <p:nvPr/>
          </p:nvSpPr>
          <p:spPr>
            <a:xfrm>
              <a:off x="6080510" y="4039539"/>
              <a:ext cx="27590" cy="25904"/>
            </a:xfrm>
            <a:custGeom>
              <a:avLst/>
              <a:gdLst>
                <a:gd name="connsiteX0" fmla="*/ 29805 w 27590"/>
                <a:gd name="connsiteY0" fmla="*/ 17331 h 25904"/>
                <a:gd name="connsiteX1" fmla="*/ 5782 w 27590"/>
                <a:gd name="connsiteY1" fmla="*/ 23236 h 25904"/>
                <a:gd name="connsiteX2" fmla="*/ 8779 w 27590"/>
                <a:gd name="connsiteY2" fmla="*/ 2210 h 25904"/>
                <a:gd name="connsiteX3" fmla="*/ 29805 w 27590"/>
                <a:gd name="connsiteY3" fmla="*/ 17331 h 2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90" h="25904">
                  <a:moveTo>
                    <a:pt x="29805" y="17331"/>
                  </a:moveTo>
                  <a:cubicBezTo>
                    <a:pt x="22848" y="23728"/>
                    <a:pt x="16026" y="31468"/>
                    <a:pt x="5782" y="23236"/>
                  </a:cubicBezTo>
                  <a:cubicBezTo>
                    <a:pt x="-370" y="18293"/>
                    <a:pt x="1957" y="6013"/>
                    <a:pt x="8779" y="2210"/>
                  </a:cubicBezTo>
                  <a:cubicBezTo>
                    <a:pt x="15243" y="-1391"/>
                    <a:pt x="20075" y="2031"/>
                    <a:pt x="29805" y="173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0" name="Полилиния: фигура 479">
              <a:extLst>
                <a:ext uri="{FF2B5EF4-FFF2-40B4-BE49-F238E27FC236}">
                  <a16:creationId xmlns:a16="http://schemas.microsoft.com/office/drawing/2014/main" id="{20CBF3E6-3F47-44AF-AF9C-C4202BE3A532}"/>
                </a:ext>
              </a:extLst>
            </p:cNvPr>
            <p:cNvSpPr/>
            <p:nvPr/>
          </p:nvSpPr>
          <p:spPr>
            <a:xfrm>
              <a:off x="6361886" y="1067150"/>
              <a:ext cx="33551" cy="35453"/>
            </a:xfrm>
            <a:custGeom>
              <a:avLst/>
              <a:gdLst>
                <a:gd name="connsiteX0" fmla="*/ 35766 w 33551"/>
                <a:gd name="connsiteY0" fmla="*/ 898 h 35453"/>
                <a:gd name="connsiteX1" fmla="*/ 2215 w 33551"/>
                <a:gd name="connsiteY1" fmla="*/ 36351 h 35453"/>
                <a:gd name="connsiteX2" fmla="*/ 35766 w 33551"/>
                <a:gd name="connsiteY2" fmla="*/ 898 h 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51" h="35453">
                  <a:moveTo>
                    <a:pt x="35766" y="898"/>
                  </a:moveTo>
                  <a:cubicBezTo>
                    <a:pt x="29056" y="20828"/>
                    <a:pt x="16329" y="29193"/>
                    <a:pt x="2215" y="36351"/>
                  </a:cubicBezTo>
                  <a:cubicBezTo>
                    <a:pt x="9350" y="22528"/>
                    <a:pt x="10759" y="3851"/>
                    <a:pt x="3576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1" name="Полилиния: фигура 480">
              <a:extLst>
                <a:ext uri="{FF2B5EF4-FFF2-40B4-BE49-F238E27FC236}">
                  <a16:creationId xmlns:a16="http://schemas.microsoft.com/office/drawing/2014/main" id="{3EDC29D4-7E5B-4B6A-864D-D79D4EC30AD4}"/>
                </a:ext>
              </a:extLst>
            </p:cNvPr>
            <p:cNvSpPr/>
            <p:nvPr/>
          </p:nvSpPr>
          <p:spPr>
            <a:xfrm>
              <a:off x="5471353" y="2034365"/>
              <a:ext cx="18348" cy="37685"/>
            </a:xfrm>
            <a:custGeom>
              <a:avLst/>
              <a:gdLst>
                <a:gd name="connsiteX0" fmla="*/ 7941 w 18348"/>
                <a:gd name="connsiteY0" fmla="*/ 38584 h 37685"/>
                <a:gd name="connsiteX1" fmla="*/ 2215 w 18348"/>
                <a:gd name="connsiteY1" fmla="*/ 1565 h 37685"/>
                <a:gd name="connsiteX2" fmla="*/ 17514 w 18348"/>
                <a:gd name="connsiteY2" fmla="*/ 2146 h 37685"/>
                <a:gd name="connsiteX3" fmla="*/ 19975 w 18348"/>
                <a:gd name="connsiteY3" fmla="*/ 15858 h 37685"/>
                <a:gd name="connsiteX4" fmla="*/ 7941 w 18348"/>
                <a:gd name="connsiteY4" fmla="*/ 38584 h 3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48" h="37685">
                  <a:moveTo>
                    <a:pt x="7941" y="38584"/>
                  </a:moveTo>
                  <a:cubicBezTo>
                    <a:pt x="5883" y="25163"/>
                    <a:pt x="4272" y="14829"/>
                    <a:pt x="2215" y="1565"/>
                  </a:cubicBezTo>
                  <a:cubicBezTo>
                    <a:pt x="7650" y="1565"/>
                    <a:pt x="14092" y="-269"/>
                    <a:pt x="17514" y="2146"/>
                  </a:cubicBezTo>
                  <a:cubicBezTo>
                    <a:pt x="20310" y="4115"/>
                    <a:pt x="21317" y="11742"/>
                    <a:pt x="19975" y="15858"/>
                  </a:cubicBezTo>
                  <a:cubicBezTo>
                    <a:pt x="17469" y="23597"/>
                    <a:pt x="17022" y="33148"/>
                    <a:pt x="7941" y="385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2" name="Полилиния: фигура 481">
              <a:extLst>
                <a:ext uri="{FF2B5EF4-FFF2-40B4-BE49-F238E27FC236}">
                  <a16:creationId xmlns:a16="http://schemas.microsoft.com/office/drawing/2014/main" id="{6EFB6E4A-98DD-44DC-AFCB-14EAA5467FDC}"/>
                </a:ext>
              </a:extLst>
            </p:cNvPr>
            <p:cNvSpPr/>
            <p:nvPr/>
          </p:nvSpPr>
          <p:spPr>
            <a:xfrm>
              <a:off x="7010441" y="2587450"/>
              <a:ext cx="31608" cy="21456"/>
            </a:xfrm>
            <a:custGeom>
              <a:avLst/>
              <a:gdLst>
                <a:gd name="connsiteX0" fmla="*/ 33824 w 31608"/>
                <a:gd name="connsiteY0" fmla="*/ 7789 h 21456"/>
                <a:gd name="connsiteX1" fmla="*/ 4365 w 31608"/>
                <a:gd name="connsiteY1" fmla="*/ 21836 h 21456"/>
                <a:gd name="connsiteX2" fmla="*/ 9934 w 31608"/>
                <a:gd name="connsiteY2" fmla="*/ 5485 h 21456"/>
                <a:gd name="connsiteX3" fmla="*/ 33824 w 31608"/>
                <a:gd name="connsiteY3" fmla="*/ 7789 h 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608" h="21456">
                  <a:moveTo>
                    <a:pt x="33824" y="7789"/>
                  </a:moveTo>
                  <a:cubicBezTo>
                    <a:pt x="25234" y="15864"/>
                    <a:pt x="17853" y="24588"/>
                    <a:pt x="4365" y="21836"/>
                  </a:cubicBezTo>
                  <a:cubicBezTo>
                    <a:pt x="-109" y="13605"/>
                    <a:pt x="2710" y="8416"/>
                    <a:pt x="9934" y="5485"/>
                  </a:cubicBezTo>
                  <a:cubicBezTo>
                    <a:pt x="17159" y="2555"/>
                    <a:pt x="25659" y="-4267"/>
                    <a:pt x="33824" y="77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3" name="Полилиния: фигура 482">
              <a:extLst>
                <a:ext uri="{FF2B5EF4-FFF2-40B4-BE49-F238E27FC236}">
                  <a16:creationId xmlns:a16="http://schemas.microsoft.com/office/drawing/2014/main" id="{BD417F8D-3FEA-4AF6-ACEA-4BA5B2343EBB}"/>
                </a:ext>
              </a:extLst>
            </p:cNvPr>
            <p:cNvSpPr/>
            <p:nvPr/>
          </p:nvSpPr>
          <p:spPr>
            <a:xfrm>
              <a:off x="5547918" y="2894221"/>
              <a:ext cx="37421" cy="15997"/>
            </a:xfrm>
            <a:custGeom>
              <a:avLst/>
              <a:gdLst>
                <a:gd name="connsiteX0" fmla="*/ 39636 w 37421"/>
                <a:gd name="connsiteY0" fmla="*/ 16674 h 15997"/>
                <a:gd name="connsiteX1" fmla="*/ 10222 w 37421"/>
                <a:gd name="connsiteY1" fmla="*/ 16249 h 15997"/>
                <a:gd name="connsiteX2" fmla="*/ 2215 w 37421"/>
                <a:gd name="connsiteY2" fmla="*/ 7705 h 15997"/>
                <a:gd name="connsiteX3" fmla="*/ 11900 w 37421"/>
                <a:gd name="connsiteY3" fmla="*/ 1128 h 15997"/>
                <a:gd name="connsiteX4" fmla="*/ 39636 w 37421"/>
                <a:gd name="connsiteY4" fmla="*/ 16674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21" h="15997">
                  <a:moveTo>
                    <a:pt x="39636" y="16674"/>
                  </a:moveTo>
                  <a:cubicBezTo>
                    <a:pt x="28452" y="16674"/>
                    <a:pt x="19214" y="17390"/>
                    <a:pt x="10222" y="16249"/>
                  </a:cubicBezTo>
                  <a:cubicBezTo>
                    <a:pt x="7225" y="15869"/>
                    <a:pt x="4854" y="10680"/>
                    <a:pt x="2215" y="7705"/>
                  </a:cubicBezTo>
                  <a:cubicBezTo>
                    <a:pt x="5435" y="5468"/>
                    <a:pt x="8522" y="1397"/>
                    <a:pt x="11900" y="1128"/>
                  </a:cubicBezTo>
                  <a:cubicBezTo>
                    <a:pt x="22882" y="256"/>
                    <a:pt x="33731" y="1151"/>
                    <a:pt x="39636" y="166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4" name="Полилиния: фигура 483">
              <a:extLst>
                <a:ext uri="{FF2B5EF4-FFF2-40B4-BE49-F238E27FC236}">
                  <a16:creationId xmlns:a16="http://schemas.microsoft.com/office/drawing/2014/main" id="{236803D3-F737-4E96-82CE-81DAF232DC66}"/>
                </a:ext>
              </a:extLst>
            </p:cNvPr>
            <p:cNvSpPr/>
            <p:nvPr/>
          </p:nvSpPr>
          <p:spPr>
            <a:xfrm>
              <a:off x="6331940" y="1139711"/>
              <a:ext cx="20328" cy="41000"/>
            </a:xfrm>
            <a:custGeom>
              <a:avLst/>
              <a:gdLst>
                <a:gd name="connsiteX0" fmla="*/ 4917 w 20328"/>
                <a:gd name="connsiteY0" fmla="*/ 41898 h 41000"/>
                <a:gd name="connsiteX1" fmla="*/ 22543 w 20328"/>
                <a:gd name="connsiteY1" fmla="*/ 898 h 41000"/>
                <a:gd name="connsiteX2" fmla="*/ 3977 w 20328"/>
                <a:gd name="connsiteY2" fmla="*/ 41048 h 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28" h="41000">
                  <a:moveTo>
                    <a:pt x="4917" y="41898"/>
                  </a:moveTo>
                  <a:cubicBezTo>
                    <a:pt x="-362" y="19530"/>
                    <a:pt x="443" y="17719"/>
                    <a:pt x="22543" y="898"/>
                  </a:cubicBezTo>
                  <a:cubicBezTo>
                    <a:pt x="20149" y="17495"/>
                    <a:pt x="19188" y="32325"/>
                    <a:pt x="3977" y="4104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5" name="Полилиния: фигура 484">
              <a:extLst>
                <a:ext uri="{FF2B5EF4-FFF2-40B4-BE49-F238E27FC236}">
                  <a16:creationId xmlns:a16="http://schemas.microsoft.com/office/drawing/2014/main" id="{170110C8-7826-4594-AB93-A9C35BE5A0D4}"/>
                </a:ext>
              </a:extLst>
            </p:cNvPr>
            <p:cNvSpPr/>
            <p:nvPr/>
          </p:nvSpPr>
          <p:spPr>
            <a:xfrm>
              <a:off x="6696242" y="2892300"/>
              <a:ext cx="25442" cy="22267"/>
            </a:xfrm>
            <a:custGeom>
              <a:avLst/>
              <a:gdLst>
                <a:gd name="connsiteX0" fmla="*/ 2215 w 25442"/>
                <a:gd name="connsiteY0" fmla="*/ 1439 h 22267"/>
                <a:gd name="connsiteX1" fmla="*/ 27423 w 25442"/>
                <a:gd name="connsiteY1" fmla="*/ 10901 h 22267"/>
                <a:gd name="connsiteX2" fmla="*/ 14830 w 25442"/>
                <a:gd name="connsiteY2" fmla="*/ 23159 h 22267"/>
                <a:gd name="connsiteX3" fmla="*/ 2215 w 25442"/>
                <a:gd name="connsiteY3" fmla="*/ 1439 h 2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42" h="22267">
                  <a:moveTo>
                    <a:pt x="2215" y="1439"/>
                  </a:moveTo>
                  <a:cubicBezTo>
                    <a:pt x="13175" y="2491"/>
                    <a:pt x="24582" y="-4041"/>
                    <a:pt x="27423" y="10901"/>
                  </a:cubicBezTo>
                  <a:cubicBezTo>
                    <a:pt x="29101" y="19848"/>
                    <a:pt x="21429" y="22980"/>
                    <a:pt x="14830" y="23159"/>
                  </a:cubicBezTo>
                  <a:cubicBezTo>
                    <a:pt x="1857" y="23472"/>
                    <a:pt x="2259" y="13675"/>
                    <a:pt x="2215" y="143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6" name="Полилиния: фигура 485">
              <a:extLst>
                <a:ext uri="{FF2B5EF4-FFF2-40B4-BE49-F238E27FC236}">
                  <a16:creationId xmlns:a16="http://schemas.microsoft.com/office/drawing/2014/main" id="{000E4EEA-CB1C-4270-81B5-9134F60BEE8C}"/>
                </a:ext>
              </a:extLst>
            </p:cNvPr>
            <p:cNvSpPr/>
            <p:nvPr/>
          </p:nvSpPr>
          <p:spPr>
            <a:xfrm>
              <a:off x="6962554" y="2611229"/>
              <a:ext cx="21665" cy="24880"/>
            </a:xfrm>
            <a:custGeom>
              <a:avLst/>
              <a:gdLst>
                <a:gd name="connsiteX0" fmla="*/ 23800 w 21665"/>
                <a:gd name="connsiteY0" fmla="*/ 898 h 24880"/>
                <a:gd name="connsiteX1" fmla="*/ 2215 w 21665"/>
                <a:gd name="connsiteY1" fmla="*/ 23959 h 24880"/>
                <a:gd name="connsiteX2" fmla="*/ 23800 w 21665"/>
                <a:gd name="connsiteY2" fmla="*/ 898 h 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" h="24880">
                  <a:moveTo>
                    <a:pt x="23800" y="898"/>
                  </a:moveTo>
                  <a:cubicBezTo>
                    <a:pt x="24515" y="25078"/>
                    <a:pt x="20735" y="28746"/>
                    <a:pt x="2215" y="23959"/>
                  </a:cubicBezTo>
                  <a:cubicBezTo>
                    <a:pt x="7672" y="5394"/>
                    <a:pt x="7695" y="5349"/>
                    <a:pt x="2380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7" name="Полилиния: фигура 486">
              <a:extLst>
                <a:ext uri="{FF2B5EF4-FFF2-40B4-BE49-F238E27FC236}">
                  <a16:creationId xmlns:a16="http://schemas.microsoft.com/office/drawing/2014/main" id="{3AC0EB4A-3B66-4C7B-99D1-F04D19D03992}"/>
                </a:ext>
              </a:extLst>
            </p:cNvPr>
            <p:cNvSpPr/>
            <p:nvPr/>
          </p:nvSpPr>
          <p:spPr>
            <a:xfrm>
              <a:off x="6764538" y="3013024"/>
              <a:ext cx="15353" cy="48068"/>
            </a:xfrm>
            <a:custGeom>
              <a:avLst/>
              <a:gdLst>
                <a:gd name="connsiteX0" fmla="*/ 16322 w 15353"/>
                <a:gd name="connsiteY0" fmla="*/ 48967 h 48068"/>
                <a:gd name="connsiteX1" fmla="*/ 2588 w 15353"/>
                <a:gd name="connsiteY1" fmla="*/ 898 h 48068"/>
                <a:gd name="connsiteX2" fmla="*/ 16322 w 15353"/>
                <a:gd name="connsiteY2" fmla="*/ 48967 h 4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3" h="48068">
                  <a:moveTo>
                    <a:pt x="16322" y="48967"/>
                  </a:moveTo>
                  <a:cubicBezTo>
                    <a:pt x="3796" y="32235"/>
                    <a:pt x="1089" y="22573"/>
                    <a:pt x="2588" y="898"/>
                  </a:cubicBezTo>
                  <a:cubicBezTo>
                    <a:pt x="15293" y="15124"/>
                    <a:pt x="20080" y="28813"/>
                    <a:pt x="16322" y="489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8" name="Полилиния: фигура 487">
              <a:extLst>
                <a:ext uri="{FF2B5EF4-FFF2-40B4-BE49-F238E27FC236}">
                  <a16:creationId xmlns:a16="http://schemas.microsoft.com/office/drawing/2014/main" id="{E7DD9BDC-57B5-447E-868B-0F127383E32C}"/>
                </a:ext>
              </a:extLst>
            </p:cNvPr>
            <p:cNvSpPr/>
            <p:nvPr/>
          </p:nvSpPr>
          <p:spPr>
            <a:xfrm>
              <a:off x="7052808" y="2547972"/>
              <a:ext cx="42924" cy="28905"/>
            </a:xfrm>
            <a:custGeom>
              <a:avLst/>
              <a:gdLst>
                <a:gd name="connsiteX0" fmla="*/ 2215 w 42924"/>
                <a:gd name="connsiteY0" fmla="*/ 26084 h 28905"/>
                <a:gd name="connsiteX1" fmla="*/ 45139 w 42924"/>
                <a:gd name="connsiteY1" fmla="*/ 898 h 28905"/>
                <a:gd name="connsiteX2" fmla="*/ 2215 w 42924"/>
                <a:gd name="connsiteY2" fmla="*/ 26084 h 2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24" h="28905">
                  <a:moveTo>
                    <a:pt x="2215" y="26084"/>
                  </a:moveTo>
                  <a:lnTo>
                    <a:pt x="45139" y="898"/>
                  </a:lnTo>
                  <a:cubicBezTo>
                    <a:pt x="32948" y="27382"/>
                    <a:pt x="19908" y="35367"/>
                    <a:pt x="2215" y="260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9" name="Полилиния: фигура 488">
              <a:extLst>
                <a:ext uri="{FF2B5EF4-FFF2-40B4-BE49-F238E27FC236}">
                  <a16:creationId xmlns:a16="http://schemas.microsoft.com/office/drawing/2014/main" id="{067CB7FE-FCA3-4F55-AC91-04CE0D31A08C}"/>
                </a:ext>
              </a:extLst>
            </p:cNvPr>
            <p:cNvSpPr/>
            <p:nvPr/>
          </p:nvSpPr>
          <p:spPr>
            <a:xfrm>
              <a:off x="6840358" y="1221086"/>
              <a:ext cx="28653" cy="28118"/>
            </a:xfrm>
            <a:custGeom>
              <a:avLst/>
              <a:gdLst>
                <a:gd name="connsiteX0" fmla="*/ 30868 w 28653"/>
                <a:gd name="connsiteY0" fmla="*/ 28880 h 28118"/>
                <a:gd name="connsiteX1" fmla="*/ 2215 w 28653"/>
                <a:gd name="connsiteY1" fmla="*/ 898 h 28118"/>
                <a:gd name="connsiteX2" fmla="*/ 30868 w 28653"/>
                <a:gd name="connsiteY2" fmla="*/ 28880 h 2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53" h="28118">
                  <a:moveTo>
                    <a:pt x="30868" y="28880"/>
                  </a:moveTo>
                  <a:cubicBezTo>
                    <a:pt x="11520" y="29462"/>
                    <a:pt x="11520" y="29462"/>
                    <a:pt x="2215" y="898"/>
                  </a:cubicBezTo>
                  <a:cubicBezTo>
                    <a:pt x="16262" y="5931"/>
                    <a:pt x="26528" y="12350"/>
                    <a:pt x="30868" y="2888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0" name="Полилиния: фигура 489">
              <a:extLst>
                <a:ext uri="{FF2B5EF4-FFF2-40B4-BE49-F238E27FC236}">
                  <a16:creationId xmlns:a16="http://schemas.microsoft.com/office/drawing/2014/main" id="{3E116388-14E8-4DFB-81EF-713EDB278C07}"/>
                </a:ext>
              </a:extLst>
            </p:cNvPr>
            <p:cNvSpPr/>
            <p:nvPr/>
          </p:nvSpPr>
          <p:spPr>
            <a:xfrm>
              <a:off x="5479316" y="1855328"/>
              <a:ext cx="33361" cy="24224"/>
            </a:xfrm>
            <a:custGeom>
              <a:avLst/>
              <a:gdLst>
                <a:gd name="connsiteX0" fmla="*/ 35051 w 33361"/>
                <a:gd name="connsiteY0" fmla="*/ 25122 h 24224"/>
                <a:gd name="connsiteX1" fmla="*/ 2215 w 33361"/>
                <a:gd name="connsiteY1" fmla="*/ 898 h 24224"/>
                <a:gd name="connsiteX2" fmla="*/ 34827 w 33361"/>
                <a:gd name="connsiteY2" fmla="*/ 15460 h 24224"/>
                <a:gd name="connsiteX3" fmla="*/ 35051 w 33361"/>
                <a:gd name="connsiteY3" fmla="*/ 25122 h 2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61" h="24224">
                  <a:moveTo>
                    <a:pt x="35051" y="25122"/>
                  </a:moveTo>
                  <a:cubicBezTo>
                    <a:pt x="22167" y="18256"/>
                    <a:pt x="5972" y="18859"/>
                    <a:pt x="2215" y="898"/>
                  </a:cubicBezTo>
                  <a:cubicBezTo>
                    <a:pt x="16329" y="1502"/>
                    <a:pt x="25432" y="9152"/>
                    <a:pt x="34827" y="15460"/>
                  </a:cubicBezTo>
                  <a:cubicBezTo>
                    <a:pt x="36370" y="16488"/>
                    <a:pt x="35051" y="21790"/>
                    <a:pt x="35051" y="2512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1" name="Полилиния: фигура 490">
              <a:extLst>
                <a:ext uri="{FF2B5EF4-FFF2-40B4-BE49-F238E27FC236}">
                  <a16:creationId xmlns:a16="http://schemas.microsoft.com/office/drawing/2014/main" id="{C788FBD1-5AF2-4DF3-AB1B-AB0D9635906C}"/>
                </a:ext>
              </a:extLst>
            </p:cNvPr>
            <p:cNvSpPr/>
            <p:nvPr/>
          </p:nvSpPr>
          <p:spPr>
            <a:xfrm>
              <a:off x="6768893" y="3870721"/>
              <a:ext cx="14957" cy="37466"/>
            </a:xfrm>
            <a:custGeom>
              <a:avLst/>
              <a:gdLst>
                <a:gd name="connsiteX0" fmla="*/ 11676 w 14957"/>
                <a:gd name="connsiteY0" fmla="*/ 38364 h 37466"/>
                <a:gd name="connsiteX1" fmla="*/ 2215 w 14957"/>
                <a:gd name="connsiteY1" fmla="*/ 898 h 37466"/>
                <a:gd name="connsiteX2" fmla="*/ 11676 w 14957"/>
                <a:gd name="connsiteY2" fmla="*/ 38364 h 3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7" h="37466">
                  <a:moveTo>
                    <a:pt x="11676" y="38364"/>
                  </a:moveTo>
                  <a:cubicBezTo>
                    <a:pt x="-134" y="26107"/>
                    <a:pt x="3691" y="13760"/>
                    <a:pt x="2215" y="898"/>
                  </a:cubicBezTo>
                  <a:cubicBezTo>
                    <a:pt x="19058" y="8257"/>
                    <a:pt x="20869" y="15683"/>
                    <a:pt x="11676" y="3836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2" name="Полилиния: фигура 491">
              <a:extLst>
                <a:ext uri="{FF2B5EF4-FFF2-40B4-BE49-F238E27FC236}">
                  <a16:creationId xmlns:a16="http://schemas.microsoft.com/office/drawing/2014/main" id="{D5C085A2-CAF0-4975-AFD7-A9E6177BB0FD}"/>
                </a:ext>
              </a:extLst>
            </p:cNvPr>
            <p:cNvSpPr/>
            <p:nvPr/>
          </p:nvSpPr>
          <p:spPr>
            <a:xfrm>
              <a:off x="6040012" y="3584703"/>
              <a:ext cx="14219" cy="48090"/>
            </a:xfrm>
            <a:custGeom>
              <a:avLst/>
              <a:gdLst>
                <a:gd name="connsiteX0" fmla="*/ 9126 w 14219"/>
                <a:gd name="connsiteY0" fmla="*/ 48989 h 48090"/>
                <a:gd name="connsiteX1" fmla="*/ 2215 w 14219"/>
                <a:gd name="connsiteY1" fmla="*/ 1636 h 48090"/>
                <a:gd name="connsiteX2" fmla="*/ 6912 w 14219"/>
                <a:gd name="connsiteY2" fmla="*/ 898 h 48090"/>
                <a:gd name="connsiteX3" fmla="*/ 15367 w 14219"/>
                <a:gd name="connsiteY3" fmla="*/ 48184 h 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9" h="48090">
                  <a:moveTo>
                    <a:pt x="9126" y="48989"/>
                  </a:moveTo>
                  <a:lnTo>
                    <a:pt x="2215" y="1636"/>
                  </a:lnTo>
                  <a:lnTo>
                    <a:pt x="6912" y="898"/>
                  </a:lnTo>
                  <a:cubicBezTo>
                    <a:pt x="9484" y="16712"/>
                    <a:pt x="19729" y="31072"/>
                    <a:pt x="15367" y="481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3" name="Полилиния: фигура 492">
              <a:extLst>
                <a:ext uri="{FF2B5EF4-FFF2-40B4-BE49-F238E27FC236}">
                  <a16:creationId xmlns:a16="http://schemas.microsoft.com/office/drawing/2014/main" id="{A9EBCE35-44FF-408A-A60E-12622807CBCA}"/>
                </a:ext>
              </a:extLst>
            </p:cNvPr>
            <p:cNvSpPr/>
            <p:nvPr/>
          </p:nvSpPr>
          <p:spPr>
            <a:xfrm>
              <a:off x="5929388" y="3574021"/>
              <a:ext cx="29853" cy="19434"/>
            </a:xfrm>
            <a:custGeom>
              <a:avLst/>
              <a:gdLst>
                <a:gd name="connsiteX0" fmla="*/ 32068 w 29853"/>
                <a:gd name="connsiteY0" fmla="*/ 9567 h 19434"/>
                <a:gd name="connsiteX1" fmla="*/ 11333 w 29853"/>
                <a:gd name="connsiteY1" fmla="*/ 20236 h 19434"/>
                <a:gd name="connsiteX2" fmla="*/ 2565 w 29853"/>
                <a:gd name="connsiteY2" fmla="*/ 16769 h 19434"/>
                <a:gd name="connsiteX3" fmla="*/ 5070 w 29853"/>
                <a:gd name="connsiteY3" fmla="*/ 7352 h 19434"/>
                <a:gd name="connsiteX4" fmla="*/ 30212 w 29853"/>
                <a:gd name="connsiteY4" fmla="*/ 2722 h 19434"/>
                <a:gd name="connsiteX5" fmla="*/ 32068 w 29853"/>
                <a:gd name="connsiteY5" fmla="*/ 9567 h 1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53" h="19434">
                  <a:moveTo>
                    <a:pt x="32068" y="9567"/>
                  </a:moveTo>
                  <a:cubicBezTo>
                    <a:pt x="25380" y="13546"/>
                    <a:pt x="18468" y="17109"/>
                    <a:pt x="11333" y="20236"/>
                  </a:cubicBezTo>
                  <a:cubicBezTo>
                    <a:pt x="8000" y="20713"/>
                    <a:pt x="4668" y="19395"/>
                    <a:pt x="2565" y="16769"/>
                  </a:cubicBezTo>
                  <a:cubicBezTo>
                    <a:pt x="1514" y="14398"/>
                    <a:pt x="2968" y="9388"/>
                    <a:pt x="5070" y="7352"/>
                  </a:cubicBezTo>
                  <a:cubicBezTo>
                    <a:pt x="12630" y="60"/>
                    <a:pt x="21399" y="-387"/>
                    <a:pt x="30212" y="2722"/>
                  </a:cubicBezTo>
                  <a:cubicBezTo>
                    <a:pt x="30838" y="5004"/>
                    <a:pt x="31442" y="7285"/>
                    <a:pt x="32068" y="95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4" name="Полилиния: фигура 493">
              <a:extLst>
                <a:ext uri="{FF2B5EF4-FFF2-40B4-BE49-F238E27FC236}">
                  <a16:creationId xmlns:a16="http://schemas.microsoft.com/office/drawing/2014/main" id="{82DF900B-DBE6-4D93-8480-7F45ABFF418F}"/>
                </a:ext>
              </a:extLst>
            </p:cNvPr>
            <p:cNvSpPr/>
            <p:nvPr/>
          </p:nvSpPr>
          <p:spPr>
            <a:xfrm>
              <a:off x="6219022" y="1539077"/>
              <a:ext cx="21943" cy="34437"/>
            </a:xfrm>
            <a:custGeom>
              <a:avLst/>
              <a:gdLst>
                <a:gd name="connsiteX0" fmla="*/ 20243 w 21943"/>
                <a:gd name="connsiteY0" fmla="*/ 35336 h 34437"/>
                <a:gd name="connsiteX1" fmla="*/ 2215 w 21943"/>
                <a:gd name="connsiteY1" fmla="*/ 8069 h 34437"/>
                <a:gd name="connsiteX2" fmla="*/ 24158 w 21943"/>
                <a:gd name="connsiteY2" fmla="*/ 4043 h 34437"/>
                <a:gd name="connsiteX3" fmla="*/ 20243 w 21943"/>
                <a:gd name="connsiteY3" fmla="*/ 35336 h 3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43" h="34437">
                  <a:moveTo>
                    <a:pt x="20243" y="35336"/>
                  </a:moveTo>
                  <a:lnTo>
                    <a:pt x="2215" y="8069"/>
                  </a:lnTo>
                  <a:cubicBezTo>
                    <a:pt x="5279" y="-1862"/>
                    <a:pt x="13220" y="285"/>
                    <a:pt x="24158" y="4043"/>
                  </a:cubicBezTo>
                  <a:cubicBezTo>
                    <a:pt x="22972" y="13706"/>
                    <a:pt x="21786" y="23168"/>
                    <a:pt x="20243" y="3533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5" name="Полилиния: фигура 494">
              <a:extLst>
                <a:ext uri="{FF2B5EF4-FFF2-40B4-BE49-F238E27FC236}">
                  <a16:creationId xmlns:a16="http://schemas.microsoft.com/office/drawing/2014/main" id="{F9B6C7C7-C83C-40EA-AC9C-41D0C4A79355}"/>
                </a:ext>
              </a:extLst>
            </p:cNvPr>
            <p:cNvSpPr/>
            <p:nvPr/>
          </p:nvSpPr>
          <p:spPr>
            <a:xfrm>
              <a:off x="5373542" y="1860047"/>
              <a:ext cx="17080" cy="30420"/>
            </a:xfrm>
            <a:custGeom>
              <a:avLst/>
              <a:gdLst>
                <a:gd name="connsiteX0" fmla="*/ 14200 w 17080"/>
                <a:gd name="connsiteY0" fmla="*/ 31318 h 30420"/>
                <a:gd name="connsiteX1" fmla="*/ 14759 w 17080"/>
                <a:gd name="connsiteY1" fmla="*/ 898 h 30420"/>
                <a:gd name="connsiteX2" fmla="*/ 14200 w 17080"/>
                <a:gd name="connsiteY2" fmla="*/ 31318 h 3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0" h="30420">
                  <a:moveTo>
                    <a:pt x="14200" y="31318"/>
                  </a:moveTo>
                  <a:cubicBezTo>
                    <a:pt x="-1928" y="13581"/>
                    <a:pt x="-1816" y="7519"/>
                    <a:pt x="14759" y="898"/>
                  </a:cubicBezTo>
                  <a:cubicBezTo>
                    <a:pt x="20440" y="11075"/>
                    <a:pt x="21357" y="20738"/>
                    <a:pt x="14200" y="3131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6" name="Полилиния: фигура 495">
              <a:extLst>
                <a:ext uri="{FF2B5EF4-FFF2-40B4-BE49-F238E27FC236}">
                  <a16:creationId xmlns:a16="http://schemas.microsoft.com/office/drawing/2014/main" id="{4C44FD70-F922-453F-8DEB-BCEF7B4C0D9F}"/>
                </a:ext>
              </a:extLst>
            </p:cNvPr>
            <p:cNvSpPr/>
            <p:nvPr/>
          </p:nvSpPr>
          <p:spPr>
            <a:xfrm>
              <a:off x="6718878" y="2925106"/>
              <a:ext cx="27557" cy="25466"/>
            </a:xfrm>
            <a:custGeom>
              <a:avLst/>
              <a:gdLst>
                <a:gd name="connsiteX0" fmla="*/ 2215 w 27557"/>
                <a:gd name="connsiteY0" fmla="*/ 9365 h 25466"/>
                <a:gd name="connsiteX1" fmla="*/ 23553 w 27557"/>
                <a:gd name="connsiteY1" fmla="*/ 4355 h 25466"/>
                <a:gd name="connsiteX2" fmla="*/ 29772 w 27557"/>
                <a:gd name="connsiteY2" fmla="*/ 22965 h 25466"/>
                <a:gd name="connsiteX3" fmla="*/ 24582 w 27557"/>
                <a:gd name="connsiteY3" fmla="*/ 26365 h 2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57" h="25466">
                  <a:moveTo>
                    <a:pt x="2215" y="9365"/>
                  </a:moveTo>
                  <a:cubicBezTo>
                    <a:pt x="9887" y="-857"/>
                    <a:pt x="18185" y="-902"/>
                    <a:pt x="23553" y="4355"/>
                  </a:cubicBezTo>
                  <a:cubicBezTo>
                    <a:pt x="27714" y="8426"/>
                    <a:pt x="27848" y="16612"/>
                    <a:pt x="29772" y="22965"/>
                  </a:cubicBezTo>
                  <a:lnTo>
                    <a:pt x="24582" y="26365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7" name="Полилиния: фигура 496">
              <a:extLst>
                <a:ext uri="{FF2B5EF4-FFF2-40B4-BE49-F238E27FC236}">
                  <a16:creationId xmlns:a16="http://schemas.microsoft.com/office/drawing/2014/main" id="{29169403-B0DE-427C-97B0-F8B1B9D3C8C2}"/>
                </a:ext>
              </a:extLst>
            </p:cNvPr>
            <p:cNvSpPr/>
            <p:nvPr/>
          </p:nvSpPr>
          <p:spPr>
            <a:xfrm>
              <a:off x="7316571" y="3606425"/>
              <a:ext cx="31695" cy="18786"/>
            </a:xfrm>
            <a:custGeom>
              <a:avLst/>
              <a:gdLst>
                <a:gd name="connsiteX0" fmla="*/ 33910 w 31695"/>
                <a:gd name="connsiteY0" fmla="*/ 19684 h 18786"/>
                <a:gd name="connsiteX1" fmla="*/ 2215 w 31695"/>
                <a:gd name="connsiteY1" fmla="*/ 1991 h 18786"/>
                <a:gd name="connsiteX2" fmla="*/ 33910 w 31695"/>
                <a:gd name="connsiteY2" fmla="*/ 19684 h 1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95" h="18786">
                  <a:moveTo>
                    <a:pt x="33910" y="19684"/>
                  </a:moveTo>
                  <a:cubicBezTo>
                    <a:pt x="6151" y="17738"/>
                    <a:pt x="6151" y="17738"/>
                    <a:pt x="2215" y="1991"/>
                  </a:cubicBezTo>
                  <a:cubicBezTo>
                    <a:pt x="17044" y="-2617"/>
                    <a:pt x="22927" y="8120"/>
                    <a:pt x="33910" y="196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8" name="Полилиния: фигура 497">
              <a:extLst>
                <a:ext uri="{FF2B5EF4-FFF2-40B4-BE49-F238E27FC236}">
                  <a16:creationId xmlns:a16="http://schemas.microsoft.com/office/drawing/2014/main" id="{ACE31EEF-F3E4-4D07-9D80-83B7B4A8B873}"/>
                </a:ext>
              </a:extLst>
            </p:cNvPr>
            <p:cNvSpPr/>
            <p:nvPr/>
          </p:nvSpPr>
          <p:spPr>
            <a:xfrm>
              <a:off x="5525284" y="2050823"/>
              <a:ext cx="26055" cy="18781"/>
            </a:xfrm>
            <a:custGeom>
              <a:avLst/>
              <a:gdLst>
                <a:gd name="connsiteX0" fmla="*/ 28271 w 26055"/>
                <a:gd name="connsiteY0" fmla="*/ 18077 h 18781"/>
                <a:gd name="connsiteX1" fmla="*/ 4113 w 26055"/>
                <a:gd name="connsiteY1" fmla="*/ 898 h 1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055" h="18781">
                  <a:moveTo>
                    <a:pt x="28271" y="18077"/>
                  </a:moveTo>
                  <a:cubicBezTo>
                    <a:pt x="1429" y="21745"/>
                    <a:pt x="-383" y="20313"/>
                    <a:pt x="411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9" name="Полилиния: фигура 498">
              <a:extLst>
                <a:ext uri="{FF2B5EF4-FFF2-40B4-BE49-F238E27FC236}">
                  <a16:creationId xmlns:a16="http://schemas.microsoft.com/office/drawing/2014/main" id="{F3B77E84-A608-4144-A381-3A8F6E72B362}"/>
                </a:ext>
              </a:extLst>
            </p:cNvPr>
            <p:cNvSpPr/>
            <p:nvPr/>
          </p:nvSpPr>
          <p:spPr>
            <a:xfrm>
              <a:off x="6142477" y="4136018"/>
              <a:ext cx="22236" cy="18273"/>
            </a:xfrm>
            <a:custGeom>
              <a:avLst/>
              <a:gdLst>
                <a:gd name="connsiteX0" fmla="*/ 24451 w 22236"/>
                <a:gd name="connsiteY0" fmla="*/ 8847 h 18273"/>
                <a:gd name="connsiteX1" fmla="*/ 11165 w 22236"/>
                <a:gd name="connsiteY1" fmla="*/ 19159 h 18273"/>
                <a:gd name="connsiteX2" fmla="*/ 2217 w 22236"/>
                <a:gd name="connsiteY2" fmla="*/ 11845 h 18273"/>
                <a:gd name="connsiteX3" fmla="*/ 9890 w 22236"/>
                <a:gd name="connsiteY3" fmla="*/ 1018 h 18273"/>
                <a:gd name="connsiteX4" fmla="*/ 24451 w 22236"/>
                <a:gd name="connsiteY4" fmla="*/ 8847 h 1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36" h="18273">
                  <a:moveTo>
                    <a:pt x="24451" y="8847"/>
                  </a:moveTo>
                  <a:cubicBezTo>
                    <a:pt x="18143" y="14059"/>
                    <a:pt x="14900" y="18712"/>
                    <a:pt x="11165" y="19159"/>
                  </a:cubicBezTo>
                  <a:cubicBezTo>
                    <a:pt x="8346" y="19472"/>
                    <a:pt x="2061" y="14059"/>
                    <a:pt x="2217" y="11845"/>
                  </a:cubicBezTo>
                  <a:cubicBezTo>
                    <a:pt x="2754" y="7774"/>
                    <a:pt x="6311" y="2249"/>
                    <a:pt x="9890" y="1018"/>
                  </a:cubicBezTo>
                  <a:cubicBezTo>
                    <a:pt x="12753" y="79"/>
                    <a:pt x="17428" y="4821"/>
                    <a:pt x="24451" y="884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0" name="Полилиния: фигура 499">
              <a:extLst>
                <a:ext uri="{FF2B5EF4-FFF2-40B4-BE49-F238E27FC236}">
                  <a16:creationId xmlns:a16="http://schemas.microsoft.com/office/drawing/2014/main" id="{A6D984A1-F911-4B08-ADAE-F4B2A484E15B}"/>
                </a:ext>
              </a:extLst>
            </p:cNvPr>
            <p:cNvSpPr/>
            <p:nvPr/>
          </p:nvSpPr>
          <p:spPr>
            <a:xfrm>
              <a:off x="6080901" y="4127446"/>
              <a:ext cx="27781" cy="12925"/>
            </a:xfrm>
            <a:custGeom>
              <a:avLst/>
              <a:gdLst>
                <a:gd name="connsiteX0" fmla="*/ 29884 w 27781"/>
                <a:gd name="connsiteY0" fmla="*/ 11290 h 12925"/>
                <a:gd name="connsiteX1" fmla="*/ 8746 w 27781"/>
                <a:gd name="connsiteY1" fmla="*/ 13773 h 12925"/>
                <a:gd name="connsiteX2" fmla="*/ 2215 w 27781"/>
                <a:gd name="connsiteY2" fmla="*/ 4490 h 12925"/>
                <a:gd name="connsiteX3" fmla="*/ 11497 w 27781"/>
                <a:gd name="connsiteY3" fmla="*/ 956 h 12925"/>
                <a:gd name="connsiteX4" fmla="*/ 29996 w 27781"/>
                <a:gd name="connsiteY4" fmla="*/ 7040 h 1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81" h="12925">
                  <a:moveTo>
                    <a:pt x="29884" y="11290"/>
                  </a:moveTo>
                  <a:cubicBezTo>
                    <a:pt x="22816" y="12297"/>
                    <a:pt x="15725" y="14153"/>
                    <a:pt x="8746" y="13773"/>
                  </a:cubicBezTo>
                  <a:cubicBezTo>
                    <a:pt x="6509" y="13639"/>
                    <a:pt x="4384" y="7756"/>
                    <a:pt x="2215" y="4490"/>
                  </a:cubicBezTo>
                  <a:cubicBezTo>
                    <a:pt x="5324" y="3215"/>
                    <a:pt x="8701" y="464"/>
                    <a:pt x="11497" y="956"/>
                  </a:cubicBezTo>
                  <a:cubicBezTo>
                    <a:pt x="17805" y="2535"/>
                    <a:pt x="23979" y="4569"/>
                    <a:pt x="29996" y="704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1" name="Полилиния: фигура 500">
              <a:extLst>
                <a:ext uri="{FF2B5EF4-FFF2-40B4-BE49-F238E27FC236}">
                  <a16:creationId xmlns:a16="http://schemas.microsoft.com/office/drawing/2014/main" id="{CF596A46-5347-4E03-BE2F-120D15579226}"/>
                </a:ext>
              </a:extLst>
            </p:cNvPr>
            <p:cNvSpPr/>
            <p:nvPr/>
          </p:nvSpPr>
          <p:spPr>
            <a:xfrm>
              <a:off x="5962299" y="3606847"/>
              <a:ext cx="12648" cy="33551"/>
            </a:xfrm>
            <a:custGeom>
              <a:avLst/>
              <a:gdLst>
                <a:gd name="connsiteX0" fmla="*/ 4078 w 12648"/>
                <a:gd name="connsiteY0" fmla="*/ 898 h 33551"/>
                <a:gd name="connsiteX1" fmla="*/ 6516 w 12648"/>
                <a:gd name="connsiteY1" fmla="*/ 34450 h 33551"/>
                <a:gd name="connsiteX2" fmla="*/ 4078 w 12648"/>
                <a:gd name="connsiteY2" fmla="*/ 898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3551">
                  <a:moveTo>
                    <a:pt x="4078" y="898"/>
                  </a:moveTo>
                  <a:cubicBezTo>
                    <a:pt x="17835" y="17339"/>
                    <a:pt x="18193" y="21790"/>
                    <a:pt x="6516" y="34450"/>
                  </a:cubicBezTo>
                  <a:cubicBezTo>
                    <a:pt x="1797" y="23899"/>
                    <a:pt x="924" y="12022"/>
                    <a:pt x="407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2" name="Полилиния: фигура 501">
              <a:extLst>
                <a:ext uri="{FF2B5EF4-FFF2-40B4-BE49-F238E27FC236}">
                  <a16:creationId xmlns:a16="http://schemas.microsoft.com/office/drawing/2014/main" id="{5D9F7523-6AA6-4377-9098-8BED1399AB49}"/>
                </a:ext>
              </a:extLst>
            </p:cNvPr>
            <p:cNvSpPr/>
            <p:nvPr/>
          </p:nvSpPr>
          <p:spPr>
            <a:xfrm>
              <a:off x="5036342" y="3675558"/>
              <a:ext cx="36101" cy="14296"/>
            </a:xfrm>
            <a:custGeom>
              <a:avLst/>
              <a:gdLst>
                <a:gd name="connsiteX0" fmla="*/ 38316 w 36101"/>
                <a:gd name="connsiteY0" fmla="*/ 15194 h 14296"/>
                <a:gd name="connsiteX1" fmla="*/ 2215 w 36101"/>
                <a:gd name="connsiteY1" fmla="*/ 7299 h 14296"/>
                <a:gd name="connsiteX2" fmla="*/ 38316 w 36101"/>
                <a:gd name="connsiteY2" fmla="*/ 15194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01" h="14296">
                  <a:moveTo>
                    <a:pt x="38316" y="15194"/>
                  </a:moveTo>
                  <a:lnTo>
                    <a:pt x="2215" y="7299"/>
                  </a:lnTo>
                  <a:cubicBezTo>
                    <a:pt x="14517" y="-2476"/>
                    <a:pt x="17962" y="-1962"/>
                    <a:pt x="38316" y="1519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3" name="Полилиния: фигура 502">
              <a:extLst>
                <a:ext uri="{FF2B5EF4-FFF2-40B4-BE49-F238E27FC236}">
                  <a16:creationId xmlns:a16="http://schemas.microsoft.com/office/drawing/2014/main" id="{D0EF058D-2B55-4AA0-97A2-6D20D276A228}"/>
                </a:ext>
              </a:extLst>
            </p:cNvPr>
            <p:cNvSpPr/>
            <p:nvPr/>
          </p:nvSpPr>
          <p:spPr>
            <a:xfrm>
              <a:off x="7234225" y="3110828"/>
              <a:ext cx="24167" cy="21282"/>
            </a:xfrm>
            <a:custGeom>
              <a:avLst/>
              <a:gdLst>
                <a:gd name="connsiteX0" fmla="*/ 26382 w 24167"/>
                <a:gd name="connsiteY0" fmla="*/ 22181 h 21282"/>
                <a:gd name="connsiteX1" fmla="*/ 9069 w 24167"/>
                <a:gd name="connsiteY1" fmla="*/ 15672 h 21282"/>
                <a:gd name="connsiteX2" fmla="*/ 4886 w 24167"/>
                <a:gd name="connsiteY2" fmla="*/ 1893 h 21282"/>
                <a:gd name="connsiteX3" fmla="*/ 19828 w 24167"/>
                <a:gd name="connsiteY3" fmla="*/ 4130 h 21282"/>
                <a:gd name="connsiteX4" fmla="*/ 26382 w 24167"/>
                <a:gd name="connsiteY4" fmla="*/ 22181 h 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67" h="21282">
                  <a:moveTo>
                    <a:pt x="26382" y="22181"/>
                  </a:moveTo>
                  <a:cubicBezTo>
                    <a:pt x="16764" y="18669"/>
                    <a:pt x="12469" y="17864"/>
                    <a:pt x="9069" y="15672"/>
                  </a:cubicBezTo>
                  <a:cubicBezTo>
                    <a:pt x="4036" y="12406"/>
                    <a:pt x="-1041" y="6971"/>
                    <a:pt x="4886" y="1893"/>
                  </a:cubicBezTo>
                  <a:cubicBezTo>
                    <a:pt x="7526" y="-344"/>
                    <a:pt x="15869" y="1535"/>
                    <a:pt x="19828" y="4130"/>
                  </a:cubicBezTo>
                  <a:cubicBezTo>
                    <a:pt x="22781" y="6255"/>
                    <a:pt x="23094" y="12473"/>
                    <a:pt x="26382" y="221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4" name="Полилиния: фигура 503">
              <a:extLst>
                <a:ext uri="{FF2B5EF4-FFF2-40B4-BE49-F238E27FC236}">
                  <a16:creationId xmlns:a16="http://schemas.microsoft.com/office/drawing/2014/main" id="{9CAE5DD6-4226-4EF9-A251-EDD788E4B196}"/>
                </a:ext>
              </a:extLst>
            </p:cNvPr>
            <p:cNvSpPr/>
            <p:nvPr/>
          </p:nvSpPr>
          <p:spPr>
            <a:xfrm>
              <a:off x="6832328" y="1397815"/>
              <a:ext cx="20131" cy="26573"/>
            </a:xfrm>
            <a:custGeom>
              <a:avLst/>
              <a:gdLst>
                <a:gd name="connsiteX0" fmla="*/ 2215 w 20131"/>
                <a:gd name="connsiteY0" fmla="*/ 27471 h 26573"/>
                <a:gd name="connsiteX1" fmla="*/ 22346 w 20131"/>
                <a:gd name="connsiteY1" fmla="*/ 898 h 26573"/>
                <a:gd name="connsiteX2" fmla="*/ 2215 w 20131"/>
                <a:gd name="connsiteY2" fmla="*/ 27471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31" h="26573">
                  <a:moveTo>
                    <a:pt x="2215" y="27471"/>
                  </a:moveTo>
                  <a:cubicBezTo>
                    <a:pt x="4899" y="16180"/>
                    <a:pt x="12191" y="6535"/>
                    <a:pt x="22346" y="898"/>
                  </a:cubicBezTo>
                  <a:cubicBezTo>
                    <a:pt x="20422" y="19799"/>
                    <a:pt x="17894" y="23132"/>
                    <a:pt x="2215" y="274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5" name="Полилиния: фигура 504">
              <a:extLst>
                <a:ext uri="{FF2B5EF4-FFF2-40B4-BE49-F238E27FC236}">
                  <a16:creationId xmlns:a16="http://schemas.microsoft.com/office/drawing/2014/main" id="{4C97B005-3B81-4EE0-B3EB-DAA253E4176C}"/>
                </a:ext>
              </a:extLst>
            </p:cNvPr>
            <p:cNvSpPr/>
            <p:nvPr/>
          </p:nvSpPr>
          <p:spPr>
            <a:xfrm>
              <a:off x="5680828" y="1978489"/>
              <a:ext cx="24214" cy="16560"/>
            </a:xfrm>
            <a:custGeom>
              <a:avLst/>
              <a:gdLst>
                <a:gd name="connsiteX0" fmla="*/ 2215 w 24214"/>
                <a:gd name="connsiteY0" fmla="*/ 7470 h 16560"/>
                <a:gd name="connsiteX1" fmla="*/ 25992 w 24214"/>
                <a:gd name="connsiteY1" fmla="*/ 7470 h 16560"/>
                <a:gd name="connsiteX2" fmla="*/ 24605 w 24214"/>
                <a:gd name="connsiteY2" fmla="*/ 14874 h 16560"/>
                <a:gd name="connsiteX3" fmla="*/ 2215 w 24214"/>
                <a:gd name="connsiteY3" fmla="*/ 7470 h 1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4" h="16560">
                  <a:moveTo>
                    <a:pt x="2215" y="7470"/>
                  </a:moveTo>
                  <a:cubicBezTo>
                    <a:pt x="11810" y="-3132"/>
                    <a:pt x="19281" y="760"/>
                    <a:pt x="25992" y="7470"/>
                  </a:cubicBezTo>
                  <a:cubicBezTo>
                    <a:pt x="27065" y="8522"/>
                    <a:pt x="25992" y="14002"/>
                    <a:pt x="24605" y="14874"/>
                  </a:cubicBezTo>
                  <a:cubicBezTo>
                    <a:pt x="15322" y="20153"/>
                    <a:pt x="8187" y="17178"/>
                    <a:pt x="2215" y="747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6" name="Полилиния: фигура 505">
              <a:extLst>
                <a:ext uri="{FF2B5EF4-FFF2-40B4-BE49-F238E27FC236}">
                  <a16:creationId xmlns:a16="http://schemas.microsoft.com/office/drawing/2014/main" id="{7E6C4113-6162-4229-90F7-3E9510902ABF}"/>
                </a:ext>
              </a:extLst>
            </p:cNvPr>
            <p:cNvSpPr/>
            <p:nvPr/>
          </p:nvSpPr>
          <p:spPr>
            <a:xfrm>
              <a:off x="7075266" y="3651663"/>
              <a:ext cx="25812" cy="20632"/>
            </a:xfrm>
            <a:custGeom>
              <a:avLst/>
              <a:gdLst>
                <a:gd name="connsiteX0" fmla="*/ 24381 w 25812"/>
                <a:gd name="connsiteY0" fmla="*/ 21530 h 20632"/>
                <a:gd name="connsiteX1" fmla="*/ 2215 w 25812"/>
                <a:gd name="connsiteY1" fmla="*/ 1399 h 20632"/>
                <a:gd name="connsiteX2" fmla="*/ 28027 w 25812"/>
                <a:gd name="connsiteY2" fmla="*/ 17683 h 2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12" h="20632">
                  <a:moveTo>
                    <a:pt x="24381" y="21530"/>
                  </a:moveTo>
                  <a:lnTo>
                    <a:pt x="2215" y="1399"/>
                  </a:lnTo>
                  <a:cubicBezTo>
                    <a:pt x="20981" y="-55"/>
                    <a:pt x="21921" y="639"/>
                    <a:pt x="28027" y="1768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7" name="Полилиния: фигура 506">
              <a:extLst>
                <a:ext uri="{FF2B5EF4-FFF2-40B4-BE49-F238E27FC236}">
                  <a16:creationId xmlns:a16="http://schemas.microsoft.com/office/drawing/2014/main" id="{B2D52D1A-A23B-4D57-8CD6-9E755CD6E191}"/>
                </a:ext>
              </a:extLst>
            </p:cNvPr>
            <p:cNvSpPr/>
            <p:nvPr/>
          </p:nvSpPr>
          <p:spPr>
            <a:xfrm>
              <a:off x="7272685" y="3515429"/>
              <a:ext cx="11280" cy="31538"/>
            </a:xfrm>
            <a:custGeom>
              <a:avLst/>
              <a:gdLst>
                <a:gd name="connsiteX0" fmla="*/ 9283 w 11280"/>
                <a:gd name="connsiteY0" fmla="*/ 898 h 31538"/>
                <a:gd name="connsiteX1" fmla="*/ 7046 w 11280"/>
                <a:gd name="connsiteY1" fmla="*/ 32437 h 31538"/>
                <a:gd name="connsiteX2" fmla="*/ 9283 w 11280"/>
                <a:gd name="connsiteY2" fmla="*/ 898 h 3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0" h="31538">
                  <a:moveTo>
                    <a:pt x="9283" y="898"/>
                  </a:moveTo>
                  <a:cubicBezTo>
                    <a:pt x="18633" y="15325"/>
                    <a:pt x="9910" y="23423"/>
                    <a:pt x="7046" y="32437"/>
                  </a:cubicBezTo>
                  <a:cubicBezTo>
                    <a:pt x="157" y="22573"/>
                    <a:pt x="403" y="13245"/>
                    <a:pt x="928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8" name="Полилиния: фигура 507">
              <a:extLst>
                <a:ext uri="{FF2B5EF4-FFF2-40B4-BE49-F238E27FC236}">
                  <a16:creationId xmlns:a16="http://schemas.microsoft.com/office/drawing/2014/main" id="{20262F37-BC66-44CE-85D5-7DA1B25C8DBA}"/>
                </a:ext>
              </a:extLst>
            </p:cNvPr>
            <p:cNvSpPr/>
            <p:nvPr/>
          </p:nvSpPr>
          <p:spPr>
            <a:xfrm>
              <a:off x="5480343" y="2006478"/>
              <a:ext cx="20289" cy="16771"/>
            </a:xfrm>
            <a:custGeom>
              <a:avLst/>
              <a:gdLst>
                <a:gd name="connsiteX0" fmla="*/ 22504 w 20289"/>
                <a:gd name="connsiteY0" fmla="*/ 9141 h 16771"/>
                <a:gd name="connsiteX1" fmla="*/ 11722 w 20289"/>
                <a:gd name="connsiteY1" fmla="*/ 17641 h 16771"/>
                <a:gd name="connsiteX2" fmla="*/ 2283 w 20289"/>
                <a:gd name="connsiteY2" fmla="*/ 9342 h 16771"/>
                <a:gd name="connsiteX3" fmla="*/ 8524 w 20289"/>
                <a:gd name="connsiteY3" fmla="*/ 910 h 16771"/>
                <a:gd name="connsiteX4" fmla="*/ 22504 w 20289"/>
                <a:gd name="connsiteY4" fmla="*/ 9141 h 1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9" h="16771">
                  <a:moveTo>
                    <a:pt x="22504" y="9141"/>
                  </a:moveTo>
                  <a:cubicBezTo>
                    <a:pt x="17605" y="13212"/>
                    <a:pt x="14116" y="18088"/>
                    <a:pt x="11722" y="17641"/>
                  </a:cubicBezTo>
                  <a:cubicBezTo>
                    <a:pt x="7539" y="16360"/>
                    <a:pt x="4095" y="13336"/>
                    <a:pt x="2283" y="9342"/>
                  </a:cubicBezTo>
                  <a:cubicBezTo>
                    <a:pt x="1545" y="7553"/>
                    <a:pt x="6980" y="574"/>
                    <a:pt x="8524" y="910"/>
                  </a:cubicBezTo>
                  <a:cubicBezTo>
                    <a:pt x="12841" y="1849"/>
                    <a:pt x="16576" y="5361"/>
                    <a:pt x="22504" y="91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9" name="Полилиния: фигура 508">
              <a:extLst>
                <a:ext uri="{FF2B5EF4-FFF2-40B4-BE49-F238E27FC236}">
                  <a16:creationId xmlns:a16="http://schemas.microsoft.com/office/drawing/2014/main" id="{434614C1-8752-4985-B244-8F8221E70FEA}"/>
                </a:ext>
              </a:extLst>
            </p:cNvPr>
            <p:cNvSpPr/>
            <p:nvPr/>
          </p:nvSpPr>
          <p:spPr>
            <a:xfrm>
              <a:off x="5561630" y="2740873"/>
              <a:ext cx="24761" cy="12946"/>
            </a:xfrm>
            <a:custGeom>
              <a:avLst/>
              <a:gdLst>
                <a:gd name="connsiteX0" fmla="*/ 26976 w 24761"/>
                <a:gd name="connsiteY0" fmla="*/ 7966 h 12946"/>
                <a:gd name="connsiteX1" fmla="*/ 2215 w 24761"/>
                <a:gd name="connsiteY1" fmla="*/ 898 h 12946"/>
                <a:gd name="connsiteX2" fmla="*/ 26282 w 24761"/>
                <a:gd name="connsiteY2" fmla="*/ 6445 h 12946"/>
                <a:gd name="connsiteX3" fmla="*/ 26976 w 24761"/>
                <a:gd name="connsiteY3" fmla="*/ 7966 h 1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1" h="12946">
                  <a:moveTo>
                    <a:pt x="26976" y="7966"/>
                  </a:moveTo>
                  <a:cubicBezTo>
                    <a:pt x="15591" y="21946"/>
                    <a:pt x="9685" y="7452"/>
                    <a:pt x="2215" y="898"/>
                  </a:cubicBezTo>
                  <a:lnTo>
                    <a:pt x="26282" y="6445"/>
                  </a:lnTo>
                  <a:cubicBezTo>
                    <a:pt x="26439" y="6984"/>
                    <a:pt x="26663" y="7497"/>
                    <a:pt x="26976" y="796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0" name="Полилиния: фигура 509">
              <a:extLst>
                <a:ext uri="{FF2B5EF4-FFF2-40B4-BE49-F238E27FC236}">
                  <a16:creationId xmlns:a16="http://schemas.microsoft.com/office/drawing/2014/main" id="{7DE49B44-CE1A-4FFA-B5A7-E9A8DA12BB97}"/>
                </a:ext>
              </a:extLst>
            </p:cNvPr>
            <p:cNvSpPr/>
            <p:nvPr/>
          </p:nvSpPr>
          <p:spPr>
            <a:xfrm>
              <a:off x="6051397" y="4112317"/>
              <a:ext cx="24157" cy="18359"/>
            </a:xfrm>
            <a:custGeom>
              <a:avLst/>
              <a:gdLst>
                <a:gd name="connsiteX0" fmla="*/ 2215 w 24157"/>
                <a:gd name="connsiteY0" fmla="*/ 11053 h 18359"/>
                <a:gd name="connsiteX1" fmla="*/ 26372 w 24157"/>
                <a:gd name="connsiteY1" fmla="*/ 898 h 18359"/>
                <a:gd name="connsiteX2" fmla="*/ 14427 w 24157"/>
                <a:gd name="connsiteY2" fmla="*/ 19217 h 18359"/>
                <a:gd name="connsiteX3" fmla="*/ 2215 w 24157"/>
                <a:gd name="connsiteY3" fmla="*/ 11053 h 18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57" h="18359">
                  <a:moveTo>
                    <a:pt x="2215" y="11053"/>
                  </a:moveTo>
                  <a:lnTo>
                    <a:pt x="26372" y="898"/>
                  </a:lnTo>
                  <a:cubicBezTo>
                    <a:pt x="26372" y="12350"/>
                    <a:pt x="21898" y="17696"/>
                    <a:pt x="14427" y="19217"/>
                  </a:cubicBezTo>
                  <a:cubicBezTo>
                    <a:pt x="11699" y="19732"/>
                    <a:pt x="8053" y="15191"/>
                    <a:pt x="2215" y="110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1" name="Полилиния: фигура 510">
              <a:extLst>
                <a:ext uri="{FF2B5EF4-FFF2-40B4-BE49-F238E27FC236}">
                  <a16:creationId xmlns:a16="http://schemas.microsoft.com/office/drawing/2014/main" id="{EFF3FD0C-BF02-443F-802E-49041CA7A652}"/>
                </a:ext>
              </a:extLst>
            </p:cNvPr>
            <p:cNvSpPr/>
            <p:nvPr/>
          </p:nvSpPr>
          <p:spPr>
            <a:xfrm>
              <a:off x="5739924" y="2016924"/>
              <a:ext cx="21511" cy="14173"/>
            </a:xfrm>
            <a:custGeom>
              <a:avLst/>
              <a:gdLst>
                <a:gd name="connsiteX0" fmla="*/ 2215 w 21511"/>
                <a:gd name="connsiteY0" fmla="*/ 10976 h 14173"/>
                <a:gd name="connsiteX1" fmla="*/ 22167 w 21511"/>
                <a:gd name="connsiteY1" fmla="*/ 3997 h 14173"/>
                <a:gd name="connsiteX2" fmla="*/ 23486 w 21511"/>
                <a:gd name="connsiteY2" fmla="*/ 9857 h 14173"/>
                <a:gd name="connsiteX3" fmla="*/ 2215 w 21511"/>
                <a:gd name="connsiteY3" fmla="*/ 10976 h 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11" h="14173">
                  <a:moveTo>
                    <a:pt x="2215" y="10976"/>
                  </a:moveTo>
                  <a:cubicBezTo>
                    <a:pt x="9216" y="3259"/>
                    <a:pt x="13868" y="-3139"/>
                    <a:pt x="22167" y="3997"/>
                  </a:cubicBezTo>
                  <a:cubicBezTo>
                    <a:pt x="23576" y="5602"/>
                    <a:pt x="24068" y="7806"/>
                    <a:pt x="23486" y="9857"/>
                  </a:cubicBezTo>
                  <a:cubicBezTo>
                    <a:pt x="18029" y="17149"/>
                    <a:pt x="11497" y="16098"/>
                    <a:pt x="2215" y="1097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2" name="Полилиния: фигура 511">
              <a:extLst>
                <a:ext uri="{FF2B5EF4-FFF2-40B4-BE49-F238E27FC236}">
                  <a16:creationId xmlns:a16="http://schemas.microsoft.com/office/drawing/2014/main" id="{F3E290AC-3E62-4281-A149-B895C4091071}"/>
                </a:ext>
              </a:extLst>
            </p:cNvPr>
            <p:cNvSpPr/>
            <p:nvPr/>
          </p:nvSpPr>
          <p:spPr>
            <a:xfrm>
              <a:off x="5629919" y="2029773"/>
              <a:ext cx="28139" cy="18901"/>
            </a:xfrm>
            <a:custGeom>
              <a:avLst/>
              <a:gdLst>
                <a:gd name="connsiteX0" fmla="*/ 2215 w 28139"/>
                <a:gd name="connsiteY0" fmla="*/ 12577 h 18901"/>
                <a:gd name="connsiteX1" fmla="*/ 30354 w 28139"/>
                <a:gd name="connsiteY1" fmla="*/ 2556 h 18901"/>
                <a:gd name="connsiteX2" fmla="*/ 13510 w 28139"/>
                <a:gd name="connsiteY2" fmla="*/ 18213 h 18901"/>
                <a:gd name="connsiteX3" fmla="*/ 2707 w 28139"/>
                <a:gd name="connsiteY3" fmla="*/ 11995 h 1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9" h="18901">
                  <a:moveTo>
                    <a:pt x="2215" y="12577"/>
                  </a:moveTo>
                  <a:cubicBezTo>
                    <a:pt x="10692" y="9289"/>
                    <a:pt x="15389" y="-3640"/>
                    <a:pt x="30354" y="2556"/>
                  </a:cubicBezTo>
                  <a:cubicBezTo>
                    <a:pt x="23822" y="8707"/>
                    <a:pt x="19170" y="14277"/>
                    <a:pt x="13510" y="18213"/>
                  </a:cubicBezTo>
                  <a:cubicBezTo>
                    <a:pt x="7203" y="22441"/>
                    <a:pt x="4384" y="17475"/>
                    <a:pt x="2707" y="1199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3" name="Полилиния: фигура 512">
              <a:extLst>
                <a:ext uri="{FF2B5EF4-FFF2-40B4-BE49-F238E27FC236}">
                  <a16:creationId xmlns:a16="http://schemas.microsoft.com/office/drawing/2014/main" id="{C9387E5C-7AAA-4B26-A056-EE17ACFE66C0}"/>
                </a:ext>
              </a:extLst>
            </p:cNvPr>
            <p:cNvSpPr/>
            <p:nvPr/>
          </p:nvSpPr>
          <p:spPr>
            <a:xfrm>
              <a:off x="5877286" y="3595573"/>
              <a:ext cx="10057" cy="25969"/>
            </a:xfrm>
            <a:custGeom>
              <a:avLst/>
              <a:gdLst>
                <a:gd name="connsiteX0" fmla="*/ 2215 w 10057"/>
                <a:gd name="connsiteY0" fmla="*/ 26755 h 25969"/>
                <a:gd name="connsiteX1" fmla="*/ 4272 w 10057"/>
                <a:gd name="connsiteY1" fmla="*/ 898 h 25969"/>
                <a:gd name="connsiteX2" fmla="*/ 8343 w 10057"/>
                <a:gd name="connsiteY2" fmla="*/ 26867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57" h="25969">
                  <a:moveTo>
                    <a:pt x="2215" y="26755"/>
                  </a:moveTo>
                  <a:cubicBezTo>
                    <a:pt x="2819" y="19262"/>
                    <a:pt x="3422" y="11746"/>
                    <a:pt x="4272" y="898"/>
                  </a:cubicBezTo>
                  <a:cubicBezTo>
                    <a:pt x="19192" y="12082"/>
                    <a:pt x="8746" y="19441"/>
                    <a:pt x="8343" y="268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4" name="Полилиния: фигура 513">
              <a:extLst>
                <a:ext uri="{FF2B5EF4-FFF2-40B4-BE49-F238E27FC236}">
                  <a16:creationId xmlns:a16="http://schemas.microsoft.com/office/drawing/2014/main" id="{E268EF6A-371F-4491-900B-218FCA7485F1}"/>
                </a:ext>
              </a:extLst>
            </p:cNvPr>
            <p:cNvSpPr/>
            <p:nvPr/>
          </p:nvSpPr>
          <p:spPr>
            <a:xfrm>
              <a:off x="6751564" y="1986091"/>
              <a:ext cx="13630" cy="20690"/>
            </a:xfrm>
            <a:custGeom>
              <a:avLst/>
              <a:gdLst>
                <a:gd name="connsiteX0" fmla="*/ 4266 w 13630"/>
                <a:gd name="connsiteY0" fmla="*/ 898 h 20690"/>
                <a:gd name="connsiteX1" fmla="*/ 14601 w 13630"/>
                <a:gd name="connsiteY1" fmla="*/ 21588 h 20690"/>
                <a:gd name="connsiteX2" fmla="*/ 4266 w 13630"/>
                <a:gd name="connsiteY2" fmla="*/ 898 h 2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30" h="20690">
                  <a:moveTo>
                    <a:pt x="4266" y="898"/>
                  </a:moveTo>
                  <a:cubicBezTo>
                    <a:pt x="16658" y="5126"/>
                    <a:pt x="17173" y="11925"/>
                    <a:pt x="14601" y="21588"/>
                  </a:cubicBezTo>
                  <a:cubicBezTo>
                    <a:pt x="3237" y="18725"/>
                    <a:pt x="-565" y="13267"/>
                    <a:pt x="426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5" name="Полилиния: фигура 514">
              <a:extLst>
                <a:ext uri="{FF2B5EF4-FFF2-40B4-BE49-F238E27FC236}">
                  <a16:creationId xmlns:a16="http://schemas.microsoft.com/office/drawing/2014/main" id="{95AF98A9-801E-4CA6-AC64-E96BD13749C9}"/>
                </a:ext>
              </a:extLst>
            </p:cNvPr>
            <p:cNvSpPr/>
            <p:nvPr/>
          </p:nvSpPr>
          <p:spPr>
            <a:xfrm>
              <a:off x="6987090" y="4421911"/>
              <a:ext cx="16598" cy="26707"/>
            </a:xfrm>
            <a:custGeom>
              <a:avLst/>
              <a:gdLst>
                <a:gd name="connsiteX0" fmla="*/ 18814 w 16598"/>
                <a:gd name="connsiteY0" fmla="*/ 27605 h 26707"/>
                <a:gd name="connsiteX1" fmla="*/ 4207 w 16598"/>
                <a:gd name="connsiteY1" fmla="*/ 898 h 26707"/>
                <a:gd name="connsiteX2" fmla="*/ 18814 w 16598"/>
                <a:gd name="connsiteY2" fmla="*/ 27605 h 2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98" h="26707">
                  <a:moveTo>
                    <a:pt x="18814" y="27605"/>
                  </a:moveTo>
                  <a:cubicBezTo>
                    <a:pt x="1076" y="23467"/>
                    <a:pt x="136" y="15616"/>
                    <a:pt x="4207" y="898"/>
                  </a:cubicBezTo>
                  <a:cubicBezTo>
                    <a:pt x="9598" y="10762"/>
                    <a:pt x="13132" y="17249"/>
                    <a:pt x="18814" y="276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6" name="Полилиния: фигура 515">
              <a:extLst>
                <a:ext uri="{FF2B5EF4-FFF2-40B4-BE49-F238E27FC236}">
                  <a16:creationId xmlns:a16="http://schemas.microsoft.com/office/drawing/2014/main" id="{77236CAF-A560-4E2E-BC4C-20A6C74C4E35}"/>
                </a:ext>
              </a:extLst>
            </p:cNvPr>
            <p:cNvSpPr/>
            <p:nvPr/>
          </p:nvSpPr>
          <p:spPr>
            <a:xfrm>
              <a:off x="6970436" y="2191898"/>
              <a:ext cx="16074" cy="17693"/>
            </a:xfrm>
            <a:custGeom>
              <a:avLst/>
              <a:gdLst>
                <a:gd name="connsiteX0" fmla="*/ 7328 w 16074"/>
                <a:gd name="connsiteY0" fmla="*/ 898 h 17693"/>
                <a:gd name="connsiteX1" fmla="*/ 18289 w 16074"/>
                <a:gd name="connsiteY1" fmla="*/ 18591 h 17693"/>
                <a:gd name="connsiteX2" fmla="*/ 7328 w 16074"/>
                <a:gd name="connsiteY2" fmla="*/ 898 h 1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4" h="17693">
                  <a:moveTo>
                    <a:pt x="7328" y="898"/>
                  </a:moveTo>
                  <a:lnTo>
                    <a:pt x="18289" y="18591"/>
                  </a:lnTo>
                  <a:cubicBezTo>
                    <a:pt x="-187" y="17584"/>
                    <a:pt x="-1104" y="16063"/>
                    <a:pt x="732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7" name="Полилиния: фигура 516">
              <a:extLst>
                <a:ext uri="{FF2B5EF4-FFF2-40B4-BE49-F238E27FC236}">
                  <a16:creationId xmlns:a16="http://schemas.microsoft.com/office/drawing/2014/main" id="{2495CA3E-0480-42E5-8E0E-3959F5F2BD46}"/>
                </a:ext>
              </a:extLst>
            </p:cNvPr>
            <p:cNvSpPr/>
            <p:nvPr/>
          </p:nvSpPr>
          <p:spPr>
            <a:xfrm>
              <a:off x="6868832" y="1821038"/>
              <a:ext cx="12142" cy="19929"/>
            </a:xfrm>
            <a:custGeom>
              <a:avLst/>
              <a:gdLst>
                <a:gd name="connsiteX0" fmla="*/ 2774 w 12142"/>
                <a:gd name="connsiteY0" fmla="*/ 898 h 19929"/>
                <a:gd name="connsiteX1" fmla="*/ 11721 w 12142"/>
                <a:gd name="connsiteY1" fmla="*/ 19642 h 19929"/>
                <a:gd name="connsiteX2" fmla="*/ 2215 w 12142"/>
                <a:gd name="connsiteY2" fmla="*/ 20828 h 19929"/>
                <a:gd name="connsiteX3" fmla="*/ 2774 w 12142"/>
                <a:gd name="connsiteY3" fmla="*/ 898 h 1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2" h="19929">
                  <a:moveTo>
                    <a:pt x="2774" y="898"/>
                  </a:moveTo>
                  <a:cubicBezTo>
                    <a:pt x="14830" y="8033"/>
                    <a:pt x="16843" y="13536"/>
                    <a:pt x="11721" y="19642"/>
                  </a:cubicBezTo>
                  <a:cubicBezTo>
                    <a:pt x="10222" y="21432"/>
                    <a:pt x="5480" y="20515"/>
                    <a:pt x="2215" y="20828"/>
                  </a:cubicBezTo>
                  <a:cubicBezTo>
                    <a:pt x="2371" y="15348"/>
                    <a:pt x="2528" y="9845"/>
                    <a:pt x="277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8" name="Полилиния: фигура 517">
              <a:extLst>
                <a:ext uri="{FF2B5EF4-FFF2-40B4-BE49-F238E27FC236}">
                  <a16:creationId xmlns:a16="http://schemas.microsoft.com/office/drawing/2014/main" id="{ED08ADB6-2221-4929-9250-20DD640E6E61}"/>
                </a:ext>
              </a:extLst>
            </p:cNvPr>
            <p:cNvSpPr/>
            <p:nvPr/>
          </p:nvSpPr>
          <p:spPr>
            <a:xfrm>
              <a:off x="7129493" y="2082519"/>
              <a:ext cx="12566" cy="17894"/>
            </a:xfrm>
            <a:custGeom>
              <a:avLst/>
              <a:gdLst>
                <a:gd name="connsiteX0" fmla="*/ 9723 w 12566"/>
                <a:gd name="connsiteY0" fmla="*/ 898 h 17894"/>
                <a:gd name="connsiteX1" fmla="*/ 3617 w 12566"/>
                <a:gd name="connsiteY1" fmla="*/ 18792 h 17894"/>
                <a:gd name="connsiteX2" fmla="*/ 9723 w 12566"/>
                <a:gd name="connsiteY2" fmla="*/ 898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66" h="17894">
                  <a:moveTo>
                    <a:pt x="9723" y="898"/>
                  </a:moveTo>
                  <a:cubicBezTo>
                    <a:pt x="17261" y="12082"/>
                    <a:pt x="17261" y="12082"/>
                    <a:pt x="3617" y="18792"/>
                  </a:cubicBezTo>
                  <a:cubicBezTo>
                    <a:pt x="1179" y="9487"/>
                    <a:pt x="1179" y="9487"/>
                    <a:pt x="972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9" name="Полилиния: фигура 518">
              <a:extLst>
                <a:ext uri="{FF2B5EF4-FFF2-40B4-BE49-F238E27FC236}">
                  <a16:creationId xmlns:a16="http://schemas.microsoft.com/office/drawing/2014/main" id="{065DC754-0E3D-4745-A107-F72B8CA15AF4}"/>
                </a:ext>
              </a:extLst>
            </p:cNvPr>
            <p:cNvSpPr/>
            <p:nvPr/>
          </p:nvSpPr>
          <p:spPr>
            <a:xfrm>
              <a:off x="6657187" y="3059776"/>
              <a:ext cx="18581" cy="15325"/>
            </a:xfrm>
            <a:custGeom>
              <a:avLst/>
              <a:gdLst>
                <a:gd name="connsiteX0" fmla="*/ 2215 w 18581"/>
                <a:gd name="connsiteY0" fmla="*/ 9641 h 15325"/>
                <a:gd name="connsiteX1" fmla="*/ 19080 w 18581"/>
                <a:gd name="connsiteY1" fmla="*/ 3064 h 15325"/>
                <a:gd name="connsiteX2" fmla="*/ 19952 w 18581"/>
                <a:gd name="connsiteY2" fmla="*/ 12459 h 15325"/>
                <a:gd name="connsiteX3" fmla="*/ 2215 w 18581"/>
                <a:gd name="connsiteY3" fmla="*/ 9641 h 1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1" h="15325">
                  <a:moveTo>
                    <a:pt x="2215" y="9641"/>
                  </a:moveTo>
                  <a:cubicBezTo>
                    <a:pt x="6688" y="1454"/>
                    <a:pt x="12191" y="-1543"/>
                    <a:pt x="19080" y="3064"/>
                  </a:cubicBezTo>
                  <a:cubicBezTo>
                    <a:pt x="20825" y="4228"/>
                    <a:pt x="21451" y="11005"/>
                    <a:pt x="19952" y="12459"/>
                  </a:cubicBezTo>
                  <a:cubicBezTo>
                    <a:pt x="14316" y="17894"/>
                    <a:pt x="8120" y="17850"/>
                    <a:pt x="2215" y="96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0" name="Полилиния: фигура 519">
              <a:extLst>
                <a:ext uri="{FF2B5EF4-FFF2-40B4-BE49-F238E27FC236}">
                  <a16:creationId xmlns:a16="http://schemas.microsoft.com/office/drawing/2014/main" id="{E474BDF4-B814-4FEF-9F0A-F8DC608860D8}"/>
                </a:ext>
              </a:extLst>
            </p:cNvPr>
            <p:cNvSpPr/>
            <p:nvPr/>
          </p:nvSpPr>
          <p:spPr>
            <a:xfrm>
              <a:off x="5947564" y="903730"/>
              <a:ext cx="11498" cy="30353"/>
            </a:xfrm>
            <a:custGeom>
              <a:avLst/>
              <a:gdLst>
                <a:gd name="connsiteX0" fmla="*/ 10648 w 11498"/>
                <a:gd name="connsiteY0" fmla="*/ 898 h 30353"/>
                <a:gd name="connsiteX1" fmla="*/ 4587 w 11498"/>
                <a:gd name="connsiteY1" fmla="*/ 31251 h 30353"/>
                <a:gd name="connsiteX2" fmla="*/ 10648 w 11498"/>
                <a:gd name="connsiteY2" fmla="*/ 898 h 3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98" h="30353">
                  <a:moveTo>
                    <a:pt x="10648" y="898"/>
                  </a:moveTo>
                  <a:cubicBezTo>
                    <a:pt x="16732" y="14878"/>
                    <a:pt x="13265" y="21857"/>
                    <a:pt x="4587" y="31251"/>
                  </a:cubicBezTo>
                  <a:cubicBezTo>
                    <a:pt x="-446" y="18345"/>
                    <a:pt x="2976" y="11299"/>
                    <a:pt x="1064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1" name="Полилиния: фигура 520">
              <a:extLst>
                <a:ext uri="{FF2B5EF4-FFF2-40B4-BE49-F238E27FC236}">
                  <a16:creationId xmlns:a16="http://schemas.microsoft.com/office/drawing/2014/main" id="{06CBFD95-50CD-4BB2-9DC9-AC8E5413D84C}"/>
                </a:ext>
              </a:extLst>
            </p:cNvPr>
            <p:cNvSpPr/>
            <p:nvPr/>
          </p:nvSpPr>
          <p:spPr>
            <a:xfrm>
              <a:off x="5832952" y="3691532"/>
              <a:ext cx="20181" cy="16727"/>
            </a:xfrm>
            <a:custGeom>
              <a:avLst/>
              <a:gdLst>
                <a:gd name="connsiteX0" fmla="*/ 3020 w 20181"/>
                <a:gd name="connsiteY0" fmla="*/ 7161 h 16727"/>
                <a:gd name="connsiteX1" fmla="*/ 20914 w 20181"/>
                <a:gd name="connsiteY1" fmla="*/ 898 h 16727"/>
                <a:gd name="connsiteX2" fmla="*/ 14204 w 20181"/>
                <a:gd name="connsiteY2" fmla="*/ 17450 h 16727"/>
                <a:gd name="connsiteX3" fmla="*/ 2215 w 20181"/>
                <a:gd name="connsiteY3" fmla="*/ 13357 h 16727"/>
                <a:gd name="connsiteX4" fmla="*/ 3020 w 20181"/>
                <a:gd name="connsiteY4" fmla="*/ 7161 h 1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1" h="16727">
                  <a:moveTo>
                    <a:pt x="3020" y="7161"/>
                  </a:moveTo>
                  <a:lnTo>
                    <a:pt x="20914" y="898"/>
                  </a:lnTo>
                  <a:cubicBezTo>
                    <a:pt x="24784" y="10360"/>
                    <a:pt x="20556" y="15482"/>
                    <a:pt x="14204" y="17450"/>
                  </a:cubicBezTo>
                  <a:cubicBezTo>
                    <a:pt x="10938" y="18457"/>
                    <a:pt x="6263" y="14878"/>
                    <a:pt x="2215" y="13357"/>
                  </a:cubicBezTo>
                  <a:cubicBezTo>
                    <a:pt x="2505" y="11321"/>
                    <a:pt x="2751" y="9219"/>
                    <a:pt x="3020" y="71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2" name="Полилиния: фигура 521">
              <a:extLst>
                <a:ext uri="{FF2B5EF4-FFF2-40B4-BE49-F238E27FC236}">
                  <a16:creationId xmlns:a16="http://schemas.microsoft.com/office/drawing/2014/main" id="{F6DCCB52-58A2-4782-8A06-BFA789CDCB26}"/>
                </a:ext>
              </a:extLst>
            </p:cNvPr>
            <p:cNvSpPr/>
            <p:nvPr/>
          </p:nvSpPr>
          <p:spPr>
            <a:xfrm>
              <a:off x="5838914" y="3644490"/>
              <a:ext cx="14828" cy="15838"/>
            </a:xfrm>
            <a:custGeom>
              <a:avLst/>
              <a:gdLst>
                <a:gd name="connsiteX0" fmla="*/ 10680 w 14828"/>
                <a:gd name="connsiteY0" fmla="*/ 16737 h 15838"/>
                <a:gd name="connsiteX1" fmla="*/ 3388 w 14828"/>
                <a:gd name="connsiteY1" fmla="*/ 3584 h 15838"/>
                <a:gd name="connsiteX2" fmla="*/ 12649 w 14828"/>
                <a:gd name="connsiteY2" fmla="*/ 1347 h 15838"/>
                <a:gd name="connsiteX3" fmla="*/ 10680 w 14828"/>
                <a:gd name="connsiteY3" fmla="*/ 16737 h 1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8" h="15838">
                  <a:moveTo>
                    <a:pt x="10680" y="16737"/>
                  </a:moveTo>
                  <a:cubicBezTo>
                    <a:pt x="4238" y="14209"/>
                    <a:pt x="55" y="10272"/>
                    <a:pt x="3388" y="3584"/>
                  </a:cubicBezTo>
                  <a:cubicBezTo>
                    <a:pt x="4350" y="1661"/>
                    <a:pt x="10971" y="95"/>
                    <a:pt x="12649" y="1347"/>
                  </a:cubicBezTo>
                  <a:cubicBezTo>
                    <a:pt x="19829" y="6917"/>
                    <a:pt x="17525" y="12241"/>
                    <a:pt x="10680" y="1673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3" name="Полилиния: фигура 522">
              <a:extLst>
                <a:ext uri="{FF2B5EF4-FFF2-40B4-BE49-F238E27FC236}">
                  <a16:creationId xmlns:a16="http://schemas.microsoft.com/office/drawing/2014/main" id="{92149188-E17E-4188-9F69-F577F977CEE2}"/>
                </a:ext>
              </a:extLst>
            </p:cNvPr>
            <p:cNvSpPr/>
            <p:nvPr/>
          </p:nvSpPr>
          <p:spPr>
            <a:xfrm>
              <a:off x="6958528" y="1928106"/>
              <a:ext cx="17100" cy="16312"/>
            </a:xfrm>
            <a:custGeom>
              <a:avLst/>
              <a:gdLst>
                <a:gd name="connsiteX0" fmla="*/ 2215 w 17100"/>
                <a:gd name="connsiteY0" fmla="*/ 12939 h 16312"/>
                <a:gd name="connsiteX1" fmla="*/ 13756 w 17100"/>
                <a:gd name="connsiteY1" fmla="*/ 905 h 16312"/>
                <a:gd name="connsiteX2" fmla="*/ 19281 w 17100"/>
                <a:gd name="connsiteY2" fmla="*/ 6027 h 16312"/>
                <a:gd name="connsiteX3" fmla="*/ 6912 w 17100"/>
                <a:gd name="connsiteY3" fmla="*/ 17211 h 1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00" h="16312">
                  <a:moveTo>
                    <a:pt x="2215" y="12939"/>
                  </a:moveTo>
                  <a:cubicBezTo>
                    <a:pt x="5972" y="8845"/>
                    <a:pt x="9663" y="4663"/>
                    <a:pt x="13756" y="905"/>
                  </a:cubicBezTo>
                  <a:cubicBezTo>
                    <a:pt x="13935" y="726"/>
                    <a:pt x="19147" y="4126"/>
                    <a:pt x="19281" y="6027"/>
                  </a:cubicBezTo>
                  <a:cubicBezTo>
                    <a:pt x="19840" y="14974"/>
                    <a:pt x="13309" y="16204"/>
                    <a:pt x="6912" y="172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4" name="Полилиния: фигура 523">
              <a:extLst>
                <a:ext uri="{FF2B5EF4-FFF2-40B4-BE49-F238E27FC236}">
                  <a16:creationId xmlns:a16="http://schemas.microsoft.com/office/drawing/2014/main" id="{FAA67C10-CE80-427D-84A3-084581C2A351}"/>
                </a:ext>
              </a:extLst>
            </p:cNvPr>
            <p:cNvSpPr/>
            <p:nvPr/>
          </p:nvSpPr>
          <p:spPr>
            <a:xfrm>
              <a:off x="6384058" y="1227864"/>
              <a:ext cx="15557" cy="17133"/>
            </a:xfrm>
            <a:custGeom>
              <a:avLst/>
              <a:gdLst>
                <a:gd name="connsiteX0" fmla="*/ 11380 w 15557"/>
                <a:gd name="connsiteY0" fmla="*/ 18031 h 17133"/>
                <a:gd name="connsiteX1" fmla="*/ 4289 w 15557"/>
                <a:gd name="connsiteY1" fmla="*/ 3626 h 17133"/>
                <a:gd name="connsiteX2" fmla="*/ 13616 w 15557"/>
                <a:gd name="connsiteY2" fmla="*/ 1389 h 17133"/>
                <a:gd name="connsiteX3" fmla="*/ 11380 w 15557"/>
                <a:gd name="connsiteY3" fmla="*/ 18031 h 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7" h="17133">
                  <a:moveTo>
                    <a:pt x="11380" y="18031"/>
                  </a:moveTo>
                  <a:cubicBezTo>
                    <a:pt x="4066" y="14117"/>
                    <a:pt x="-744" y="10269"/>
                    <a:pt x="4289" y="3626"/>
                  </a:cubicBezTo>
                  <a:cubicBezTo>
                    <a:pt x="5877" y="1546"/>
                    <a:pt x="12207" y="92"/>
                    <a:pt x="13616" y="1389"/>
                  </a:cubicBezTo>
                  <a:cubicBezTo>
                    <a:pt x="19566" y="6780"/>
                    <a:pt x="19388" y="12730"/>
                    <a:pt x="11380" y="180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5" name="Полилиния: фигура 524">
              <a:extLst>
                <a:ext uri="{FF2B5EF4-FFF2-40B4-BE49-F238E27FC236}">
                  <a16:creationId xmlns:a16="http://schemas.microsoft.com/office/drawing/2014/main" id="{2C687446-DD4F-4928-A80C-8D04381BED6A}"/>
                </a:ext>
              </a:extLst>
            </p:cNvPr>
            <p:cNvSpPr/>
            <p:nvPr/>
          </p:nvSpPr>
          <p:spPr>
            <a:xfrm>
              <a:off x="5871559" y="3466913"/>
              <a:ext cx="5502" cy="25208"/>
            </a:xfrm>
            <a:custGeom>
              <a:avLst/>
              <a:gdLst>
                <a:gd name="connsiteX0" fmla="*/ 7717 w 5502"/>
                <a:gd name="connsiteY0" fmla="*/ 1502 h 25208"/>
                <a:gd name="connsiteX1" fmla="*/ 6442 w 5502"/>
                <a:gd name="connsiteY1" fmla="*/ 26107 h 25208"/>
                <a:gd name="connsiteX2" fmla="*/ 2215 w 5502"/>
                <a:gd name="connsiteY2" fmla="*/ 25928 h 25208"/>
                <a:gd name="connsiteX3" fmla="*/ 2215 w 5502"/>
                <a:gd name="connsiteY3" fmla="*/ 898 h 2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2" h="25208">
                  <a:moveTo>
                    <a:pt x="7717" y="1502"/>
                  </a:moveTo>
                  <a:lnTo>
                    <a:pt x="6442" y="26107"/>
                  </a:lnTo>
                  <a:lnTo>
                    <a:pt x="2215" y="25928"/>
                  </a:lnTo>
                  <a:lnTo>
                    <a:pt x="221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6" name="Полилиния: фигура 525">
              <a:extLst>
                <a:ext uri="{FF2B5EF4-FFF2-40B4-BE49-F238E27FC236}">
                  <a16:creationId xmlns:a16="http://schemas.microsoft.com/office/drawing/2014/main" id="{A23FB164-1A5D-4B7F-A518-D317F60BACA3}"/>
                </a:ext>
              </a:extLst>
            </p:cNvPr>
            <p:cNvSpPr/>
            <p:nvPr/>
          </p:nvSpPr>
          <p:spPr>
            <a:xfrm>
              <a:off x="6297802" y="2744233"/>
              <a:ext cx="16216" cy="16973"/>
            </a:xfrm>
            <a:custGeom>
              <a:avLst/>
              <a:gdLst>
                <a:gd name="connsiteX0" fmla="*/ 18431 w 16216"/>
                <a:gd name="connsiteY0" fmla="*/ 17871 h 16973"/>
                <a:gd name="connsiteX1" fmla="*/ 2215 w 16216"/>
                <a:gd name="connsiteY1" fmla="*/ 6866 h 16973"/>
                <a:gd name="connsiteX2" fmla="*/ 5838 w 16216"/>
                <a:gd name="connsiteY2" fmla="*/ 2012 h 16973"/>
                <a:gd name="connsiteX3" fmla="*/ 18431 w 16216"/>
                <a:gd name="connsiteY3" fmla="*/ 17871 h 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16" h="16973">
                  <a:moveTo>
                    <a:pt x="18431" y="17871"/>
                  </a:moveTo>
                  <a:lnTo>
                    <a:pt x="2215" y="6866"/>
                  </a:lnTo>
                  <a:cubicBezTo>
                    <a:pt x="4183" y="4137"/>
                    <a:pt x="4765" y="2393"/>
                    <a:pt x="5838" y="2012"/>
                  </a:cubicBezTo>
                  <a:cubicBezTo>
                    <a:pt x="16060" y="-1723"/>
                    <a:pt x="17894" y="4025"/>
                    <a:pt x="18431" y="178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7" name="Полилиния: фигура 526">
              <a:extLst>
                <a:ext uri="{FF2B5EF4-FFF2-40B4-BE49-F238E27FC236}">
                  <a16:creationId xmlns:a16="http://schemas.microsoft.com/office/drawing/2014/main" id="{8BD68DA6-C332-4252-B8CD-4141405D15C0}"/>
                </a:ext>
              </a:extLst>
            </p:cNvPr>
            <p:cNvSpPr/>
            <p:nvPr/>
          </p:nvSpPr>
          <p:spPr>
            <a:xfrm>
              <a:off x="6421938" y="1564098"/>
              <a:ext cx="12130" cy="17200"/>
            </a:xfrm>
            <a:custGeom>
              <a:avLst/>
              <a:gdLst>
                <a:gd name="connsiteX0" fmla="*/ 8439 w 12130"/>
                <a:gd name="connsiteY0" fmla="*/ 18099 h 17200"/>
                <a:gd name="connsiteX1" fmla="*/ 2244 w 12130"/>
                <a:gd name="connsiteY1" fmla="*/ 7608 h 17200"/>
                <a:gd name="connsiteX2" fmla="*/ 9110 w 12130"/>
                <a:gd name="connsiteY2" fmla="*/ 898 h 17200"/>
                <a:gd name="connsiteX3" fmla="*/ 14344 w 12130"/>
                <a:gd name="connsiteY3" fmla="*/ 8212 h 17200"/>
                <a:gd name="connsiteX4" fmla="*/ 8439 w 12130"/>
                <a:gd name="connsiteY4" fmla="*/ 18099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0" h="17200">
                  <a:moveTo>
                    <a:pt x="8439" y="18099"/>
                  </a:moveTo>
                  <a:cubicBezTo>
                    <a:pt x="5286" y="13111"/>
                    <a:pt x="1863" y="10069"/>
                    <a:pt x="2244" y="7608"/>
                  </a:cubicBezTo>
                  <a:cubicBezTo>
                    <a:pt x="2624" y="5148"/>
                    <a:pt x="6717" y="3135"/>
                    <a:pt x="9110" y="898"/>
                  </a:cubicBezTo>
                  <a:cubicBezTo>
                    <a:pt x="10989" y="3336"/>
                    <a:pt x="14300" y="5730"/>
                    <a:pt x="14344" y="8212"/>
                  </a:cubicBezTo>
                  <a:cubicBezTo>
                    <a:pt x="14389" y="10695"/>
                    <a:pt x="11370" y="13469"/>
                    <a:pt x="8439" y="180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8" name="Полилиния: фигура 527">
              <a:extLst>
                <a:ext uri="{FF2B5EF4-FFF2-40B4-BE49-F238E27FC236}">
                  <a16:creationId xmlns:a16="http://schemas.microsoft.com/office/drawing/2014/main" id="{537230B7-6D00-423D-AF9C-584C1D26F103}"/>
                </a:ext>
              </a:extLst>
            </p:cNvPr>
            <p:cNvSpPr/>
            <p:nvPr/>
          </p:nvSpPr>
          <p:spPr>
            <a:xfrm>
              <a:off x="6018279" y="3616800"/>
              <a:ext cx="10223" cy="22546"/>
            </a:xfrm>
            <a:custGeom>
              <a:avLst/>
              <a:gdLst>
                <a:gd name="connsiteX0" fmla="*/ 5696 w 10223"/>
                <a:gd name="connsiteY0" fmla="*/ 898 h 22546"/>
                <a:gd name="connsiteX1" fmla="*/ 9140 w 10223"/>
                <a:gd name="connsiteY1" fmla="*/ 23445 h 22546"/>
                <a:gd name="connsiteX2" fmla="*/ 5696 w 10223"/>
                <a:gd name="connsiteY2" fmla="*/ 898 h 2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23" h="22546">
                  <a:moveTo>
                    <a:pt x="5696" y="898"/>
                  </a:moveTo>
                  <a:cubicBezTo>
                    <a:pt x="14509" y="7608"/>
                    <a:pt x="13592" y="14162"/>
                    <a:pt x="9140" y="23445"/>
                  </a:cubicBezTo>
                  <a:cubicBezTo>
                    <a:pt x="1535" y="15907"/>
                    <a:pt x="-97" y="9778"/>
                    <a:pt x="569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9" name="Полилиния: фигура 528">
              <a:extLst>
                <a:ext uri="{FF2B5EF4-FFF2-40B4-BE49-F238E27FC236}">
                  <a16:creationId xmlns:a16="http://schemas.microsoft.com/office/drawing/2014/main" id="{13CA72B1-7806-47D6-85D8-CB09D6A5FB7E}"/>
                </a:ext>
              </a:extLst>
            </p:cNvPr>
            <p:cNvSpPr/>
            <p:nvPr/>
          </p:nvSpPr>
          <p:spPr>
            <a:xfrm>
              <a:off x="6317575" y="3325104"/>
              <a:ext cx="21093" cy="9803"/>
            </a:xfrm>
            <a:custGeom>
              <a:avLst/>
              <a:gdLst>
                <a:gd name="connsiteX0" fmla="*/ 2215 w 21093"/>
                <a:gd name="connsiteY0" fmla="*/ 2886 h 9803"/>
                <a:gd name="connsiteX1" fmla="*/ 23308 w 21093"/>
                <a:gd name="connsiteY1" fmla="*/ 8679 h 9803"/>
                <a:gd name="connsiteX2" fmla="*/ 2215 w 21093"/>
                <a:gd name="connsiteY2" fmla="*/ 2886 h 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93" h="9803">
                  <a:moveTo>
                    <a:pt x="2215" y="2886"/>
                  </a:moveTo>
                  <a:cubicBezTo>
                    <a:pt x="11341" y="-1968"/>
                    <a:pt x="16866" y="2886"/>
                    <a:pt x="23308" y="8679"/>
                  </a:cubicBezTo>
                  <a:cubicBezTo>
                    <a:pt x="10468" y="11989"/>
                    <a:pt x="10468" y="11989"/>
                    <a:pt x="2215" y="288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0" name="Полилиния: фигура 529">
              <a:extLst>
                <a:ext uri="{FF2B5EF4-FFF2-40B4-BE49-F238E27FC236}">
                  <a16:creationId xmlns:a16="http://schemas.microsoft.com/office/drawing/2014/main" id="{CD1610C9-C874-41CE-BA3B-6316406C7B35}"/>
                </a:ext>
              </a:extLst>
            </p:cNvPr>
            <p:cNvSpPr/>
            <p:nvPr/>
          </p:nvSpPr>
          <p:spPr>
            <a:xfrm>
              <a:off x="5796291" y="2573830"/>
              <a:ext cx="14807" cy="22613"/>
            </a:xfrm>
            <a:custGeom>
              <a:avLst/>
              <a:gdLst>
                <a:gd name="connsiteX0" fmla="*/ 9864 w 14807"/>
                <a:gd name="connsiteY0" fmla="*/ 23087 h 22613"/>
                <a:gd name="connsiteX1" fmla="*/ 17022 w 14807"/>
                <a:gd name="connsiteY1" fmla="*/ 898 h 22613"/>
                <a:gd name="connsiteX2" fmla="*/ 9462 w 14807"/>
                <a:gd name="connsiteY2" fmla="*/ 23512 h 2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07" h="22613">
                  <a:moveTo>
                    <a:pt x="9864" y="23087"/>
                  </a:moveTo>
                  <a:cubicBezTo>
                    <a:pt x="-1543" y="6893"/>
                    <a:pt x="-1006" y="4477"/>
                    <a:pt x="17022" y="898"/>
                  </a:cubicBezTo>
                  <a:cubicBezTo>
                    <a:pt x="14271" y="9107"/>
                    <a:pt x="11900" y="16287"/>
                    <a:pt x="9462" y="2351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1" name="Полилиния: фигура 530">
              <a:extLst>
                <a:ext uri="{FF2B5EF4-FFF2-40B4-BE49-F238E27FC236}">
                  <a16:creationId xmlns:a16="http://schemas.microsoft.com/office/drawing/2014/main" id="{FE3F8004-E815-481D-85D1-074FDE275DCD}"/>
                </a:ext>
              </a:extLst>
            </p:cNvPr>
            <p:cNvSpPr/>
            <p:nvPr/>
          </p:nvSpPr>
          <p:spPr>
            <a:xfrm>
              <a:off x="6012902" y="4109410"/>
              <a:ext cx="18185" cy="10853"/>
            </a:xfrm>
            <a:custGeom>
              <a:avLst/>
              <a:gdLst>
                <a:gd name="connsiteX0" fmla="*/ 20400 w 18185"/>
                <a:gd name="connsiteY0" fmla="*/ 6511 h 10853"/>
                <a:gd name="connsiteX1" fmla="*/ 2215 w 18185"/>
                <a:gd name="connsiteY1" fmla="*/ 8010 h 10853"/>
                <a:gd name="connsiteX2" fmla="*/ 20400 w 18185"/>
                <a:gd name="connsiteY2" fmla="*/ 6511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85" h="10853">
                  <a:moveTo>
                    <a:pt x="20400" y="6511"/>
                  </a:moveTo>
                  <a:cubicBezTo>
                    <a:pt x="14629" y="12998"/>
                    <a:pt x="8970" y="13423"/>
                    <a:pt x="2215" y="8010"/>
                  </a:cubicBezTo>
                  <a:cubicBezTo>
                    <a:pt x="10625" y="-1206"/>
                    <a:pt x="10625" y="-1206"/>
                    <a:pt x="20400" y="65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2" name="Полилиния: фигура 531">
              <a:extLst>
                <a:ext uri="{FF2B5EF4-FFF2-40B4-BE49-F238E27FC236}">
                  <a16:creationId xmlns:a16="http://schemas.microsoft.com/office/drawing/2014/main" id="{C2435EB4-9380-4E13-8668-377F60BE05E8}"/>
                </a:ext>
              </a:extLst>
            </p:cNvPr>
            <p:cNvSpPr/>
            <p:nvPr/>
          </p:nvSpPr>
          <p:spPr>
            <a:xfrm>
              <a:off x="6933610" y="1914759"/>
              <a:ext cx="15254" cy="10647"/>
            </a:xfrm>
            <a:custGeom>
              <a:avLst/>
              <a:gdLst>
                <a:gd name="connsiteX0" fmla="*/ 4899 w 15254"/>
                <a:gd name="connsiteY0" fmla="*/ 898 h 10647"/>
                <a:gd name="connsiteX1" fmla="*/ 17469 w 15254"/>
                <a:gd name="connsiteY1" fmla="*/ 7944 h 10647"/>
                <a:gd name="connsiteX2" fmla="*/ 16195 w 15254"/>
                <a:gd name="connsiteY2" fmla="*/ 11545 h 10647"/>
                <a:gd name="connsiteX3" fmla="*/ 2215 w 15254"/>
                <a:gd name="connsiteY3" fmla="*/ 895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4" h="10647">
                  <a:moveTo>
                    <a:pt x="4899" y="898"/>
                  </a:moveTo>
                  <a:cubicBezTo>
                    <a:pt x="9126" y="3135"/>
                    <a:pt x="13376" y="5372"/>
                    <a:pt x="17469" y="7944"/>
                  </a:cubicBezTo>
                  <a:cubicBezTo>
                    <a:pt x="17313" y="9222"/>
                    <a:pt x="16865" y="10450"/>
                    <a:pt x="16195" y="11545"/>
                  </a:cubicBezTo>
                  <a:cubicBezTo>
                    <a:pt x="11497" y="10874"/>
                    <a:pt x="6867" y="9868"/>
                    <a:pt x="2215" y="89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3" name="Полилиния: фигура 532">
              <a:extLst>
                <a:ext uri="{FF2B5EF4-FFF2-40B4-BE49-F238E27FC236}">
                  <a16:creationId xmlns:a16="http://schemas.microsoft.com/office/drawing/2014/main" id="{B30C512D-E4A0-48BA-89EE-BC300E0E50A1}"/>
                </a:ext>
              </a:extLst>
            </p:cNvPr>
            <p:cNvSpPr/>
            <p:nvPr/>
          </p:nvSpPr>
          <p:spPr>
            <a:xfrm>
              <a:off x="5771016" y="3679065"/>
              <a:ext cx="18050" cy="10536"/>
            </a:xfrm>
            <a:custGeom>
              <a:avLst/>
              <a:gdLst>
                <a:gd name="connsiteX0" fmla="*/ 19192 w 18050"/>
                <a:gd name="connsiteY0" fmla="*/ 10367 h 10536"/>
                <a:gd name="connsiteX1" fmla="*/ 9417 w 18050"/>
                <a:gd name="connsiteY1" fmla="*/ 11239 h 10536"/>
                <a:gd name="connsiteX2" fmla="*/ 2215 w 18050"/>
                <a:gd name="connsiteY2" fmla="*/ 4730 h 10536"/>
                <a:gd name="connsiteX3" fmla="*/ 11318 w 18050"/>
                <a:gd name="connsiteY3" fmla="*/ 928 h 10536"/>
                <a:gd name="connsiteX4" fmla="*/ 20265 w 18050"/>
                <a:gd name="connsiteY4" fmla="*/ 5200 h 1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50" h="10536">
                  <a:moveTo>
                    <a:pt x="19192" y="10367"/>
                  </a:moveTo>
                  <a:cubicBezTo>
                    <a:pt x="15926" y="10747"/>
                    <a:pt x="12481" y="11888"/>
                    <a:pt x="9417" y="11239"/>
                  </a:cubicBezTo>
                  <a:cubicBezTo>
                    <a:pt x="7180" y="10792"/>
                    <a:pt x="5592" y="7907"/>
                    <a:pt x="2215" y="4730"/>
                  </a:cubicBezTo>
                  <a:cubicBezTo>
                    <a:pt x="6509" y="2829"/>
                    <a:pt x="9104" y="615"/>
                    <a:pt x="11318" y="928"/>
                  </a:cubicBezTo>
                  <a:cubicBezTo>
                    <a:pt x="14427" y="1375"/>
                    <a:pt x="17246" y="3701"/>
                    <a:pt x="20265" y="52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4" name="Полилиния: фигура 533">
              <a:extLst>
                <a:ext uri="{FF2B5EF4-FFF2-40B4-BE49-F238E27FC236}">
                  <a16:creationId xmlns:a16="http://schemas.microsoft.com/office/drawing/2014/main" id="{8354C59B-E10D-4571-801D-24BD615360E6}"/>
                </a:ext>
              </a:extLst>
            </p:cNvPr>
            <p:cNvSpPr/>
            <p:nvPr/>
          </p:nvSpPr>
          <p:spPr>
            <a:xfrm>
              <a:off x="7157273" y="3523929"/>
              <a:ext cx="13369" cy="27534"/>
            </a:xfrm>
            <a:custGeom>
              <a:avLst/>
              <a:gdLst>
                <a:gd name="connsiteX0" fmla="*/ 15584 w 13369"/>
                <a:gd name="connsiteY0" fmla="*/ 898 h 27534"/>
                <a:gd name="connsiteX1" fmla="*/ 3215 w 13369"/>
                <a:gd name="connsiteY1" fmla="*/ 28433 h 27534"/>
                <a:gd name="connsiteX2" fmla="*/ 15584 w 13369"/>
                <a:gd name="connsiteY2" fmla="*/ 898 h 27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69" h="27534">
                  <a:moveTo>
                    <a:pt x="15584" y="898"/>
                  </a:moveTo>
                  <a:cubicBezTo>
                    <a:pt x="10664" y="11858"/>
                    <a:pt x="7733" y="18412"/>
                    <a:pt x="3215" y="28433"/>
                  </a:cubicBezTo>
                  <a:cubicBezTo>
                    <a:pt x="1112" y="12977"/>
                    <a:pt x="1112" y="12977"/>
                    <a:pt x="1558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5" name="Полилиния: фигура 534">
              <a:extLst>
                <a:ext uri="{FF2B5EF4-FFF2-40B4-BE49-F238E27FC236}">
                  <a16:creationId xmlns:a16="http://schemas.microsoft.com/office/drawing/2014/main" id="{139BB63E-994F-4C4B-B0AD-3356E5ADE9A4}"/>
                </a:ext>
              </a:extLst>
            </p:cNvPr>
            <p:cNvSpPr/>
            <p:nvPr/>
          </p:nvSpPr>
          <p:spPr>
            <a:xfrm>
              <a:off x="6321289" y="2724988"/>
              <a:ext cx="21136" cy="9109"/>
            </a:xfrm>
            <a:custGeom>
              <a:avLst/>
              <a:gdLst>
                <a:gd name="connsiteX0" fmla="*/ 2215 w 21136"/>
                <a:gd name="connsiteY0" fmla="*/ 10005 h 9109"/>
                <a:gd name="connsiteX1" fmla="*/ 22927 w 21136"/>
                <a:gd name="connsiteY1" fmla="*/ 4123 h 9109"/>
                <a:gd name="connsiteX2" fmla="*/ 22815 w 21136"/>
                <a:gd name="connsiteY2" fmla="*/ 9737 h 9109"/>
                <a:gd name="connsiteX3" fmla="*/ 2215 w 21136"/>
                <a:gd name="connsiteY3" fmla="*/ 10005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" h="9109">
                  <a:moveTo>
                    <a:pt x="2215" y="10005"/>
                  </a:moveTo>
                  <a:cubicBezTo>
                    <a:pt x="11654" y="-664"/>
                    <a:pt x="17335" y="-1022"/>
                    <a:pt x="22927" y="4123"/>
                  </a:cubicBezTo>
                  <a:cubicBezTo>
                    <a:pt x="23889" y="5017"/>
                    <a:pt x="22927" y="9737"/>
                    <a:pt x="22815" y="9737"/>
                  </a:cubicBezTo>
                  <a:cubicBezTo>
                    <a:pt x="17358" y="10050"/>
                    <a:pt x="11922" y="10005"/>
                    <a:pt x="2215" y="100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6" name="Полилиния: фигура 535">
              <a:extLst>
                <a:ext uri="{FF2B5EF4-FFF2-40B4-BE49-F238E27FC236}">
                  <a16:creationId xmlns:a16="http://schemas.microsoft.com/office/drawing/2014/main" id="{8371B7A2-7DE4-49F5-9464-7254CD0E3F6F}"/>
                </a:ext>
              </a:extLst>
            </p:cNvPr>
            <p:cNvSpPr/>
            <p:nvPr/>
          </p:nvSpPr>
          <p:spPr>
            <a:xfrm>
              <a:off x="5148576" y="2152105"/>
              <a:ext cx="14764" cy="17146"/>
            </a:xfrm>
            <a:custGeom>
              <a:avLst/>
              <a:gdLst>
                <a:gd name="connsiteX0" fmla="*/ 12176 w 14764"/>
                <a:gd name="connsiteY0" fmla="*/ 898 h 17146"/>
                <a:gd name="connsiteX1" fmla="*/ 16829 w 14764"/>
                <a:gd name="connsiteY1" fmla="*/ 11120 h 17146"/>
                <a:gd name="connsiteX2" fmla="*/ 7882 w 14764"/>
                <a:gd name="connsiteY2" fmla="*/ 18032 h 17146"/>
                <a:gd name="connsiteX3" fmla="*/ 2267 w 14764"/>
                <a:gd name="connsiteY3" fmla="*/ 10785 h 17146"/>
                <a:gd name="connsiteX4" fmla="*/ 12176 w 14764"/>
                <a:gd name="connsiteY4" fmla="*/ 898 h 1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" h="17146">
                  <a:moveTo>
                    <a:pt x="12176" y="898"/>
                  </a:moveTo>
                  <a:cubicBezTo>
                    <a:pt x="14413" y="5618"/>
                    <a:pt x="17724" y="9487"/>
                    <a:pt x="16829" y="11120"/>
                  </a:cubicBezTo>
                  <a:cubicBezTo>
                    <a:pt x="14749" y="14408"/>
                    <a:pt x="11595" y="16856"/>
                    <a:pt x="7882" y="18032"/>
                  </a:cubicBezTo>
                  <a:cubicBezTo>
                    <a:pt x="6763" y="18367"/>
                    <a:pt x="1641" y="12171"/>
                    <a:pt x="2267" y="10785"/>
                  </a:cubicBezTo>
                  <a:cubicBezTo>
                    <a:pt x="3811" y="7362"/>
                    <a:pt x="7658" y="5126"/>
                    <a:pt x="1217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7" name="Полилиния: фигура 536">
              <a:extLst>
                <a:ext uri="{FF2B5EF4-FFF2-40B4-BE49-F238E27FC236}">
                  <a16:creationId xmlns:a16="http://schemas.microsoft.com/office/drawing/2014/main" id="{AF6FDA0C-B121-4B7E-9090-7B6E20E5FB60}"/>
                </a:ext>
              </a:extLst>
            </p:cNvPr>
            <p:cNvSpPr/>
            <p:nvPr/>
          </p:nvSpPr>
          <p:spPr>
            <a:xfrm>
              <a:off x="6255312" y="3372163"/>
              <a:ext cx="10699" cy="19773"/>
            </a:xfrm>
            <a:custGeom>
              <a:avLst/>
              <a:gdLst>
                <a:gd name="connsiteX0" fmla="*/ 12808 w 10699"/>
                <a:gd name="connsiteY0" fmla="*/ 20112 h 19773"/>
                <a:gd name="connsiteX1" fmla="*/ 6881 w 10699"/>
                <a:gd name="connsiteY1" fmla="*/ 898 h 19773"/>
                <a:gd name="connsiteX2" fmla="*/ 12227 w 10699"/>
                <a:gd name="connsiteY2" fmla="*/ 20671 h 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9" h="19773">
                  <a:moveTo>
                    <a:pt x="12808" y="20112"/>
                  </a:moveTo>
                  <a:cubicBezTo>
                    <a:pt x="3123" y="16578"/>
                    <a:pt x="-2179" y="11657"/>
                    <a:pt x="6881" y="898"/>
                  </a:cubicBezTo>
                  <a:cubicBezTo>
                    <a:pt x="15626" y="6401"/>
                    <a:pt x="12316" y="13983"/>
                    <a:pt x="12227" y="206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8" name="Полилиния: фигура 537">
              <a:extLst>
                <a:ext uri="{FF2B5EF4-FFF2-40B4-BE49-F238E27FC236}">
                  <a16:creationId xmlns:a16="http://schemas.microsoft.com/office/drawing/2014/main" id="{9318EC7D-7E2D-4739-B385-18B08961CEEF}"/>
                </a:ext>
              </a:extLst>
            </p:cNvPr>
            <p:cNvSpPr/>
            <p:nvPr/>
          </p:nvSpPr>
          <p:spPr>
            <a:xfrm>
              <a:off x="5764956" y="1994829"/>
              <a:ext cx="12086" cy="15374"/>
            </a:xfrm>
            <a:custGeom>
              <a:avLst/>
              <a:gdLst>
                <a:gd name="connsiteX0" fmla="*/ 12009 w 12086"/>
                <a:gd name="connsiteY0" fmla="*/ 16273 h 15374"/>
                <a:gd name="connsiteX1" fmla="*/ 3062 w 12086"/>
                <a:gd name="connsiteY1" fmla="*/ 3500 h 15374"/>
                <a:gd name="connsiteX2" fmla="*/ 8297 w 12086"/>
                <a:gd name="connsiteY2" fmla="*/ 906 h 15374"/>
                <a:gd name="connsiteX3" fmla="*/ 12009 w 12086"/>
                <a:gd name="connsiteY3" fmla="*/ 16273 h 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86" h="15374">
                  <a:moveTo>
                    <a:pt x="12009" y="16273"/>
                  </a:moveTo>
                  <a:cubicBezTo>
                    <a:pt x="3935" y="14170"/>
                    <a:pt x="468" y="10457"/>
                    <a:pt x="3062" y="3500"/>
                  </a:cubicBezTo>
                  <a:cubicBezTo>
                    <a:pt x="4225" y="1783"/>
                    <a:pt x="6216" y="800"/>
                    <a:pt x="8297" y="906"/>
                  </a:cubicBezTo>
                  <a:cubicBezTo>
                    <a:pt x="15454" y="3590"/>
                    <a:pt x="15566" y="8712"/>
                    <a:pt x="12009" y="1627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9" name="Полилиния: фигура 538">
              <a:extLst>
                <a:ext uri="{FF2B5EF4-FFF2-40B4-BE49-F238E27FC236}">
                  <a16:creationId xmlns:a16="http://schemas.microsoft.com/office/drawing/2014/main" id="{38F174AE-635F-4B60-B9E5-8FC3D95757EA}"/>
                </a:ext>
              </a:extLst>
            </p:cNvPr>
            <p:cNvSpPr/>
            <p:nvPr/>
          </p:nvSpPr>
          <p:spPr>
            <a:xfrm>
              <a:off x="6339828" y="1744763"/>
              <a:ext cx="10829" cy="17508"/>
            </a:xfrm>
            <a:custGeom>
              <a:avLst/>
              <a:gdLst>
                <a:gd name="connsiteX0" fmla="*/ 10808 w 10829"/>
                <a:gd name="connsiteY0" fmla="*/ 898 h 17508"/>
                <a:gd name="connsiteX1" fmla="*/ 13044 w 10829"/>
                <a:gd name="connsiteY1" fmla="*/ 17942 h 17508"/>
                <a:gd name="connsiteX2" fmla="*/ 7408 w 10829"/>
                <a:gd name="connsiteY2" fmla="*/ 18144 h 17508"/>
                <a:gd name="connsiteX3" fmla="*/ 10808 w 10829"/>
                <a:gd name="connsiteY3" fmla="*/ 898 h 1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9" h="17508">
                  <a:moveTo>
                    <a:pt x="10808" y="898"/>
                  </a:moveTo>
                  <a:cubicBezTo>
                    <a:pt x="11836" y="8906"/>
                    <a:pt x="12396" y="13357"/>
                    <a:pt x="13044" y="17942"/>
                  </a:cubicBezTo>
                  <a:cubicBezTo>
                    <a:pt x="10047" y="18099"/>
                    <a:pt x="8280" y="18770"/>
                    <a:pt x="7408" y="18144"/>
                  </a:cubicBezTo>
                  <a:cubicBezTo>
                    <a:pt x="585" y="13312"/>
                    <a:pt x="-690" y="8436"/>
                    <a:pt x="1080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0" name="Полилиния: фигура 539">
              <a:extLst>
                <a:ext uri="{FF2B5EF4-FFF2-40B4-BE49-F238E27FC236}">
                  <a16:creationId xmlns:a16="http://schemas.microsoft.com/office/drawing/2014/main" id="{ABCA1606-42C8-4A65-B28E-2EF429D285CA}"/>
                </a:ext>
              </a:extLst>
            </p:cNvPr>
            <p:cNvSpPr/>
            <p:nvPr/>
          </p:nvSpPr>
          <p:spPr>
            <a:xfrm>
              <a:off x="6326748" y="1179862"/>
              <a:ext cx="9466" cy="13979"/>
            </a:xfrm>
            <a:custGeom>
              <a:avLst/>
              <a:gdLst>
                <a:gd name="connsiteX0" fmla="*/ 10109 w 9466"/>
                <a:gd name="connsiteY0" fmla="*/ 1748 h 13979"/>
                <a:gd name="connsiteX1" fmla="*/ 9169 w 9466"/>
                <a:gd name="connsiteY1" fmla="*/ 898 h 13979"/>
                <a:gd name="connsiteX2" fmla="*/ 5591 w 9466"/>
                <a:gd name="connsiteY2" fmla="*/ 14878 h 13979"/>
                <a:gd name="connsiteX3" fmla="*/ 10109 w 9466"/>
                <a:gd name="connsiteY3" fmla="*/ 1748 h 1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6" h="13979">
                  <a:moveTo>
                    <a:pt x="10109" y="1748"/>
                  </a:moveTo>
                  <a:lnTo>
                    <a:pt x="9169" y="898"/>
                  </a:lnTo>
                  <a:cubicBezTo>
                    <a:pt x="13263" y="6915"/>
                    <a:pt x="12547" y="11657"/>
                    <a:pt x="5591" y="14878"/>
                  </a:cubicBezTo>
                  <a:cubicBezTo>
                    <a:pt x="513" y="4365"/>
                    <a:pt x="513" y="4365"/>
                    <a:pt x="10109" y="174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1" name="Полилиния: фигура 540">
              <a:extLst>
                <a:ext uri="{FF2B5EF4-FFF2-40B4-BE49-F238E27FC236}">
                  <a16:creationId xmlns:a16="http://schemas.microsoft.com/office/drawing/2014/main" id="{B0FDE663-2BA4-47CD-8F50-7F198FE200B9}"/>
                </a:ext>
              </a:extLst>
            </p:cNvPr>
            <p:cNvSpPr/>
            <p:nvPr/>
          </p:nvSpPr>
          <p:spPr>
            <a:xfrm>
              <a:off x="6747039" y="1948864"/>
              <a:ext cx="12391" cy="11637"/>
            </a:xfrm>
            <a:custGeom>
              <a:avLst/>
              <a:gdLst>
                <a:gd name="connsiteX0" fmla="*/ 14606 w 12391"/>
                <a:gd name="connsiteY0" fmla="*/ 7056 h 11637"/>
                <a:gd name="connsiteX1" fmla="*/ 7650 w 12391"/>
                <a:gd name="connsiteY1" fmla="*/ 12536 h 11637"/>
                <a:gd name="connsiteX2" fmla="*/ 2215 w 12391"/>
                <a:gd name="connsiteY2" fmla="*/ 4819 h 11637"/>
                <a:gd name="connsiteX3" fmla="*/ 8567 w 12391"/>
                <a:gd name="connsiteY3" fmla="*/ 905 h 11637"/>
                <a:gd name="connsiteX4" fmla="*/ 14606 w 12391"/>
                <a:gd name="connsiteY4" fmla="*/ 7056 h 1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1" h="11637">
                  <a:moveTo>
                    <a:pt x="14606" y="7056"/>
                  </a:moveTo>
                  <a:lnTo>
                    <a:pt x="7650" y="12536"/>
                  </a:lnTo>
                  <a:lnTo>
                    <a:pt x="2215" y="4819"/>
                  </a:lnTo>
                  <a:cubicBezTo>
                    <a:pt x="4451" y="3388"/>
                    <a:pt x="6554" y="748"/>
                    <a:pt x="8567" y="905"/>
                  </a:cubicBezTo>
                  <a:cubicBezTo>
                    <a:pt x="10580" y="1061"/>
                    <a:pt x="11967" y="4148"/>
                    <a:pt x="14606" y="70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2" name="Полилиния: фигура 541">
              <a:extLst>
                <a:ext uri="{FF2B5EF4-FFF2-40B4-BE49-F238E27FC236}">
                  <a16:creationId xmlns:a16="http://schemas.microsoft.com/office/drawing/2014/main" id="{EB1DEDD1-579B-4DBF-93AF-153C43BD7F9B}"/>
                </a:ext>
              </a:extLst>
            </p:cNvPr>
            <p:cNvSpPr/>
            <p:nvPr/>
          </p:nvSpPr>
          <p:spPr>
            <a:xfrm>
              <a:off x="6472809" y="1126872"/>
              <a:ext cx="11832" cy="9893"/>
            </a:xfrm>
            <a:custGeom>
              <a:avLst/>
              <a:gdLst>
                <a:gd name="connsiteX0" fmla="*/ 2215 w 11832"/>
                <a:gd name="connsiteY0" fmla="*/ 9174 h 9893"/>
                <a:gd name="connsiteX1" fmla="*/ 14047 w 11832"/>
                <a:gd name="connsiteY1" fmla="*/ 898 h 9893"/>
                <a:gd name="connsiteX2" fmla="*/ 2215 w 11832"/>
                <a:gd name="connsiteY2" fmla="*/ 9174 h 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32" h="9893">
                  <a:moveTo>
                    <a:pt x="2215" y="9174"/>
                  </a:moveTo>
                  <a:lnTo>
                    <a:pt x="14047" y="898"/>
                  </a:lnTo>
                  <a:cubicBezTo>
                    <a:pt x="13913" y="12060"/>
                    <a:pt x="13913" y="12060"/>
                    <a:pt x="2215" y="91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3" name="Полилиния: фигура 542">
              <a:extLst>
                <a:ext uri="{FF2B5EF4-FFF2-40B4-BE49-F238E27FC236}">
                  <a16:creationId xmlns:a16="http://schemas.microsoft.com/office/drawing/2014/main" id="{1C4E1708-AEE9-40AA-A592-1E3FDE0266B2}"/>
                </a:ext>
              </a:extLst>
            </p:cNvPr>
            <p:cNvSpPr/>
            <p:nvPr/>
          </p:nvSpPr>
          <p:spPr>
            <a:xfrm>
              <a:off x="6892926" y="1815444"/>
              <a:ext cx="12343" cy="10917"/>
            </a:xfrm>
            <a:custGeom>
              <a:avLst/>
              <a:gdLst>
                <a:gd name="connsiteX0" fmla="*/ 14559 w 12343"/>
                <a:gd name="connsiteY0" fmla="*/ 5597 h 10917"/>
                <a:gd name="connsiteX1" fmla="*/ 10085 w 12343"/>
                <a:gd name="connsiteY1" fmla="*/ 11816 h 10917"/>
                <a:gd name="connsiteX2" fmla="*/ 2256 w 12343"/>
                <a:gd name="connsiteY2" fmla="*/ 5709 h 10917"/>
                <a:gd name="connsiteX3" fmla="*/ 4918 w 12343"/>
                <a:gd name="connsiteY3" fmla="*/ 900 h 10917"/>
                <a:gd name="connsiteX4" fmla="*/ 14559 w 12343"/>
                <a:gd name="connsiteY4" fmla="*/ 5597 h 1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3" h="10917">
                  <a:moveTo>
                    <a:pt x="14559" y="5597"/>
                  </a:moveTo>
                  <a:lnTo>
                    <a:pt x="10085" y="11816"/>
                  </a:lnTo>
                  <a:cubicBezTo>
                    <a:pt x="7311" y="10001"/>
                    <a:pt x="4694" y="7959"/>
                    <a:pt x="2256" y="5709"/>
                  </a:cubicBezTo>
                  <a:cubicBezTo>
                    <a:pt x="1854" y="5284"/>
                    <a:pt x="4493" y="788"/>
                    <a:pt x="4918" y="900"/>
                  </a:cubicBezTo>
                  <a:cubicBezTo>
                    <a:pt x="8228" y="2259"/>
                    <a:pt x="11449" y="3828"/>
                    <a:pt x="14559" y="55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4" name="Полилиния: фигура 543">
              <a:extLst>
                <a:ext uri="{FF2B5EF4-FFF2-40B4-BE49-F238E27FC236}">
                  <a16:creationId xmlns:a16="http://schemas.microsoft.com/office/drawing/2014/main" id="{4B855993-51EC-4C7D-B1AF-76C2FEB76CFC}"/>
                </a:ext>
              </a:extLst>
            </p:cNvPr>
            <p:cNvSpPr/>
            <p:nvPr/>
          </p:nvSpPr>
          <p:spPr>
            <a:xfrm>
              <a:off x="6736786" y="2964454"/>
              <a:ext cx="11842" cy="13301"/>
            </a:xfrm>
            <a:custGeom>
              <a:avLst/>
              <a:gdLst>
                <a:gd name="connsiteX0" fmla="*/ 14055 w 11842"/>
                <a:gd name="connsiteY0" fmla="*/ 14194 h 13301"/>
                <a:gd name="connsiteX1" fmla="*/ 2290 w 11842"/>
                <a:gd name="connsiteY1" fmla="*/ 974 h 13301"/>
                <a:gd name="connsiteX2" fmla="*/ 14055 w 11842"/>
                <a:gd name="connsiteY2" fmla="*/ 14194 h 1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42" h="13301">
                  <a:moveTo>
                    <a:pt x="14055" y="14194"/>
                  </a:moveTo>
                  <a:cubicBezTo>
                    <a:pt x="3095" y="14395"/>
                    <a:pt x="1843" y="9273"/>
                    <a:pt x="2290" y="974"/>
                  </a:cubicBezTo>
                  <a:cubicBezTo>
                    <a:pt x="11573" y="258"/>
                    <a:pt x="14123" y="4575"/>
                    <a:pt x="14055" y="1419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5" name="Полилиния: фигура 544">
              <a:extLst>
                <a:ext uri="{FF2B5EF4-FFF2-40B4-BE49-F238E27FC236}">
                  <a16:creationId xmlns:a16="http://schemas.microsoft.com/office/drawing/2014/main" id="{E5F609EC-7DCB-4852-954C-CC29E8DD2361}"/>
                </a:ext>
              </a:extLst>
            </p:cNvPr>
            <p:cNvSpPr/>
            <p:nvPr/>
          </p:nvSpPr>
          <p:spPr>
            <a:xfrm>
              <a:off x="5639425" y="1978821"/>
              <a:ext cx="15411" cy="7717"/>
            </a:xfrm>
            <a:custGeom>
              <a:avLst/>
              <a:gdLst>
                <a:gd name="connsiteX0" fmla="*/ 2215 w 15411"/>
                <a:gd name="connsiteY0" fmla="*/ 898 h 7717"/>
                <a:gd name="connsiteX1" fmla="*/ 17626 w 15411"/>
                <a:gd name="connsiteY1" fmla="*/ 4365 h 7717"/>
                <a:gd name="connsiteX2" fmla="*/ 2215 w 15411"/>
                <a:gd name="connsiteY2" fmla="*/ 898 h 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1" h="7717">
                  <a:moveTo>
                    <a:pt x="2215" y="898"/>
                  </a:moveTo>
                  <a:lnTo>
                    <a:pt x="17626" y="4365"/>
                  </a:lnTo>
                  <a:cubicBezTo>
                    <a:pt x="8276" y="11523"/>
                    <a:pt x="4563" y="9152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6" name="Полилиния: фигура 545">
              <a:extLst>
                <a:ext uri="{FF2B5EF4-FFF2-40B4-BE49-F238E27FC236}">
                  <a16:creationId xmlns:a16="http://schemas.microsoft.com/office/drawing/2014/main" id="{BE6A7F3C-29B6-4B15-948B-EF5258F710BA}"/>
                </a:ext>
              </a:extLst>
            </p:cNvPr>
            <p:cNvSpPr/>
            <p:nvPr/>
          </p:nvSpPr>
          <p:spPr>
            <a:xfrm>
              <a:off x="6711516" y="1993964"/>
              <a:ext cx="9196" cy="13064"/>
            </a:xfrm>
            <a:custGeom>
              <a:avLst/>
              <a:gdLst>
                <a:gd name="connsiteX0" fmla="*/ 5663 w 9196"/>
                <a:gd name="connsiteY0" fmla="*/ 898 h 13064"/>
                <a:gd name="connsiteX1" fmla="*/ 11411 w 9196"/>
                <a:gd name="connsiteY1" fmla="*/ 9308 h 13064"/>
                <a:gd name="connsiteX2" fmla="*/ 6155 w 9196"/>
                <a:gd name="connsiteY2" fmla="*/ 13939 h 13064"/>
                <a:gd name="connsiteX3" fmla="*/ 2218 w 9196"/>
                <a:gd name="connsiteY3" fmla="*/ 9957 h 13064"/>
                <a:gd name="connsiteX4" fmla="*/ 5663 w 9196"/>
                <a:gd name="connsiteY4" fmla="*/ 898 h 1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96" h="13064">
                  <a:moveTo>
                    <a:pt x="5663" y="898"/>
                  </a:moveTo>
                  <a:cubicBezTo>
                    <a:pt x="8750" y="5148"/>
                    <a:pt x="11434" y="7228"/>
                    <a:pt x="11411" y="9308"/>
                  </a:cubicBezTo>
                  <a:cubicBezTo>
                    <a:pt x="11411" y="10941"/>
                    <a:pt x="8302" y="13089"/>
                    <a:pt x="6155" y="13939"/>
                  </a:cubicBezTo>
                  <a:cubicBezTo>
                    <a:pt x="5394" y="14252"/>
                    <a:pt x="2263" y="11433"/>
                    <a:pt x="2218" y="9957"/>
                  </a:cubicBezTo>
                  <a:cubicBezTo>
                    <a:pt x="2128" y="7743"/>
                    <a:pt x="3784" y="5461"/>
                    <a:pt x="566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7" name="Полилиния: фигура 546">
              <a:extLst>
                <a:ext uri="{FF2B5EF4-FFF2-40B4-BE49-F238E27FC236}">
                  <a16:creationId xmlns:a16="http://schemas.microsoft.com/office/drawing/2014/main" id="{A45172DD-7111-4128-A26D-17AB26FAF6E7}"/>
                </a:ext>
              </a:extLst>
            </p:cNvPr>
            <p:cNvSpPr/>
            <p:nvPr/>
          </p:nvSpPr>
          <p:spPr>
            <a:xfrm>
              <a:off x="6121521" y="3577548"/>
              <a:ext cx="11720" cy="10602"/>
            </a:xfrm>
            <a:custGeom>
              <a:avLst/>
              <a:gdLst>
                <a:gd name="connsiteX0" fmla="*/ 13935 w 11720"/>
                <a:gd name="connsiteY0" fmla="*/ 6419 h 10602"/>
                <a:gd name="connsiteX1" fmla="*/ 6420 w 11720"/>
                <a:gd name="connsiteY1" fmla="*/ 11497 h 10602"/>
                <a:gd name="connsiteX2" fmla="*/ 2215 w 11720"/>
                <a:gd name="connsiteY2" fmla="*/ 6084 h 10602"/>
                <a:gd name="connsiteX3" fmla="*/ 7359 w 11720"/>
                <a:gd name="connsiteY3" fmla="*/ 917 h 10602"/>
                <a:gd name="connsiteX4" fmla="*/ 13935 w 11720"/>
                <a:gd name="connsiteY4" fmla="*/ 6419 h 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0" h="10602">
                  <a:moveTo>
                    <a:pt x="13935" y="6419"/>
                  </a:moveTo>
                  <a:cubicBezTo>
                    <a:pt x="10491" y="8902"/>
                    <a:pt x="8366" y="11609"/>
                    <a:pt x="6420" y="11497"/>
                  </a:cubicBezTo>
                  <a:cubicBezTo>
                    <a:pt x="4138" y="10598"/>
                    <a:pt x="2528" y="8522"/>
                    <a:pt x="2215" y="6084"/>
                  </a:cubicBezTo>
                  <a:cubicBezTo>
                    <a:pt x="2975" y="3619"/>
                    <a:pt x="4899" y="1686"/>
                    <a:pt x="7359" y="917"/>
                  </a:cubicBezTo>
                  <a:cubicBezTo>
                    <a:pt x="8836" y="626"/>
                    <a:pt x="10938" y="3758"/>
                    <a:pt x="13935" y="641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8" name="Полилиния: фигура 547">
              <a:extLst>
                <a:ext uri="{FF2B5EF4-FFF2-40B4-BE49-F238E27FC236}">
                  <a16:creationId xmlns:a16="http://schemas.microsoft.com/office/drawing/2014/main" id="{7420743A-9396-482A-B71A-7310596EAAC2}"/>
                </a:ext>
              </a:extLst>
            </p:cNvPr>
            <p:cNvSpPr/>
            <p:nvPr/>
          </p:nvSpPr>
          <p:spPr>
            <a:xfrm>
              <a:off x="5871895" y="3383816"/>
              <a:ext cx="9855" cy="17424"/>
            </a:xfrm>
            <a:custGeom>
              <a:avLst/>
              <a:gdLst>
                <a:gd name="connsiteX0" fmla="*/ 2215 w 9855"/>
                <a:gd name="connsiteY0" fmla="*/ 18323 h 17424"/>
                <a:gd name="connsiteX1" fmla="*/ 3534 w 9855"/>
                <a:gd name="connsiteY1" fmla="*/ 898 h 17424"/>
                <a:gd name="connsiteX2" fmla="*/ 9685 w 9855"/>
                <a:gd name="connsiteY2" fmla="*/ 2016 h 17424"/>
                <a:gd name="connsiteX3" fmla="*/ 2215 w 9855"/>
                <a:gd name="connsiteY3" fmla="*/ 18323 h 1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55" h="17424">
                  <a:moveTo>
                    <a:pt x="2215" y="18323"/>
                  </a:moveTo>
                  <a:cubicBezTo>
                    <a:pt x="2819" y="10270"/>
                    <a:pt x="3177" y="5707"/>
                    <a:pt x="3534" y="898"/>
                  </a:cubicBezTo>
                  <a:cubicBezTo>
                    <a:pt x="7158" y="1502"/>
                    <a:pt x="9149" y="1256"/>
                    <a:pt x="9685" y="2016"/>
                  </a:cubicBezTo>
                  <a:cubicBezTo>
                    <a:pt x="13443" y="7362"/>
                    <a:pt x="13958" y="12306"/>
                    <a:pt x="2215" y="1832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9" name="Полилиния: фигура 548">
              <a:extLst>
                <a:ext uri="{FF2B5EF4-FFF2-40B4-BE49-F238E27FC236}">
                  <a16:creationId xmlns:a16="http://schemas.microsoft.com/office/drawing/2014/main" id="{699D20FA-B921-4F99-AD02-3E2BEC81F07B}"/>
                </a:ext>
              </a:extLst>
            </p:cNvPr>
            <p:cNvSpPr/>
            <p:nvPr/>
          </p:nvSpPr>
          <p:spPr>
            <a:xfrm>
              <a:off x="5666983" y="2267210"/>
              <a:ext cx="12033" cy="14583"/>
            </a:xfrm>
            <a:custGeom>
              <a:avLst/>
              <a:gdLst>
                <a:gd name="connsiteX0" fmla="*/ 2215 w 12033"/>
                <a:gd name="connsiteY0" fmla="*/ 12261 h 14583"/>
                <a:gd name="connsiteX1" fmla="*/ 10110 w 12033"/>
                <a:gd name="connsiteY1" fmla="*/ 898 h 14583"/>
                <a:gd name="connsiteX2" fmla="*/ 14249 w 12033"/>
                <a:gd name="connsiteY2" fmla="*/ 3448 h 14583"/>
                <a:gd name="connsiteX3" fmla="*/ 7538 w 12033"/>
                <a:gd name="connsiteY3" fmla="*/ 15482 h 1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3" h="14583">
                  <a:moveTo>
                    <a:pt x="2215" y="12261"/>
                  </a:moveTo>
                  <a:lnTo>
                    <a:pt x="10110" y="898"/>
                  </a:lnTo>
                  <a:lnTo>
                    <a:pt x="14249" y="3448"/>
                  </a:lnTo>
                  <a:lnTo>
                    <a:pt x="7538" y="1548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0" name="Полилиния: фигура 549">
              <a:extLst>
                <a:ext uri="{FF2B5EF4-FFF2-40B4-BE49-F238E27FC236}">
                  <a16:creationId xmlns:a16="http://schemas.microsoft.com/office/drawing/2014/main" id="{B66661C8-68C9-4487-B207-9FCF49701AA5}"/>
                </a:ext>
              </a:extLst>
            </p:cNvPr>
            <p:cNvSpPr/>
            <p:nvPr/>
          </p:nvSpPr>
          <p:spPr>
            <a:xfrm>
              <a:off x="6739568" y="3086030"/>
              <a:ext cx="11675" cy="10493"/>
            </a:xfrm>
            <a:custGeom>
              <a:avLst/>
              <a:gdLst>
                <a:gd name="connsiteX0" fmla="*/ 13891 w 11675"/>
                <a:gd name="connsiteY0" fmla="*/ 5218 h 10493"/>
                <a:gd name="connsiteX1" fmla="*/ 7672 w 11675"/>
                <a:gd name="connsiteY1" fmla="*/ 11391 h 10493"/>
                <a:gd name="connsiteX2" fmla="*/ 2215 w 11675"/>
                <a:gd name="connsiteY2" fmla="*/ 6918 h 10493"/>
                <a:gd name="connsiteX3" fmla="*/ 6107 w 11675"/>
                <a:gd name="connsiteY3" fmla="*/ 968 h 10493"/>
                <a:gd name="connsiteX4" fmla="*/ 13891 w 11675"/>
                <a:gd name="connsiteY4" fmla="*/ 5218 h 1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5" h="10493">
                  <a:moveTo>
                    <a:pt x="13891" y="5218"/>
                  </a:moveTo>
                  <a:cubicBezTo>
                    <a:pt x="11050" y="8215"/>
                    <a:pt x="9417" y="11414"/>
                    <a:pt x="7672" y="11391"/>
                  </a:cubicBezTo>
                  <a:cubicBezTo>
                    <a:pt x="5212" y="10946"/>
                    <a:pt x="3131" y="9253"/>
                    <a:pt x="2215" y="6918"/>
                  </a:cubicBezTo>
                  <a:cubicBezTo>
                    <a:pt x="2393" y="4392"/>
                    <a:pt x="3870" y="2142"/>
                    <a:pt x="6107" y="968"/>
                  </a:cubicBezTo>
                  <a:cubicBezTo>
                    <a:pt x="7695" y="431"/>
                    <a:pt x="10267" y="3093"/>
                    <a:pt x="13891" y="521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1" name="Полилиния: фигура 550">
              <a:extLst>
                <a:ext uri="{FF2B5EF4-FFF2-40B4-BE49-F238E27FC236}">
                  <a16:creationId xmlns:a16="http://schemas.microsoft.com/office/drawing/2014/main" id="{5E8C9972-1692-4B6F-8EC6-6FABE5BF125D}"/>
                </a:ext>
              </a:extLst>
            </p:cNvPr>
            <p:cNvSpPr/>
            <p:nvPr/>
          </p:nvSpPr>
          <p:spPr>
            <a:xfrm>
              <a:off x="6866918" y="3054359"/>
              <a:ext cx="10795" cy="11877"/>
            </a:xfrm>
            <a:custGeom>
              <a:avLst/>
              <a:gdLst>
                <a:gd name="connsiteX0" fmla="*/ 7171 w 10795"/>
                <a:gd name="connsiteY0" fmla="*/ 898 h 11877"/>
                <a:gd name="connsiteX1" fmla="*/ 13009 w 10795"/>
                <a:gd name="connsiteY1" fmla="*/ 7608 h 11877"/>
                <a:gd name="connsiteX2" fmla="*/ 8424 w 10795"/>
                <a:gd name="connsiteY2" fmla="*/ 12775 h 11877"/>
                <a:gd name="connsiteX3" fmla="*/ 2272 w 10795"/>
                <a:gd name="connsiteY3" fmla="*/ 8302 h 11877"/>
                <a:gd name="connsiteX4" fmla="*/ 7171 w 10795"/>
                <a:gd name="connsiteY4" fmla="*/ 898 h 1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5" h="11877">
                  <a:moveTo>
                    <a:pt x="7171" y="898"/>
                  </a:moveTo>
                  <a:cubicBezTo>
                    <a:pt x="9989" y="3940"/>
                    <a:pt x="12964" y="5730"/>
                    <a:pt x="13009" y="7608"/>
                  </a:cubicBezTo>
                  <a:cubicBezTo>
                    <a:pt x="13054" y="9487"/>
                    <a:pt x="10034" y="12820"/>
                    <a:pt x="8424" y="12775"/>
                  </a:cubicBezTo>
                  <a:cubicBezTo>
                    <a:pt x="5762" y="12382"/>
                    <a:pt x="3458" y="10711"/>
                    <a:pt x="2272" y="8302"/>
                  </a:cubicBezTo>
                  <a:cubicBezTo>
                    <a:pt x="1758" y="7049"/>
                    <a:pt x="4778" y="4298"/>
                    <a:pt x="717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2" name="Полилиния: фигура 551">
              <a:extLst>
                <a:ext uri="{FF2B5EF4-FFF2-40B4-BE49-F238E27FC236}">
                  <a16:creationId xmlns:a16="http://schemas.microsoft.com/office/drawing/2014/main" id="{5D800764-9F7C-4476-89BF-AD58B78EA0AD}"/>
                </a:ext>
              </a:extLst>
            </p:cNvPr>
            <p:cNvSpPr/>
            <p:nvPr/>
          </p:nvSpPr>
          <p:spPr>
            <a:xfrm>
              <a:off x="5981900" y="3581287"/>
              <a:ext cx="13331" cy="9880"/>
            </a:xfrm>
            <a:custGeom>
              <a:avLst/>
              <a:gdLst>
                <a:gd name="connsiteX0" fmla="*/ 15546 w 13331"/>
                <a:gd name="connsiteY0" fmla="*/ 7490 h 9880"/>
                <a:gd name="connsiteX1" fmla="*/ 7225 w 13331"/>
                <a:gd name="connsiteY1" fmla="*/ 10666 h 9880"/>
                <a:gd name="connsiteX2" fmla="*/ 2215 w 13331"/>
                <a:gd name="connsiteY2" fmla="*/ 4783 h 9880"/>
                <a:gd name="connsiteX3" fmla="*/ 8209 w 13331"/>
                <a:gd name="connsiteY3" fmla="*/ 914 h 9880"/>
                <a:gd name="connsiteX4" fmla="*/ 15546 w 13331"/>
                <a:gd name="connsiteY4" fmla="*/ 7490 h 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" h="9880">
                  <a:moveTo>
                    <a:pt x="15546" y="7490"/>
                  </a:moveTo>
                  <a:cubicBezTo>
                    <a:pt x="11453" y="9167"/>
                    <a:pt x="8835" y="11292"/>
                    <a:pt x="7225" y="10666"/>
                  </a:cubicBezTo>
                  <a:cubicBezTo>
                    <a:pt x="5122" y="9794"/>
                    <a:pt x="3847" y="6841"/>
                    <a:pt x="2215" y="4783"/>
                  </a:cubicBezTo>
                  <a:cubicBezTo>
                    <a:pt x="4227" y="3374"/>
                    <a:pt x="6420" y="668"/>
                    <a:pt x="8209" y="914"/>
                  </a:cubicBezTo>
                  <a:cubicBezTo>
                    <a:pt x="9999" y="1160"/>
                    <a:pt x="11967" y="4135"/>
                    <a:pt x="15546" y="74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3" name="Полилиния: фигура 552">
              <a:extLst>
                <a:ext uri="{FF2B5EF4-FFF2-40B4-BE49-F238E27FC236}">
                  <a16:creationId xmlns:a16="http://schemas.microsoft.com/office/drawing/2014/main" id="{0DF087D7-C20C-42F1-92F2-9D323C14EA9E}"/>
                </a:ext>
              </a:extLst>
            </p:cNvPr>
            <p:cNvSpPr/>
            <p:nvPr/>
          </p:nvSpPr>
          <p:spPr>
            <a:xfrm>
              <a:off x="6143386" y="3413946"/>
              <a:ext cx="7547" cy="9908"/>
            </a:xfrm>
            <a:custGeom>
              <a:avLst/>
              <a:gdLst>
                <a:gd name="connsiteX0" fmla="*/ 5267 w 7547"/>
                <a:gd name="connsiteY0" fmla="*/ 898 h 9908"/>
                <a:gd name="connsiteX1" fmla="*/ 9740 w 7547"/>
                <a:gd name="connsiteY1" fmla="*/ 5148 h 9908"/>
                <a:gd name="connsiteX2" fmla="*/ 6027 w 7547"/>
                <a:gd name="connsiteY2" fmla="*/ 10807 h 9908"/>
                <a:gd name="connsiteX3" fmla="*/ 2247 w 7547"/>
                <a:gd name="connsiteY3" fmla="*/ 6333 h 9908"/>
                <a:gd name="connsiteX4" fmla="*/ 5267 w 7547"/>
                <a:gd name="connsiteY4" fmla="*/ 898 h 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7" h="9908">
                  <a:moveTo>
                    <a:pt x="5267" y="898"/>
                  </a:moveTo>
                  <a:cubicBezTo>
                    <a:pt x="7302" y="2710"/>
                    <a:pt x="10031" y="4298"/>
                    <a:pt x="9740" y="5148"/>
                  </a:cubicBezTo>
                  <a:cubicBezTo>
                    <a:pt x="8823" y="7233"/>
                    <a:pt x="7571" y="9145"/>
                    <a:pt x="6027" y="10807"/>
                  </a:cubicBezTo>
                  <a:cubicBezTo>
                    <a:pt x="4685" y="9331"/>
                    <a:pt x="2560" y="8011"/>
                    <a:pt x="2247" y="6333"/>
                  </a:cubicBezTo>
                  <a:cubicBezTo>
                    <a:pt x="1934" y="4656"/>
                    <a:pt x="3947" y="3202"/>
                    <a:pt x="526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4" name="Полилиния: фигура 553">
              <a:extLst>
                <a:ext uri="{FF2B5EF4-FFF2-40B4-BE49-F238E27FC236}">
                  <a16:creationId xmlns:a16="http://schemas.microsoft.com/office/drawing/2014/main" id="{2E8B536C-EBD1-4261-BB1E-CD185F0BC093}"/>
                </a:ext>
              </a:extLst>
            </p:cNvPr>
            <p:cNvSpPr/>
            <p:nvPr/>
          </p:nvSpPr>
          <p:spPr>
            <a:xfrm>
              <a:off x="6268709" y="3329239"/>
              <a:ext cx="7799" cy="8477"/>
            </a:xfrm>
            <a:custGeom>
              <a:avLst/>
              <a:gdLst>
                <a:gd name="connsiteX0" fmla="*/ 6010 w 7799"/>
                <a:gd name="connsiteY0" fmla="*/ 898 h 8477"/>
                <a:gd name="connsiteX1" fmla="*/ 10014 w 7799"/>
                <a:gd name="connsiteY1" fmla="*/ 5864 h 8477"/>
                <a:gd name="connsiteX2" fmla="*/ 6189 w 7799"/>
                <a:gd name="connsiteY2" fmla="*/ 9375 h 8477"/>
                <a:gd name="connsiteX3" fmla="*/ 2230 w 7799"/>
                <a:gd name="connsiteY3" fmla="*/ 5640 h 8477"/>
                <a:gd name="connsiteX4" fmla="*/ 6010 w 7799"/>
                <a:gd name="connsiteY4" fmla="*/ 898 h 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9" h="8477">
                  <a:moveTo>
                    <a:pt x="6010" y="898"/>
                  </a:moveTo>
                  <a:cubicBezTo>
                    <a:pt x="7844" y="3135"/>
                    <a:pt x="10058" y="4477"/>
                    <a:pt x="10014" y="5864"/>
                  </a:cubicBezTo>
                  <a:cubicBezTo>
                    <a:pt x="9477" y="7642"/>
                    <a:pt x="8001" y="8986"/>
                    <a:pt x="6189" y="9375"/>
                  </a:cubicBezTo>
                  <a:cubicBezTo>
                    <a:pt x="4310" y="8888"/>
                    <a:pt x="2834" y="7479"/>
                    <a:pt x="2230" y="5640"/>
                  </a:cubicBezTo>
                  <a:cubicBezTo>
                    <a:pt x="2006" y="4544"/>
                    <a:pt x="4310" y="2934"/>
                    <a:pt x="601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5" name="Полилиния: фигура 554">
              <a:extLst>
                <a:ext uri="{FF2B5EF4-FFF2-40B4-BE49-F238E27FC236}">
                  <a16:creationId xmlns:a16="http://schemas.microsoft.com/office/drawing/2014/main" id="{5790AE2F-D557-42F2-B4E3-37D8FC1FAB1B}"/>
                </a:ext>
              </a:extLst>
            </p:cNvPr>
            <p:cNvSpPr/>
            <p:nvPr/>
          </p:nvSpPr>
          <p:spPr>
            <a:xfrm>
              <a:off x="5238906" y="3580095"/>
              <a:ext cx="11407" cy="11295"/>
            </a:xfrm>
            <a:custGeom>
              <a:avLst/>
              <a:gdLst>
                <a:gd name="connsiteX0" fmla="*/ 5861 w 11407"/>
                <a:gd name="connsiteY0" fmla="*/ 898 h 11295"/>
                <a:gd name="connsiteX1" fmla="*/ 13622 w 11407"/>
                <a:gd name="connsiteY1" fmla="*/ 9286 h 11295"/>
                <a:gd name="connsiteX2" fmla="*/ 11385 w 11407"/>
                <a:gd name="connsiteY2" fmla="*/ 12194 h 11295"/>
                <a:gd name="connsiteX3" fmla="*/ 2215 w 11407"/>
                <a:gd name="connsiteY3" fmla="*/ 5125 h 1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7" h="11295">
                  <a:moveTo>
                    <a:pt x="5861" y="898"/>
                  </a:moveTo>
                  <a:lnTo>
                    <a:pt x="13622" y="9286"/>
                  </a:lnTo>
                  <a:lnTo>
                    <a:pt x="11385" y="12194"/>
                  </a:lnTo>
                  <a:lnTo>
                    <a:pt x="2215" y="5125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6" name="Полилиния: фигура 555">
              <a:extLst>
                <a:ext uri="{FF2B5EF4-FFF2-40B4-BE49-F238E27FC236}">
                  <a16:creationId xmlns:a16="http://schemas.microsoft.com/office/drawing/2014/main" id="{5B5CA035-D893-46D9-9988-D666AFD32AF9}"/>
                </a:ext>
              </a:extLst>
            </p:cNvPr>
            <p:cNvSpPr/>
            <p:nvPr/>
          </p:nvSpPr>
          <p:spPr>
            <a:xfrm>
              <a:off x="6710669" y="2953440"/>
              <a:ext cx="9663" cy="8383"/>
            </a:xfrm>
            <a:custGeom>
              <a:avLst/>
              <a:gdLst>
                <a:gd name="connsiteX0" fmla="*/ 11878 w 9663"/>
                <a:gd name="connsiteY0" fmla="*/ 4025 h 8383"/>
                <a:gd name="connsiteX1" fmla="*/ 8097 w 9663"/>
                <a:gd name="connsiteY1" fmla="*/ 9281 h 8383"/>
                <a:gd name="connsiteX2" fmla="*/ 2215 w 9663"/>
                <a:gd name="connsiteY2" fmla="*/ 4808 h 8383"/>
                <a:gd name="connsiteX3" fmla="*/ 6353 w 9663"/>
                <a:gd name="connsiteY3" fmla="*/ 916 h 8383"/>
                <a:gd name="connsiteX4" fmla="*/ 11878 w 9663"/>
                <a:gd name="connsiteY4" fmla="*/ 4025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3" h="8383">
                  <a:moveTo>
                    <a:pt x="11878" y="4025"/>
                  </a:moveTo>
                  <a:lnTo>
                    <a:pt x="8097" y="9281"/>
                  </a:lnTo>
                  <a:lnTo>
                    <a:pt x="2215" y="4808"/>
                  </a:lnTo>
                  <a:cubicBezTo>
                    <a:pt x="3579" y="3421"/>
                    <a:pt x="4809" y="1139"/>
                    <a:pt x="6353" y="916"/>
                  </a:cubicBezTo>
                  <a:cubicBezTo>
                    <a:pt x="7896" y="692"/>
                    <a:pt x="9507" y="2660"/>
                    <a:pt x="11878" y="402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7" name="Полилиния: фигура 556">
              <a:extLst>
                <a:ext uri="{FF2B5EF4-FFF2-40B4-BE49-F238E27FC236}">
                  <a16:creationId xmlns:a16="http://schemas.microsoft.com/office/drawing/2014/main" id="{24A93878-DB71-49E6-B164-37D67125B88A}"/>
                </a:ext>
              </a:extLst>
            </p:cNvPr>
            <p:cNvSpPr/>
            <p:nvPr/>
          </p:nvSpPr>
          <p:spPr>
            <a:xfrm>
              <a:off x="6492501" y="3548556"/>
              <a:ext cx="7899" cy="9208"/>
            </a:xfrm>
            <a:custGeom>
              <a:avLst/>
              <a:gdLst>
                <a:gd name="connsiteX0" fmla="*/ 5472 w 7899"/>
                <a:gd name="connsiteY0" fmla="*/ 898 h 9208"/>
                <a:gd name="connsiteX1" fmla="*/ 10102 w 7899"/>
                <a:gd name="connsiteY1" fmla="*/ 6468 h 9208"/>
                <a:gd name="connsiteX2" fmla="*/ 6478 w 7899"/>
                <a:gd name="connsiteY2" fmla="*/ 10091 h 9208"/>
                <a:gd name="connsiteX3" fmla="*/ 2251 w 7899"/>
                <a:gd name="connsiteY3" fmla="*/ 5976 h 9208"/>
                <a:gd name="connsiteX4" fmla="*/ 5472 w 7899"/>
                <a:gd name="connsiteY4" fmla="*/ 898 h 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9" h="9208">
                  <a:moveTo>
                    <a:pt x="5472" y="898"/>
                  </a:moveTo>
                  <a:cubicBezTo>
                    <a:pt x="7709" y="3314"/>
                    <a:pt x="9699" y="4701"/>
                    <a:pt x="10102" y="6468"/>
                  </a:cubicBezTo>
                  <a:cubicBezTo>
                    <a:pt x="10325" y="7430"/>
                    <a:pt x="7328" y="10337"/>
                    <a:pt x="6478" y="10091"/>
                  </a:cubicBezTo>
                  <a:cubicBezTo>
                    <a:pt x="4532" y="9396"/>
                    <a:pt x="2989" y="7895"/>
                    <a:pt x="2251" y="5976"/>
                  </a:cubicBezTo>
                  <a:cubicBezTo>
                    <a:pt x="1915" y="4857"/>
                    <a:pt x="3995" y="3023"/>
                    <a:pt x="547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8" name="Полилиния: фигура 557">
              <a:extLst>
                <a:ext uri="{FF2B5EF4-FFF2-40B4-BE49-F238E27FC236}">
                  <a16:creationId xmlns:a16="http://schemas.microsoft.com/office/drawing/2014/main" id="{48E8221D-6CE3-4944-B74E-F90F54D33217}"/>
                </a:ext>
              </a:extLst>
            </p:cNvPr>
            <p:cNvSpPr/>
            <p:nvPr/>
          </p:nvSpPr>
          <p:spPr>
            <a:xfrm>
              <a:off x="6132660" y="3443941"/>
              <a:ext cx="2080" cy="15187"/>
            </a:xfrm>
            <a:custGeom>
              <a:avLst/>
              <a:gdLst>
                <a:gd name="connsiteX0" fmla="*/ 2215 w 2080"/>
                <a:gd name="connsiteY0" fmla="*/ 16086 h 15187"/>
                <a:gd name="connsiteX1" fmla="*/ 2215 w 2080"/>
                <a:gd name="connsiteY1" fmla="*/ 898 h 15187"/>
                <a:gd name="connsiteX2" fmla="*/ 4295 w 2080"/>
                <a:gd name="connsiteY2" fmla="*/ 898 h 15187"/>
                <a:gd name="connsiteX3" fmla="*/ 4295 w 2080"/>
                <a:gd name="connsiteY3" fmla="*/ 16063 h 1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0" h="15187">
                  <a:moveTo>
                    <a:pt x="2215" y="16086"/>
                  </a:moveTo>
                  <a:lnTo>
                    <a:pt x="2215" y="898"/>
                  </a:lnTo>
                  <a:lnTo>
                    <a:pt x="4295" y="898"/>
                  </a:lnTo>
                  <a:lnTo>
                    <a:pt x="4295" y="1606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9" name="Полилиния: фигура 558">
              <a:extLst>
                <a:ext uri="{FF2B5EF4-FFF2-40B4-BE49-F238E27FC236}">
                  <a16:creationId xmlns:a16="http://schemas.microsoft.com/office/drawing/2014/main" id="{E50F5526-8A8C-4D21-9D50-B175844B6C9C}"/>
                </a:ext>
              </a:extLst>
            </p:cNvPr>
            <p:cNvSpPr/>
            <p:nvPr/>
          </p:nvSpPr>
          <p:spPr>
            <a:xfrm>
              <a:off x="5191329" y="2105312"/>
              <a:ext cx="7851" cy="11139"/>
            </a:xfrm>
            <a:custGeom>
              <a:avLst/>
              <a:gdLst>
                <a:gd name="connsiteX0" fmla="*/ 10066 w 7851"/>
                <a:gd name="connsiteY0" fmla="*/ 2486 h 11139"/>
                <a:gd name="connsiteX1" fmla="*/ 5928 w 7851"/>
                <a:gd name="connsiteY1" fmla="*/ 12037 h 11139"/>
                <a:gd name="connsiteX2" fmla="*/ 2215 w 7851"/>
                <a:gd name="connsiteY2" fmla="*/ 10472 h 11139"/>
                <a:gd name="connsiteX3" fmla="*/ 6353 w 7851"/>
                <a:gd name="connsiteY3" fmla="*/ 898 h 1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1" h="11139">
                  <a:moveTo>
                    <a:pt x="10066" y="2486"/>
                  </a:moveTo>
                  <a:cubicBezTo>
                    <a:pt x="8701" y="5662"/>
                    <a:pt x="7315" y="8846"/>
                    <a:pt x="5928" y="12037"/>
                  </a:cubicBezTo>
                  <a:lnTo>
                    <a:pt x="2215" y="10472"/>
                  </a:lnTo>
                  <a:cubicBezTo>
                    <a:pt x="3601" y="7295"/>
                    <a:pt x="4966" y="4097"/>
                    <a:pt x="635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0" name="Полилиния: фигура 559">
              <a:extLst>
                <a:ext uri="{FF2B5EF4-FFF2-40B4-BE49-F238E27FC236}">
                  <a16:creationId xmlns:a16="http://schemas.microsoft.com/office/drawing/2014/main" id="{3520F557-4F13-4BBA-AD25-5B4739598321}"/>
                </a:ext>
              </a:extLst>
            </p:cNvPr>
            <p:cNvSpPr/>
            <p:nvPr/>
          </p:nvSpPr>
          <p:spPr>
            <a:xfrm>
              <a:off x="6468693" y="846244"/>
              <a:ext cx="16306" cy="14248"/>
            </a:xfrm>
            <a:custGeom>
              <a:avLst/>
              <a:gdLst>
                <a:gd name="connsiteX0" fmla="*/ 12481 w 16306"/>
                <a:gd name="connsiteY0" fmla="*/ 15146 h 14248"/>
                <a:gd name="connsiteX1" fmla="*/ 2215 w 16306"/>
                <a:gd name="connsiteY1" fmla="*/ 8257 h 14248"/>
                <a:gd name="connsiteX2" fmla="*/ 9573 w 16306"/>
                <a:gd name="connsiteY2" fmla="*/ 898 h 14248"/>
                <a:gd name="connsiteX3" fmla="*/ 18521 w 16306"/>
                <a:gd name="connsiteY3" fmla="*/ 8995 h 1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6" h="14248">
                  <a:moveTo>
                    <a:pt x="12481" y="15146"/>
                  </a:moveTo>
                  <a:lnTo>
                    <a:pt x="2215" y="8257"/>
                  </a:lnTo>
                  <a:lnTo>
                    <a:pt x="9573" y="898"/>
                  </a:lnTo>
                  <a:lnTo>
                    <a:pt x="18521" y="8995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1" name="Полилиния: фигура 560">
              <a:extLst>
                <a:ext uri="{FF2B5EF4-FFF2-40B4-BE49-F238E27FC236}">
                  <a16:creationId xmlns:a16="http://schemas.microsoft.com/office/drawing/2014/main" id="{7665FBBD-945A-4B29-90AE-EC6FD9EC0E91}"/>
                </a:ext>
              </a:extLst>
            </p:cNvPr>
            <p:cNvSpPr/>
            <p:nvPr/>
          </p:nvSpPr>
          <p:spPr>
            <a:xfrm>
              <a:off x="5983690" y="808018"/>
              <a:ext cx="9551" cy="12391"/>
            </a:xfrm>
            <a:custGeom>
              <a:avLst/>
              <a:gdLst>
                <a:gd name="connsiteX0" fmla="*/ 11766 w 9551"/>
                <a:gd name="connsiteY0" fmla="*/ 3582 h 12391"/>
                <a:gd name="connsiteX1" fmla="*/ 6845 w 9551"/>
                <a:gd name="connsiteY1" fmla="*/ 13290 h 12391"/>
                <a:gd name="connsiteX2" fmla="*/ 2215 w 9551"/>
                <a:gd name="connsiteY2" fmla="*/ 10583 h 12391"/>
                <a:gd name="connsiteX3" fmla="*/ 6688 w 9551"/>
                <a:gd name="connsiteY3" fmla="*/ 898 h 1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1" h="12391">
                  <a:moveTo>
                    <a:pt x="11766" y="3582"/>
                  </a:moveTo>
                  <a:lnTo>
                    <a:pt x="6845" y="13290"/>
                  </a:lnTo>
                  <a:cubicBezTo>
                    <a:pt x="5212" y="12540"/>
                    <a:pt x="3669" y="11635"/>
                    <a:pt x="2215" y="10583"/>
                  </a:cubicBezTo>
                  <a:cubicBezTo>
                    <a:pt x="3534" y="7277"/>
                    <a:pt x="5033" y="4045"/>
                    <a:pt x="668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2" name="Полилиния: фигура 561">
              <a:extLst>
                <a:ext uri="{FF2B5EF4-FFF2-40B4-BE49-F238E27FC236}">
                  <a16:creationId xmlns:a16="http://schemas.microsoft.com/office/drawing/2014/main" id="{C51DE2CA-44ED-4FBE-AFDB-C4FF10DCDE57}"/>
                </a:ext>
              </a:extLst>
            </p:cNvPr>
            <p:cNvSpPr/>
            <p:nvPr/>
          </p:nvSpPr>
          <p:spPr>
            <a:xfrm>
              <a:off x="6436931" y="1199680"/>
              <a:ext cx="13577" cy="8432"/>
            </a:xfrm>
            <a:custGeom>
              <a:avLst/>
              <a:gdLst>
                <a:gd name="connsiteX0" fmla="*/ 13824 w 13577"/>
                <a:gd name="connsiteY0" fmla="*/ 9331 h 8432"/>
                <a:gd name="connsiteX1" fmla="*/ 2215 w 13577"/>
                <a:gd name="connsiteY1" fmla="*/ 4857 h 8432"/>
                <a:gd name="connsiteX2" fmla="*/ 3243 w 13577"/>
                <a:gd name="connsiteY2" fmla="*/ 898 h 8432"/>
                <a:gd name="connsiteX3" fmla="*/ 15792 w 13577"/>
                <a:gd name="connsiteY3" fmla="*/ 3135 h 8432"/>
                <a:gd name="connsiteX4" fmla="*/ 13824 w 13577"/>
                <a:gd name="connsiteY4" fmla="*/ 9331 h 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7" h="8432">
                  <a:moveTo>
                    <a:pt x="13824" y="9331"/>
                  </a:moveTo>
                  <a:lnTo>
                    <a:pt x="2215" y="4857"/>
                  </a:lnTo>
                  <a:cubicBezTo>
                    <a:pt x="2550" y="3537"/>
                    <a:pt x="2908" y="2218"/>
                    <a:pt x="3243" y="898"/>
                  </a:cubicBezTo>
                  <a:lnTo>
                    <a:pt x="15792" y="3135"/>
                  </a:lnTo>
                  <a:cubicBezTo>
                    <a:pt x="15143" y="5327"/>
                    <a:pt x="14472" y="7318"/>
                    <a:pt x="13824" y="93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3" name="Полилиния: фигура 562">
              <a:extLst>
                <a:ext uri="{FF2B5EF4-FFF2-40B4-BE49-F238E27FC236}">
                  <a16:creationId xmlns:a16="http://schemas.microsoft.com/office/drawing/2014/main" id="{FE52EF82-528B-4C48-AA95-04EF9E8DC565}"/>
                </a:ext>
              </a:extLst>
            </p:cNvPr>
            <p:cNvSpPr/>
            <p:nvPr/>
          </p:nvSpPr>
          <p:spPr>
            <a:xfrm>
              <a:off x="5722366" y="2689986"/>
              <a:ext cx="14360" cy="7314"/>
            </a:xfrm>
            <a:custGeom>
              <a:avLst/>
              <a:gdLst>
                <a:gd name="connsiteX0" fmla="*/ 3154 w 14360"/>
                <a:gd name="connsiteY0" fmla="*/ 898 h 7314"/>
                <a:gd name="connsiteX1" fmla="*/ 16575 w 14360"/>
                <a:gd name="connsiteY1" fmla="*/ 4902 h 7314"/>
                <a:gd name="connsiteX2" fmla="*/ 15635 w 14360"/>
                <a:gd name="connsiteY2" fmla="*/ 8212 h 7314"/>
                <a:gd name="connsiteX3" fmla="*/ 2215 w 14360"/>
                <a:gd name="connsiteY3" fmla="*/ 4499 h 7314"/>
                <a:gd name="connsiteX4" fmla="*/ 3154 w 14360"/>
                <a:gd name="connsiteY4" fmla="*/ 898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60" h="7314">
                  <a:moveTo>
                    <a:pt x="3154" y="898"/>
                  </a:moveTo>
                  <a:lnTo>
                    <a:pt x="16575" y="4902"/>
                  </a:lnTo>
                  <a:lnTo>
                    <a:pt x="15635" y="8212"/>
                  </a:lnTo>
                  <a:lnTo>
                    <a:pt x="2215" y="4499"/>
                  </a:lnTo>
                  <a:cubicBezTo>
                    <a:pt x="2438" y="3291"/>
                    <a:pt x="2819" y="2106"/>
                    <a:pt x="315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4" name="Полилиния: фигура 563">
              <a:extLst>
                <a:ext uri="{FF2B5EF4-FFF2-40B4-BE49-F238E27FC236}">
                  <a16:creationId xmlns:a16="http://schemas.microsoft.com/office/drawing/2014/main" id="{172AF521-9D50-4820-BA07-1D80C503F4DE}"/>
                </a:ext>
              </a:extLst>
            </p:cNvPr>
            <p:cNvSpPr/>
            <p:nvPr/>
          </p:nvSpPr>
          <p:spPr>
            <a:xfrm>
              <a:off x="5659623" y="2747405"/>
              <a:ext cx="10043" cy="5994"/>
            </a:xfrm>
            <a:custGeom>
              <a:avLst/>
              <a:gdLst>
                <a:gd name="connsiteX0" fmla="*/ 3154 w 10043"/>
                <a:gd name="connsiteY0" fmla="*/ 898 h 5994"/>
                <a:gd name="connsiteX1" fmla="*/ 12258 w 10043"/>
                <a:gd name="connsiteY1" fmla="*/ 3470 h 5994"/>
                <a:gd name="connsiteX2" fmla="*/ 11274 w 10043"/>
                <a:gd name="connsiteY2" fmla="*/ 6893 h 5994"/>
                <a:gd name="connsiteX3" fmla="*/ 2215 w 10043"/>
                <a:gd name="connsiteY3" fmla="*/ 4074 h 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3" h="5994">
                  <a:moveTo>
                    <a:pt x="3154" y="898"/>
                  </a:moveTo>
                  <a:lnTo>
                    <a:pt x="12258" y="3470"/>
                  </a:lnTo>
                  <a:cubicBezTo>
                    <a:pt x="11922" y="4611"/>
                    <a:pt x="11609" y="5707"/>
                    <a:pt x="11274" y="6893"/>
                  </a:cubicBezTo>
                  <a:lnTo>
                    <a:pt x="2215" y="407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5" name="Полилиния: фигура 564">
              <a:extLst>
                <a:ext uri="{FF2B5EF4-FFF2-40B4-BE49-F238E27FC236}">
                  <a16:creationId xmlns:a16="http://schemas.microsoft.com/office/drawing/2014/main" id="{00CD109D-4D07-4220-8A61-30BE90046547}"/>
                </a:ext>
              </a:extLst>
            </p:cNvPr>
            <p:cNvSpPr/>
            <p:nvPr/>
          </p:nvSpPr>
          <p:spPr>
            <a:xfrm>
              <a:off x="6252015" y="1085067"/>
              <a:ext cx="8455" cy="10870"/>
            </a:xfrm>
            <a:custGeom>
              <a:avLst/>
              <a:gdLst>
                <a:gd name="connsiteX0" fmla="*/ 5548 w 8455"/>
                <a:gd name="connsiteY0" fmla="*/ 898 h 10870"/>
                <a:gd name="connsiteX1" fmla="*/ 10670 w 8455"/>
                <a:gd name="connsiteY1" fmla="*/ 9845 h 10870"/>
                <a:gd name="connsiteX2" fmla="*/ 7315 w 8455"/>
                <a:gd name="connsiteY2" fmla="*/ 11769 h 10870"/>
                <a:gd name="connsiteX3" fmla="*/ 2215 w 8455"/>
                <a:gd name="connsiteY3" fmla="*/ 2822 h 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5" h="10870">
                  <a:moveTo>
                    <a:pt x="5548" y="898"/>
                  </a:moveTo>
                  <a:cubicBezTo>
                    <a:pt x="7270" y="3880"/>
                    <a:pt x="8970" y="6864"/>
                    <a:pt x="10670" y="9845"/>
                  </a:cubicBezTo>
                  <a:lnTo>
                    <a:pt x="7315" y="11769"/>
                  </a:lnTo>
                  <a:lnTo>
                    <a:pt x="2215" y="282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:a16="http://schemas.microsoft.com/office/drawing/2014/main" id="{A59A4F59-11E3-4B0F-8C72-9561AFAAFF20}"/>
                </a:ext>
              </a:extLst>
            </p:cNvPr>
            <p:cNvSpPr/>
            <p:nvPr/>
          </p:nvSpPr>
          <p:spPr>
            <a:xfrm>
              <a:off x="5783922" y="1980221"/>
              <a:ext cx="8365" cy="7883"/>
            </a:xfrm>
            <a:custGeom>
              <a:avLst/>
              <a:gdLst>
                <a:gd name="connsiteX0" fmla="*/ 10580 w 8365"/>
                <a:gd name="connsiteY0" fmla="*/ 4777 h 7883"/>
                <a:gd name="connsiteX1" fmla="*/ 5704 w 8365"/>
                <a:gd name="connsiteY1" fmla="*/ 8781 h 7883"/>
                <a:gd name="connsiteX2" fmla="*/ 2215 w 8365"/>
                <a:gd name="connsiteY2" fmla="*/ 4934 h 7883"/>
                <a:gd name="connsiteX3" fmla="*/ 5950 w 8365"/>
                <a:gd name="connsiteY3" fmla="*/ 930 h 7883"/>
                <a:gd name="connsiteX4" fmla="*/ 10580 w 8365"/>
                <a:gd name="connsiteY4" fmla="*/ 4777 h 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5" h="7883">
                  <a:moveTo>
                    <a:pt x="10580" y="4777"/>
                  </a:moveTo>
                  <a:cubicBezTo>
                    <a:pt x="8567" y="6567"/>
                    <a:pt x="7113" y="8803"/>
                    <a:pt x="5704" y="8781"/>
                  </a:cubicBezTo>
                  <a:cubicBezTo>
                    <a:pt x="3937" y="8215"/>
                    <a:pt x="2595" y="6748"/>
                    <a:pt x="2215" y="4934"/>
                  </a:cubicBezTo>
                  <a:cubicBezTo>
                    <a:pt x="2707" y="3056"/>
                    <a:pt x="4116" y="1551"/>
                    <a:pt x="5950" y="930"/>
                  </a:cubicBezTo>
                  <a:cubicBezTo>
                    <a:pt x="7001" y="594"/>
                    <a:pt x="8657" y="2988"/>
                    <a:pt x="10580" y="477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:a16="http://schemas.microsoft.com/office/drawing/2014/main" id="{87DC1E61-8268-4456-A1E3-045668E483F2}"/>
                </a:ext>
              </a:extLst>
            </p:cNvPr>
            <p:cNvSpPr/>
            <p:nvPr/>
          </p:nvSpPr>
          <p:spPr>
            <a:xfrm>
              <a:off x="5962807" y="884889"/>
              <a:ext cx="8468" cy="7635"/>
            </a:xfrm>
            <a:custGeom>
              <a:avLst/>
              <a:gdLst>
                <a:gd name="connsiteX0" fmla="*/ 10683 w 8468"/>
                <a:gd name="connsiteY0" fmla="*/ 4552 h 7635"/>
                <a:gd name="connsiteX1" fmla="*/ 5292 w 8468"/>
                <a:gd name="connsiteY1" fmla="*/ 8533 h 7635"/>
                <a:gd name="connsiteX2" fmla="*/ 2228 w 8468"/>
                <a:gd name="connsiteY2" fmla="*/ 3679 h 7635"/>
                <a:gd name="connsiteX3" fmla="*/ 4711 w 8468"/>
                <a:gd name="connsiteY3" fmla="*/ 906 h 7635"/>
                <a:gd name="connsiteX4" fmla="*/ 10683 w 8468"/>
                <a:gd name="connsiteY4" fmla="*/ 4552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8" h="7635">
                  <a:moveTo>
                    <a:pt x="10683" y="4552"/>
                  </a:moveTo>
                  <a:lnTo>
                    <a:pt x="5292" y="8533"/>
                  </a:lnTo>
                  <a:cubicBezTo>
                    <a:pt x="4062" y="7064"/>
                    <a:pt x="3011" y="5431"/>
                    <a:pt x="2228" y="3679"/>
                  </a:cubicBezTo>
                  <a:cubicBezTo>
                    <a:pt x="2026" y="3031"/>
                    <a:pt x="4196" y="749"/>
                    <a:pt x="4711" y="906"/>
                  </a:cubicBezTo>
                  <a:cubicBezTo>
                    <a:pt x="6835" y="1897"/>
                    <a:pt x="8826" y="3118"/>
                    <a:pt x="10683" y="455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8" name="Полилиния: фигура 567">
              <a:extLst>
                <a:ext uri="{FF2B5EF4-FFF2-40B4-BE49-F238E27FC236}">
                  <a16:creationId xmlns:a16="http://schemas.microsoft.com/office/drawing/2014/main" id="{0D481529-B467-4DA8-8684-B800140E546D}"/>
                </a:ext>
              </a:extLst>
            </p:cNvPr>
            <p:cNvSpPr/>
            <p:nvPr/>
          </p:nvSpPr>
          <p:spPr>
            <a:xfrm>
              <a:off x="5872812" y="410741"/>
              <a:ext cx="2124" cy="9305"/>
            </a:xfrm>
            <a:custGeom>
              <a:avLst/>
              <a:gdLst>
                <a:gd name="connsiteX0" fmla="*/ 4339 w 2124"/>
                <a:gd name="connsiteY0" fmla="*/ 898 h 9305"/>
                <a:gd name="connsiteX1" fmla="*/ 4339 w 2124"/>
                <a:gd name="connsiteY1" fmla="*/ 10069 h 9305"/>
                <a:gd name="connsiteX2" fmla="*/ 3087 w 2124"/>
                <a:gd name="connsiteY2" fmla="*/ 10203 h 9305"/>
                <a:gd name="connsiteX3" fmla="*/ 2215 w 2124"/>
                <a:gd name="connsiteY3" fmla="*/ 1032 h 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4" h="9305">
                  <a:moveTo>
                    <a:pt x="4339" y="898"/>
                  </a:moveTo>
                  <a:lnTo>
                    <a:pt x="4339" y="10069"/>
                  </a:lnTo>
                  <a:lnTo>
                    <a:pt x="3087" y="10203"/>
                  </a:lnTo>
                  <a:lnTo>
                    <a:pt x="2215" y="103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9" name="Полилиния: фигура 568">
              <a:extLst>
                <a:ext uri="{FF2B5EF4-FFF2-40B4-BE49-F238E27FC236}">
                  <a16:creationId xmlns:a16="http://schemas.microsoft.com/office/drawing/2014/main" id="{0A09C2D2-9F29-441D-885E-969B97893EFB}"/>
                </a:ext>
              </a:extLst>
            </p:cNvPr>
            <p:cNvSpPr/>
            <p:nvPr/>
          </p:nvSpPr>
          <p:spPr>
            <a:xfrm>
              <a:off x="6895607" y="2304966"/>
              <a:ext cx="8879" cy="6239"/>
            </a:xfrm>
            <a:custGeom>
              <a:avLst/>
              <a:gdLst>
                <a:gd name="connsiteX0" fmla="*/ 11095 w 8879"/>
                <a:gd name="connsiteY0" fmla="*/ 4366 h 6239"/>
                <a:gd name="connsiteX1" fmla="*/ 5435 w 8879"/>
                <a:gd name="connsiteY1" fmla="*/ 7073 h 6239"/>
                <a:gd name="connsiteX2" fmla="*/ 2215 w 8879"/>
                <a:gd name="connsiteY2" fmla="*/ 2778 h 6239"/>
                <a:gd name="connsiteX3" fmla="*/ 5525 w 8879"/>
                <a:gd name="connsiteY3" fmla="*/ 922 h 6239"/>
                <a:gd name="connsiteX4" fmla="*/ 11095 w 8879"/>
                <a:gd name="connsiteY4" fmla="*/ 4366 h 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9" h="6239">
                  <a:moveTo>
                    <a:pt x="11095" y="4366"/>
                  </a:moveTo>
                  <a:cubicBezTo>
                    <a:pt x="8410" y="5731"/>
                    <a:pt x="6509" y="7498"/>
                    <a:pt x="5435" y="7073"/>
                  </a:cubicBezTo>
                  <a:cubicBezTo>
                    <a:pt x="4362" y="6648"/>
                    <a:pt x="3199" y="4299"/>
                    <a:pt x="2215" y="2778"/>
                  </a:cubicBezTo>
                  <a:cubicBezTo>
                    <a:pt x="3311" y="2107"/>
                    <a:pt x="4608" y="698"/>
                    <a:pt x="5525" y="922"/>
                  </a:cubicBezTo>
                  <a:cubicBezTo>
                    <a:pt x="7538" y="1808"/>
                    <a:pt x="9417" y="2966"/>
                    <a:pt x="11095" y="436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0" name="Полилиния: фигура 569">
              <a:extLst>
                <a:ext uri="{FF2B5EF4-FFF2-40B4-BE49-F238E27FC236}">
                  <a16:creationId xmlns:a16="http://schemas.microsoft.com/office/drawing/2014/main" id="{478160FB-AEB0-4CD2-B31C-0D790AD1D060}"/>
                </a:ext>
              </a:extLst>
            </p:cNvPr>
            <p:cNvSpPr/>
            <p:nvPr/>
          </p:nvSpPr>
          <p:spPr>
            <a:xfrm>
              <a:off x="5418162" y="1851854"/>
              <a:ext cx="5278" cy="5733"/>
            </a:xfrm>
            <a:custGeom>
              <a:avLst/>
              <a:gdLst>
                <a:gd name="connsiteX0" fmla="*/ 7493 w 5278"/>
                <a:gd name="connsiteY0" fmla="*/ 4395 h 5733"/>
                <a:gd name="connsiteX1" fmla="*/ 4653 w 5278"/>
                <a:gd name="connsiteY1" fmla="*/ 6631 h 5733"/>
                <a:gd name="connsiteX2" fmla="*/ 2215 w 5278"/>
                <a:gd name="connsiteY2" fmla="*/ 1912 h 5733"/>
                <a:gd name="connsiteX3" fmla="*/ 5771 w 5278"/>
                <a:gd name="connsiteY3" fmla="*/ 995 h 5733"/>
                <a:gd name="connsiteX4" fmla="*/ 7493 w 5278"/>
                <a:gd name="connsiteY4" fmla="*/ 4395 h 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8" h="5733">
                  <a:moveTo>
                    <a:pt x="7493" y="4395"/>
                  </a:moveTo>
                  <a:lnTo>
                    <a:pt x="4653" y="6631"/>
                  </a:lnTo>
                  <a:cubicBezTo>
                    <a:pt x="3825" y="5066"/>
                    <a:pt x="3020" y="3500"/>
                    <a:pt x="2215" y="1912"/>
                  </a:cubicBezTo>
                  <a:cubicBezTo>
                    <a:pt x="3422" y="1554"/>
                    <a:pt x="4943" y="592"/>
                    <a:pt x="5771" y="995"/>
                  </a:cubicBezTo>
                  <a:cubicBezTo>
                    <a:pt x="6599" y="1397"/>
                    <a:pt x="6912" y="3209"/>
                    <a:pt x="7493" y="439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1" name="Полилиния: фигура 570">
              <a:extLst>
                <a:ext uri="{FF2B5EF4-FFF2-40B4-BE49-F238E27FC236}">
                  <a16:creationId xmlns:a16="http://schemas.microsoft.com/office/drawing/2014/main" id="{8BF40EAE-1269-4DE1-ACEA-B035F1747DA3}"/>
                </a:ext>
              </a:extLst>
            </p:cNvPr>
            <p:cNvSpPr/>
            <p:nvPr/>
          </p:nvSpPr>
          <p:spPr>
            <a:xfrm>
              <a:off x="5445786" y="1847971"/>
              <a:ext cx="8857" cy="6757"/>
            </a:xfrm>
            <a:custGeom>
              <a:avLst/>
              <a:gdLst>
                <a:gd name="connsiteX0" fmla="*/ 11072 w 8857"/>
                <a:gd name="connsiteY0" fmla="*/ 7002 h 6757"/>
                <a:gd name="connsiteX1" fmla="*/ 4630 w 8857"/>
                <a:gd name="connsiteY1" fmla="*/ 7316 h 6757"/>
                <a:gd name="connsiteX2" fmla="*/ 2215 w 8857"/>
                <a:gd name="connsiteY2" fmla="*/ 2014 h 6757"/>
                <a:gd name="connsiteX3" fmla="*/ 7516 w 8857"/>
                <a:gd name="connsiteY3" fmla="*/ 1097 h 6757"/>
                <a:gd name="connsiteX4" fmla="*/ 11072 w 8857"/>
                <a:gd name="connsiteY4" fmla="*/ 7002 h 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7" h="6757">
                  <a:moveTo>
                    <a:pt x="11072" y="7002"/>
                  </a:moveTo>
                  <a:cubicBezTo>
                    <a:pt x="8120" y="7226"/>
                    <a:pt x="5726" y="8143"/>
                    <a:pt x="4630" y="7316"/>
                  </a:cubicBezTo>
                  <a:cubicBezTo>
                    <a:pt x="3534" y="6488"/>
                    <a:pt x="2975" y="3849"/>
                    <a:pt x="2215" y="2014"/>
                  </a:cubicBezTo>
                  <a:cubicBezTo>
                    <a:pt x="4026" y="1634"/>
                    <a:pt x="6241" y="426"/>
                    <a:pt x="7516" y="1097"/>
                  </a:cubicBezTo>
                  <a:cubicBezTo>
                    <a:pt x="8791" y="1768"/>
                    <a:pt x="9507" y="4229"/>
                    <a:pt x="11072" y="700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2" name="Полилиния: фигура 571">
              <a:extLst>
                <a:ext uri="{FF2B5EF4-FFF2-40B4-BE49-F238E27FC236}">
                  <a16:creationId xmlns:a16="http://schemas.microsoft.com/office/drawing/2014/main" id="{EE14C08F-2793-4570-97D5-84650C5C197B}"/>
                </a:ext>
              </a:extLst>
            </p:cNvPr>
            <p:cNvSpPr/>
            <p:nvPr/>
          </p:nvSpPr>
          <p:spPr>
            <a:xfrm>
              <a:off x="6722054" y="2976646"/>
              <a:ext cx="9171" cy="7261"/>
            </a:xfrm>
            <a:custGeom>
              <a:avLst/>
              <a:gdLst>
                <a:gd name="connsiteX0" fmla="*/ 11386 w 9171"/>
                <a:gd name="connsiteY0" fmla="*/ 5088 h 7261"/>
                <a:gd name="connsiteX1" fmla="*/ 6308 w 9171"/>
                <a:gd name="connsiteY1" fmla="*/ 8131 h 7261"/>
                <a:gd name="connsiteX2" fmla="*/ 2215 w 9171"/>
                <a:gd name="connsiteY2" fmla="*/ 4239 h 7261"/>
                <a:gd name="connsiteX3" fmla="*/ 6062 w 9171"/>
                <a:gd name="connsiteY3" fmla="*/ 906 h 7261"/>
                <a:gd name="connsiteX4" fmla="*/ 11386 w 9171"/>
                <a:gd name="connsiteY4" fmla="*/ 5088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1" h="7261">
                  <a:moveTo>
                    <a:pt x="11386" y="5088"/>
                  </a:moveTo>
                  <a:cubicBezTo>
                    <a:pt x="9149" y="6498"/>
                    <a:pt x="7449" y="8421"/>
                    <a:pt x="6308" y="8131"/>
                  </a:cubicBezTo>
                  <a:cubicBezTo>
                    <a:pt x="4720" y="7706"/>
                    <a:pt x="3557" y="5625"/>
                    <a:pt x="2215" y="4239"/>
                  </a:cubicBezTo>
                  <a:cubicBezTo>
                    <a:pt x="3512" y="3031"/>
                    <a:pt x="4944" y="749"/>
                    <a:pt x="6062" y="906"/>
                  </a:cubicBezTo>
                  <a:cubicBezTo>
                    <a:pt x="7672" y="1107"/>
                    <a:pt x="9037" y="3120"/>
                    <a:pt x="11386" y="508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3" name="Полилиния: фигура 572">
              <a:extLst>
                <a:ext uri="{FF2B5EF4-FFF2-40B4-BE49-F238E27FC236}">
                  <a16:creationId xmlns:a16="http://schemas.microsoft.com/office/drawing/2014/main" id="{9AE5BCA7-451F-441D-98D4-B0EF8ACCC9AF}"/>
                </a:ext>
              </a:extLst>
            </p:cNvPr>
            <p:cNvSpPr/>
            <p:nvPr/>
          </p:nvSpPr>
          <p:spPr>
            <a:xfrm>
              <a:off x="6326295" y="2744005"/>
              <a:ext cx="7905" cy="9841"/>
            </a:xfrm>
            <a:custGeom>
              <a:avLst/>
              <a:gdLst>
                <a:gd name="connsiteX0" fmla="*/ 6155 w 7905"/>
                <a:gd name="connsiteY0" fmla="*/ 10740 h 9841"/>
                <a:gd name="connsiteX1" fmla="*/ 2219 w 7905"/>
                <a:gd name="connsiteY1" fmla="*/ 5237 h 9841"/>
                <a:gd name="connsiteX2" fmla="*/ 6200 w 7905"/>
                <a:gd name="connsiteY2" fmla="*/ 898 h 9841"/>
                <a:gd name="connsiteX3" fmla="*/ 10114 w 7905"/>
                <a:gd name="connsiteY3" fmla="*/ 5372 h 9841"/>
                <a:gd name="connsiteX4" fmla="*/ 6155 w 7905"/>
                <a:gd name="connsiteY4" fmla="*/ 10740 h 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" h="9841">
                  <a:moveTo>
                    <a:pt x="6155" y="10740"/>
                  </a:moveTo>
                  <a:cubicBezTo>
                    <a:pt x="4366" y="8391"/>
                    <a:pt x="2107" y="6714"/>
                    <a:pt x="2219" y="5237"/>
                  </a:cubicBezTo>
                  <a:cubicBezTo>
                    <a:pt x="2330" y="3761"/>
                    <a:pt x="4769" y="2330"/>
                    <a:pt x="6200" y="898"/>
                  </a:cubicBezTo>
                  <a:cubicBezTo>
                    <a:pt x="7587" y="2352"/>
                    <a:pt x="9980" y="3739"/>
                    <a:pt x="10114" y="5372"/>
                  </a:cubicBezTo>
                  <a:cubicBezTo>
                    <a:pt x="10249" y="7004"/>
                    <a:pt x="7967" y="8436"/>
                    <a:pt x="6155" y="1074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4" name="Полилиния: фигура 573">
              <a:extLst>
                <a:ext uri="{FF2B5EF4-FFF2-40B4-BE49-F238E27FC236}">
                  <a16:creationId xmlns:a16="http://schemas.microsoft.com/office/drawing/2014/main" id="{E6C25682-9B93-4099-B982-35FFE628FE5D}"/>
                </a:ext>
              </a:extLst>
            </p:cNvPr>
            <p:cNvSpPr/>
            <p:nvPr/>
          </p:nvSpPr>
          <p:spPr>
            <a:xfrm>
              <a:off x="6348050" y="4143587"/>
              <a:ext cx="6558" cy="9170"/>
            </a:xfrm>
            <a:custGeom>
              <a:avLst/>
              <a:gdLst>
                <a:gd name="connsiteX0" fmla="*/ 5985 w 6558"/>
                <a:gd name="connsiteY0" fmla="*/ 898 h 9170"/>
                <a:gd name="connsiteX1" fmla="*/ 8759 w 6558"/>
                <a:gd name="connsiteY1" fmla="*/ 7608 h 9170"/>
                <a:gd name="connsiteX2" fmla="*/ 4285 w 6558"/>
                <a:gd name="connsiteY2" fmla="*/ 10069 h 9170"/>
                <a:gd name="connsiteX3" fmla="*/ 2227 w 6558"/>
                <a:gd name="connsiteY3" fmla="*/ 6714 h 9170"/>
                <a:gd name="connsiteX4" fmla="*/ 5985 w 6558"/>
                <a:gd name="connsiteY4" fmla="*/ 898 h 9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" h="9170">
                  <a:moveTo>
                    <a:pt x="5985" y="898"/>
                  </a:moveTo>
                  <a:cubicBezTo>
                    <a:pt x="7416" y="4052"/>
                    <a:pt x="8938" y="5886"/>
                    <a:pt x="8759" y="7608"/>
                  </a:cubicBezTo>
                  <a:cubicBezTo>
                    <a:pt x="8624" y="8637"/>
                    <a:pt x="6030" y="9711"/>
                    <a:pt x="4285" y="10069"/>
                  </a:cubicBezTo>
                  <a:cubicBezTo>
                    <a:pt x="3815" y="10069"/>
                    <a:pt x="2048" y="7698"/>
                    <a:pt x="2227" y="6714"/>
                  </a:cubicBezTo>
                  <a:cubicBezTo>
                    <a:pt x="3189" y="4602"/>
                    <a:pt x="4464" y="2643"/>
                    <a:pt x="598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5" name="Полилиния: фигура 574">
              <a:extLst>
                <a:ext uri="{FF2B5EF4-FFF2-40B4-BE49-F238E27FC236}">
                  <a16:creationId xmlns:a16="http://schemas.microsoft.com/office/drawing/2014/main" id="{3156E542-74F9-4FA1-8EDA-2410F5213B93}"/>
                </a:ext>
              </a:extLst>
            </p:cNvPr>
            <p:cNvSpPr/>
            <p:nvPr/>
          </p:nvSpPr>
          <p:spPr>
            <a:xfrm>
              <a:off x="7064664" y="2011185"/>
              <a:ext cx="9215" cy="7790"/>
            </a:xfrm>
            <a:custGeom>
              <a:avLst/>
              <a:gdLst>
                <a:gd name="connsiteX0" fmla="*/ 11430 w 9215"/>
                <a:gd name="connsiteY0" fmla="*/ 4815 h 7790"/>
                <a:gd name="connsiteX1" fmla="*/ 6196 w 9215"/>
                <a:gd name="connsiteY1" fmla="*/ 8685 h 7790"/>
                <a:gd name="connsiteX2" fmla="*/ 2215 w 9215"/>
                <a:gd name="connsiteY2" fmla="*/ 4770 h 7790"/>
                <a:gd name="connsiteX3" fmla="*/ 6062 w 9215"/>
                <a:gd name="connsiteY3" fmla="*/ 901 h 7790"/>
                <a:gd name="connsiteX4" fmla="*/ 11430 w 9215"/>
                <a:gd name="connsiteY4" fmla="*/ 4815 h 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5" h="7790">
                  <a:moveTo>
                    <a:pt x="11430" y="4815"/>
                  </a:moveTo>
                  <a:cubicBezTo>
                    <a:pt x="9193" y="6560"/>
                    <a:pt x="7628" y="8797"/>
                    <a:pt x="6196" y="8685"/>
                  </a:cubicBezTo>
                  <a:cubicBezTo>
                    <a:pt x="4250" y="8192"/>
                    <a:pt x="2751" y="6697"/>
                    <a:pt x="2215" y="4770"/>
                  </a:cubicBezTo>
                  <a:cubicBezTo>
                    <a:pt x="2215" y="3428"/>
                    <a:pt x="4608" y="990"/>
                    <a:pt x="6062" y="901"/>
                  </a:cubicBezTo>
                  <a:cubicBezTo>
                    <a:pt x="7516" y="811"/>
                    <a:pt x="9193" y="3048"/>
                    <a:pt x="11430" y="481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6" name="Полилиния: фигура 575">
              <a:extLst>
                <a:ext uri="{FF2B5EF4-FFF2-40B4-BE49-F238E27FC236}">
                  <a16:creationId xmlns:a16="http://schemas.microsoft.com/office/drawing/2014/main" id="{29E512BC-AB63-4F7D-96F6-F704B2795839}"/>
                </a:ext>
              </a:extLst>
            </p:cNvPr>
            <p:cNvSpPr/>
            <p:nvPr/>
          </p:nvSpPr>
          <p:spPr>
            <a:xfrm>
              <a:off x="5022026" y="2182883"/>
              <a:ext cx="16373" cy="9573"/>
            </a:xfrm>
            <a:custGeom>
              <a:avLst/>
              <a:gdLst>
                <a:gd name="connsiteX0" fmla="*/ 18588 w 16373"/>
                <a:gd name="connsiteY0" fmla="*/ 10315 h 9573"/>
                <a:gd name="connsiteX1" fmla="*/ 2215 w 16373"/>
                <a:gd name="connsiteY1" fmla="*/ 10471 h 9573"/>
                <a:gd name="connsiteX2" fmla="*/ 5435 w 16373"/>
                <a:gd name="connsiteY2" fmla="*/ 898 h 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73" h="9573">
                  <a:moveTo>
                    <a:pt x="18588" y="10315"/>
                  </a:moveTo>
                  <a:lnTo>
                    <a:pt x="2215" y="10471"/>
                  </a:lnTo>
                  <a:lnTo>
                    <a:pt x="543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7" name="Полилиния: фигура 576">
              <a:extLst>
                <a:ext uri="{FF2B5EF4-FFF2-40B4-BE49-F238E27FC236}">
                  <a16:creationId xmlns:a16="http://schemas.microsoft.com/office/drawing/2014/main" id="{E6F6EE48-D5EA-4CF0-9B0C-BA40A4D9A08C}"/>
                </a:ext>
              </a:extLst>
            </p:cNvPr>
            <p:cNvSpPr/>
            <p:nvPr/>
          </p:nvSpPr>
          <p:spPr>
            <a:xfrm>
              <a:off x="5982548" y="3604476"/>
              <a:ext cx="6778" cy="7135"/>
            </a:xfrm>
            <a:custGeom>
              <a:avLst/>
              <a:gdLst>
                <a:gd name="connsiteX0" fmla="*/ 8993 w 6778"/>
                <a:gd name="connsiteY0" fmla="*/ 3918 h 7135"/>
                <a:gd name="connsiteX1" fmla="*/ 7002 w 6778"/>
                <a:gd name="connsiteY1" fmla="*/ 8033 h 7135"/>
                <a:gd name="connsiteX2" fmla="*/ 2260 w 6778"/>
                <a:gd name="connsiteY2" fmla="*/ 4253 h 7135"/>
                <a:gd name="connsiteX3" fmla="*/ 3938 w 6778"/>
                <a:gd name="connsiteY3" fmla="*/ 898 h 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78" h="7135">
                  <a:moveTo>
                    <a:pt x="8993" y="3918"/>
                  </a:moveTo>
                  <a:cubicBezTo>
                    <a:pt x="8143" y="5685"/>
                    <a:pt x="7561" y="6848"/>
                    <a:pt x="7002" y="8033"/>
                  </a:cubicBezTo>
                  <a:cubicBezTo>
                    <a:pt x="5302" y="6940"/>
                    <a:pt x="3714" y="5674"/>
                    <a:pt x="2260" y="4253"/>
                  </a:cubicBezTo>
                  <a:cubicBezTo>
                    <a:pt x="1947" y="3895"/>
                    <a:pt x="3334" y="2016"/>
                    <a:pt x="393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8" name="Полилиния: фигура 577">
              <a:extLst>
                <a:ext uri="{FF2B5EF4-FFF2-40B4-BE49-F238E27FC236}">
                  <a16:creationId xmlns:a16="http://schemas.microsoft.com/office/drawing/2014/main" id="{45F0687E-9892-451E-AB72-4E159E067C69}"/>
                </a:ext>
              </a:extLst>
            </p:cNvPr>
            <p:cNvSpPr/>
            <p:nvPr/>
          </p:nvSpPr>
          <p:spPr>
            <a:xfrm>
              <a:off x="6009077" y="3581839"/>
              <a:ext cx="5301" cy="7336"/>
            </a:xfrm>
            <a:custGeom>
              <a:avLst/>
              <a:gdLst>
                <a:gd name="connsiteX0" fmla="*/ 3042 w 5301"/>
                <a:gd name="connsiteY0" fmla="*/ 898 h 7336"/>
                <a:gd name="connsiteX1" fmla="*/ 7516 w 5301"/>
                <a:gd name="connsiteY1" fmla="*/ 2598 h 7336"/>
                <a:gd name="connsiteX2" fmla="*/ 5861 w 5301"/>
                <a:gd name="connsiteY2" fmla="*/ 8235 h 7336"/>
                <a:gd name="connsiteX3" fmla="*/ 2215 w 5301"/>
                <a:gd name="connsiteY3" fmla="*/ 6736 h 7336"/>
                <a:gd name="connsiteX4" fmla="*/ 3042 w 5301"/>
                <a:gd name="connsiteY4" fmla="*/ 898 h 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1" h="7336">
                  <a:moveTo>
                    <a:pt x="3042" y="898"/>
                  </a:moveTo>
                  <a:cubicBezTo>
                    <a:pt x="4586" y="1298"/>
                    <a:pt x="6084" y="1869"/>
                    <a:pt x="7516" y="2598"/>
                  </a:cubicBezTo>
                  <a:cubicBezTo>
                    <a:pt x="7136" y="4524"/>
                    <a:pt x="6576" y="6409"/>
                    <a:pt x="5861" y="8235"/>
                  </a:cubicBezTo>
                  <a:cubicBezTo>
                    <a:pt x="4586" y="7743"/>
                    <a:pt x="2282" y="7340"/>
                    <a:pt x="2215" y="6736"/>
                  </a:cubicBezTo>
                  <a:cubicBezTo>
                    <a:pt x="2215" y="4761"/>
                    <a:pt x="2505" y="2797"/>
                    <a:pt x="304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9" name="Полилиния: фигура 578">
              <a:extLst>
                <a:ext uri="{FF2B5EF4-FFF2-40B4-BE49-F238E27FC236}">
                  <a16:creationId xmlns:a16="http://schemas.microsoft.com/office/drawing/2014/main" id="{A7A84CD7-E46F-426C-8819-52A0DAEB1B19}"/>
                </a:ext>
              </a:extLst>
            </p:cNvPr>
            <p:cNvSpPr/>
            <p:nvPr/>
          </p:nvSpPr>
          <p:spPr>
            <a:xfrm>
              <a:off x="6440599" y="1546076"/>
              <a:ext cx="8209" cy="6882"/>
            </a:xfrm>
            <a:custGeom>
              <a:avLst/>
              <a:gdLst>
                <a:gd name="connsiteX0" fmla="*/ 10424 w 8209"/>
                <a:gd name="connsiteY0" fmla="*/ 4984 h 6882"/>
                <a:gd name="connsiteX1" fmla="*/ 3959 w 8209"/>
                <a:gd name="connsiteY1" fmla="*/ 7780 h 6882"/>
                <a:gd name="connsiteX2" fmla="*/ 2215 w 8209"/>
                <a:gd name="connsiteY2" fmla="*/ 2747 h 6882"/>
                <a:gd name="connsiteX3" fmla="*/ 5503 w 8209"/>
                <a:gd name="connsiteY3" fmla="*/ 936 h 6882"/>
                <a:gd name="connsiteX4" fmla="*/ 10424 w 8209"/>
                <a:gd name="connsiteY4" fmla="*/ 4984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9" h="6882">
                  <a:moveTo>
                    <a:pt x="10424" y="4984"/>
                  </a:moveTo>
                  <a:lnTo>
                    <a:pt x="3959" y="7780"/>
                  </a:lnTo>
                  <a:cubicBezTo>
                    <a:pt x="3109" y="6210"/>
                    <a:pt x="2528" y="4510"/>
                    <a:pt x="2215" y="2747"/>
                  </a:cubicBezTo>
                  <a:cubicBezTo>
                    <a:pt x="2215" y="2121"/>
                    <a:pt x="4630" y="645"/>
                    <a:pt x="5503" y="936"/>
                  </a:cubicBezTo>
                  <a:cubicBezTo>
                    <a:pt x="7046" y="1517"/>
                    <a:pt x="8231" y="3060"/>
                    <a:pt x="10424" y="498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0" name="Полилиния: фигура 579">
              <a:extLst>
                <a:ext uri="{FF2B5EF4-FFF2-40B4-BE49-F238E27FC236}">
                  <a16:creationId xmlns:a16="http://schemas.microsoft.com/office/drawing/2014/main" id="{807837B2-B151-4C37-95B5-F89E79711FC5}"/>
                </a:ext>
              </a:extLst>
            </p:cNvPr>
            <p:cNvSpPr/>
            <p:nvPr/>
          </p:nvSpPr>
          <p:spPr>
            <a:xfrm>
              <a:off x="5898021" y="4516818"/>
              <a:ext cx="274100" cy="282663"/>
            </a:xfrm>
            <a:custGeom>
              <a:avLst/>
              <a:gdLst>
                <a:gd name="connsiteX0" fmla="*/ 266849 w 274100"/>
                <a:gd name="connsiteY0" fmla="*/ 243299 h 282663"/>
                <a:gd name="connsiteX1" fmla="*/ 272396 w 274100"/>
                <a:gd name="connsiteY1" fmla="*/ 281324 h 282663"/>
                <a:gd name="connsiteX2" fmla="*/ 248194 w 274100"/>
                <a:gd name="connsiteY2" fmla="*/ 283561 h 282663"/>
                <a:gd name="connsiteX3" fmla="*/ 245130 w 274100"/>
                <a:gd name="connsiteY3" fmla="*/ 274323 h 282663"/>
                <a:gd name="connsiteX4" fmla="*/ 230501 w 274100"/>
                <a:gd name="connsiteY4" fmla="*/ 253901 h 282663"/>
                <a:gd name="connsiteX5" fmla="*/ 228264 w 274100"/>
                <a:gd name="connsiteY5" fmla="*/ 253409 h 282663"/>
                <a:gd name="connsiteX6" fmla="*/ 218356 w 274100"/>
                <a:gd name="connsiteY6" fmla="*/ 234128 h 282663"/>
                <a:gd name="connsiteX7" fmla="*/ 232984 w 274100"/>
                <a:gd name="connsiteY7" fmla="*/ 225942 h 282663"/>
                <a:gd name="connsiteX8" fmla="*/ 157358 w 274100"/>
                <a:gd name="connsiteY8" fmla="*/ 150248 h 282663"/>
                <a:gd name="connsiteX9" fmla="*/ 138234 w 274100"/>
                <a:gd name="connsiteY9" fmla="*/ 142308 h 282663"/>
                <a:gd name="connsiteX10" fmla="*/ 105532 w 274100"/>
                <a:gd name="connsiteY10" fmla="*/ 126650 h 282663"/>
                <a:gd name="connsiteX11" fmla="*/ 91239 w 274100"/>
                <a:gd name="connsiteY11" fmla="*/ 112760 h 282663"/>
                <a:gd name="connsiteX12" fmla="*/ 59409 w 274100"/>
                <a:gd name="connsiteY12" fmla="*/ 72498 h 282663"/>
                <a:gd name="connsiteX13" fmla="*/ 57530 w 274100"/>
                <a:gd name="connsiteY13" fmla="*/ 68516 h 282663"/>
                <a:gd name="connsiteX14" fmla="*/ 23464 w 274100"/>
                <a:gd name="connsiteY14" fmla="*/ 38364 h 282663"/>
                <a:gd name="connsiteX15" fmla="*/ 2215 w 274100"/>
                <a:gd name="connsiteY15" fmla="*/ 898 h 282663"/>
                <a:gd name="connsiteX16" fmla="*/ 10177 w 274100"/>
                <a:gd name="connsiteY16" fmla="*/ 2911 h 282663"/>
                <a:gd name="connsiteX17" fmla="*/ 145794 w 274100"/>
                <a:gd name="connsiteY17" fmla="*/ 121618 h 282663"/>
                <a:gd name="connsiteX18" fmla="*/ 241730 w 274100"/>
                <a:gd name="connsiteY18" fmla="*/ 210642 h 282663"/>
                <a:gd name="connsiteX19" fmla="*/ 267386 w 274100"/>
                <a:gd name="connsiteY19" fmla="*/ 243836 h 282663"/>
                <a:gd name="connsiteX20" fmla="*/ 263740 w 274100"/>
                <a:gd name="connsiteY20" fmla="*/ 257905 h 282663"/>
                <a:gd name="connsiteX21" fmla="*/ 266849 w 274100"/>
                <a:gd name="connsiteY21" fmla="*/ 243299 h 28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4100" h="282663">
                  <a:moveTo>
                    <a:pt x="266849" y="243299"/>
                  </a:moveTo>
                  <a:cubicBezTo>
                    <a:pt x="280046" y="253745"/>
                    <a:pt x="276959" y="266539"/>
                    <a:pt x="272396" y="281324"/>
                  </a:cubicBezTo>
                  <a:lnTo>
                    <a:pt x="248194" y="283561"/>
                  </a:lnTo>
                  <a:cubicBezTo>
                    <a:pt x="246830" y="279624"/>
                    <a:pt x="244906" y="276851"/>
                    <a:pt x="245130" y="274323"/>
                  </a:cubicBezTo>
                  <a:cubicBezTo>
                    <a:pt x="246047" y="263139"/>
                    <a:pt x="243251" y="255087"/>
                    <a:pt x="230501" y="253901"/>
                  </a:cubicBezTo>
                  <a:cubicBezTo>
                    <a:pt x="229741" y="253812"/>
                    <a:pt x="228980" y="253655"/>
                    <a:pt x="228264" y="253409"/>
                  </a:cubicBezTo>
                  <a:cubicBezTo>
                    <a:pt x="218445" y="250323"/>
                    <a:pt x="215381" y="242225"/>
                    <a:pt x="218356" y="234128"/>
                  </a:cubicBezTo>
                  <a:cubicBezTo>
                    <a:pt x="219832" y="230124"/>
                    <a:pt x="227951" y="228558"/>
                    <a:pt x="232984" y="225942"/>
                  </a:cubicBezTo>
                  <a:cubicBezTo>
                    <a:pt x="206143" y="204244"/>
                    <a:pt x="182634" y="176397"/>
                    <a:pt x="157358" y="150248"/>
                  </a:cubicBezTo>
                  <a:cubicBezTo>
                    <a:pt x="152236" y="145260"/>
                    <a:pt x="145391" y="142420"/>
                    <a:pt x="138234" y="142308"/>
                  </a:cubicBezTo>
                  <a:cubicBezTo>
                    <a:pt x="123873" y="142979"/>
                    <a:pt x="114255" y="136604"/>
                    <a:pt x="105532" y="126650"/>
                  </a:cubicBezTo>
                  <a:cubicBezTo>
                    <a:pt x="101327" y="121461"/>
                    <a:pt x="96540" y="116808"/>
                    <a:pt x="91239" y="112760"/>
                  </a:cubicBezTo>
                  <a:cubicBezTo>
                    <a:pt x="76521" y="102470"/>
                    <a:pt x="62429" y="92002"/>
                    <a:pt x="59409" y="72498"/>
                  </a:cubicBezTo>
                  <a:cubicBezTo>
                    <a:pt x="59275" y="70999"/>
                    <a:pt x="58604" y="69590"/>
                    <a:pt x="57530" y="68516"/>
                  </a:cubicBezTo>
                  <a:cubicBezTo>
                    <a:pt x="45273" y="59524"/>
                    <a:pt x="33865" y="49436"/>
                    <a:pt x="23464" y="38364"/>
                  </a:cubicBezTo>
                  <a:cubicBezTo>
                    <a:pt x="7807" y="22013"/>
                    <a:pt x="4518" y="25167"/>
                    <a:pt x="2215" y="898"/>
                  </a:cubicBezTo>
                  <a:cubicBezTo>
                    <a:pt x="5234" y="1591"/>
                    <a:pt x="8455" y="1390"/>
                    <a:pt x="10177" y="2911"/>
                  </a:cubicBezTo>
                  <a:cubicBezTo>
                    <a:pt x="55517" y="42323"/>
                    <a:pt x="100991" y="81601"/>
                    <a:pt x="145794" y="121618"/>
                  </a:cubicBezTo>
                  <a:cubicBezTo>
                    <a:pt x="178317" y="150673"/>
                    <a:pt x="210303" y="180356"/>
                    <a:pt x="241730" y="210642"/>
                  </a:cubicBezTo>
                  <a:cubicBezTo>
                    <a:pt x="251684" y="220260"/>
                    <a:pt x="258908" y="232697"/>
                    <a:pt x="267386" y="243836"/>
                  </a:cubicBezTo>
                  <a:cubicBezTo>
                    <a:pt x="260922" y="246207"/>
                    <a:pt x="253965" y="248309"/>
                    <a:pt x="263740" y="257905"/>
                  </a:cubicBezTo>
                  <a:cubicBezTo>
                    <a:pt x="264814" y="252984"/>
                    <a:pt x="265820" y="248175"/>
                    <a:pt x="266849" y="2432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1" name="Полилиния: фигура 580">
              <a:extLst>
                <a:ext uri="{FF2B5EF4-FFF2-40B4-BE49-F238E27FC236}">
                  <a16:creationId xmlns:a16="http://schemas.microsoft.com/office/drawing/2014/main" id="{95232749-C73C-462B-9592-23A30E13DC17}"/>
                </a:ext>
              </a:extLst>
            </p:cNvPr>
            <p:cNvSpPr/>
            <p:nvPr/>
          </p:nvSpPr>
          <p:spPr>
            <a:xfrm>
              <a:off x="5660872" y="5332627"/>
              <a:ext cx="85583" cy="117066"/>
            </a:xfrm>
            <a:custGeom>
              <a:avLst/>
              <a:gdLst>
                <a:gd name="connsiteX0" fmla="*/ 87798 w 85583"/>
                <a:gd name="connsiteY0" fmla="*/ 117965 h 117066"/>
                <a:gd name="connsiteX1" fmla="*/ 35882 w 85583"/>
                <a:gd name="connsiteY1" fmla="*/ 79783 h 117066"/>
                <a:gd name="connsiteX2" fmla="*/ 3538 w 85583"/>
                <a:gd name="connsiteY2" fmla="*/ 15877 h 117066"/>
                <a:gd name="connsiteX3" fmla="*/ 2353 w 85583"/>
                <a:gd name="connsiteY3" fmla="*/ 3732 h 117066"/>
                <a:gd name="connsiteX4" fmla="*/ 6826 w 85583"/>
                <a:gd name="connsiteY4" fmla="*/ 936 h 117066"/>
                <a:gd name="connsiteX5" fmla="*/ 49616 w 85583"/>
                <a:gd name="connsiteY5" fmla="*/ 31915 h 117066"/>
                <a:gd name="connsiteX6" fmla="*/ 87798 w 85583"/>
                <a:gd name="connsiteY6" fmla="*/ 117965 h 1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583" h="117066">
                  <a:moveTo>
                    <a:pt x="87798" y="117965"/>
                  </a:moveTo>
                  <a:cubicBezTo>
                    <a:pt x="63194" y="109867"/>
                    <a:pt x="43465" y="97163"/>
                    <a:pt x="35882" y="79783"/>
                  </a:cubicBezTo>
                  <a:cubicBezTo>
                    <a:pt x="26264" y="57661"/>
                    <a:pt x="18323" y="35315"/>
                    <a:pt x="3538" y="15877"/>
                  </a:cubicBezTo>
                  <a:cubicBezTo>
                    <a:pt x="1301" y="12970"/>
                    <a:pt x="2643" y="7467"/>
                    <a:pt x="2353" y="3732"/>
                  </a:cubicBezTo>
                  <a:cubicBezTo>
                    <a:pt x="4589" y="2323"/>
                    <a:pt x="6133" y="623"/>
                    <a:pt x="6826" y="936"/>
                  </a:cubicBezTo>
                  <a:cubicBezTo>
                    <a:pt x="23647" y="7646"/>
                    <a:pt x="41116" y="14356"/>
                    <a:pt x="49616" y="31915"/>
                  </a:cubicBezTo>
                  <a:cubicBezTo>
                    <a:pt x="62701" y="58779"/>
                    <a:pt x="79433" y="84077"/>
                    <a:pt x="87798" y="11796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2" name="Полилиния: фигура 581">
              <a:extLst>
                <a:ext uri="{FF2B5EF4-FFF2-40B4-BE49-F238E27FC236}">
                  <a16:creationId xmlns:a16="http://schemas.microsoft.com/office/drawing/2014/main" id="{7AFBD21D-962E-4B64-8202-78044DC1569E}"/>
                </a:ext>
              </a:extLst>
            </p:cNvPr>
            <p:cNvSpPr/>
            <p:nvPr/>
          </p:nvSpPr>
          <p:spPr>
            <a:xfrm>
              <a:off x="5817921" y="4461880"/>
              <a:ext cx="59409" cy="84410"/>
            </a:xfrm>
            <a:custGeom>
              <a:avLst/>
              <a:gdLst>
                <a:gd name="connsiteX0" fmla="*/ 2215 w 59409"/>
                <a:gd name="connsiteY0" fmla="*/ 2421 h 84410"/>
                <a:gd name="connsiteX1" fmla="*/ 28273 w 59409"/>
                <a:gd name="connsiteY1" fmla="*/ 17721 h 84410"/>
                <a:gd name="connsiteX2" fmla="*/ 52252 w 59409"/>
                <a:gd name="connsiteY2" fmla="*/ 46642 h 84410"/>
                <a:gd name="connsiteX3" fmla="*/ 61624 w 59409"/>
                <a:gd name="connsiteY3" fmla="*/ 85205 h 84410"/>
                <a:gd name="connsiteX4" fmla="*/ 18342 w 59409"/>
                <a:gd name="connsiteY4" fmla="*/ 61137 h 84410"/>
                <a:gd name="connsiteX5" fmla="*/ 35722 w 59409"/>
                <a:gd name="connsiteY5" fmla="*/ 52190 h 8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409" h="84410">
                  <a:moveTo>
                    <a:pt x="2215" y="2421"/>
                  </a:moveTo>
                  <a:cubicBezTo>
                    <a:pt x="20310" y="-4021"/>
                    <a:pt x="21183" y="11681"/>
                    <a:pt x="28273" y="17721"/>
                  </a:cubicBezTo>
                  <a:cubicBezTo>
                    <a:pt x="51894" y="18235"/>
                    <a:pt x="56434" y="23536"/>
                    <a:pt x="52252" y="46642"/>
                  </a:cubicBezTo>
                  <a:cubicBezTo>
                    <a:pt x="49881" y="59683"/>
                    <a:pt x="46481" y="72656"/>
                    <a:pt x="61624" y="85205"/>
                  </a:cubicBezTo>
                  <a:cubicBezTo>
                    <a:pt x="40844" y="86234"/>
                    <a:pt x="29257" y="79724"/>
                    <a:pt x="18342" y="61137"/>
                  </a:cubicBezTo>
                  <a:lnTo>
                    <a:pt x="35722" y="5219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3" name="Полилиния: фигура 582">
              <a:extLst>
                <a:ext uri="{FF2B5EF4-FFF2-40B4-BE49-F238E27FC236}">
                  <a16:creationId xmlns:a16="http://schemas.microsoft.com/office/drawing/2014/main" id="{C47A5308-BDF8-443D-8B15-8C0CC16D67C2}"/>
                </a:ext>
              </a:extLst>
            </p:cNvPr>
            <p:cNvSpPr/>
            <p:nvPr/>
          </p:nvSpPr>
          <p:spPr>
            <a:xfrm>
              <a:off x="5624918" y="4267863"/>
              <a:ext cx="68078" cy="61308"/>
            </a:xfrm>
            <a:custGeom>
              <a:avLst/>
              <a:gdLst>
                <a:gd name="connsiteX0" fmla="*/ 70293 w 68078"/>
                <a:gd name="connsiteY0" fmla="*/ 51025 h 61308"/>
                <a:gd name="connsiteX1" fmla="*/ 47075 w 68078"/>
                <a:gd name="connsiteY1" fmla="*/ 61761 h 61308"/>
                <a:gd name="connsiteX2" fmla="*/ 36719 w 68078"/>
                <a:gd name="connsiteY2" fmla="*/ 60017 h 61308"/>
                <a:gd name="connsiteX3" fmla="*/ 3167 w 68078"/>
                <a:gd name="connsiteY3" fmla="*/ 15281 h 61308"/>
                <a:gd name="connsiteX4" fmla="*/ 3548 w 68078"/>
                <a:gd name="connsiteY4" fmla="*/ 988 h 61308"/>
                <a:gd name="connsiteX5" fmla="*/ 17527 w 68078"/>
                <a:gd name="connsiteY5" fmla="*/ 2419 h 61308"/>
                <a:gd name="connsiteX6" fmla="*/ 70293 w 68078"/>
                <a:gd name="connsiteY6" fmla="*/ 51025 h 6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78" h="61308">
                  <a:moveTo>
                    <a:pt x="70293" y="51025"/>
                  </a:moveTo>
                  <a:cubicBezTo>
                    <a:pt x="59669" y="56080"/>
                    <a:pt x="53607" y="59659"/>
                    <a:pt x="47075" y="61761"/>
                  </a:cubicBezTo>
                  <a:cubicBezTo>
                    <a:pt x="44011" y="62723"/>
                    <a:pt x="38419" y="62119"/>
                    <a:pt x="36719" y="60017"/>
                  </a:cubicBezTo>
                  <a:cubicBezTo>
                    <a:pt x="25065" y="45544"/>
                    <a:pt x="13680" y="30782"/>
                    <a:pt x="3167" y="15281"/>
                  </a:cubicBezTo>
                  <a:cubicBezTo>
                    <a:pt x="930" y="12060"/>
                    <a:pt x="3301" y="5819"/>
                    <a:pt x="3548" y="988"/>
                  </a:cubicBezTo>
                  <a:cubicBezTo>
                    <a:pt x="8290" y="1368"/>
                    <a:pt x="14731" y="-108"/>
                    <a:pt x="17527" y="2419"/>
                  </a:cubicBezTo>
                  <a:cubicBezTo>
                    <a:pt x="34259" y="16869"/>
                    <a:pt x="50050" y="32213"/>
                    <a:pt x="70293" y="5102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4" name="Полилиния: фигура 583">
              <a:extLst>
                <a:ext uri="{FF2B5EF4-FFF2-40B4-BE49-F238E27FC236}">
                  <a16:creationId xmlns:a16="http://schemas.microsoft.com/office/drawing/2014/main" id="{C7EC891D-F351-40AC-9C7F-F3F5C07A1056}"/>
                </a:ext>
              </a:extLst>
            </p:cNvPr>
            <p:cNvSpPr/>
            <p:nvPr/>
          </p:nvSpPr>
          <p:spPr>
            <a:xfrm>
              <a:off x="5938513" y="5459759"/>
              <a:ext cx="28214" cy="87033"/>
            </a:xfrm>
            <a:custGeom>
              <a:avLst/>
              <a:gdLst>
                <a:gd name="connsiteX0" fmla="*/ 21512 w 28214"/>
                <a:gd name="connsiteY0" fmla="*/ 87932 h 87033"/>
                <a:gd name="connsiteX1" fmla="*/ 14622 w 28214"/>
                <a:gd name="connsiteY1" fmla="*/ 81445 h 87033"/>
                <a:gd name="connsiteX2" fmla="*/ 3572 w 28214"/>
                <a:gd name="connsiteY2" fmla="*/ 34226 h 87033"/>
                <a:gd name="connsiteX3" fmla="*/ 15986 w 28214"/>
                <a:gd name="connsiteY3" fmla="*/ 898 h 87033"/>
                <a:gd name="connsiteX4" fmla="*/ 30347 w 28214"/>
                <a:gd name="connsiteY4" fmla="*/ 19419 h 87033"/>
                <a:gd name="connsiteX5" fmla="*/ 25873 w 28214"/>
                <a:gd name="connsiteY5" fmla="*/ 79163 h 87033"/>
                <a:gd name="connsiteX6" fmla="*/ 21512 w 28214"/>
                <a:gd name="connsiteY6" fmla="*/ 87932 h 8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14" h="87033">
                  <a:moveTo>
                    <a:pt x="21512" y="87932"/>
                  </a:moveTo>
                  <a:cubicBezTo>
                    <a:pt x="18402" y="85113"/>
                    <a:pt x="15159" y="83615"/>
                    <a:pt x="14622" y="81445"/>
                  </a:cubicBezTo>
                  <a:cubicBezTo>
                    <a:pt x="10641" y="65787"/>
                    <a:pt x="7464" y="49906"/>
                    <a:pt x="3572" y="34226"/>
                  </a:cubicBezTo>
                  <a:cubicBezTo>
                    <a:pt x="150" y="20537"/>
                    <a:pt x="2812" y="9376"/>
                    <a:pt x="15986" y="898"/>
                  </a:cubicBezTo>
                  <a:cubicBezTo>
                    <a:pt x="24688" y="3739"/>
                    <a:pt x="31242" y="8257"/>
                    <a:pt x="30347" y="19419"/>
                  </a:cubicBezTo>
                  <a:cubicBezTo>
                    <a:pt x="28781" y="39326"/>
                    <a:pt x="27573" y="59256"/>
                    <a:pt x="25873" y="79163"/>
                  </a:cubicBezTo>
                  <a:cubicBezTo>
                    <a:pt x="25627" y="81736"/>
                    <a:pt x="23502" y="84084"/>
                    <a:pt x="21512" y="8793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5" name="Полилиния: фигура 584">
              <a:extLst>
                <a:ext uri="{FF2B5EF4-FFF2-40B4-BE49-F238E27FC236}">
                  <a16:creationId xmlns:a16="http://schemas.microsoft.com/office/drawing/2014/main" id="{FCF08363-28E9-4670-947A-32A78D6291B4}"/>
                </a:ext>
              </a:extLst>
            </p:cNvPr>
            <p:cNvSpPr/>
            <p:nvPr/>
          </p:nvSpPr>
          <p:spPr>
            <a:xfrm>
              <a:off x="5767241" y="6430258"/>
              <a:ext cx="57371" cy="73076"/>
            </a:xfrm>
            <a:custGeom>
              <a:avLst/>
              <a:gdLst>
                <a:gd name="connsiteX0" fmla="*/ 56518 w 57371"/>
                <a:gd name="connsiteY0" fmla="*/ 898 h 73076"/>
                <a:gd name="connsiteX1" fmla="*/ 59538 w 57371"/>
                <a:gd name="connsiteY1" fmla="*/ 8123 h 73076"/>
                <a:gd name="connsiteX2" fmla="*/ 57972 w 57371"/>
                <a:gd name="connsiteY2" fmla="*/ 14386 h 73076"/>
                <a:gd name="connsiteX3" fmla="*/ 15898 w 57371"/>
                <a:gd name="connsiteY3" fmla="*/ 65832 h 73076"/>
                <a:gd name="connsiteX4" fmla="*/ 4155 w 57371"/>
                <a:gd name="connsiteY4" fmla="*/ 73974 h 73076"/>
                <a:gd name="connsiteX5" fmla="*/ 13460 w 57371"/>
                <a:gd name="connsiteY5" fmla="*/ 43889 h 73076"/>
                <a:gd name="connsiteX6" fmla="*/ 30661 w 57371"/>
                <a:gd name="connsiteY6" fmla="*/ 18010 h 73076"/>
                <a:gd name="connsiteX7" fmla="*/ 56518 w 57371"/>
                <a:gd name="connsiteY7" fmla="*/ 898 h 7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371" h="73076">
                  <a:moveTo>
                    <a:pt x="56518" y="898"/>
                  </a:moveTo>
                  <a:cubicBezTo>
                    <a:pt x="57950" y="4186"/>
                    <a:pt x="59381" y="6110"/>
                    <a:pt x="59538" y="8123"/>
                  </a:cubicBezTo>
                  <a:cubicBezTo>
                    <a:pt x="59761" y="10337"/>
                    <a:pt x="59202" y="12552"/>
                    <a:pt x="57972" y="14386"/>
                  </a:cubicBezTo>
                  <a:cubicBezTo>
                    <a:pt x="44104" y="31676"/>
                    <a:pt x="30169" y="48899"/>
                    <a:pt x="15898" y="65832"/>
                  </a:cubicBezTo>
                  <a:cubicBezTo>
                    <a:pt x="13281" y="68941"/>
                    <a:pt x="9031" y="70664"/>
                    <a:pt x="4155" y="73974"/>
                  </a:cubicBezTo>
                  <a:cubicBezTo>
                    <a:pt x="-1840" y="59591"/>
                    <a:pt x="7421" y="52344"/>
                    <a:pt x="13460" y="43889"/>
                  </a:cubicBezTo>
                  <a:cubicBezTo>
                    <a:pt x="19745" y="35635"/>
                    <a:pt x="25494" y="27001"/>
                    <a:pt x="30661" y="18010"/>
                  </a:cubicBezTo>
                  <a:cubicBezTo>
                    <a:pt x="36454" y="7161"/>
                    <a:pt x="44439" y="1480"/>
                    <a:pt x="5651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6" name="Полилиния: фигура 585">
              <a:extLst>
                <a:ext uri="{FF2B5EF4-FFF2-40B4-BE49-F238E27FC236}">
                  <a16:creationId xmlns:a16="http://schemas.microsoft.com/office/drawing/2014/main" id="{D4394AAE-BBA0-4371-8B08-806230936164}"/>
                </a:ext>
              </a:extLst>
            </p:cNvPr>
            <p:cNvSpPr/>
            <p:nvPr/>
          </p:nvSpPr>
          <p:spPr>
            <a:xfrm>
              <a:off x="6139639" y="6593342"/>
              <a:ext cx="77226" cy="67372"/>
            </a:xfrm>
            <a:custGeom>
              <a:avLst/>
              <a:gdLst>
                <a:gd name="connsiteX0" fmla="*/ 73031 w 77226"/>
                <a:gd name="connsiteY0" fmla="*/ 898 h 67372"/>
                <a:gd name="connsiteX1" fmla="*/ 74441 w 77226"/>
                <a:gd name="connsiteY1" fmla="*/ 23423 h 67372"/>
                <a:gd name="connsiteX2" fmla="*/ 5413 w 77226"/>
                <a:gd name="connsiteY2" fmla="*/ 68270 h 67372"/>
                <a:gd name="connsiteX3" fmla="*/ 2215 w 77226"/>
                <a:gd name="connsiteY3" fmla="*/ 64378 h 67372"/>
                <a:gd name="connsiteX4" fmla="*/ 37400 w 77226"/>
                <a:gd name="connsiteY4" fmla="*/ 34696 h 67372"/>
                <a:gd name="connsiteX5" fmla="*/ 73031 w 77226"/>
                <a:gd name="connsiteY5" fmla="*/ 898 h 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26" h="67372">
                  <a:moveTo>
                    <a:pt x="73031" y="898"/>
                  </a:moveTo>
                  <a:cubicBezTo>
                    <a:pt x="81397" y="7608"/>
                    <a:pt x="81263" y="16779"/>
                    <a:pt x="74441" y="23423"/>
                  </a:cubicBezTo>
                  <a:cubicBezTo>
                    <a:pt x="54444" y="42883"/>
                    <a:pt x="32300" y="59591"/>
                    <a:pt x="5413" y="68270"/>
                  </a:cubicBezTo>
                  <a:lnTo>
                    <a:pt x="2215" y="64378"/>
                  </a:lnTo>
                  <a:cubicBezTo>
                    <a:pt x="13958" y="54514"/>
                    <a:pt x="25992" y="44941"/>
                    <a:pt x="37400" y="34696"/>
                  </a:cubicBezTo>
                  <a:cubicBezTo>
                    <a:pt x="49389" y="24049"/>
                    <a:pt x="60796" y="12552"/>
                    <a:pt x="7303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7" name="Полилиния: фигура 586">
              <a:extLst>
                <a:ext uri="{FF2B5EF4-FFF2-40B4-BE49-F238E27FC236}">
                  <a16:creationId xmlns:a16="http://schemas.microsoft.com/office/drawing/2014/main" id="{FF8615B0-2BCC-4A40-9A5B-12E8C9F14066}"/>
                </a:ext>
              </a:extLst>
            </p:cNvPr>
            <p:cNvSpPr/>
            <p:nvPr/>
          </p:nvSpPr>
          <p:spPr>
            <a:xfrm>
              <a:off x="5895600" y="5436109"/>
              <a:ext cx="37317" cy="53041"/>
            </a:xfrm>
            <a:custGeom>
              <a:avLst/>
              <a:gdLst>
                <a:gd name="connsiteX0" fmla="*/ 33020 w 37317"/>
                <a:gd name="connsiteY0" fmla="*/ 53939 h 53041"/>
                <a:gd name="connsiteX1" fmla="*/ 24788 w 37317"/>
                <a:gd name="connsiteY1" fmla="*/ 39781 h 53041"/>
                <a:gd name="connsiteX2" fmla="*/ 9623 w 37317"/>
                <a:gd name="connsiteY2" fmla="*/ 53939 h 53041"/>
                <a:gd name="connsiteX3" fmla="*/ 2241 w 37317"/>
                <a:gd name="connsiteY3" fmla="*/ 8108 h 53041"/>
                <a:gd name="connsiteX4" fmla="*/ 13247 w 37317"/>
                <a:gd name="connsiteY4" fmla="*/ 2717 h 53041"/>
                <a:gd name="connsiteX5" fmla="*/ 39529 w 37317"/>
                <a:gd name="connsiteY5" fmla="*/ 46424 h 53041"/>
                <a:gd name="connsiteX6" fmla="*/ 33020 w 37317"/>
                <a:gd name="connsiteY6" fmla="*/ 53939 h 5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53041">
                  <a:moveTo>
                    <a:pt x="33020" y="53939"/>
                  </a:moveTo>
                  <a:lnTo>
                    <a:pt x="24788" y="39781"/>
                  </a:lnTo>
                  <a:lnTo>
                    <a:pt x="9623" y="53939"/>
                  </a:lnTo>
                  <a:cubicBezTo>
                    <a:pt x="6603" y="36045"/>
                    <a:pt x="3427" y="22177"/>
                    <a:pt x="2241" y="8108"/>
                  </a:cubicBezTo>
                  <a:cubicBezTo>
                    <a:pt x="1682" y="1531"/>
                    <a:pt x="10003" y="-1220"/>
                    <a:pt x="13247" y="2717"/>
                  </a:cubicBezTo>
                  <a:cubicBezTo>
                    <a:pt x="24050" y="15914"/>
                    <a:pt x="37851" y="27657"/>
                    <a:pt x="39529" y="46424"/>
                  </a:cubicBezTo>
                  <a:cubicBezTo>
                    <a:pt x="39618" y="47475"/>
                    <a:pt x="37784" y="48638"/>
                    <a:pt x="33020" y="5393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8" name="Полилиния: фигура 587">
              <a:extLst>
                <a:ext uri="{FF2B5EF4-FFF2-40B4-BE49-F238E27FC236}">
                  <a16:creationId xmlns:a16="http://schemas.microsoft.com/office/drawing/2014/main" id="{4D74A31B-C542-46A1-818F-0C37994AED50}"/>
                </a:ext>
              </a:extLst>
            </p:cNvPr>
            <p:cNvSpPr/>
            <p:nvPr/>
          </p:nvSpPr>
          <p:spPr>
            <a:xfrm>
              <a:off x="5746884" y="5403415"/>
              <a:ext cx="37149" cy="71554"/>
            </a:xfrm>
            <a:custGeom>
              <a:avLst/>
              <a:gdLst>
                <a:gd name="connsiteX0" fmla="*/ 39364 w 37149"/>
                <a:gd name="connsiteY0" fmla="*/ 72453 h 71554"/>
                <a:gd name="connsiteX1" fmla="*/ 3710 w 37149"/>
                <a:gd name="connsiteY1" fmla="*/ 16153 h 71554"/>
                <a:gd name="connsiteX2" fmla="*/ 9839 w 37149"/>
                <a:gd name="connsiteY2" fmla="*/ 898 h 71554"/>
                <a:gd name="connsiteX3" fmla="*/ 39364 w 37149"/>
                <a:gd name="connsiteY3" fmla="*/ 72453 h 7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9" h="71554">
                  <a:moveTo>
                    <a:pt x="39364" y="72453"/>
                  </a:moveTo>
                  <a:cubicBezTo>
                    <a:pt x="20821" y="57869"/>
                    <a:pt x="13239" y="36329"/>
                    <a:pt x="3710" y="16153"/>
                  </a:cubicBezTo>
                  <a:cubicBezTo>
                    <a:pt x="1048" y="10516"/>
                    <a:pt x="1294" y="4365"/>
                    <a:pt x="9839" y="898"/>
                  </a:cubicBezTo>
                  <a:cubicBezTo>
                    <a:pt x="29657" y="20313"/>
                    <a:pt x="32766" y="47021"/>
                    <a:pt x="39364" y="724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9" name="Полилиния: фигура 588">
              <a:extLst>
                <a:ext uri="{FF2B5EF4-FFF2-40B4-BE49-F238E27FC236}">
                  <a16:creationId xmlns:a16="http://schemas.microsoft.com/office/drawing/2014/main" id="{49EF8975-A2ED-41A6-BDC9-E52E434B4E96}"/>
                </a:ext>
              </a:extLst>
            </p:cNvPr>
            <p:cNvSpPr/>
            <p:nvPr/>
          </p:nvSpPr>
          <p:spPr>
            <a:xfrm>
              <a:off x="5588481" y="4867099"/>
              <a:ext cx="19920" cy="61168"/>
            </a:xfrm>
            <a:custGeom>
              <a:avLst/>
              <a:gdLst>
                <a:gd name="connsiteX0" fmla="*/ 18757 w 19920"/>
                <a:gd name="connsiteY0" fmla="*/ 898 h 61168"/>
                <a:gd name="connsiteX1" fmla="*/ 22135 w 19920"/>
                <a:gd name="connsiteY1" fmla="*/ 8078 h 61168"/>
                <a:gd name="connsiteX2" fmla="*/ 21352 w 19920"/>
                <a:gd name="connsiteY2" fmla="*/ 49861 h 61168"/>
                <a:gd name="connsiteX3" fmla="*/ 8893 w 19920"/>
                <a:gd name="connsiteY3" fmla="*/ 61895 h 61168"/>
                <a:gd name="connsiteX4" fmla="*/ 3055 w 19920"/>
                <a:gd name="connsiteY4" fmla="*/ 47759 h 61168"/>
                <a:gd name="connsiteX5" fmla="*/ 13434 w 19920"/>
                <a:gd name="connsiteY5" fmla="*/ 1211 h 6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20" h="61168">
                  <a:moveTo>
                    <a:pt x="18757" y="898"/>
                  </a:moveTo>
                  <a:cubicBezTo>
                    <a:pt x="19943" y="3291"/>
                    <a:pt x="22135" y="5685"/>
                    <a:pt x="22135" y="8078"/>
                  </a:cubicBezTo>
                  <a:cubicBezTo>
                    <a:pt x="22135" y="22013"/>
                    <a:pt x="21978" y="35948"/>
                    <a:pt x="21352" y="49861"/>
                  </a:cubicBezTo>
                  <a:cubicBezTo>
                    <a:pt x="21016" y="57377"/>
                    <a:pt x="17013" y="63148"/>
                    <a:pt x="8893" y="61895"/>
                  </a:cubicBezTo>
                  <a:cubicBezTo>
                    <a:pt x="774" y="60643"/>
                    <a:pt x="1825" y="53641"/>
                    <a:pt x="3055" y="47759"/>
                  </a:cubicBezTo>
                  <a:cubicBezTo>
                    <a:pt x="6365" y="32213"/>
                    <a:pt x="9944" y="16734"/>
                    <a:pt x="13434" y="12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0" name="Полилиния: фигура 589">
              <a:extLst>
                <a:ext uri="{FF2B5EF4-FFF2-40B4-BE49-F238E27FC236}">
                  <a16:creationId xmlns:a16="http://schemas.microsoft.com/office/drawing/2014/main" id="{F8D78829-FB6D-4E05-A655-13F6F746A001}"/>
                </a:ext>
              </a:extLst>
            </p:cNvPr>
            <p:cNvSpPr/>
            <p:nvPr/>
          </p:nvSpPr>
          <p:spPr>
            <a:xfrm>
              <a:off x="5960449" y="5091897"/>
              <a:ext cx="31429" cy="37757"/>
            </a:xfrm>
            <a:custGeom>
              <a:avLst/>
              <a:gdLst>
                <a:gd name="connsiteX0" fmla="*/ 30801 w 31429"/>
                <a:gd name="connsiteY0" fmla="*/ 898 h 37757"/>
                <a:gd name="connsiteX1" fmla="*/ 26462 w 31429"/>
                <a:gd name="connsiteY1" fmla="*/ 38655 h 37757"/>
                <a:gd name="connsiteX2" fmla="*/ 2215 w 31429"/>
                <a:gd name="connsiteY2" fmla="*/ 3000 h 3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37757">
                  <a:moveTo>
                    <a:pt x="30801" y="898"/>
                  </a:moveTo>
                  <a:cubicBezTo>
                    <a:pt x="35028" y="15526"/>
                    <a:pt x="35274" y="27046"/>
                    <a:pt x="26462" y="38655"/>
                  </a:cubicBezTo>
                  <a:cubicBezTo>
                    <a:pt x="11385" y="31699"/>
                    <a:pt x="14651" y="15392"/>
                    <a:pt x="2215" y="30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:a16="http://schemas.microsoft.com/office/drawing/2014/main" id="{BB0A4288-495B-4923-94FA-66A64C4B5F55}"/>
                </a:ext>
              </a:extLst>
            </p:cNvPr>
            <p:cNvSpPr/>
            <p:nvPr/>
          </p:nvSpPr>
          <p:spPr>
            <a:xfrm>
              <a:off x="5979630" y="5488201"/>
              <a:ext cx="19772" cy="46177"/>
            </a:xfrm>
            <a:custGeom>
              <a:avLst/>
              <a:gdLst>
                <a:gd name="connsiteX0" fmla="*/ 6609 w 19772"/>
                <a:gd name="connsiteY0" fmla="*/ 47076 h 46177"/>
                <a:gd name="connsiteX1" fmla="*/ 7929 w 19772"/>
                <a:gd name="connsiteY1" fmla="*/ 3928 h 46177"/>
                <a:gd name="connsiteX2" fmla="*/ 17167 w 19772"/>
                <a:gd name="connsiteY2" fmla="*/ 931 h 46177"/>
                <a:gd name="connsiteX3" fmla="*/ 21931 w 19772"/>
                <a:gd name="connsiteY3" fmla="*/ 6948 h 46177"/>
                <a:gd name="connsiteX4" fmla="*/ 6609 w 19772"/>
                <a:gd name="connsiteY4" fmla="*/ 47076 h 4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72" h="46177">
                  <a:moveTo>
                    <a:pt x="6609" y="47076"/>
                  </a:moveTo>
                  <a:cubicBezTo>
                    <a:pt x="-2204" y="29853"/>
                    <a:pt x="4373" y="16834"/>
                    <a:pt x="7929" y="3928"/>
                  </a:cubicBezTo>
                  <a:cubicBezTo>
                    <a:pt x="8466" y="2072"/>
                    <a:pt x="14080" y="662"/>
                    <a:pt x="17167" y="931"/>
                  </a:cubicBezTo>
                  <a:cubicBezTo>
                    <a:pt x="19024" y="1088"/>
                    <a:pt x="22468" y="5718"/>
                    <a:pt x="21931" y="6948"/>
                  </a:cubicBezTo>
                  <a:cubicBezTo>
                    <a:pt x="16765" y="19138"/>
                    <a:pt x="19538" y="34349"/>
                    <a:pt x="6609" y="4707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:a16="http://schemas.microsoft.com/office/drawing/2014/main" id="{93CD6643-8E49-40A4-B9E9-E5F913B16DF6}"/>
                </a:ext>
              </a:extLst>
            </p:cNvPr>
            <p:cNvSpPr/>
            <p:nvPr/>
          </p:nvSpPr>
          <p:spPr>
            <a:xfrm>
              <a:off x="5570485" y="5002671"/>
              <a:ext cx="20085" cy="33395"/>
            </a:xfrm>
            <a:custGeom>
              <a:avLst/>
              <a:gdLst>
                <a:gd name="connsiteX0" fmla="*/ 17606 w 20085"/>
                <a:gd name="connsiteY0" fmla="*/ 898 h 33395"/>
                <a:gd name="connsiteX1" fmla="*/ 3447 w 20085"/>
                <a:gd name="connsiteY1" fmla="*/ 34293 h 33395"/>
                <a:gd name="connsiteX2" fmla="*/ 17606 w 20085"/>
                <a:gd name="connsiteY2" fmla="*/ 898 h 3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85" h="33395">
                  <a:moveTo>
                    <a:pt x="17606" y="898"/>
                  </a:moveTo>
                  <a:cubicBezTo>
                    <a:pt x="26553" y="22013"/>
                    <a:pt x="23176" y="29149"/>
                    <a:pt x="3447" y="34293"/>
                  </a:cubicBezTo>
                  <a:cubicBezTo>
                    <a:pt x="-557" y="20224"/>
                    <a:pt x="5460" y="10695"/>
                    <a:pt x="1760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:a16="http://schemas.microsoft.com/office/drawing/2014/main" id="{0993C5DF-117B-4C9D-9CD0-4977C5DBDA91}"/>
                </a:ext>
              </a:extLst>
            </p:cNvPr>
            <p:cNvSpPr/>
            <p:nvPr/>
          </p:nvSpPr>
          <p:spPr>
            <a:xfrm>
              <a:off x="6125411" y="5399813"/>
              <a:ext cx="16231" cy="51446"/>
            </a:xfrm>
            <a:custGeom>
              <a:avLst/>
              <a:gdLst>
                <a:gd name="connsiteX0" fmla="*/ 2485 w 16231"/>
                <a:gd name="connsiteY0" fmla="*/ 52344 h 51446"/>
                <a:gd name="connsiteX1" fmla="*/ 15906 w 16231"/>
                <a:gd name="connsiteY1" fmla="*/ 898 h 51446"/>
                <a:gd name="connsiteX2" fmla="*/ 2485 w 16231"/>
                <a:gd name="connsiteY2" fmla="*/ 52344 h 5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31" h="51446">
                  <a:moveTo>
                    <a:pt x="2485" y="52344"/>
                  </a:moveTo>
                  <a:cubicBezTo>
                    <a:pt x="629" y="31497"/>
                    <a:pt x="8681" y="18613"/>
                    <a:pt x="15906" y="898"/>
                  </a:cubicBezTo>
                  <a:cubicBezTo>
                    <a:pt x="21722" y="21924"/>
                    <a:pt x="17673" y="36038"/>
                    <a:pt x="2485" y="5234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:a16="http://schemas.microsoft.com/office/drawing/2014/main" id="{2843C9ED-785D-42D6-8391-8FF5A117FA8F}"/>
                </a:ext>
              </a:extLst>
            </p:cNvPr>
            <p:cNvSpPr/>
            <p:nvPr/>
          </p:nvSpPr>
          <p:spPr>
            <a:xfrm>
              <a:off x="5709884" y="4347761"/>
              <a:ext cx="25589" cy="32992"/>
            </a:xfrm>
            <a:custGeom>
              <a:avLst/>
              <a:gdLst>
                <a:gd name="connsiteX0" fmla="*/ 27804 w 25589"/>
                <a:gd name="connsiteY0" fmla="*/ 33891 h 32992"/>
                <a:gd name="connsiteX1" fmla="*/ 2215 w 25589"/>
                <a:gd name="connsiteY1" fmla="*/ 898 h 32992"/>
                <a:gd name="connsiteX2" fmla="*/ 27804 w 25589"/>
                <a:gd name="connsiteY2" fmla="*/ 33891 h 3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89" h="32992">
                  <a:moveTo>
                    <a:pt x="27804" y="33891"/>
                  </a:moveTo>
                  <a:cubicBezTo>
                    <a:pt x="13824" y="24273"/>
                    <a:pt x="7672" y="14073"/>
                    <a:pt x="2215" y="898"/>
                  </a:cubicBezTo>
                  <a:cubicBezTo>
                    <a:pt x="20243" y="2978"/>
                    <a:pt x="25410" y="9622"/>
                    <a:pt x="27804" y="3389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:a16="http://schemas.microsoft.com/office/drawing/2014/main" id="{B14DAD8B-D5D3-4B8A-8056-4A81AF3C08A9}"/>
                </a:ext>
              </a:extLst>
            </p:cNvPr>
            <p:cNvSpPr/>
            <p:nvPr/>
          </p:nvSpPr>
          <p:spPr>
            <a:xfrm>
              <a:off x="6003888" y="5088340"/>
              <a:ext cx="25141" cy="17186"/>
            </a:xfrm>
            <a:custGeom>
              <a:avLst/>
              <a:gdLst>
                <a:gd name="connsiteX0" fmla="*/ 2751 w 25141"/>
                <a:gd name="connsiteY0" fmla="*/ 6714 h 17186"/>
                <a:gd name="connsiteX1" fmla="*/ 16172 w 25141"/>
                <a:gd name="connsiteY1" fmla="*/ 898 h 17186"/>
                <a:gd name="connsiteX2" fmla="*/ 27356 w 25141"/>
                <a:gd name="connsiteY2" fmla="*/ 7452 h 17186"/>
                <a:gd name="connsiteX3" fmla="*/ 19192 w 25141"/>
                <a:gd name="connsiteY3" fmla="*/ 18076 h 17186"/>
                <a:gd name="connsiteX4" fmla="*/ 2215 w 25141"/>
                <a:gd name="connsiteY4" fmla="*/ 12842 h 17186"/>
                <a:gd name="connsiteX5" fmla="*/ 2751 w 25141"/>
                <a:gd name="connsiteY5" fmla="*/ 6714 h 1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41" h="17186">
                  <a:moveTo>
                    <a:pt x="2751" y="6714"/>
                  </a:moveTo>
                  <a:cubicBezTo>
                    <a:pt x="7225" y="4611"/>
                    <a:pt x="11699" y="943"/>
                    <a:pt x="16172" y="898"/>
                  </a:cubicBezTo>
                  <a:cubicBezTo>
                    <a:pt x="19885" y="898"/>
                    <a:pt x="23621" y="5103"/>
                    <a:pt x="27356" y="7452"/>
                  </a:cubicBezTo>
                  <a:cubicBezTo>
                    <a:pt x="24650" y="11210"/>
                    <a:pt x="22055" y="17964"/>
                    <a:pt x="19192" y="18076"/>
                  </a:cubicBezTo>
                  <a:cubicBezTo>
                    <a:pt x="13622" y="18278"/>
                    <a:pt x="8008" y="14811"/>
                    <a:pt x="2215" y="12842"/>
                  </a:cubicBezTo>
                  <a:cubicBezTo>
                    <a:pt x="2304" y="10807"/>
                    <a:pt x="2505" y="8771"/>
                    <a:pt x="2751" y="671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:a16="http://schemas.microsoft.com/office/drawing/2014/main" id="{B55BD59D-3CFA-42DF-98C5-354ACB32E885}"/>
                </a:ext>
              </a:extLst>
            </p:cNvPr>
            <p:cNvSpPr/>
            <p:nvPr/>
          </p:nvSpPr>
          <p:spPr>
            <a:xfrm>
              <a:off x="6127448" y="4860613"/>
              <a:ext cx="24023" cy="32992"/>
            </a:xfrm>
            <a:custGeom>
              <a:avLst/>
              <a:gdLst>
                <a:gd name="connsiteX0" fmla="*/ 26238 w 24023"/>
                <a:gd name="connsiteY0" fmla="*/ 33891 h 32992"/>
                <a:gd name="connsiteX1" fmla="*/ 2215 w 24023"/>
                <a:gd name="connsiteY1" fmla="*/ 898 h 32992"/>
                <a:gd name="connsiteX2" fmla="*/ 26238 w 24023"/>
                <a:gd name="connsiteY2" fmla="*/ 33891 h 3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023" h="32992">
                  <a:moveTo>
                    <a:pt x="26238" y="33891"/>
                  </a:moveTo>
                  <a:lnTo>
                    <a:pt x="2215" y="898"/>
                  </a:lnTo>
                  <a:cubicBezTo>
                    <a:pt x="23106" y="3403"/>
                    <a:pt x="23777" y="4343"/>
                    <a:pt x="26238" y="3389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:a16="http://schemas.microsoft.com/office/drawing/2014/main" id="{E1BF39A3-14A7-413C-9397-47C12BB53729}"/>
                </a:ext>
              </a:extLst>
            </p:cNvPr>
            <p:cNvSpPr/>
            <p:nvPr/>
          </p:nvSpPr>
          <p:spPr>
            <a:xfrm>
              <a:off x="5775534" y="5387556"/>
              <a:ext cx="25566" cy="15548"/>
            </a:xfrm>
            <a:custGeom>
              <a:avLst/>
              <a:gdLst>
                <a:gd name="connsiteX0" fmla="*/ 2215 w 25566"/>
                <a:gd name="connsiteY0" fmla="*/ 898 h 15548"/>
                <a:gd name="connsiteX1" fmla="*/ 27781 w 25566"/>
                <a:gd name="connsiteY1" fmla="*/ 12597 h 15548"/>
                <a:gd name="connsiteX2" fmla="*/ 2215 w 25566"/>
                <a:gd name="connsiteY2" fmla="*/ 898 h 1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66" h="15548">
                  <a:moveTo>
                    <a:pt x="2215" y="898"/>
                  </a:moveTo>
                  <a:lnTo>
                    <a:pt x="27781" y="12597"/>
                  </a:lnTo>
                  <a:cubicBezTo>
                    <a:pt x="8880" y="18949"/>
                    <a:pt x="8880" y="18949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:a16="http://schemas.microsoft.com/office/drawing/2014/main" id="{3914A6A1-239A-4EFE-A5B0-67E12785B009}"/>
                </a:ext>
              </a:extLst>
            </p:cNvPr>
            <p:cNvSpPr/>
            <p:nvPr/>
          </p:nvSpPr>
          <p:spPr>
            <a:xfrm>
              <a:off x="5855656" y="5426610"/>
              <a:ext cx="10509" cy="34804"/>
            </a:xfrm>
            <a:custGeom>
              <a:avLst/>
              <a:gdLst>
                <a:gd name="connsiteX0" fmla="*/ 9082 w 10509"/>
                <a:gd name="connsiteY0" fmla="*/ 35702 h 34804"/>
                <a:gd name="connsiteX1" fmla="*/ 2215 w 10509"/>
                <a:gd name="connsiteY1" fmla="*/ 1860 h 34804"/>
                <a:gd name="connsiteX2" fmla="*/ 6688 w 10509"/>
                <a:gd name="connsiteY2" fmla="*/ 898 h 34804"/>
                <a:gd name="connsiteX3" fmla="*/ 9082 w 10509"/>
                <a:gd name="connsiteY3" fmla="*/ 35702 h 3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09" h="34804">
                  <a:moveTo>
                    <a:pt x="9082" y="35702"/>
                  </a:moveTo>
                  <a:cubicBezTo>
                    <a:pt x="6778" y="24429"/>
                    <a:pt x="4474" y="13156"/>
                    <a:pt x="2215" y="1860"/>
                  </a:cubicBezTo>
                  <a:lnTo>
                    <a:pt x="6688" y="898"/>
                  </a:lnTo>
                  <a:cubicBezTo>
                    <a:pt x="10468" y="11858"/>
                    <a:pt x="16776" y="22282"/>
                    <a:pt x="9082" y="3570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:a16="http://schemas.microsoft.com/office/drawing/2014/main" id="{4D51552D-B9DE-409F-B3FE-3C5DC2BDA546}"/>
                </a:ext>
              </a:extLst>
            </p:cNvPr>
            <p:cNvSpPr/>
            <p:nvPr/>
          </p:nvSpPr>
          <p:spPr>
            <a:xfrm>
              <a:off x="5823916" y="5411735"/>
              <a:ext cx="15218" cy="22166"/>
            </a:xfrm>
            <a:custGeom>
              <a:avLst/>
              <a:gdLst>
                <a:gd name="connsiteX0" fmla="*/ 2215 w 15218"/>
                <a:gd name="connsiteY0" fmla="*/ 898 h 22166"/>
                <a:gd name="connsiteX1" fmla="*/ 12571 w 15218"/>
                <a:gd name="connsiteY1" fmla="*/ 23065 h 2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18" h="22166">
                  <a:moveTo>
                    <a:pt x="2215" y="898"/>
                  </a:moveTo>
                  <a:cubicBezTo>
                    <a:pt x="20243" y="4410"/>
                    <a:pt x="20243" y="4410"/>
                    <a:pt x="12571" y="2306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:a16="http://schemas.microsoft.com/office/drawing/2014/main" id="{E9D1B0C7-B663-46D1-85AA-41D549C64AD6}"/>
                </a:ext>
              </a:extLst>
            </p:cNvPr>
            <p:cNvSpPr/>
            <p:nvPr/>
          </p:nvSpPr>
          <p:spPr>
            <a:xfrm>
              <a:off x="6122639" y="5366552"/>
              <a:ext cx="19079" cy="16042"/>
            </a:xfrm>
            <a:custGeom>
              <a:avLst/>
              <a:gdLst>
                <a:gd name="connsiteX0" fmla="*/ 2215 w 19079"/>
                <a:gd name="connsiteY0" fmla="*/ 16936 h 16042"/>
                <a:gd name="connsiteX1" fmla="*/ 21294 w 19079"/>
                <a:gd name="connsiteY1" fmla="*/ 898 h 16042"/>
                <a:gd name="connsiteX2" fmla="*/ 2215 w 19079"/>
                <a:gd name="connsiteY2" fmla="*/ 16936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9" h="16042">
                  <a:moveTo>
                    <a:pt x="2215" y="16936"/>
                  </a:moveTo>
                  <a:lnTo>
                    <a:pt x="21294" y="898"/>
                  </a:lnTo>
                  <a:cubicBezTo>
                    <a:pt x="20154" y="16981"/>
                    <a:pt x="20154" y="16981"/>
                    <a:pt x="2215" y="1693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:a16="http://schemas.microsoft.com/office/drawing/2014/main" id="{042CF77C-922F-4EDF-9846-FE6A1B3F20C6}"/>
                </a:ext>
              </a:extLst>
            </p:cNvPr>
            <p:cNvSpPr/>
            <p:nvPr/>
          </p:nvSpPr>
          <p:spPr>
            <a:xfrm>
              <a:off x="6038089" y="4678448"/>
              <a:ext cx="20332" cy="23776"/>
            </a:xfrm>
            <a:custGeom>
              <a:avLst/>
              <a:gdLst>
                <a:gd name="connsiteX0" fmla="*/ 17872 w 20332"/>
                <a:gd name="connsiteY0" fmla="*/ 24675 h 23776"/>
                <a:gd name="connsiteX1" fmla="*/ 2215 w 20332"/>
                <a:gd name="connsiteY1" fmla="*/ 898 h 23776"/>
                <a:gd name="connsiteX2" fmla="*/ 22547 w 20332"/>
                <a:gd name="connsiteY2" fmla="*/ 21342 h 2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32" h="23776">
                  <a:moveTo>
                    <a:pt x="17872" y="24675"/>
                  </a:moveTo>
                  <a:lnTo>
                    <a:pt x="2215" y="898"/>
                  </a:lnTo>
                  <a:cubicBezTo>
                    <a:pt x="16530" y="5506"/>
                    <a:pt x="14696" y="16846"/>
                    <a:pt x="22547" y="2134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:a16="http://schemas.microsoft.com/office/drawing/2014/main" id="{43BF1323-30F8-4812-B371-BD2D2DD9F797}"/>
                </a:ext>
              </a:extLst>
            </p:cNvPr>
            <p:cNvSpPr/>
            <p:nvPr/>
          </p:nvSpPr>
          <p:spPr>
            <a:xfrm>
              <a:off x="6075801" y="4736627"/>
              <a:ext cx="11336" cy="14136"/>
            </a:xfrm>
            <a:custGeom>
              <a:avLst/>
              <a:gdLst>
                <a:gd name="connsiteX0" fmla="*/ 2215 w 11336"/>
                <a:gd name="connsiteY0" fmla="*/ 898 h 14136"/>
                <a:gd name="connsiteX1" fmla="*/ 11162 w 11336"/>
                <a:gd name="connsiteY1" fmla="*/ 15035 h 14136"/>
                <a:gd name="connsiteX2" fmla="*/ 2215 w 11336"/>
                <a:gd name="connsiteY2" fmla="*/ 898 h 1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36" h="14136">
                  <a:moveTo>
                    <a:pt x="2215" y="898"/>
                  </a:moveTo>
                  <a:cubicBezTo>
                    <a:pt x="10603" y="1189"/>
                    <a:pt x="17313" y="3135"/>
                    <a:pt x="11162" y="15035"/>
                  </a:cubicBezTo>
                  <a:cubicBezTo>
                    <a:pt x="7292" y="8928"/>
                    <a:pt x="4765" y="4902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:a16="http://schemas.microsoft.com/office/drawing/2014/main" id="{90D5959C-43D4-4ECC-8785-FA2A9EF57D34}"/>
                </a:ext>
              </a:extLst>
            </p:cNvPr>
            <p:cNvSpPr/>
            <p:nvPr/>
          </p:nvSpPr>
          <p:spPr>
            <a:xfrm>
              <a:off x="5969285" y="5585691"/>
              <a:ext cx="11429" cy="11537"/>
            </a:xfrm>
            <a:custGeom>
              <a:avLst/>
              <a:gdLst>
                <a:gd name="connsiteX0" fmla="*/ 13645 w 11429"/>
                <a:gd name="connsiteY0" fmla="*/ 7899 h 11537"/>
                <a:gd name="connsiteX1" fmla="*/ 6285 w 11429"/>
                <a:gd name="connsiteY1" fmla="*/ 12373 h 11537"/>
                <a:gd name="connsiteX2" fmla="*/ 2215 w 11429"/>
                <a:gd name="connsiteY2" fmla="*/ 6199 h 11537"/>
                <a:gd name="connsiteX3" fmla="*/ 7561 w 11429"/>
                <a:gd name="connsiteY3" fmla="*/ 898 h 1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11537">
                  <a:moveTo>
                    <a:pt x="13645" y="7899"/>
                  </a:moveTo>
                  <a:cubicBezTo>
                    <a:pt x="10289" y="10136"/>
                    <a:pt x="7516" y="12887"/>
                    <a:pt x="6285" y="12373"/>
                  </a:cubicBezTo>
                  <a:cubicBezTo>
                    <a:pt x="3959" y="11142"/>
                    <a:pt x="2438" y="8816"/>
                    <a:pt x="2215" y="6199"/>
                  </a:cubicBezTo>
                  <a:cubicBezTo>
                    <a:pt x="2438" y="4253"/>
                    <a:pt x="5659" y="2643"/>
                    <a:pt x="756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: фигура 603">
              <a:extLst>
                <a:ext uri="{FF2B5EF4-FFF2-40B4-BE49-F238E27FC236}">
                  <a16:creationId xmlns:a16="http://schemas.microsoft.com/office/drawing/2014/main" id="{30E0ACF4-5605-4AB7-B550-05EEBE2B3798}"/>
                </a:ext>
              </a:extLst>
            </p:cNvPr>
            <p:cNvSpPr/>
            <p:nvPr/>
          </p:nvSpPr>
          <p:spPr>
            <a:xfrm>
              <a:off x="5924279" y="5100458"/>
              <a:ext cx="15569" cy="12377"/>
            </a:xfrm>
            <a:custGeom>
              <a:avLst/>
              <a:gdLst>
                <a:gd name="connsiteX0" fmla="*/ 17785 w 15569"/>
                <a:gd name="connsiteY0" fmla="*/ 5489 h 12377"/>
                <a:gd name="connsiteX1" fmla="*/ 8837 w 15569"/>
                <a:gd name="connsiteY1" fmla="*/ 13273 h 12377"/>
                <a:gd name="connsiteX2" fmla="*/ 2261 w 15569"/>
                <a:gd name="connsiteY2" fmla="*/ 6697 h 12377"/>
                <a:gd name="connsiteX3" fmla="*/ 7160 w 15569"/>
                <a:gd name="connsiteY3" fmla="*/ 903 h 12377"/>
                <a:gd name="connsiteX4" fmla="*/ 17785 w 15569"/>
                <a:gd name="connsiteY4" fmla="*/ 5489 h 1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9" h="12377">
                  <a:moveTo>
                    <a:pt x="17785" y="5489"/>
                  </a:moveTo>
                  <a:cubicBezTo>
                    <a:pt x="13557" y="9381"/>
                    <a:pt x="11074" y="13385"/>
                    <a:pt x="8837" y="13273"/>
                  </a:cubicBezTo>
                  <a:cubicBezTo>
                    <a:pt x="6601" y="13161"/>
                    <a:pt x="3379" y="9493"/>
                    <a:pt x="2261" y="6697"/>
                  </a:cubicBezTo>
                  <a:cubicBezTo>
                    <a:pt x="1769" y="5511"/>
                    <a:pt x="5303" y="993"/>
                    <a:pt x="7160" y="903"/>
                  </a:cubicBezTo>
                  <a:cubicBezTo>
                    <a:pt x="9956" y="769"/>
                    <a:pt x="12864" y="3185"/>
                    <a:pt x="17785" y="54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: фигура 604">
              <a:extLst>
                <a:ext uri="{FF2B5EF4-FFF2-40B4-BE49-F238E27FC236}">
                  <a16:creationId xmlns:a16="http://schemas.microsoft.com/office/drawing/2014/main" id="{DF1DF42B-A7D6-4335-BFF8-B088CB124700}"/>
                </a:ext>
              </a:extLst>
            </p:cNvPr>
            <p:cNvSpPr/>
            <p:nvPr/>
          </p:nvSpPr>
          <p:spPr>
            <a:xfrm>
              <a:off x="5728517" y="5346555"/>
              <a:ext cx="21585" cy="12235"/>
            </a:xfrm>
            <a:custGeom>
              <a:avLst/>
              <a:gdLst>
                <a:gd name="connsiteX0" fmla="*/ 21451 w 21585"/>
                <a:gd name="connsiteY0" fmla="*/ 13133 h 12235"/>
                <a:gd name="connsiteX1" fmla="*/ 2215 w 21585"/>
                <a:gd name="connsiteY1" fmla="*/ 3739 h 12235"/>
                <a:gd name="connsiteX2" fmla="*/ 3400 w 21585"/>
                <a:gd name="connsiteY2" fmla="*/ 898 h 12235"/>
                <a:gd name="connsiteX3" fmla="*/ 23800 w 21585"/>
                <a:gd name="connsiteY3" fmla="*/ 9398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85" h="12235">
                  <a:moveTo>
                    <a:pt x="21451" y="13133"/>
                  </a:moveTo>
                  <a:lnTo>
                    <a:pt x="2215" y="3739"/>
                  </a:lnTo>
                  <a:cubicBezTo>
                    <a:pt x="2617" y="2799"/>
                    <a:pt x="2997" y="1838"/>
                    <a:pt x="3400" y="898"/>
                  </a:cubicBezTo>
                  <a:lnTo>
                    <a:pt x="23800" y="93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: фигура 605">
              <a:extLst>
                <a:ext uri="{FF2B5EF4-FFF2-40B4-BE49-F238E27FC236}">
                  <a16:creationId xmlns:a16="http://schemas.microsoft.com/office/drawing/2014/main" id="{A0B9D275-A89A-42B4-B7BD-7D23B45D26A4}"/>
                </a:ext>
              </a:extLst>
            </p:cNvPr>
            <p:cNvSpPr/>
            <p:nvPr/>
          </p:nvSpPr>
          <p:spPr>
            <a:xfrm>
              <a:off x="5605090" y="4834711"/>
              <a:ext cx="10244" cy="12100"/>
            </a:xfrm>
            <a:custGeom>
              <a:avLst/>
              <a:gdLst>
                <a:gd name="connsiteX0" fmla="*/ 7158 w 10244"/>
                <a:gd name="connsiteY0" fmla="*/ 12999 h 12100"/>
                <a:gd name="connsiteX1" fmla="*/ 2215 w 10244"/>
                <a:gd name="connsiteY1" fmla="*/ 3358 h 12100"/>
                <a:gd name="connsiteX2" fmla="*/ 6174 w 10244"/>
                <a:gd name="connsiteY2" fmla="*/ 898 h 12100"/>
                <a:gd name="connsiteX3" fmla="*/ 12459 w 10244"/>
                <a:gd name="connsiteY3" fmla="*/ 10292 h 1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4" h="12100">
                  <a:moveTo>
                    <a:pt x="7158" y="12999"/>
                  </a:moveTo>
                  <a:cubicBezTo>
                    <a:pt x="5503" y="9778"/>
                    <a:pt x="3847" y="6579"/>
                    <a:pt x="2215" y="3358"/>
                  </a:cubicBezTo>
                  <a:lnTo>
                    <a:pt x="6174" y="898"/>
                  </a:lnTo>
                  <a:lnTo>
                    <a:pt x="12459" y="1029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: фигура 606">
              <a:extLst>
                <a:ext uri="{FF2B5EF4-FFF2-40B4-BE49-F238E27FC236}">
                  <a16:creationId xmlns:a16="http://schemas.microsoft.com/office/drawing/2014/main" id="{EB40807C-AB33-4FA4-A4DF-00493F7F5CE4}"/>
                </a:ext>
              </a:extLst>
            </p:cNvPr>
            <p:cNvSpPr/>
            <p:nvPr/>
          </p:nvSpPr>
          <p:spPr>
            <a:xfrm>
              <a:off x="6075219" y="5469400"/>
              <a:ext cx="8701" cy="12235"/>
            </a:xfrm>
            <a:custGeom>
              <a:avLst/>
              <a:gdLst>
                <a:gd name="connsiteX0" fmla="*/ 2215 w 8701"/>
                <a:gd name="connsiteY0" fmla="*/ 11344 h 12235"/>
                <a:gd name="connsiteX1" fmla="*/ 7024 w 8701"/>
                <a:gd name="connsiteY1" fmla="*/ 898 h 12235"/>
                <a:gd name="connsiteX2" fmla="*/ 10916 w 8701"/>
                <a:gd name="connsiteY2" fmla="*/ 2687 h 12235"/>
                <a:gd name="connsiteX3" fmla="*/ 6107 w 8701"/>
                <a:gd name="connsiteY3" fmla="*/ 13133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1" h="12235">
                  <a:moveTo>
                    <a:pt x="2215" y="11344"/>
                  </a:moveTo>
                  <a:lnTo>
                    <a:pt x="7024" y="898"/>
                  </a:lnTo>
                  <a:lnTo>
                    <a:pt x="10916" y="2687"/>
                  </a:lnTo>
                  <a:cubicBezTo>
                    <a:pt x="9327" y="6177"/>
                    <a:pt x="7717" y="9644"/>
                    <a:pt x="6107" y="1313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: фигура 607">
              <a:extLst>
                <a:ext uri="{FF2B5EF4-FFF2-40B4-BE49-F238E27FC236}">
                  <a16:creationId xmlns:a16="http://schemas.microsoft.com/office/drawing/2014/main" id="{83A8F384-6D9B-47DB-B386-4D72B1DDCDC5}"/>
                </a:ext>
              </a:extLst>
            </p:cNvPr>
            <p:cNvSpPr/>
            <p:nvPr/>
          </p:nvSpPr>
          <p:spPr>
            <a:xfrm>
              <a:off x="6084234" y="5411377"/>
              <a:ext cx="8611" cy="11541"/>
            </a:xfrm>
            <a:custGeom>
              <a:avLst/>
              <a:gdLst>
                <a:gd name="connsiteX0" fmla="*/ 2215 w 8611"/>
                <a:gd name="connsiteY0" fmla="*/ 10628 h 11541"/>
                <a:gd name="connsiteX1" fmla="*/ 7203 w 8611"/>
                <a:gd name="connsiteY1" fmla="*/ 898 h 11541"/>
                <a:gd name="connsiteX2" fmla="*/ 10826 w 8611"/>
                <a:gd name="connsiteY2" fmla="*/ 2755 h 11541"/>
                <a:gd name="connsiteX3" fmla="*/ 5771 w 8611"/>
                <a:gd name="connsiteY3" fmla="*/ 12440 h 1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1" h="11541">
                  <a:moveTo>
                    <a:pt x="2215" y="10628"/>
                  </a:moveTo>
                  <a:cubicBezTo>
                    <a:pt x="3870" y="7385"/>
                    <a:pt x="5525" y="4142"/>
                    <a:pt x="7203" y="898"/>
                  </a:cubicBezTo>
                  <a:lnTo>
                    <a:pt x="10826" y="2755"/>
                  </a:lnTo>
                  <a:lnTo>
                    <a:pt x="5771" y="1244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: фигура 608">
              <a:extLst>
                <a:ext uri="{FF2B5EF4-FFF2-40B4-BE49-F238E27FC236}">
                  <a16:creationId xmlns:a16="http://schemas.microsoft.com/office/drawing/2014/main" id="{5C07526D-9A6A-42DF-9514-FFEE87FD972C}"/>
                </a:ext>
              </a:extLst>
            </p:cNvPr>
            <p:cNvSpPr/>
            <p:nvPr/>
          </p:nvSpPr>
          <p:spPr>
            <a:xfrm>
              <a:off x="6046141" y="5075412"/>
              <a:ext cx="11966" cy="8164"/>
            </a:xfrm>
            <a:custGeom>
              <a:avLst/>
              <a:gdLst>
                <a:gd name="connsiteX0" fmla="*/ 14181 w 11966"/>
                <a:gd name="connsiteY0" fmla="*/ 5752 h 8164"/>
                <a:gd name="connsiteX1" fmla="*/ 6151 w 11966"/>
                <a:gd name="connsiteY1" fmla="*/ 9062 h 8164"/>
                <a:gd name="connsiteX2" fmla="*/ 2215 w 11966"/>
                <a:gd name="connsiteY2" fmla="*/ 5058 h 8164"/>
                <a:gd name="connsiteX3" fmla="*/ 8455 w 11966"/>
                <a:gd name="connsiteY3" fmla="*/ 920 h 8164"/>
                <a:gd name="connsiteX4" fmla="*/ 14181 w 11966"/>
                <a:gd name="connsiteY4" fmla="*/ 5752 h 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6" h="8164">
                  <a:moveTo>
                    <a:pt x="14181" y="5752"/>
                  </a:moveTo>
                  <a:cubicBezTo>
                    <a:pt x="10692" y="7318"/>
                    <a:pt x="8455" y="8995"/>
                    <a:pt x="6151" y="9062"/>
                  </a:cubicBezTo>
                  <a:cubicBezTo>
                    <a:pt x="4876" y="9062"/>
                    <a:pt x="3534" y="6490"/>
                    <a:pt x="2215" y="5058"/>
                  </a:cubicBezTo>
                  <a:cubicBezTo>
                    <a:pt x="4049" y="3336"/>
                    <a:pt x="6151" y="1927"/>
                    <a:pt x="8455" y="920"/>
                  </a:cubicBezTo>
                  <a:cubicBezTo>
                    <a:pt x="9395" y="630"/>
                    <a:pt x="11207" y="3224"/>
                    <a:pt x="14181" y="575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: фигура 609">
              <a:extLst>
                <a:ext uri="{FF2B5EF4-FFF2-40B4-BE49-F238E27FC236}">
                  <a16:creationId xmlns:a16="http://schemas.microsoft.com/office/drawing/2014/main" id="{233A6144-B697-4FD9-B550-3A06492E2F71}"/>
                </a:ext>
              </a:extLst>
            </p:cNvPr>
            <p:cNvSpPr/>
            <p:nvPr/>
          </p:nvSpPr>
          <p:spPr>
            <a:xfrm>
              <a:off x="5704158" y="5068142"/>
              <a:ext cx="7806" cy="8456"/>
            </a:xfrm>
            <a:custGeom>
              <a:avLst/>
              <a:gdLst>
                <a:gd name="connsiteX0" fmla="*/ 10021 w 7806"/>
                <a:gd name="connsiteY0" fmla="*/ 6781 h 8456"/>
                <a:gd name="connsiteX1" fmla="*/ 4854 w 7806"/>
                <a:gd name="connsiteY1" fmla="*/ 9286 h 8456"/>
                <a:gd name="connsiteX2" fmla="*/ 2215 w 7806"/>
                <a:gd name="connsiteY2" fmla="*/ 4186 h 8456"/>
                <a:gd name="connsiteX3" fmla="*/ 6397 w 7806"/>
                <a:gd name="connsiteY3" fmla="*/ 898 h 8456"/>
                <a:gd name="connsiteX4" fmla="*/ 10021 w 7806"/>
                <a:gd name="connsiteY4" fmla="*/ 6781 h 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6" h="8456">
                  <a:moveTo>
                    <a:pt x="10021" y="6781"/>
                  </a:moveTo>
                  <a:cubicBezTo>
                    <a:pt x="7784" y="7899"/>
                    <a:pt x="5413" y="9733"/>
                    <a:pt x="4854" y="9286"/>
                  </a:cubicBezTo>
                  <a:cubicBezTo>
                    <a:pt x="3288" y="8033"/>
                    <a:pt x="2349" y="6177"/>
                    <a:pt x="2215" y="4186"/>
                  </a:cubicBezTo>
                  <a:cubicBezTo>
                    <a:pt x="2215" y="2978"/>
                    <a:pt x="4921" y="1949"/>
                    <a:pt x="6397" y="898"/>
                  </a:cubicBezTo>
                  <a:cubicBezTo>
                    <a:pt x="7449" y="2576"/>
                    <a:pt x="8478" y="4276"/>
                    <a:pt x="10021" y="67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: фигура 610">
              <a:extLst>
                <a:ext uri="{FF2B5EF4-FFF2-40B4-BE49-F238E27FC236}">
                  <a16:creationId xmlns:a16="http://schemas.microsoft.com/office/drawing/2014/main" id="{848D1986-76E4-4B4A-B821-AEB07251E1E0}"/>
                </a:ext>
              </a:extLst>
            </p:cNvPr>
            <p:cNvSpPr/>
            <p:nvPr/>
          </p:nvSpPr>
          <p:spPr>
            <a:xfrm>
              <a:off x="5614328" y="4299760"/>
              <a:ext cx="9696" cy="9506"/>
            </a:xfrm>
            <a:custGeom>
              <a:avLst/>
              <a:gdLst>
                <a:gd name="connsiteX0" fmla="*/ 8321 w 9696"/>
                <a:gd name="connsiteY0" fmla="*/ 10405 h 9506"/>
                <a:gd name="connsiteX1" fmla="*/ 2215 w 9696"/>
                <a:gd name="connsiteY1" fmla="*/ 3940 h 9506"/>
                <a:gd name="connsiteX2" fmla="*/ 7113 w 9696"/>
                <a:gd name="connsiteY2" fmla="*/ 898 h 9506"/>
                <a:gd name="connsiteX3" fmla="*/ 11855 w 9696"/>
                <a:gd name="connsiteY3" fmla="*/ 4119 h 9506"/>
                <a:gd name="connsiteX4" fmla="*/ 8321 w 9696"/>
                <a:gd name="connsiteY4" fmla="*/ 10405 h 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6" h="9506">
                  <a:moveTo>
                    <a:pt x="8321" y="10405"/>
                  </a:moveTo>
                  <a:lnTo>
                    <a:pt x="2215" y="3940"/>
                  </a:lnTo>
                  <a:cubicBezTo>
                    <a:pt x="3847" y="2844"/>
                    <a:pt x="5503" y="876"/>
                    <a:pt x="7113" y="898"/>
                  </a:cubicBezTo>
                  <a:cubicBezTo>
                    <a:pt x="9126" y="1144"/>
                    <a:pt x="10893" y="2330"/>
                    <a:pt x="11855" y="4119"/>
                  </a:cubicBezTo>
                  <a:cubicBezTo>
                    <a:pt x="12280" y="5237"/>
                    <a:pt x="10178" y="7295"/>
                    <a:pt x="8321" y="104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: фигура 611">
              <a:extLst>
                <a:ext uri="{FF2B5EF4-FFF2-40B4-BE49-F238E27FC236}">
                  <a16:creationId xmlns:a16="http://schemas.microsoft.com/office/drawing/2014/main" id="{F1C6E3BF-EF68-4E5E-88E7-14F0B567C2EE}"/>
                </a:ext>
              </a:extLst>
            </p:cNvPr>
            <p:cNvSpPr/>
            <p:nvPr/>
          </p:nvSpPr>
          <p:spPr>
            <a:xfrm>
              <a:off x="5796403" y="5373864"/>
              <a:ext cx="8298" cy="5867"/>
            </a:xfrm>
            <a:custGeom>
              <a:avLst/>
              <a:gdLst>
                <a:gd name="connsiteX0" fmla="*/ 10513 w 8298"/>
                <a:gd name="connsiteY0" fmla="*/ 3630 h 5867"/>
                <a:gd name="connsiteX1" fmla="*/ 7851 w 8298"/>
                <a:gd name="connsiteY1" fmla="*/ 6761 h 5867"/>
                <a:gd name="connsiteX2" fmla="*/ 2215 w 8298"/>
                <a:gd name="connsiteY2" fmla="*/ 4524 h 5867"/>
                <a:gd name="connsiteX3" fmla="*/ 5189 w 8298"/>
                <a:gd name="connsiteY3" fmla="*/ 900 h 5867"/>
                <a:gd name="connsiteX4" fmla="*/ 10513 w 8298"/>
                <a:gd name="connsiteY4" fmla="*/ 3630 h 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8" h="5867">
                  <a:moveTo>
                    <a:pt x="10513" y="3630"/>
                  </a:moveTo>
                  <a:cubicBezTo>
                    <a:pt x="9350" y="5061"/>
                    <a:pt x="8411" y="6873"/>
                    <a:pt x="7851" y="6761"/>
                  </a:cubicBezTo>
                  <a:cubicBezTo>
                    <a:pt x="5905" y="6224"/>
                    <a:pt x="4004" y="5464"/>
                    <a:pt x="2215" y="4524"/>
                  </a:cubicBezTo>
                  <a:cubicBezTo>
                    <a:pt x="3199" y="3227"/>
                    <a:pt x="4317" y="811"/>
                    <a:pt x="5189" y="900"/>
                  </a:cubicBezTo>
                  <a:cubicBezTo>
                    <a:pt x="7113" y="1482"/>
                    <a:pt x="8925" y="2422"/>
                    <a:pt x="10513" y="363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: фигура 612">
              <a:extLst>
                <a:ext uri="{FF2B5EF4-FFF2-40B4-BE49-F238E27FC236}">
                  <a16:creationId xmlns:a16="http://schemas.microsoft.com/office/drawing/2014/main" id="{70751A9F-9A82-4133-B738-73B80ADBFF74}"/>
                </a:ext>
              </a:extLst>
            </p:cNvPr>
            <p:cNvSpPr/>
            <p:nvPr/>
          </p:nvSpPr>
          <p:spPr>
            <a:xfrm>
              <a:off x="5819792" y="5383015"/>
              <a:ext cx="10431" cy="8119"/>
            </a:xfrm>
            <a:custGeom>
              <a:avLst/>
              <a:gdLst>
                <a:gd name="connsiteX0" fmla="*/ 10723 w 10431"/>
                <a:gd name="connsiteY0" fmla="*/ 9018 h 8119"/>
                <a:gd name="connsiteX1" fmla="*/ 2268 w 10431"/>
                <a:gd name="connsiteY1" fmla="*/ 4544 h 8119"/>
                <a:gd name="connsiteX2" fmla="*/ 3341 w 10431"/>
                <a:gd name="connsiteY2" fmla="*/ 898 h 8119"/>
                <a:gd name="connsiteX3" fmla="*/ 12646 w 10431"/>
                <a:gd name="connsiteY3" fmla="*/ 4096 h 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31" h="8119">
                  <a:moveTo>
                    <a:pt x="10723" y="9018"/>
                  </a:moveTo>
                  <a:cubicBezTo>
                    <a:pt x="7882" y="7608"/>
                    <a:pt x="4952" y="6311"/>
                    <a:pt x="2268" y="4544"/>
                  </a:cubicBezTo>
                  <a:cubicBezTo>
                    <a:pt x="1977" y="4387"/>
                    <a:pt x="2961" y="2173"/>
                    <a:pt x="3341" y="898"/>
                  </a:cubicBezTo>
                  <a:lnTo>
                    <a:pt x="12646" y="4096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: фигура 613">
              <a:extLst>
                <a:ext uri="{FF2B5EF4-FFF2-40B4-BE49-F238E27FC236}">
                  <a16:creationId xmlns:a16="http://schemas.microsoft.com/office/drawing/2014/main" id="{7256369B-5F32-4E79-ABC1-F619184C5245}"/>
                </a:ext>
              </a:extLst>
            </p:cNvPr>
            <p:cNvSpPr/>
            <p:nvPr/>
          </p:nvSpPr>
          <p:spPr>
            <a:xfrm>
              <a:off x="5080270" y="2501237"/>
              <a:ext cx="175590" cy="40852"/>
            </a:xfrm>
            <a:custGeom>
              <a:avLst/>
              <a:gdLst>
                <a:gd name="connsiteX0" fmla="*/ 3581 w 175590"/>
                <a:gd name="connsiteY0" fmla="*/ 41750 h 40852"/>
                <a:gd name="connsiteX1" fmla="*/ 14765 w 175590"/>
                <a:gd name="connsiteY1" fmla="*/ 16341 h 40852"/>
                <a:gd name="connsiteX2" fmla="*/ 79498 w 175590"/>
                <a:gd name="connsiteY2" fmla="*/ 1332 h 40852"/>
                <a:gd name="connsiteX3" fmla="*/ 92628 w 175590"/>
                <a:gd name="connsiteY3" fmla="*/ 2271 h 40852"/>
                <a:gd name="connsiteX4" fmla="*/ 166151 w 175590"/>
                <a:gd name="connsiteY4" fmla="*/ 27368 h 40852"/>
                <a:gd name="connsiteX5" fmla="*/ 177805 w 175590"/>
                <a:gd name="connsiteY5" fmla="*/ 36091 h 40852"/>
                <a:gd name="connsiteX6" fmla="*/ 3581 w 175590"/>
                <a:gd name="connsiteY6" fmla="*/ 41750 h 4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590" h="40852">
                  <a:moveTo>
                    <a:pt x="3581" y="41750"/>
                  </a:moveTo>
                  <a:cubicBezTo>
                    <a:pt x="2" y="29582"/>
                    <a:pt x="3358" y="19606"/>
                    <a:pt x="14765" y="16341"/>
                  </a:cubicBezTo>
                  <a:cubicBezTo>
                    <a:pt x="36037" y="10279"/>
                    <a:pt x="57823" y="5917"/>
                    <a:pt x="79498" y="1332"/>
                  </a:cubicBezTo>
                  <a:cubicBezTo>
                    <a:pt x="83882" y="524"/>
                    <a:pt x="88400" y="848"/>
                    <a:pt x="92628" y="2271"/>
                  </a:cubicBezTo>
                  <a:cubicBezTo>
                    <a:pt x="117233" y="10339"/>
                    <a:pt x="141748" y="18705"/>
                    <a:pt x="166151" y="27368"/>
                  </a:cubicBezTo>
                  <a:cubicBezTo>
                    <a:pt x="170670" y="29321"/>
                    <a:pt x="174651" y="32309"/>
                    <a:pt x="177805" y="36091"/>
                  </a:cubicBezTo>
                  <a:cubicBezTo>
                    <a:pt x="118754" y="17034"/>
                    <a:pt x="60597" y="10681"/>
                    <a:pt x="3581" y="417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: фигура 614">
              <a:extLst>
                <a:ext uri="{FF2B5EF4-FFF2-40B4-BE49-F238E27FC236}">
                  <a16:creationId xmlns:a16="http://schemas.microsoft.com/office/drawing/2014/main" id="{B669D53F-FE6C-4BD4-B9F9-4F18E0733413}"/>
                </a:ext>
              </a:extLst>
            </p:cNvPr>
            <p:cNvSpPr/>
            <p:nvPr/>
          </p:nvSpPr>
          <p:spPr>
            <a:xfrm>
              <a:off x="5223785" y="2874210"/>
              <a:ext cx="56680" cy="51086"/>
            </a:xfrm>
            <a:custGeom>
              <a:avLst/>
              <a:gdLst>
                <a:gd name="connsiteX0" fmla="*/ 58895 w 56680"/>
                <a:gd name="connsiteY0" fmla="*/ 2507 h 51086"/>
                <a:gd name="connsiteX1" fmla="*/ 56658 w 56680"/>
                <a:gd name="connsiteY1" fmla="*/ 51985 h 51086"/>
                <a:gd name="connsiteX2" fmla="*/ 2215 w 56680"/>
                <a:gd name="connsiteY2" fmla="*/ 9217 h 51086"/>
                <a:gd name="connsiteX3" fmla="*/ 58895 w 56680"/>
                <a:gd name="connsiteY3" fmla="*/ 2507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80" h="51086">
                  <a:moveTo>
                    <a:pt x="58895" y="2507"/>
                  </a:moveTo>
                  <a:cubicBezTo>
                    <a:pt x="58201" y="18165"/>
                    <a:pt x="57553" y="32659"/>
                    <a:pt x="56658" y="51985"/>
                  </a:cubicBezTo>
                  <a:lnTo>
                    <a:pt x="2215" y="9217"/>
                  </a:lnTo>
                  <a:cubicBezTo>
                    <a:pt x="16262" y="1031"/>
                    <a:pt x="33686" y="-915"/>
                    <a:pt x="58895" y="250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: фигура 615">
              <a:extLst>
                <a:ext uri="{FF2B5EF4-FFF2-40B4-BE49-F238E27FC236}">
                  <a16:creationId xmlns:a16="http://schemas.microsoft.com/office/drawing/2014/main" id="{E8C01A3B-8C9E-4905-A72C-AC95253D3D7F}"/>
                </a:ext>
              </a:extLst>
            </p:cNvPr>
            <p:cNvSpPr/>
            <p:nvPr/>
          </p:nvSpPr>
          <p:spPr>
            <a:xfrm>
              <a:off x="5302251" y="2630890"/>
              <a:ext cx="32634" cy="121839"/>
            </a:xfrm>
            <a:custGeom>
              <a:avLst/>
              <a:gdLst>
                <a:gd name="connsiteX0" fmla="*/ 34850 w 32634"/>
                <a:gd name="connsiteY0" fmla="*/ 122445 h 121839"/>
                <a:gd name="connsiteX1" fmla="*/ 16955 w 32634"/>
                <a:gd name="connsiteY1" fmla="*/ 109203 h 121839"/>
                <a:gd name="connsiteX2" fmla="*/ 10468 w 32634"/>
                <a:gd name="connsiteY2" fmla="*/ 36597 h 121839"/>
                <a:gd name="connsiteX3" fmla="*/ 4004 w 32634"/>
                <a:gd name="connsiteY3" fmla="*/ 17920 h 121839"/>
                <a:gd name="connsiteX4" fmla="*/ 2215 w 32634"/>
                <a:gd name="connsiteY4" fmla="*/ 898 h 121839"/>
                <a:gd name="connsiteX5" fmla="*/ 20668 w 32634"/>
                <a:gd name="connsiteY5" fmla="*/ 28366 h 121839"/>
                <a:gd name="connsiteX6" fmla="*/ 30510 w 32634"/>
                <a:gd name="connsiteY6" fmla="*/ 94239 h 121839"/>
                <a:gd name="connsiteX7" fmla="*/ 34850 w 32634"/>
                <a:gd name="connsiteY7" fmla="*/ 122445 h 12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34" h="121839">
                  <a:moveTo>
                    <a:pt x="34850" y="122445"/>
                  </a:moveTo>
                  <a:cubicBezTo>
                    <a:pt x="22010" y="124100"/>
                    <a:pt x="17805" y="118598"/>
                    <a:pt x="16955" y="109203"/>
                  </a:cubicBezTo>
                  <a:cubicBezTo>
                    <a:pt x="14718" y="85001"/>
                    <a:pt x="13130" y="60732"/>
                    <a:pt x="10468" y="36597"/>
                  </a:cubicBezTo>
                  <a:cubicBezTo>
                    <a:pt x="9753" y="30222"/>
                    <a:pt x="5749" y="24272"/>
                    <a:pt x="4004" y="17920"/>
                  </a:cubicBezTo>
                  <a:cubicBezTo>
                    <a:pt x="2841" y="13648"/>
                    <a:pt x="2998" y="8973"/>
                    <a:pt x="2215" y="898"/>
                  </a:cubicBezTo>
                  <a:cubicBezTo>
                    <a:pt x="15479" y="8906"/>
                    <a:pt x="19080" y="18009"/>
                    <a:pt x="20668" y="28366"/>
                  </a:cubicBezTo>
                  <a:cubicBezTo>
                    <a:pt x="24001" y="50309"/>
                    <a:pt x="27222" y="72274"/>
                    <a:pt x="30510" y="94239"/>
                  </a:cubicBezTo>
                  <a:cubicBezTo>
                    <a:pt x="31830" y="102918"/>
                    <a:pt x="33194" y="111597"/>
                    <a:pt x="34850" y="1224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: фигура 616">
              <a:extLst>
                <a:ext uri="{FF2B5EF4-FFF2-40B4-BE49-F238E27FC236}">
                  <a16:creationId xmlns:a16="http://schemas.microsoft.com/office/drawing/2014/main" id="{88BCEBF5-2AA5-4066-A899-6ACF85DD1B60}"/>
                </a:ext>
              </a:extLst>
            </p:cNvPr>
            <p:cNvSpPr/>
            <p:nvPr/>
          </p:nvSpPr>
          <p:spPr>
            <a:xfrm>
              <a:off x="5337392" y="2800528"/>
              <a:ext cx="32829" cy="80032"/>
            </a:xfrm>
            <a:custGeom>
              <a:avLst/>
              <a:gdLst>
                <a:gd name="connsiteX0" fmla="*/ 2215 w 32829"/>
                <a:gd name="connsiteY0" fmla="*/ 898 h 80032"/>
                <a:gd name="connsiteX1" fmla="*/ 34983 w 32829"/>
                <a:gd name="connsiteY1" fmla="*/ 80930 h 80032"/>
                <a:gd name="connsiteX2" fmla="*/ 12235 w 32829"/>
                <a:gd name="connsiteY2" fmla="*/ 43106 h 80032"/>
                <a:gd name="connsiteX3" fmla="*/ 2215 w 32829"/>
                <a:gd name="connsiteY3" fmla="*/ 898 h 8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29" h="80032">
                  <a:moveTo>
                    <a:pt x="2215" y="898"/>
                  </a:moveTo>
                  <a:cubicBezTo>
                    <a:pt x="18387" y="12820"/>
                    <a:pt x="36214" y="60933"/>
                    <a:pt x="34983" y="80930"/>
                  </a:cubicBezTo>
                  <a:cubicBezTo>
                    <a:pt x="17291" y="73728"/>
                    <a:pt x="16776" y="56751"/>
                    <a:pt x="12235" y="43106"/>
                  </a:cubicBezTo>
                  <a:cubicBezTo>
                    <a:pt x="7695" y="29462"/>
                    <a:pt x="5458" y="15035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: фигура 617">
              <a:extLst>
                <a:ext uri="{FF2B5EF4-FFF2-40B4-BE49-F238E27FC236}">
                  <a16:creationId xmlns:a16="http://schemas.microsoft.com/office/drawing/2014/main" id="{75CBCA41-B110-41C5-B238-9478D935EBC5}"/>
                </a:ext>
              </a:extLst>
            </p:cNvPr>
            <p:cNvSpPr/>
            <p:nvPr/>
          </p:nvSpPr>
          <p:spPr>
            <a:xfrm>
              <a:off x="5327147" y="2617604"/>
              <a:ext cx="38853" cy="82761"/>
            </a:xfrm>
            <a:custGeom>
              <a:avLst/>
              <a:gdLst>
                <a:gd name="connsiteX0" fmla="*/ 14964 w 38853"/>
                <a:gd name="connsiteY0" fmla="*/ 14319 h 82761"/>
                <a:gd name="connsiteX1" fmla="*/ 41068 w 38853"/>
                <a:gd name="connsiteY1" fmla="*/ 83659 h 82761"/>
                <a:gd name="connsiteX2" fmla="*/ 2215 w 38853"/>
                <a:gd name="connsiteY2" fmla="*/ 898 h 82761"/>
                <a:gd name="connsiteX3" fmla="*/ 15635 w 38853"/>
                <a:gd name="connsiteY3" fmla="*/ 14967 h 8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3" h="82761">
                  <a:moveTo>
                    <a:pt x="14964" y="14319"/>
                  </a:moveTo>
                  <a:lnTo>
                    <a:pt x="41068" y="83659"/>
                  </a:lnTo>
                  <a:cubicBezTo>
                    <a:pt x="23554" y="58205"/>
                    <a:pt x="8388" y="31878"/>
                    <a:pt x="2215" y="898"/>
                  </a:cubicBezTo>
                  <a:cubicBezTo>
                    <a:pt x="6688" y="5566"/>
                    <a:pt x="11162" y="10255"/>
                    <a:pt x="15635" y="149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: фигура 618">
              <a:extLst>
                <a:ext uri="{FF2B5EF4-FFF2-40B4-BE49-F238E27FC236}">
                  <a16:creationId xmlns:a16="http://schemas.microsoft.com/office/drawing/2014/main" id="{13082427-7E34-4681-9219-4FE9A9EE4369}"/>
                </a:ext>
              </a:extLst>
            </p:cNvPr>
            <p:cNvSpPr/>
            <p:nvPr/>
          </p:nvSpPr>
          <p:spPr>
            <a:xfrm>
              <a:off x="5337816" y="2695466"/>
              <a:ext cx="15211" cy="41537"/>
            </a:xfrm>
            <a:custGeom>
              <a:avLst/>
              <a:gdLst>
                <a:gd name="connsiteX0" fmla="*/ 14696 w 15211"/>
                <a:gd name="connsiteY0" fmla="*/ 42435 h 41537"/>
                <a:gd name="connsiteX1" fmla="*/ 2215 w 15211"/>
                <a:gd name="connsiteY1" fmla="*/ 898 h 41537"/>
                <a:gd name="connsiteX2" fmla="*/ 14696 w 15211"/>
                <a:gd name="connsiteY2" fmla="*/ 42435 h 4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11" h="41537">
                  <a:moveTo>
                    <a:pt x="14696" y="42435"/>
                  </a:moveTo>
                  <a:cubicBezTo>
                    <a:pt x="4071" y="30468"/>
                    <a:pt x="2617" y="25100"/>
                    <a:pt x="2215" y="898"/>
                  </a:cubicBezTo>
                  <a:cubicBezTo>
                    <a:pt x="17492" y="8772"/>
                    <a:pt x="20444" y="17674"/>
                    <a:pt x="14696" y="4243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: фигура 619">
              <a:extLst>
                <a:ext uri="{FF2B5EF4-FFF2-40B4-BE49-F238E27FC236}">
                  <a16:creationId xmlns:a16="http://schemas.microsoft.com/office/drawing/2014/main" id="{05780CE3-80A0-44D5-8853-AFD11CD60D18}"/>
                </a:ext>
              </a:extLst>
            </p:cNvPr>
            <p:cNvSpPr/>
            <p:nvPr/>
          </p:nvSpPr>
          <p:spPr>
            <a:xfrm>
              <a:off x="5321935" y="2359724"/>
              <a:ext cx="12554" cy="22837"/>
            </a:xfrm>
            <a:custGeom>
              <a:avLst/>
              <a:gdLst>
                <a:gd name="connsiteX0" fmla="*/ 2215 w 12554"/>
                <a:gd name="connsiteY0" fmla="*/ 20515 h 22837"/>
                <a:gd name="connsiteX1" fmla="*/ 11810 w 12554"/>
                <a:gd name="connsiteY1" fmla="*/ 898 h 22837"/>
                <a:gd name="connsiteX2" fmla="*/ 7583 w 12554"/>
                <a:gd name="connsiteY2" fmla="*/ 23736 h 2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54" h="22837">
                  <a:moveTo>
                    <a:pt x="2215" y="20515"/>
                  </a:moveTo>
                  <a:lnTo>
                    <a:pt x="11810" y="898"/>
                  </a:lnTo>
                  <a:cubicBezTo>
                    <a:pt x="15993" y="10807"/>
                    <a:pt x="16687" y="19106"/>
                    <a:pt x="7583" y="2373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: фигура 620">
              <a:extLst>
                <a:ext uri="{FF2B5EF4-FFF2-40B4-BE49-F238E27FC236}">
                  <a16:creationId xmlns:a16="http://schemas.microsoft.com/office/drawing/2014/main" id="{BA091C49-ECC3-4559-9ECC-A0057FF7FAC3}"/>
                </a:ext>
              </a:extLst>
            </p:cNvPr>
            <p:cNvSpPr/>
            <p:nvPr/>
          </p:nvSpPr>
          <p:spPr>
            <a:xfrm>
              <a:off x="5271845" y="2855913"/>
              <a:ext cx="8780" cy="10668"/>
            </a:xfrm>
            <a:custGeom>
              <a:avLst/>
              <a:gdLst>
                <a:gd name="connsiteX0" fmla="*/ 6428 w 8780"/>
                <a:gd name="connsiteY0" fmla="*/ 11566 h 10668"/>
                <a:gd name="connsiteX1" fmla="*/ 2223 w 8780"/>
                <a:gd name="connsiteY1" fmla="*/ 4297 h 10668"/>
                <a:gd name="connsiteX2" fmla="*/ 6137 w 8780"/>
                <a:gd name="connsiteY2" fmla="*/ 919 h 10668"/>
                <a:gd name="connsiteX3" fmla="*/ 10969 w 8780"/>
                <a:gd name="connsiteY3" fmla="*/ 6220 h 10668"/>
                <a:gd name="connsiteX4" fmla="*/ 6428 w 8780"/>
                <a:gd name="connsiteY4" fmla="*/ 11566 h 1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0" h="10668">
                  <a:moveTo>
                    <a:pt x="6428" y="11566"/>
                  </a:moveTo>
                  <a:cubicBezTo>
                    <a:pt x="4527" y="8502"/>
                    <a:pt x="2715" y="6556"/>
                    <a:pt x="2223" y="4297"/>
                  </a:cubicBezTo>
                  <a:cubicBezTo>
                    <a:pt x="2021" y="3447"/>
                    <a:pt x="5667" y="628"/>
                    <a:pt x="6137" y="919"/>
                  </a:cubicBezTo>
                  <a:cubicBezTo>
                    <a:pt x="8195" y="2228"/>
                    <a:pt x="9850" y="4057"/>
                    <a:pt x="10969" y="6220"/>
                  </a:cubicBezTo>
                  <a:cubicBezTo>
                    <a:pt x="11282" y="6914"/>
                    <a:pt x="8732" y="8927"/>
                    <a:pt x="6428" y="1156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: фигура 621">
              <a:extLst>
                <a:ext uri="{FF2B5EF4-FFF2-40B4-BE49-F238E27FC236}">
                  <a16:creationId xmlns:a16="http://schemas.microsoft.com/office/drawing/2014/main" id="{BC647DBB-4B7F-4964-B8F3-3039C832A538}"/>
                </a:ext>
              </a:extLst>
            </p:cNvPr>
            <p:cNvSpPr/>
            <p:nvPr/>
          </p:nvSpPr>
          <p:spPr>
            <a:xfrm>
              <a:off x="5335018" y="2529027"/>
              <a:ext cx="8502" cy="15545"/>
            </a:xfrm>
            <a:custGeom>
              <a:avLst/>
              <a:gdLst>
                <a:gd name="connsiteX0" fmla="*/ 9397 w 8502"/>
                <a:gd name="connsiteY0" fmla="*/ 898 h 15545"/>
                <a:gd name="connsiteX1" fmla="*/ 10717 w 8502"/>
                <a:gd name="connsiteY1" fmla="*/ 16444 h 15545"/>
                <a:gd name="connsiteX2" fmla="*/ 9397 w 8502"/>
                <a:gd name="connsiteY2" fmla="*/ 898 h 1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2" h="15545">
                  <a:moveTo>
                    <a:pt x="9397" y="898"/>
                  </a:moveTo>
                  <a:cubicBezTo>
                    <a:pt x="9778" y="5372"/>
                    <a:pt x="10158" y="9845"/>
                    <a:pt x="10717" y="16444"/>
                  </a:cubicBezTo>
                  <a:cubicBezTo>
                    <a:pt x="-959" y="12015"/>
                    <a:pt x="160" y="6915"/>
                    <a:pt x="939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: фигура 622">
              <a:extLst>
                <a:ext uri="{FF2B5EF4-FFF2-40B4-BE49-F238E27FC236}">
                  <a16:creationId xmlns:a16="http://schemas.microsoft.com/office/drawing/2014/main" id="{C21F8F47-9C1D-4D09-B29E-BDA641A90EFF}"/>
                </a:ext>
              </a:extLst>
            </p:cNvPr>
            <p:cNvSpPr/>
            <p:nvPr/>
          </p:nvSpPr>
          <p:spPr>
            <a:xfrm>
              <a:off x="6696432" y="6464206"/>
              <a:ext cx="8421" cy="9646"/>
            </a:xfrm>
            <a:custGeom>
              <a:avLst/>
              <a:gdLst>
                <a:gd name="connsiteX0" fmla="*/ 10636 w 8421"/>
                <a:gd name="connsiteY0" fmla="*/ 5557 h 9646"/>
                <a:gd name="connsiteX1" fmla="*/ 6431 w 8421"/>
                <a:gd name="connsiteY1" fmla="*/ 10545 h 9646"/>
                <a:gd name="connsiteX2" fmla="*/ 2226 w 8421"/>
                <a:gd name="connsiteY2" fmla="*/ 4259 h 9646"/>
                <a:gd name="connsiteX3" fmla="*/ 6476 w 8421"/>
                <a:gd name="connsiteY3" fmla="*/ 904 h 9646"/>
                <a:gd name="connsiteX4" fmla="*/ 10636 w 8421"/>
                <a:gd name="connsiteY4" fmla="*/ 5557 h 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1" h="9646">
                  <a:moveTo>
                    <a:pt x="10636" y="5557"/>
                  </a:moveTo>
                  <a:lnTo>
                    <a:pt x="6431" y="10545"/>
                  </a:lnTo>
                  <a:cubicBezTo>
                    <a:pt x="4754" y="8643"/>
                    <a:pt x="3322" y="6541"/>
                    <a:pt x="2226" y="4259"/>
                  </a:cubicBezTo>
                  <a:cubicBezTo>
                    <a:pt x="2002" y="3633"/>
                    <a:pt x="5112" y="747"/>
                    <a:pt x="6476" y="904"/>
                  </a:cubicBezTo>
                  <a:cubicBezTo>
                    <a:pt x="7840" y="1061"/>
                    <a:pt x="9048" y="3655"/>
                    <a:pt x="10636" y="555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: фигура 623">
              <a:extLst>
                <a:ext uri="{FF2B5EF4-FFF2-40B4-BE49-F238E27FC236}">
                  <a16:creationId xmlns:a16="http://schemas.microsoft.com/office/drawing/2014/main" id="{DA4BA7A1-4DE8-4930-84B2-FFA87D000BC4}"/>
                </a:ext>
              </a:extLst>
            </p:cNvPr>
            <p:cNvSpPr/>
            <p:nvPr/>
          </p:nvSpPr>
          <p:spPr>
            <a:xfrm>
              <a:off x="6661704" y="6371207"/>
              <a:ext cx="5930" cy="8141"/>
            </a:xfrm>
            <a:custGeom>
              <a:avLst/>
              <a:gdLst>
                <a:gd name="connsiteX0" fmla="*/ 4788 w 5930"/>
                <a:gd name="connsiteY0" fmla="*/ 898 h 8141"/>
                <a:gd name="connsiteX1" fmla="*/ 8143 w 5930"/>
                <a:gd name="connsiteY1" fmla="*/ 3135 h 8141"/>
                <a:gd name="connsiteX2" fmla="*/ 6399 w 5930"/>
                <a:gd name="connsiteY2" fmla="*/ 9040 h 8141"/>
                <a:gd name="connsiteX3" fmla="*/ 2216 w 5930"/>
                <a:gd name="connsiteY3" fmla="*/ 6423 h 8141"/>
                <a:gd name="connsiteX4" fmla="*/ 4788 w 5930"/>
                <a:gd name="connsiteY4" fmla="*/ 898 h 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0" h="8141">
                  <a:moveTo>
                    <a:pt x="4788" y="898"/>
                  </a:moveTo>
                  <a:cubicBezTo>
                    <a:pt x="6287" y="1860"/>
                    <a:pt x="8210" y="2620"/>
                    <a:pt x="8143" y="3135"/>
                  </a:cubicBezTo>
                  <a:cubicBezTo>
                    <a:pt x="7763" y="5148"/>
                    <a:pt x="7181" y="7139"/>
                    <a:pt x="6399" y="9040"/>
                  </a:cubicBezTo>
                  <a:cubicBezTo>
                    <a:pt x="4922" y="8168"/>
                    <a:pt x="2149" y="7161"/>
                    <a:pt x="2216" y="6423"/>
                  </a:cubicBezTo>
                  <a:cubicBezTo>
                    <a:pt x="2753" y="4455"/>
                    <a:pt x="3625" y="2576"/>
                    <a:pt x="478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: фигура 624">
              <a:extLst>
                <a:ext uri="{FF2B5EF4-FFF2-40B4-BE49-F238E27FC236}">
                  <a16:creationId xmlns:a16="http://schemas.microsoft.com/office/drawing/2014/main" id="{08EBC615-84F8-45BE-8FD1-A36FAF699607}"/>
                </a:ext>
              </a:extLst>
            </p:cNvPr>
            <p:cNvSpPr/>
            <p:nvPr/>
          </p:nvSpPr>
          <p:spPr>
            <a:xfrm>
              <a:off x="6843929" y="5445906"/>
              <a:ext cx="86035" cy="37307"/>
            </a:xfrm>
            <a:custGeom>
              <a:avLst/>
              <a:gdLst>
                <a:gd name="connsiteX0" fmla="*/ 4370 w 86035"/>
                <a:gd name="connsiteY0" fmla="*/ 1129 h 37307"/>
                <a:gd name="connsiteX1" fmla="*/ 32531 w 86035"/>
                <a:gd name="connsiteY1" fmla="*/ 16519 h 37307"/>
                <a:gd name="connsiteX2" fmla="*/ 53423 w 86035"/>
                <a:gd name="connsiteY2" fmla="*/ 23229 h 37307"/>
                <a:gd name="connsiteX3" fmla="*/ 88250 w 86035"/>
                <a:gd name="connsiteY3" fmla="*/ 18621 h 37307"/>
                <a:gd name="connsiteX4" fmla="*/ 72592 w 86035"/>
                <a:gd name="connsiteY4" fmla="*/ 34860 h 37307"/>
                <a:gd name="connsiteX5" fmla="*/ 61050 w 86035"/>
                <a:gd name="connsiteY5" fmla="*/ 38104 h 37307"/>
                <a:gd name="connsiteX6" fmla="*/ 12042 w 86035"/>
                <a:gd name="connsiteY6" fmla="*/ 24929 h 37307"/>
                <a:gd name="connsiteX7" fmla="*/ 4370 w 86035"/>
                <a:gd name="connsiteY7" fmla="*/ 1129 h 3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35" h="37307">
                  <a:moveTo>
                    <a:pt x="4370" y="1129"/>
                  </a:moveTo>
                  <a:cubicBezTo>
                    <a:pt x="18216" y="-593"/>
                    <a:pt x="25977" y="7571"/>
                    <a:pt x="32531" y="16519"/>
                  </a:cubicBezTo>
                  <a:cubicBezTo>
                    <a:pt x="38257" y="24303"/>
                    <a:pt x="44006" y="25935"/>
                    <a:pt x="53423" y="23229"/>
                  </a:cubicBezTo>
                  <a:cubicBezTo>
                    <a:pt x="63757" y="20299"/>
                    <a:pt x="74918" y="20232"/>
                    <a:pt x="88250" y="18621"/>
                  </a:cubicBezTo>
                  <a:cubicBezTo>
                    <a:pt x="81830" y="25443"/>
                    <a:pt x="77714" y="30834"/>
                    <a:pt x="72592" y="34860"/>
                  </a:cubicBezTo>
                  <a:cubicBezTo>
                    <a:pt x="69304" y="37410"/>
                    <a:pt x="65166" y="38573"/>
                    <a:pt x="61050" y="38104"/>
                  </a:cubicBezTo>
                  <a:cubicBezTo>
                    <a:pt x="44565" y="34301"/>
                    <a:pt x="28102" y="30230"/>
                    <a:pt x="12042" y="24929"/>
                  </a:cubicBezTo>
                  <a:cubicBezTo>
                    <a:pt x="-216" y="20947"/>
                    <a:pt x="1306" y="11217"/>
                    <a:pt x="4370" y="112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: фигура 625">
              <a:extLst>
                <a:ext uri="{FF2B5EF4-FFF2-40B4-BE49-F238E27FC236}">
                  <a16:creationId xmlns:a16="http://schemas.microsoft.com/office/drawing/2014/main" id="{956BC4A7-1116-4C66-B471-589659A9D625}"/>
                </a:ext>
              </a:extLst>
            </p:cNvPr>
            <p:cNvSpPr/>
            <p:nvPr/>
          </p:nvSpPr>
          <p:spPr>
            <a:xfrm>
              <a:off x="6956896" y="5647963"/>
              <a:ext cx="16573" cy="29413"/>
            </a:xfrm>
            <a:custGeom>
              <a:avLst/>
              <a:gdLst>
                <a:gd name="connsiteX0" fmla="*/ 11563 w 16573"/>
                <a:gd name="connsiteY0" fmla="*/ 30312 h 29413"/>
                <a:gd name="connsiteX1" fmla="*/ 2235 w 16573"/>
                <a:gd name="connsiteY1" fmla="*/ 13200 h 29413"/>
                <a:gd name="connsiteX2" fmla="*/ 17267 w 16573"/>
                <a:gd name="connsiteY2" fmla="*/ 898 h 29413"/>
                <a:gd name="connsiteX3" fmla="*/ 18788 w 16573"/>
                <a:gd name="connsiteY3" fmla="*/ 28455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29413">
                  <a:moveTo>
                    <a:pt x="11563" y="30312"/>
                  </a:moveTo>
                  <a:cubicBezTo>
                    <a:pt x="8230" y="24653"/>
                    <a:pt x="3667" y="19307"/>
                    <a:pt x="2235" y="13200"/>
                  </a:cubicBezTo>
                  <a:cubicBezTo>
                    <a:pt x="1766" y="11165"/>
                    <a:pt x="9281" y="7250"/>
                    <a:pt x="17267" y="898"/>
                  </a:cubicBezTo>
                  <a:cubicBezTo>
                    <a:pt x="17983" y="13894"/>
                    <a:pt x="18385" y="21163"/>
                    <a:pt x="18788" y="2845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: фигура 626">
              <a:extLst>
                <a:ext uri="{FF2B5EF4-FFF2-40B4-BE49-F238E27FC236}">
                  <a16:creationId xmlns:a16="http://schemas.microsoft.com/office/drawing/2014/main" id="{3C301C1A-8959-49B1-A96E-221718A6049A}"/>
                </a:ext>
              </a:extLst>
            </p:cNvPr>
            <p:cNvSpPr/>
            <p:nvPr/>
          </p:nvSpPr>
          <p:spPr>
            <a:xfrm>
              <a:off x="6486282" y="5217428"/>
              <a:ext cx="22538" cy="16605"/>
            </a:xfrm>
            <a:custGeom>
              <a:avLst/>
              <a:gdLst>
                <a:gd name="connsiteX0" fmla="*/ 24753 w 22538"/>
                <a:gd name="connsiteY0" fmla="*/ 14718 h 16605"/>
                <a:gd name="connsiteX1" fmla="*/ 2564 w 22538"/>
                <a:gd name="connsiteY1" fmla="*/ 985 h 16605"/>
                <a:gd name="connsiteX2" fmla="*/ 24753 w 22538"/>
                <a:gd name="connsiteY2" fmla="*/ 14718 h 1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38" h="16605">
                  <a:moveTo>
                    <a:pt x="24753" y="14718"/>
                  </a:moveTo>
                  <a:cubicBezTo>
                    <a:pt x="4622" y="20445"/>
                    <a:pt x="909" y="18029"/>
                    <a:pt x="2564" y="985"/>
                  </a:cubicBezTo>
                  <a:cubicBezTo>
                    <a:pt x="13279" y="202"/>
                    <a:pt x="20280" y="4720"/>
                    <a:pt x="24753" y="1471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: фигура 627">
              <a:extLst>
                <a:ext uri="{FF2B5EF4-FFF2-40B4-BE49-F238E27FC236}">
                  <a16:creationId xmlns:a16="http://schemas.microsoft.com/office/drawing/2014/main" id="{9E6AFFBA-C603-4795-8F47-460B0F1CA1F4}"/>
                </a:ext>
              </a:extLst>
            </p:cNvPr>
            <p:cNvSpPr/>
            <p:nvPr/>
          </p:nvSpPr>
          <p:spPr>
            <a:xfrm>
              <a:off x="6883484" y="5513755"/>
              <a:ext cx="17648" cy="22636"/>
            </a:xfrm>
            <a:custGeom>
              <a:avLst/>
              <a:gdLst>
                <a:gd name="connsiteX0" fmla="*/ 15188 w 17648"/>
                <a:gd name="connsiteY0" fmla="*/ 23534 h 22636"/>
                <a:gd name="connsiteX1" fmla="*/ 2215 w 17648"/>
                <a:gd name="connsiteY1" fmla="*/ 898 h 22636"/>
                <a:gd name="connsiteX2" fmla="*/ 19863 w 17648"/>
                <a:gd name="connsiteY2" fmla="*/ 20604 h 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48" h="22636">
                  <a:moveTo>
                    <a:pt x="15188" y="23534"/>
                  </a:moveTo>
                  <a:lnTo>
                    <a:pt x="2215" y="898"/>
                  </a:lnTo>
                  <a:cubicBezTo>
                    <a:pt x="17514" y="4141"/>
                    <a:pt x="17358" y="13312"/>
                    <a:pt x="19863" y="2060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: фигура 628">
              <a:extLst>
                <a:ext uri="{FF2B5EF4-FFF2-40B4-BE49-F238E27FC236}">
                  <a16:creationId xmlns:a16="http://schemas.microsoft.com/office/drawing/2014/main" id="{7BCF8488-D399-40D5-AC4A-6BC853AC9C24}"/>
                </a:ext>
              </a:extLst>
            </p:cNvPr>
            <p:cNvSpPr/>
            <p:nvPr/>
          </p:nvSpPr>
          <p:spPr>
            <a:xfrm>
              <a:off x="6669825" y="5313182"/>
              <a:ext cx="22099" cy="16462"/>
            </a:xfrm>
            <a:custGeom>
              <a:avLst/>
              <a:gdLst>
                <a:gd name="connsiteX0" fmla="*/ 2215 w 22099"/>
                <a:gd name="connsiteY0" fmla="*/ 1346 h 16462"/>
                <a:gd name="connsiteX1" fmla="*/ 24314 w 22099"/>
                <a:gd name="connsiteY1" fmla="*/ 13379 h 16462"/>
                <a:gd name="connsiteX2" fmla="*/ 21764 w 22099"/>
                <a:gd name="connsiteY2" fmla="*/ 17361 h 16462"/>
                <a:gd name="connsiteX3" fmla="*/ 2707 w 22099"/>
                <a:gd name="connsiteY3" fmla="*/ 898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99" h="16462">
                  <a:moveTo>
                    <a:pt x="2215" y="1346"/>
                  </a:moveTo>
                  <a:lnTo>
                    <a:pt x="24314" y="13379"/>
                  </a:lnTo>
                  <a:lnTo>
                    <a:pt x="21764" y="17361"/>
                  </a:lnTo>
                  <a:cubicBezTo>
                    <a:pt x="13399" y="14923"/>
                    <a:pt x="6107" y="10807"/>
                    <a:pt x="270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: фигура 629">
              <a:extLst>
                <a:ext uri="{FF2B5EF4-FFF2-40B4-BE49-F238E27FC236}">
                  <a16:creationId xmlns:a16="http://schemas.microsoft.com/office/drawing/2014/main" id="{629B98D0-DA6D-4DCB-9FA4-AC87BA52B913}"/>
                </a:ext>
              </a:extLst>
            </p:cNvPr>
            <p:cNvSpPr/>
            <p:nvPr/>
          </p:nvSpPr>
          <p:spPr>
            <a:xfrm>
              <a:off x="6816245" y="5456180"/>
              <a:ext cx="10960" cy="6871"/>
            </a:xfrm>
            <a:custGeom>
              <a:avLst/>
              <a:gdLst>
                <a:gd name="connsiteX0" fmla="*/ 13175 w 10960"/>
                <a:gd name="connsiteY0" fmla="*/ 4790 h 6871"/>
                <a:gd name="connsiteX1" fmla="*/ 6934 w 10960"/>
                <a:gd name="connsiteY1" fmla="*/ 7742 h 6871"/>
                <a:gd name="connsiteX2" fmla="*/ 2215 w 10960"/>
                <a:gd name="connsiteY2" fmla="*/ 4052 h 6871"/>
                <a:gd name="connsiteX3" fmla="*/ 7091 w 10960"/>
                <a:gd name="connsiteY3" fmla="*/ 898 h 6871"/>
                <a:gd name="connsiteX4" fmla="*/ 13175 w 10960"/>
                <a:gd name="connsiteY4" fmla="*/ 4790 h 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60" h="6871">
                  <a:moveTo>
                    <a:pt x="13175" y="4790"/>
                  </a:moveTo>
                  <a:cubicBezTo>
                    <a:pt x="10312" y="6244"/>
                    <a:pt x="8455" y="8011"/>
                    <a:pt x="6934" y="7742"/>
                  </a:cubicBezTo>
                  <a:cubicBezTo>
                    <a:pt x="5413" y="7474"/>
                    <a:pt x="3780" y="5372"/>
                    <a:pt x="2215" y="4052"/>
                  </a:cubicBezTo>
                  <a:cubicBezTo>
                    <a:pt x="3848" y="2911"/>
                    <a:pt x="5480" y="898"/>
                    <a:pt x="7091" y="898"/>
                  </a:cubicBezTo>
                  <a:cubicBezTo>
                    <a:pt x="8701" y="898"/>
                    <a:pt x="10401" y="2911"/>
                    <a:pt x="13175" y="47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: фигура 630">
              <a:extLst>
                <a:ext uri="{FF2B5EF4-FFF2-40B4-BE49-F238E27FC236}">
                  <a16:creationId xmlns:a16="http://schemas.microsoft.com/office/drawing/2014/main" id="{DB1E4FD9-D476-420C-9753-867B96BC7639}"/>
                </a:ext>
              </a:extLst>
            </p:cNvPr>
            <p:cNvSpPr/>
            <p:nvPr/>
          </p:nvSpPr>
          <p:spPr>
            <a:xfrm>
              <a:off x="6506293" y="5205593"/>
              <a:ext cx="9662" cy="8432"/>
            </a:xfrm>
            <a:custGeom>
              <a:avLst/>
              <a:gdLst>
                <a:gd name="connsiteX0" fmla="*/ 10334 w 9662"/>
                <a:gd name="connsiteY0" fmla="*/ 9331 h 8432"/>
                <a:gd name="connsiteX1" fmla="*/ 2215 w 9662"/>
                <a:gd name="connsiteY1" fmla="*/ 3448 h 8432"/>
                <a:gd name="connsiteX2" fmla="*/ 4273 w 9662"/>
                <a:gd name="connsiteY2" fmla="*/ 898 h 8432"/>
                <a:gd name="connsiteX3" fmla="*/ 11877 w 9662"/>
                <a:gd name="connsiteY3" fmla="*/ 7407 h 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62" h="8432">
                  <a:moveTo>
                    <a:pt x="10334" y="9331"/>
                  </a:moveTo>
                  <a:lnTo>
                    <a:pt x="2215" y="3448"/>
                  </a:lnTo>
                  <a:lnTo>
                    <a:pt x="4273" y="898"/>
                  </a:lnTo>
                  <a:lnTo>
                    <a:pt x="11877" y="7407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: фигура 631">
              <a:extLst>
                <a:ext uri="{FF2B5EF4-FFF2-40B4-BE49-F238E27FC236}">
                  <a16:creationId xmlns:a16="http://schemas.microsoft.com/office/drawing/2014/main" id="{0AFF6713-F9B2-489E-8C9D-A9290CA24271}"/>
                </a:ext>
              </a:extLst>
            </p:cNvPr>
            <p:cNvSpPr/>
            <p:nvPr/>
          </p:nvSpPr>
          <p:spPr>
            <a:xfrm>
              <a:off x="6655756" y="5306673"/>
              <a:ext cx="14561" cy="7001"/>
            </a:xfrm>
            <a:custGeom>
              <a:avLst/>
              <a:gdLst>
                <a:gd name="connsiteX0" fmla="*/ 16776 w 14561"/>
                <a:gd name="connsiteY0" fmla="*/ 7407 h 7001"/>
                <a:gd name="connsiteX1" fmla="*/ 2215 w 14561"/>
                <a:gd name="connsiteY1" fmla="*/ 6557 h 7001"/>
                <a:gd name="connsiteX2" fmla="*/ 3512 w 14561"/>
                <a:gd name="connsiteY2" fmla="*/ 898 h 7001"/>
                <a:gd name="connsiteX3" fmla="*/ 16239 w 14561"/>
                <a:gd name="connsiteY3" fmla="*/ 7899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1" h="7001">
                  <a:moveTo>
                    <a:pt x="16776" y="7407"/>
                  </a:moveTo>
                  <a:lnTo>
                    <a:pt x="2215" y="6557"/>
                  </a:lnTo>
                  <a:cubicBezTo>
                    <a:pt x="2640" y="4678"/>
                    <a:pt x="3087" y="2777"/>
                    <a:pt x="3512" y="898"/>
                  </a:cubicBezTo>
                  <a:cubicBezTo>
                    <a:pt x="7740" y="3135"/>
                    <a:pt x="11967" y="5595"/>
                    <a:pt x="16239" y="78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: фигура 632">
              <a:extLst>
                <a:ext uri="{FF2B5EF4-FFF2-40B4-BE49-F238E27FC236}">
                  <a16:creationId xmlns:a16="http://schemas.microsoft.com/office/drawing/2014/main" id="{CF7836D0-A9EE-4637-9EB8-60DF7B9CE3CB}"/>
                </a:ext>
              </a:extLst>
            </p:cNvPr>
            <p:cNvSpPr/>
            <p:nvPr/>
          </p:nvSpPr>
          <p:spPr>
            <a:xfrm>
              <a:off x="6782224" y="5376774"/>
              <a:ext cx="6632" cy="6710"/>
            </a:xfrm>
            <a:custGeom>
              <a:avLst/>
              <a:gdLst>
                <a:gd name="connsiteX0" fmla="*/ 5995 w 6632"/>
                <a:gd name="connsiteY0" fmla="*/ 7608 h 6710"/>
                <a:gd name="connsiteX1" fmla="*/ 2215 w 6632"/>
                <a:gd name="connsiteY1" fmla="*/ 898 h 6710"/>
                <a:gd name="connsiteX2" fmla="*/ 8522 w 6632"/>
                <a:gd name="connsiteY2" fmla="*/ 2307 h 6710"/>
                <a:gd name="connsiteX3" fmla="*/ 8835 w 6632"/>
                <a:gd name="connsiteY3" fmla="*/ 6110 h 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2" h="6710">
                  <a:moveTo>
                    <a:pt x="5995" y="7608"/>
                  </a:moveTo>
                  <a:lnTo>
                    <a:pt x="2215" y="898"/>
                  </a:lnTo>
                  <a:cubicBezTo>
                    <a:pt x="4362" y="1144"/>
                    <a:pt x="6465" y="1614"/>
                    <a:pt x="8522" y="2307"/>
                  </a:cubicBezTo>
                  <a:cubicBezTo>
                    <a:pt x="9059" y="2553"/>
                    <a:pt x="8746" y="4790"/>
                    <a:pt x="8835" y="611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: фигура 633">
              <a:extLst>
                <a:ext uri="{FF2B5EF4-FFF2-40B4-BE49-F238E27FC236}">
                  <a16:creationId xmlns:a16="http://schemas.microsoft.com/office/drawing/2014/main" id="{CD0BB64C-F174-443B-A15F-B800F33477B6}"/>
                </a:ext>
              </a:extLst>
            </p:cNvPr>
            <p:cNvSpPr/>
            <p:nvPr/>
          </p:nvSpPr>
          <p:spPr>
            <a:xfrm>
              <a:off x="6677229" y="6601954"/>
              <a:ext cx="54644" cy="81307"/>
            </a:xfrm>
            <a:custGeom>
              <a:avLst/>
              <a:gdLst>
                <a:gd name="connsiteX0" fmla="*/ 56367 w 54644"/>
                <a:gd name="connsiteY0" fmla="*/ 51226 h 81307"/>
                <a:gd name="connsiteX1" fmla="*/ 38607 w 54644"/>
                <a:gd name="connsiteY1" fmla="*/ 82206 h 81307"/>
                <a:gd name="connsiteX2" fmla="*/ 8343 w 54644"/>
                <a:gd name="connsiteY2" fmla="*/ 66548 h 81307"/>
                <a:gd name="connsiteX3" fmla="*/ 2215 w 54644"/>
                <a:gd name="connsiteY3" fmla="*/ 55498 h 81307"/>
                <a:gd name="connsiteX4" fmla="*/ 4787 w 54644"/>
                <a:gd name="connsiteY4" fmla="*/ 5170 h 81307"/>
                <a:gd name="connsiteX5" fmla="*/ 8701 w 54644"/>
                <a:gd name="connsiteY5" fmla="*/ 898 h 81307"/>
                <a:gd name="connsiteX6" fmla="*/ 14763 w 54644"/>
                <a:gd name="connsiteY6" fmla="*/ 22528 h 81307"/>
                <a:gd name="connsiteX7" fmla="*/ 15769 w 54644"/>
                <a:gd name="connsiteY7" fmla="*/ 54134 h 81307"/>
                <a:gd name="connsiteX8" fmla="*/ 25007 w 54644"/>
                <a:gd name="connsiteY8" fmla="*/ 31766 h 81307"/>
                <a:gd name="connsiteX9" fmla="*/ 56859 w 54644"/>
                <a:gd name="connsiteY9" fmla="*/ 51718 h 8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44" h="81307">
                  <a:moveTo>
                    <a:pt x="56367" y="51226"/>
                  </a:moveTo>
                  <a:lnTo>
                    <a:pt x="38607" y="82206"/>
                  </a:lnTo>
                  <a:cubicBezTo>
                    <a:pt x="27423" y="76569"/>
                    <a:pt x="17469" y="72229"/>
                    <a:pt x="8343" y="66548"/>
                  </a:cubicBezTo>
                  <a:cubicBezTo>
                    <a:pt x="4787" y="63931"/>
                    <a:pt x="2550" y="59904"/>
                    <a:pt x="2215" y="55498"/>
                  </a:cubicBezTo>
                  <a:cubicBezTo>
                    <a:pt x="2416" y="38722"/>
                    <a:pt x="3691" y="21946"/>
                    <a:pt x="4787" y="5170"/>
                  </a:cubicBezTo>
                  <a:cubicBezTo>
                    <a:pt x="4787" y="4052"/>
                    <a:pt x="6643" y="3068"/>
                    <a:pt x="8701" y="898"/>
                  </a:cubicBezTo>
                  <a:cubicBezTo>
                    <a:pt x="19550" y="5685"/>
                    <a:pt x="17000" y="14050"/>
                    <a:pt x="14763" y="22528"/>
                  </a:cubicBezTo>
                  <a:cubicBezTo>
                    <a:pt x="12258" y="32079"/>
                    <a:pt x="7784" y="41787"/>
                    <a:pt x="15769" y="54134"/>
                  </a:cubicBezTo>
                  <a:cubicBezTo>
                    <a:pt x="19483" y="45187"/>
                    <a:pt x="22279" y="38476"/>
                    <a:pt x="25007" y="31766"/>
                  </a:cubicBezTo>
                  <a:lnTo>
                    <a:pt x="56859" y="5171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: фигура 634">
              <a:extLst>
                <a:ext uri="{FF2B5EF4-FFF2-40B4-BE49-F238E27FC236}">
                  <a16:creationId xmlns:a16="http://schemas.microsoft.com/office/drawing/2014/main" id="{A5AD863F-D0B3-440E-8F5F-A36C472EA61C}"/>
                </a:ext>
              </a:extLst>
            </p:cNvPr>
            <p:cNvSpPr/>
            <p:nvPr/>
          </p:nvSpPr>
          <p:spPr>
            <a:xfrm>
              <a:off x="6796249" y="6767804"/>
              <a:ext cx="24313" cy="11150"/>
            </a:xfrm>
            <a:custGeom>
              <a:avLst/>
              <a:gdLst>
                <a:gd name="connsiteX0" fmla="*/ 2215 w 24313"/>
                <a:gd name="connsiteY0" fmla="*/ 3300 h 11150"/>
                <a:gd name="connsiteX1" fmla="*/ 26528 w 24313"/>
                <a:gd name="connsiteY1" fmla="*/ 9809 h 11150"/>
                <a:gd name="connsiteX2" fmla="*/ 2215 w 24313"/>
                <a:gd name="connsiteY2" fmla="*/ 3300 h 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13" h="11150">
                  <a:moveTo>
                    <a:pt x="2215" y="3300"/>
                  </a:moveTo>
                  <a:cubicBezTo>
                    <a:pt x="14651" y="-1979"/>
                    <a:pt x="20109" y="2002"/>
                    <a:pt x="26528" y="9809"/>
                  </a:cubicBezTo>
                  <a:cubicBezTo>
                    <a:pt x="16597" y="14931"/>
                    <a:pt x="10938" y="10637"/>
                    <a:pt x="2215" y="33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: фигура 635">
              <a:extLst>
                <a:ext uri="{FF2B5EF4-FFF2-40B4-BE49-F238E27FC236}">
                  <a16:creationId xmlns:a16="http://schemas.microsoft.com/office/drawing/2014/main" id="{5B13AA47-AB69-47ED-8FA2-F03A3E861604}"/>
                </a:ext>
              </a:extLst>
            </p:cNvPr>
            <p:cNvSpPr/>
            <p:nvPr/>
          </p:nvSpPr>
          <p:spPr>
            <a:xfrm>
              <a:off x="6756532" y="6707955"/>
              <a:ext cx="8402" cy="16977"/>
            </a:xfrm>
            <a:custGeom>
              <a:avLst/>
              <a:gdLst>
                <a:gd name="connsiteX0" fmla="*/ 10617 w 8402"/>
                <a:gd name="connsiteY0" fmla="*/ 17875 h 16977"/>
                <a:gd name="connsiteX1" fmla="*/ 3548 w 8402"/>
                <a:gd name="connsiteY1" fmla="*/ 898 h 16977"/>
                <a:gd name="connsiteX2" fmla="*/ 8827 w 8402"/>
                <a:gd name="connsiteY2" fmla="*/ 8079 h 16977"/>
                <a:gd name="connsiteX3" fmla="*/ 10617 w 8402"/>
                <a:gd name="connsiteY3" fmla="*/ 17875 h 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" h="16977">
                  <a:moveTo>
                    <a:pt x="10617" y="17875"/>
                  </a:moveTo>
                  <a:cubicBezTo>
                    <a:pt x="1155" y="11747"/>
                    <a:pt x="1155" y="11747"/>
                    <a:pt x="3548" y="898"/>
                  </a:cubicBezTo>
                  <a:cubicBezTo>
                    <a:pt x="5785" y="3963"/>
                    <a:pt x="8022" y="5797"/>
                    <a:pt x="8827" y="8079"/>
                  </a:cubicBezTo>
                  <a:cubicBezTo>
                    <a:pt x="9699" y="11277"/>
                    <a:pt x="10303" y="14565"/>
                    <a:pt x="10617" y="1787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: фигура 636">
              <a:extLst>
                <a:ext uri="{FF2B5EF4-FFF2-40B4-BE49-F238E27FC236}">
                  <a16:creationId xmlns:a16="http://schemas.microsoft.com/office/drawing/2014/main" id="{CBC6D175-DD56-479B-9AEF-52EA23C0B563}"/>
                </a:ext>
              </a:extLst>
            </p:cNvPr>
            <p:cNvSpPr/>
            <p:nvPr/>
          </p:nvSpPr>
          <p:spPr>
            <a:xfrm>
              <a:off x="7042880" y="2643729"/>
              <a:ext cx="115572" cy="123672"/>
            </a:xfrm>
            <a:custGeom>
              <a:avLst/>
              <a:gdLst>
                <a:gd name="connsiteX0" fmla="*/ 100049 w 115572"/>
                <a:gd name="connsiteY0" fmla="*/ 17786 h 123672"/>
                <a:gd name="connsiteX1" fmla="*/ 111233 w 115572"/>
                <a:gd name="connsiteY1" fmla="*/ 31855 h 123672"/>
                <a:gd name="connsiteX2" fmla="*/ 99893 w 115572"/>
                <a:gd name="connsiteY2" fmla="*/ 44471 h 123672"/>
                <a:gd name="connsiteX3" fmla="*/ 117787 w 115572"/>
                <a:gd name="connsiteY3" fmla="*/ 49280 h 123672"/>
                <a:gd name="connsiteX4" fmla="*/ 107990 w 115572"/>
                <a:gd name="connsiteY4" fmla="*/ 57422 h 123672"/>
                <a:gd name="connsiteX5" fmla="*/ 55672 w 115572"/>
                <a:gd name="connsiteY5" fmla="*/ 99384 h 123672"/>
                <a:gd name="connsiteX6" fmla="*/ 42765 w 115572"/>
                <a:gd name="connsiteY6" fmla="*/ 124570 h 123672"/>
                <a:gd name="connsiteX7" fmla="*/ 28942 w 115572"/>
                <a:gd name="connsiteY7" fmla="*/ 117860 h 123672"/>
                <a:gd name="connsiteX8" fmla="*/ 17534 w 115572"/>
                <a:gd name="connsiteY8" fmla="*/ 104327 h 123672"/>
                <a:gd name="connsiteX9" fmla="*/ 2369 w 115572"/>
                <a:gd name="connsiteY9" fmla="*/ 75562 h 123672"/>
                <a:gd name="connsiteX10" fmla="*/ 24625 w 115572"/>
                <a:gd name="connsiteY10" fmla="*/ 52568 h 123672"/>
                <a:gd name="connsiteX11" fmla="*/ 36860 w 115572"/>
                <a:gd name="connsiteY11" fmla="*/ 36776 h 123672"/>
                <a:gd name="connsiteX12" fmla="*/ 58960 w 115572"/>
                <a:gd name="connsiteY12" fmla="*/ 8951 h 123672"/>
                <a:gd name="connsiteX13" fmla="*/ 75467 w 115572"/>
                <a:gd name="connsiteY13" fmla="*/ 3538 h 123672"/>
                <a:gd name="connsiteX14" fmla="*/ 70009 w 115572"/>
                <a:gd name="connsiteY14" fmla="*/ 19352 h 123672"/>
                <a:gd name="connsiteX15" fmla="*/ 22567 w 115572"/>
                <a:gd name="connsiteY15" fmla="*/ 80573 h 123672"/>
                <a:gd name="connsiteX16" fmla="*/ 19928 w 115572"/>
                <a:gd name="connsiteY16" fmla="*/ 90661 h 123672"/>
                <a:gd name="connsiteX17" fmla="*/ 63634 w 115572"/>
                <a:gd name="connsiteY17" fmla="*/ 48609 h 123672"/>
                <a:gd name="connsiteX18" fmla="*/ 81171 w 115572"/>
                <a:gd name="connsiteY18" fmla="*/ 25794 h 123672"/>
                <a:gd name="connsiteX19" fmla="*/ 100676 w 115572"/>
                <a:gd name="connsiteY19" fmla="*/ 18256 h 12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5572" h="123672">
                  <a:moveTo>
                    <a:pt x="100049" y="17786"/>
                  </a:moveTo>
                  <a:lnTo>
                    <a:pt x="111233" y="31855"/>
                  </a:lnTo>
                  <a:lnTo>
                    <a:pt x="99893" y="44471"/>
                  </a:lnTo>
                  <a:lnTo>
                    <a:pt x="117787" y="49280"/>
                  </a:lnTo>
                  <a:cubicBezTo>
                    <a:pt x="113179" y="53239"/>
                    <a:pt x="110607" y="57400"/>
                    <a:pt x="107990" y="57422"/>
                  </a:cubicBezTo>
                  <a:cubicBezTo>
                    <a:pt x="79382" y="57713"/>
                    <a:pt x="68690" y="80148"/>
                    <a:pt x="55672" y="99384"/>
                  </a:cubicBezTo>
                  <a:cubicBezTo>
                    <a:pt x="50750" y="106631"/>
                    <a:pt x="47552" y="115042"/>
                    <a:pt x="42765" y="124570"/>
                  </a:cubicBezTo>
                  <a:cubicBezTo>
                    <a:pt x="37509" y="122155"/>
                    <a:pt x="32521" y="120902"/>
                    <a:pt x="28942" y="117860"/>
                  </a:cubicBezTo>
                  <a:cubicBezTo>
                    <a:pt x="24312" y="114120"/>
                    <a:pt x="20442" y="109526"/>
                    <a:pt x="17534" y="104327"/>
                  </a:cubicBezTo>
                  <a:cubicBezTo>
                    <a:pt x="12501" y="94732"/>
                    <a:pt x="736" y="88670"/>
                    <a:pt x="2369" y="75562"/>
                  </a:cubicBezTo>
                  <a:cubicBezTo>
                    <a:pt x="4002" y="62455"/>
                    <a:pt x="16282" y="59435"/>
                    <a:pt x="24625" y="52568"/>
                  </a:cubicBezTo>
                  <a:cubicBezTo>
                    <a:pt x="29635" y="48430"/>
                    <a:pt x="32744" y="42033"/>
                    <a:pt x="36860" y="36776"/>
                  </a:cubicBezTo>
                  <a:cubicBezTo>
                    <a:pt x="44152" y="27427"/>
                    <a:pt x="51399" y="18054"/>
                    <a:pt x="58960" y="8951"/>
                  </a:cubicBezTo>
                  <a:cubicBezTo>
                    <a:pt x="63232" y="3784"/>
                    <a:pt x="68846" y="-2882"/>
                    <a:pt x="75467" y="3538"/>
                  </a:cubicBezTo>
                  <a:cubicBezTo>
                    <a:pt x="82446" y="10248"/>
                    <a:pt x="75467" y="15303"/>
                    <a:pt x="70009" y="19352"/>
                  </a:cubicBezTo>
                  <a:cubicBezTo>
                    <a:pt x="48648" y="35457"/>
                    <a:pt x="35988" y="58317"/>
                    <a:pt x="22567" y="80573"/>
                  </a:cubicBezTo>
                  <a:cubicBezTo>
                    <a:pt x="21247" y="82809"/>
                    <a:pt x="21158" y="85762"/>
                    <a:pt x="19928" y="90661"/>
                  </a:cubicBezTo>
                  <a:cubicBezTo>
                    <a:pt x="39253" y="79052"/>
                    <a:pt x="55873" y="69120"/>
                    <a:pt x="63634" y="48609"/>
                  </a:cubicBezTo>
                  <a:cubicBezTo>
                    <a:pt x="66900" y="39953"/>
                    <a:pt x="74036" y="32012"/>
                    <a:pt x="81171" y="25794"/>
                  </a:cubicBezTo>
                  <a:cubicBezTo>
                    <a:pt x="86114" y="21477"/>
                    <a:pt x="94100" y="20671"/>
                    <a:pt x="100676" y="182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: фигура 637">
              <a:extLst>
                <a:ext uri="{FF2B5EF4-FFF2-40B4-BE49-F238E27FC236}">
                  <a16:creationId xmlns:a16="http://schemas.microsoft.com/office/drawing/2014/main" id="{3075BF5A-58AE-4B79-A1EC-850FD4612A5A}"/>
                </a:ext>
              </a:extLst>
            </p:cNvPr>
            <p:cNvSpPr/>
            <p:nvPr/>
          </p:nvSpPr>
          <p:spPr>
            <a:xfrm>
              <a:off x="7086472" y="2693382"/>
              <a:ext cx="110117" cy="91747"/>
            </a:xfrm>
            <a:custGeom>
              <a:avLst/>
              <a:gdLst>
                <a:gd name="connsiteX0" fmla="*/ 2215 w 110117"/>
                <a:gd name="connsiteY0" fmla="*/ 91671 h 91747"/>
                <a:gd name="connsiteX1" fmla="*/ 27088 w 110117"/>
                <a:gd name="connsiteY1" fmla="*/ 42573 h 91747"/>
                <a:gd name="connsiteX2" fmla="*/ 40911 w 110117"/>
                <a:gd name="connsiteY2" fmla="*/ 37473 h 91747"/>
                <a:gd name="connsiteX3" fmla="*/ 79675 w 110117"/>
                <a:gd name="connsiteY3" fmla="*/ 15284 h 91747"/>
                <a:gd name="connsiteX4" fmla="*/ 86743 w 110117"/>
                <a:gd name="connsiteY4" fmla="*/ 6673 h 91747"/>
                <a:gd name="connsiteX5" fmla="*/ 112332 w 110117"/>
                <a:gd name="connsiteY5" fmla="*/ 13092 h 91747"/>
                <a:gd name="connsiteX6" fmla="*/ 96987 w 110117"/>
                <a:gd name="connsiteY6" fmla="*/ 24656 h 91747"/>
                <a:gd name="connsiteX7" fmla="*/ 29213 w 110117"/>
                <a:gd name="connsiteY7" fmla="*/ 80934 h 91747"/>
                <a:gd name="connsiteX8" fmla="*/ 2215 w 110117"/>
                <a:gd name="connsiteY8" fmla="*/ 91671 h 9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17" h="91747">
                  <a:moveTo>
                    <a:pt x="2215" y="91671"/>
                  </a:moveTo>
                  <a:cubicBezTo>
                    <a:pt x="8231" y="73374"/>
                    <a:pt x="15635" y="56844"/>
                    <a:pt x="27088" y="42573"/>
                  </a:cubicBezTo>
                  <a:cubicBezTo>
                    <a:pt x="29794" y="39240"/>
                    <a:pt x="36258" y="37339"/>
                    <a:pt x="40911" y="37473"/>
                  </a:cubicBezTo>
                  <a:cubicBezTo>
                    <a:pt x="58671" y="38010"/>
                    <a:pt x="70213" y="28727"/>
                    <a:pt x="79675" y="15284"/>
                  </a:cubicBezTo>
                  <a:cubicBezTo>
                    <a:pt x="81733" y="12180"/>
                    <a:pt x="84103" y="9294"/>
                    <a:pt x="86743" y="6673"/>
                  </a:cubicBezTo>
                  <a:cubicBezTo>
                    <a:pt x="96227" y="-2275"/>
                    <a:pt x="100164" y="-1335"/>
                    <a:pt x="112332" y="13092"/>
                  </a:cubicBezTo>
                  <a:cubicBezTo>
                    <a:pt x="107187" y="17074"/>
                    <a:pt x="102669" y="22263"/>
                    <a:pt x="96987" y="24656"/>
                  </a:cubicBezTo>
                  <a:cubicBezTo>
                    <a:pt x="68603" y="36601"/>
                    <a:pt x="47934" y="57537"/>
                    <a:pt x="29213" y="80934"/>
                  </a:cubicBezTo>
                  <a:cubicBezTo>
                    <a:pt x="23061" y="88651"/>
                    <a:pt x="16396" y="95182"/>
                    <a:pt x="2215" y="9167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: фигура 638">
              <a:extLst>
                <a:ext uri="{FF2B5EF4-FFF2-40B4-BE49-F238E27FC236}">
                  <a16:creationId xmlns:a16="http://schemas.microsoft.com/office/drawing/2014/main" id="{D7242A7B-1CE9-4D23-9DD2-3603CFD623E0}"/>
                </a:ext>
              </a:extLst>
            </p:cNvPr>
            <p:cNvSpPr/>
            <p:nvPr/>
          </p:nvSpPr>
          <p:spPr>
            <a:xfrm>
              <a:off x="7097611" y="2907648"/>
              <a:ext cx="58149" cy="104838"/>
            </a:xfrm>
            <a:custGeom>
              <a:avLst/>
              <a:gdLst>
                <a:gd name="connsiteX0" fmla="*/ 2215 w 58149"/>
                <a:gd name="connsiteY0" fmla="*/ 1480 h 104838"/>
                <a:gd name="connsiteX1" fmla="*/ 25544 w 58149"/>
                <a:gd name="connsiteY1" fmla="*/ 18837 h 104838"/>
                <a:gd name="connsiteX2" fmla="*/ 40016 w 58149"/>
                <a:gd name="connsiteY2" fmla="*/ 44761 h 104838"/>
                <a:gd name="connsiteX3" fmla="*/ 41135 w 58149"/>
                <a:gd name="connsiteY3" fmla="*/ 26375 h 104838"/>
                <a:gd name="connsiteX4" fmla="*/ 56502 w 58149"/>
                <a:gd name="connsiteY4" fmla="*/ 43733 h 104838"/>
                <a:gd name="connsiteX5" fmla="*/ 55025 w 58149"/>
                <a:gd name="connsiteY5" fmla="*/ 63394 h 104838"/>
                <a:gd name="connsiteX6" fmla="*/ 51446 w 58149"/>
                <a:gd name="connsiteY6" fmla="*/ 88759 h 104838"/>
                <a:gd name="connsiteX7" fmla="*/ 55182 w 58149"/>
                <a:gd name="connsiteY7" fmla="*/ 103790 h 104838"/>
                <a:gd name="connsiteX8" fmla="*/ 50574 w 58149"/>
                <a:gd name="connsiteY8" fmla="*/ 105736 h 104838"/>
                <a:gd name="connsiteX9" fmla="*/ 40285 w 58149"/>
                <a:gd name="connsiteY9" fmla="*/ 90191 h 104838"/>
                <a:gd name="connsiteX10" fmla="*/ 10513 w 58149"/>
                <a:gd name="connsiteY10" fmla="*/ 28254 h 104838"/>
                <a:gd name="connsiteX11" fmla="*/ 2841 w 58149"/>
                <a:gd name="connsiteY11" fmla="*/ 898 h 1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49" h="104838">
                  <a:moveTo>
                    <a:pt x="2215" y="1480"/>
                  </a:moveTo>
                  <a:cubicBezTo>
                    <a:pt x="14360" y="1480"/>
                    <a:pt x="21026" y="8727"/>
                    <a:pt x="25544" y="18837"/>
                  </a:cubicBezTo>
                  <a:cubicBezTo>
                    <a:pt x="29414" y="27493"/>
                    <a:pt x="33172" y="36195"/>
                    <a:pt x="40016" y="44761"/>
                  </a:cubicBezTo>
                  <a:cubicBezTo>
                    <a:pt x="40307" y="39840"/>
                    <a:pt x="40598" y="34920"/>
                    <a:pt x="41135" y="26375"/>
                  </a:cubicBezTo>
                  <a:cubicBezTo>
                    <a:pt x="47442" y="33376"/>
                    <a:pt x="52721" y="38051"/>
                    <a:pt x="56502" y="43733"/>
                  </a:cubicBezTo>
                  <a:cubicBezTo>
                    <a:pt x="60796" y="50175"/>
                    <a:pt x="62988" y="57847"/>
                    <a:pt x="55025" y="63394"/>
                  </a:cubicBezTo>
                  <a:cubicBezTo>
                    <a:pt x="44289" y="70842"/>
                    <a:pt x="47420" y="79365"/>
                    <a:pt x="51446" y="88759"/>
                  </a:cubicBezTo>
                  <a:cubicBezTo>
                    <a:pt x="53460" y="93434"/>
                    <a:pt x="53996" y="98758"/>
                    <a:pt x="55182" y="103790"/>
                  </a:cubicBezTo>
                  <a:lnTo>
                    <a:pt x="50574" y="105736"/>
                  </a:lnTo>
                  <a:cubicBezTo>
                    <a:pt x="46816" y="100780"/>
                    <a:pt x="43372" y="95586"/>
                    <a:pt x="40285" y="90191"/>
                  </a:cubicBezTo>
                  <a:cubicBezTo>
                    <a:pt x="30063" y="69702"/>
                    <a:pt x="19818" y="49190"/>
                    <a:pt x="10513" y="28254"/>
                  </a:cubicBezTo>
                  <a:cubicBezTo>
                    <a:pt x="6711" y="19687"/>
                    <a:pt x="5324" y="10046"/>
                    <a:pt x="284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: фигура 639">
              <a:extLst>
                <a:ext uri="{FF2B5EF4-FFF2-40B4-BE49-F238E27FC236}">
                  <a16:creationId xmlns:a16="http://schemas.microsoft.com/office/drawing/2014/main" id="{BE629894-B743-4801-BC3C-3A06DF3C16DB}"/>
                </a:ext>
              </a:extLst>
            </p:cNvPr>
            <p:cNvSpPr/>
            <p:nvPr/>
          </p:nvSpPr>
          <p:spPr>
            <a:xfrm>
              <a:off x="7252711" y="2742059"/>
              <a:ext cx="14983" cy="19281"/>
            </a:xfrm>
            <a:custGeom>
              <a:avLst/>
              <a:gdLst>
                <a:gd name="connsiteX0" fmla="*/ 2215 w 14983"/>
                <a:gd name="connsiteY0" fmla="*/ 15750 h 19281"/>
                <a:gd name="connsiteX1" fmla="*/ 16821 w 14983"/>
                <a:gd name="connsiteY1" fmla="*/ 898 h 19281"/>
                <a:gd name="connsiteX2" fmla="*/ 6800 w 14983"/>
                <a:gd name="connsiteY2" fmla="*/ 20179 h 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83" h="19281">
                  <a:moveTo>
                    <a:pt x="2215" y="15750"/>
                  </a:moveTo>
                  <a:cubicBezTo>
                    <a:pt x="6241" y="11679"/>
                    <a:pt x="10245" y="7608"/>
                    <a:pt x="16821" y="898"/>
                  </a:cubicBezTo>
                  <a:cubicBezTo>
                    <a:pt x="18946" y="14945"/>
                    <a:pt x="11609" y="16556"/>
                    <a:pt x="6800" y="2017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: фигура 640">
              <a:extLst>
                <a:ext uri="{FF2B5EF4-FFF2-40B4-BE49-F238E27FC236}">
                  <a16:creationId xmlns:a16="http://schemas.microsoft.com/office/drawing/2014/main" id="{4BD62F23-4C62-4D20-9BE9-C603980676BE}"/>
                </a:ext>
              </a:extLst>
            </p:cNvPr>
            <p:cNvSpPr/>
            <p:nvPr/>
          </p:nvSpPr>
          <p:spPr>
            <a:xfrm>
              <a:off x="7273915" y="2787421"/>
              <a:ext cx="17581" cy="14965"/>
            </a:xfrm>
            <a:custGeom>
              <a:avLst/>
              <a:gdLst>
                <a:gd name="connsiteX0" fmla="*/ 2215 w 17581"/>
                <a:gd name="connsiteY0" fmla="*/ 10382 h 14965"/>
                <a:gd name="connsiteX1" fmla="*/ 19796 w 17581"/>
                <a:gd name="connsiteY1" fmla="*/ 898 h 14965"/>
                <a:gd name="connsiteX2" fmla="*/ 4384 w 17581"/>
                <a:gd name="connsiteY2" fmla="*/ 15728 h 1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81" h="14965">
                  <a:moveTo>
                    <a:pt x="2215" y="10382"/>
                  </a:moveTo>
                  <a:lnTo>
                    <a:pt x="19796" y="898"/>
                  </a:lnTo>
                  <a:cubicBezTo>
                    <a:pt x="15434" y="11925"/>
                    <a:pt x="11967" y="16757"/>
                    <a:pt x="4384" y="1572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: фигура 641">
              <a:extLst>
                <a:ext uri="{FF2B5EF4-FFF2-40B4-BE49-F238E27FC236}">
                  <a16:creationId xmlns:a16="http://schemas.microsoft.com/office/drawing/2014/main" id="{FBA5FA28-F2E1-4845-984E-30EB5F8FBCA9}"/>
                </a:ext>
              </a:extLst>
            </p:cNvPr>
            <p:cNvSpPr/>
            <p:nvPr/>
          </p:nvSpPr>
          <p:spPr>
            <a:xfrm>
              <a:off x="5245415" y="3314834"/>
              <a:ext cx="23665" cy="14494"/>
            </a:xfrm>
            <a:custGeom>
              <a:avLst/>
              <a:gdLst>
                <a:gd name="connsiteX0" fmla="*/ 25880 w 23665"/>
                <a:gd name="connsiteY0" fmla="*/ 7989 h 14494"/>
                <a:gd name="connsiteX1" fmla="*/ 4451 w 23665"/>
                <a:gd name="connsiteY1" fmla="*/ 15392 h 14494"/>
                <a:gd name="connsiteX2" fmla="*/ 2215 w 23665"/>
                <a:gd name="connsiteY2" fmla="*/ 9465 h 14494"/>
                <a:gd name="connsiteX3" fmla="*/ 23017 w 23665"/>
                <a:gd name="connsiteY3" fmla="*/ 898 h 14494"/>
                <a:gd name="connsiteX4" fmla="*/ 25880 w 23665"/>
                <a:gd name="connsiteY4" fmla="*/ 7989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65" h="14494">
                  <a:moveTo>
                    <a:pt x="25880" y="7989"/>
                  </a:moveTo>
                  <a:lnTo>
                    <a:pt x="4451" y="15392"/>
                  </a:lnTo>
                  <a:lnTo>
                    <a:pt x="2215" y="9465"/>
                  </a:lnTo>
                  <a:lnTo>
                    <a:pt x="23017" y="898"/>
                  </a:lnTo>
                  <a:cubicBezTo>
                    <a:pt x="23934" y="3291"/>
                    <a:pt x="24918" y="5528"/>
                    <a:pt x="25880" y="79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: фигура 642">
              <a:extLst>
                <a:ext uri="{FF2B5EF4-FFF2-40B4-BE49-F238E27FC236}">
                  <a16:creationId xmlns:a16="http://schemas.microsoft.com/office/drawing/2014/main" id="{FFB11CE5-D06F-4405-8ADA-531BA9B38E7C}"/>
                </a:ext>
              </a:extLst>
            </p:cNvPr>
            <p:cNvSpPr/>
            <p:nvPr/>
          </p:nvSpPr>
          <p:spPr>
            <a:xfrm>
              <a:off x="5843689" y="6692142"/>
              <a:ext cx="24045" cy="12108"/>
            </a:xfrm>
            <a:custGeom>
              <a:avLst/>
              <a:gdLst>
                <a:gd name="connsiteX0" fmla="*/ 26260 w 24045"/>
                <a:gd name="connsiteY0" fmla="*/ 898 h 12108"/>
                <a:gd name="connsiteX1" fmla="*/ 2215 w 24045"/>
                <a:gd name="connsiteY1" fmla="*/ 3627 h 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045" h="12108">
                  <a:moveTo>
                    <a:pt x="26260" y="898"/>
                  </a:moveTo>
                  <a:cubicBezTo>
                    <a:pt x="18275" y="16556"/>
                    <a:pt x="18275" y="16556"/>
                    <a:pt x="2215" y="362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: фигура 643">
              <a:extLst>
                <a:ext uri="{FF2B5EF4-FFF2-40B4-BE49-F238E27FC236}">
                  <a16:creationId xmlns:a16="http://schemas.microsoft.com/office/drawing/2014/main" id="{A5C1D1BC-D9A3-4190-8799-009D4649FBB8}"/>
                </a:ext>
              </a:extLst>
            </p:cNvPr>
            <p:cNvSpPr/>
            <p:nvPr/>
          </p:nvSpPr>
          <p:spPr>
            <a:xfrm>
              <a:off x="5888693" y="6678318"/>
              <a:ext cx="14963" cy="17896"/>
            </a:xfrm>
            <a:custGeom>
              <a:avLst/>
              <a:gdLst>
                <a:gd name="connsiteX0" fmla="*/ 16575 w 14963"/>
                <a:gd name="connsiteY0" fmla="*/ 898 h 17896"/>
                <a:gd name="connsiteX1" fmla="*/ 7247 w 14963"/>
                <a:gd name="connsiteY1" fmla="*/ 18792 h 17896"/>
                <a:gd name="connsiteX2" fmla="*/ 2215 w 14963"/>
                <a:gd name="connsiteY2" fmla="*/ 14118 h 17896"/>
                <a:gd name="connsiteX3" fmla="*/ 17179 w 14963"/>
                <a:gd name="connsiteY3" fmla="*/ 1368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3" h="17896">
                  <a:moveTo>
                    <a:pt x="16575" y="898"/>
                  </a:moveTo>
                  <a:cubicBezTo>
                    <a:pt x="17156" y="9845"/>
                    <a:pt x="18029" y="18971"/>
                    <a:pt x="7247" y="18792"/>
                  </a:cubicBezTo>
                  <a:lnTo>
                    <a:pt x="2215" y="14118"/>
                  </a:lnTo>
                  <a:lnTo>
                    <a:pt x="17179" y="136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: фигура 644">
              <a:extLst>
                <a:ext uri="{FF2B5EF4-FFF2-40B4-BE49-F238E27FC236}">
                  <a16:creationId xmlns:a16="http://schemas.microsoft.com/office/drawing/2014/main" id="{CB473BD8-87ED-4E0D-AF78-5E58049444E1}"/>
                </a:ext>
              </a:extLst>
            </p:cNvPr>
            <p:cNvSpPr/>
            <p:nvPr/>
          </p:nvSpPr>
          <p:spPr>
            <a:xfrm>
              <a:off x="5690357" y="1851928"/>
              <a:ext cx="9819" cy="11206"/>
            </a:xfrm>
            <a:custGeom>
              <a:avLst/>
              <a:gdLst>
                <a:gd name="connsiteX0" fmla="*/ 7292 w 9819"/>
                <a:gd name="connsiteY0" fmla="*/ 12104 h 11206"/>
                <a:gd name="connsiteX1" fmla="*/ 2215 w 9819"/>
                <a:gd name="connsiteY1" fmla="*/ 3001 h 11206"/>
                <a:gd name="connsiteX2" fmla="*/ 5324 w 9819"/>
                <a:gd name="connsiteY2" fmla="*/ 898 h 11206"/>
                <a:gd name="connsiteX3" fmla="*/ 12034 w 9819"/>
                <a:gd name="connsiteY3" fmla="*/ 9062 h 1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9" h="11206">
                  <a:moveTo>
                    <a:pt x="7292" y="12104"/>
                  </a:moveTo>
                  <a:cubicBezTo>
                    <a:pt x="5592" y="9122"/>
                    <a:pt x="3892" y="6087"/>
                    <a:pt x="2215" y="3001"/>
                  </a:cubicBezTo>
                  <a:lnTo>
                    <a:pt x="5324" y="898"/>
                  </a:lnTo>
                  <a:cubicBezTo>
                    <a:pt x="7561" y="3627"/>
                    <a:pt x="9797" y="6333"/>
                    <a:pt x="12034" y="906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: фигура 645">
              <a:extLst>
                <a:ext uri="{FF2B5EF4-FFF2-40B4-BE49-F238E27FC236}">
                  <a16:creationId xmlns:a16="http://schemas.microsoft.com/office/drawing/2014/main" id="{9C768220-3A4B-4C12-9FBE-33A4D48596AF}"/>
                </a:ext>
              </a:extLst>
            </p:cNvPr>
            <p:cNvSpPr/>
            <p:nvPr/>
          </p:nvSpPr>
          <p:spPr>
            <a:xfrm>
              <a:off x="6011568" y="6453767"/>
              <a:ext cx="7462" cy="9752"/>
            </a:xfrm>
            <a:custGeom>
              <a:avLst/>
              <a:gdLst>
                <a:gd name="connsiteX0" fmla="*/ 5584 w 7462"/>
                <a:gd name="connsiteY0" fmla="*/ 10650 h 9752"/>
                <a:gd name="connsiteX1" fmla="*/ 2229 w 7462"/>
                <a:gd name="connsiteY1" fmla="*/ 4745 h 9752"/>
                <a:gd name="connsiteX2" fmla="*/ 6345 w 7462"/>
                <a:gd name="connsiteY2" fmla="*/ 898 h 9752"/>
                <a:gd name="connsiteX3" fmla="*/ 9678 w 7462"/>
                <a:gd name="connsiteY3" fmla="*/ 5506 h 9752"/>
                <a:gd name="connsiteX4" fmla="*/ 5584 w 7462"/>
                <a:gd name="connsiteY4" fmla="*/ 10650 h 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2" h="9752">
                  <a:moveTo>
                    <a:pt x="5584" y="10650"/>
                  </a:moveTo>
                  <a:cubicBezTo>
                    <a:pt x="3996" y="8033"/>
                    <a:pt x="2028" y="6177"/>
                    <a:pt x="2229" y="4745"/>
                  </a:cubicBezTo>
                  <a:cubicBezTo>
                    <a:pt x="2430" y="3314"/>
                    <a:pt x="4891" y="2173"/>
                    <a:pt x="6345" y="898"/>
                  </a:cubicBezTo>
                  <a:cubicBezTo>
                    <a:pt x="7552" y="2441"/>
                    <a:pt x="9678" y="3962"/>
                    <a:pt x="9678" y="5506"/>
                  </a:cubicBezTo>
                  <a:cubicBezTo>
                    <a:pt x="9678" y="7049"/>
                    <a:pt x="7463" y="8414"/>
                    <a:pt x="5584" y="106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: фигура 646">
              <a:extLst>
                <a:ext uri="{FF2B5EF4-FFF2-40B4-BE49-F238E27FC236}">
                  <a16:creationId xmlns:a16="http://schemas.microsoft.com/office/drawing/2014/main" id="{C05A11E2-17BF-4D9A-A718-CD8F4398B89A}"/>
                </a:ext>
              </a:extLst>
            </p:cNvPr>
            <p:cNvSpPr/>
            <p:nvPr/>
          </p:nvSpPr>
          <p:spPr>
            <a:xfrm>
              <a:off x="6229849" y="2526284"/>
              <a:ext cx="208940" cy="101452"/>
            </a:xfrm>
            <a:custGeom>
              <a:avLst/>
              <a:gdLst>
                <a:gd name="connsiteX0" fmla="*/ 195786 w 208940"/>
                <a:gd name="connsiteY0" fmla="*/ 2858 h 101452"/>
                <a:gd name="connsiteX1" fmla="*/ 172725 w 208940"/>
                <a:gd name="connsiteY1" fmla="*/ 16838 h 101452"/>
                <a:gd name="connsiteX2" fmla="*/ 132843 w 208940"/>
                <a:gd name="connsiteY2" fmla="*/ 20954 h 101452"/>
                <a:gd name="connsiteX3" fmla="*/ 89964 w 208940"/>
                <a:gd name="connsiteY3" fmla="*/ 45559 h 101452"/>
                <a:gd name="connsiteX4" fmla="*/ 137943 w 208940"/>
                <a:gd name="connsiteY4" fmla="*/ 48511 h 101452"/>
                <a:gd name="connsiteX5" fmla="*/ 183484 w 208940"/>
                <a:gd name="connsiteY5" fmla="*/ 44597 h 101452"/>
                <a:gd name="connsiteX6" fmla="*/ 185005 w 208940"/>
                <a:gd name="connsiteY6" fmla="*/ 63073 h 101452"/>
                <a:gd name="connsiteX7" fmla="*/ 202899 w 208940"/>
                <a:gd name="connsiteY7" fmla="*/ 85664 h 101452"/>
                <a:gd name="connsiteX8" fmla="*/ 210079 w 208940"/>
                <a:gd name="connsiteY8" fmla="*/ 102351 h 101452"/>
                <a:gd name="connsiteX9" fmla="*/ 185765 w 208940"/>
                <a:gd name="connsiteY9" fmla="*/ 95014 h 101452"/>
                <a:gd name="connsiteX10" fmla="*/ 176393 w 208940"/>
                <a:gd name="connsiteY10" fmla="*/ 84143 h 101452"/>
                <a:gd name="connsiteX11" fmla="*/ 162749 w 208940"/>
                <a:gd name="connsiteY11" fmla="*/ 65757 h 101452"/>
                <a:gd name="connsiteX12" fmla="*/ 139822 w 208940"/>
                <a:gd name="connsiteY12" fmla="*/ 80139 h 101452"/>
                <a:gd name="connsiteX13" fmla="*/ 135080 w 208940"/>
                <a:gd name="connsiteY13" fmla="*/ 85754 h 101452"/>
                <a:gd name="connsiteX14" fmla="*/ 118304 w 208940"/>
                <a:gd name="connsiteY14" fmla="*/ 74883 h 101452"/>
                <a:gd name="connsiteX15" fmla="*/ 85714 w 208940"/>
                <a:gd name="connsiteY15" fmla="*/ 70186 h 101452"/>
                <a:gd name="connsiteX16" fmla="*/ 35274 w 208940"/>
                <a:gd name="connsiteY16" fmla="*/ 73608 h 101452"/>
                <a:gd name="connsiteX17" fmla="*/ 2215 w 208940"/>
                <a:gd name="connsiteY17" fmla="*/ 71036 h 101452"/>
                <a:gd name="connsiteX18" fmla="*/ 15501 w 208940"/>
                <a:gd name="connsiteY18" fmla="*/ 62088 h 101452"/>
                <a:gd name="connsiteX19" fmla="*/ 46816 w 208940"/>
                <a:gd name="connsiteY19" fmla="*/ 40884 h 101452"/>
                <a:gd name="connsiteX20" fmla="*/ 52296 w 208940"/>
                <a:gd name="connsiteY20" fmla="*/ 31131 h 101452"/>
                <a:gd name="connsiteX21" fmla="*/ 57016 w 208940"/>
                <a:gd name="connsiteY21" fmla="*/ 33368 h 101452"/>
                <a:gd name="connsiteX22" fmla="*/ 62272 w 208940"/>
                <a:gd name="connsiteY22" fmla="*/ 52649 h 101452"/>
                <a:gd name="connsiteX23" fmla="*/ 81643 w 208940"/>
                <a:gd name="connsiteY23" fmla="*/ 21066 h 101452"/>
                <a:gd name="connsiteX24" fmla="*/ 160848 w 208940"/>
                <a:gd name="connsiteY24" fmla="*/ 1695 h 101452"/>
                <a:gd name="connsiteX25" fmla="*/ 196323 w 208940"/>
                <a:gd name="connsiteY25" fmla="*/ 3261 h 10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8940" h="101452">
                  <a:moveTo>
                    <a:pt x="195786" y="2858"/>
                  </a:moveTo>
                  <a:cubicBezTo>
                    <a:pt x="190687" y="11805"/>
                    <a:pt x="184177" y="16905"/>
                    <a:pt x="172725" y="16838"/>
                  </a:cubicBezTo>
                  <a:cubicBezTo>
                    <a:pt x="159438" y="16838"/>
                    <a:pt x="146152" y="19567"/>
                    <a:pt x="132843" y="20954"/>
                  </a:cubicBezTo>
                  <a:cubicBezTo>
                    <a:pt x="116224" y="22654"/>
                    <a:pt x="106002" y="34688"/>
                    <a:pt x="89964" y="45559"/>
                  </a:cubicBezTo>
                  <a:cubicBezTo>
                    <a:pt x="108283" y="53611"/>
                    <a:pt x="123516" y="49070"/>
                    <a:pt x="137943" y="48511"/>
                  </a:cubicBezTo>
                  <a:cubicBezTo>
                    <a:pt x="152370" y="47952"/>
                    <a:pt x="167021" y="46073"/>
                    <a:pt x="183484" y="44597"/>
                  </a:cubicBezTo>
                  <a:cubicBezTo>
                    <a:pt x="184043" y="51822"/>
                    <a:pt x="184177" y="57503"/>
                    <a:pt x="185005" y="63073"/>
                  </a:cubicBezTo>
                  <a:cubicBezTo>
                    <a:pt x="186638" y="73832"/>
                    <a:pt x="185765" y="85821"/>
                    <a:pt x="202899" y="85664"/>
                  </a:cubicBezTo>
                  <a:cubicBezTo>
                    <a:pt x="210505" y="85664"/>
                    <a:pt x="212741" y="93292"/>
                    <a:pt x="210079" y="102351"/>
                  </a:cubicBezTo>
                  <a:cubicBezTo>
                    <a:pt x="201848" y="100114"/>
                    <a:pt x="193348" y="98503"/>
                    <a:pt x="185765" y="95014"/>
                  </a:cubicBezTo>
                  <a:cubicBezTo>
                    <a:pt x="181762" y="93202"/>
                    <a:pt x="178630" y="88304"/>
                    <a:pt x="176393" y="84143"/>
                  </a:cubicBezTo>
                  <a:cubicBezTo>
                    <a:pt x="172725" y="77187"/>
                    <a:pt x="172971" y="66607"/>
                    <a:pt x="162749" y="65757"/>
                  </a:cubicBezTo>
                  <a:cubicBezTo>
                    <a:pt x="152527" y="64907"/>
                    <a:pt x="144251" y="70051"/>
                    <a:pt x="139822" y="80139"/>
                  </a:cubicBezTo>
                  <a:cubicBezTo>
                    <a:pt x="138480" y="82204"/>
                    <a:pt x="136892" y="84092"/>
                    <a:pt x="135080" y="85754"/>
                  </a:cubicBezTo>
                  <a:cubicBezTo>
                    <a:pt x="129331" y="82018"/>
                    <a:pt x="123896" y="78305"/>
                    <a:pt x="118304" y="74883"/>
                  </a:cubicBezTo>
                  <a:cubicBezTo>
                    <a:pt x="108171" y="68665"/>
                    <a:pt x="99560" y="65175"/>
                    <a:pt x="85714" y="70186"/>
                  </a:cubicBezTo>
                  <a:cubicBezTo>
                    <a:pt x="70481" y="75733"/>
                    <a:pt x="52162" y="73339"/>
                    <a:pt x="35274" y="73608"/>
                  </a:cubicBezTo>
                  <a:cubicBezTo>
                    <a:pt x="25969" y="73742"/>
                    <a:pt x="16642" y="72221"/>
                    <a:pt x="2215" y="71036"/>
                  </a:cubicBezTo>
                  <a:cubicBezTo>
                    <a:pt x="9327" y="66092"/>
                    <a:pt x="12325" y="62290"/>
                    <a:pt x="15501" y="62088"/>
                  </a:cubicBezTo>
                  <a:cubicBezTo>
                    <a:pt x="30510" y="61350"/>
                    <a:pt x="40576" y="54260"/>
                    <a:pt x="46816" y="40884"/>
                  </a:cubicBezTo>
                  <a:cubicBezTo>
                    <a:pt x="48382" y="37506"/>
                    <a:pt x="50462" y="34375"/>
                    <a:pt x="52296" y="31131"/>
                  </a:cubicBezTo>
                  <a:lnTo>
                    <a:pt x="57016" y="33368"/>
                  </a:lnTo>
                  <a:cubicBezTo>
                    <a:pt x="58783" y="39794"/>
                    <a:pt x="60528" y="46223"/>
                    <a:pt x="62272" y="52649"/>
                  </a:cubicBezTo>
                  <a:cubicBezTo>
                    <a:pt x="78959" y="48399"/>
                    <a:pt x="81486" y="44284"/>
                    <a:pt x="81643" y="21066"/>
                  </a:cubicBezTo>
                  <a:cubicBezTo>
                    <a:pt x="107836" y="14490"/>
                    <a:pt x="134096" y="6840"/>
                    <a:pt x="160848" y="1695"/>
                  </a:cubicBezTo>
                  <a:cubicBezTo>
                    <a:pt x="172032" y="-542"/>
                    <a:pt x="184446" y="2567"/>
                    <a:pt x="196323" y="32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: фигура 647">
              <a:extLst>
                <a:ext uri="{FF2B5EF4-FFF2-40B4-BE49-F238E27FC236}">
                  <a16:creationId xmlns:a16="http://schemas.microsoft.com/office/drawing/2014/main" id="{3E4E9F45-7FF2-4EA2-B999-D6954B51DF1D}"/>
                </a:ext>
              </a:extLst>
            </p:cNvPr>
            <p:cNvSpPr/>
            <p:nvPr/>
          </p:nvSpPr>
          <p:spPr>
            <a:xfrm>
              <a:off x="5633393" y="2418874"/>
              <a:ext cx="157619" cy="95669"/>
            </a:xfrm>
            <a:custGeom>
              <a:avLst/>
              <a:gdLst>
                <a:gd name="connsiteX0" fmla="*/ 111161 w 157619"/>
                <a:gd name="connsiteY0" fmla="*/ 55578 h 95669"/>
                <a:gd name="connsiteX1" fmla="*/ 138003 w 157619"/>
                <a:gd name="connsiteY1" fmla="*/ 40346 h 95669"/>
                <a:gd name="connsiteX2" fmla="*/ 155897 w 157619"/>
                <a:gd name="connsiteY2" fmla="*/ 20215 h 95669"/>
                <a:gd name="connsiteX3" fmla="*/ 159834 w 157619"/>
                <a:gd name="connsiteY3" fmla="*/ 23257 h 95669"/>
                <a:gd name="connsiteX4" fmla="*/ 133418 w 157619"/>
                <a:gd name="connsiteY4" fmla="*/ 61886 h 95669"/>
                <a:gd name="connsiteX5" fmla="*/ 118476 w 157619"/>
                <a:gd name="connsiteY5" fmla="*/ 82733 h 95669"/>
                <a:gd name="connsiteX6" fmla="*/ 79309 w 157619"/>
                <a:gd name="connsiteY6" fmla="*/ 90070 h 95669"/>
                <a:gd name="connsiteX7" fmla="*/ 40926 w 157619"/>
                <a:gd name="connsiteY7" fmla="*/ 65085 h 95669"/>
                <a:gd name="connsiteX8" fmla="*/ 8694 w 157619"/>
                <a:gd name="connsiteY8" fmla="*/ 43477 h 95669"/>
                <a:gd name="connsiteX9" fmla="*/ 2945 w 157619"/>
                <a:gd name="connsiteY9" fmla="*/ 21557 h 95669"/>
                <a:gd name="connsiteX10" fmla="*/ 21667 w 157619"/>
                <a:gd name="connsiteY10" fmla="*/ 1001 h 95669"/>
                <a:gd name="connsiteX11" fmla="*/ 32851 w 157619"/>
                <a:gd name="connsiteY11" fmla="*/ 8762 h 95669"/>
                <a:gd name="connsiteX12" fmla="*/ 36810 w 157619"/>
                <a:gd name="connsiteY12" fmla="*/ 26903 h 95669"/>
                <a:gd name="connsiteX13" fmla="*/ 60722 w 157619"/>
                <a:gd name="connsiteY13" fmla="*/ 50523 h 95669"/>
                <a:gd name="connsiteX14" fmla="*/ 81345 w 157619"/>
                <a:gd name="connsiteY14" fmla="*/ 63183 h 95669"/>
                <a:gd name="connsiteX15" fmla="*/ 106419 w 157619"/>
                <a:gd name="connsiteY15" fmla="*/ 43052 h 95669"/>
                <a:gd name="connsiteX16" fmla="*/ 111586 w 157619"/>
                <a:gd name="connsiteY16" fmla="*/ 56473 h 95669"/>
                <a:gd name="connsiteX17" fmla="*/ 93491 w 157619"/>
                <a:gd name="connsiteY17" fmla="*/ 71459 h 95669"/>
                <a:gd name="connsiteX18" fmla="*/ 111161 w 157619"/>
                <a:gd name="connsiteY18" fmla="*/ 55578 h 9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19" h="95669">
                  <a:moveTo>
                    <a:pt x="111161" y="55578"/>
                  </a:moveTo>
                  <a:cubicBezTo>
                    <a:pt x="120108" y="50613"/>
                    <a:pt x="130018" y="46631"/>
                    <a:pt x="138003" y="40346"/>
                  </a:cubicBezTo>
                  <a:cubicBezTo>
                    <a:pt x="144982" y="34933"/>
                    <a:pt x="149992" y="26925"/>
                    <a:pt x="155897" y="20215"/>
                  </a:cubicBezTo>
                  <a:lnTo>
                    <a:pt x="159834" y="23257"/>
                  </a:lnTo>
                  <a:cubicBezTo>
                    <a:pt x="151043" y="36141"/>
                    <a:pt x="142320" y="49069"/>
                    <a:pt x="133418" y="61886"/>
                  </a:cubicBezTo>
                  <a:cubicBezTo>
                    <a:pt x="128541" y="68932"/>
                    <a:pt x="122480" y="75307"/>
                    <a:pt x="118476" y="82733"/>
                  </a:cubicBezTo>
                  <a:cubicBezTo>
                    <a:pt x="110468" y="97719"/>
                    <a:pt x="92685" y="101097"/>
                    <a:pt x="79309" y="90070"/>
                  </a:cubicBezTo>
                  <a:cubicBezTo>
                    <a:pt x="67589" y="80429"/>
                    <a:pt x="58709" y="67992"/>
                    <a:pt x="40926" y="65085"/>
                  </a:cubicBezTo>
                  <a:cubicBezTo>
                    <a:pt x="29183" y="63161"/>
                    <a:pt x="17842" y="52559"/>
                    <a:pt x="8694" y="43477"/>
                  </a:cubicBezTo>
                  <a:cubicBezTo>
                    <a:pt x="3885" y="38713"/>
                    <a:pt x="709" y="27551"/>
                    <a:pt x="2945" y="21557"/>
                  </a:cubicBezTo>
                  <a:cubicBezTo>
                    <a:pt x="5988" y="13392"/>
                    <a:pt x="14487" y="6973"/>
                    <a:pt x="21667" y="1001"/>
                  </a:cubicBezTo>
                  <a:cubicBezTo>
                    <a:pt x="22719" y="128"/>
                    <a:pt x="30861" y="5004"/>
                    <a:pt x="32851" y="8762"/>
                  </a:cubicBezTo>
                  <a:cubicBezTo>
                    <a:pt x="35558" y="13661"/>
                    <a:pt x="35491" y="20103"/>
                    <a:pt x="36810" y="26903"/>
                  </a:cubicBezTo>
                  <a:cubicBezTo>
                    <a:pt x="47726" y="31242"/>
                    <a:pt x="61303" y="32741"/>
                    <a:pt x="60722" y="50523"/>
                  </a:cubicBezTo>
                  <a:cubicBezTo>
                    <a:pt x="60722" y="54326"/>
                    <a:pt x="73449" y="58553"/>
                    <a:pt x="81345" y="63183"/>
                  </a:cubicBezTo>
                  <a:lnTo>
                    <a:pt x="106419" y="43052"/>
                  </a:lnTo>
                  <a:lnTo>
                    <a:pt x="111586" y="56473"/>
                  </a:lnTo>
                  <a:cubicBezTo>
                    <a:pt x="102393" y="56764"/>
                    <a:pt x="94855" y="59023"/>
                    <a:pt x="93491" y="71459"/>
                  </a:cubicBezTo>
                  <a:cubicBezTo>
                    <a:pt x="105279" y="70632"/>
                    <a:pt x="111654" y="66896"/>
                    <a:pt x="111161" y="5557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: фигура 648">
              <a:extLst>
                <a:ext uri="{FF2B5EF4-FFF2-40B4-BE49-F238E27FC236}">
                  <a16:creationId xmlns:a16="http://schemas.microsoft.com/office/drawing/2014/main" id="{7EE4C826-09E5-4335-B70A-BE4BF4F8D4AA}"/>
                </a:ext>
              </a:extLst>
            </p:cNvPr>
            <p:cNvSpPr/>
            <p:nvPr/>
          </p:nvSpPr>
          <p:spPr>
            <a:xfrm>
              <a:off x="5723350" y="2286692"/>
              <a:ext cx="56926" cy="122644"/>
            </a:xfrm>
            <a:custGeom>
              <a:avLst/>
              <a:gdLst>
                <a:gd name="connsiteX0" fmla="*/ 52453 w 56926"/>
                <a:gd name="connsiteY0" fmla="*/ 79813 h 122644"/>
                <a:gd name="connsiteX1" fmla="*/ 11453 w 56926"/>
                <a:gd name="connsiteY1" fmla="*/ 123542 h 122644"/>
                <a:gd name="connsiteX2" fmla="*/ 2215 w 56926"/>
                <a:gd name="connsiteY2" fmla="*/ 93614 h 122644"/>
                <a:gd name="connsiteX3" fmla="*/ 24851 w 56926"/>
                <a:gd name="connsiteY3" fmla="*/ 73483 h 122644"/>
                <a:gd name="connsiteX4" fmla="*/ 3691 w 56926"/>
                <a:gd name="connsiteY4" fmla="*/ 58094 h 122644"/>
                <a:gd name="connsiteX5" fmla="*/ 29593 w 56926"/>
                <a:gd name="connsiteY5" fmla="*/ 40602 h 122644"/>
                <a:gd name="connsiteX6" fmla="*/ 26640 w 56926"/>
                <a:gd name="connsiteY6" fmla="*/ 30850 h 122644"/>
                <a:gd name="connsiteX7" fmla="*/ 34536 w 56926"/>
                <a:gd name="connsiteY7" fmla="*/ 3628 h 122644"/>
                <a:gd name="connsiteX8" fmla="*/ 59141 w 56926"/>
                <a:gd name="connsiteY8" fmla="*/ 18123 h 122644"/>
                <a:gd name="connsiteX9" fmla="*/ 39345 w 56926"/>
                <a:gd name="connsiteY9" fmla="*/ 46910 h 122644"/>
                <a:gd name="connsiteX10" fmla="*/ 52453 w 56926"/>
                <a:gd name="connsiteY10" fmla="*/ 79813 h 12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926" h="122644">
                  <a:moveTo>
                    <a:pt x="52453" y="79813"/>
                  </a:moveTo>
                  <a:lnTo>
                    <a:pt x="11453" y="123542"/>
                  </a:lnTo>
                  <a:lnTo>
                    <a:pt x="2215" y="93614"/>
                  </a:lnTo>
                  <a:lnTo>
                    <a:pt x="24851" y="73483"/>
                  </a:lnTo>
                  <a:lnTo>
                    <a:pt x="3691" y="58094"/>
                  </a:lnTo>
                  <a:lnTo>
                    <a:pt x="29593" y="40602"/>
                  </a:lnTo>
                  <a:cubicBezTo>
                    <a:pt x="28855" y="37278"/>
                    <a:pt x="27871" y="34019"/>
                    <a:pt x="26640" y="30850"/>
                  </a:cubicBezTo>
                  <a:cubicBezTo>
                    <a:pt x="20668" y="17966"/>
                    <a:pt x="22927" y="9802"/>
                    <a:pt x="34536" y="3628"/>
                  </a:cubicBezTo>
                  <a:cubicBezTo>
                    <a:pt x="45541" y="-2232"/>
                    <a:pt x="51156" y="787"/>
                    <a:pt x="59141" y="18123"/>
                  </a:cubicBezTo>
                  <a:cubicBezTo>
                    <a:pt x="45452" y="22596"/>
                    <a:pt x="42700" y="32975"/>
                    <a:pt x="39345" y="46910"/>
                  </a:cubicBezTo>
                  <a:cubicBezTo>
                    <a:pt x="35476" y="63261"/>
                    <a:pt x="45206" y="69435"/>
                    <a:pt x="52453" y="7981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: фигура 649">
              <a:extLst>
                <a:ext uri="{FF2B5EF4-FFF2-40B4-BE49-F238E27FC236}">
                  <a16:creationId xmlns:a16="http://schemas.microsoft.com/office/drawing/2014/main" id="{61840CC4-3AE2-4BD4-A00E-881AE69866CE}"/>
                </a:ext>
              </a:extLst>
            </p:cNvPr>
            <p:cNvSpPr/>
            <p:nvPr/>
          </p:nvSpPr>
          <p:spPr>
            <a:xfrm>
              <a:off x="6081773" y="2595750"/>
              <a:ext cx="67081" cy="60482"/>
            </a:xfrm>
            <a:custGeom>
              <a:avLst/>
              <a:gdLst>
                <a:gd name="connsiteX0" fmla="*/ 45519 w 67081"/>
                <a:gd name="connsiteY0" fmla="*/ 51740 h 60482"/>
                <a:gd name="connsiteX1" fmla="*/ 2215 w 67081"/>
                <a:gd name="connsiteY1" fmla="*/ 61381 h 60482"/>
                <a:gd name="connsiteX2" fmla="*/ 2215 w 67081"/>
                <a:gd name="connsiteY2" fmla="*/ 38387 h 60482"/>
                <a:gd name="connsiteX3" fmla="*/ 33664 w 67081"/>
                <a:gd name="connsiteY3" fmla="*/ 27740 h 60482"/>
                <a:gd name="connsiteX4" fmla="*/ 7963 w 67081"/>
                <a:gd name="connsiteY4" fmla="*/ 5372 h 60482"/>
                <a:gd name="connsiteX5" fmla="*/ 65538 w 67081"/>
                <a:gd name="connsiteY5" fmla="*/ 898 h 60482"/>
                <a:gd name="connsiteX6" fmla="*/ 41873 w 67081"/>
                <a:gd name="connsiteY6" fmla="*/ 35099 h 60482"/>
                <a:gd name="connsiteX7" fmla="*/ 69296 w 67081"/>
                <a:gd name="connsiteY7" fmla="*/ 31296 h 60482"/>
                <a:gd name="connsiteX8" fmla="*/ 45519 w 67081"/>
                <a:gd name="connsiteY8" fmla="*/ 51740 h 6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081" h="60482">
                  <a:moveTo>
                    <a:pt x="45519" y="51740"/>
                  </a:moveTo>
                  <a:cubicBezTo>
                    <a:pt x="26439" y="40422"/>
                    <a:pt x="26439" y="40422"/>
                    <a:pt x="2215" y="61381"/>
                  </a:cubicBezTo>
                  <a:lnTo>
                    <a:pt x="2215" y="38387"/>
                  </a:lnTo>
                  <a:lnTo>
                    <a:pt x="33664" y="27740"/>
                  </a:lnTo>
                  <a:lnTo>
                    <a:pt x="7963" y="5372"/>
                  </a:lnTo>
                  <a:cubicBezTo>
                    <a:pt x="27558" y="-3576"/>
                    <a:pt x="44132" y="4455"/>
                    <a:pt x="65538" y="898"/>
                  </a:cubicBezTo>
                  <a:lnTo>
                    <a:pt x="41873" y="35099"/>
                  </a:lnTo>
                  <a:lnTo>
                    <a:pt x="69296" y="31296"/>
                  </a:lnTo>
                  <a:cubicBezTo>
                    <a:pt x="69251" y="42390"/>
                    <a:pt x="69251" y="42390"/>
                    <a:pt x="45519" y="5174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: фигура 650">
              <a:extLst>
                <a:ext uri="{FF2B5EF4-FFF2-40B4-BE49-F238E27FC236}">
                  <a16:creationId xmlns:a16="http://schemas.microsoft.com/office/drawing/2014/main" id="{7479903F-CE99-4409-8C35-44509AE30468}"/>
                </a:ext>
              </a:extLst>
            </p:cNvPr>
            <p:cNvSpPr/>
            <p:nvPr/>
          </p:nvSpPr>
          <p:spPr>
            <a:xfrm>
              <a:off x="5983658" y="2636840"/>
              <a:ext cx="43061" cy="36504"/>
            </a:xfrm>
            <a:custGeom>
              <a:avLst/>
              <a:gdLst>
                <a:gd name="connsiteX0" fmla="*/ 17054 w 43061"/>
                <a:gd name="connsiteY0" fmla="*/ 898 h 36504"/>
                <a:gd name="connsiteX1" fmla="*/ 42688 w 43061"/>
                <a:gd name="connsiteY1" fmla="*/ 23982 h 36504"/>
                <a:gd name="connsiteX2" fmla="*/ 38371 w 43061"/>
                <a:gd name="connsiteY2" fmla="*/ 37402 h 36504"/>
                <a:gd name="connsiteX3" fmla="*/ 8979 w 43061"/>
                <a:gd name="connsiteY3" fmla="*/ 31766 h 36504"/>
                <a:gd name="connsiteX4" fmla="*/ 17054 w 43061"/>
                <a:gd name="connsiteY4" fmla="*/ 898 h 3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61" h="36504">
                  <a:moveTo>
                    <a:pt x="17054" y="898"/>
                  </a:moveTo>
                  <a:cubicBezTo>
                    <a:pt x="25643" y="8548"/>
                    <a:pt x="34524" y="15884"/>
                    <a:pt x="42688" y="23982"/>
                  </a:cubicBezTo>
                  <a:cubicBezTo>
                    <a:pt x="47609" y="28836"/>
                    <a:pt x="45148" y="37402"/>
                    <a:pt x="38371" y="37402"/>
                  </a:cubicBezTo>
                  <a:cubicBezTo>
                    <a:pt x="28462" y="37402"/>
                    <a:pt x="17189" y="36508"/>
                    <a:pt x="8979" y="31766"/>
                  </a:cubicBezTo>
                  <a:cubicBezTo>
                    <a:pt x="-2697" y="25033"/>
                    <a:pt x="1218" y="12328"/>
                    <a:pt x="1705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: фигура 651">
              <a:extLst>
                <a:ext uri="{FF2B5EF4-FFF2-40B4-BE49-F238E27FC236}">
                  <a16:creationId xmlns:a16="http://schemas.microsoft.com/office/drawing/2014/main" id="{8FE93087-F897-4FEB-98B8-80E45D75E75B}"/>
                </a:ext>
              </a:extLst>
            </p:cNvPr>
            <p:cNvSpPr/>
            <p:nvPr/>
          </p:nvSpPr>
          <p:spPr>
            <a:xfrm>
              <a:off x="6306068" y="2220394"/>
              <a:ext cx="8893" cy="118549"/>
            </a:xfrm>
            <a:custGeom>
              <a:avLst/>
              <a:gdLst>
                <a:gd name="connsiteX0" fmla="*/ 8533 w 8893"/>
                <a:gd name="connsiteY0" fmla="*/ 898 h 118549"/>
                <a:gd name="connsiteX1" fmla="*/ 6565 w 8893"/>
                <a:gd name="connsiteY1" fmla="*/ 119448 h 118549"/>
                <a:gd name="connsiteX2" fmla="*/ 8533 w 8893"/>
                <a:gd name="connsiteY2" fmla="*/ 898 h 11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3" h="118549">
                  <a:moveTo>
                    <a:pt x="8533" y="898"/>
                  </a:moveTo>
                  <a:cubicBezTo>
                    <a:pt x="10770" y="40444"/>
                    <a:pt x="13790" y="79991"/>
                    <a:pt x="6565" y="119448"/>
                  </a:cubicBezTo>
                  <a:cubicBezTo>
                    <a:pt x="3545" y="79790"/>
                    <a:pt x="-2405" y="40176"/>
                    <a:pt x="853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: фигура 652">
              <a:extLst>
                <a:ext uri="{FF2B5EF4-FFF2-40B4-BE49-F238E27FC236}">
                  <a16:creationId xmlns:a16="http://schemas.microsoft.com/office/drawing/2014/main" id="{1E150EFC-D8EF-4D45-98BA-191DA715F46B}"/>
                </a:ext>
              </a:extLst>
            </p:cNvPr>
            <p:cNvSpPr/>
            <p:nvPr/>
          </p:nvSpPr>
          <p:spPr>
            <a:xfrm>
              <a:off x="6341531" y="2649031"/>
              <a:ext cx="53436" cy="12851"/>
            </a:xfrm>
            <a:custGeom>
              <a:avLst/>
              <a:gdLst>
                <a:gd name="connsiteX0" fmla="*/ 55652 w 53436"/>
                <a:gd name="connsiteY0" fmla="*/ 898 h 12851"/>
                <a:gd name="connsiteX1" fmla="*/ 17872 w 53436"/>
                <a:gd name="connsiteY1" fmla="*/ 13737 h 12851"/>
                <a:gd name="connsiteX2" fmla="*/ 2215 w 53436"/>
                <a:gd name="connsiteY2" fmla="*/ 898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36" h="12851">
                  <a:moveTo>
                    <a:pt x="55652" y="898"/>
                  </a:moveTo>
                  <a:cubicBezTo>
                    <a:pt x="42902" y="16891"/>
                    <a:pt x="29258" y="13021"/>
                    <a:pt x="17872" y="13737"/>
                  </a:cubicBezTo>
                  <a:cubicBezTo>
                    <a:pt x="12303" y="14073"/>
                    <a:pt x="6330" y="7631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: фигура 653">
              <a:extLst>
                <a:ext uri="{FF2B5EF4-FFF2-40B4-BE49-F238E27FC236}">
                  <a16:creationId xmlns:a16="http://schemas.microsoft.com/office/drawing/2014/main" id="{A7D7E7B3-2476-459F-9776-7F334E68BF26}"/>
                </a:ext>
              </a:extLst>
            </p:cNvPr>
            <p:cNvSpPr/>
            <p:nvPr/>
          </p:nvSpPr>
          <p:spPr>
            <a:xfrm>
              <a:off x="6254597" y="1916191"/>
              <a:ext cx="34235" cy="28472"/>
            </a:xfrm>
            <a:custGeom>
              <a:avLst/>
              <a:gdLst>
                <a:gd name="connsiteX0" fmla="*/ 6656 w 34235"/>
                <a:gd name="connsiteY0" fmla="*/ 898 h 28472"/>
                <a:gd name="connsiteX1" fmla="*/ 36450 w 34235"/>
                <a:gd name="connsiteY1" fmla="*/ 17987 h 28472"/>
                <a:gd name="connsiteX2" fmla="*/ 10481 w 34235"/>
                <a:gd name="connsiteY2" fmla="*/ 26509 h 28472"/>
                <a:gd name="connsiteX3" fmla="*/ 6656 w 34235"/>
                <a:gd name="connsiteY3" fmla="*/ 898 h 2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5" h="28472">
                  <a:moveTo>
                    <a:pt x="6656" y="898"/>
                  </a:moveTo>
                  <a:cubicBezTo>
                    <a:pt x="13545" y="14721"/>
                    <a:pt x="13545" y="14721"/>
                    <a:pt x="36450" y="17987"/>
                  </a:cubicBezTo>
                  <a:cubicBezTo>
                    <a:pt x="29494" y="29574"/>
                    <a:pt x="21754" y="32124"/>
                    <a:pt x="10481" y="26509"/>
                  </a:cubicBezTo>
                  <a:cubicBezTo>
                    <a:pt x="751" y="21655"/>
                    <a:pt x="-211" y="17092"/>
                    <a:pt x="665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: фигура 654">
              <a:extLst>
                <a:ext uri="{FF2B5EF4-FFF2-40B4-BE49-F238E27FC236}">
                  <a16:creationId xmlns:a16="http://schemas.microsoft.com/office/drawing/2014/main" id="{54C9838E-1030-40C2-9D0F-67357922F2EC}"/>
                </a:ext>
              </a:extLst>
            </p:cNvPr>
            <p:cNvSpPr/>
            <p:nvPr/>
          </p:nvSpPr>
          <p:spPr>
            <a:xfrm>
              <a:off x="6388638" y="1876108"/>
              <a:ext cx="38025" cy="27201"/>
            </a:xfrm>
            <a:custGeom>
              <a:avLst/>
              <a:gdLst>
                <a:gd name="connsiteX0" fmla="*/ 2215 w 38025"/>
                <a:gd name="connsiteY0" fmla="*/ 898 h 27201"/>
                <a:gd name="connsiteX1" fmla="*/ 40240 w 38025"/>
                <a:gd name="connsiteY1" fmla="*/ 27986 h 27201"/>
                <a:gd name="connsiteX2" fmla="*/ 2215 w 38025"/>
                <a:gd name="connsiteY2" fmla="*/ 898 h 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25" h="27201">
                  <a:moveTo>
                    <a:pt x="2215" y="898"/>
                  </a:moveTo>
                  <a:cubicBezTo>
                    <a:pt x="19393" y="3135"/>
                    <a:pt x="33530" y="9420"/>
                    <a:pt x="40240" y="27986"/>
                  </a:cubicBezTo>
                  <a:cubicBezTo>
                    <a:pt x="17894" y="29730"/>
                    <a:pt x="13354" y="11008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: фигура 655">
              <a:extLst>
                <a:ext uri="{FF2B5EF4-FFF2-40B4-BE49-F238E27FC236}">
                  <a16:creationId xmlns:a16="http://schemas.microsoft.com/office/drawing/2014/main" id="{53680F6F-32B7-4F94-B021-8A8E31F09793}"/>
                </a:ext>
              </a:extLst>
            </p:cNvPr>
            <p:cNvSpPr/>
            <p:nvPr/>
          </p:nvSpPr>
          <p:spPr>
            <a:xfrm>
              <a:off x="5954052" y="1753768"/>
              <a:ext cx="28979" cy="23741"/>
            </a:xfrm>
            <a:custGeom>
              <a:avLst/>
              <a:gdLst>
                <a:gd name="connsiteX0" fmla="*/ 31047 w 28979"/>
                <a:gd name="connsiteY0" fmla="*/ 24640 h 23741"/>
                <a:gd name="connsiteX1" fmla="*/ 2215 w 28979"/>
                <a:gd name="connsiteY1" fmla="*/ 4173 h 23741"/>
                <a:gd name="connsiteX2" fmla="*/ 31047 w 28979"/>
                <a:gd name="connsiteY2" fmla="*/ 24640 h 2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79" h="23741">
                  <a:moveTo>
                    <a:pt x="31047" y="24640"/>
                  </a:moveTo>
                  <a:lnTo>
                    <a:pt x="2215" y="4173"/>
                  </a:lnTo>
                  <a:cubicBezTo>
                    <a:pt x="20892" y="-4170"/>
                    <a:pt x="32657" y="3703"/>
                    <a:pt x="31047" y="2464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: фигура 656">
              <a:extLst>
                <a:ext uri="{FF2B5EF4-FFF2-40B4-BE49-F238E27FC236}">
                  <a16:creationId xmlns:a16="http://schemas.microsoft.com/office/drawing/2014/main" id="{DBCE4844-B58A-4DBB-B568-54707320ECE0}"/>
                </a:ext>
              </a:extLst>
            </p:cNvPr>
            <p:cNvSpPr/>
            <p:nvPr/>
          </p:nvSpPr>
          <p:spPr>
            <a:xfrm>
              <a:off x="6781441" y="2166756"/>
              <a:ext cx="22068" cy="36012"/>
            </a:xfrm>
            <a:custGeom>
              <a:avLst/>
              <a:gdLst>
                <a:gd name="connsiteX0" fmla="*/ 2215 w 22068"/>
                <a:gd name="connsiteY0" fmla="*/ 898 h 36012"/>
                <a:gd name="connsiteX1" fmla="*/ 23867 w 22068"/>
                <a:gd name="connsiteY1" fmla="*/ 25905 h 36012"/>
                <a:gd name="connsiteX2" fmla="*/ 21630 w 22068"/>
                <a:gd name="connsiteY2" fmla="*/ 36910 h 36012"/>
                <a:gd name="connsiteX3" fmla="*/ 12437 w 22068"/>
                <a:gd name="connsiteY3" fmla="*/ 33756 h 36012"/>
                <a:gd name="connsiteX4" fmla="*/ 2215 w 22068"/>
                <a:gd name="connsiteY4" fmla="*/ 898 h 3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8" h="36012">
                  <a:moveTo>
                    <a:pt x="2215" y="898"/>
                  </a:moveTo>
                  <a:cubicBezTo>
                    <a:pt x="11967" y="11858"/>
                    <a:pt x="18655" y="18367"/>
                    <a:pt x="23867" y="25905"/>
                  </a:cubicBezTo>
                  <a:cubicBezTo>
                    <a:pt x="25343" y="28142"/>
                    <a:pt x="22480" y="33153"/>
                    <a:pt x="21630" y="36910"/>
                  </a:cubicBezTo>
                  <a:cubicBezTo>
                    <a:pt x="18454" y="35904"/>
                    <a:pt x="13331" y="35770"/>
                    <a:pt x="12437" y="33756"/>
                  </a:cubicBezTo>
                  <a:cubicBezTo>
                    <a:pt x="8478" y="24988"/>
                    <a:pt x="2886" y="16421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: фигура 657">
              <a:extLst>
                <a:ext uri="{FF2B5EF4-FFF2-40B4-BE49-F238E27FC236}">
                  <a16:creationId xmlns:a16="http://schemas.microsoft.com/office/drawing/2014/main" id="{5E7D5B63-4E36-4EED-9BFA-69DF5EF2F404}"/>
                </a:ext>
              </a:extLst>
            </p:cNvPr>
            <p:cNvSpPr/>
            <p:nvPr/>
          </p:nvSpPr>
          <p:spPr>
            <a:xfrm>
              <a:off x="6375732" y="1332858"/>
              <a:ext cx="31963" cy="46055"/>
            </a:xfrm>
            <a:custGeom>
              <a:avLst/>
              <a:gdLst>
                <a:gd name="connsiteX0" fmla="*/ 34178 w 31963"/>
                <a:gd name="connsiteY0" fmla="*/ 46954 h 46055"/>
                <a:gd name="connsiteX1" fmla="*/ 2215 w 31963"/>
                <a:gd name="connsiteY1" fmla="*/ 898 h 46055"/>
                <a:gd name="connsiteX2" fmla="*/ 34178 w 31963"/>
                <a:gd name="connsiteY2" fmla="*/ 46954 h 4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63" h="46055">
                  <a:moveTo>
                    <a:pt x="34178" y="46954"/>
                  </a:moveTo>
                  <a:lnTo>
                    <a:pt x="2215" y="898"/>
                  </a:lnTo>
                  <a:cubicBezTo>
                    <a:pt x="21339" y="10293"/>
                    <a:pt x="30488" y="23154"/>
                    <a:pt x="34178" y="4695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: фигура 658">
              <a:extLst>
                <a:ext uri="{FF2B5EF4-FFF2-40B4-BE49-F238E27FC236}">
                  <a16:creationId xmlns:a16="http://schemas.microsoft.com/office/drawing/2014/main" id="{8F7EC70C-DC41-4E87-84D6-0377D5F4D295}"/>
                </a:ext>
              </a:extLst>
            </p:cNvPr>
            <p:cNvSpPr/>
            <p:nvPr/>
          </p:nvSpPr>
          <p:spPr>
            <a:xfrm>
              <a:off x="6266017" y="1441924"/>
              <a:ext cx="29185" cy="23150"/>
            </a:xfrm>
            <a:custGeom>
              <a:avLst/>
              <a:gdLst>
                <a:gd name="connsiteX0" fmla="*/ 30040 w 29185"/>
                <a:gd name="connsiteY0" fmla="*/ 898 h 23150"/>
                <a:gd name="connsiteX1" fmla="*/ 31248 w 29185"/>
                <a:gd name="connsiteY1" fmla="*/ 7273 h 23150"/>
                <a:gd name="connsiteX2" fmla="*/ 24180 w 29185"/>
                <a:gd name="connsiteY2" fmla="*/ 24049 h 23150"/>
                <a:gd name="connsiteX3" fmla="*/ 2215 w 29185"/>
                <a:gd name="connsiteY3" fmla="*/ 12865 h 23150"/>
                <a:gd name="connsiteX4" fmla="*/ 30421 w 29185"/>
                <a:gd name="connsiteY4" fmla="*/ 1457 h 2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85" h="23150">
                  <a:moveTo>
                    <a:pt x="30040" y="898"/>
                  </a:moveTo>
                  <a:cubicBezTo>
                    <a:pt x="30488" y="3135"/>
                    <a:pt x="31852" y="5372"/>
                    <a:pt x="31248" y="7273"/>
                  </a:cubicBezTo>
                  <a:cubicBezTo>
                    <a:pt x="29280" y="12999"/>
                    <a:pt x="26596" y="18457"/>
                    <a:pt x="24180" y="24049"/>
                  </a:cubicBezTo>
                  <a:lnTo>
                    <a:pt x="2215" y="12865"/>
                  </a:lnTo>
                  <a:lnTo>
                    <a:pt x="30421" y="1457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: фигура 659">
              <a:extLst>
                <a:ext uri="{FF2B5EF4-FFF2-40B4-BE49-F238E27FC236}">
                  <a16:creationId xmlns:a16="http://schemas.microsoft.com/office/drawing/2014/main" id="{677AFD37-5A58-4950-8F1C-F9A4ED37ED3D}"/>
                </a:ext>
              </a:extLst>
            </p:cNvPr>
            <p:cNvSpPr/>
            <p:nvPr/>
          </p:nvSpPr>
          <p:spPr>
            <a:xfrm>
              <a:off x="5959018" y="1032077"/>
              <a:ext cx="26013" cy="32388"/>
            </a:xfrm>
            <a:custGeom>
              <a:avLst/>
              <a:gdLst>
                <a:gd name="connsiteX0" fmla="*/ 24806 w 26013"/>
                <a:gd name="connsiteY0" fmla="*/ 33287 h 32388"/>
                <a:gd name="connsiteX1" fmla="*/ 2215 w 26013"/>
                <a:gd name="connsiteY1" fmla="*/ 3828 h 32388"/>
                <a:gd name="connsiteX2" fmla="*/ 5995 w 26013"/>
                <a:gd name="connsiteY2" fmla="*/ 898 h 32388"/>
                <a:gd name="connsiteX3" fmla="*/ 28228 w 26013"/>
                <a:gd name="connsiteY3" fmla="*/ 29976 h 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13" h="32388">
                  <a:moveTo>
                    <a:pt x="24806" y="33287"/>
                  </a:moveTo>
                  <a:lnTo>
                    <a:pt x="2215" y="3828"/>
                  </a:lnTo>
                  <a:lnTo>
                    <a:pt x="5995" y="898"/>
                  </a:lnTo>
                  <a:cubicBezTo>
                    <a:pt x="16351" y="8212"/>
                    <a:pt x="22122" y="19262"/>
                    <a:pt x="28228" y="2997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: фигура 660">
              <a:extLst>
                <a:ext uri="{FF2B5EF4-FFF2-40B4-BE49-F238E27FC236}">
                  <a16:creationId xmlns:a16="http://schemas.microsoft.com/office/drawing/2014/main" id="{A40B036F-5B8F-470C-AC2E-B728DE570B48}"/>
                </a:ext>
              </a:extLst>
            </p:cNvPr>
            <p:cNvSpPr/>
            <p:nvPr/>
          </p:nvSpPr>
          <p:spPr>
            <a:xfrm>
              <a:off x="5978881" y="999353"/>
              <a:ext cx="17209" cy="21744"/>
            </a:xfrm>
            <a:custGeom>
              <a:avLst/>
              <a:gdLst>
                <a:gd name="connsiteX0" fmla="*/ 2215 w 17209"/>
                <a:gd name="connsiteY0" fmla="*/ 9129 h 21744"/>
                <a:gd name="connsiteX1" fmla="*/ 17358 w 17209"/>
                <a:gd name="connsiteY1" fmla="*/ 898 h 21744"/>
                <a:gd name="connsiteX2" fmla="*/ 15792 w 17209"/>
                <a:gd name="connsiteY2" fmla="*/ 22640 h 21744"/>
                <a:gd name="connsiteX3" fmla="*/ 2774 w 17209"/>
                <a:gd name="connsiteY3" fmla="*/ 8458 h 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09" h="21744">
                  <a:moveTo>
                    <a:pt x="2215" y="9129"/>
                  </a:moveTo>
                  <a:lnTo>
                    <a:pt x="17358" y="898"/>
                  </a:lnTo>
                  <a:cubicBezTo>
                    <a:pt x="20333" y="11075"/>
                    <a:pt x="20333" y="11075"/>
                    <a:pt x="15792" y="22640"/>
                  </a:cubicBezTo>
                  <a:cubicBezTo>
                    <a:pt x="6174" y="22819"/>
                    <a:pt x="4608" y="15460"/>
                    <a:pt x="2774" y="845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: фигура 661">
              <a:extLst>
                <a:ext uri="{FF2B5EF4-FFF2-40B4-BE49-F238E27FC236}">
                  <a16:creationId xmlns:a16="http://schemas.microsoft.com/office/drawing/2014/main" id="{8E50724A-20DB-4730-B0BF-E350A204F471}"/>
                </a:ext>
              </a:extLst>
            </p:cNvPr>
            <p:cNvSpPr/>
            <p:nvPr/>
          </p:nvSpPr>
          <p:spPr>
            <a:xfrm>
              <a:off x="5919024" y="1115576"/>
              <a:ext cx="23151" cy="25007"/>
            </a:xfrm>
            <a:custGeom>
              <a:avLst/>
              <a:gdLst>
                <a:gd name="connsiteX0" fmla="*/ 2215 w 23151"/>
                <a:gd name="connsiteY0" fmla="*/ 898 h 25007"/>
                <a:gd name="connsiteX1" fmla="*/ 25366 w 23151"/>
                <a:gd name="connsiteY1" fmla="*/ 25905 h 25007"/>
                <a:gd name="connsiteX2" fmla="*/ 2215 w 23151"/>
                <a:gd name="connsiteY2" fmla="*/ 898 h 2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51" h="25007">
                  <a:moveTo>
                    <a:pt x="2215" y="898"/>
                  </a:moveTo>
                  <a:lnTo>
                    <a:pt x="25366" y="25905"/>
                  </a:lnTo>
                  <a:cubicBezTo>
                    <a:pt x="2796" y="20604"/>
                    <a:pt x="2796" y="20604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: фигура 662">
              <a:extLst>
                <a:ext uri="{FF2B5EF4-FFF2-40B4-BE49-F238E27FC236}">
                  <a16:creationId xmlns:a16="http://schemas.microsoft.com/office/drawing/2014/main" id="{740B9E1A-8463-446A-8C20-219D971C0164}"/>
                </a:ext>
              </a:extLst>
            </p:cNvPr>
            <p:cNvSpPr/>
            <p:nvPr/>
          </p:nvSpPr>
          <p:spPr>
            <a:xfrm>
              <a:off x="5881826" y="1095020"/>
              <a:ext cx="23777" cy="15322"/>
            </a:xfrm>
            <a:custGeom>
              <a:avLst/>
              <a:gdLst>
                <a:gd name="connsiteX0" fmla="*/ 2215 w 23777"/>
                <a:gd name="connsiteY0" fmla="*/ 898 h 15322"/>
                <a:gd name="connsiteX1" fmla="*/ 25992 w 23777"/>
                <a:gd name="connsiteY1" fmla="*/ 13223 h 15322"/>
                <a:gd name="connsiteX2" fmla="*/ 2215 w 23777"/>
                <a:gd name="connsiteY2" fmla="*/ 898 h 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77" h="15322">
                  <a:moveTo>
                    <a:pt x="2215" y="898"/>
                  </a:moveTo>
                  <a:lnTo>
                    <a:pt x="25992" y="13223"/>
                  </a:lnTo>
                  <a:cubicBezTo>
                    <a:pt x="10133" y="18390"/>
                    <a:pt x="10133" y="18390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: фигура 663">
              <a:extLst>
                <a:ext uri="{FF2B5EF4-FFF2-40B4-BE49-F238E27FC236}">
                  <a16:creationId xmlns:a16="http://schemas.microsoft.com/office/drawing/2014/main" id="{B80AE58E-1A17-40E1-91AA-A448E10FFBFE}"/>
                </a:ext>
              </a:extLst>
            </p:cNvPr>
            <p:cNvSpPr/>
            <p:nvPr/>
          </p:nvSpPr>
          <p:spPr>
            <a:xfrm>
              <a:off x="5947968" y="1171697"/>
              <a:ext cx="19795" cy="13764"/>
            </a:xfrm>
            <a:custGeom>
              <a:avLst/>
              <a:gdLst>
                <a:gd name="connsiteX0" fmla="*/ 2215 w 19795"/>
                <a:gd name="connsiteY0" fmla="*/ 898 h 13764"/>
                <a:gd name="connsiteX1" fmla="*/ 22010 w 19795"/>
                <a:gd name="connsiteY1" fmla="*/ 9062 h 13764"/>
                <a:gd name="connsiteX2" fmla="*/ 2215 w 19795"/>
                <a:gd name="connsiteY2" fmla="*/ 898 h 1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95" h="13764">
                  <a:moveTo>
                    <a:pt x="2215" y="898"/>
                  </a:moveTo>
                  <a:lnTo>
                    <a:pt x="22010" y="9062"/>
                  </a:lnTo>
                  <a:cubicBezTo>
                    <a:pt x="10513" y="21700"/>
                    <a:pt x="6397" y="10293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: фигура 664">
              <a:extLst>
                <a:ext uri="{FF2B5EF4-FFF2-40B4-BE49-F238E27FC236}">
                  <a16:creationId xmlns:a16="http://schemas.microsoft.com/office/drawing/2014/main" id="{E8813E20-C1E3-4523-BD9D-818DBFA613B2}"/>
                </a:ext>
              </a:extLst>
            </p:cNvPr>
            <p:cNvSpPr/>
            <p:nvPr/>
          </p:nvSpPr>
          <p:spPr>
            <a:xfrm>
              <a:off x="6105483" y="1280965"/>
              <a:ext cx="19012" cy="8694"/>
            </a:xfrm>
            <a:custGeom>
              <a:avLst/>
              <a:gdLst>
                <a:gd name="connsiteX0" fmla="*/ 2215 w 19012"/>
                <a:gd name="connsiteY0" fmla="*/ 898 h 8694"/>
                <a:gd name="connsiteX1" fmla="*/ 21227 w 19012"/>
                <a:gd name="connsiteY1" fmla="*/ 4544 h 8694"/>
                <a:gd name="connsiteX2" fmla="*/ 2215 w 19012"/>
                <a:gd name="connsiteY2" fmla="*/ 898 h 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12" h="8694">
                  <a:moveTo>
                    <a:pt x="2215" y="898"/>
                  </a:moveTo>
                  <a:lnTo>
                    <a:pt x="21227" y="4544"/>
                  </a:lnTo>
                  <a:cubicBezTo>
                    <a:pt x="11631" y="11791"/>
                    <a:pt x="11631" y="11791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: фигура 665">
              <a:extLst>
                <a:ext uri="{FF2B5EF4-FFF2-40B4-BE49-F238E27FC236}">
                  <a16:creationId xmlns:a16="http://schemas.microsoft.com/office/drawing/2014/main" id="{9DC7DA94-7458-49B8-AFDD-8B61A3E60AA3}"/>
                </a:ext>
              </a:extLst>
            </p:cNvPr>
            <p:cNvSpPr/>
            <p:nvPr/>
          </p:nvSpPr>
          <p:spPr>
            <a:xfrm>
              <a:off x="6034867" y="1248196"/>
              <a:ext cx="19147" cy="11364"/>
            </a:xfrm>
            <a:custGeom>
              <a:avLst/>
              <a:gdLst>
                <a:gd name="connsiteX0" fmla="*/ 21362 w 19147"/>
                <a:gd name="connsiteY0" fmla="*/ 9845 h 11364"/>
                <a:gd name="connsiteX1" fmla="*/ 2215 w 19147"/>
                <a:gd name="connsiteY1" fmla="*/ 898 h 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47" h="11364">
                  <a:moveTo>
                    <a:pt x="21362" y="9845"/>
                  </a:moveTo>
                  <a:cubicBezTo>
                    <a:pt x="8142" y="15795"/>
                    <a:pt x="5838" y="9979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: фигура 666">
              <a:extLst>
                <a:ext uri="{FF2B5EF4-FFF2-40B4-BE49-F238E27FC236}">
                  <a16:creationId xmlns:a16="http://schemas.microsoft.com/office/drawing/2014/main" id="{75F2E3D4-AE9B-4701-85B3-DAA1192F5BEF}"/>
                </a:ext>
              </a:extLst>
            </p:cNvPr>
            <p:cNvSpPr/>
            <p:nvPr/>
          </p:nvSpPr>
          <p:spPr>
            <a:xfrm>
              <a:off x="5929403" y="2012351"/>
              <a:ext cx="23285" cy="18721"/>
            </a:xfrm>
            <a:custGeom>
              <a:avLst/>
              <a:gdLst>
                <a:gd name="connsiteX0" fmla="*/ 2729 w 23285"/>
                <a:gd name="connsiteY0" fmla="*/ 19620 h 18721"/>
                <a:gd name="connsiteX1" fmla="*/ 22860 w 23285"/>
                <a:gd name="connsiteY1" fmla="*/ 898 h 18721"/>
                <a:gd name="connsiteX2" fmla="*/ 25500 w 23285"/>
                <a:gd name="connsiteY2" fmla="*/ 4343 h 18721"/>
                <a:gd name="connsiteX3" fmla="*/ 2215 w 23285"/>
                <a:gd name="connsiteY3" fmla="*/ 19128 h 1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5" h="18721">
                  <a:moveTo>
                    <a:pt x="2729" y="19620"/>
                  </a:moveTo>
                  <a:lnTo>
                    <a:pt x="22860" y="898"/>
                  </a:lnTo>
                  <a:cubicBezTo>
                    <a:pt x="23732" y="2061"/>
                    <a:pt x="24627" y="3135"/>
                    <a:pt x="25500" y="4343"/>
                  </a:cubicBezTo>
                  <a:lnTo>
                    <a:pt x="2215" y="1912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: фигура 667">
              <a:extLst>
                <a:ext uri="{FF2B5EF4-FFF2-40B4-BE49-F238E27FC236}">
                  <a16:creationId xmlns:a16="http://schemas.microsoft.com/office/drawing/2014/main" id="{5C47A2A4-DE62-4686-B50A-735D6D3E08E0}"/>
                </a:ext>
              </a:extLst>
            </p:cNvPr>
            <p:cNvSpPr/>
            <p:nvPr/>
          </p:nvSpPr>
          <p:spPr>
            <a:xfrm>
              <a:off x="6160128" y="1860830"/>
              <a:ext cx="17066" cy="11094"/>
            </a:xfrm>
            <a:custGeom>
              <a:avLst/>
              <a:gdLst>
                <a:gd name="connsiteX0" fmla="*/ 19281 w 17066"/>
                <a:gd name="connsiteY0" fmla="*/ 4410 h 11094"/>
                <a:gd name="connsiteX1" fmla="*/ 3624 w 17066"/>
                <a:gd name="connsiteY1" fmla="*/ 11993 h 11094"/>
                <a:gd name="connsiteX2" fmla="*/ 2215 w 17066"/>
                <a:gd name="connsiteY2" fmla="*/ 9622 h 11094"/>
                <a:gd name="connsiteX3" fmla="*/ 17022 w 17066"/>
                <a:gd name="connsiteY3" fmla="*/ 898 h 1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6" h="11094">
                  <a:moveTo>
                    <a:pt x="19281" y="4410"/>
                  </a:moveTo>
                  <a:lnTo>
                    <a:pt x="3624" y="11993"/>
                  </a:lnTo>
                  <a:lnTo>
                    <a:pt x="2215" y="9622"/>
                  </a:lnTo>
                  <a:lnTo>
                    <a:pt x="17022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: фигура 668">
              <a:extLst>
                <a:ext uri="{FF2B5EF4-FFF2-40B4-BE49-F238E27FC236}">
                  <a16:creationId xmlns:a16="http://schemas.microsoft.com/office/drawing/2014/main" id="{A90651C5-46F1-429B-A385-7ED512E55657}"/>
                </a:ext>
              </a:extLst>
            </p:cNvPr>
            <p:cNvSpPr/>
            <p:nvPr/>
          </p:nvSpPr>
          <p:spPr>
            <a:xfrm>
              <a:off x="6198399" y="2611861"/>
              <a:ext cx="11810" cy="10082"/>
            </a:xfrm>
            <a:custGeom>
              <a:avLst/>
              <a:gdLst>
                <a:gd name="connsiteX0" fmla="*/ 2841 w 11810"/>
                <a:gd name="connsiteY0" fmla="*/ 10981 h 10082"/>
                <a:gd name="connsiteX1" fmla="*/ 14025 w 11810"/>
                <a:gd name="connsiteY1" fmla="*/ 1072 h 10082"/>
                <a:gd name="connsiteX2" fmla="*/ 2215 w 11810"/>
                <a:gd name="connsiteY2" fmla="*/ 10399 h 1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10" h="10082">
                  <a:moveTo>
                    <a:pt x="2841" y="10981"/>
                  </a:moveTo>
                  <a:cubicBezTo>
                    <a:pt x="4362" y="5791"/>
                    <a:pt x="5234" y="-203"/>
                    <a:pt x="14025" y="1072"/>
                  </a:cubicBezTo>
                  <a:cubicBezTo>
                    <a:pt x="13578" y="10019"/>
                    <a:pt x="7315" y="9482"/>
                    <a:pt x="2215" y="103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: фигура 669">
              <a:extLst>
                <a:ext uri="{FF2B5EF4-FFF2-40B4-BE49-F238E27FC236}">
                  <a16:creationId xmlns:a16="http://schemas.microsoft.com/office/drawing/2014/main" id="{AFF00106-7A1E-4418-B07B-773755E14ED1}"/>
                </a:ext>
              </a:extLst>
            </p:cNvPr>
            <p:cNvSpPr/>
            <p:nvPr/>
          </p:nvSpPr>
          <p:spPr>
            <a:xfrm>
              <a:off x="6446101" y="1443445"/>
              <a:ext cx="14494" cy="9752"/>
            </a:xfrm>
            <a:custGeom>
              <a:avLst/>
              <a:gdLst>
                <a:gd name="connsiteX0" fmla="*/ 14606 w 14494"/>
                <a:gd name="connsiteY0" fmla="*/ 10650 h 9752"/>
                <a:gd name="connsiteX1" fmla="*/ 2215 w 14494"/>
                <a:gd name="connsiteY1" fmla="*/ 3806 h 9752"/>
                <a:gd name="connsiteX2" fmla="*/ 3512 w 14494"/>
                <a:gd name="connsiteY2" fmla="*/ 898 h 9752"/>
                <a:gd name="connsiteX3" fmla="*/ 16709 w 14494"/>
                <a:gd name="connsiteY3" fmla="*/ 6669 h 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94" h="9752">
                  <a:moveTo>
                    <a:pt x="14606" y="10650"/>
                  </a:moveTo>
                  <a:lnTo>
                    <a:pt x="2215" y="3806"/>
                  </a:lnTo>
                  <a:lnTo>
                    <a:pt x="3512" y="898"/>
                  </a:lnTo>
                  <a:lnTo>
                    <a:pt x="16709" y="666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: фигура 670">
              <a:extLst>
                <a:ext uri="{FF2B5EF4-FFF2-40B4-BE49-F238E27FC236}">
                  <a16:creationId xmlns:a16="http://schemas.microsoft.com/office/drawing/2014/main" id="{D6ADE334-0394-461E-8488-40F931827594}"/>
                </a:ext>
              </a:extLst>
            </p:cNvPr>
            <p:cNvSpPr/>
            <p:nvPr/>
          </p:nvSpPr>
          <p:spPr>
            <a:xfrm>
              <a:off x="5663538" y="2108130"/>
              <a:ext cx="9573" cy="8902"/>
            </a:xfrm>
            <a:custGeom>
              <a:avLst/>
              <a:gdLst>
                <a:gd name="connsiteX0" fmla="*/ 2215 w 9573"/>
                <a:gd name="connsiteY0" fmla="*/ 5372 h 8902"/>
                <a:gd name="connsiteX1" fmla="*/ 9864 w 9573"/>
                <a:gd name="connsiteY1" fmla="*/ 898 h 8902"/>
                <a:gd name="connsiteX2" fmla="*/ 11788 w 9573"/>
                <a:gd name="connsiteY2" fmla="*/ 2598 h 8902"/>
                <a:gd name="connsiteX3" fmla="*/ 6643 w 9573"/>
                <a:gd name="connsiteY3" fmla="*/ 9800 h 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3" h="8902">
                  <a:moveTo>
                    <a:pt x="2215" y="5372"/>
                  </a:moveTo>
                  <a:lnTo>
                    <a:pt x="9864" y="898"/>
                  </a:lnTo>
                  <a:cubicBezTo>
                    <a:pt x="10513" y="1457"/>
                    <a:pt x="11162" y="2016"/>
                    <a:pt x="11788" y="2598"/>
                  </a:cubicBezTo>
                  <a:lnTo>
                    <a:pt x="6643" y="980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: фигура 671">
              <a:extLst>
                <a:ext uri="{FF2B5EF4-FFF2-40B4-BE49-F238E27FC236}">
                  <a16:creationId xmlns:a16="http://schemas.microsoft.com/office/drawing/2014/main" id="{3C868FFE-CC09-4A7E-AFF3-F733EADDC95D}"/>
                </a:ext>
              </a:extLst>
            </p:cNvPr>
            <p:cNvSpPr/>
            <p:nvPr/>
          </p:nvSpPr>
          <p:spPr>
            <a:xfrm>
              <a:off x="6151516" y="1293245"/>
              <a:ext cx="11653" cy="10490"/>
            </a:xfrm>
            <a:custGeom>
              <a:avLst/>
              <a:gdLst>
                <a:gd name="connsiteX0" fmla="*/ 11699 w 11653"/>
                <a:gd name="connsiteY0" fmla="*/ 11389 h 10490"/>
                <a:gd name="connsiteX1" fmla="*/ 2215 w 11653"/>
                <a:gd name="connsiteY1" fmla="*/ 3381 h 10490"/>
                <a:gd name="connsiteX2" fmla="*/ 4295 w 11653"/>
                <a:gd name="connsiteY2" fmla="*/ 898 h 10490"/>
                <a:gd name="connsiteX3" fmla="*/ 13868 w 11653"/>
                <a:gd name="connsiteY3" fmla="*/ 8794 h 10490"/>
                <a:gd name="connsiteX4" fmla="*/ 11699 w 11653"/>
                <a:gd name="connsiteY4" fmla="*/ 11389 h 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3" h="10490">
                  <a:moveTo>
                    <a:pt x="11699" y="11389"/>
                  </a:moveTo>
                  <a:lnTo>
                    <a:pt x="2215" y="3381"/>
                  </a:lnTo>
                  <a:lnTo>
                    <a:pt x="4295" y="898"/>
                  </a:lnTo>
                  <a:lnTo>
                    <a:pt x="13868" y="8794"/>
                  </a:lnTo>
                  <a:cubicBezTo>
                    <a:pt x="13152" y="9666"/>
                    <a:pt x="12437" y="10539"/>
                    <a:pt x="11699" y="113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: фигура 672">
              <a:extLst>
                <a:ext uri="{FF2B5EF4-FFF2-40B4-BE49-F238E27FC236}">
                  <a16:creationId xmlns:a16="http://schemas.microsoft.com/office/drawing/2014/main" id="{C4AAB102-0FC1-4E0A-9946-3869777ACBE7}"/>
                </a:ext>
              </a:extLst>
            </p:cNvPr>
            <p:cNvSpPr/>
            <p:nvPr/>
          </p:nvSpPr>
          <p:spPr>
            <a:xfrm>
              <a:off x="6804629" y="2267859"/>
              <a:ext cx="5532" cy="5838"/>
            </a:xfrm>
            <a:custGeom>
              <a:avLst/>
              <a:gdLst>
                <a:gd name="connsiteX0" fmla="*/ 4839 w 5532"/>
                <a:gd name="connsiteY0" fmla="*/ 898 h 5838"/>
                <a:gd name="connsiteX1" fmla="*/ 7747 w 5532"/>
                <a:gd name="connsiteY1" fmla="*/ 3314 h 5838"/>
                <a:gd name="connsiteX2" fmla="*/ 3944 w 5532"/>
                <a:gd name="connsiteY2" fmla="*/ 6736 h 5838"/>
                <a:gd name="connsiteX3" fmla="*/ 2222 w 5532"/>
                <a:gd name="connsiteY3" fmla="*/ 3381 h 5838"/>
                <a:gd name="connsiteX4" fmla="*/ 4839 w 5532"/>
                <a:gd name="connsiteY4" fmla="*/ 898 h 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" h="5838">
                  <a:moveTo>
                    <a:pt x="4839" y="898"/>
                  </a:moveTo>
                  <a:lnTo>
                    <a:pt x="7747" y="3314"/>
                  </a:lnTo>
                  <a:lnTo>
                    <a:pt x="3944" y="6736"/>
                  </a:lnTo>
                  <a:cubicBezTo>
                    <a:pt x="3318" y="5618"/>
                    <a:pt x="2110" y="4499"/>
                    <a:pt x="2222" y="3381"/>
                  </a:cubicBezTo>
                  <a:cubicBezTo>
                    <a:pt x="2334" y="2262"/>
                    <a:pt x="3899" y="1726"/>
                    <a:pt x="483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: фигура 673">
              <a:extLst>
                <a:ext uri="{FF2B5EF4-FFF2-40B4-BE49-F238E27FC236}">
                  <a16:creationId xmlns:a16="http://schemas.microsoft.com/office/drawing/2014/main" id="{77AE875E-0131-497F-AACC-1EE401B7E4C3}"/>
                </a:ext>
              </a:extLst>
            </p:cNvPr>
            <p:cNvSpPr/>
            <p:nvPr/>
          </p:nvSpPr>
          <p:spPr>
            <a:xfrm>
              <a:off x="6398860" y="1396920"/>
              <a:ext cx="6710" cy="7157"/>
            </a:xfrm>
            <a:custGeom>
              <a:avLst/>
              <a:gdLst>
                <a:gd name="connsiteX0" fmla="*/ 7337 w 6710"/>
                <a:gd name="connsiteY0" fmla="*/ 8056 h 7157"/>
                <a:gd name="connsiteX1" fmla="*/ 2215 w 6710"/>
                <a:gd name="connsiteY1" fmla="*/ 2397 h 7157"/>
                <a:gd name="connsiteX2" fmla="*/ 3780 w 6710"/>
                <a:gd name="connsiteY2" fmla="*/ 898 h 7157"/>
                <a:gd name="connsiteX3" fmla="*/ 8925 w 6710"/>
                <a:gd name="connsiteY3" fmla="*/ 6602 h 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0" h="7157">
                  <a:moveTo>
                    <a:pt x="7337" y="8056"/>
                  </a:moveTo>
                  <a:lnTo>
                    <a:pt x="2215" y="2397"/>
                  </a:lnTo>
                  <a:lnTo>
                    <a:pt x="3780" y="898"/>
                  </a:lnTo>
                  <a:lnTo>
                    <a:pt x="8925" y="660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: фигура 674">
              <a:extLst>
                <a:ext uri="{FF2B5EF4-FFF2-40B4-BE49-F238E27FC236}">
                  <a16:creationId xmlns:a16="http://schemas.microsoft.com/office/drawing/2014/main" id="{62FA6F50-EC08-4EE2-8DAB-F2ABE4C017F6}"/>
                </a:ext>
              </a:extLst>
            </p:cNvPr>
            <p:cNvSpPr/>
            <p:nvPr/>
          </p:nvSpPr>
          <p:spPr>
            <a:xfrm>
              <a:off x="6293776" y="1428705"/>
              <a:ext cx="10736" cy="13756"/>
            </a:xfrm>
            <a:custGeom>
              <a:avLst/>
              <a:gdLst>
                <a:gd name="connsiteX0" fmla="*/ 2662 w 10736"/>
                <a:gd name="connsiteY0" fmla="*/ 14654 h 13756"/>
                <a:gd name="connsiteX1" fmla="*/ 12951 w 10736"/>
                <a:gd name="connsiteY1" fmla="*/ 898 h 13756"/>
                <a:gd name="connsiteX2" fmla="*/ 2215 w 10736"/>
                <a:gd name="connsiteY2" fmla="*/ 14050 h 13756"/>
                <a:gd name="connsiteX3" fmla="*/ 2662 w 10736"/>
                <a:gd name="connsiteY3" fmla="*/ 1465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6" h="13756">
                  <a:moveTo>
                    <a:pt x="2662" y="14654"/>
                  </a:moveTo>
                  <a:cubicBezTo>
                    <a:pt x="2282" y="9577"/>
                    <a:pt x="671" y="3873"/>
                    <a:pt x="12951" y="898"/>
                  </a:cubicBezTo>
                  <a:cubicBezTo>
                    <a:pt x="7493" y="7608"/>
                    <a:pt x="4832" y="10762"/>
                    <a:pt x="2215" y="14050"/>
                  </a:cubicBezTo>
                  <a:cubicBezTo>
                    <a:pt x="2282" y="14117"/>
                    <a:pt x="2662" y="14654"/>
                    <a:pt x="2662" y="1465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: фигура 675">
              <a:extLst>
                <a:ext uri="{FF2B5EF4-FFF2-40B4-BE49-F238E27FC236}">
                  <a16:creationId xmlns:a16="http://schemas.microsoft.com/office/drawing/2014/main" id="{314B7566-1088-473C-886A-386B6D03EEE1}"/>
                </a:ext>
              </a:extLst>
            </p:cNvPr>
            <p:cNvSpPr/>
            <p:nvPr/>
          </p:nvSpPr>
          <p:spPr>
            <a:xfrm>
              <a:off x="6110941" y="3249564"/>
              <a:ext cx="212249" cy="35048"/>
            </a:xfrm>
            <a:custGeom>
              <a:avLst/>
              <a:gdLst>
                <a:gd name="connsiteX0" fmla="*/ 214464 w 212249"/>
                <a:gd name="connsiteY0" fmla="*/ 16377 h 35048"/>
                <a:gd name="connsiteX1" fmla="*/ 95422 w 212249"/>
                <a:gd name="connsiteY1" fmla="*/ 33488 h 35048"/>
                <a:gd name="connsiteX2" fmla="*/ 84842 w 212249"/>
                <a:gd name="connsiteY2" fmla="*/ 30871 h 35048"/>
                <a:gd name="connsiteX3" fmla="*/ 24247 w 212249"/>
                <a:gd name="connsiteY3" fmla="*/ 12820 h 35048"/>
                <a:gd name="connsiteX4" fmla="*/ 2215 w 212249"/>
                <a:gd name="connsiteY4" fmla="*/ 6669 h 35048"/>
                <a:gd name="connsiteX5" fmla="*/ 3177 w 212249"/>
                <a:gd name="connsiteY5" fmla="*/ 898 h 35048"/>
                <a:gd name="connsiteX6" fmla="*/ 25947 w 212249"/>
                <a:gd name="connsiteY6" fmla="*/ 2486 h 35048"/>
                <a:gd name="connsiteX7" fmla="*/ 74597 w 212249"/>
                <a:gd name="connsiteY7" fmla="*/ 8324 h 35048"/>
                <a:gd name="connsiteX8" fmla="*/ 87391 w 212249"/>
                <a:gd name="connsiteY8" fmla="*/ 11321 h 35048"/>
                <a:gd name="connsiteX9" fmla="*/ 155770 w 212249"/>
                <a:gd name="connsiteY9" fmla="*/ 16578 h 35048"/>
                <a:gd name="connsiteX10" fmla="*/ 214464 w 212249"/>
                <a:gd name="connsiteY10" fmla="*/ 16377 h 3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249" h="35048">
                  <a:moveTo>
                    <a:pt x="214464" y="16377"/>
                  </a:moveTo>
                  <a:cubicBezTo>
                    <a:pt x="172434" y="30222"/>
                    <a:pt x="135259" y="40981"/>
                    <a:pt x="95422" y="33488"/>
                  </a:cubicBezTo>
                  <a:cubicBezTo>
                    <a:pt x="91798" y="32795"/>
                    <a:pt x="87034" y="33063"/>
                    <a:pt x="84842" y="30871"/>
                  </a:cubicBezTo>
                  <a:cubicBezTo>
                    <a:pt x="67753" y="13782"/>
                    <a:pt x="45161" y="16421"/>
                    <a:pt x="24247" y="12820"/>
                  </a:cubicBezTo>
                  <a:cubicBezTo>
                    <a:pt x="16798" y="11151"/>
                    <a:pt x="9439" y="9098"/>
                    <a:pt x="2215" y="6669"/>
                  </a:cubicBezTo>
                  <a:cubicBezTo>
                    <a:pt x="2550" y="4745"/>
                    <a:pt x="2863" y="2822"/>
                    <a:pt x="3177" y="898"/>
                  </a:cubicBezTo>
                  <a:cubicBezTo>
                    <a:pt x="10759" y="1412"/>
                    <a:pt x="18387" y="1681"/>
                    <a:pt x="25947" y="2486"/>
                  </a:cubicBezTo>
                  <a:cubicBezTo>
                    <a:pt x="42186" y="4247"/>
                    <a:pt x="58403" y="6193"/>
                    <a:pt x="74597" y="8324"/>
                  </a:cubicBezTo>
                  <a:cubicBezTo>
                    <a:pt x="79071" y="8883"/>
                    <a:pt x="84260" y="8861"/>
                    <a:pt x="87391" y="11321"/>
                  </a:cubicBezTo>
                  <a:cubicBezTo>
                    <a:pt x="109156" y="28455"/>
                    <a:pt x="132754" y="20940"/>
                    <a:pt x="155770" y="16578"/>
                  </a:cubicBezTo>
                  <a:cubicBezTo>
                    <a:pt x="173821" y="13156"/>
                    <a:pt x="191447" y="10762"/>
                    <a:pt x="214464" y="1637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: фигура 676">
              <a:extLst>
                <a:ext uri="{FF2B5EF4-FFF2-40B4-BE49-F238E27FC236}">
                  <a16:creationId xmlns:a16="http://schemas.microsoft.com/office/drawing/2014/main" id="{FE7BDAF1-7A0A-48C1-8AA2-6DF4FA16CF10}"/>
                </a:ext>
              </a:extLst>
            </p:cNvPr>
            <p:cNvSpPr/>
            <p:nvPr/>
          </p:nvSpPr>
          <p:spPr>
            <a:xfrm>
              <a:off x="5548522" y="2796838"/>
              <a:ext cx="49625" cy="69089"/>
            </a:xfrm>
            <a:custGeom>
              <a:avLst/>
              <a:gdLst>
                <a:gd name="connsiteX0" fmla="*/ 5077 w 49625"/>
                <a:gd name="connsiteY0" fmla="*/ 898 h 69089"/>
                <a:gd name="connsiteX1" fmla="*/ 18342 w 49625"/>
                <a:gd name="connsiteY1" fmla="*/ 34137 h 69089"/>
                <a:gd name="connsiteX2" fmla="*/ 51737 w 49625"/>
                <a:gd name="connsiteY2" fmla="*/ 50197 h 69089"/>
                <a:gd name="connsiteX3" fmla="*/ 35654 w 49625"/>
                <a:gd name="connsiteY3" fmla="*/ 69814 h 69089"/>
                <a:gd name="connsiteX4" fmla="*/ 29078 w 49625"/>
                <a:gd name="connsiteY4" fmla="*/ 69590 h 69089"/>
                <a:gd name="connsiteX5" fmla="*/ 6353 w 49625"/>
                <a:gd name="connsiteY5" fmla="*/ 52590 h 69089"/>
                <a:gd name="connsiteX6" fmla="*/ 2215 w 49625"/>
                <a:gd name="connsiteY6" fmla="*/ 2374 h 6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25" h="69089">
                  <a:moveTo>
                    <a:pt x="5077" y="898"/>
                  </a:moveTo>
                  <a:cubicBezTo>
                    <a:pt x="9238" y="12216"/>
                    <a:pt x="10692" y="26129"/>
                    <a:pt x="18342" y="34137"/>
                  </a:cubicBezTo>
                  <a:cubicBezTo>
                    <a:pt x="25992" y="42144"/>
                    <a:pt x="40150" y="44985"/>
                    <a:pt x="51737" y="50197"/>
                  </a:cubicBezTo>
                  <a:cubicBezTo>
                    <a:pt x="52184" y="68539"/>
                    <a:pt x="51894" y="68964"/>
                    <a:pt x="35654" y="69814"/>
                  </a:cubicBezTo>
                  <a:cubicBezTo>
                    <a:pt x="33418" y="69814"/>
                    <a:pt x="31181" y="69366"/>
                    <a:pt x="29078" y="69590"/>
                  </a:cubicBezTo>
                  <a:cubicBezTo>
                    <a:pt x="12571" y="71290"/>
                    <a:pt x="7784" y="67890"/>
                    <a:pt x="6353" y="52590"/>
                  </a:cubicBezTo>
                  <a:cubicBezTo>
                    <a:pt x="4809" y="35881"/>
                    <a:pt x="3579" y="19038"/>
                    <a:pt x="2215" y="23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: фигура 677">
              <a:extLst>
                <a:ext uri="{FF2B5EF4-FFF2-40B4-BE49-F238E27FC236}">
                  <a16:creationId xmlns:a16="http://schemas.microsoft.com/office/drawing/2014/main" id="{54FB9270-DA00-424E-B642-DB36EED23699}"/>
                </a:ext>
              </a:extLst>
            </p:cNvPr>
            <p:cNvSpPr/>
            <p:nvPr/>
          </p:nvSpPr>
          <p:spPr>
            <a:xfrm>
              <a:off x="6280490" y="2990477"/>
              <a:ext cx="6710" cy="149193"/>
            </a:xfrm>
            <a:custGeom>
              <a:avLst/>
              <a:gdLst>
                <a:gd name="connsiteX0" fmla="*/ 2215 w 6710"/>
                <a:gd name="connsiteY0" fmla="*/ 150092 h 149193"/>
                <a:gd name="connsiteX1" fmla="*/ 8925 w 6710"/>
                <a:gd name="connsiteY1" fmla="*/ 898 h 149193"/>
                <a:gd name="connsiteX2" fmla="*/ 8925 w 6710"/>
                <a:gd name="connsiteY2" fmla="*/ 149891 h 14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0" h="149193">
                  <a:moveTo>
                    <a:pt x="2215" y="150092"/>
                  </a:moveTo>
                  <a:cubicBezTo>
                    <a:pt x="5547" y="100368"/>
                    <a:pt x="-3109" y="50152"/>
                    <a:pt x="8925" y="898"/>
                  </a:cubicBezTo>
                  <a:lnTo>
                    <a:pt x="8925" y="14989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: фигура 678">
              <a:extLst>
                <a:ext uri="{FF2B5EF4-FFF2-40B4-BE49-F238E27FC236}">
                  <a16:creationId xmlns:a16="http://schemas.microsoft.com/office/drawing/2014/main" id="{3A0537B6-4250-4745-9D9B-E92D01237797}"/>
                </a:ext>
              </a:extLst>
            </p:cNvPr>
            <p:cNvSpPr/>
            <p:nvPr/>
          </p:nvSpPr>
          <p:spPr>
            <a:xfrm>
              <a:off x="5733393" y="3172641"/>
              <a:ext cx="142438" cy="45634"/>
            </a:xfrm>
            <a:custGeom>
              <a:avLst/>
              <a:gdLst>
                <a:gd name="connsiteX0" fmla="*/ 2215 w 142438"/>
                <a:gd name="connsiteY0" fmla="*/ 898 h 45634"/>
                <a:gd name="connsiteX1" fmla="*/ 144654 w 142438"/>
                <a:gd name="connsiteY1" fmla="*/ 44247 h 45634"/>
                <a:gd name="connsiteX2" fmla="*/ 131882 w 142438"/>
                <a:gd name="connsiteY2" fmla="*/ 46238 h 45634"/>
                <a:gd name="connsiteX3" fmla="*/ 6219 w 142438"/>
                <a:gd name="connsiteY3" fmla="*/ 7631 h 45634"/>
                <a:gd name="connsiteX4" fmla="*/ 2215 w 142438"/>
                <a:gd name="connsiteY4" fmla="*/ 898 h 4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38" h="45634">
                  <a:moveTo>
                    <a:pt x="2215" y="898"/>
                  </a:moveTo>
                  <a:cubicBezTo>
                    <a:pt x="50552" y="17652"/>
                    <a:pt x="99716" y="20850"/>
                    <a:pt x="144654" y="44247"/>
                  </a:cubicBezTo>
                  <a:cubicBezTo>
                    <a:pt x="140381" y="44985"/>
                    <a:pt x="135706" y="47356"/>
                    <a:pt x="131882" y="46238"/>
                  </a:cubicBezTo>
                  <a:cubicBezTo>
                    <a:pt x="89897" y="33712"/>
                    <a:pt x="48046" y="20671"/>
                    <a:pt x="6219" y="7631"/>
                  </a:cubicBezTo>
                  <a:cubicBezTo>
                    <a:pt x="5257" y="7340"/>
                    <a:pt x="4832" y="5394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: фигура 679">
              <a:extLst>
                <a:ext uri="{FF2B5EF4-FFF2-40B4-BE49-F238E27FC236}">
                  <a16:creationId xmlns:a16="http://schemas.microsoft.com/office/drawing/2014/main" id="{D929BBD0-D51D-4D69-BD79-2CD0A2B5CE96}"/>
                </a:ext>
              </a:extLst>
            </p:cNvPr>
            <p:cNvSpPr/>
            <p:nvPr/>
          </p:nvSpPr>
          <p:spPr>
            <a:xfrm>
              <a:off x="5607529" y="3054591"/>
              <a:ext cx="73500" cy="31687"/>
            </a:xfrm>
            <a:custGeom>
              <a:avLst/>
              <a:gdLst>
                <a:gd name="connsiteX0" fmla="*/ 52878 w 73500"/>
                <a:gd name="connsiteY0" fmla="*/ 2009 h 31687"/>
                <a:gd name="connsiteX1" fmla="*/ 75715 w 73500"/>
                <a:gd name="connsiteY1" fmla="*/ 17957 h 31687"/>
                <a:gd name="connsiteX2" fmla="*/ 74150 w 73500"/>
                <a:gd name="connsiteY2" fmla="*/ 22274 h 31687"/>
                <a:gd name="connsiteX3" fmla="*/ 37287 w 73500"/>
                <a:gd name="connsiteY3" fmla="*/ 13595 h 31687"/>
                <a:gd name="connsiteX4" fmla="*/ 53213 w 73500"/>
                <a:gd name="connsiteY4" fmla="*/ 32585 h 31687"/>
                <a:gd name="connsiteX5" fmla="*/ 2215 w 73500"/>
                <a:gd name="connsiteY5" fmla="*/ 7399 h 31687"/>
                <a:gd name="connsiteX6" fmla="*/ 53661 w 73500"/>
                <a:gd name="connsiteY6" fmla="*/ 2568 h 3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00" h="31687">
                  <a:moveTo>
                    <a:pt x="52878" y="2009"/>
                  </a:moveTo>
                  <a:lnTo>
                    <a:pt x="75715" y="17957"/>
                  </a:lnTo>
                  <a:cubicBezTo>
                    <a:pt x="75201" y="19388"/>
                    <a:pt x="74686" y="20842"/>
                    <a:pt x="74150" y="22274"/>
                  </a:cubicBezTo>
                  <a:lnTo>
                    <a:pt x="37287" y="13595"/>
                  </a:lnTo>
                  <a:lnTo>
                    <a:pt x="53213" y="32585"/>
                  </a:lnTo>
                  <a:cubicBezTo>
                    <a:pt x="33910" y="27396"/>
                    <a:pt x="17156" y="26166"/>
                    <a:pt x="2215" y="7399"/>
                  </a:cubicBezTo>
                  <a:cubicBezTo>
                    <a:pt x="23218" y="12678"/>
                    <a:pt x="36326" y="-4322"/>
                    <a:pt x="53661" y="256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: фигура 680">
              <a:extLst>
                <a:ext uri="{FF2B5EF4-FFF2-40B4-BE49-F238E27FC236}">
                  <a16:creationId xmlns:a16="http://schemas.microsoft.com/office/drawing/2014/main" id="{063CF9E1-12C6-4813-A0F1-BF6B9ED04487}"/>
                </a:ext>
              </a:extLst>
            </p:cNvPr>
            <p:cNvSpPr/>
            <p:nvPr/>
          </p:nvSpPr>
          <p:spPr>
            <a:xfrm>
              <a:off x="5645442" y="3039172"/>
              <a:ext cx="60259" cy="24492"/>
            </a:xfrm>
            <a:custGeom>
              <a:avLst/>
              <a:gdLst>
                <a:gd name="connsiteX0" fmla="*/ 15635 w 60259"/>
                <a:gd name="connsiteY0" fmla="*/ 17987 h 24492"/>
                <a:gd name="connsiteX1" fmla="*/ 2215 w 60259"/>
                <a:gd name="connsiteY1" fmla="*/ 898 h 24492"/>
                <a:gd name="connsiteX2" fmla="*/ 62474 w 60259"/>
                <a:gd name="connsiteY2" fmla="*/ 20045 h 24492"/>
                <a:gd name="connsiteX3" fmla="*/ 61109 w 60259"/>
                <a:gd name="connsiteY3" fmla="*/ 25391 h 24492"/>
                <a:gd name="connsiteX4" fmla="*/ 14875 w 60259"/>
                <a:gd name="connsiteY4" fmla="*/ 17406 h 2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9" h="24492">
                  <a:moveTo>
                    <a:pt x="15635" y="17987"/>
                  </a:moveTo>
                  <a:lnTo>
                    <a:pt x="2215" y="898"/>
                  </a:lnTo>
                  <a:cubicBezTo>
                    <a:pt x="26215" y="5752"/>
                    <a:pt x="47465" y="3672"/>
                    <a:pt x="62474" y="20045"/>
                  </a:cubicBezTo>
                  <a:cubicBezTo>
                    <a:pt x="62004" y="21834"/>
                    <a:pt x="61557" y="23601"/>
                    <a:pt x="61109" y="25391"/>
                  </a:cubicBezTo>
                  <a:lnTo>
                    <a:pt x="14875" y="17406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: фигура 681">
              <a:extLst>
                <a:ext uri="{FF2B5EF4-FFF2-40B4-BE49-F238E27FC236}">
                  <a16:creationId xmlns:a16="http://schemas.microsoft.com/office/drawing/2014/main" id="{E1ACAFA5-41D7-4E70-8BAB-ECB9992426B5}"/>
                </a:ext>
              </a:extLst>
            </p:cNvPr>
            <p:cNvSpPr/>
            <p:nvPr/>
          </p:nvSpPr>
          <p:spPr>
            <a:xfrm>
              <a:off x="6007512" y="3229344"/>
              <a:ext cx="39099" cy="10244"/>
            </a:xfrm>
            <a:custGeom>
              <a:avLst/>
              <a:gdLst>
                <a:gd name="connsiteX0" fmla="*/ 2819 w 39099"/>
                <a:gd name="connsiteY0" fmla="*/ 898 h 10244"/>
                <a:gd name="connsiteX1" fmla="*/ 41314 w 39099"/>
                <a:gd name="connsiteY1" fmla="*/ 6356 h 10244"/>
                <a:gd name="connsiteX2" fmla="*/ 40754 w 39099"/>
                <a:gd name="connsiteY2" fmla="*/ 11142 h 10244"/>
                <a:gd name="connsiteX3" fmla="*/ 2215 w 39099"/>
                <a:gd name="connsiteY3" fmla="*/ 6423 h 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99" h="10244">
                  <a:moveTo>
                    <a:pt x="2819" y="898"/>
                  </a:moveTo>
                  <a:lnTo>
                    <a:pt x="41314" y="6356"/>
                  </a:lnTo>
                  <a:cubicBezTo>
                    <a:pt x="41135" y="7944"/>
                    <a:pt x="40933" y="9554"/>
                    <a:pt x="40754" y="11142"/>
                  </a:cubicBezTo>
                  <a:lnTo>
                    <a:pt x="2215" y="642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: фигура 682">
              <a:extLst>
                <a:ext uri="{FF2B5EF4-FFF2-40B4-BE49-F238E27FC236}">
                  <a16:creationId xmlns:a16="http://schemas.microsoft.com/office/drawing/2014/main" id="{9D3C4A63-4CD5-4CB7-9FC5-F9C27C075843}"/>
                </a:ext>
              </a:extLst>
            </p:cNvPr>
            <p:cNvSpPr/>
            <p:nvPr/>
          </p:nvSpPr>
          <p:spPr>
            <a:xfrm>
              <a:off x="5636204" y="3100728"/>
              <a:ext cx="24381" cy="12951"/>
            </a:xfrm>
            <a:custGeom>
              <a:avLst/>
              <a:gdLst>
                <a:gd name="connsiteX0" fmla="*/ 24225 w 24381"/>
                <a:gd name="connsiteY0" fmla="*/ 13849 h 12951"/>
                <a:gd name="connsiteX1" fmla="*/ 2215 w 24381"/>
                <a:gd name="connsiteY1" fmla="*/ 6199 h 12951"/>
                <a:gd name="connsiteX2" fmla="*/ 3982 w 24381"/>
                <a:gd name="connsiteY2" fmla="*/ 898 h 12951"/>
                <a:gd name="connsiteX3" fmla="*/ 26596 w 24381"/>
                <a:gd name="connsiteY3" fmla="*/ 7474 h 12951"/>
                <a:gd name="connsiteX4" fmla="*/ 24225 w 24381"/>
                <a:gd name="connsiteY4" fmla="*/ 13849 h 1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1" h="12951">
                  <a:moveTo>
                    <a:pt x="24225" y="13849"/>
                  </a:moveTo>
                  <a:lnTo>
                    <a:pt x="2215" y="6199"/>
                  </a:lnTo>
                  <a:cubicBezTo>
                    <a:pt x="2796" y="4432"/>
                    <a:pt x="3378" y="2665"/>
                    <a:pt x="3982" y="898"/>
                  </a:cubicBezTo>
                  <a:lnTo>
                    <a:pt x="26596" y="7474"/>
                  </a:lnTo>
                  <a:cubicBezTo>
                    <a:pt x="25790" y="9644"/>
                    <a:pt x="25007" y="11769"/>
                    <a:pt x="24225" y="1384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: фигура 683">
              <a:extLst>
                <a:ext uri="{FF2B5EF4-FFF2-40B4-BE49-F238E27FC236}">
                  <a16:creationId xmlns:a16="http://schemas.microsoft.com/office/drawing/2014/main" id="{BCCE04B1-3C35-4AED-A47A-D5AA1071FD00}"/>
                </a:ext>
              </a:extLst>
            </p:cNvPr>
            <p:cNvSpPr/>
            <p:nvPr/>
          </p:nvSpPr>
          <p:spPr>
            <a:xfrm>
              <a:off x="5525573" y="2967930"/>
              <a:ext cx="25857" cy="13805"/>
            </a:xfrm>
            <a:custGeom>
              <a:avLst/>
              <a:gdLst>
                <a:gd name="connsiteX0" fmla="*/ 27557 w 25857"/>
                <a:gd name="connsiteY0" fmla="*/ 8481 h 13805"/>
                <a:gd name="connsiteX1" fmla="*/ 2215 w 25857"/>
                <a:gd name="connsiteY1" fmla="*/ 13939 h 13805"/>
                <a:gd name="connsiteX2" fmla="*/ 2438 w 25857"/>
                <a:gd name="connsiteY2" fmla="*/ 14319 h 13805"/>
                <a:gd name="connsiteX3" fmla="*/ 7292 w 25857"/>
                <a:gd name="connsiteY3" fmla="*/ 898 h 13805"/>
                <a:gd name="connsiteX4" fmla="*/ 28072 w 25857"/>
                <a:gd name="connsiteY4" fmla="*/ 8950 h 1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7" h="13805">
                  <a:moveTo>
                    <a:pt x="27557" y="8481"/>
                  </a:moveTo>
                  <a:cubicBezTo>
                    <a:pt x="21183" y="19911"/>
                    <a:pt x="10558" y="11635"/>
                    <a:pt x="2215" y="13939"/>
                  </a:cubicBezTo>
                  <a:lnTo>
                    <a:pt x="2438" y="14319"/>
                  </a:lnTo>
                  <a:cubicBezTo>
                    <a:pt x="3892" y="10293"/>
                    <a:pt x="5368" y="6266"/>
                    <a:pt x="7292" y="898"/>
                  </a:cubicBezTo>
                  <a:lnTo>
                    <a:pt x="28072" y="895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: фигура 684">
              <a:extLst>
                <a:ext uri="{FF2B5EF4-FFF2-40B4-BE49-F238E27FC236}">
                  <a16:creationId xmlns:a16="http://schemas.microsoft.com/office/drawing/2014/main" id="{E7EE4E08-E892-4ADD-950B-CDC00113D540}"/>
                </a:ext>
              </a:extLst>
            </p:cNvPr>
            <p:cNvSpPr/>
            <p:nvPr/>
          </p:nvSpPr>
          <p:spPr>
            <a:xfrm>
              <a:off x="5684922" y="2934512"/>
              <a:ext cx="20555" cy="12324"/>
            </a:xfrm>
            <a:custGeom>
              <a:avLst/>
              <a:gdLst>
                <a:gd name="connsiteX0" fmla="*/ 4630 w 20555"/>
                <a:gd name="connsiteY0" fmla="*/ 898 h 12324"/>
                <a:gd name="connsiteX1" fmla="*/ 22771 w 20555"/>
                <a:gd name="connsiteY1" fmla="*/ 9420 h 12324"/>
                <a:gd name="connsiteX2" fmla="*/ 21205 w 20555"/>
                <a:gd name="connsiteY2" fmla="*/ 13223 h 12324"/>
                <a:gd name="connsiteX3" fmla="*/ 2215 w 20555"/>
                <a:gd name="connsiteY3" fmla="*/ 6512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55" h="12324">
                  <a:moveTo>
                    <a:pt x="4630" y="898"/>
                  </a:moveTo>
                  <a:lnTo>
                    <a:pt x="22771" y="9420"/>
                  </a:lnTo>
                  <a:cubicBezTo>
                    <a:pt x="22256" y="10695"/>
                    <a:pt x="21719" y="11948"/>
                    <a:pt x="21205" y="13223"/>
                  </a:cubicBezTo>
                  <a:lnTo>
                    <a:pt x="2215" y="651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: фигура 685">
              <a:extLst>
                <a:ext uri="{FF2B5EF4-FFF2-40B4-BE49-F238E27FC236}">
                  <a16:creationId xmlns:a16="http://schemas.microsoft.com/office/drawing/2014/main" id="{20D30758-9B2F-465C-A096-D14F023AB801}"/>
                </a:ext>
              </a:extLst>
            </p:cNvPr>
            <p:cNvSpPr/>
            <p:nvPr/>
          </p:nvSpPr>
          <p:spPr>
            <a:xfrm>
              <a:off x="6605473" y="3070688"/>
              <a:ext cx="10490" cy="19929"/>
            </a:xfrm>
            <a:custGeom>
              <a:avLst/>
              <a:gdLst>
                <a:gd name="connsiteX0" fmla="*/ 7672 w 10490"/>
                <a:gd name="connsiteY0" fmla="*/ 20828 h 19929"/>
                <a:gd name="connsiteX1" fmla="*/ 2215 w 10490"/>
                <a:gd name="connsiteY1" fmla="*/ 2330 h 19929"/>
                <a:gd name="connsiteX2" fmla="*/ 6487 w 10490"/>
                <a:gd name="connsiteY2" fmla="*/ 898 h 19929"/>
                <a:gd name="connsiteX3" fmla="*/ 12705 w 10490"/>
                <a:gd name="connsiteY3" fmla="*/ 18502 h 1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0" h="19929">
                  <a:moveTo>
                    <a:pt x="7672" y="20828"/>
                  </a:moveTo>
                  <a:cubicBezTo>
                    <a:pt x="5861" y="14654"/>
                    <a:pt x="4049" y="8503"/>
                    <a:pt x="2215" y="2330"/>
                  </a:cubicBezTo>
                  <a:lnTo>
                    <a:pt x="6487" y="898"/>
                  </a:lnTo>
                  <a:cubicBezTo>
                    <a:pt x="8567" y="6781"/>
                    <a:pt x="10625" y="12641"/>
                    <a:pt x="12705" y="1850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: фигура 686">
              <a:extLst>
                <a:ext uri="{FF2B5EF4-FFF2-40B4-BE49-F238E27FC236}">
                  <a16:creationId xmlns:a16="http://schemas.microsoft.com/office/drawing/2014/main" id="{AA7BB0F7-E39F-4FE4-B101-F7B63D142639}"/>
                </a:ext>
              </a:extLst>
            </p:cNvPr>
            <p:cNvSpPr/>
            <p:nvPr/>
          </p:nvSpPr>
          <p:spPr>
            <a:xfrm>
              <a:off x="5776429" y="3247887"/>
              <a:ext cx="17805" cy="7739"/>
            </a:xfrm>
            <a:custGeom>
              <a:avLst/>
              <a:gdLst>
                <a:gd name="connsiteX0" fmla="*/ 19080 w 17805"/>
                <a:gd name="connsiteY0" fmla="*/ 8637 h 7739"/>
                <a:gd name="connsiteX1" fmla="*/ 2215 w 17805"/>
                <a:gd name="connsiteY1" fmla="*/ 5036 h 7739"/>
                <a:gd name="connsiteX2" fmla="*/ 3065 w 17805"/>
                <a:gd name="connsiteY2" fmla="*/ 898 h 7739"/>
                <a:gd name="connsiteX3" fmla="*/ 20020 w 17805"/>
                <a:gd name="connsiteY3" fmla="*/ 4141 h 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05" h="7739">
                  <a:moveTo>
                    <a:pt x="19080" y="8637"/>
                  </a:moveTo>
                  <a:lnTo>
                    <a:pt x="2215" y="5036"/>
                  </a:lnTo>
                  <a:cubicBezTo>
                    <a:pt x="2505" y="3672"/>
                    <a:pt x="2796" y="2285"/>
                    <a:pt x="3065" y="898"/>
                  </a:cubicBezTo>
                  <a:lnTo>
                    <a:pt x="20020" y="414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: фигура 687">
              <a:extLst>
                <a:ext uri="{FF2B5EF4-FFF2-40B4-BE49-F238E27FC236}">
                  <a16:creationId xmlns:a16="http://schemas.microsoft.com/office/drawing/2014/main" id="{EC6D6CD6-9A97-4EE0-B42A-5DEB5DEE2EBE}"/>
                </a:ext>
              </a:extLst>
            </p:cNvPr>
            <p:cNvSpPr/>
            <p:nvPr/>
          </p:nvSpPr>
          <p:spPr>
            <a:xfrm>
              <a:off x="5516894" y="2835087"/>
              <a:ext cx="11631" cy="9461"/>
            </a:xfrm>
            <a:custGeom>
              <a:avLst/>
              <a:gdLst>
                <a:gd name="connsiteX0" fmla="*/ 10491 w 11631"/>
                <a:gd name="connsiteY0" fmla="*/ 10360 h 9461"/>
                <a:gd name="connsiteX1" fmla="*/ 2215 w 11631"/>
                <a:gd name="connsiteY1" fmla="*/ 4164 h 9461"/>
                <a:gd name="connsiteX2" fmla="*/ 4183 w 11631"/>
                <a:gd name="connsiteY2" fmla="*/ 898 h 9461"/>
                <a:gd name="connsiteX3" fmla="*/ 13846 w 11631"/>
                <a:gd name="connsiteY3" fmla="*/ 5819 h 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31" h="9461">
                  <a:moveTo>
                    <a:pt x="10491" y="10360"/>
                  </a:moveTo>
                  <a:lnTo>
                    <a:pt x="2215" y="4164"/>
                  </a:lnTo>
                  <a:lnTo>
                    <a:pt x="4183" y="898"/>
                  </a:lnTo>
                  <a:lnTo>
                    <a:pt x="13846" y="581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: фигура 688">
              <a:extLst>
                <a:ext uri="{FF2B5EF4-FFF2-40B4-BE49-F238E27FC236}">
                  <a16:creationId xmlns:a16="http://schemas.microsoft.com/office/drawing/2014/main" id="{F3194073-369C-4B11-BDEB-E9CFC714C48C}"/>
                </a:ext>
              </a:extLst>
            </p:cNvPr>
            <p:cNvSpPr/>
            <p:nvPr/>
          </p:nvSpPr>
          <p:spPr>
            <a:xfrm>
              <a:off x="5612092" y="3093546"/>
              <a:ext cx="11541" cy="7919"/>
            </a:xfrm>
            <a:custGeom>
              <a:avLst/>
              <a:gdLst>
                <a:gd name="connsiteX0" fmla="*/ 13756 w 11541"/>
                <a:gd name="connsiteY0" fmla="*/ 5105 h 7919"/>
                <a:gd name="connsiteX1" fmla="*/ 7046 w 11541"/>
                <a:gd name="connsiteY1" fmla="*/ 8751 h 7919"/>
                <a:gd name="connsiteX2" fmla="*/ 2215 w 11541"/>
                <a:gd name="connsiteY2" fmla="*/ 3159 h 7919"/>
                <a:gd name="connsiteX3" fmla="*/ 5369 w 11541"/>
                <a:gd name="connsiteY3" fmla="*/ 922 h 7919"/>
                <a:gd name="connsiteX4" fmla="*/ 13756 w 11541"/>
                <a:gd name="connsiteY4" fmla="*/ 5105 h 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1" h="7919">
                  <a:moveTo>
                    <a:pt x="13756" y="5105"/>
                  </a:moveTo>
                  <a:cubicBezTo>
                    <a:pt x="10200" y="7118"/>
                    <a:pt x="7829" y="9221"/>
                    <a:pt x="7046" y="8751"/>
                  </a:cubicBezTo>
                  <a:cubicBezTo>
                    <a:pt x="5167" y="7147"/>
                    <a:pt x="3534" y="5262"/>
                    <a:pt x="2215" y="3159"/>
                  </a:cubicBezTo>
                  <a:cubicBezTo>
                    <a:pt x="3288" y="2354"/>
                    <a:pt x="4630" y="676"/>
                    <a:pt x="5369" y="922"/>
                  </a:cubicBezTo>
                  <a:cubicBezTo>
                    <a:pt x="8276" y="2077"/>
                    <a:pt x="11095" y="3477"/>
                    <a:pt x="13756" y="51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: фигура 689">
              <a:extLst>
                <a:ext uri="{FF2B5EF4-FFF2-40B4-BE49-F238E27FC236}">
                  <a16:creationId xmlns:a16="http://schemas.microsoft.com/office/drawing/2014/main" id="{E385057B-BC12-4950-B276-94B9A16DE929}"/>
                </a:ext>
              </a:extLst>
            </p:cNvPr>
            <p:cNvSpPr/>
            <p:nvPr/>
          </p:nvSpPr>
          <p:spPr>
            <a:xfrm>
              <a:off x="5622761" y="3011771"/>
              <a:ext cx="9305" cy="13085"/>
            </a:xfrm>
            <a:custGeom>
              <a:avLst/>
              <a:gdLst>
                <a:gd name="connsiteX0" fmla="*/ 2215 w 9305"/>
                <a:gd name="connsiteY0" fmla="*/ 10896 h 13085"/>
                <a:gd name="connsiteX1" fmla="*/ 8791 w 9305"/>
                <a:gd name="connsiteY1" fmla="*/ 898 h 13085"/>
                <a:gd name="connsiteX2" fmla="*/ 11520 w 9305"/>
                <a:gd name="connsiteY2" fmla="*/ 2330 h 13085"/>
                <a:gd name="connsiteX3" fmla="*/ 6554 w 9305"/>
                <a:gd name="connsiteY3" fmla="*/ 13983 h 1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5" h="13085">
                  <a:moveTo>
                    <a:pt x="2215" y="10896"/>
                  </a:moveTo>
                  <a:lnTo>
                    <a:pt x="8791" y="898"/>
                  </a:lnTo>
                  <a:lnTo>
                    <a:pt x="11520" y="2330"/>
                  </a:lnTo>
                  <a:lnTo>
                    <a:pt x="6554" y="1398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: фигура 690">
              <a:extLst>
                <a:ext uri="{FF2B5EF4-FFF2-40B4-BE49-F238E27FC236}">
                  <a16:creationId xmlns:a16="http://schemas.microsoft.com/office/drawing/2014/main" id="{7E1DE3B5-B66B-4697-95B9-301BB020BCA0}"/>
                </a:ext>
              </a:extLst>
            </p:cNvPr>
            <p:cNvSpPr/>
            <p:nvPr/>
          </p:nvSpPr>
          <p:spPr>
            <a:xfrm>
              <a:off x="5838142" y="2749865"/>
              <a:ext cx="16261" cy="4920"/>
            </a:xfrm>
            <a:custGeom>
              <a:avLst/>
              <a:gdLst>
                <a:gd name="connsiteX0" fmla="*/ 2662 w 16261"/>
                <a:gd name="connsiteY0" fmla="*/ 898 h 4920"/>
                <a:gd name="connsiteX1" fmla="*/ 18476 w 16261"/>
                <a:gd name="connsiteY1" fmla="*/ 3940 h 4920"/>
                <a:gd name="connsiteX2" fmla="*/ 18208 w 16261"/>
                <a:gd name="connsiteY2" fmla="*/ 5819 h 4920"/>
                <a:gd name="connsiteX3" fmla="*/ 2215 w 16261"/>
                <a:gd name="connsiteY3" fmla="*/ 3985 h 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61" h="4920">
                  <a:moveTo>
                    <a:pt x="2662" y="898"/>
                  </a:moveTo>
                  <a:lnTo>
                    <a:pt x="18476" y="3940"/>
                  </a:lnTo>
                  <a:lnTo>
                    <a:pt x="18208" y="5819"/>
                  </a:lnTo>
                  <a:lnTo>
                    <a:pt x="2215" y="3985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: фигура 691">
              <a:extLst>
                <a:ext uri="{FF2B5EF4-FFF2-40B4-BE49-F238E27FC236}">
                  <a16:creationId xmlns:a16="http://schemas.microsoft.com/office/drawing/2014/main" id="{E34E8C26-1D8C-4C84-A729-4A00F97F57C7}"/>
                </a:ext>
              </a:extLst>
            </p:cNvPr>
            <p:cNvSpPr/>
            <p:nvPr/>
          </p:nvSpPr>
          <p:spPr>
            <a:xfrm>
              <a:off x="5518862" y="2980970"/>
              <a:ext cx="8419" cy="18207"/>
            </a:xfrm>
            <a:custGeom>
              <a:avLst/>
              <a:gdLst>
                <a:gd name="connsiteX0" fmla="*/ 8925 w 8419"/>
                <a:gd name="connsiteY0" fmla="*/ 898 h 18207"/>
                <a:gd name="connsiteX1" fmla="*/ 2215 w 8419"/>
                <a:gd name="connsiteY1" fmla="*/ 19105 h 18207"/>
                <a:gd name="connsiteX2" fmla="*/ 9149 w 8419"/>
                <a:gd name="connsiteY2" fmla="*/ 139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19" h="18207">
                  <a:moveTo>
                    <a:pt x="8925" y="898"/>
                  </a:moveTo>
                  <a:cubicBezTo>
                    <a:pt x="10357" y="7899"/>
                    <a:pt x="14114" y="15437"/>
                    <a:pt x="2215" y="19105"/>
                  </a:cubicBezTo>
                  <a:cubicBezTo>
                    <a:pt x="4451" y="13245"/>
                    <a:pt x="6889" y="7362"/>
                    <a:pt x="9149" y="13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: фигура 692">
              <a:extLst>
                <a:ext uri="{FF2B5EF4-FFF2-40B4-BE49-F238E27FC236}">
                  <a16:creationId xmlns:a16="http://schemas.microsoft.com/office/drawing/2014/main" id="{8DF3C4F4-D20D-4465-8975-87D00AC67F47}"/>
                </a:ext>
              </a:extLst>
            </p:cNvPr>
            <p:cNvSpPr/>
            <p:nvPr/>
          </p:nvSpPr>
          <p:spPr>
            <a:xfrm>
              <a:off x="6286059" y="2921270"/>
              <a:ext cx="1901" cy="12682"/>
            </a:xfrm>
            <a:custGeom>
              <a:avLst/>
              <a:gdLst>
                <a:gd name="connsiteX0" fmla="*/ 3512 w 1901"/>
                <a:gd name="connsiteY0" fmla="*/ 943 h 12682"/>
                <a:gd name="connsiteX1" fmla="*/ 4116 w 1901"/>
                <a:gd name="connsiteY1" fmla="*/ 13581 h 12682"/>
                <a:gd name="connsiteX2" fmla="*/ 2215 w 1901"/>
                <a:gd name="connsiteY2" fmla="*/ 13581 h 12682"/>
                <a:gd name="connsiteX3" fmla="*/ 2215 w 1901"/>
                <a:gd name="connsiteY3" fmla="*/ 898 h 1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" h="12682">
                  <a:moveTo>
                    <a:pt x="3512" y="943"/>
                  </a:moveTo>
                  <a:lnTo>
                    <a:pt x="4116" y="13581"/>
                  </a:lnTo>
                  <a:lnTo>
                    <a:pt x="2215" y="13581"/>
                  </a:lnTo>
                  <a:lnTo>
                    <a:pt x="221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: фигура 693">
              <a:extLst>
                <a:ext uri="{FF2B5EF4-FFF2-40B4-BE49-F238E27FC236}">
                  <a16:creationId xmlns:a16="http://schemas.microsoft.com/office/drawing/2014/main" id="{99F12E27-47A7-4754-912A-ABB054B16A2E}"/>
                </a:ext>
              </a:extLst>
            </p:cNvPr>
            <p:cNvSpPr/>
            <p:nvPr/>
          </p:nvSpPr>
          <p:spPr>
            <a:xfrm>
              <a:off x="6443634" y="4009670"/>
              <a:ext cx="172213" cy="158946"/>
            </a:xfrm>
            <a:custGeom>
              <a:avLst/>
              <a:gdLst>
                <a:gd name="connsiteX0" fmla="*/ 16045 w 172213"/>
                <a:gd name="connsiteY0" fmla="*/ 159844 h 158946"/>
                <a:gd name="connsiteX1" fmla="*/ 11572 w 172213"/>
                <a:gd name="connsiteY1" fmla="*/ 136761 h 158946"/>
                <a:gd name="connsiteX2" fmla="*/ 22398 w 172213"/>
                <a:gd name="connsiteY2" fmla="*/ 126494 h 158946"/>
                <a:gd name="connsiteX3" fmla="*/ 28929 w 172213"/>
                <a:gd name="connsiteY3" fmla="*/ 117860 h 158946"/>
                <a:gd name="connsiteX4" fmla="*/ 73374 w 172213"/>
                <a:gd name="connsiteY4" fmla="*/ 89654 h 158946"/>
                <a:gd name="connsiteX5" fmla="*/ 125558 w 172213"/>
                <a:gd name="connsiteY5" fmla="*/ 45902 h 158946"/>
                <a:gd name="connsiteX6" fmla="*/ 170294 w 172213"/>
                <a:gd name="connsiteY6" fmla="*/ 898 h 158946"/>
                <a:gd name="connsiteX7" fmla="*/ 174410 w 172213"/>
                <a:gd name="connsiteY7" fmla="*/ 5729 h 158946"/>
                <a:gd name="connsiteX8" fmla="*/ 127840 w 172213"/>
                <a:gd name="connsiteY8" fmla="*/ 59010 h 158946"/>
                <a:gd name="connsiteX9" fmla="*/ 72591 w 172213"/>
                <a:gd name="connsiteY9" fmla="*/ 112156 h 158946"/>
                <a:gd name="connsiteX10" fmla="*/ 56934 w 172213"/>
                <a:gd name="connsiteY10" fmla="*/ 126114 h 158946"/>
                <a:gd name="connsiteX11" fmla="*/ 16045 w 172213"/>
                <a:gd name="connsiteY11" fmla="*/ 159844 h 15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213" h="158946">
                  <a:moveTo>
                    <a:pt x="16045" y="159844"/>
                  </a:moveTo>
                  <a:cubicBezTo>
                    <a:pt x="-1424" y="148906"/>
                    <a:pt x="-1693" y="146066"/>
                    <a:pt x="11572" y="136761"/>
                  </a:cubicBezTo>
                  <a:cubicBezTo>
                    <a:pt x="15553" y="133745"/>
                    <a:pt x="19177" y="130303"/>
                    <a:pt x="22398" y="126494"/>
                  </a:cubicBezTo>
                  <a:cubicBezTo>
                    <a:pt x="24836" y="123832"/>
                    <a:pt x="26088" y="119783"/>
                    <a:pt x="28929" y="117860"/>
                  </a:cubicBezTo>
                  <a:cubicBezTo>
                    <a:pt x="43625" y="108242"/>
                    <a:pt x="59394" y="100144"/>
                    <a:pt x="73374" y="89654"/>
                  </a:cubicBezTo>
                  <a:cubicBezTo>
                    <a:pt x="91515" y="76054"/>
                    <a:pt x="108850" y="61247"/>
                    <a:pt x="125558" y="45902"/>
                  </a:cubicBezTo>
                  <a:cubicBezTo>
                    <a:pt x="141082" y="31654"/>
                    <a:pt x="155308" y="15996"/>
                    <a:pt x="170294" y="898"/>
                  </a:cubicBezTo>
                  <a:cubicBezTo>
                    <a:pt x="172777" y="3761"/>
                    <a:pt x="174634" y="5372"/>
                    <a:pt x="174410" y="5729"/>
                  </a:cubicBezTo>
                  <a:cubicBezTo>
                    <a:pt x="161884" y="26017"/>
                    <a:pt x="151326" y="46730"/>
                    <a:pt x="127840" y="59010"/>
                  </a:cubicBezTo>
                  <a:cubicBezTo>
                    <a:pt x="104935" y="71373"/>
                    <a:pt x="85833" y="89748"/>
                    <a:pt x="72591" y="112156"/>
                  </a:cubicBezTo>
                  <a:cubicBezTo>
                    <a:pt x="69102" y="118453"/>
                    <a:pt x="63577" y="123374"/>
                    <a:pt x="56934" y="126114"/>
                  </a:cubicBezTo>
                  <a:cubicBezTo>
                    <a:pt x="41052" y="133316"/>
                    <a:pt x="24456" y="140541"/>
                    <a:pt x="16045" y="15984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: фигура 694">
              <a:extLst>
                <a:ext uri="{FF2B5EF4-FFF2-40B4-BE49-F238E27FC236}">
                  <a16:creationId xmlns:a16="http://schemas.microsoft.com/office/drawing/2014/main" id="{05CEFB0A-0598-42E0-A2A6-C21295EC22E0}"/>
                </a:ext>
              </a:extLst>
            </p:cNvPr>
            <p:cNvSpPr/>
            <p:nvPr/>
          </p:nvSpPr>
          <p:spPr>
            <a:xfrm>
              <a:off x="6399643" y="4211321"/>
              <a:ext cx="101885" cy="104521"/>
            </a:xfrm>
            <a:custGeom>
              <a:avLst/>
              <a:gdLst>
                <a:gd name="connsiteX0" fmla="*/ 2908 w 101885"/>
                <a:gd name="connsiteY0" fmla="*/ 62271 h 104521"/>
                <a:gd name="connsiteX1" fmla="*/ 17582 w 101885"/>
                <a:gd name="connsiteY1" fmla="*/ 40642 h 104521"/>
                <a:gd name="connsiteX2" fmla="*/ 29928 w 101885"/>
                <a:gd name="connsiteY2" fmla="*/ 25297 h 104521"/>
                <a:gd name="connsiteX3" fmla="*/ 53661 w 101885"/>
                <a:gd name="connsiteY3" fmla="*/ 3511 h 104521"/>
                <a:gd name="connsiteX4" fmla="*/ 74016 w 101885"/>
                <a:gd name="connsiteY4" fmla="*/ 6508 h 104521"/>
                <a:gd name="connsiteX5" fmla="*/ 104100 w 101885"/>
                <a:gd name="connsiteY5" fmla="*/ 64128 h 104521"/>
                <a:gd name="connsiteX6" fmla="*/ 80681 w 101885"/>
                <a:gd name="connsiteY6" fmla="*/ 58603 h 104521"/>
                <a:gd name="connsiteX7" fmla="*/ 73367 w 101885"/>
                <a:gd name="connsiteY7" fmla="*/ 27288 h 104521"/>
                <a:gd name="connsiteX8" fmla="*/ 63055 w 101885"/>
                <a:gd name="connsiteY8" fmla="*/ 18341 h 104521"/>
                <a:gd name="connsiteX9" fmla="*/ 54712 w 101885"/>
                <a:gd name="connsiteY9" fmla="*/ 31583 h 104521"/>
                <a:gd name="connsiteX10" fmla="*/ 66097 w 101885"/>
                <a:gd name="connsiteY10" fmla="*/ 64978 h 104521"/>
                <a:gd name="connsiteX11" fmla="*/ 75268 w 101885"/>
                <a:gd name="connsiteY11" fmla="*/ 105419 h 104521"/>
                <a:gd name="connsiteX12" fmla="*/ 52900 w 101885"/>
                <a:gd name="connsiteY12" fmla="*/ 88196 h 104521"/>
                <a:gd name="connsiteX13" fmla="*/ 37243 w 101885"/>
                <a:gd name="connsiteY13" fmla="*/ 42118 h 104521"/>
                <a:gd name="connsiteX14" fmla="*/ 2215 w 101885"/>
                <a:gd name="connsiteY14" fmla="*/ 61690 h 10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885" h="104521">
                  <a:moveTo>
                    <a:pt x="2908" y="62271"/>
                  </a:moveTo>
                  <a:cubicBezTo>
                    <a:pt x="7762" y="55047"/>
                    <a:pt x="12414" y="47643"/>
                    <a:pt x="17582" y="40642"/>
                  </a:cubicBezTo>
                  <a:cubicBezTo>
                    <a:pt x="21496" y="35318"/>
                    <a:pt x="28318" y="31091"/>
                    <a:pt x="29928" y="25297"/>
                  </a:cubicBezTo>
                  <a:cubicBezTo>
                    <a:pt x="33508" y="12458"/>
                    <a:pt x="44401" y="9058"/>
                    <a:pt x="53661" y="3511"/>
                  </a:cubicBezTo>
                  <a:cubicBezTo>
                    <a:pt x="60192" y="-904"/>
                    <a:pt x="69028" y="395"/>
                    <a:pt x="74016" y="6508"/>
                  </a:cubicBezTo>
                  <a:cubicBezTo>
                    <a:pt x="87973" y="22166"/>
                    <a:pt x="94795" y="41179"/>
                    <a:pt x="104100" y="64128"/>
                  </a:cubicBezTo>
                  <a:lnTo>
                    <a:pt x="80681" y="58603"/>
                  </a:lnTo>
                  <a:cubicBezTo>
                    <a:pt x="78131" y="47039"/>
                    <a:pt x="76677" y="36862"/>
                    <a:pt x="73367" y="27288"/>
                  </a:cubicBezTo>
                  <a:cubicBezTo>
                    <a:pt x="72070" y="23553"/>
                    <a:pt x="66657" y="21249"/>
                    <a:pt x="63055" y="18341"/>
                  </a:cubicBezTo>
                  <a:cubicBezTo>
                    <a:pt x="60081" y="22815"/>
                    <a:pt x="53929" y="27937"/>
                    <a:pt x="54712" y="31583"/>
                  </a:cubicBezTo>
                  <a:cubicBezTo>
                    <a:pt x="57150" y="42990"/>
                    <a:pt x="62765" y="53705"/>
                    <a:pt x="66097" y="64978"/>
                  </a:cubicBezTo>
                  <a:cubicBezTo>
                    <a:pt x="69721" y="77213"/>
                    <a:pt x="80704" y="87682"/>
                    <a:pt x="75268" y="105419"/>
                  </a:cubicBezTo>
                  <a:lnTo>
                    <a:pt x="52900" y="88196"/>
                  </a:lnTo>
                  <a:cubicBezTo>
                    <a:pt x="62832" y="66902"/>
                    <a:pt x="46458" y="55874"/>
                    <a:pt x="37243" y="42118"/>
                  </a:cubicBezTo>
                  <a:lnTo>
                    <a:pt x="2215" y="6169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: фигура 695">
              <a:extLst>
                <a:ext uri="{FF2B5EF4-FFF2-40B4-BE49-F238E27FC236}">
                  <a16:creationId xmlns:a16="http://schemas.microsoft.com/office/drawing/2014/main" id="{61770DFC-0E17-4AF6-8620-F610073BC972}"/>
                </a:ext>
              </a:extLst>
            </p:cNvPr>
            <p:cNvSpPr/>
            <p:nvPr/>
          </p:nvSpPr>
          <p:spPr>
            <a:xfrm>
              <a:off x="6478222" y="4332574"/>
              <a:ext cx="48493" cy="135951"/>
            </a:xfrm>
            <a:custGeom>
              <a:avLst/>
              <a:gdLst>
                <a:gd name="connsiteX0" fmla="*/ 7494 w 48493"/>
                <a:gd name="connsiteY0" fmla="*/ 898 h 135951"/>
                <a:gd name="connsiteX1" fmla="*/ 21183 w 48493"/>
                <a:gd name="connsiteY1" fmla="*/ 30513 h 135951"/>
                <a:gd name="connsiteX2" fmla="*/ 50708 w 48493"/>
                <a:gd name="connsiteY2" fmla="*/ 136850 h 135951"/>
                <a:gd name="connsiteX3" fmla="*/ 32210 w 48493"/>
                <a:gd name="connsiteY3" fmla="*/ 94351 h 135951"/>
                <a:gd name="connsiteX4" fmla="*/ 17872 w 48493"/>
                <a:gd name="connsiteY4" fmla="*/ 48161 h 135951"/>
                <a:gd name="connsiteX5" fmla="*/ 2215 w 48493"/>
                <a:gd name="connsiteY5" fmla="*/ 2598 h 13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93" h="135951">
                  <a:moveTo>
                    <a:pt x="7494" y="898"/>
                  </a:moveTo>
                  <a:cubicBezTo>
                    <a:pt x="12213" y="10740"/>
                    <a:pt x="19460" y="20157"/>
                    <a:pt x="21183" y="30513"/>
                  </a:cubicBezTo>
                  <a:cubicBezTo>
                    <a:pt x="27289" y="67040"/>
                    <a:pt x="50775" y="98646"/>
                    <a:pt x="50708" y="136850"/>
                  </a:cubicBezTo>
                  <a:cubicBezTo>
                    <a:pt x="43215" y="123250"/>
                    <a:pt x="33463" y="111686"/>
                    <a:pt x="32210" y="94351"/>
                  </a:cubicBezTo>
                  <a:cubicBezTo>
                    <a:pt x="31047" y="78693"/>
                    <a:pt x="23017" y="63506"/>
                    <a:pt x="17872" y="48161"/>
                  </a:cubicBezTo>
                  <a:cubicBezTo>
                    <a:pt x="12728" y="32817"/>
                    <a:pt x="7471" y="17786"/>
                    <a:pt x="2215" y="25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: фигура 696">
              <a:extLst>
                <a:ext uri="{FF2B5EF4-FFF2-40B4-BE49-F238E27FC236}">
                  <a16:creationId xmlns:a16="http://schemas.microsoft.com/office/drawing/2014/main" id="{3362E25B-BA3B-4145-82A9-E507994772B0}"/>
                </a:ext>
              </a:extLst>
            </p:cNvPr>
            <p:cNvSpPr/>
            <p:nvPr/>
          </p:nvSpPr>
          <p:spPr>
            <a:xfrm>
              <a:off x="6576503" y="4744478"/>
              <a:ext cx="21498" cy="56322"/>
            </a:xfrm>
            <a:custGeom>
              <a:avLst/>
              <a:gdLst>
                <a:gd name="connsiteX0" fmla="*/ 18099 w 21498"/>
                <a:gd name="connsiteY0" fmla="*/ 898 h 56322"/>
                <a:gd name="connsiteX1" fmla="*/ 23713 w 21498"/>
                <a:gd name="connsiteY1" fmla="*/ 34674 h 56322"/>
                <a:gd name="connsiteX2" fmla="*/ 5237 w 21498"/>
                <a:gd name="connsiteY2" fmla="*/ 57221 h 56322"/>
                <a:gd name="connsiteX3" fmla="*/ 2397 w 21498"/>
                <a:gd name="connsiteY3" fmla="*/ 19374 h 56322"/>
                <a:gd name="connsiteX4" fmla="*/ 18099 w 21498"/>
                <a:gd name="connsiteY4" fmla="*/ 898 h 5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8" h="56322">
                  <a:moveTo>
                    <a:pt x="18099" y="898"/>
                  </a:moveTo>
                  <a:cubicBezTo>
                    <a:pt x="19844" y="11411"/>
                    <a:pt x="21589" y="21924"/>
                    <a:pt x="23713" y="34674"/>
                  </a:cubicBezTo>
                  <a:lnTo>
                    <a:pt x="5237" y="57221"/>
                  </a:lnTo>
                  <a:cubicBezTo>
                    <a:pt x="4343" y="45097"/>
                    <a:pt x="3426" y="32235"/>
                    <a:pt x="2397" y="19374"/>
                  </a:cubicBezTo>
                  <a:cubicBezTo>
                    <a:pt x="1480" y="8056"/>
                    <a:pt x="3627" y="5416"/>
                    <a:pt x="1809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: фигура 697">
              <a:extLst>
                <a:ext uri="{FF2B5EF4-FFF2-40B4-BE49-F238E27FC236}">
                  <a16:creationId xmlns:a16="http://schemas.microsoft.com/office/drawing/2014/main" id="{C3DD636B-A053-4EE4-947D-65BD9631C778}"/>
                </a:ext>
              </a:extLst>
            </p:cNvPr>
            <p:cNvSpPr/>
            <p:nvPr/>
          </p:nvSpPr>
          <p:spPr>
            <a:xfrm>
              <a:off x="6588882" y="4669703"/>
              <a:ext cx="25046" cy="32813"/>
            </a:xfrm>
            <a:custGeom>
              <a:avLst/>
              <a:gdLst>
                <a:gd name="connsiteX0" fmla="*/ 11156 w 25046"/>
                <a:gd name="connsiteY0" fmla="*/ 33712 h 32813"/>
                <a:gd name="connsiteX1" fmla="*/ 5631 w 25046"/>
                <a:gd name="connsiteY1" fmla="*/ 898 h 32813"/>
                <a:gd name="connsiteX2" fmla="*/ 27261 w 25046"/>
                <a:gd name="connsiteY2" fmla="*/ 15817 h 32813"/>
                <a:gd name="connsiteX3" fmla="*/ 10485 w 25046"/>
                <a:gd name="connsiteY3" fmla="*/ 33130 h 3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46" h="32813">
                  <a:moveTo>
                    <a:pt x="11156" y="33712"/>
                  </a:moveTo>
                  <a:cubicBezTo>
                    <a:pt x="8651" y="23467"/>
                    <a:pt x="-3652" y="14900"/>
                    <a:pt x="5631" y="898"/>
                  </a:cubicBezTo>
                  <a:lnTo>
                    <a:pt x="27261" y="15817"/>
                  </a:lnTo>
                  <a:cubicBezTo>
                    <a:pt x="26858" y="27538"/>
                    <a:pt x="19387" y="31028"/>
                    <a:pt x="10485" y="3313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: фигура 698">
              <a:extLst>
                <a:ext uri="{FF2B5EF4-FFF2-40B4-BE49-F238E27FC236}">
                  <a16:creationId xmlns:a16="http://schemas.microsoft.com/office/drawing/2014/main" id="{D949C71B-8EBC-43D5-BFE0-A3F2307F427C}"/>
                </a:ext>
              </a:extLst>
            </p:cNvPr>
            <p:cNvSpPr/>
            <p:nvPr/>
          </p:nvSpPr>
          <p:spPr>
            <a:xfrm>
              <a:off x="6417739" y="4052863"/>
              <a:ext cx="36526" cy="33234"/>
            </a:xfrm>
            <a:custGeom>
              <a:avLst/>
              <a:gdLst>
                <a:gd name="connsiteX0" fmla="*/ 2215 w 36526"/>
                <a:gd name="connsiteY0" fmla="*/ 32705 h 33234"/>
                <a:gd name="connsiteX1" fmla="*/ 38741 w 36526"/>
                <a:gd name="connsiteY1" fmla="*/ 898 h 33234"/>
                <a:gd name="connsiteX2" fmla="*/ 18409 w 36526"/>
                <a:gd name="connsiteY2" fmla="*/ 27740 h 33234"/>
                <a:gd name="connsiteX3" fmla="*/ 2215 w 36526"/>
                <a:gd name="connsiteY3" fmla="*/ 32705 h 3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6" h="33234">
                  <a:moveTo>
                    <a:pt x="2215" y="32705"/>
                  </a:moveTo>
                  <a:cubicBezTo>
                    <a:pt x="5972" y="12462"/>
                    <a:pt x="20579" y="4611"/>
                    <a:pt x="38741" y="898"/>
                  </a:cubicBezTo>
                  <a:cubicBezTo>
                    <a:pt x="32501" y="10181"/>
                    <a:pt x="20601" y="14677"/>
                    <a:pt x="18409" y="27740"/>
                  </a:cubicBezTo>
                  <a:cubicBezTo>
                    <a:pt x="16910" y="36687"/>
                    <a:pt x="8612" y="34047"/>
                    <a:pt x="2215" y="3270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: фигура 699">
              <a:extLst>
                <a:ext uri="{FF2B5EF4-FFF2-40B4-BE49-F238E27FC236}">
                  <a16:creationId xmlns:a16="http://schemas.microsoft.com/office/drawing/2014/main" id="{D7876126-9525-42AC-B0F8-2418B7F6F58A}"/>
                </a:ext>
              </a:extLst>
            </p:cNvPr>
            <p:cNvSpPr/>
            <p:nvPr/>
          </p:nvSpPr>
          <p:spPr>
            <a:xfrm>
              <a:off x="6888017" y="4954893"/>
              <a:ext cx="14524" cy="31046"/>
            </a:xfrm>
            <a:custGeom>
              <a:avLst/>
              <a:gdLst>
                <a:gd name="connsiteX0" fmla="*/ 16739 w 14524"/>
                <a:gd name="connsiteY0" fmla="*/ 2464 h 31046"/>
                <a:gd name="connsiteX1" fmla="*/ 8709 w 14524"/>
                <a:gd name="connsiteY1" fmla="*/ 31945 h 31046"/>
                <a:gd name="connsiteX2" fmla="*/ 11862 w 14524"/>
                <a:gd name="connsiteY2" fmla="*/ 898 h 3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31046">
                  <a:moveTo>
                    <a:pt x="16739" y="2464"/>
                  </a:moveTo>
                  <a:cubicBezTo>
                    <a:pt x="14301" y="11411"/>
                    <a:pt x="11840" y="20358"/>
                    <a:pt x="8709" y="31945"/>
                  </a:cubicBezTo>
                  <a:cubicBezTo>
                    <a:pt x="-418" y="19172"/>
                    <a:pt x="-418" y="19172"/>
                    <a:pt x="11862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: фигура 700">
              <a:extLst>
                <a:ext uri="{FF2B5EF4-FFF2-40B4-BE49-F238E27FC236}">
                  <a16:creationId xmlns:a16="http://schemas.microsoft.com/office/drawing/2014/main" id="{7DAA6637-8307-4C90-BE11-04C18B5EA1D1}"/>
                </a:ext>
              </a:extLst>
            </p:cNvPr>
            <p:cNvSpPr/>
            <p:nvPr/>
          </p:nvSpPr>
          <p:spPr>
            <a:xfrm>
              <a:off x="6510328" y="4328458"/>
              <a:ext cx="9319" cy="18185"/>
            </a:xfrm>
            <a:custGeom>
              <a:avLst/>
              <a:gdLst>
                <a:gd name="connsiteX0" fmla="*/ 11534 w 9319"/>
                <a:gd name="connsiteY0" fmla="*/ 1636 h 18185"/>
                <a:gd name="connsiteX1" fmla="*/ 10281 w 9319"/>
                <a:gd name="connsiteY1" fmla="*/ 19083 h 18185"/>
                <a:gd name="connsiteX2" fmla="*/ 5628 w 9319"/>
                <a:gd name="connsiteY2" fmla="*/ 898 h 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9" h="18185">
                  <a:moveTo>
                    <a:pt x="11534" y="1636"/>
                  </a:moveTo>
                  <a:cubicBezTo>
                    <a:pt x="11176" y="6580"/>
                    <a:pt x="10840" y="11523"/>
                    <a:pt x="10281" y="19083"/>
                  </a:cubicBezTo>
                  <a:cubicBezTo>
                    <a:pt x="37" y="11590"/>
                    <a:pt x="820" y="6356"/>
                    <a:pt x="562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: фигура 701">
              <a:extLst>
                <a:ext uri="{FF2B5EF4-FFF2-40B4-BE49-F238E27FC236}">
                  <a16:creationId xmlns:a16="http://schemas.microsoft.com/office/drawing/2014/main" id="{4C2E3493-1CFE-4429-9607-4AA638F27EFC}"/>
                </a:ext>
              </a:extLst>
            </p:cNvPr>
            <p:cNvSpPr/>
            <p:nvPr/>
          </p:nvSpPr>
          <p:spPr>
            <a:xfrm>
              <a:off x="6921017" y="4301281"/>
              <a:ext cx="10729" cy="19012"/>
            </a:xfrm>
            <a:custGeom>
              <a:avLst/>
              <a:gdLst>
                <a:gd name="connsiteX0" fmla="*/ 7672 w 10729"/>
                <a:gd name="connsiteY0" fmla="*/ 19911 h 19012"/>
                <a:gd name="connsiteX1" fmla="*/ 2215 w 10729"/>
                <a:gd name="connsiteY1" fmla="*/ 898 h 19012"/>
                <a:gd name="connsiteX2" fmla="*/ 12929 w 10729"/>
                <a:gd name="connsiteY2" fmla="*/ 18099 h 1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9" h="19012">
                  <a:moveTo>
                    <a:pt x="7672" y="19911"/>
                  </a:moveTo>
                  <a:cubicBezTo>
                    <a:pt x="6107" y="14476"/>
                    <a:pt x="4541" y="9040"/>
                    <a:pt x="2215" y="898"/>
                  </a:cubicBezTo>
                  <a:cubicBezTo>
                    <a:pt x="15300" y="4812"/>
                    <a:pt x="12571" y="12082"/>
                    <a:pt x="12929" y="180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: фигура 702">
              <a:extLst>
                <a:ext uri="{FF2B5EF4-FFF2-40B4-BE49-F238E27FC236}">
                  <a16:creationId xmlns:a16="http://schemas.microsoft.com/office/drawing/2014/main" id="{AA91E1B7-F361-49FB-9E1A-A321A37396EE}"/>
                </a:ext>
              </a:extLst>
            </p:cNvPr>
            <p:cNvSpPr/>
            <p:nvPr/>
          </p:nvSpPr>
          <p:spPr>
            <a:xfrm>
              <a:off x="6413176" y="4281306"/>
              <a:ext cx="12102" cy="22927"/>
            </a:xfrm>
            <a:custGeom>
              <a:avLst/>
              <a:gdLst>
                <a:gd name="connsiteX0" fmla="*/ 2796 w 12102"/>
                <a:gd name="connsiteY0" fmla="*/ 23825 h 22927"/>
                <a:gd name="connsiteX1" fmla="*/ 12526 w 12102"/>
                <a:gd name="connsiteY1" fmla="*/ 898 h 22927"/>
                <a:gd name="connsiteX2" fmla="*/ 2215 w 12102"/>
                <a:gd name="connsiteY2" fmla="*/ 23266 h 2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02" h="22927">
                  <a:moveTo>
                    <a:pt x="2796" y="23825"/>
                  </a:moveTo>
                  <a:lnTo>
                    <a:pt x="12526" y="898"/>
                  </a:lnTo>
                  <a:cubicBezTo>
                    <a:pt x="16441" y="12708"/>
                    <a:pt x="14338" y="21029"/>
                    <a:pt x="2215" y="2326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: фигура 703">
              <a:extLst>
                <a:ext uri="{FF2B5EF4-FFF2-40B4-BE49-F238E27FC236}">
                  <a16:creationId xmlns:a16="http://schemas.microsoft.com/office/drawing/2014/main" id="{8B5CB96D-5744-4117-B1CA-3C83985E5816}"/>
                </a:ext>
              </a:extLst>
            </p:cNvPr>
            <p:cNvSpPr/>
            <p:nvPr/>
          </p:nvSpPr>
          <p:spPr>
            <a:xfrm>
              <a:off x="6531211" y="4411018"/>
              <a:ext cx="1431" cy="9595"/>
            </a:xfrm>
            <a:custGeom>
              <a:avLst/>
              <a:gdLst>
                <a:gd name="connsiteX0" fmla="*/ 2215 w 1431"/>
                <a:gd name="connsiteY0" fmla="*/ 10404 h 9595"/>
                <a:gd name="connsiteX1" fmla="*/ 2215 w 1431"/>
                <a:gd name="connsiteY1" fmla="*/ 898 h 9595"/>
                <a:gd name="connsiteX2" fmla="*/ 3646 w 1431"/>
                <a:gd name="connsiteY2" fmla="*/ 898 h 9595"/>
                <a:gd name="connsiteX3" fmla="*/ 3646 w 1431"/>
                <a:gd name="connsiteY3" fmla="*/ 10494 h 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1" h="9595">
                  <a:moveTo>
                    <a:pt x="2215" y="10404"/>
                  </a:moveTo>
                  <a:lnTo>
                    <a:pt x="2215" y="898"/>
                  </a:lnTo>
                  <a:lnTo>
                    <a:pt x="3646" y="898"/>
                  </a:lnTo>
                  <a:lnTo>
                    <a:pt x="3646" y="1049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: фигура 704">
              <a:extLst>
                <a:ext uri="{FF2B5EF4-FFF2-40B4-BE49-F238E27FC236}">
                  <a16:creationId xmlns:a16="http://schemas.microsoft.com/office/drawing/2014/main" id="{AFBAB9EE-C3C6-402C-B045-B4C6FBAFB533}"/>
                </a:ext>
              </a:extLst>
            </p:cNvPr>
            <p:cNvSpPr/>
            <p:nvPr/>
          </p:nvSpPr>
          <p:spPr>
            <a:xfrm>
              <a:off x="6178044" y="3660261"/>
              <a:ext cx="124123" cy="171476"/>
            </a:xfrm>
            <a:custGeom>
              <a:avLst/>
              <a:gdLst>
                <a:gd name="connsiteX0" fmla="*/ 25902 w 124123"/>
                <a:gd name="connsiteY0" fmla="*/ 149622 h 171476"/>
                <a:gd name="connsiteX1" fmla="*/ 2215 w 124123"/>
                <a:gd name="connsiteY1" fmla="*/ 171990 h 171476"/>
                <a:gd name="connsiteX2" fmla="*/ 13891 w 124123"/>
                <a:gd name="connsiteY2" fmla="*/ 137611 h 171476"/>
                <a:gd name="connsiteX3" fmla="*/ 38674 w 124123"/>
                <a:gd name="connsiteY3" fmla="*/ 148482 h 171476"/>
                <a:gd name="connsiteX4" fmla="*/ 65270 w 124123"/>
                <a:gd name="connsiteY4" fmla="*/ 144008 h 171476"/>
                <a:gd name="connsiteX5" fmla="*/ 75917 w 124123"/>
                <a:gd name="connsiteY5" fmla="*/ 85851 h 171476"/>
                <a:gd name="connsiteX6" fmla="*/ 100521 w 124123"/>
                <a:gd name="connsiteY6" fmla="*/ 85046 h 171476"/>
                <a:gd name="connsiteX7" fmla="*/ 114680 w 124123"/>
                <a:gd name="connsiteY7" fmla="*/ 55789 h 171476"/>
                <a:gd name="connsiteX8" fmla="*/ 79115 w 124123"/>
                <a:gd name="connsiteY8" fmla="*/ 49280 h 171476"/>
                <a:gd name="connsiteX9" fmla="*/ 70616 w 124123"/>
                <a:gd name="connsiteY9" fmla="*/ 17204 h 171476"/>
                <a:gd name="connsiteX10" fmla="*/ 80748 w 124123"/>
                <a:gd name="connsiteY10" fmla="*/ 33331 h 171476"/>
                <a:gd name="connsiteX11" fmla="*/ 94997 w 124123"/>
                <a:gd name="connsiteY11" fmla="*/ 41563 h 171476"/>
                <a:gd name="connsiteX12" fmla="*/ 109335 w 124123"/>
                <a:gd name="connsiteY12" fmla="*/ 29976 h 171476"/>
                <a:gd name="connsiteX13" fmla="*/ 122062 w 124123"/>
                <a:gd name="connsiteY13" fmla="*/ 898 h 171476"/>
                <a:gd name="connsiteX14" fmla="*/ 124455 w 124123"/>
                <a:gd name="connsiteY14" fmla="*/ 29976 h 171476"/>
                <a:gd name="connsiteX15" fmla="*/ 122218 w 124123"/>
                <a:gd name="connsiteY15" fmla="*/ 60643 h 171476"/>
                <a:gd name="connsiteX16" fmla="*/ 103027 w 124123"/>
                <a:gd name="connsiteY16" fmla="*/ 100077 h 171476"/>
                <a:gd name="connsiteX17" fmla="*/ 85401 w 124123"/>
                <a:gd name="connsiteY17" fmla="*/ 123832 h 171476"/>
                <a:gd name="connsiteX18" fmla="*/ 77102 w 124123"/>
                <a:gd name="connsiteY18" fmla="*/ 153917 h 171476"/>
                <a:gd name="connsiteX19" fmla="*/ 40911 w 124123"/>
                <a:gd name="connsiteY19" fmla="*/ 164229 h 171476"/>
                <a:gd name="connsiteX20" fmla="*/ 25902 w 124123"/>
                <a:gd name="connsiteY20" fmla="*/ 149622 h 17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4123" h="171476">
                  <a:moveTo>
                    <a:pt x="25902" y="149622"/>
                  </a:moveTo>
                  <a:cubicBezTo>
                    <a:pt x="15680" y="156333"/>
                    <a:pt x="21093" y="175301"/>
                    <a:pt x="2215" y="171990"/>
                  </a:cubicBezTo>
                  <a:cubicBezTo>
                    <a:pt x="6107" y="160583"/>
                    <a:pt x="9887" y="149399"/>
                    <a:pt x="13891" y="137611"/>
                  </a:cubicBezTo>
                  <a:cubicBezTo>
                    <a:pt x="25074" y="134412"/>
                    <a:pt x="31539" y="142330"/>
                    <a:pt x="38674" y="148482"/>
                  </a:cubicBezTo>
                  <a:cubicBezTo>
                    <a:pt x="52721" y="160583"/>
                    <a:pt x="55853" y="159375"/>
                    <a:pt x="65270" y="144008"/>
                  </a:cubicBezTo>
                  <a:cubicBezTo>
                    <a:pt x="76454" y="125845"/>
                    <a:pt x="76991" y="106251"/>
                    <a:pt x="75917" y="85851"/>
                  </a:cubicBezTo>
                  <a:cubicBezTo>
                    <a:pt x="84864" y="85851"/>
                    <a:pt x="95645" y="89072"/>
                    <a:pt x="100521" y="85046"/>
                  </a:cubicBezTo>
                  <a:cubicBezTo>
                    <a:pt x="107008" y="79790"/>
                    <a:pt x="108842" y="68762"/>
                    <a:pt x="114680" y="55789"/>
                  </a:cubicBezTo>
                  <a:cubicBezTo>
                    <a:pt x="98352" y="61090"/>
                    <a:pt x="88040" y="58026"/>
                    <a:pt x="79115" y="49280"/>
                  </a:cubicBezTo>
                  <a:cubicBezTo>
                    <a:pt x="70906" y="41362"/>
                    <a:pt x="68110" y="32146"/>
                    <a:pt x="70616" y="17204"/>
                  </a:cubicBezTo>
                  <a:cubicBezTo>
                    <a:pt x="75089" y="24429"/>
                    <a:pt x="77035" y="29753"/>
                    <a:pt x="80748" y="33331"/>
                  </a:cubicBezTo>
                  <a:cubicBezTo>
                    <a:pt x="84461" y="36910"/>
                    <a:pt x="90836" y="42279"/>
                    <a:pt x="94997" y="41563"/>
                  </a:cubicBezTo>
                  <a:cubicBezTo>
                    <a:pt x="101170" y="39854"/>
                    <a:pt x="106360" y="35658"/>
                    <a:pt x="109335" y="29976"/>
                  </a:cubicBezTo>
                  <a:cubicBezTo>
                    <a:pt x="113584" y="21208"/>
                    <a:pt x="112846" y="10091"/>
                    <a:pt x="122062" y="898"/>
                  </a:cubicBezTo>
                  <a:cubicBezTo>
                    <a:pt x="129175" y="11545"/>
                    <a:pt x="125506" y="20761"/>
                    <a:pt x="124455" y="29976"/>
                  </a:cubicBezTo>
                  <a:cubicBezTo>
                    <a:pt x="123292" y="40176"/>
                    <a:pt x="121368" y="50532"/>
                    <a:pt x="122218" y="60643"/>
                  </a:cubicBezTo>
                  <a:cubicBezTo>
                    <a:pt x="123583" y="78067"/>
                    <a:pt x="118125" y="92249"/>
                    <a:pt x="103027" y="100077"/>
                  </a:cubicBezTo>
                  <a:cubicBezTo>
                    <a:pt x="92380" y="105602"/>
                    <a:pt x="88264" y="113744"/>
                    <a:pt x="85401" y="123832"/>
                  </a:cubicBezTo>
                  <a:cubicBezTo>
                    <a:pt x="82538" y="133920"/>
                    <a:pt x="80435" y="143963"/>
                    <a:pt x="77102" y="153917"/>
                  </a:cubicBezTo>
                  <a:cubicBezTo>
                    <a:pt x="70683" y="172907"/>
                    <a:pt x="56233" y="176956"/>
                    <a:pt x="40911" y="164229"/>
                  </a:cubicBezTo>
                  <a:cubicBezTo>
                    <a:pt x="35520" y="159755"/>
                    <a:pt x="30778" y="154431"/>
                    <a:pt x="25902" y="14962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: фигура 705">
              <a:extLst>
                <a:ext uri="{FF2B5EF4-FFF2-40B4-BE49-F238E27FC236}">
                  <a16:creationId xmlns:a16="http://schemas.microsoft.com/office/drawing/2014/main" id="{14854F6C-1D13-4BC2-935C-9ACF8BCC5A20}"/>
                </a:ext>
              </a:extLst>
            </p:cNvPr>
            <p:cNvSpPr/>
            <p:nvPr/>
          </p:nvSpPr>
          <p:spPr>
            <a:xfrm>
              <a:off x="6304545" y="3597989"/>
              <a:ext cx="95993" cy="58579"/>
            </a:xfrm>
            <a:custGeom>
              <a:avLst/>
              <a:gdLst>
                <a:gd name="connsiteX0" fmla="*/ 58773 w 95993"/>
                <a:gd name="connsiteY0" fmla="*/ 898 h 58579"/>
                <a:gd name="connsiteX1" fmla="*/ 98208 w 95993"/>
                <a:gd name="connsiteY1" fmla="*/ 17115 h 58579"/>
                <a:gd name="connsiteX2" fmla="*/ 62419 w 95993"/>
                <a:gd name="connsiteY2" fmla="*/ 26286 h 58579"/>
                <a:gd name="connsiteX3" fmla="*/ 52488 w 95993"/>
                <a:gd name="connsiteY3" fmla="*/ 42144 h 58579"/>
                <a:gd name="connsiteX4" fmla="*/ 5247 w 95993"/>
                <a:gd name="connsiteY4" fmla="*/ 42569 h 58579"/>
                <a:gd name="connsiteX5" fmla="*/ 2652 w 95993"/>
                <a:gd name="connsiteY5" fmla="*/ 27941 h 58579"/>
                <a:gd name="connsiteX6" fmla="*/ 10391 w 95993"/>
                <a:gd name="connsiteY6" fmla="*/ 33958 h 58579"/>
                <a:gd name="connsiteX7" fmla="*/ 44502 w 95993"/>
                <a:gd name="connsiteY7" fmla="*/ 28657 h 58579"/>
                <a:gd name="connsiteX8" fmla="*/ 58773 w 95993"/>
                <a:gd name="connsiteY8" fmla="*/ 898 h 5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93" h="58579">
                  <a:moveTo>
                    <a:pt x="58773" y="898"/>
                  </a:moveTo>
                  <a:cubicBezTo>
                    <a:pt x="73871" y="24161"/>
                    <a:pt x="73871" y="24161"/>
                    <a:pt x="98208" y="17115"/>
                  </a:cubicBezTo>
                  <a:cubicBezTo>
                    <a:pt x="97335" y="32280"/>
                    <a:pt x="93734" y="33264"/>
                    <a:pt x="62419" y="26286"/>
                  </a:cubicBezTo>
                  <a:lnTo>
                    <a:pt x="52488" y="42144"/>
                  </a:lnTo>
                  <a:cubicBezTo>
                    <a:pt x="38195" y="65072"/>
                    <a:pt x="18936" y="65295"/>
                    <a:pt x="5247" y="42569"/>
                  </a:cubicBezTo>
                  <a:cubicBezTo>
                    <a:pt x="2495" y="38221"/>
                    <a:pt x="1578" y="32969"/>
                    <a:pt x="2652" y="27941"/>
                  </a:cubicBezTo>
                  <a:cubicBezTo>
                    <a:pt x="5224" y="29932"/>
                    <a:pt x="7886" y="31855"/>
                    <a:pt x="10391" y="33958"/>
                  </a:cubicBezTo>
                  <a:cubicBezTo>
                    <a:pt x="24774" y="45992"/>
                    <a:pt x="34437" y="44784"/>
                    <a:pt x="44502" y="28657"/>
                  </a:cubicBezTo>
                  <a:cubicBezTo>
                    <a:pt x="49781" y="20090"/>
                    <a:pt x="53785" y="10695"/>
                    <a:pt x="5877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: фигура 706">
              <a:extLst>
                <a:ext uri="{FF2B5EF4-FFF2-40B4-BE49-F238E27FC236}">
                  <a16:creationId xmlns:a16="http://schemas.microsoft.com/office/drawing/2014/main" id="{A82E76E1-5AA8-4C10-A96D-FDD89F5475D8}"/>
                </a:ext>
              </a:extLst>
            </p:cNvPr>
            <p:cNvSpPr/>
            <p:nvPr/>
          </p:nvSpPr>
          <p:spPr>
            <a:xfrm>
              <a:off x="5913186" y="3740405"/>
              <a:ext cx="79861" cy="97449"/>
            </a:xfrm>
            <a:custGeom>
              <a:avLst/>
              <a:gdLst>
                <a:gd name="connsiteX0" fmla="*/ 2215 w 79861"/>
                <a:gd name="connsiteY0" fmla="*/ 76390 h 97449"/>
                <a:gd name="connsiteX1" fmla="*/ 11028 w 79861"/>
                <a:gd name="connsiteY1" fmla="*/ 88379 h 97449"/>
                <a:gd name="connsiteX2" fmla="*/ 34290 w 79861"/>
                <a:gd name="connsiteY2" fmla="*/ 84464 h 97449"/>
                <a:gd name="connsiteX3" fmla="*/ 30309 w 79861"/>
                <a:gd name="connsiteY3" fmla="*/ 20537 h 97449"/>
                <a:gd name="connsiteX4" fmla="*/ 63704 w 79861"/>
                <a:gd name="connsiteY4" fmla="*/ 26867 h 97449"/>
                <a:gd name="connsiteX5" fmla="*/ 81845 w 79861"/>
                <a:gd name="connsiteY5" fmla="*/ 898 h 97449"/>
                <a:gd name="connsiteX6" fmla="*/ 65650 w 79861"/>
                <a:gd name="connsiteY6" fmla="*/ 35255 h 97449"/>
                <a:gd name="connsiteX7" fmla="*/ 53415 w 79861"/>
                <a:gd name="connsiteY7" fmla="*/ 56684 h 97449"/>
                <a:gd name="connsiteX8" fmla="*/ 43752 w 79861"/>
                <a:gd name="connsiteY8" fmla="*/ 85762 h 97449"/>
                <a:gd name="connsiteX9" fmla="*/ 23196 w 79861"/>
                <a:gd name="connsiteY9" fmla="*/ 98198 h 97449"/>
                <a:gd name="connsiteX10" fmla="*/ 2215 w 79861"/>
                <a:gd name="connsiteY10" fmla="*/ 76390 h 9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861" h="97449">
                  <a:moveTo>
                    <a:pt x="2215" y="76390"/>
                  </a:moveTo>
                  <a:cubicBezTo>
                    <a:pt x="6688" y="82675"/>
                    <a:pt x="8321" y="86209"/>
                    <a:pt x="11028" y="88379"/>
                  </a:cubicBezTo>
                  <a:cubicBezTo>
                    <a:pt x="21608" y="96834"/>
                    <a:pt x="26685" y="95827"/>
                    <a:pt x="34290" y="84464"/>
                  </a:cubicBezTo>
                  <a:cubicBezTo>
                    <a:pt x="46883" y="65787"/>
                    <a:pt x="46212" y="46439"/>
                    <a:pt x="30309" y="20537"/>
                  </a:cubicBezTo>
                  <a:cubicBezTo>
                    <a:pt x="42701" y="25324"/>
                    <a:pt x="53124" y="37783"/>
                    <a:pt x="63704" y="26867"/>
                  </a:cubicBezTo>
                  <a:cubicBezTo>
                    <a:pt x="70839" y="19508"/>
                    <a:pt x="74888" y="8973"/>
                    <a:pt x="81845" y="898"/>
                  </a:cubicBezTo>
                  <a:cubicBezTo>
                    <a:pt x="83388" y="14493"/>
                    <a:pt x="77125" y="27798"/>
                    <a:pt x="65650" y="35255"/>
                  </a:cubicBezTo>
                  <a:cubicBezTo>
                    <a:pt x="57083" y="40914"/>
                    <a:pt x="54466" y="46886"/>
                    <a:pt x="53415" y="56684"/>
                  </a:cubicBezTo>
                  <a:cubicBezTo>
                    <a:pt x="52364" y="66481"/>
                    <a:pt x="47286" y="76211"/>
                    <a:pt x="43752" y="85762"/>
                  </a:cubicBezTo>
                  <a:cubicBezTo>
                    <a:pt x="40218" y="95313"/>
                    <a:pt x="34089" y="99183"/>
                    <a:pt x="23196" y="98198"/>
                  </a:cubicBezTo>
                  <a:cubicBezTo>
                    <a:pt x="11721" y="97259"/>
                    <a:pt x="3199" y="94977"/>
                    <a:pt x="2215" y="763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: фигура 707">
              <a:extLst>
                <a:ext uri="{FF2B5EF4-FFF2-40B4-BE49-F238E27FC236}">
                  <a16:creationId xmlns:a16="http://schemas.microsoft.com/office/drawing/2014/main" id="{40107CCF-E745-4843-9E89-E82B3496B696}"/>
                </a:ext>
              </a:extLst>
            </p:cNvPr>
            <p:cNvSpPr/>
            <p:nvPr/>
          </p:nvSpPr>
          <p:spPr>
            <a:xfrm>
              <a:off x="6257495" y="3848062"/>
              <a:ext cx="45626" cy="82448"/>
            </a:xfrm>
            <a:custGeom>
              <a:avLst/>
              <a:gdLst>
                <a:gd name="connsiteX0" fmla="*/ 35766 w 45626"/>
                <a:gd name="connsiteY0" fmla="*/ 83346 h 82448"/>
                <a:gd name="connsiteX1" fmla="*/ 2215 w 45626"/>
                <a:gd name="connsiteY1" fmla="*/ 43263 h 82448"/>
                <a:gd name="connsiteX2" fmla="*/ 26819 w 45626"/>
                <a:gd name="connsiteY2" fmla="*/ 67868 h 82448"/>
                <a:gd name="connsiteX3" fmla="*/ 29392 w 45626"/>
                <a:gd name="connsiteY3" fmla="*/ 23534 h 82448"/>
                <a:gd name="connsiteX4" fmla="*/ 43170 w 45626"/>
                <a:gd name="connsiteY4" fmla="*/ 898 h 82448"/>
                <a:gd name="connsiteX5" fmla="*/ 35766 w 45626"/>
                <a:gd name="connsiteY5" fmla="*/ 83346 h 8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26" h="82448">
                  <a:moveTo>
                    <a:pt x="35766" y="83346"/>
                  </a:moveTo>
                  <a:cubicBezTo>
                    <a:pt x="14181" y="71871"/>
                    <a:pt x="10692" y="67979"/>
                    <a:pt x="2215" y="43263"/>
                  </a:cubicBezTo>
                  <a:lnTo>
                    <a:pt x="26819" y="67868"/>
                  </a:lnTo>
                  <a:cubicBezTo>
                    <a:pt x="41112" y="51897"/>
                    <a:pt x="39972" y="37939"/>
                    <a:pt x="29392" y="23534"/>
                  </a:cubicBezTo>
                  <a:lnTo>
                    <a:pt x="43170" y="898"/>
                  </a:lnTo>
                  <a:cubicBezTo>
                    <a:pt x="50842" y="46976"/>
                    <a:pt x="49523" y="61962"/>
                    <a:pt x="35766" y="833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: фигура 708">
              <a:extLst>
                <a:ext uri="{FF2B5EF4-FFF2-40B4-BE49-F238E27FC236}">
                  <a16:creationId xmlns:a16="http://schemas.microsoft.com/office/drawing/2014/main" id="{C65652B9-28C5-4013-847E-54557D8D58C8}"/>
                </a:ext>
              </a:extLst>
            </p:cNvPr>
            <p:cNvSpPr/>
            <p:nvPr/>
          </p:nvSpPr>
          <p:spPr>
            <a:xfrm>
              <a:off x="5933921" y="3974195"/>
              <a:ext cx="43596" cy="64799"/>
            </a:xfrm>
            <a:custGeom>
              <a:avLst/>
              <a:gdLst>
                <a:gd name="connsiteX0" fmla="*/ 2215 w 43596"/>
                <a:gd name="connsiteY0" fmla="*/ 4835 h 64799"/>
                <a:gd name="connsiteX1" fmla="*/ 28654 w 43596"/>
                <a:gd name="connsiteY1" fmla="*/ 898 h 64799"/>
                <a:gd name="connsiteX2" fmla="*/ 45250 w 43596"/>
                <a:gd name="connsiteY2" fmla="*/ 35121 h 64799"/>
                <a:gd name="connsiteX3" fmla="*/ 24225 w 43596"/>
                <a:gd name="connsiteY3" fmla="*/ 65698 h 64799"/>
                <a:gd name="connsiteX4" fmla="*/ 3669 w 43596"/>
                <a:gd name="connsiteY4" fmla="*/ 52277 h 64799"/>
                <a:gd name="connsiteX5" fmla="*/ 8970 w 43596"/>
                <a:gd name="connsiteY5" fmla="*/ 48318 h 64799"/>
                <a:gd name="connsiteX6" fmla="*/ 30130 w 43596"/>
                <a:gd name="connsiteY6" fmla="*/ 41608 h 64799"/>
                <a:gd name="connsiteX7" fmla="*/ 19930 w 43596"/>
                <a:gd name="connsiteY7" fmla="*/ 14095 h 64799"/>
                <a:gd name="connsiteX8" fmla="*/ 2215 w 43596"/>
                <a:gd name="connsiteY8" fmla="*/ 4835 h 6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96" h="64799">
                  <a:moveTo>
                    <a:pt x="2215" y="4835"/>
                  </a:moveTo>
                  <a:lnTo>
                    <a:pt x="28654" y="898"/>
                  </a:lnTo>
                  <a:cubicBezTo>
                    <a:pt x="34178" y="11881"/>
                    <a:pt x="42074" y="22886"/>
                    <a:pt x="45250" y="35121"/>
                  </a:cubicBezTo>
                  <a:cubicBezTo>
                    <a:pt x="49187" y="50622"/>
                    <a:pt x="31338" y="53753"/>
                    <a:pt x="24225" y="65698"/>
                  </a:cubicBezTo>
                  <a:lnTo>
                    <a:pt x="3669" y="52277"/>
                  </a:lnTo>
                  <a:cubicBezTo>
                    <a:pt x="6979" y="49727"/>
                    <a:pt x="8299" y="48072"/>
                    <a:pt x="8970" y="48318"/>
                  </a:cubicBezTo>
                  <a:cubicBezTo>
                    <a:pt x="17738" y="51360"/>
                    <a:pt x="26260" y="54648"/>
                    <a:pt x="30130" y="41608"/>
                  </a:cubicBezTo>
                  <a:cubicBezTo>
                    <a:pt x="33999" y="28567"/>
                    <a:pt x="30465" y="19240"/>
                    <a:pt x="19930" y="14095"/>
                  </a:cubicBezTo>
                  <a:cubicBezTo>
                    <a:pt x="15501" y="12060"/>
                    <a:pt x="11184" y="9621"/>
                    <a:pt x="2215" y="483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: фигура 709">
              <a:extLst>
                <a:ext uri="{FF2B5EF4-FFF2-40B4-BE49-F238E27FC236}">
                  <a16:creationId xmlns:a16="http://schemas.microsoft.com/office/drawing/2014/main" id="{2D896C5B-40BD-465F-802D-4BB12B84F33E}"/>
                </a:ext>
              </a:extLst>
            </p:cNvPr>
            <p:cNvSpPr/>
            <p:nvPr/>
          </p:nvSpPr>
          <p:spPr>
            <a:xfrm>
              <a:off x="5842839" y="3890919"/>
              <a:ext cx="33239" cy="74127"/>
            </a:xfrm>
            <a:custGeom>
              <a:avLst/>
              <a:gdLst>
                <a:gd name="connsiteX0" fmla="*/ 2215 w 33239"/>
                <a:gd name="connsiteY0" fmla="*/ 35345 h 74127"/>
                <a:gd name="connsiteX1" fmla="*/ 24873 w 33239"/>
                <a:gd name="connsiteY1" fmla="*/ 898 h 74127"/>
                <a:gd name="connsiteX2" fmla="*/ 35140 w 33239"/>
                <a:gd name="connsiteY2" fmla="*/ 12440 h 74127"/>
                <a:gd name="connsiteX3" fmla="*/ 29548 w 33239"/>
                <a:gd name="connsiteY3" fmla="*/ 28791 h 74127"/>
                <a:gd name="connsiteX4" fmla="*/ 21518 w 33239"/>
                <a:gd name="connsiteY4" fmla="*/ 60598 h 74127"/>
                <a:gd name="connsiteX5" fmla="*/ 14808 w 33239"/>
                <a:gd name="connsiteY5" fmla="*/ 75025 h 74127"/>
                <a:gd name="connsiteX6" fmla="*/ 2215 w 33239"/>
                <a:gd name="connsiteY6" fmla="*/ 35345 h 7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39" h="74127">
                  <a:moveTo>
                    <a:pt x="2215" y="35345"/>
                  </a:moveTo>
                  <a:cubicBezTo>
                    <a:pt x="26819" y="35345"/>
                    <a:pt x="23554" y="17025"/>
                    <a:pt x="24873" y="898"/>
                  </a:cubicBezTo>
                  <a:cubicBezTo>
                    <a:pt x="32702" y="2016"/>
                    <a:pt x="36639" y="5215"/>
                    <a:pt x="35140" y="12440"/>
                  </a:cubicBezTo>
                  <a:cubicBezTo>
                    <a:pt x="33954" y="18099"/>
                    <a:pt x="33104" y="24832"/>
                    <a:pt x="29548" y="28791"/>
                  </a:cubicBezTo>
                  <a:cubicBezTo>
                    <a:pt x="20936" y="38320"/>
                    <a:pt x="17291" y="47871"/>
                    <a:pt x="21518" y="60598"/>
                  </a:cubicBezTo>
                  <a:cubicBezTo>
                    <a:pt x="22413" y="63282"/>
                    <a:pt x="18476" y="67599"/>
                    <a:pt x="14808" y="75025"/>
                  </a:cubicBezTo>
                  <a:cubicBezTo>
                    <a:pt x="10200" y="60352"/>
                    <a:pt x="6800" y="49660"/>
                    <a:pt x="2215" y="353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: фигура 710">
              <a:extLst>
                <a:ext uri="{FF2B5EF4-FFF2-40B4-BE49-F238E27FC236}">
                  <a16:creationId xmlns:a16="http://schemas.microsoft.com/office/drawing/2014/main" id="{E2995DF6-9715-4532-8B61-05BCEFD4FCEE}"/>
                </a:ext>
              </a:extLst>
            </p:cNvPr>
            <p:cNvSpPr/>
            <p:nvPr/>
          </p:nvSpPr>
          <p:spPr>
            <a:xfrm>
              <a:off x="6074436" y="3728327"/>
              <a:ext cx="30025" cy="79003"/>
            </a:xfrm>
            <a:custGeom>
              <a:avLst/>
              <a:gdLst>
                <a:gd name="connsiteX0" fmla="*/ 29168 w 30025"/>
                <a:gd name="connsiteY0" fmla="*/ 898 h 79003"/>
                <a:gd name="connsiteX1" fmla="*/ 21630 w 30025"/>
                <a:gd name="connsiteY1" fmla="*/ 41451 h 79003"/>
                <a:gd name="connsiteX2" fmla="*/ 13779 w 30025"/>
                <a:gd name="connsiteY2" fmla="*/ 71693 h 79003"/>
                <a:gd name="connsiteX3" fmla="*/ 8925 w 30025"/>
                <a:gd name="connsiteY3" fmla="*/ 79901 h 79003"/>
                <a:gd name="connsiteX4" fmla="*/ 2215 w 30025"/>
                <a:gd name="connsiteY4" fmla="*/ 33309 h 79003"/>
                <a:gd name="connsiteX5" fmla="*/ 29168 w 30025"/>
                <a:gd name="connsiteY5" fmla="*/ 898 h 7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25" h="79003">
                  <a:moveTo>
                    <a:pt x="29168" y="898"/>
                  </a:moveTo>
                  <a:cubicBezTo>
                    <a:pt x="33328" y="16220"/>
                    <a:pt x="35252" y="29820"/>
                    <a:pt x="21630" y="41451"/>
                  </a:cubicBezTo>
                  <a:cubicBezTo>
                    <a:pt x="12683" y="49056"/>
                    <a:pt x="8679" y="59457"/>
                    <a:pt x="13779" y="71693"/>
                  </a:cubicBezTo>
                  <a:cubicBezTo>
                    <a:pt x="14673" y="73817"/>
                    <a:pt x="13152" y="76949"/>
                    <a:pt x="8925" y="79901"/>
                  </a:cubicBezTo>
                  <a:cubicBezTo>
                    <a:pt x="6688" y="64669"/>
                    <a:pt x="4585" y="49436"/>
                    <a:pt x="2215" y="33309"/>
                  </a:cubicBezTo>
                  <a:cubicBezTo>
                    <a:pt x="27110" y="37693"/>
                    <a:pt x="23285" y="15303"/>
                    <a:pt x="2916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: фигура 711">
              <a:extLst>
                <a:ext uri="{FF2B5EF4-FFF2-40B4-BE49-F238E27FC236}">
                  <a16:creationId xmlns:a16="http://schemas.microsoft.com/office/drawing/2014/main" id="{C0EA5877-E32A-48EC-83B1-077B33887857}"/>
                </a:ext>
              </a:extLst>
            </p:cNvPr>
            <p:cNvSpPr/>
            <p:nvPr/>
          </p:nvSpPr>
          <p:spPr>
            <a:xfrm>
              <a:off x="6167867" y="3640242"/>
              <a:ext cx="48539" cy="43595"/>
            </a:xfrm>
            <a:custGeom>
              <a:avLst/>
              <a:gdLst>
                <a:gd name="connsiteX0" fmla="*/ 50127 w 48539"/>
                <a:gd name="connsiteY0" fmla="*/ 898 h 43595"/>
                <a:gd name="connsiteX1" fmla="*/ 20109 w 48539"/>
                <a:gd name="connsiteY1" fmla="*/ 44493 h 43595"/>
                <a:gd name="connsiteX2" fmla="*/ 2215 w 48539"/>
                <a:gd name="connsiteY2" fmla="*/ 18681 h 43595"/>
                <a:gd name="connsiteX3" fmla="*/ 7650 w 48539"/>
                <a:gd name="connsiteY3" fmla="*/ 15862 h 43595"/>
                <a:gd name="connsiteX4" fmla="*/ 38965 w 48539"/>
                <a:gd name="connsiteY4" fmla="*/ 11187 h 43595"/>
                <a:gd name="connsiteX5" fmla="*/ 45228 w 48539"/>
                <a:gd name="connsiteY5" fmla="*/ 2240 h 43595"/>
                <a:gd name="connsiteX6" fmla="*/ 50127 w 48539"/>
                <a:gd name="connsiteY6" fmla="*/ 898 h 4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39" h="43595">
                  <a:moveTo>
                    <a:pt x="50127" y="898"/>
                  </a:moveTo>
                  <a:cubicBezTo>
                    <a:pt x="54444" y="25861"/>
                    <a:pt x="35610" y="32705"/>
                    <a:pt x="20109" y="44493"/>
                  </a:cubicBezTo>
                  <a:cubicBezTo>
                    <a:pt x="13734" y="35255"/>
                    <a:pt x="8053" y="27091"/>
                    <a:pt x="2215" y="18681"/>
                  </a:cubicBezTo>
                  <a:cubicBezTo>
                    <a:pt x="5436" y="16958"/>
                    <a:pt x="7292" y="15549"/>
                    <a:pt x="7650" y="15862"/>
                  </a:cubicBezTo>
                  <a:cubicBezTo>
                    <a:pt x="24225" y="29954"/>
                    <a:pt x="27468" y="29462"/>
                    <a:pt x="38965" y="11187"/>
                  </a:cubicBezTo>
                  <a:cubicBezTo>
                    <a:pt x="40911" y="8078"/>
                    <a:pt x="43058" y="5103"/>
                    <a:pt x="45228" y="2240"/>
                  </a:cubicBezTo>
                  <a:cubicBezTo>
                    <a:pt x="45564" y="1726"/>
                    <a:pt x="46570" y="1793"/>
                    <a:pt x="5012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: фигура 712">
              <a:extLst>
                <a:ext uri="{FF2B5EF4-FFF2-40B4-BE49-F238E27FC236}">
                  <a16:creationId xmlns:a16="http://schemas.microsoft.com/office/drawing/2014/main" id="{C842897F-5F3A-4F7E-AE80-81AFABCAA2A9}"/>
                </a:ext>
              </a:extLst>
            </p:cNvPr>
            <p:cNvSpPr/>
            <p:nvPr/>
          </p:nvSpPr>
          <p:spPr>
            <a:xfrm>
              <a:off x="6470236" y="4685606"/>
              <a:ext cx="23008" cy="56986"/>
            </a:xfrm>
            <a:custGeom>
              <a:avLst/>
              <a:gdLst>
                <a:gd name="connsiteX0" fmla="*/ 8634 w 23008"/>
                <a:gd name="connsiteY0" fmla="*/ 57645 h 56986"/>
                <a:gd name="connsiteX1" fmla="*/ 2215 w 23008"/>
                <a:gd name="connsiteY1" fmla="*/ 1211 h 56986"/>
                <a:gd name="connsiteX2" fmla="*/ 5257 w 23008"/>
                <a:gd name="connsiteY2" fmla="*/ 898 h 56986"/>
                <a:gd name="connsiteX3" fmla="*/ 17447 w 23008"/>
                <a:gd name="connsiteY3" fmla="*/ 18792 h 56986"/>
                <a:gd name="connsiteX4" fmla="*/ 22189 w 23008"/>
                <a:gd name="connsiteY4" fmla="*/ 51360 h 56986"/>
                <a:gd name="connsiteX5" fmla="*/ 7985 w 23008"/>
                <a:gd name="connsiteY5" fmla="*/ 57041 h 5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08" h="56986">
                  <a:moveTo>
                    <a:pt x="8634" y="57645"/>
                  </a:moveTo>
                  <a:cubicBezTo>
                    <a:pt x="6487" y="38834"/>
                    <a:pt x="4339" y="20023"/>
                    <a:pt x="2215" y="1211"/>
                  </a:cubicBezTo>
                  <a:lnTo>
                    <a:pt x="5257" y="898"/>
                  </a:lnTo>
                  <a:cubicBezTo>
                    <a:pt x="9261" y="6915"/>
                    <a:pt x="12303" y="13961"/>
                    <a:pt x="17447" y="18792"/>
                  </a:cubicBezTo>
                  <a:cubicBezTo>
                    <a:pt x="28184" y="28791"/>
                    <a:pt x="25768" y="39639"/>
                    <a:pt x="22189" y="51360"/>
                  </a:cubicBezTo>
                  <a:cubicBezTo>
                    <a:pt x="19662" y="59659"/>
                    <a:pt x="13913" y="58070"/>
                    <a:pt x="7985" y="570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: фигура 713">
              <a:extLst>
                <a:ext uri="{FF2B5EF4-FFF2-40B4-BE49-F238E27FC236}">
                  <a16:creationId xmlns:a16="http://schemas.microsoft.com/office/drawing/2014/main" id="{43BB76BA-BF44-4440-8DC6-9D8ED7D16CB7}"/>
                </a:ext>
              </a:extLst>
            </p:cNvPr>
            <p:cNvSpPr/>
            <p:nvPr/>
          </p:nvSpPr>
          <p:spPr>
            <a:xfrm>
              <a:off x="5878315" y="3844125"/>
              <a:ext cx="30397" cy="44804"/>
            </a:xfrm>
            <a:custGeom>
              <a:avLst/>
              <a:gdLst>
                <a:gd name="connsiteX0" fmla="*/ 2215 w 30397"/>
                <a:gd name="connsiteY0" fmla="*/ 39908 h 44804"/>
                <a:gd name="connsiteX1" fmla="*/ 16105 w 30397"/>
                <a:gd name="connsiteY1" fmla="*/ 20895 h 44804"/>
                <a:gd name="connsiteX2" fmla="*/ 16530 w 30397"/>
                <a:gd name="connsiteY2" fmla="*/ 898 h 44804"/>
                <a:gd name="connsiteX3" fmla="*/ 32612 w 30397"/>
                <a:gd name="connsiteY3" fmla="*/ 20694 h 44804"/>
                <a:gd name="connsiteX4" fmla="*/ 21071 w 30397"/>
                <a:gd name="connsiteY4" fmla="*/ 45298 h 44804"/>
                <a:gd name="connsiteX5" fmla="*/ 2215 w 30397"/>
                <a:gd name="connsiteY5" fmla="*/ 39908 h 4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97" h="44804">
                  <a:moveTo>
                    <a:pt x="2215" y="39908"/>
                  </a:moveTo>
                  <a:cubicBezTo>
                    <a:pt x="8321" y="31855"/>
                    <a:pt x="13868" y="26979"/>
                    <a:pt x="16105" y="20895"/>
                  </a:cubicBezTo>
                  <a:cubicBezTo>
                    <a:pt x="18118" y="15392"/>
                    <a:pt x="16530" y="8548"/>
                    <a:pt x="16530" y="898"/>
                  </a:cubicBezTo>
                  <a:cubicBezTo>
                    <a:pt x="31338" y="2822"/>
                    <a:pt x="32568" y="11881"/>
                    <a:pt x="32612" y="20694"/>
                  </a:cubicBezTo>
                  <a:cubicBezTo>
                    <a:pt x="32612" y="30513"/>
                    <a:pt x="31382" y="41585"/>
                    <a:pt x="21071" y="45298"/>
                  </a:cubicBezTo>
                  <a:cubicBezTo>
                    <a:pt x="16195" y="47155"/>
                    <a:pt x="8858" y="42144"/>
                    <a:pt x="2215" y="3990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: фигура 714">
              <a:extLst>
                <a:ext uri="{FF2B5EF4-FFF2-40B4-BE49-F238E27FC236}">
                  <a16:creationId xmlns:a16="http://schemas.microsoft.com/office/drawing/2014/main" id="{1BB7381B-8543-44CC-A1C8-FFE0AC6FD3C3}"/>
                </a:ext>
              </a:extLst>
            </p:cNvPr>
            <p:cNvSpPr/>
            <p:nvPr/>
          </p:nvSpPr>
          <p:spPr>
            <a:xfrm>
              <a:off x="6594759" y="3766146"/>
              <a:ext cx="26393" cy="74177"/>
            </a:xfrm>
            <a:custGeom>
              <a:avLst/>
              <a:gdLst>
                <a:gd name="connsiteX0" fmla="*/ 28318 w 26393"/>
                <a:gd name="connsiteY0" fmla="*/ 7972 h 74177"/>
                <a:gd name="connsiteX1" fmla="*/ 13779 w 26393"/>
                <a:gd name="connsiteY1" fmla="*/ 75075 h 74177"/>
                <a:gd name="connsiteX2" fmla="*/ 3243 w 26393"/>
                <a:gd name="connsiteY2" fmla="*/ 56599 h 74177"/>
                <a:gd name="connsiteX3" fmla="*/ 2215 w 26393"/>
                <a:gd name="connsiteY3" fmla="*/ 1172 h 74177"/>
                <a:gd name="connsiteX4" fmla="*/ 28609 w 26393"/>
                <a:gd name="connsiteY4" fmla="*/ 8553 h 7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3" h="74177">
                  <a:moveTo>
                    <a:pt x="28318" y="7972"/>
                  </a:moveTo>
                  <a:cubicBezTo>
                    <a:pt x="23844" y="28707"/>
                    <a:pt x="19371" y="49464"/>
                    <a:pt x="13779" y="75075"/>
                  </a:cubicBezTo>
                  <a:cubicBezTo>
                    <a:pt x="8746" y="66128"/>
                    <a:pt x="5905" y="61229"/>
                    <a:pt x="3243" y="56599"/>
                  </a:cubicBezTo>
                  <a:cubicBezTo>
                    <a:pt x="22614" y="34656"/>
                    <a:pt x="22726" y="31995"/>
                    <a:pt x="2215" y="1172"/>
                  </a:cubicBezTo>
                  <a:cubicBezTo>
                    <a:pt x="12906" y="-193"/>
                    <a:pt x="20847" y="3744"/>
                    <a:pt x="28609" y="85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: фигура 715">
              <a:extLst>
                <a:ext uri="{FF2B5EF4-FFF2-40B4-BE49-F238E27FC236}">
                  <a16:creationId xmlns:a16="http://schemas.microsoft.com/office/drawing/2014/main" id="{55C7B865-FC1E-4B6D-8944-A60CE460A5D8}"/>
                </a:ext>
              </a:extLst>
            </p:cNvPr>
            <p:cNvSpPr/>
            <p:nvPr/>
          </p:nvSpPr>
          <p:spPr>
            <a:xfrm>
              <a:off x="6240921" y="3626620"/>
              <a:ext cx="50756" cy="35016"/>
            </a:xfrm>
            <a:custGeom>
              <a:avLst/>
              <a:gdLst>
                <a:gd name="connsiteX0" fmla="*/ 48673 w 50756"/>
                <a:gd name="connsiteY0" fmla="*/ 898 h 35016"/>
                <a:gd name="connsiteX1" fmla="*/ 40240 w 50756"/>
                <a:gd name="connsiteY1" fmla="*/ 30714 h 35016"/>
                <a:gd name="connsiteX2" fmla="*/ 2215 w 50756"/>
                <a:gd name="connsiteY2" fmla="*/ 20828 h 35016"/>
                <a:gd name="connsiteX3" fmla="*/ 29235 w 50756"/>
                <a:gd name="connsiteY3" fmla="*/ 20090 h 35016"/>
                <a:gd name="connsiteX4" fmla="*/ 48673 w 50756"/>
                <a:gd name="connsiteY4" fmla="*/ 898 h 35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6" h="35016">
                  <a:moveTo>
                    <a:pt x="48673" y="898"/>
                  </a:moveTo>
                  <a:cubicBezTo>
                    <a:pt x="56054" y="16556"/>
                    <a:pt x="54354" y="22461"/>
                    <a:pt x="40240" y="30714"/>
                  </a:cubicBezTo>
                  <a:cubicBezTo>
                    <a:pt x="24426" y="39975"/>
                    <a:pt x="13242" y="36977"/>
                    <a:pt x="2215" y="20828"/>
                  </a:cubicBezTo>
                  <a:cubicBezTo>
                    <a:pt x="11162" y="20828"/>
                    <a:pt x="21473" y="23400"/>
                    <a:pt x="29235" y="20090"/>
                  </a:cubicBezTo>
                  <a:cubicBezTo>
                    <a:pt x="36997" y="16779"/>
                    <a:pt x="42320" y="7564"/>
                    <a:pt x="4867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: фигура 716">
              <a:extLst>
                <a:ext uri="{FF2B5EF4-FFF2-40B4-BE49-F238E27FC236}">
                  <a16:creationId xmlns:a16="http://schemas.microsoft.com/office/drawing/2014/main" id="{7EE05072-1615-4D54-9F41-0DD3D5D19571}"/>
                </a:ext>
              </a:extLst>
            </p:cNvPr>
            <p:cNvSpPr/>
            <p:nvPr/>
          </p:nvSpPr>
          <p:spPr>
            <a:xfrm>
              <a:off x="6216920" y="3573407"/>
              <a:ext cx="41817" cy="44288"/>
            </a:xfrm>
            <a:custGeom>
              <a:avLst/>
              <a:gdLst>
                <a:gd name="connsiteX0" fmla="*/ 37399 w 41817"/>
                <a:gd name="connsiteY0" fmla="*/ 898 h 44288"/>
                <a:gd name="connsiteX1" fmla="*/ 18923 w 41817"/>
                <a:gd name="connsiteY1" fmla="*/ 45186 h 44288"/>
                <a:gd name="connsiteX2" fmla="*/ 2215 w 41817"/>
                <a:gd name="connsiteY2" fmla="*/ 31028 h 44288"/>
                <a:gd name="connsiteX3" fmla="*/ 37399 w 41817"/>
                <a:gd name="connsiteY3" fmla="*/ 898 h 4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7" h="44288">
                  <a:moveTo>
                    <a:pt x="37399" y="898"/>
                  </a:moveTo>
                  <a:cubicBezTo>
                    <a:pt x="50015" y="18792"/>
                    <a:pt x="45049" y="30178"/>
                    <a:pt x="18923" y="45186"/>
                  </a:cubicBezTo>
                  <a:lnTo>
                    <a:pt x="2215" y="31028"/>
                  </a:lnTo>
                  <a:cubicBezTo>
                    <a:pt x="24582" y="33779"/>
                    <a:pt x="30823" y="18859"/>
                    <a:pt x="3739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8" name="Полилиния: фигура 717">
              <a:extLst>
                <a:ext uri="{FF2B5EF4-FFF2-40B4-BE49-F238E27FC236}">
                  <a16:creationId xmlns:a16="http://schemas.microsoft.com/office/drawing/2014/main" id="{86B38D1B-198D-4EE7-B20C-BF2FDE531090}"/>
                </a:ext>
              </a:extLst>
            </p:cNvPr>
            <p:cNvSpPr/>
            <p:nvPr/>
          </p:nvSpPr>
          <p:spPr>
            <a:xfrm>
              <a:off x="6410275" y="3549853"/>
              <a:ext cx="15627" cy="54667"/>
            </a:xfrm>
            <a:custGeom>
              <a:avLst/>
              <a:gdLst>
                <a:gd name="connsiteX0" fmla="*/ 14979 w 15627"/>
                <a:gd name="connsiteY0" fmla="*/ 898 h 54667"/>
                <a:gd name="connsiteX1" fmla="*/ 17842 w 15627"/>
                <a:gd name="connsiteY1" fmla="*/ 54268 h 54667"/>
                <a:gd name="connsiteX2" fmla="*/ 3214 w 15627"/>
                <a:gd name="connsiteY2" fmla="*/ 47915 h 54667"/>
                <a:gd name="connsiteX3" fmla="*/ 8582 w 15627"/>
                <a:gd name="connsiteY3" fmla="*/ 1099 h 5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54667">
                  <a:moveTo>
                    <a:pt x="14979" y="898"/>
                  </a:moveTo>
                  <a:cubicBezTo>
                    <a:pt x="15919" y="18211"/>
                    <a:pt x="16836" y="35546"/>
                    <a:pt x="17842" y="54268"/>
                  </a:cubicBezTo>
                  <a:cubicBezTo>
                    <a:pt x="11602" y="56505"/>
                    <a:pt x="4175" y="56684"/>
                    <a:pt x="3214" y="47915"/>
                  </a:cubicBezTo>
                  <a:cubicBezTo>
                    <a:pt x="1447" y="32057"/>
                    <a:pt x="1357" y="15840"/>
                    <a:pt x="8582" y="10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9" name="Полилиния: фигура 718">
              <a:extLst>
                <a:ext uri="{FF2B5EF4-FFF2-40B4-BE49-F238E27FC236}">
                  <a16:creationId xmlns:a16="http://schemas.microsoft.com/office/drawing/2014/main" id="{412D6650-60A6-4074-BB98-0378D3309EA9}"/>
                </a:ext>
              </a:extLst>
            </p:cNvPr>
            <p:cNvSpPr/>
            <p:nvPr/>
          </p:nvSpPr>
          <p:spPr>
            <a:xfrm>
              <a:off x="6114109" y="3677194"/>
              <a:ext cx="55547" cy="40799"/>
            </a:xfrm>
            <a:custGeom>
              <a:avLst/>
              <a:gdLst>
                <a:gd name="connsiteX0" fmla="*/ 3274 w 55547"/>
                <a:gd name="connsiteY0" fmla="*/ 22058 h 40799"/>
                <a:gd name="connsiteX1" fmla="*/ 39867 w 55547"/>
                <a:gd name="connsiteY1" fmla="*/ 15549 h 40799"/>
                <a:gd name="connsiteX2" fmla="*/ 51051 w 55547"/>
                <a:gd name="connsiteY2" fmla="*/ 898 h 40799"/>
                <a:gd name="connsiteX3" fmla="*/ 57762 w 55547"/>
                <a:gd name="connsiteY3" fmla="*/ 8279 h 40799"/>
                <a:gd name="connsiteX4" fmla="*/ 17499 w 55547"/>
                <a:gd name="connsiteY4" fmla="*/ 41384 h 40799"/>
                <a:gd name="connsiteX5" fmla="*/ 3676 w 55547"/>
                <a:gd name="connsiteY5" fmla="*/ 21588 h 4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7" h="40799">
                  <a:moveTo>
                    <a:pt x="3274" y="22058"/>
                  </a:moveTo>
                  <a:cubicBezTo>
                    <a:pt x="22689" y="36083"/>
                    <a:pt x="26782" y="35277"/>
                    <a:pt x="39867" y="15549"/>
                  </a:cubicBezTo>
                  <a:cubicBezTo>
                    <a:pt x="42977" y="10852"/>
                    <a:pt x="46690" y="6602"/>
                    <a:pt x="51051" y="898"/>
                  </a:cubicBezTo>
                  <a:cubicBezTo>
                    <a:pt x="54317" y="4343"/>
                    <a:pt x="57762" y="6356"/>
                    <a:pt x="57762" y="8279"/>
                  </a:cubicBezTo>
                  <a:cubicBezTo>
                    <a:pt x="57359" y="24138"/>
                    <a:pt x="32687" y="44471"/>
                    <a:pt x="17499" y="41384"/>
                  </a:cubicBezTo>
                  <a:cubicBezTo>
                    <a:pt x="7166" y="39259"/>
                    <a:pt x="-1290" y="34920"/>
                    <a:pt x="3676" y="2158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0" name="Полилиния: фигура 719">
              <a:extLst>
                <a:ext uri="{FF2B5EF4-FFF2-40B4-BE49-F238E27FC236}">
                  <a16:creationId xmlns:a16="http://schemas.microsoft.com/office/drawing/2014/main" id="{E3D6E105-9411-4284-9F8C-88573488D894}"/>
                </a:ext>
              </a:extLst>
            </p:cNvPr>
            <p:cNvSpPr/>
            <p:nvPr/>
          </p:nvSpPr>
          <p:spPr>
            <a:xfrm>
              <a:off x="6185372" y="3681466"/>
              <a:ext cx="39723" cy="35030"/>
            </a:xfrm>
            <a:custGeom>
              <a:avLst/>
              <a:gdLst>
                <a:gd name="connsiteX0" fmla="*/ 2313 w 39723"/>
                <a:gd name="connsiteY0" fmla="*/ 13938 h 35030"/>
                <a:gd name="connsiteX1" fmla="*/ 13721 w 39723"/>
                <a:gd name="connsiteY1" fmla="*/ 26420 h 35030"/>
                <a:gd name="connsiteX2" fmla="*/ 37699 w 39723"/>
                <a:gd name="connsiteY2" fmla="*/ 898 h 35030"/>
                <a:gd name="connsiteX3" fmla="*/ 33695 w 39723"/>
                <a:gd name="connsiteY3" fmla="*/ 29775 h 35030"/>
                <a:gd name="connsiteX4" fmla="*/ 11841 w 39723"/>
                <a:gd name="connsiteY4" fmla="*/ 35881 h 35030"/>
                <a:gd name="connsiteX5" fmla="*/ 2313 w 39723"/>
                <a:gd name="connsiteY5" fmla="*/ 13938 h 35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3" h="35030">
                  <a:moveTo>
                    <a:pt x="2313" y="13938"/>
                  </a:moveTo>
                  <a:lnTo>
                    <a:pt x="13721" y="26420"/>
                  </a:lnTo>
                  <a:cubicBezTo>
                    <a:pt x="29065" y="24563"/>
                    <a:pt x="30989" y="10762"/>
                    <a:pt x="37699" y="898"/>
                  </a:cubicBezTo>
                  <a:cubicBezTo>
                    <a:pt x="44051" y="14095"/>
                    <a:pt x="43693" y="22259"/>
                    <a:pt x="33695" y="29775"/>
                  </a:cubicBezTo>
                  <a:cubicBezTo>
                    <a:pt x="27275" y="34137"/>
                    <a:pt x="19603" y="36282"/>
                    <a:pt x="11841" y="35881"/>
                  </a:cubicBezTo>
                  <a:cubicBezTo>
                    <a:pt x="4796" y="35501"/>
                    <a:pt x="1597" y="26465"/>
                    <a:pt x="2313" y="1393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1" name="Полилиния: фигура 720">
              <a:extLst>
                <a:ext uri="{FF2B5EF4-FFF2-40B4-BE49-F238E27FC236}">
                  <a16:creationId xmlns:a16="http://schemas.microsoft.com/office/drawing/2014/main" id="{F008C052-7AA6-44D9-B4E2-EE85869F6E8B}"/>
                </a:ext>
              </a:extLst>
            </p:cNvPr>
            <p:cNvSpPr/>
            <p:nvPr/>
          </p:nvSpPr>
          <p:spPr>
            <a:xfrm>
              <a:off x="6285656" y="3565265"/>
              <a:ext cx="33891" cy="49634"/>
            </a:xfrm>
            <a:custGeom>
              <a:avLst/>
              <a:gdLst>
                <a:gd name="connsiteX0" fmla="*/ 2215 w 33891"/>
                <a:gd name="connsiteY0" fmla="*/ 36798 h 49634"/>
                <a:gd name="connsiteX1" fmla="*/ 33015 w 33891"/>
                <a:gd name="connsiteY1" fmla="*/ 898 h 49634"/>
                <a:gd name="connsiteX2" fmla="*/ 33552 w 33891"/>
                <a:gd name="connsiteY2" fmla="*/ 15817 h 49634"/>
                <a:gd name="connsiteX3" fmla="*/ 12616 w 33891"/>
                <a:gd name="connsiteY3" fmla="*/ 50532 h 4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91" h="49634">
                  <a:moveTo>
                    <a:pt x="2215" y="36798"/>
                  </a:moveTo>
                  <a:lnTo>
                    <a:pt x="33015" y="898"/>
                  </a:lnTo>
                  <a:cubicBezTo>
                    <a:pt x="37802" y="5126"/>
                    <a:pt x="36258" y="10941"/>
                    <a:pt x="33552" y="15817"/>
                  </a:cubicBezTo>
                  <a:cubicBezTo>
                    <a:pt x="27267" y="27158"/>
                    <a:pt x="20131" y="38185"/>
                    <a:pt x="12616" y="5053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2" name="Полилиния: фигура 721">
              <a:extLst>
                <a:ext uri="{FF2B5EF4-FFF2-40B4-BE49-F238E27FC236}">
                  <a16:creationId xmlns:a16="http://schemas.microsoft.com/office/drawing/2014/main" id="{CCC73109-B050-40AD-AA30-54F6468F6809}"/>
                </a:ext>
              </a:extLst>
            </p:cNvPr>
            <p:cNvSpPr/>
            <p:nvPr/>
          </p:nvSpPr>
          <p:spPr>
            <a:xfrm>
              <a:off x="6516873" y="3784560"/>
              <a:ext cx="28049" cy="45966"/>
            </a:xfrm>
            <a:custGeom>
              <a:avLst/>
              <a:gdLst>
                <a:gd name="connsiteX0" fmla="*/ 5659 w 28049"/>
                <a:gd name="connsiteY0" fmla="*/ 898 h 45966"/>
                <a:gd name="connsiteX1" fmla="*/ 30264 w 28049"/>
                <a:gd name="connsiteY1" fmla="*/ 19866 h 45966"/>
                <a:gd name="connsiteX2" fmla="*/ 30264 w 28049"/>
                <a:gd name="connsiteY2" fmla="*/ 46864 h 45966"/>
                <a:gd name="connsiteX3" fmla="*/ 2215 w 28049"/>
                <a:gd name="connsiteY3" fmla="*/ 4589 h 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49" h="45966">
                  <a:moveTo>
                    <a:pt x="5659" y="898"/>
                  </a:moveTo>
                  <a:lnTo>
                    <a:pt x="30264" y="19866"/>
                  </a:lnTo>
                  <a:lnTo>
                    <a:pt x="30264" y="46864"/>
                  </a:lnTo>
                  <a:cubicBezTo>
                    <a:pt x="13510" y="35322"/>
                    <a:pt x="14606" y="15549"/>
                    <a:pt x="2215" y="458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3" name="Полилиния: фигура 722">
              <a:extLst>
                <a:ext uri="{FF2B5EF4-FFF2-40B4-BE49-F238E27FC236}">
                  <a16:creationId xmlns:a16="http://schemas.microsoft.com/office/drawing/2014/main" id="{FBB9D81C-8A16-4CA2-B1BA-ECB1F38D93C2}"/>
                </a:ext>
              </a:extLst>
            </p:cNvPr>
            <p:cNvSpPr/>
            <p:nvPr/>
          </p:nvSpPr>
          <p:spPr>
            <a:xfrm>
              <a:off x="6198131" y="3736558"/>
              <a:ext cx="33438" cy="36965"/>
            </a:xfrm>
            <a:custGeom>
              <a:avLst/>
              <a:gdLst>
                <a:gd name="connsiteX0" fmla="*/ 30309 w 33438"/>
                <a:gd name="connsiteY0" fmla="*/ 898 h 36965"/>
                <a:gd name="connsiteX1" fmla="*/ 29861 w 33438"/>
                <a:gd name="connsiteY1" fmla="*/ 33220 h 36965"/>
                <a:gd name="connsiteX2" fmla="*/ 2215 w 33438"/>
                <a:gd name="connsiteY2" fmla="*/ 31453 h 36965"/>
                <a:gd name="connsiteX3" fmla="*/ 30309 w 33438"/>
                <a:gd name="connsiteY3" fmla="*/ 898 h 3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38" h="36965">
                  <a:moveTo>
                    <a:pt x="30309" y="898"/>
                  </a:moveTo>
                  <a:cubicBezTo>
                    <a:pt x="36773" y="12261"/>
                    <a:pt x="38227" y="23825"/>
                    <a:pt x="29861" y="33220"/>
                  </a:cubicBezTo>
                  <a:cubicBezTo>
                    <a:pt x="23151" y="40601"/>
                    <a:pt x="13935" y="38566"/>
                    <a:pt x="2215" y="31453"/>
                  </a:cubicBezTo>
                  <a:cubicBezTo>
                    <a:pt x="20534" y="27315"/>
                    <a:pt x="26886" y="15504"/>
                    <a:pt x="3030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4" name="Полилиния: фигура 723">
              <a:extLst>
                <a:ext uri="{FF2B5EF4-FFF2-40B4-BE49-F238E27FC236}">
                  <a16:creationId xmlns:a16="http://schemas.microsoft.com/office/drawing/2014/main" id="{2EFD73E0-0C59-4D65-B040-76AD7FA17A24}"/>
                </a:ext>
              </a:extLst>
            </p:cNvPr>
            <p:cNvSpPr/>
            <p:nvPr/>
          </p:nvSpPr>
          <p:spPr>
            <a:xfrm>
              <a:off x="6125211" y="3733785"/>
              <a:ext cx="41355" cy="41135"/>
            </a:xfrm>
            <a:custGeom>
              <a:avLst/>
              <a:gdLst>
                <a:gd name="connsiteX0" fmla="*/ 2215 w 41355"/>
                <a:gd name="connsiteY0" fmla="*/ 32660 h 41135"/>
                <a:gd name="connsiteX1" fmla="*/ 38003 w 41355"/>
                <a:gd name="connsiteY1" fmla="*/ 898 h 41135"/>
                <a:gd name="connsiteX2" fmla="*/ 33530 w 41355"/>
                <a:gd name="connsiteY2" fmla="*/ 35591 h 41135"/>
                <a:gd name="connsiteX3" fmla="*/ 2215 w 41355"/>
                <a:gd name="connsiteY3" fmla="*/ 32660 h 4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355" h="41135">
                  <a:moveTo>
                    <a:pt x="2215" y="32660"/>
                  </a:moveTo>
                  <a:cubicBezTo>
                    <a:pt x="33284" y="41026"/>
                    <a:pt x="33351" y="18882"/>
                    <a:pt x="38003" y="898"/>
                  </a:cubicBezTo>
                  <a:cubicBezTo>
                    <a:pt x="46749" y="14319"/>
                    <a:pt x="45138" y="23982"/>
                    <a:pt x="33530" y="35591"/>
                  </a:cubicBezTo>
                  <a:cubicBezTo>
                    <a:pt x="24582" y="44650"/>
                    <a:pt x="18543" y="44583"/>
                    <a:pt x="2215" y="3266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5" name="Полилиния: фигура 724">
              <a:extLst>
                <a:ext uri="{FF2B5EF4-FFF2-40B4-BE49-F238E27FC236}">
                  <a16:creationId xmlns:a16="http://schemas.microsoft.com/office/drawing/2014/main" id="{C154E909-E67C-49CB-B6B0-BC2D33B16F6F}"/>
                </a:ext>
              </a:extLst>
            </p:cNvPr>
            <p:cNvSpPr/>
            <p:nvPr/>
          </p:nvSpPr>
          <p:spPr>
            <a:xfrm>
              <a:off x="6352111" y="3826746"/>
              <a:ext cx="16060" cy="57507"/>
            </a:xfrm>
            <a:custGeom>
              <a:avLst/>
              <a:gdLst>
                <a:gd name="connsiteX0" fmla="*/ 2215 w 16060"/>
                <a:gd name="connsiteY0" fmla="*/ 14431 h 57507"/>
                <a:gd name="connsiteX1" fmla="*/ 18275 w 16060"/>
                <a:gd name="connsiteY1" fmla="*/ 898 h 57507"/>
                <a:gd name="connsiteX2" fmla="*/ 15725 w 16060"/>
                <a:gd name="connsiteY2" fmla="*/ 29126 h 57507"/>
                <a:gd name="connsiteX3" fmla="*/ 13152 w 16060"/>
                <a:gd name="connsiteY3" fmla="*/ 58406 h 57507"/>
                <a:gd name="connsiteX4" fmla="*/ 2215 w 16060"/>
                <a:gd name="connsiteY4" fmla="*/ 14431 h 5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60" h="57507">
                  <a:moveTo>
                    <a:pt x="2215" y="14431"/>
                  </a:moveTo>
                  <a:lnTo>
                    <a:pt x="18275" y="898"/>
                  </a:lnTo>
                  <a:cubicBezTo>
                    <a:pt x="17224" y="10404"/>
                    <a:pt x="14025" y="20246"/>
                    <a:pt x="15725" y="29126"/>
                  </a:cubicBezTo>
                  <a:cubicBezTo>
                    <a:pt x="17738" y="39572"/>
                    <a:pt x="20512" y="48922"/>
                    <a:pt x="13152" y="58406"/>
                  </a:cubicBezTo>
                  <a:cubicBezTo>
                    <a:pt x="9574" y="43979"/>
                    <a:pt x="6062" y="29932"/>
                    <a:pt x="2215" y="1443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6" name="Полилиния: фигура 725">
              <a:extLst>
                <a:ext uri="{FF2B5EF4-FFF2-40B4-BE49-F238E27FC236}">
                  <a16:creationId xmlns:a16="http://schemas.microsoft.com/office/drawing/2014/main" id="{DDC9FA78-5E04-49FB-A672-216034D155DB}"/>
                </a:ext>
              </a:extLst>
            </p:cNvPr>
            <p:cNvSpPr/>
            <p:nvPr/>
          </p:nvSpPr>
          <p:spPr>
            <a:xfrm>
              <a:off x="6296102" y="3743470"/>
              <a:ext cx="40373" cy="62443"/>
            </a:xfrm>
            <a:custGeom>
              <a:avLst/>
              <a:gdLst>
                <a:gd name="connsiteX0" fmla="*/ 27624 w 40373"/>
                <a:gd name="connsiteY0" fmla="*/ 898 h 62443"/>
                <a:gd name="connsiteX1" fmla="*/ 42588 w 40373"/>
                <a:gd name="connsiteY1" fmla="*/ 4276 h 62443"/>
                <a:gd name="connsiteX2" fmla="*/ 29951 w 40373"/>
                <a:gd name="connsiteY2" fmla="*/ 21879 h 62443"/>
                <a:gd name="connsiteX3" fmla="*/ 27446 w 40373"/>
                <a:gd name="connsiteY3" fmla="*/ 48475 h 62443"/>
                <a:gd name="connsiteX4" fmla="*/ 2215 w 40373"/>
                <a:gd name="connsiteY4" fmla="*/ 62768 h 62443"/>
                <a:gd name="connsiteX5" fmla="*/ 27624 w 40373"/>
                <a:gd name="connsiteY5" fmla="*/ 898 h 6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73" h="62443">
                  <a:moveTo>
                    <a:pt x="27624" y="898"/>
                  </a:moveTo>
                  <a:lnTo>
                    <a:pt x="42588" y="4276"/>
                  </a:lnTo>
                  <a:cubicBezTo>
                    <a:pt x="32769" y="6803"/>
                    <a:pt x="29570" y="12239"/>
                    <a:pt x="29951" y="21879"/>
                  </a:cubicBezTo>
                  <a:cubicBezTo>
                    <a:pt x="30174" y="30813"/>
                    <a:pt x="29324" y="39740"/>
                    <a:pt x="27446" y="48475"/>
                  </a:cubicBezTo>
                  <a:cubicBezTo>
                    <a:pt x="25209" y="59032"/>
                    <a:pt x="19080" y="65340"/>
                    <a:pt x="2215" y="62768"/>
                  </a:cubicBezTo>
                  <a:cubicBezTo>
                    <a:pt x="36057" y="50175"/>
                    <a:pt x="23084" y="23177"/>
                    <a:pt x="27624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7" name="Полилиния: фигура 726">
              <a:extLst>
                <a:ext uri="{FF2B5EF4-FFF2-40B4-BE49-F238E27FC236}">
                  <a16:creationId xmlns:a16="http://schemas.microsoft.com/office/drawing/2014/main" id="{A05BEEDF-4BAE-47E0-ACB3-1435F9712F93}"/>
                </a:ext>
              </a:extLst>
            </p:cNvPr>
            <p:cNvSpPr/>
            <p:nvPr/>
          </p:nvSpPr>
          <p:spPr>
            <a:xfrm>
              <a:off x="5842209" y="4061631"/>
              <a:ext cx="12642" cy="43550"/>
            </a:xfrm>
            <a:custGeom>
              <a:avLst/>
              <a:gdLst>
                <a:gd name="connsiteX0" fmla="*/ 6759 w 12642"/>
                <a:gd name="connsiteY0" fmla="*/ 44448 h 43550"/>
                <a:gd name="connsiteX1" fmla="*/ 9980 w 12642"/>
                <a:gd name="connsiteY1" fmla="*/ 898 h 43550"/>
                <a:gd name="connsiteX2" fmla="*/ 14857 w 12642"/>
                <a:gd name="connsiteY2" fmla="*/ 1278 h 43550"/>
                <a:gd name="connsiteX3" fmla="*/ 12195 w 12642"/>
                <a:gd name="connsiteY3" fmla="*/ 43956 h 4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" h="43550">
                  <a:moveTo>
                    <a:pt x="6759" y="44448"/>
                  </a:moveTo>
                  <a:cubicBezTo>
                    <a:pt x="-1629" y="29015"/>
                    <a:pt x="2867" y="14833"/>
                    <a:pt x="9980" y="898"/>
                  </a:cubicBezTo>
                  <a:lnTo>
                    <a:pt x="14857" y="1278"/>
                  </a:lnTo>
                  <a:cubicBezTo>
                    <a:pt x="13984" y="15504"/>
                    <a:pt x="13089" y="29730"/>
                    <a:pt x="12195" y="439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8" name="Полилиния: фигура 727">
              <a:extLst>
                <a:ext uri="{FF2B5EF4-FFF2-40B4-BE49-F238E27FC236}">
                  <a16:creationId xmlns:a16="http://schemas.microsoft.com/office/drawing/2014/main" id="{F8F78179-B846-478B-AFCB-A7EAF2C0013A}"/>
                </a:ext>
              </a:extLst>
            </p:cNvPr>
            <p:cNvSpPr/>
            <p:nvPr/>
          </p:nvSpPr>
          <p:spPr>
            <a:xfrm>
              <a:off x="6397429" y="3835693"/>
              <a:ext cx="28071" cy="33246"/>
            </a:xfrm>
            <a:custGeom>
              <a:avLst/>
              <a:gdLst>
                <a:gd name="connsiteX0" fmla="*/ 30286 w 28071"/>
                <a:gd name="connsiteY0" fmla="*/ 898 h 33246"/>
                <a:gd name="connsiteX1" fmla="*/ 30286 w 28071"/>
                <a:gd name="connsiteY1" fmla="*/ 29775 h 33246"/>
                <a:gd name="connsiteX2" fmla="*/ 2215 w 28071"/>
                <a:gd name="connsiteY2" fmla="*/ 23221 h 33246"/>
                <a:gd name="connsiteX3" fmla="*/ 30286 w 28071"/>
                <a:gd name="connsiteY3" fmla="*/ 898 h 3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71" h="33246">
                  <a:moveTo>
                    <a:pt x="30286" y="898"/>
                  </a:moveTo>
                  <a:lnTo>
                    <a:pt x="30286" y="29775"/>
                  </a:lnTo>
                  <a:cubicBezTo>
                    <a:pt x="18856" y="33935"/>
                    <a:pt x="8545" y="39438"/>
                    <a:pt x="2215" y="23221"/>
                  </a:cubicBezTo>
                  <a:cubicBezTo>
                    <a:pt x="21048" y="26442"/>
                    <a:pt x="21048" y="26442"/>
                    <a:pt x="3028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9" name="Полилиния: фигура 728">
              <a:extLst>
                <a:ext uri="{FF2B5EF4-FFF2-40B4-BE49-F238E27FC236}">
                  <a16:creationId xmlns:a16="http://schemas.microsoft.com/office/drawing/2014/main" id="{E23931D4-7752-450D-B47B-D7F2E8D269BD}"/>
                </a:ext>
              </a:extLst>
            </p:cNvPr>
            <p:cNvSpPr/>
            <p:nvPr/>
          </p:nvSpPr>
          <p:spPr>
            <a:xfrm>
              <a:off x="5959443" y="3922190"/>
              <a:ext cx="31408" cy="24604"/>
            </a:xfrm>
            <a:custGeom>
              <a:avLst/>
              <a:gdLst>
                <a:gd name="connsiteX0" fmla="*/ 2215 w 31408"/>
                <a:gd name="connsiteY0" fmla="*/ 8570 h 24604"/>
                <a:gd name="connsiteX1" fmla="*/ 33530 w 31408"/>
                <a:gd name="connsiteY1" fmla="*/ 898 h 24604"/>
                <a:gd name="connsiteX2" fmla="*/ 11497 w 31408"/>
                <a:gd name="connsiteY2" fmla="*/ 25503 h 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8" h="24604">
                  <a:moveTo>
                    <a:pt x="2215" y="8570"/>
                  </a:moveTo>
                  <a:lnTo>
                    <a:pt x="33530" y="898"/>
                  </a:lnTo>
                  <a:cubicBezTo>
                    <a:pt x="34760" y="15728"/>
                    <a:pt x="23710" y="19687"/>
                    <a:pt x="11497" y="2550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0" name="Полилиния: фигура 729">
              <a:extLst>
                <a:ext uri="{FF2B5EF4-FFF2-40B4-BE49-F238E27FC236}">
                  <a16:creationId xmlns:a16="http://schemas.microsoft.com/office/drawing/2014/main" id="{0F3FF66C-07C0-4FE2-B365-EF07BD0817BC}"/>
                </a:ext>
              </a:extLst>
            </p:cNvPr>
            <p:cNvSpPr/>
            <p:nvPr/>
          </p:nvSpPr>
          <p:spPr>
            <a:xfrm>
              <a:off x="6111455" y="3799233"/>
              <a:ext cx="25221" cy="38025"/>
            </a:xfrm>
            <a:custGeom>
              <a:avLst/>
              <a:gdLst>
                <a:gd name="connsiteX0" fmla="*/ 2215 w 25221"/>
                <a:gd name="connsiteY0" fmla="*/ 38923 h 38025"/>
                <a:gd name="connsiteX1" fmla="*/ 24582 w 25221"/>
                <a:gd name="connsiteY1" fmla="*/ 898 h 38025"/>
                <a:gd name="connsiteX2" fmla="*/ 2215 w 25221"/>
                <a:gd name="connsiteY2" fmla="*/ 38923 h 3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1" h="38025">
                  <a:moveTo>
                    <a:pt x="2215" y="38923"/>
                  </a:moveTo>
                  <a:lnTo>
                    <a:pt x="24582" y="898"/>
                  </a:lnTo>
                  <a:cubicBezTo>
                    <a:pt x="33038" y="15460"/>
                    <a:pt x="21854" y="34003"/>
                    <a:pt x="2215" y="3892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1" name="Полилиния: фигура 730">
              <a:extLst>
                <a:ext uri="{FF2B5EF4-FFF2-40B4-BE49-F238E27FC236}">
                  <a16:creationId xmlns:a16="http://schemas.microsoft.com/office/drawing/2014/main" id="{2486898A-3567-4127-86B2-94DF50ADB98F}"/>
                </a:ext>
              </a:extLst>
            </p:cNvPr>
            <p:cNvSpPr/>
            <p:nvPr/>
          </p:nvSpPr>
          <p:spPr>
            <a:xfrm>
              <a:off x="5880261" y="4085520"/>
              <a:ext cx="3444" cy="53504"/>
            </a:xfrm>
            <a:custGeom>
              <a:avLst/>
              <a:gdLst>
                <a:gd name="connsiteX0" fmla="*/ 2215 w 3444"/>
                <a:gd name="connsiteY0" fmla="*/ 54380 h 53504"/>
                <a:gd name="connsiteX1" fmla="*/ 2215 w 3444"/>
                <a:gd name="connsiteY1" fmla="*/ 898 h 53504"/>
                <a:gd name="connsiteX2" fmla="*/ 5659 w 3444"/>
                <a:gd name="connsiteY2" fmla="*/ 898 h 53504"/>
                <a:gd name="connsiteX3" fmla="*/ 5659 w 3444"/>
                <a:gd name="connsiteY3" fmla="*/ 54402 h 5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4" h="53504">
                  <a:moveTo>
                    <a:pt x="2215" y="54380"/>
                  </a:moveTo>
                  <a:lnTo>
                    <a:pt x="2215" y="898"/>
                  </a:lnTo>
                  <a:lnTo>
                    <a:pt x="5659" y="898"/>
                  </a:lnTo>
                  <a:lnTo>
                    <a:pt x="5659" y="54402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2" name="Полилиния: фигура 731">
              <a:extLst>
                <a:ext uri="{FF2B5EF4-FFF2-40B4-BE49-F238E27FC236}">
                  <a16:creationId xmlns:a16="http://schemas.microsoft.com/office/drawing/2014/main" id="{6B144EC9-EA06-49C1-937B-ED6308DDD326}"/>
                </a:ext>
              </a:extLst>
            </p:cNvPr>
            <p:cNvSpPr/>
            <p:nvPr/>
          </p:nvSpPr>
          <p:spPr>
            <a:xfrm>
              <a:off x="6067167" y="3855869"/>
              <a:ext cx="34743" cy="35893"/>
            </a:xfrm>
            <a:custGeom>
              <a:avLst/>
              <a:gdLst>
                <a:gd name="connsiteX0" fmla="*/ 2215 w 34743"/>
                <a:gd name="connsiteY0" fmla="*/ 25212 h 35893"/>
                <a:gd name="connsiteX1" fmla="*/ 36840 w 34743"/>
                <a:gd name="connsiteY1" fmla="*/ 898 h 35893"/>
                <a:gd name="connsiteX2" fmla="*/ 19617 w 34743"/>
                <a:gd name="connsiteY2" fmla="*/ 35300 h 35893"/>
                <a:gd name="connsiteX3" fmla="*/ 2215 w 34743"/>
                <a:gd name="connsiteY3" fmla="*/ 25212 h 3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43" h="35893">
                  <a:moveTo>
                    <a:pt x="2215" y="25212"/>
                  </a:moveTo>
                  <a:cubicBezTo>
                    <a:pt x="22346" y="28590"/>
                    <a:pt x="22346" y="28590"/>
                    <a:pt x="36840" y="898"/>
                  </a:cubicBezTo>
                  <a:cubicBezTo>
                    <a:pt x="38003" y="15236"/>
                    <a:pt x="30465" y="30289"/>
                    <a:pt x="19617" y="35300"/>
                  </a:cubicBezTo>
                  <a:cubicBezTo>
                    <a:pt x="12615" y="38521"/>
                    <a:pt x="10110" y="37112"/>
                    <a:pt x="2215" y="2521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3" name="Полилиния: фигура 732">
              <a:extLst>
                <a:ext uri="{FF2B5EF4-FFF2-40B4-BE49-F238E27FC236}">
                  <a16:creationId xmlns:a16="http://schemas.microsoft.com/office/drawing/2014/main" id="{007AD03F-C4F1-4588-9B50-0F9D98994163}"/>
                </a:ext>
              </a:extLst>
            </p:cNvPr>
            <p:cNvSpPr/>
            <p:nvPr/>
          </p:nvSpPr>
          <p:spPr>
            <a:xfrm>
              <a:off x="6266120" y="3494582"/>
              <a:ext cx="12586" cy="39009"/>
            </a:xfrm>
            <a:custGeom>
              <a:avLst/>
              <a:gdLst>
                <a:gd name="connsiteX0" fmla="*/ 7101 w 12586"/>
                <a:gd name="connsiteY0" fmla="*/ 38946 h 39009"/>
                <a:gd name="connsiteX1" fmla="*/ 2224 w 12586"/>
                <a:gd name="connsiteY1" fmla="*/ 8749 h 39009"/>
                <a:gd name="connsiteX2" fmla="*/ 7570 w 12586"/>
                <a:gd name="connsiteY2" fmla="*/ 898 h 39009"/>
                <a:gd name="connsiteX3" fmla="*/ 14795 w 12586"/>
                <a:gd name="connsiteY3" fmla="*/ 7094 h 39009"/>
                <a:gd name="connsiteX4" fmla="*/ 9248 w 12586"/>
                <a:gd name="connsiteY4" fmla="*/ 39908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6" h="39009">
                  <a:moveTo>
                    <a:pt x="7101" y="38946"/>
                  </a:moveTo>
                  <a:cubicBezTo>
                    <a:pt x="5356" y="28880"/>
                    <a:pt x="3208" y="18815"/>
                    <a:pt x="2224" y="8749"/>
                  </a:cubicBezTo>
                  <a:cubicBezTo>
                    <a:pt x="2001" y="6311"/>
                    <a:pt x="5691" y="3515"/>
                    <a:pt x="7570" y="898"/>
                  </a:cubicBezTo>
                  <a:cubicBezTo>
                    <a:pt x="10098" y="2978"/>
                    <a:pt x="14996" y="5372"/>
                    <a:pt x="14795" y="7094"/>
                  </a:cubicBezTo>
                  <a:cubicBezTo>
                    <a:pt x="13587" y="18099"/>
                    <a:pt x="11216" y="28992"/>
                    <a:pt x="9248" y="3990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4" name="Полилиния: фигура 733">
              <a:extLst>
                <a:ext uri="{FF2B5EF4-FFF2-40B4-BE49-F238E27FC236}">
                  <a16:creationId xmlns:a16="http://schemas.microsoft.com/office/drawing/2014/main" id="{B37C6F2E-9D75-42D7-A9BF-ED1419C0F73C}"/>
                </a:ext>
              </a:extLst>
            </p:cNvPr>
            <p:cNvSpPr/>
            <p:nvPr/>
          </p:nvSpPr>
          <p:spPr>
            <a:xfrm>
              <a:off x="6329005" y="3669589"/>
              <a:ext cx="38025" cy="14487"/>
            </a:xfrm>
            <a:custGeom>
              <a:avLst/>
              <a:gdLst>
                <a:gd name="connsiteX0" fmla="*/ 40240 w 38025"/>
                <a:gd name="connsiteY0" fmla="*/ 10382 h 14487"/>
                <a:gd name="connsiteX1" fmla="*/ 2215 w 38025"/>
                <a:gd name="connsiteY1" fmla="*/ 898 h 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025" h="14487">
                  <a:moveTo>
                    <a:pt x="40240" y="10382"/>
                  </a:moveTo>
                  <a:cubicBezTo>
                    <a:pt x="23576" y="19530"/>
                    <a:pt x="9820" y="15996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5" name="Полилиния: фигура 734">
              <a:extLst>
                <a:ext uri="{FF2B5EF4-FFF2-40B4-BE49-F238E27FC236}">
                  <a16:creationId xmlns:a16="http://schemas.microsoft.com/office/drawing/2014/main" id="{5E986296-F584-4E7C-8E42-3C6DE9FC9F0B}"/>
                </a:ext>
              </a:extLst>
            </p:cNvPr>
            <p:cNvSpPr/>
            <p:nvPr/>
          </p:nvSpPr>
          <p:spPr>
            <a:xfrm>
              <a:off x="6453751" y="3599441"/>
              <a:ext cx="16888" cy="23770"/>
            </a:xfrm>
            <a:custGeom>
              <a:avLst/>
              <a:gdLst>
                <a:gd name="connsiteX0" fmla="*/ 2215 w 16888"/>
                <a:gd name="connsiteY0" fmla="*/ 23961 h 23770"/>
                <a:gd name="connsiteX1" fmla="*/ 2215 w 16888"/>
                <a:gd name="connsiteY1" fmla="*/ 1056 h 23770"/>
                <a:gd name="connsiteX2" fmla="*/ 19102 w 16888"/>
                <a:gd name="connsiteY2" fmla="*/ 13336 h 23770"/>
                <a:gd name="connsiteX3" fmla="*/ 2215 w 16888"/>
                <a:gd name="connsiteY3" fmla="*/ 23961 h 2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8" h="23770">
                  <a:moveTo>
                    <a:pt x="2215" y="23961"/>
                  </a:moveTo>
                  <a:lnTo>
                    <a:pt x="2215" y="1056"/>
                  </a:lnTo>
                  <a:cubicBezTo>
                    <a:pt x="12906" y="50"/>
                    <a:pt x="19013" y="3808"/>
                    <a:pt x="19102" y="13336"/>
                  </a:cubicBezTo>
                  <a:cubicBezTo>
                    <a:pt x="19169" y="21881"/>
                    <a:pt x="14137" y="26533"/>
                    <a:pt x="2215" y="239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6" name="Полилиния: фигура 735">
              <a:extLst>
                <a:ext uri="{FF2B5EF4-FFF2-40B4-BE49-F238E27FC236}">
                  <a16:creationId xmlns:a16="http://schemas.microsoft.com/office/drawing/2014/main" id="{D41CD9AD-5B88-4C12-B810-E3686E6E6C46}"/>
                </a:ext>
              </a:extLst>
            </p:cNvPr>
            <p:cNvSpPr/>
            <p:nvPr/>
          </p:nvSpPr>
          <p:spPr>
            <a:xfrm>
              <a:off x="6725611" y="3665876"/>
              <a:ext cx="14007" cy="40732"/>
            </a:xfrm>
            <a:custGeom>
              <a:avLst/>
              <a:gdLst>
                <a:gd name="connsiteX0" fmla="*/ 11430 w 14007"/>
                <a:gd name="connsiteY0" fmla="*/ 898 h 40732"/>
                <a:gd name="connsiteX1" fmla="*/ 2215 w 14007"/>
                <a:gd name="connsiteY1" fmla="*/ 41630 h 40732"/>
                <a:gd name="connsiteX2" fmla="*/ 11430 w 14007"/>
                <a:gd name="connsiteY2" fmla="*/ 898 h 4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7" h="40732">
                  <a:moveTo>
                    <a:pt x="11430" y="898"/>
                  </a:moveTo>
                  <a:cubicBezTo>
                    <a:pt x="20713" y="16802"/>
                    <a:pt x="15904" y="29618"/>
                    <a:pt x="2215" y="41630"/>
                  </a:cubicBezTo>
                  <a:cubicBezTo>
                    <a:pt x="5503" y="27136"/>
                    <a:pt x="8455" y="14006"/>
                    <a:pt x="11430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7" name="Полилиния: фигура 736">
              <a:extLst>
                <a:ext uri="{FF2B5EF4-FFF2-40B4-BE49-F238E27FC236}">
                  <a16:creationId xmlns:a16="http://schemas.microsoft.com/office/drawing/2014/main" id="{EB1E220D-C5B1-4042-94C6-025DD54FA22D}"/>
                </a:ext>
              </a:extLst>
            </p:cNvPr>
            <p:cNvSpPr/>
            <p:nvPr/>
          </p:nvSpPr>
          <p:spPr>
            <a:xfrm>
              <a:off x="6276284" y="3433003"/>
              <a:ext cx="29503" cy="21540"/>
            </a:xfrm>
            <a:custGeom>
              <a:avLst/>
              <a:gdLst>
                <a:gd name="connsiteX0" fmla="*/ 25119 w 29503"/>
                <a:gd name="connsiteY0" fmla="*/ 22438 h 21540"/>
                <a:gd name="connsiteX1" fmla="*/ 2215 w 29503"/>
                <a:gd name="connsiteY1" fmla="*/ 898 h 21540"/>
                <a:gd name="connsiteX2" fmla="*/ 31718 w 29503"/>
                <a:gd name="connsiteY2" fmla="*/ 2553 h 2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03" h="21540">
                  <a:moveTo>
                    <a:pt x="25119" y="22438"/>
                  </a:moveTo>
                  <a:lnTo>
                    <a:pt x="2215" y="898"/>
                  </a:lnTo>
                  <a:lnTo>
                    <a:pt x="31718" y="255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8" name="Полилиния: фигура 737">
              <a:extLst>
                <a:ext uri="{FF2B5EF4-FFF2-40B4-BE49-F238E27FC236}">
                  <a16:creationId xmlns:a16="http://schemas.microsoft.com/office/drawing/2014/main" id="{A16207E1-5796-4608-9C88-2815AC069AD0}"/>
                </a:ext>
              </a:extLst>
            </p:cNvPr>
            <p:cNvSpPr/>
            <p:nvPr/>
          </p:nvSpPr>
          <p:spPr>
            <a:xfrm>
              <a:off x="6566083" y="3730854"/>
              <a:ext cx="23531" cy="22018"/>
            </a:xfrm>
            <a:custGeom>
              <a:avLst/>
              <a:gdLst>
                <a:gd name="connsiteX0" fmla="*/ 2215 w 23531"/>
                <a:gd name="connsiteY0" fmla="*/ 11814 h 22018"/>
                <a:gd name="connsiteX1" fmla="*/ 25746 w 23531"/>
                <a:gd name="connsiteY1" fmla="*/ 898 h 22018"/>
                <a:gd name="connsiteX2" fmla="*/ 23509 w 23531"/>
                <a:gd name="connsiteY2" fmla="*/ 22282 h 22018"/>
                <a:gd name="connsiteX3" fmla="*/ 2215 w 23531"/>
                <a:gd name="connsiteY3" fmla="*/ 11814 h 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31" h="22018">
                  <a:moveTo>
                    <a:pt x="2215" y="11814"/>
                  </a:moveTo>
                  <a:lnTo>
                    <a:pt x="25746" y="898"/>
                  </a:lnTo>
                  <a:cubicBezTo>
                    <a:pt x="24828" y="9957"/>
                    <a:pt x="24247" y="15862"/>
                    <a:pt x="23509" y="22282"/>
                  </a:cubicBezTo>
                  <a:cubicBezTo>
                    <a:pt x="13175" y="24183"/>
                    <a:pt x="6822" y="22125"/>
                    <a:pt x="2215" y="1181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9" name="Полилиния: фигура 738">
              <a:extLst>
                <a:ext uri="{FF2B5EF4-FFF2-40B4-BE49-F238E27FC236}">
                  <a16:creationId xmlns:a16="http://schemas.microsoft.com/office/drawing/2014/main" id="{B263B194-0A1F-4E76-8356-38E08C4B2FDC}"/>
                </a:ext>
              </a:extLst>
            </p:cNvPr>
            <p:cNvSpPr/>
            <p:nvPr/>
          </p:nvSpPr>
          <p:spPr>
            <a:xfrm>
              <a:off x="6489696" y="3683770"/>
              <a:ext cx="15558" cy="35296"/>
            </a:xfrm>
            <a:custGeom>
              <a:avLst/>
              <a:gdLst>
                <a:gd name="connsiteX0" fmla="*/ 16128 w 15558"/>
                <a:gd name="connsiteY0" fmla="*/ 898 h 35296"/>
                <a:gd name="connsiteX1" fmla="*/ 2215 w 15558"/>
                <a:gd name="connsiteY1" fmla="*/ 36195 h 35296"/>
                <a:gd name="connsiteX2" fmla="*/ 16128 w 15558"/>
                <a:gd name="connsiteY2" fmla="*/ 898 h 3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58" h="35296">
                  <a:moveTo>
                    <a:pt x="16128" y="898"/>
                  </a:moveTo>
                  <a:cubicBezTo>
                    <a:pt x="20601" y="15124"/>
                    <a:pt x="15948" y="25861"/>
                    <a:pt x="2215" y="36195"/>
                  </a:cubicBezTo>
                  <a:cubicBezTo>
                    <a:pt x="7650" y="22394"/>
                    <a:pt x="11878" y="11635"/>
                    <a:pt x="1612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0" name="Полилиния: фигура 739">
              <a:extLst>
                <a:ext uri="{FF2B5EF4-FFF2-40B4-BE49-F238E27FC236}">
                  <a16:creationId xmlns:a16="http://schemas.microsoft.com/office/drawing/2014/main" id="{A59A7C1C-2F21-4581-9C2C-A7DFD18554FD}"/>
                </a:ext>
              </a:extLst>
            </p:cNvPr>
            <p:cNvSpPr/>
            <p:nvPr/>
          </p:nvSpPr>
          <p:spPr>
            <a:xfrm>
              <a:off x="6394448" y="3515822"/>
              <a:ext cx="16569" cy="16840"/>
            </a:xfrm>
            <a:custGeom>
              <a:avLst/>
              <a:gdLst>
                <a:gd name="connsiteX0" fmla="*/ 18124 w 16569"/>
                <a:gd name="connsiteY0" fmla="*/ 17639 h 16840"/>
                <a:gd name="connsiteX1" fmla="*/ 2220 w 16569"/>
                <a:gd name="connsiteY1" fmla="*/ 6276 h 16840"/>
                <a:gd name="connsiteX2" fmla="*/ 10318 w 16569"/>
                <a:gd name="connsiteY2" fmla="*/ 908 h 16840"/>
                <a:gd name="connsiteX3" fmla="*/ 18124 w 16569"/>
                <a:gd name="connsiteY3" fmla="*/ 17639 h 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9" h="16840">
                  <a:moveTo>
                    <a:pt x="18124" y="17639"/>
                  </a:moveTo>
                  <a:cubicBezTo>
                    <a:pt x="8148" y="18310"/>
                    <a:pt x="1997" y="15693"/>
                    <a:pt x="2220" y="6276"/>
                  </a:cubicBezTo>
                  <a:cubicBezTo>
                    <a:pt x="2220" y="4308"/>
                    <a:pt x="7656" y="684"/>
                    <a:pt x="10318" y="908"/>
                  </a:cubicBezTo>
                  <a:cubicBezTo>
                    <a:pt x="19287" y="1713"/>
                    <a:pt x="19578" y="8424"/>
                    <a:pt x="18124" y="1763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1" name="Полилиния: фигура 740">
              <a:extLst>
                <a:ext uri="{FF2B5EF4-FFF2-40B4-BE49-F238E27FC236}">
                  <a16:creationId xmlns:a16="http://schemas.microsoft.com/office/drawing/2014/main" id="{9A30C9FB-E624-4340-A079-51E8345511CF}"/>
                </a:ext>
              </a:extLst>
            </p:cNvPr>
            <p:cNvSpPr/>
            <p:nvPr/>
          </p:nvSpPr>
          <p:spPr>
            <a:xfrm>
              <a:off x="6326970" y="3887832"/>
              <a:ext cx="25835" cy="14140"/>
            </a:xfrm>
            <a:custGeom>
              <a:avLst/>
              <a:gdLst>
                <a:gd name="connsiteX0" fmla="*/ 2215 w 25835"/>
                <a:gd name="connsiteY0" fmla="*/ 898 h 14140"/>
                <a:gd name="connsiteX1" fmla="*/ 28050 w 25835"/>
                <a:gd name="connsiteY1" fmla="*/ 12082 h 14140"/>
                <a:gd name="connsiteX2" fmla="*/ 2215 w 25835"/>
                <a:gd name="connsiteY2" fmla="*/ 898 h 1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35" h="14140">
                  <a:moveTo>
                    <a:pt x="2215" y="898"/>
                  </a:moveTo>
                  <a:lnTo>
                    <a:pt x="28050" y="12082"/>
                  </a:lnTo>
                  <a:cubicBezTo>
                    <a:pt x="14002" y="17115"/>
                    <a:pt x="14002" y="17115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2" name="Полилиния: фигура 741">
              <a:extLst>
                <a:ext uri="{FF2B5EF4-FFF2-40B4-BE49-F238E27FC236}">
                  <a16:creationId xmlns:a16="http://schemas.microsoft.com/office/drawing/2014/main" id="{4B4480E5-5E94-417F-AD4B-DA725FBCE54D}"/>
                </a:ext>
              </a:extLst>
            </p:cNvPr>
            <p:cNvSpPr/>
            <p:nvPr/>
          </p:nvSpPr>
          <p:spPr>
            <a:xfrm>
              <a:off x="5947096" y="3874568"/>
              <a:ext cx="21025" cy="11411"/>
            </a:xfrm>
            <a:custGeom>
              <a:avLst/>
              <a:gdLst>
                <a:gd name="connsiteX0" fmla="*/ 2215 w 21025"/>
                <a:gd name="connsiteY0" fmla="*/ 898 h 11411"/>
                <a:gd name="connsiteX1" fmla="*/ 23240 w 21025"/>
                <a:gd name="connsiteY1" fmla="*/ 6087 h 11411"/>
                <a:gd name="connsiteX2" fmla="*/ 2215 w 21025"/>
                <a:gd name="connsiteY2" fmla="*/ 898 h 1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5" h="11411">
                  <a:moveTo>
                    <a:pt x="2215" y="898"/>
                  </a:moveTo>
                  <a:lnTo>
                    <a:pt x="23240" y="6087"/>
                  </a:lnTo>
                  <a:cubicBezTo>
                    <a:pt x="9350" y="15102"/>
                    <a:pt x="9350" y="15102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3" name="Полилиния: фигура 742">
              <a:extLst>
                <a:ext uri="{FF2B5EF4-FFF2-40B4-BE49-F238E27FC236}">
                  <a16:creationId xmlns:a16="http://schemas.microsoft.com/office/drawing/2014/main" id="{667E4CAF-5B5C-4D6F-9781-F1513F0EEF05}"/>
                </a:ext>
              </a:extLst>
            </p:cNvPr>
            <p:cNvSpPr/>
            <p:nvPr/>
          </p:nvSpPr>
          <p:spPr>
            <a:xfrm>
              <a:off x="6620561" y="3744342"/>
              <a:ext cx="9758" cy="29369"/>
            </a:xfrm>
            <a:custGeom>
              <a:avLst/>
              <a:gdLst>
                <a:gd name="connsiteX0" fmla="*/ 2807 w 9758"/>
                <a:gd name="connsiteY0" fmla="*/ 30267 h 29369"/>
                <a:gd name="connsiteX1" fmla="*/ 9987 w 9758"/>
                <a:gd name="connsiteY1" fmla="*/ 898 h 29369"/>
                <a:gd name="connsiteX2" fmla="*/ 2471 w 9758"/>
                <a:gd name="connsiteY2" fmla="*/ 29686 h 2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8" h="29369">
                  <a:moveTo>
                    <a:pt x="2807" y="30267"/>
                  </a:moveTo>
                  <a:cubicBezTo>
                    <a:pt x="570" y="19262"/>
                    <a:pt x="5043" y="10002"/>
                    <a:pt x="9987" y="898"/>
                  </a:cubicBezTo>
                  <a:cubicBezTo>
                    <a:pt x="15847" y="12865"/>
                    <a:pt x="7347" y="20716"/>
                    <a:pt x="2471" y="2968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4" name="Полилиния: фигура 743">
              <a:extLst>
                <a:ext uri="{FF2B5EF4-FFF2-40B4-BE49-F238E27FC236}">
                  <a16:creationId xmlns:a16="http://schemas.microsoft.com/office/drawing/2014/main" id="{7634E50C-F7B4-4C5E-816B-6CE77803375E}"/>
                </a:ext>
              </a:extLst>
            </p:cNvPr>
            <p:cNvSpPr/>
            <p:nvPr/>
          </p:nvSpPr>
          <p:spPr>
            <a:xfrm>
              <a:off x="6435052" y="3714123"/>
              <a:ext cx="13241" cy="24358"/>
            </a:xfrm>
            <a:custGeom>
              <a:avLst/>
              <a:gdLst>
                <a:gd name="connsiteX0" fmla="*/ 15456 w 13241"/>
                <a:gd name="connsiteY0" fmla="*/ 3985 h 24358"/>
                <a:gd name="connsiteX1" fmla="*/ 6375 w 13241"/>
                <a:gd name="connsiteY1" fmla="*/ 25257 h 24358"/>
                <a:gd name="connsiteX2" fmla="*/ 2215 w 13241"/>
                <a:gd name="connsiteY2" fmla="*/ 23624 h 24358"/>
                <a:gd name="connsiteX3" fmla="*/ 10670 w 13241"/>
                <a:gd name="connsiteY3" fmla="*/ 898 h 2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41" h="24358">
                  <a:moveTo>
                    <a:pt x="15456" y="3985"/>
                  </a:moveTo>
                  <a:cubicBezTo>
                    <a:pt x="12481" y="11069"/>
                    <a:pt x="9439" y="18159"/>
                    <a:pt x="6375" y="25257"/>
                  </a:cubicBezTo>
                  <a:lnTo>
                    <a:pt x="2215" y="23624"/>
                  </a:lnTo>
                  <a:lnTo>
                    <a:pt x="10670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5" name="Полилиния: фигура 744">
              <a:extLst>
                <a:ext uri="{FF2B5EF4-FFF2-40B4-BE49-F238E27FC236}">
                  <a16:creationId xmlns:a16="http://schemas.microsoft.com/office/drawing/2014/main" id="{6A0F0A0F-E16A-4C17-9955-A27593BF7F11}"/>
                </a:ext>
              </a:extLst>
            </p:cNvPr>
            <p:cNvSpPr/>
            <p:nvPr/>
          </p:nvSpPr>
          <p:spPr>
            <a:xfrm>
              <a:off x="6525306" y="3835805"/>
              <a:ext cx="13331" cy="15053"/>
            </a:xfrm>
            <a:custGeom>
              <a:avLst/>
              <a:gdLst>
                <a:gd name="connsiteX0" fmla="*/ 9059 w 13331"/>
                <a:gd name="connsiteY0" fmla="*/ 15952 h 15053"/>
                <a:gd name="connsiteX1" fmla="*/ 2215 w 13331"/>
                <a:gd name="connsiteY1" fmla="*/ 4947 h 15053"/>
                <a:gd name="connsiteX2" fmla="*/ 9350 w 13331"/>
                <a:gd name="connsiteY2" fmla="*/ 898 h 15053"/>
                <a:gd name="connsiteX3" fmla="*/ 15546 w 13331"/>
                <a:gd name="connsiteY3" fmla="*/ 12216 h 1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1" h="15053">
                  <a:moveTo>
                    <a:pt x="9059" y="15952"/>
                  </a:moveTo>
                  <a:lnTo>
                    <a:pt x="2215" y="4947"/>
                  </a:lnTo>
                  <a:lnTo>
                    <a:pt x="9350" y="898"/>
                  </a:lnTo>
                  <a:lnTo>
                    <a:pt x="15546" y="12216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6" name="Полилиния: фигура 745">
              <a:extLst>
                <a:ext uri="{FF2B5EF4-FFF2-40B4-BE49-F238E27FC236}">
                  <a16:creationId xmlns:a16="http://schemas.microsoft.com/office/drawing/2014/main" id="{6CB570EA-D836-470D-B765-F315AAA3E59A}"/>
                </a:ext>
              </a:extLst>
            </p:cNvPr>
            <p:cNvSpPr/>
            <p:nvPr/>
          </p:nvSpPr>
          <p:spPr>
            <a:xfrm>
              <a:off x="6027285" y="3751947"/>
              <a:ext cx="17463" cy="24202"/>
            </a:xfrm>
            <a:custGeom>
              <a:avLst/>
              <a:gdLst>
                <a:gd name="connsiteX0" fmla="*/ 19617 w 17463"/>
                <a:gd name="connsiteY0" fmla="*/ 898 h 24202"/>
                <a:gd name="connsiteX1" fmla="*/ 2215 w 17463"/>
                <a:gd name="connsiteY1" fmla="*/ 25100 h 2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63" h="24202">
                  <a:moveTo>
                    <a:pt x="19617" y="898"/>
                  </a:moveTo>
                  <a:cubicBezTo>
                    <a:pt x="20310" y="13200"/>
                    <a:pt x="15143" y="20738"/>
                    <a:pt x="2215" y="2510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7" name="Полилиния: фигура 746">
              <a:extLst>
                <a:ext uri="{FF2B5EF4-FFF2-40B4-BE49-F238E27FC236}">
                  <a16:creationId xmlns:a16="http://schemas.microsoft.com/office/drawing/2014/main" id="{E9F12ADC-2F28-4AFE-955D-76AFADB6B9FE}"/>
                </a:ext>
              </a:extLst>
            </p:cNvPr>
            <p:cNvSpPr/>
            <p:nvPr/>
          </p:nvSpPr>
          <p:spPr>
            <a:xfrm>
              <a:off x="6134736" y="4314433"/>
              <a:ext cx="8526" cy="18878"/>
            </a:xfrm>
            <a:custGeom>
              <a:avLst/>
              <a:gdLst>
                <a:gd name="connsiteX0" fmla="*/ 10741 w 8526"/>
                <a:gd name="connsiteY0" fmla="*/ 1882 h 18878"/>
                <a:gd name="connsiteX1" fmla="*/ 7833 w 8526"/>
                <a:gd name="connsiteY1" fmla="*/ 19777 h 18878"/>
                <a:gd name="connsiteX2" fmla="*/ 5597 w 8526"/>
                <a:gd name="connsiteY2" fmla="*/ 898 h 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6" h="18878">
                  <a:moveTo>
                    <a:pt x="10741" y="1882"/>
                  </a:moveTo>
                  <a:cubicBezTo>
                    <a:pt x="9936" y="6915"/>
                    <a:pt x="9108" y="11970"/>
                    <a:pt x="7833" y="19777"/>
                  </a:cubicBezTo>
                  <a:cubicBezTo>
                    <a:pt x="-1583" y="11076"/>
                    <a:pt x="3136" y="6043"/>
                    <a:pt x="559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8" name="Полилиния: фигура 747">
              <a:extLst>
                <a:ext uri="{FF2B5EF4-FFF2-40B4-BE49-F238E27FC236}">
                  <a16:creationId xmlns:a16="http://schemas.microsoft.com/office/drawing/2014/main" id="{6105574F-834B-4D00-9993-9C3D6327B763}"/>
                </a:ext>
              </a:extLst>
            </p:cNvPr>
            <p:cNvSpPr/>
            <p:nvPr/>
          </p:nvSpPr>
          <p:spPr>
            <a:xfrm>
              <a:off x="6355780" y="3703431"/>
              <a:ext cx="7113" cy="20332"/>
            </a:xfrm>
            <a:custGeom>
              <a:avLst/>
              <a:gdLst>
                <a:gd name="connsiteX0" fmla="*/ 2215 w 7113"/>
                <a:gd name="connsiteY0" fmla="*/ 21029 h 20332"/>
                <a:gd name="connsiteX1" fmla="*/ 4653 w 7113"/>
                <a:gd name="connsiteY1" fmla="*/ 898 h 20332"/>
                <a:gd name="connsiteX2" fmla="*/ 9328 w 7113"/>
                <a:gd name="connsiteY2" fmla="*/ 1234 h 20332"/>
                <a:gd name="connsiteX3" fmla="*/ 8276 w 7113"/>
                <a:gd name="connsiteY3" fmla="*/ 21231 h 2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3" h="20332">
                  <a:moveTo>
                    <a:pt x="2215" y="21029"/>
                  </a:moveTo>
                  <a:cubicBezTo>
                    <a:pt x="3020" y="14319"/>
                    <a:pt x="3848" y="7608"/>
                    <a:pt x="4653" y="898"/>
                  </a:cubicBezTo>
                  <a:lnTo>
                    <a:pt x="9328" y="1234"/>
                  </a:lnTo>
                  <a:lnTo>
                    <a:pt x="8276" y="2123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9" name="Полилиния: фигура 748">
              <a:extLst>
                <a:ext uri="{FF2B5EF4-FFF2-40B4-BE49-F238E27FC236}">
                  <a16:creationId xmlns:a16="http://schemas.microsoft.com/office/drawing/2014/main" id="{266232DE-09B4-45EF-AB31-EA7F799FF2E9}"/>
                </a:ext>
              </a:extLst>
            </p:cNvPr>
            <p:cNvSpPr/>
            <p:nvPr/>
          </p:nvSpPr>
          <p:spPr>
            <a:xfrm>
              <a:off x="6314019" y="3534196"/>
              <a:ext cx="13890" cy="17089"/>
            </a:xfrm>
            <a:custGeom>
              <a:avLst/>
              <a:gdLst>
                <a:gd name="connsiteX0" fmla="*/ 16105 w 13890"/>
                <a:gd name="connsiteY0" fmla="*/ 898 h 17089"/>
                <a:gd name="connsiteX1" fmla="*/ 7650 w 13890"/>
                <a:gd name="connsiteY1" fmla="*/ 17987 h 17089"/>
                <a:gd name="connsiteX2" fmla="*/ 2215 w 13890"/>
                <a:gd name="connsiteY2" fmla="*/ 5170 h 1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90" h="17089">
                  <a:moveTo>
                    <a:pt x="16105" y="898"/>
                  </a:moveTo>
                  <a:cubicBezTo>
                    <a:pt x="12683" y="7787"/>
                    <a:pt x="11005" y="11187"/>
                    <a:pt x="7650" y="17987"/>
                  </a:cubicBezTo>
                  <a:lnTo>
                    <a:pt x="2215" y="517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0" name="Полилиния: фигура 749">
              <a:extLst>
                <a:ext uri="{FF2B5EF4-FFF2-40B4-BE49-F238E27FC236}">
                  <a16:creationId xmlns:a16="http://schemas.microsoft.com/office/drawing/2014/main" id="{9CB40BEC-95A9-4867-B795-4BA507336F4B}"/>
                </a:ext>
              </a:extLst>
            </p:cNvPr>
            <p:cNvSpPr/>
            <p:nvPr/>
          </p:nvSpPr>
          <p:spPr>
            <a:xfrm>
              <a:off x="6408989" y="3895952"/>
              <a:ext cx="13581" cy="19549"/>
            </a:xfrm>
            <a:custGeom>
              <a:avLst/>
              <a:gdLst>
                <a:gd name="connsiteX0" fmla="*/ 10361 w 13581"/>
                <a:gd name="connsiteY0" fmla="*/ 20448 h 19549"/>
                <a:gd name="connsiteX1" fmla="*/ 2688 w 13581"/>
                <a:gd name="connsiteY1" fmla="*/ 8257 h 19549"/>
                <a:gd name="connsiteX2" fmla="*/ 4791 w 13581"/>
                <a:gd name="connsiteY2" fmla="*/ 898 h 19549"/>
                <a:gd name="connsiteX3" fmla="*/ 15796 w 13581"/>
                <a:gd name="connsiteY3" fmla="*/ 17406 h 1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1" h="19549">
                  <a:moveTo>
                    <a:pt x="10361" y="20448"/>
                  </a:moveTo>
                  <a:cubicBezTo>
                    <a:pt x="7766" y="16399"/>
                    <a:pt x="5015" y="12440"/>
                    <a:pt x="2688" y="8257"/>
                  </a:cubicBezTo>
                  <a:cubicBezTo>
                    <a:pt x="1816" y="6691"/>
                    <a:pt x="1950" y="4544"/>
                    <a:pt x="4791" y="898"/>
                  </a:cubicBezTo>
                  <a:lnTo>
                    <a:pt x="15796" y="17406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1" name="Полилиния: фигура 750">
              <a:extLst>
                <a:ext uri="{FF2B5EF4-FFF2-40B4-BE49-F238E27FC236}">
                  <a16:creationId xmlns:a16="http://schemas.microsoft.com/office/drawing/2014/main" id="{EA00B332-B99D-4F41-8C1A-90A1B935A30D}"/>
                </a:ext>
              </a:extLst>
            </p:cNvPr>
            <p:cNvSpPr/>
            <p:nvPr/>
          </p:nvSpPr>
          <p:spPr>
            <a:xfrm>
              <a:off x="6434604" y="3646080"/>
              <a:ext cx="9204" cy="19035"/>
            </a:xfrm>
            <a:custGeom>
              <a:avLst/>
              <a:gdLst>
                <a:gd name="connsiteX0" fmla="*/ 5726 w 9204"/>
                <a:gd name="connsiteY0" fmla="*/ 19933 h 19035"/>
                <a:gd name="connsiteX1" fmla="*/ 2215 w 9204"/>
                <a:gd name="connsiteY1" fmla="*/ 898 h 19035"/>
                <a:gd name="connsiteX2" fmla="*/ 5726 w 9204"/>
                <a:gd name="connsiteY2" fmla="*/ 19866 h 1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04" h="19035">
                  <a:moveTo>
                    <a:pt x="5726" y="19933"/>
                  </a:moveTo>
                  <a:cubicBezTo>
                    <a:pt x="4630" y="13916"/>
                    <a:pt x="3490" y="7877"/>
                    <a:pt x="2215" y="898"/>
                  </a:cubicBezTo>
                  <a:cubicBezTo>
                    <a:pt x="13824" y="5618"/>
                    <a:pt x="13824" y="5618"/>
                    <a:pt x="5726" y="1986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2" name="Полилиния: фигура 751">
              <a:extLst>
                <a:ext uri="{FF2B5EF4-FFF2-40B4-BE49-F238E27FC236}">
                  <a16:creationId xmlns:a16="http://schemas.microsoft.com/office/drawing/2014/main" id="{19145503-CC46-43B1-870D-6B0E515B207D}"/>
                </a:ext>
              </a:extLst>
            </p:cNvPr>
            <p:cNvSpPr/>
            <p:nvPr/>
          </p:nvSpPr>
          <p:spPr>
            <a:xfrm>
              <a:off x="6433262" y="3665048"/>
              <a:ext cx="6128" cy="27333"/>
            </a:xfrm>
            <a:custGeom>
              <a:avLst/>
              <a:gdLst>
                <a:gd name="connsiteX0" fmla="*/ 7068 w 6128"/>
                <a:gd name="connsiteY0" fmla="*/ 898 h 27333"/>
                <a:gd name="connsiteX1" fmla="*/ 8343 w 6128"/>
                <a:gd name="connsiteY1" fmla="*/ 28232 h 27333"/>
                <a:gd name="connsiteX2" fmla="*/ 2215 w 6128"/>
                <a:gd name="connsiteY2" fmla="*/ 27941 h 27333"/>
                <a:gd name="connsiteX3" fmla="*/ 7068 w 6128"/>
                <a:gd name="connsiteY3" fmla="*/ 1099 h 2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8" h="27333">
                  <a:moveTo>
                    <a:pt x="7068" y="898"/>
                  </a:moveTo>
                  <a:lnTo>
                    <a:pt x="8343" y="28232"/>
                  </a:lnTo>
                  <a:lnTo>
                    <a:pt x="2215" y="27941"/>
                  </a:lnTo>
                  <a:cubicBezTo>
                    <a:pt x="3825" y="18994"/>
                    <a:pt x="5436" y="10047"/>
                    <a:pt x="7068" y="10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3" name="Полилиния: фигура 752">
              <a:extLst>
                <a:ext uri="{FF2B5EF4-FFF2-40B4-BE49-F238E27FC236}">
                  <a16:creationId xmlns:a16="http://schemas.microsoft.com/office/drawing/2014/main" id="{93E6A4E0-DF96-485B-A71A-81B8390A9D5A}"/>
                </a:ext>
              </a:extLst>
            </p:cNvPr>
            <p:cNvSpPr/>
            <p:nvPr/>
          </p:nvSpPr>
          <p:spPr>
            <a:xfrm>
              <a:off x="6663092" y="3686432"/>
              <a:ext cx="8723" cy="19007"/>
            </a:xfrm>
            <a:custGeom>
              <a:avLst/>
              <a:gdLst>
                <a:gd name="connsiteX0" fmla="*/ 2215 w 8723"/>
                <a:gd name="connsiteY0" fmla="*/ 19799 h 19007"/>
                <a:gd name="connsiteX1" fmla="*/ 8030 w 8723"/>
                <a:gd name="connsiteY1" fmla="*/ 898 h 19007"/>
                <a:gd name="connsiteX2" fmla="*/ 10938 w 8723"/>
                <a:gd name="connsiteY2" fmla="*/ 1726 h 19007"/>
                <a:gd name="connsiteX3" fmla="*/ 5324 w 8723"/>
                <a:gd name="connsiteY3" fmla="*/ 19754 h 19007"/>
                <a:gd name="connsiteX4" fmla="*/ 2215 w 8723"/>
                <a:gd name="connsiteY4" fmla="*/ 19799 h 1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3" h="19007">
                  <a:moveTo>
                    <a:pt x="2215" y="19799"/>
                  </a:moveTo>
                  <a:lnTo>
                    <a:pt x="8030" y="898"/>
                  </a:lnTo>
                  <a:lnTo>
                    <a:pt x="10938" y="1726"/>
                  </a:lnTo>
                  <a:cubicBezTo>
                    <a:pt x="9104" y="7743"/>
                    <a:pt x="7315" y="13782"/>
                    <a:pt x="5324" y="19754"/>
                  </a:cubicBezTo>
                  <a:cubicBezTo>
                    <a:pt x="5234" y="20067"/>
                    <a:pt x="3400" y="19799"/>
                    <a:pt x="2215" y="1979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4" name="Полилиния: фигура 753">
              <a:extLst>
                <a:ext uri="{FF2B5EF4-FFF2-40B4-BE49-F238E27FC236}">
                  <a16:creationId xmlns:a16="http://schemas.microsoft.com/office/drawing/2014/main" id="{A5F063B3-CCDE-4EEF-8C71-63D7C93CCA4F}"/>
                </a:ext>
              </a:extLst>
            </p:cNvPr>
            <p:cNvSpPr/>
            <p:nvPr/>
          </p:nvSpPr>
          <p:spPr>
            <a:xfrm>
              <a:off x="6510364" y="3740607"/>
              <a:ext cx="5949" cy="23061"/>
            </a:xfrm>
            <a:custGeom>
              <a:avLst/>
              <a:gdLst>
                <a:gd name="connsiteX0" fmla="*/ 2215 w 5949"/>
                <a:gd name="connsiteY0" fmla="*/ 23534 h 23061"/>
                <a:gd name="connsiteX1" fmla="*/ 6308 w 5949"/>
                <a:gd name="connsiteY1" fmla="*/ 898 h 23061"/>
                <a:gd name="connsiteX2" fmla="*/ 8164 w 5949"/>
                <a:gd name="connsiteY2" fmla="*/ 1189 h 23061"/>
                <a:gd name="connsiteX3" fmla="*/ 4854 w 5949"/>
                <a:gd name="connsiteY3" fmla="*/ 23959 h 2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9" h="23061">
                  <a:moveTo>
                    <a:pt x="2215" y="23534"/>
                  </a:moveTo>
                  <a:lnTo>
                    <a:pt x="6308" y="898"/>
                  </a:lnTo>
                  <a:lnTo>
                    <a:pt x="8164" y="1189"/>
                  </a:lnTo>
                  <a:cubicBezTo>
                    <a:pt x="7068" y="8771"/>
                    <a:pt x="5928" y="16354"/>
                    <a:pt x="4854" y="2395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5" name="Полилиния: фигура 754">
              <a:extLst>
                <a:ext uri="{FF2B5EF4-FFF2-40B4-BE49-F238E27FC236}">
                  <a16:creationId xmlns:a16="http://schemas.microsoft.com/office/drawing/2014/main" id="{935966D4-58FE-4613-BBA5-B2E629AA955E}"/>
                </a:ext>
              </a:extLst>
            </p:cNvPr>
            <p:cNvSpPr/>
            <p:nvPr/>
          </p:nvSpPr>
          <p:spPr>
            <a:xfrm>
              <a:off x="5893402" y="3909216"/>
              <a:ext cx="10635" cy="14762"/>
            </a:xfrm>
            <a:custGeom>
              <a:avLst/>
              <a:gdLst>
                <a:gd name="connsiteX0" fmla="*/ 12850 w 10635"/>
                <a:gd name="connsiteY0" fmla="*/ 15079 h 14762"/>
                <a:gd name="connsiteX1" fmla="*/ 2449 w 10635"/>
                <a:gd name="connsiteY1" fmla="*/ 898 h 14762"/>
                <a:gd name="connsiteX2" fmla="*/ 12246 w 10635"/>
                <a:gd name="connsiteY2" fmla="*/ 15661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5" h="14762">
                  <a:moveTo>
                    <a:pt x="12850" y="15079"/>
                  </a:moveTo>
                  <a:cubicBezTo>
                    <a:pt x="6005" y="13335"/>
                    <a:pt x="1062" y="10091"/>
                    <a:pt x="2449" y="898"/>
                  </a:cubicBezTo>
                  <a:cubicBezTo>
                    <a:pt x="13297" y="1122"/>
                    <a:pt x="11083" y="9577"/>
                    <a:pt x="12246" y="1566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6" name="Полилиния: фигура 755">
              <a:extLst>
                <a:ext uri="{FF2B5EF4-FFF2-40B4-BE49-F238E27FC236}">
                  <a16:creationId xmlns:a16="http://schemas.microsoft.com/office/drawing/2014/main" id="{443F5A05-D4B9-44C1-862B-2C7E54D5C8C5}"/>
                </a:ext>
              </a:extLst>
            </p:cNvPr>
            <p:cNvSpPr/>
            <p:nvPr/>
          </p:nvSpPr>
          <p:spPr>
            <a:xfrm>
              <a:off x="6125569" y="4377466"/>
              <a:ext cx="3444" cy="11183"/>
            </a:xfrm>
            <a:custGeom>
              <a:avLst/>
              <a:gdLst>
                <a:gd name="connsiteX0" fmla="*/ 5659 w 3444"/>
                <a:gd name="connsiteY0" fmla="*/ 898 h 11183"/>
                <a:gd name="connsiteX1" fmla="*/ 5659 w 3444"/>
                <a:gd name="connsiteY1" fmla="*/ 12082 h 11183"/>
                <a:gd name="connsiteX2" fmla="*/ 2215 w 3444"/>
                <a:gd name="connsiteY2" fmla="*/ 12082 h 11183"/>
                <a:gd name="connsiteX3" fmla="*/ 2215 w 3444"/>
                <a:gd name="connsiteY3" fmla="*/ 898 h 1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4" h="11183">
                  <a:moveTo>
                    <a:pt x="5659" y="898"/>
                  </a:moveTo>
                  <a:lnTo>
                    <a:pt x="5659" y="12082"/>
                  </a:lnTo>
                  <a:lnTo>
                    <a:pt x="2215" y="12082"/>
                  </a:lnTo>
                  <a:lnTo>
                    <a:pt x="221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7" name="Полилиния: фигура 756">
              <a:extLst>
                <a:ext uri="{FF2B5EF4-FFF2-40B4-BE49-F238E27FC236}">
                  <a16:creationId xmlns:a16="http://schemas.microsoft.com/office/drawing/2014/main" id="{7698E4FE-FAA3-4702-B868-DCBC7C51CB42}"/>
                </a:ext>
              </a:extLst>
            </p:cNvPr>
            <p:cNvSpPr/>
            <p:nvPr/>
          </p:nvSpPr>
          <p:spPr>
            <a:xfrm>
              <a:off x="6204126" y="3482302"/>
              <a:ext cx="7985" cy="22367"/>
            </a:xfrm>
            <a:custGeom>
              <a:avLst/>
              <a:gdLst>
                <a:gd name="connsiteX0" fmla="*/ 2662 w 7985"/>
                <a:gd name="connsiteY0" fmla="*/ 23266 h 22367"/>
                <a:gd name="connsiteX1" fmla="*/ 7985 w 7985"/>
                <a:gd name="connsiteY1" fmla="*/ 898 h 22367"/>
                <a:gd name="connsiteX2" fmla="*/ 2215 w 7985"/>
                <a:gd name="connsiteY2" fmla="*/ 22729 h 2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5" h="22367">
                  <a:moveTo>
                    <a:pt x="2662" y="23266"/>
                  </a:moveTo>
                  <a:cubicBezTo>
                    <a:pt x="4429" y="15811"/>
                    <a:pt x="6196" y="8353"/>
                    <a:pt x="7985" y="898"/>
                  </a:cubicBezTo>
                  <a:cubicBezTo>
                    <a:pt x="13734" y="10874"/>
                    <a:pt x="7024" y="16421"/>
                    <a:pt x="2215" y="2272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8" name="Полилиния: фигура 757">
              <a:extLst>
                <a:ext uri="{FF2B5EF4-FFF2-40B4-BE49-F238E27FC236}">
                  <a16:creationId xmlns:a16="http://schemas.microsoft.com/office/drawing/2014/main" id="{6557710A-24AF-4625-A243-3DF808DCC7BB}"/>
                </a:ext>
              </a:extLst>
            </p:cNvPr>
            <p:cNvSpPr/>
            <p:nvPr/>
          </p:nvSpPr>
          <p:spPr>
            <a:xfrm>
              <a:off x="6343254" y="3473802"/>
              <a:ext cx="8902" cy="15657"/>
            </a:xfrm>
            <a:custGeom>
              <a:avLst/>
              <a:gdLst>
                <a:gd name="connsiteX0" fmla="*/ 4899 w 8902"/>
                <a:gd name="connsiteY0" fmla="*/ 16556 h 15657"/>
                <a:gd name="connsiteX1" fmla="*/ 2259 w 8902"/>
                <a:gd name="connsiteY1" fmla="*/ 7810 h 15657"/>
                <a:gd name="connsiteX2" fmla="*/ 5614 w 8902"/>
                <a:gd name="connsiteY2" fmla="*/ 898 h 15657"/>
                <a:gd name="connsiteX3" fmla="*/ 11117 w 8902"/>
                <a:gd name="connsiteY3" fmla="*/ 4723 h 15657"/>
                <a:gd name="connsiteX4" fmla="*/ 4899 w 8902"/>
                <a:gd name="connsiteY4" fmla="*/ 16556 h 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2" h="15657">
                  <a:moveTo>
                    <a:pt x="4899" y="16556"/>
                  </a:moveTo>
                  <a:cubicBezTo>
                    <a:pt x="3333" y="11702"/>
                    <a:pt x="1946" y="9599"/>
                    <a:pt x="2259" y="7810"/>
                  </a:cubicBezTo>
                  <a:cubicBezTo>
                    <a:pt x="3064" y="5365"/>
                    <a:pt x="4183" y="3039"/>
                    <a:pt x="5614" y="898"/>
                  </a:cubicBezTo>
                  <a:cubicBezTo>
                    <a:pt x="7560" y="2173"/>
                    <a:pt x="11161" y="3515"/>
                    <a:pt x="11117" y="4723"/>
                  </a:cubicBezTo>
                  <a:cubicBezTo>
                    <a:pt x="10983" y="6982"/>
                    <a:pt x="8880" y="9286"/>
                    <a:pt x="4899" y="1655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9" name="Полилиния: фигура 758">
              <a:extLst>
                <a:ext uri="{FF2B5EF4-FFF2-40B4-BE49-F238E27FC236}">
                  <a16:creationId xmlns:a16="http://schemas.microsoft.com/office/drawing/2014/main" id="{5D93C127-6AE2-4171-BBA2-3E74E8568C1C}"/>
                </a:ext>
              </a:extLst>
            </p:cNvPr>
            <p:cNvSpPr/>
            <p:nvPr/>
          </p:nvSpPr>
          <p:spPr>
            <a:xfrm>
              <a:off x="6118993" y="3914763"/>
              <a:ext cx="5189" cy="12369"/>
            </a:xfrm>
            <a:custGeom>
              <a:avLst/>
              <a:gdLst>
                <a:gd name="connsiteX0" fmla="*/ 3959 w 5189"/>
                <a:gd name="connsiteY0" fmla="*/ 13267 h 12369"/>
                <a:gd name="connsiteX1" fmla="*/ 2215 w 5189"/>
                <a:gd name="connsiteY1" fmla="*/ 1368 h 12369"/>
                <a:gd name="connsiteX2" fmla="*/ 4608 w 5189"/>
                <a:gd name="connsiteY2" fmla="*/ 898 h 12369"/>
                <a:gd name="connsiteX3" fmla="*/ 7404 w 5189"/>
                <a:gd name="connsiteY3" fmla="*/ 12574 h 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" h="12369">
                  <a:moveTo>
                    <a:pt x="3959" y="13267"/>
                  </a:moveTo>
                  <a:lnTo>
                    <a:pt x="2215" y="1368"/>
                  </a:lnTo>
                  <a:lnTo>
                    <a:pt x="4608" y="898"/>
                  </a:lnTo>
                  <a:cubicBezTo>
                    <a:pt x="5547" y="4790"/>
                    <a:pt x="6487" y="8682"/>
                    <a:pt x="7404" y="1257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0" name="Полилиния: фигура 759">
              <a:extLst>
                <a:ext uri="{FF2B5EF4-FFF2-40B4-BE49-F238E27FC236}">
                  <a16:creationId xmlns:a16="http://schemas.microsoft.com/office/drawing/2014/main" id="{6B46E094-D1C7-4E55-BA5A-E33458B03010}"/>
                </a:ext>
              </a:extLst>
            </p:cNvPr>
            <p:cNvSpPr/>
            <p:nvPr/>
          </p:nvSpPr>
          <p:spPr>
            <a:xfrm>
              <a:off x="6331377" y="3915971"/>
              <a:ext cx="8119" cy="13085"/>
            </a:xfrm>
            <a:custGeom>
              <a:avLst/>
              <a:gdLst>
                <a:gd name="connsiteX0" fmla="*/ 5257 w 8119"/>
                <a:gd name="connsiteY0" fmla="*/ 898 h 13085"/>
                <a:gd name="connsiteX1" fmla="*/ 10334 w 8119"/>
                <a:gd name="connsiteY1" fmla="*/ 12507 h 13085"/>
                <a:gd name="connsiteX2" fmla="*/ 6822 w 8119"/>
                <a:gd name="connsiteY2" fmla="*/ 13983 h 13085"/>
                <a:gd name="connsiteX3" fmla="*/ 2215 w 8119"/>
                <a:gd name="connsiteY3" fmla="*/ 2173 h 1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9" h="13085">
                  <a:moveTo>
                    <a:pt x="5257" y="898"/>
                  </a:moveTo>
                  <a:lnTo>
                    <a:pt x="10334" y="12507"/>
                  </a:lnTo>
                  <a:lnTo>
                    <a:pt x="6822" y="13983"/>
                  </a:lnTo>
                  <a:lnTo>
                    <a:pt x="2215" y="2173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1" name="Полилиния: фигура 760">
              <a:extLst>
                <a:ext uri="{FF2B5EF4-FFF2-40B4-BE49-F238E27FC236}">
                  <a16:creationId xmlns:a16="http://schemas.microsoft.com/office/drawing/2014/main" id="{F2A3A7F8-55B7-4C8F-BD28-4D5610D9D08F}"/>
                </a:ext>
              </a:extLst>
            </p:cNvPr>
            <p:cNvSpPr/>
            <p:nvPr/>
          </p:nvSpPr>
          <p:spPr>
            <a:xfrm>
              <a:off x="6494908" y="4691771"/>
              <a:ext cx="11832" cy="9592"/>
            </a:xfrm>
            <a:custGeom>
              <a:avLst/>
              <a:gdLst>
                <a:gd name="connsiteX0" fmla="*/ 14047 w 11832"/>
                <a:gd name="connsiteY0" fmla="*/ 4038 h 9592"/>
                <a:gd name="connsiteX1" fmla="*/ 5502 w 11832"/>
                <a:gd name="connsiteY1" fmla="*/ 10480 h 9592"/>
                <a:gd name="connsiteX2" fmla="*/ 2237 w 11832"/>
                <a:gd name="connsiteY2" fmla="*/ 6431 h 9592"/>
                <a:gd name="connsiteX3" fmla="*/ 6710 w 11832"/>
                <a:gd name="connsiteY3" fmla="*/ 996 h 9592"/>
                <a:gd name="connsiteX4" fmla="*/ 14047 w 11832"/>
                <a:gd name="connsiteY4" fmla="*/ 4038 h 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2" h="9592">
                  <a:moveTo>
                    <a:pt x="14047" y="4038"/>
                  </a:moveTo>
                  <a:cubicBezTo>
                    <a:pt x="9327" y="7796"/>
                    <a:pt x="7605" y="9608"/>
                    <a:pt x="5502" y="10480"/>
                  </a:cubicBezTo>
                  <a:cubicBezTo>
                    <a:pt x="5010" y="10704"/>
                    <a:pt x="1924" y="7371"/>
                    <a:pt x="2237" y="6431"/>
                  </a:cubicBezTo>
                  <a:cubicBezTo>
                    <a:pt x="2997" y="4127"/>
                    <a:pt x="4608" y="2181"/>
                    <a:pt x="6710" y="996"/>
                  </a:cubicBezTo>
                  <a:cubicBezTo>
                    <a:pt x="7940" y="437"/>
                    <a:pt x="10334" y="2383"/>
                    <a:pt x="14047" y="403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2" name="Полилиния: фигура 761">
              <a:extLst>
                <a:ext uri="{FF2B5EF4-FFF2-40B4-BE49-F238E27FC236}">
                  <a16:creationId xmlns:a16="http://schemas.microsoft.com/office/drawing/2014/main" id="{8F598C50-3D56-4567-BAAA-9107E306D04D}"/>
                </a:ext>
              </a:extLst>
            </p:cNvPr>
            <p:cNvSpPr/>
            <p:nvPr/>
          </p:nvSpPr>
          <p:spPr>
            <a:xfrm>
              <a:off x="5991429" y="3881569"/>
              <a:ext cx="6979" cy="8902"/>
            </a:xfrm>
            <a:custGeom>
              <a:avLst/>
              <a:gdLst>
                <a:gd name="connsiteX0" fmla="*/ 5480 w 6979"/>
                <a:gd name="connsiteY0" fmla="*/ 9801 h 8902"/>
                <a:gd name="connsiteX1" fmla="*/ 2215 w 6979"/>
                <a:gd name="connsiteY1" fmla="*/ 4880 h 8902"/>
                <a:gd name="connsiteX2" fmla="*/ 5637 w 6979"/>
                <a:gd name="connsiteY2" fmla="*/ 898 h 8902"/>
                <a:gd name="connsiteX3" fmla="*/ 9194 w 6979"/>
                <a:gd name="connsiteY3" fmla="*/ 7608 h 8902"/>
                <a:gd name="connsiteX4" fmla="*/ 5480 w 6979"/>
                <a:gd name="connsiteY4" fmla="*/ 9801 h 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" h="8902">
                  <a:moveTo>
                    <a:pt x="5480" y="9801"/>
                  </a:moveTo>
                  <a:cubicBezTo>
                    <a:pt x="4317" y="8190"/>
                    <a:pt x="2394" y="6624"/>
                    <a:pt x="2215" y="4880"/>
                  </a:cubicBezTo>
                  <a:cubicBezTo>
                    <a:pt x="2215" y="3672"/>
                    <a:pt x="4451" y="2218"/>
                    <a:pt x="5637" y="898"/>
                  </a:cubicBezTo>
                  <a:cubicBezTo>
                    <a:pt x="6890" y="3135"/>
                    <a:pt x="8164" y="5372"/>
                    <a:pt x="9194" y="7608"/>
                  </a:cubicBezTo>
                  <a:cubicBezTo>
                    <a:pt x="8008" y="8409"/>
                    <a:pt x="6755" y="9141"/>
                    <a:pt x="5480" y="980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3" name="Полилиния: фигура 762">
              <a:extLst>
                <a:ext uri="{FF2B5EF4-FFF2-40B4-BE49-F238E27FC236}">
                  <a16:creationId xmlns:a16="http://schemas.microsoft.com/office/drawing/2014/main" id="{61211E67-E05B-4D82-AC4B-270DA1065B71}"/>
                </a:ext>
              </a:extLst>
            </p:cNvPr>
            <p:cNvSpPr/>
            <p:nvPr/>
          </p:nvSpPr>
          <p:spPr>
            <a:xfrm>
              <a:off x="6593797" y="3694596"/>
              <a:ext cx="2236" cy="14449"/>
            </a:xfrm>
            <a:custGeom>
              <a:avLst/>
              <a:gdLst>
                <a:gd name="connsiteX0" fmla="*/ 2215 w 2236"/>
                <a:gd name="connsiteY0" fmla="*/ 15325 h 14449"/>
                <a:gd name="connsiteX1" fmla="*/ 2215 w 2236"/>
                <a:gd name="connsiteY1" fmla="*/ 898 h 14449"/>
                <a:gd name="connsiteX2" fmla="*/ 4451 w 2236"/>
                <a:gd name="connsiteY2" fmla="*/ 898 h 14449"/>
                <a:gd name="connsiteX3" fmla="*/ 4451 w 2236"/>
                <a:gd name="connsiteY3" fmla="*/ 15348 h 1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6" h="14449">
                  <a:moveTo>
                    <a:pt x="2215" y="15325"/>
                  </a:moveTo>
                  <a:lnTo>
                    <a:pt x="2215" y="898"/>
                  </a:lnTo>
                  <a:lnTo>
                    <a:pt x="4451" y="898"/>
                  </a:lnTo>
                  <a:lnTo>
                    <a:pt x="4451" y="1534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4" name="Полилиния: фигура 763">
              <a:extLst>
                <a:ext uri="{FF2B5EF4-FFF2-40B4-BE49-F238E27FC236}">
                  <a16:creationId xmlns:a16="http://schemas.microsoft.com/office/drawing/2014/main" id="{6CDA8167-7835-4113-BC71-76BEFAA32BB4}"/>
                </a:ext>
              </a:extLst>
            </p:cNvPr>
            <p:cNvSpPr/>
            <p:nvPr/>
          </p:nvSpPr>
          <p:spPr>
            <a:xfrm>
              <a:off x="6363773" y="3779930"/>
              <a:ext cx="9364" cy="13778"/>
            </a:xfrm>
            <a:custGeom>
              <a:avLst/>
              <a:gdLst>
                <a:gd name="connsiteX0" fmla="*/ 9700 w 9364"/>
                <a:gd name="connsiteY0" fmla="*/ 898 h 13778"/>
                <a:gd name="connsiteX1" fmla="*/ 11579 w 9364"/>
                <a:gd name="connsiteY1" fmla="*/ 9644 h 13778"/>
                <a:gd name="connsiteX2" fmla="*/ 8850 w 9364"/>
                <a:gd name="connsiteY2" fmla="*/ 14677 h 13778"/>
                <a:gd name="connsiteX3" fmla="*/ 2296 w 9364"/>
                <a:gd name="connsiteY3" fmla="*/ 9845 h 13778"/>
                <a:gd name="connsiteX4" fmla="*/ 4533 w 9364"/>
                <a:gd name="connsiteY4" fmla="*/ 4991 h 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4" h="13778">
                  <a:moveTo>
                    <a:pt x="9700" y="898"/>
                  </a:moveTo>
                  <a:cubicBezTo>
                    <a:pt x="10617" y="3741"/>
                    <a:pt x="11243" y="6671"/>
                    <a:pt x="11579" y="9644"/>
                  </a:cubicBezTo>
                  <a:cubicBezTo>
                    <a:pt x="11579" y="11322"/>
                    <a:pt x="9812" y="12999"/>
                    <a:pt x="8850" y="14677"/>
                  </a:cubicBezTo>
                  <a:cubicBezTo>
                    <a:pt x="6479" y="13332"/>
                    <a:pt x="4287" y="11711"/>
                    <a:pt x="2296" y="9845"/>
                  </a:cubicBezTo>
                  <a:cubicBezTo>
                    <a:pt x="1804" y="9286"/>
                    <a:pt x="3661" y="6669"/>
                    <a:pt x="4533" y="499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5" name="Полилиния: фигура 764">
              <a:extLst>
                <a:ext uri="{FF2B5EF4-FFF2-40B4-BE49-F238E27FC236}">
                  <a16:creationId xmlns:a16="http://schemas.microsoft.com/office/drawing/2014/main" id="{36F7A4E7-C1A3-4243-8980-7619ABDB6222}"/>
                </a:ext>
              </a:extLst>
            </p:cNvPr>
            <p:cNvSpPr/>
            <p:nvPr/>
          </p:nvSpPr>
          <p:spPr>
            <a:xfrm>
              <a:off x="6379848" y="3927895"/>
              <a:ext cx="9953" cy="7050"/>
            </a:xfrm>
            <a:custGeom>
              <a:avLst/>
              <a:gdLst>
                <a:gd name="connsiteX0" fmla="*/ 12168 w 9953"/>
                <a:gd name="connsiteY0" fmla="*/ 3111 h 7050"/>
                <a:gd name="connsiteX1" fmla="*/ 8232 w 9953"/>
                <a:gd name="connsiteY1" fmla="*/ 7942 h 7050"/>
                <a:gd name="connsiteX2" fmla="*/ 2215 w 9953"/>
                <a:gd name="connsiteY2" fmla="*/ 4453 h 7050"/>
                <a:gd name="connsiteX3" fmla="*/ 6151 w 9953"/>
                <a:gd name="connsiteY3" fmla="*/ 919 h 7050"/>
                <a:gd name="connsiteX4" fmla="*/ 12168 w 9953"/>
                <a:gd name="connsiteY4" fmla="*/ 3111 h 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3" h="7050">
                  <a:moveTo>
                    <a:pt x="12168" y="3111"/>
                  </a:moveTo>
                  <a:cubicBezTo>
                    <a:pt x="10558" y="5169"/>
                    <a:pt x="9104" y="8099"/>
                    <a:pt x="8232" y="7942"/>
                  </a:cubicBezTo>
                  <a:cubicBezTo>
                    <a:pt x="6040" y="7133"/>
                    <a:pt x="4004" y="5952"/>
                    <a:pt x="2215" y="4453"/>
                  </a:cubicBezTo>
                  <a:cubicBezTo>
                    <a:pt x="3512" y="3200"/>
                    <a:pt x="4697" y="1120"/>
                    <a:pt x="6151" y="919"/>
                  </a:cubicBezTo>
                  <a:cubicBezTo>
                    <a:pt x="7605" y="717"/>
                    <a:pt x="9708" y="2015"/>
                    <a:pt x="12168" y="31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6" name="Полилиния: фигура 765">
              <a:extLst>
                <a:ext uri="{FF2B5EF4-FFF2-40B4-BE49-F238E27FC236}">
                  <a16:creationId xmlns:a16="http://schemas.microsoft.com/office/drawing/2014/main" id="{46F07EBF-B9BD-45DC-95C0-2B36960D3CF0}"/>
                </a:ext>
              </a:extLst>
            </p:cNvPr>
            <p:cNvSpPr/>
            <p:nvPr/>
          </p:nvSpPr>
          <p:spPr>
            <a:xfrm>
              <a:off x="6374510" y="3651090"/>
              <a:ext cx="6165" cy="7649"/>
            </a:xfrm>
            <a:custGeom>
              <a:avLst/>
              <a:gdLst>
                <a:gd name="connsiteX0" fmla="*/ 8380 w 6165"/>
                <a:gd name="connsiteY0" fmla="*/ 4656 h 7649"/>
                <a:gd name="connsiteX1" fmla="*/ 5987 w 6165"/>
                <a:gd name="connsiteY1" fmla="*/ 8548 h 7649"/>
                <a:gd name="connsiteX2" fmla="*/ 2252 w 6165"/>
                <a:gd name="connsiteY2" fmla="*/ 4074 h 7649"/>
                <a:gd name="connsiteX3" fmla="*/ 4153 w 6165"/>
                <a:gd name="connsiteY3" fmla="*/ 898 h 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5" h="7649">
                  <a:moveTo>
                    <a:pt x="8380" y="4656"/>
                  </a:moveTo>
                  <a:lnTo>
                    <a:pt x="5987" y="8548"/>
                  </a:lnTo>
                  <a:cubicBezTo>
                    <a:pt x="4555" y="7217"/>
                    <a:pt x="3303" y="5714"/>
                    <a:pt x="2252" y="4074"/>
                  </a:cubicBezTo>
                  <a:cubicBezTo>
                    <a:pt x="1961" y="3493"/>
                    <a:pt x="3459" y="1994"/>
                    <a:pt x="4153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7" name="Полилиния: фигура 766">
              <a:extLst>
                <a:ext uri="{FF2B5EF4-FFF2-40B4-BE49-F238E27FC236}">
                  <a16:creationId xmlns:a16="http://schemas.microsoft.com/office/drawing/2014/main" id="{3D9B7F44-65CC-4950-A580-6D0202D878DE}"/>
                </a:ext>
              </a:extLst>
            </p:cNvPr>
            <p:cNvSpPr/>
            <p:nvPr/>
          </p:nvSpPr>
          <p:spPr>
            <a:xfrm>
              <a:off x="6458695" y="3849069"/>
              <a:ext cx="6710" cy="6643"/>
            </a:xfrm>
            <a:custGeom>
              <a:avLst/>
              <a:gdLst>
                <a:gd name="connsiteX0" fmla="*/ 2215 w 6710"/>
                <a:gd name="connsiteY0" fmla="*/ 4410 h 6643"/>
                <a:gd name="connsiteX1" fmla="*/ 6487 w 6710"/>
                <a:gd name="connsiteY1" fmla="*/ 898 h 6643"/>
                <a:gd name="connsiteX2" fmla="*/ 8903 w 6710"/>
                <a:gd name="connsiteY2" fmla="*/ 4052 h 6643"/>
                <a:gd name="connsiteX3" fmla="*/ 7695 w 6710"/>
                <a:gd name="connsiteY3" fmla="*/ 7541 h 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0" h="6643">
                  <a:moveTo>
                    <a:pt x="2215" y="4410"/>
                  </a:moveTo>
                  <a:lnTo>
                    <a:pt x="6487" y="898"/>
                  </a:lnTo>
                  <a:cubicBezTo>
                    <a:pt x="7337" y="1927"/>
                    <a:pt x="8724" y="2889"/>
                    <a:pt x="8903" y="4052"/>
                  </a:cubicBezTo>
                  <a:cubicBezTo>
                    <a:pt x="9082" y="5215"/>
                    <a:pt x="8142" y="6289"/>
                    <a:pt x="7695" y="75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8" name="Полилиния: фигура 767">
              <a:extLst>
                <a:ext uri="{FF2B5EF4-FFF2-40B4-BE49-F238E27FC236}">
                  <a16:creationId xmlns:a16="http://schemas.microsoft.com/office/drawing/2014/main" id="{60993941-49B9-4DF0-9D56-71F7EDBD1314}"/>
                </a:ext>
              </a:extLst>
            </p:cNvPr>
            <p:cNvSpPr/>
            <p:nvPr/>
          </p:nvSpPr>
          <p:spPr>
            <a:xfrm>
              <a:off x="6437076" y="3770826"/>
              <a:ext cx="4802" cy="8030"/>
            </a:xfrm>
            <a:custGeom>
              <a:avLst/>
              <a:gdLst>
                <a:gd name="connsiteX0" fmla="*/ 4753 w 4802"/>
                <a:gd name="connsiteY0" fmla="*/ 8928 h 8030"/>
                <a:gd name="connsiteX1" fmla="*/ 2226 w 4802"/>
                <a:gd name="connsiteY1" fmla="*/ 6020 h 8030"/>
                <a:gd name="connsiteX2" fmla="*/ 4463 w 4802"/>
                <a:gd name="connsiteY2" fmla="*/ 898 h 8030"/>
                <a:gd name="connsiteX3" fmla="*/ 7012 w 4802"/>
                <a:gd name="connsiteY3" fmla="*/ 3135 h 8030"/>
                <a:gd name="connsiteX4" fmla="*/ 4753 w 4802"/>
                <a:gd name="connsiteY4" fmla="*/ 8928 h 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" h="8030">
                  <a:moveTo>
                    <a:pt x="4753" y="8928"/>
                  </a:moveTo>
                  <a:cubicBezTo>
                    <a:pt x="3590" y="7653"/>
                    <a:pt x="2069" y="6691"/>
                    <a:pt x="2226" y="6020"/>
                  </a:cubicBezTo>
                  <a:cubicBezTo>
                    <a:pt x="2785" y="4233"/>
                    <a:pt x="3523" y="2515"/>
                    <a:pt x="4463" y="898"/>
                  </a:cubicBezTo>
                  <a:cubicBezTo>
                    <a:pt x="5357" y="1681"/>
                    <a:pt x="7124" y="2620"/>
                    <a:pt x="7012" y="3135"/>
                  </a:cubicBezTo>
                  <a:cubicBezTo>
                    <a:pt x="6475" y="5146"/>
                    <a:pt x="5715" y="7087"/>
                    <a:pt x="4753" y="892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9" name="Полилиния: фигура 768">
              <a:extLst>
                <a:ext uri="{FF2B5EF4-FFF2-40B4-BE49-F238E27FC236}">
                  <a16:creationId xmlns:a16="http://schemas.microsoft.com/office/drawing/2014/main" id="{4112EB85-D42D-470B-A5A6-8712091AB0C4}"/>
                </a:ext>
              </a:extLst>
            </p:cNvPr>
            <p:cNvSpPr/>
            <p:nvPr/>
          </p:nvSpPr>
          <p:spPr>
            <a:xfrm>
              <a:off x="5996999" y="3835821"/>
              <a:ext cx="5368" cy="5016"/>
            </a:xfrm>
            <a:custGeom>
              <a:avLst/>
              <a:gdLst>
                <a:gd name="connsiteX0" fmla="*/ 3937 w 5368"/>
                <a:gd name="connsiteY0" fmla="*/ 5915 h 5016"/>
                <a:gd name="connsiteX1" fmla="*/ 2215 w 5368"/>
                <a:gd name="connsiteY1" fmla="*/ 2381 h 5016"/>
                <a:gd name="connsiteX2" fmla="*/ 5771 w 5368"/>
                <a:gd name="connsiteY2" fmla="*/ 949 h 5016"/>
                <a:gd name="connsiteX3" fmla="*/ 7583 w 5368"/>
                <a:gd name="connsiteY3" fmla="*/ 4304 h 5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68" h="5016">
                  <a:moveTo>
                    <a:pt x="3937" y="5915"/>
                  </a:moveTo>
                  <a:cubicBezTo>
                    <a:pt x="3355" y="4752"/>
                    <a:pt x="2796" y="3566"/>
                    <a:pt x="2215" y="2381"/>
                  </a:cubicBezTo>
                  <a:cubicBezTo>
                    <a:pt x="3422" y="1844"/>
                    <a:pt x="4854" y="636"/>
                    <a:pt x="5771" y="949"/>
                  </a:cubicBezTo>
                  <a:cubicBezTo>
                    <a:pt x="6688" y="1262"/>
                    <a:pt x="7001" y="3186"/>
                    <a:pt x="7583" y="430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0" name="Полилиния: фигура 769">
              <a:extLst>
                <a:ext uri="{FF2B5EF4-FFF2-40B4-BE49-F238E27FC236}">
                  <a16:creationId xmlns:a16="http://schemas.microsoft.com/office/drawing/2014/main" id="{8D613C3F-7D33-4F48-8CDD-965E68505D22}"/>
                </a:ext>
              </a:extLst>
            </p:cNvPr>
            <p:cNvSpPr/>
            <p:nvPr/>
          </p:nvSpPr>
          <p:spPr>
            <a:xfrm>
              <a:off x="5440061" y="3592800"/>
              <a:ext cx="225176" cy="316997"/>
            </a:xfrm>
            <a:custGeom>
              <a:avLst/>
              <a:gdLst>
                <a:gd name="connsiteX0" fmla="*/ 99267 w 225176"/>
                <a:gd name="connsiteY0" fmla="*/ 898 h 316997"/>
                <a:gd name="connsiteX1" fmla="*/ 101907 w 225176"/>
                <a:gd name="connsiteY1" fmla="*/ 5595 h 316997"/>
                <a:gd name="connsiteX2" fmla="*/ 98261 w 225176"/>
                <a:gd name="connsiteY2" fmla="*/ 66973 h 316997"/>
                <a:gd name="connsiteX3" fmla="*/ 110116 w 225176"/>
                <a:gd name="connsiteY3" fmla="*/ 106296 h 316997"/>
                <a:gd name="connsiteX4" fmla="*/ 112219 w 225176"/>
                <a:gd name="connsiteY4" fmla="*/ 110210 h 316997"/>
                <a:gd name="connsiteX5" fmla="*/ 142192 w 225176"/>
                <a:gd name="connsiteY5" fmla="*/ 196103 h 316997"/>
                <a:gd name="connsiteX6" fmla="*/ 211733 w 225176"/>
                <a:gd name="connsiteY6" fmla="*/ 297250 h 316997"/>
                <a:gd name="connsiteX7" fmla="*/ 227391 w 225176"/>
                <a:gd name="connsiteY7" fmla="*/ 317896 h 316997"/>
                <a:gd name="connsiteX8" fmla="*/ 192833 w 225176"/>
                <a:gd name="connsiteY8" fmla="*/ 290115 h 316997"/>
                <a:gd name="connsiteX9" fmla="*/ 137942 w 225176"/>
                <a:gd name="connsiteY9" fmla="*/ 226188 h 316997"/>
                <a:gd name="connsiteX10" fmla="*/ 111324 w 225176"/>
                <a:gd name="connsiteY10" fmla="*/ 170022 h 316997"/>
                <a:gd name="connsiteX11" fmla="*/ 94391 w 225176"/>
                <a:gd name="connsiteY11" fmla="*/ 136269 h 316997"/>
                <a:gd name="connsiteX12" fmla="*/ 73052 w 225176"/>
                <a:gd name="connsiteY12" fmla="*/ 81244 h 316997"/>
                <a:gd name="connsiteX13" fmla="*/ 39724 w 225176"/>
                <a:gd name="connsiteY13" fmla="*/ 141324 h 316997"/>
                <a:gd name="connsiteX14" fmla="*/ 26303 w 225176"/>
                <a:gd name="connsiteY14" fmla="*/ 132913 h 316997"/>
                <a:gd name="connsiteX15" fmla="*/ 10154 w 225176"/>
                <a:gd name="connsiteY15" fmla="*/ 120097 h 316997"/>
                <a:gd name="connsiteX16" fmla="*/ 6172 w 225176"/>
                <a:gd name="connsiteY16" fmla="*/ 101531 h 316997"/>
                <a:gd name="connsiteX17" fmla="*/ 32209 w 225176"/>
                <a:gd name="connsiteY17" fmla="*/ 91577 h 316997"/>
                <a:gd name="connsiteX18" fmla="*/ 92602 w 225176"/>
                <a:gd name="connsiteY18" fmla="*/ 5908 h 316997"/>
                <a:gd name="connsiteX19" fmla="*/ 99267 w 225176"/>
                <a:gd name="connsiteY19" fmla="*/ 898 h 31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176" h="316997">
                  <a:moveTo>
                    <a:pt x="99267" y="898"/>
                  </a:moveTo>
                  <a:cubicBezTo>
                    <a:pt x="100632" y="3135"/>
                    <a:pt x="102198" y="4701"/>
                    <a:pt x="101907" y="5595"/>
                  </a:cubicBezTo>
                  <a:cubicBezTo>
                    <a:pt x="95510" y="25726"/>
                    <a:pt x="95197" y="45857"/>
                    <a:pt x="98261" y="66973"/>
                  </a:cubicBezTo>
                  <a:cubicBezTo>
                    <a:pt x="100252" y="80998"/>
                    <a:pt x="98731" y="95313"/>
                    <a:pt x="110116" y="106296"/>
                  </a:cubicBezTo>
                  <a:cubicBezTo>
                    <a:pt x="111123" y="107418"/>
                    <a:pt x="111838" y="108758"/>
                    <a:pt x="112219" y="110210"/>
                  </a:cubicBezTo>
                  <a:cubicBezTo>
                    <a:pt x="122038" y="138930"/>
                    <a:pt x="129375" y="168792"/>
                    <a:pt x="142192" y="196103"/>
                  </a:cubicBezTo>
                  <a:cubicBezTo>
                    <a:pt x="159638" y="233323"/>
                    <a:pt x="177242" y="271326"/>
                    <a:pt x="211733" y="297250"/>
                  </a:cubicBezTo>
                  <a:cubicBezTo>
                    <a:pt x="221262" y="304408"/>
                    <a:pt x="221128" y="304587"/>
                    <a:pt x="227391" y="317896"/>
                  </a:cubicBezTo>
                  <a:cubicBezTo>
                    <a:pt x="213970" y="307338"/>
                    <a:pt x="202137" y="300002"/>
                    <a:pt x="192833" y="290115"/>
                  </a:cubicBezTo>
                  <a:cubicBezTo>
                    <a:pt x="173574" y="269738"/>
                    <a:pt x="152145" y="251173"/>
                    <a:pt x="137942" y="226188"/>
                  </a:cubicBezTo>
                  <a:cubicBezTo>
                    <a:pt x="127652" y="208070"/>
                    <a:pt x="117609" y="190175"/>
                    <a:pt x="111324" y="170022"/>
                  </a:cubicBezTo>
                  <a:cubicBezTo>
                    <a:pt x="107633" y="158167"/>
                    <a:pt x="99312" y="147833"/>
                    <a:pt x="94391" y="136269"/>
                  </a:cubicBezTo>
                  <a:cubicBezTo>
                    <a:pt x="86853" y="118620"/>
                    <a:pt x="80456" y="100480"/>
                    <a:pt x="73052" y="81244"/>
                  </a:cubicBezTo>
                  <a:cubicBezTo>
                    <a:pt x="50684" y="93591"/>
                    <a:pt x="53056" y="120432"/>
                    <a:pt x="39724" y="141324"/>
                  </a:cubicBezTo>
                  <a:cubicBezTo>
                    <a:pt x="35251" y="138617"/>
                    <a:pt x="29167" y="136850"/>
                    <a:pt x="26303" y="132913"/>
                  </a:cubicBezTo>
                  <a:cubicBezTo>
                    <a:pt x="21830" y="126919"/>
                    <a:pt x="19347" y="121305"/>
                    <a:pt x="10154" y="120097"/>
                  </a:cubicBezTo>
                  <a:cubicBezTo>
                    <a:pt x="-672" y="118665"/>
                    <a:pt x="1207" y="110478"/>
                    <a:pt x="6172" y="101531"/>
                  </a:cubicBezTo>
                  <a:cubicBezTo>
                    <a:pt x="17356" y="106005"/>
                    <a:pt x="24693" y="103589"/>
                    <a:pt x="32209" y="91577"/>
                  </a:cubicBezTo>
                  <a:cubicBezTo>
                    <a:pt x="50707" y="62007"/>
                    <a:pt x="72180" y="34271"/>
                    <a:pt x="92602" y="5908"/>
                  </a:cubicBezTo>
                  <a:cubicBezTo>
                    <a:pt x="94123" y="3806"/>
                    <a:pt x="96852" y="2687"/>
                    <a:pt x="99267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1" name="Полилиния: фигура 770">
              <a:extLst>
                <a:ext uri="{FF2B5EF4-FFF2-40B4-BE49-F238E27FC236}">
                  <a16:creationId xmlns:a16="http://schemas.microsoft.com/office/drawing/2014/main" id="{53E00E15-C32A-44B8-8CED-8A71050F8A48}"/>
                </a:ext>
              </a:extLst>
            </p:cNvPr>
            <p:cNvSpPr/>
            <p:nvPr/>
          </p:nvSpPr>
          <p:spPr>
            <a:xfrm>
              <a:off x="5442610" y="3230820"/>
              <a:ext cx="70824" cy="179785"/>
            </a:xfrm>
            <a:custGeom>
              <a:avLst/>
              <a:gdLst>
                <a:gd name="connsiteX0" fmla="*/ 35856 w 70824"/>
                <a:gd name="connsiteY0" fmla="*/ 44135 h 179785"/>
                <a:gd name="connsiteX1" fmla="*/ 48427 w 70824"/>
                <a:gd name="connsiteY1" fmla="*/ 32951 h 179785"/>
                <a:gd name="connsiteX2" fmla="*/ 73031 w 70824"/>
                <a:gd name="connsiteY2" fmla="*/ 44493 h 179785"/>
                <a:gd name="connsiteX3" fmla="*/ 66724 w 70824"/>
                <a:gd name="connsiteY3" fmla="*/ 124190 h 179785"/>
                <a:gd name="connsiteX4" fmla="*/ 56144 w 70824"/>
                <a:gd name="connsiteY4" fmla="*/ 178835 h 179785"/>
                <a:gd name="connsiteX5" fmla="*/ 2215 w 70824"/>
                <a:gd name="connsiteY5" fmla="*/ 165257 h 179785"/>
                <a:gd name="connsiteX6" fmla="*/ 12056 w 70824"/>
                <a:gd name="connsiteY6" fmla="*/ 125129 h 179785"/>
                <a:gd name="connsiteX7" fmla="*/ 11117 w 70824"/>
                <a:gd name="connsiteY7" fmla="*/ 105871 h 179785"/>
                <a:gd name="connsiteX8" fmla="*/ 20914 w 70824"/>
                <a:gd name="connsiteY8" fmla="*/ 78380 h 179785"/>
                <a:gd name="connsiteX9" fmla="*/ 31360 w 70824"/>
                <a:gd name="connsiteY9" fmla="*/ 74757 h 179785"/>
                <a:gd name="connsiteX10" fmla="*/ 39658 w 70824"/>
                <a:gd name="connsiteY10" fmla="*/ 68382 h 179785"/>
                <a:gd name="connsiteX11" fmla="*/ 12012 w 70824"/>
                <a:gd name="connsiteY11" fmla="*/ 46305 h 179785"/>
                <a:gd name="connsiteX12" fmla="*/ 6040 w 70824"/>
                <a:gd name="connsiteY12" fmla="*/ 14073 h 179785"/>
                <a:gd name="connsiteX13" fmla="*/ 24963 w 70824"/>
                <a:gd name="connsiteY13" fmla="*/ 898 h 179785"/>
                <a:gd name="connsiteX14" fmla="*/ 35856 w 70824"/>
                <a:gd name="connsiteY14" fmla="*/ 44135 h 17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824" h="179785">
                  <a:moveTo>
                    <a:pt x="35856" y="44135"/>
                  </a:moveTo>
                  <a:cubicBezTo>
                    <a:pt x="39815" y="40167"/>
                    <a:pt x="44020" y="36432"/>
                    <a:pt x="48427" y="32951"/>
                  </a:cubicBezTo>
                  <a:cubicBezTo>
                    <a:pt x="61132" y="24250"/>
                    <a:pt x="73389" y="29149"/>
                    <a:pt x="73031" y="44493"/>
                  </a:cubicBezTo>
                  <a:cubicBezTo>
                    <a:pt x="72450" y="71111"/>
                    <a:pt x="69900" y="97751"/>
                    <a:pt x="66724" y="124190"/>
                  </a:cubicBezTo>
                  <a:cubicBezTo>
                    <a:pt x="64487" y="142084"/>
                    <a:pt x="59901" y="159822"/>
                    <a:pt x="56144" y="178835"/>
                  </a:cubicBezTo>
                  <a:cubicBezTo>
                    <a:pt x="40486" y="182346"/>
                    <a:pt x="40486" y="182346"/>
                    <a:pt x="2215" y="165257"/>
                  </a:cubicBezTo>
                  <a:cubicBezTo>
                    <a:pt x="5592" y="151837"/>
                    <a:pt x="9507" y="138640"/>
                    <a:pt x="12056" y="125129"/>
                  </a:cubicBezTo>
                  <a:cubicBezTo>
                    <a:pt x="13152" y="118719"/>
                    <a:pt x="12839" y="112145"/>
                    <a:pt x="11117" y="105871"/>
                  </a:cubicBezTo>
                  <a:cubicBezTo>
                    <a:pt x="7292" y="91712"/>
                    <a:pt x="8880" y="85247"/>
                    <a:pt x="20914" y="78380"/>
                  </a:cubicBezTo>
                  <a:cubicBezTo>
                    <a:pt x="24046" y="76569"/>
                    <a:pt x="28050" y="76345"/>
                    <a:pt x="31360" y="74757"/>
                  </a:cubicBezTo>
                  <a:cubicBezTo>
                    <a:pt x="34313" y="72894"/>
                    <a:pt x="37086" y="70760"/>
                    <a:pt x="39658" y="68382"/>
                  </a:cubicBezTo>
                  <a:cubicBezTo>
                    <a:pt x="29682" y="60486"/>
                    <a:pt x="20333" y="53955"/>
                    <a:pt x="12012" y="46305"/>
                  </a:cubicBezTo>
                  <a:cubicBezTo>
                    <a:pt x="2595" y="37626"/>
                    <a:pt x="-671" y="22729"/>
                    <a:pt x="6040" y="14073"/>
                  </a:cubicBezTo>
                  <a:cubicBezTo>
                    <a:pt x="10513" y="8235"/>
                    <a:pt x="18610" y="5126"/>
                    <a:pt x="24963" y="898"/>
                  </a:cubicBezTo>
                  <a:cubicBezTo>
                    <a:pt x="34626" y="13849"/>
                    <a:pt x="18990" y="31184"/>
                    <a:pt x="35856" y="4413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2" name="Полилиния: фигура 771">
              <a:extLst>
                <a:ext uri="{FF2B5EF4-FFF2-40B4-BE49-F238E27FC236}">
                  <a16:creationId xmlns:a16="http://schemas.microsoft.com/office/drawing/2014/main" id="{B3489325-7E60-4515-A098-984BA8B3DFD0}"/>
                </a:ext>
              </a:extLst>
            </p:cNvPr>
            <p:cNvSpPr/>
            <p:nvPr/>
          </p:nvSpPr>
          <p:spPr>
            <a:xfrm>
              <a:off x="5558809" y="3294367"/>
              <a:ext cx="22593" cy="37466"/>
            </a:xfrm>
            <a:custGeom>
              <a:avLst/>
              <a:gdLst>
                <a:gd name="connsiteX0" fmla="*/ 24808 w 22593"/>
                <a:gd name="connsiteY0" fmla="*/ 898 h 37466"/>
                <a:gd name="connsiteX1" fmla="*/ 5393 w 22593"/>
                <a:gd name="connsiteY1" fmla="*/ 38364 h 37466"/>
                <a:gd name="connsiteX2" fmla="*/ 24808 w 22593"/>
                <a:gd name="connsiteY2" fmla="*/ 898 h 3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93" h="37466">
                  <a:moveTo>
                    <a:pt x="24808" y="898"/>
                  </a:moveTo>
                  <a:cubicBezTo>
                    <a:pt x="24630" y="19128"/>
                    <a:pt x="16622" y="28992"/>
                    <a:pt x="5393" y="38364"/>
                  </a:cubicBezTo>
                  <a:cubicBezTo>
                    <a:pt x="-1765" y="22886"/>
                    <a:pt x="2530" y="14498"/>
                    <a:pt x="24808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3" name="Полилиния: фигура 772">
              <a:extLst>
                <a:ext uri="{FF2B5EF4-FFF2-40B4-BE49-F238E27FC236}">
                  <a16:creationId xmlns:a16="http://schemas.microsoft.com/office/drawing/2014/main" id="{839E6609-5E74-4B84-A215-1D1BB06E445E}"/>
                </a:ext>
              </a:extLst>
            </p:cNvPr>
            <p:cNvSpPr/>
            <p:nvPr/>
          </p:nvSpPr>
          <p:spPr>
            <a:xfrm>
              <a:off x="5460594" y="3640980"/>
              <a:ext cx="18252" cy="21249"/>
            </a:xfrm>
            <a:custGeom>
              <a:avLst/>
              <a:gdLst>
                <a:gd name="connsiteX0" fmla="*/ 2215 w 18252"/>
                <a:gd name="connsiteY0" fmla="*/ 22148 h 21249"/>
                <a:gd name="connsiteX1" fmla="*/ 20467 w 18252"/>
                <a:gd name="connsiteY1" fmla="*/ 898 h 21249"/>
                <a:gd name="connsiteX2" fmla="*/ 2215 w 18252"/>
                <a:gd name="connsiteY2" fmla="*/ 22148 h 2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52" h="21249">
                  <a:moveTo>
                    <a:pt x="2215" y="22148"/>
                  </a:moveTo>
                  <a:cubicBezTo>
                    <a:pt x="5793" y="3112"/>
                    <a:pt x="5793" y="3112"/>
                    <a:pt x="20467" y="898"/>
                  </a:cubicBezTo>
                  <a:cubicBezTo>
                    <a:pt x="18163" y="14185"/>
                    <a:pt x="18163" y="14185"/>
                    <a:pt x="2215" y="2214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4" name="Полилиния: фигура 773">
              <a:extLst>
                <a:ext uri="{FF2B5EF4-FFF2-40B4-BE49-F238E27FC236}">
                  <a16:creationId xmlns:a16="http://schemas.microsoft.com/office/drawing/2014/main" id="{A659F2EB-A441-4ECF-9933-5442C15375E0}"/>
                </a:ext>
              </a:extLst>
            </p:cNvPr>
            <p:cNvSpPr/>
            <p:nvPr/>
          </p:nvSpPr>
          <p:spPr>
            <a:xfrm>
              <a:off x="5575095" y="3250719"/>
              <a:ext cx="17603" cy="12722"/>
            </a:xfrm>
            <a:custGeom>
              <a:avLst/>
              <a:gdLst>
                <a:gd name="connsiteX0" fmla="*/ 19818 w 17603"/>
                <a:gd name="connsiteY0" fmla="*/ 8422 h 12722"/>
                <a:gd name="connsiteX1" fmla="*/ 11385 w 17603"/>
                <a:gd name="connsiteY1" fmla="*/ 13544 h 12722"/>
                <a:gd name="connsiteX2" fmla="*/ 2215 w 17603"/>
                <a:gd name="connsiteY2" fmla="*/ 6051 h 12722"/>
                <a:gd name="connsiteX3" fmla="*/ 7695 w 17603"/>
                <a:gd name="connsiteY3" fmla="*/ 928 h 12722"/>
                <a:gd name="connsiteX4" fmla="*/ 19818 w 17603"/>
                <a:gd name="connsiteY4" fmla="*/ 8422 h 1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3" h="12722">
                  <a:moveTo>
                    <a:pt x="19818" y="8422"/>
                  </a:moveTo>
                  <a:cubicBezTo>
                    <a:pt x="15591" y="11083"/>
                    <a:pt x="12593" y="14148"/>
                    <a:pt x="11385" y="13544"/>
                  </a:cubicBezTo>
                  <a:cubicBezTo>
                    <a:pt x="8030" y="11441"/>
                    <a:pt x="4943" y="8923"/>
                    <a:pt x="2215" y="6051"/>
                  </a:cubicBezTo>
                  <a:cubicBezTo>
                    <a:pt x="4093" y="4239"/>
                    <a:pt x="6688" y="526"/>
                    <a:pt x="7695" y="928"/>
                  </a:cubicBezTo>
                  <a:cubicBezTo>
                    <a:pt x="11385" y="2226"/>
                    <a:pt x="14561" y="4977"/>
                    <a:pt x="19818" y="842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5" name="Полилиния: фигура 774">
              <a:extLst>
                <a:ext uri="{FF2B5EF4-FFF2-40B4-BE49-F238E27FC236}">
                  <a16:creationId xmlns:a16="http://schemas.microsoft.com/office/drawing/2014/main" id="{BA9E615B-F9C2-4717-91D3-53C13288F4CE}"/>
                </a:ext>
              </a:extLst>
            </p:cNvPr>
            <p:cNvSpPr/>
            <p:nvPr/>
          </p:nvSpPr>
          <p:spPr>
            <a:xfrm>
              <a:off x="5807644" y="3477739"/>
              <a:ext cx="10746" cy="25544"/>
            </a:xfrm>
            <a:custGeom>
              <a:avLst/>
              <a:gdLst>
                <a:gd name="connsiteX0" fmla="*/ 12961 w 10746"/>
                <a:gd name="connsiteY0" fmla="*/ 2061 h 25544"/>
                <a:gd name="connsiteX1" fmla="*/ 7458 w 10746"/>
                <a:gd name="connsiteY1" fmla="*/ 26442 h 25544"/>
                <a:gd name="connsiteX2" fmla="*/ 6049 w 10746"/>
                <a:gd name="connsiteY2" fmla="*/ 898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6" h="25544">
                  <a:moveTo>
                    <a:pt x="12961" y="2061"/>
                  </a:moveTo>
                  <a:cubicBezTo>
                    <a:pt x="11440" y="8772"/>
                    <a:pt x="9919" y="15482"/>
                    <a:pt x="7458" y="26442"/>
                  </a:cubicBezTo>
                  <a:cubicBezTo>
                    <a:pt x="-751" y="14162"/>
                    <a:pt x="2202" y="7474"/>
                    <a:pt x="6049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6" name="Полилиния: фигура 775">
              <a:extLst>
                <a:ext uri="{FF2B5EF4-FFF2-40B4-BE49-F238E27FC236}">
                  <a16:creationId xmlns:a16="http://schemas.microsoft.com/office/drawing/2014/main" id="{7D002926-97B4-4D61-B750-C9D533B07A6D}"/>
                </a:ext>
              </a:extLst>
            </p:cNvPr>
            <p:cNvSpPr/>
            <p:nvPr/>
          </p:nvSpPr>
          <p:spPr>
            <a:xfrm>
              <a:off x="5810615" y="3444579"/>
              <a:ext cx="15000" cy="10031"/>
            </a:xfrm>
            <a:custGeom>
              <a:avLst/>
              <a:gdLst>
                <a:gd name="connsiteX0" fmla="*/ 17215 w 15000"/>
                <a:gd name="connsiteY0" fmla="*/ 7529 h 10031"/>
                <a:gd name="connsiteX1" fmla="*/ 6456 w 15000"/>
                <a:gd name="connsiteY1" fmla="*/ 10929 h 10031"/>
                <a:gd name="connsiteX2" fmla="*/ 2229 w 15000"/>
                <a:gd name="connsiteY2" fmla="*/ 7418 h 10031"/>
                <a:gd name="connsiteX3" fmla="*/ 6948 w 15000"/>
                <a:gd name="connsiteY3" fmla="*/ 931 h 10031"/>
                <a:gd name="connsiteX4" fmla="*/ 17215 w 15000"/>
                <a:gd name="connsiteY4" fmla="*/ 7529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0" h="10031">
                  <a:moveTo>
                    <a:pt x="17215" y="7529"/>
                  </a:moveTo>
                  <a:cubicBezTo>
                    <a:pt x="12071" y="9274"/>
                    <a:pt x="9297" y="10795"/>
                    <a:pt x="6456" y="10929"/>
                  </a:cubicBezTo>
                  <a:cubicBezTo>
                    <a:pt x="5025" y="10929"/>
                    <a:pt x="1983" y="7999"/>
                    <a:pt x="2229" y="7418"/>
                  </a:cubicBezTo>
                  <a:cubicBezTo>
                    <a:pt x="3302" y="4928"/>
                    <a:pt x="4913" y="2711"/>
                    <a:pt x="6948" y="931"/>
                  </a:cubicBezTo>
                  <a:cubicBezTo>
                    <a:pt x="7329" y="595"/>
                    <a:pt x="10013" y="2832"/>
                    <a:pt x="17215" y="752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7" name="Полилиния: фигура 776">
              <a:extLst>
                <a:ext uri="{FF2B5EF4-FFF2-40B4-BE49-F238E27FC236}">
                  <a16:creationId xmlns:a16="http://schemas.microsoft.com/office/drawing/2014/main" id="{135F62A8-C63E-4528-AFC3-7A8E2EE9604A}"/>
                </a:ext>
              </a:extLst>
            </p:cNvPr>
            <p:cNvSpPr/>
            <p:nvPr/>
          </p:nvSpPr>
          <p:spPr>
            <a:xfrm>
              <a:off x="6926462" y="2294924"/>
              <a:ext cx="122564" cy="155001"/>
            </a:xfrm>
            <a:custGeom>
              <a:avLst/>
              <a:gdLst>
                <a:gd name="connsiteX0" fmla="*/ 28778 w 122564"/>
                <a:gd name="connsiteY0" fmla="*/ 70664 h 155001"/>
                <a:gd name="connsiteX1" fmla="*/ 15827 w 122564"/>
                <a:gd name="connsiteY1" fmla="*/ 66995 h 155001"/>
                <a:gd name="connsiteX2" fmla="*/ 2406 w 122564"/>
                <a:gd name="connsiteY2" fmla="*/ 55431 h 155001"/>
                <a:gd name="connsiteX3" fmla="*/ 15312 w 122564"/>
                <a:gd name="connsiteY3" fmla="*/ 42458 h 155001"/>
                <a:gd name="connsiteX4" fmla="*/ 74386 w 122564"/>
                <a:gd name="connsiteY4" fmla="*/ 16600 h 155001"/>
                <a:gd name="connsiteX5" fmla="*/ 93041 w 122564"/>
                <a:gd name="connsiteY5" fmla="*/ 4253 h 155001"/>
                <a:gd name="connsiteX6" fmla="*/ 110510 w 122564"/>
                <a:gd name="connsiteY6" fmla="*/ 27426 h 155001"/>
                <a:gd name="connsiteX7" fmla="*/ 115543 w 122564"/>
                <a:gd name="connsiteY7" fmla="*/ 898 h 155001"/>
                <a:gd name="connsiteX8" fmla="*/ 122119 w 122564"/>
                <a:gd name="connsiteY8" fmla="*/ 40019 h 155001"/>
                <a:gd name="connsiteX9" fmla="*/ 98141 w 122564"/>
                <a:gd name="connsiteY9" fmla="*/ 71044 h 155001"/>
                <a:gd name="connsiteX10" fmla="*/ 100378 w 122564"/>
                <a:gd name="connsiteY10" fmla="*/ 81512 h 155001"/>
                <a:gd name="connsiteX11" fmla="*/ 121940 w 122564"/>
                <a:gd name="connsiteY11" fmla="*/ 117681 h 155001"/>
                <a:gd name="connsiteX12" fmla="*/ 102659 w 122564"/>
                <a:gd name="connsiteY12" fmla="*/ 130408 h 155001"/>
                <a:gd name="connsiteX13" fmla="*/ 105992 w 122564"/>
                <a:gd name="connsiteY13" fmla="*/ 148705 h 155001"/>
                <a:gd name="connsiteX14" fmla="*/ 67184 w 122564"/>
                <a:gd name="connsiteY14" fmla="*/ 149309 h 155001"/>
                <a:gd name="connsiteX15" fmla="*/ 89865 w 122564"/>
                <a:gd name="connsiteY15" fmla="*/ 136403 h 155001"/>
                <a:gd name="connsiteX16" fmla="*/ 66714 w 122564"/>
                <a:gd name="connsiteY16" fmla="*/ 131079 h 155001"/>
                <a:gd name="connsiteX17" fmla="*/ 31283 w 122564"/>
                <a:gd name="connsiteY17" fmla="*/ 112738 h 155001"/>
                <a:gd name="connsiteX18" fmla="*/ 23589 w 122564"/>
                <a:gd name="connsiteY18" fmla="*/ 99317 h 155001"/>
                <a:gd name="connsiteX19" fmla="*/ 28778 w 122564"/>
                <a:gd name="connsiteY19" fmla="*/ 70664 h 15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564" h="155001">
                  <a:moveTo>
                    <a:pt x="28778" y="70664"/>
                  </a:moveTo>
                  <a:cubicBezTo>
                    <a:pt x="22873" y="68964"/>
                    <a:pt x="19406" y="67689"/>
                    <a:pt x="15827" y="66995"/>
                  </a:cubicBezTo>
                  <a:cubicBezTo>
                    <a:pt x="8938" y="65631"/>
                    <a:pt x="863" y="63327"/>
                    <a:pt x="2406" y="55431"/>
                  </a:cubicBezTo>
                  <a:cubicBezTo>
                    <a:pt x="3346" y="50398"/>
                    <a:pt x="9967" y="44985"/>
                    <a:pt x="15312" y="42458"/>
                  </a:cubicBezTo>
                  <a:cubicBezTo>
                    <a:pt x="34750" y="33264"/>
                    <a:pt x="54837" y="25525"/>
                    <a:pt x="74386" y="16600"/>
                  </a:cubicBezTo>
                  <a:cubicBezTo>
                    <a:pt x="80828" y="13670"/>
                    <a:pt x="86375" y="8749"/>
                    <a:pt x="93041" y="4253"/>
                  </a:cubicBezTo>
                  <a:lnTo>
                    <a:pt x="110510" y="27426"/>
                  </a:lnTo>
                  <a:cubicBezTo>
                    <a:pt x="112747" y="15258"/>
                    <a:pt x="114156" y="8190"/>
                    <a:pt x="115543" y="898"/>
                  </a:cubicBezTo>
                  <a:cubicBezTo>
                    <a:pt x="126391" y="6602"/>
                    <a:pt x="126391" y="6602"/>
                    <a:pt x="122119" y="40019"/>
                  </a:cubicBezTo>
                  <a:cubicBezTo>
                    <a:pt x="105947" y="43844"/>
                    <a:pt x="104225" y="59211"/>
                    <a:pt x="98141" y="71044"/>
                  </a:cubicBezTo>
                  <a:cubicBezTo>
                    <a:pt x="96888" y="73549"/>
                    <a:pt x="98722" y="78448"/>
                    <a:pt x="100378" y="81512"/>
                  </a:cubicBezTo>
                  <a:cubicBezTo>
                    <a:pt x="107088" y="93434"/>
                    <a:pt x="114358" y="105065"/>
                    <a:pt x="121940" y="117681"/>
                  </a:cubicBezTo>
                  <a:cubicBezTo>
                    <a:pt x="113955" y="122602"/>
                    <a:pt x="105902" y="125062"/>
                    <a:pt x="102659" y="130408"/>
                  </a:cubicBezTo>
                  <a:cubicBezTo>
                    <a:pt x="100422" y="134233"/>
                    <a:pt x="104538" y="141972"/>
                    <a:pt x="105992" y="148705"/>
                  </a:cubicBezTo>
                  <a:cubicBezTo>
                    <a:pt x="94808" y="160583"/>
                    <a:pt x="82908" y="155550"/>
                    <a:pt x="67184" y="149309"/>
                  </a:cubicBezTo>
                  <a:lnTo>
                    <a:pt x="89865" y="136403"/>
                  </a:lnTo>
                  <a:cubicBezTo>
                    <a:pt x="82394" y="128462"/>
                    <a:pt x="73380" y="129424"/>
                    <a:pt x="66714" y="131079"/>
                  </a:cubicBezTo>
                  <a:cubicBezTo>
                    <a:pt x="48685" y="135553"/>
                    <a:pt x="38575" y="127657"/>
                    <a:pt x="31283" y="112738"/>
                  </a:cubicBezTo>
                  <a:cubicBezTo>
                    <a:pt x="29113" y="108045"/>
                    <a:pt x="26541" y="103553"/>
                    <a:pt x="23589" y="99317"/>
                  </a:cubicBezTo>
                  <a:cubicBezTo>
                    <a:pt x="16051" y="89028"/>
                    <a:pt x="25714" y="81512"/>
                    <a:pt x="28778" y="7066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8" name="Полилиния: фигура 777">
              <a:extLst>
                <a:ext uri="{FF2B5EF4-FFF2-40B4-BE49-F238E27FC236}">
                  <a16:creationId xmlns:a16="http://schemas.microsoft.com/office/drawing/2014/main" id="{AE3F0C44-EF38-4910-8162-D0552418EC8E}"/>
                </a:ext>
              </a:extLst>
            </p:cNvPr>
            <p:cNvSpPr/>
            <p:nvPr/>
          </p:nvSpPr>
          <p:spPr>
            <a:xfrm>
              <a:off x="7121523" y="2338206"/>
              <a:ext cx="121144" cy="56602"/>
            </a:xfrm>
            <a:custGeom>
              <a:avLst/>
              <a:gdLst>
                <a:gd name="connsiteX0" fmla="*/ 2215 w 121144"/>
                <a:gd name="connsiteY0" fmla="*/ 57064 h 56602"/>
                <a:gd name="connsiteX1" fmla="*/ 123359 w 121144"/>
                <a:gd name="connsiteY1" fmla="*/ 898 h 56602"/>
                <a:gd name="connsiteX2" fmla="*/ 2215 w 121144"/>
                <a:gd name="connsiteY2" fmla="*/ 57064 h 5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44" h="56602">
                  <a:moveTo>
                    <a:pt x="2215" y="57064"/>
                  </a:moveTo>
                  <a:lnTo>
                    <a:pt x="123359" y="898"/>
                  </a:lnTo>
                  <a:cubicBezTo>
                    <a:pt x="104436" y="25950"/>
                    <a:pt x="27826" y="61873"/>
                    <a:pt x="2215" y="5706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9" name="Полилиния: фигура 778">
              <a:extLst>
                <a:ext uri="{FF2B5EF4-FFF2-40B4-BE49-F238E27FC236}">
                  <a16:creationId xmlns:a16="http://schemas.microsoft.com/office/drawing/2014/main" id="{FBB051CA-233E-4C2D-9311-DA5A6C6841B3}"/>
                </a:ext>
              </a:extLst>
            </p:cNvPr>
            <p:cNvSpPr/>
            <p:nvPr/>
          </p:nvSpPr>
          <p:spPr>
            <a:xfrm>
              <a:off x="7072707" y="2363258"/>
              <a:ext cx="25866" cy="33607"/>
            </a:xfrm>
            <a:custGeom>
              <a:avLst/>
              <a:gdLst>
                <a:gd name="connsiteX0" fmla="*/ 13811 w 25866"/>
                <a:gd name="connsiteY0" fmla="*/ 898 h 33607"/>
                <a:gd name="connsiteX1" fmla="*/ 28081 w 25866"/>
                <a:gd name="connsiteY1" fmla="*/ 34450 h 33607"/>
                <a:gd name="connsiteX2" fmla="*/ 3723 w 25866"/>
                <a:gd name="connsiteY2" fmla="*/ 23713 h 33607"/>
                <a:gd name="connsiteX3" fmla="*/ 13811 w 25866"/>
                <a:gd name="connsiteY3" fmla="*/ 898 h 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66" h="33607">
                  <a:moveTo>
                    <a:pt x="13811" y="898"/>
                  </a:moveTo>
                  <a:cubicBezTo>
                    <a:pt x="18977" y="13044"/>
                    <a:pt x="23295" y="23266"/>
                    <a:pt x="28081" y="34450"/>
                  </a:cubicBezTo>
                  <a:cubicBezTo>
                    <a:pt x="18083" y="34897"/>
                    <a:pt x="8576" y="32772"/>
                    <a:pt x="3723" y="23713"/>
                  </a:cubicBezTo>
                  <a:cubicBezTo>
                    <a:pt x="-751" y="15415"/>
                    <a:pt x="5355" y="8973"/>
                    <a:pt x="13811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0" name="Полилиния: фигура 779">
              <a:extLst>
                <a:ext uri="{FF2B5EF4-FFF2-40B4-BE49-F238E27FC236}">
                  <a16:creationId xmlns:a16="http://schemas.microsoft.com/office/drawing/2014/main" id="{A80940CC-AFF7-4D4B-B5FA-3C189F9C220D}"/>
                </a:ext>
              </a:extLst>
            </p:cNvPr>
            <p:cNvSpPr/>
            <p:nvPr/>
          </p:nvSpPr>
          <p:spPr>
            <a:xfrm>
              <a:off x="7102913" y="2404035"/>
              <a:ext cx="26058" cy="17390"/>
            </a:xfrm>
            <a:custGeom>
              <a:avLst/>
              <a:gdLst>
                <a:gd name="connsiteX0" fmla="*/ 2215 w 26058"/>
                <a:gd name="connsiteY0" fmla="*/ 13446 h 17390"/>
                <a:gd name="connsiteX1" fmla="*/ 28273 w 26058"/>
                <a:gd name="connsiteY1" fmla="*/ 898 h 17390"/>
                <a:gd name="connsiteX2" fmla="*/ 3803 w 26058"/>
                <a:gd name="connsiteY2" fmla="*/ 18099 h 17390"/>
                <a:gd name="connsiteX3" fmla="*/ 2215 w 26058"/>
                <a:gd name="connsiteY3" fmla="*/ 13446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8" h="17390">
                  <a:moveTo>
                    <a:pt x="2215" y="13446"/>
                  </a:moveTo>
                  <a:lnTo>
                    <a:pt x="28273" y="898"/>
                  </a:lnTo>
                  <a:cubicBezTo>
                    <a:pt x="20981" y="14498"/>
                    <a:pt x="14137" y="19352"/>
                    <a:pt x="3803" y="18099"/>
                  </a:cubicBezTo>
                  <a:cubicBezTo>
                    <a:pt x="3266" y="16556"/>
                    <a:pt x="2751" y="14900"/>
                    <a:pt x="2215" y="13446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1" name="Полилиния: фигура 780">
              <a:extLst>
                <a:ext uri="{FF2B5EF4-FFF2-40B4-BE49-F238E27FC236}">
                  <a16:creationId xmlns:a16="http://schemas.microsoft.com/office/drawing/2014/main" id="{53E79C1D-07C7-44B1-81A5-A3612667D25D}"/>
                </a:ext>
              </a:extLst>
            </p:cNvPr>
            <p:cNvSpPr/>
            <p:nvPr/>
          </p:nvSpPr>
          <p:spPr>
            <a:xfrm>
              <a:off x="7064306" y="2423450"/>
              <a:ext cx="23016" cy="9282"/>
            </a:xfrm>
            <a:custGeom>
              <a:avLst/>
              <a:gdLst>
                <a:gd name="connsiteX0" fmla="*/ 2215 w 23016"/>
                <a:gd name="connsiteY0" fmla="*/ 10181 h 9282"/>
                <a:gd name="connsiteX1" fmla="*/ 25231 w 23016"/>
                <a:gd name="connsiteY1" fmla="*/ 898 h 9282"/>
                <a:gd name="connsiteX2" fmla="*/ 2215 w 23016"/>
                <a:gd name="connsiteY2" fmla="*/ 10181 h 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16" h="9282">
                  <a:moveTo>
                    <a:pt x="2215" y="10181"/>
                  </a:moveTo>
                  <a:lnTo>
                    <a:pt x="25231" y="898"/>
                  </a:lnTo>
                  <a:cubicBezTo>
                    <a:pt x="21898" y="10650"/>
                    <a:pt x="14293" y="9957"/>
                    <a:pt x="2215" y="101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2" name="Полилиния: фигура 781">
              <a:extLst>
                <a:ext uri="{FF2B5EF4-FFF2-40B4-BE49-F238E27FC236}">
                  <a16:creationId xmlns:a16="http://schemas.microsoft.com/office/drawing/2014/main" id="{43B3E8C7-1F3F-4266-80BA-3DF07FC72677}"/>
                </a:ext>
              </a:extLst>
            </p:cNvPr>
            <p:cNvSpPr/>
            <p:nvPr/>
          </p:nvSpPr>
          <p:spPr>
            <a:xfrm>
              <a:off x="6898067" y="2340711"/>
              <a:ext cx="16060" cy="9976"/>
            </a:xfrm>
            <a:custGeom>
              <a:avLst/>
              <a:gdLst>
                <a:gd name="connsiteX0" fmla="*/ 18275 w 16060"/>
                <a:gd name="connsiteY0" fmla="*/ 5483 h 9976"/>
                <a:gd name="connsiteX1" fmla="*/ 3870 w 16060"/>
                <a:gd name="connsiteY1" fmla="*/ 10874 h 9976"/>
                <a:gd name="connsiteX2" fmla="*/ 2215 w 16060"/>
                <a:gd name="connsiteY2" fmla="*/ 7206 h 9976"/>
                <a:gd name="connsiteX3" fmla="*/ 15635 w 16060"/>
                <a:gd name="connsiteY3" fmla="*/ 898 h 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0" h="9976">
                  <a:moveTo>
                    <a:pt x="18275" y="5483"/>
                  </a:moveTo>
                  <a:lnTo>
                    <a:pt x="3870" y="10874"/>
                  </a:lnTo>
                  <a:lnTo>
                    <a:pt x="2215" y="7206"/>
                  </a:lnTo>
                  <a:lnTo>
                    <a:pt x="1563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3" name="Полилиния: фигура 782">
              <a:extLst>
                <a:ext uri="{FF2B5EF4-FFF2-40B4-BE49-F238E27FC236}">
                  <a16:creationId xmlns:a16="http://schemas.microsoft.com/office/drawing/2014/main" id="{4E2211A2-3686-4A56-8E6E-7F2ABE3163D1}"/>
                </a:ext>
              </a:extLst>
            </p:cNvPr>
            <p:cNvSpPr/>
            <p:nvPr/>
          </p:nvSpPr>
          <p:spPr>
            <a:xfrm>
              <a:off x="6206228" y="891933"/>
              <a:ext cx="123269" cy="53177"/>
            </a:xfrm>
            <a:custGeom>
              <a:avLst/>
              <a:gdLst>
                <a:gd name="connsiteX0" fmla="*/ 125484 w 123269"/>
                <a:gd name="connsiteY0" fmla="*/ 18175 h 53177"/>
                <a:gd name="connsiteX1" fmla="*/ 84059 w 123269"/>
                <a:gd name="connsiteY1" fmla="*/ 54075 h 53177"/>
                <a:gd name="connsiteX2" fmla="*/ 81576 w 123269"/>
                <a:gd name="connsiteY2" fmla="*/ 37501 h 53177"/>
                <a:gd name="connsiteX3" fmla="*/ 2215 w 123269"/>
                <a:gd name="connsiteY3" fmla="*/ 17638 h 53177"/>
                <a:gd name="connsiteX4" fmla="*/ 43416 w 123269"/>
                <a:gd name="connsiteY4" fmla="*/ 2674 h 53177"/>
                <a:gd name="connsiteX5" fmla="*/ 85625 w 123269"/>
                <a:gd name="connsiteY5" fmla="*/ 28151 h 53177"/>
                <a:gd name="connsiteX6" fmla="*/ 105756 w 123269"/>
                <a:gd name="connsiteY6" fmla="*/ 22671 h 53177"/>
                <a:gd name="connsiteX7" fmla="*/ 125484 w 123269"/>
                <a:gd name="connsiteY7" fmla="*/ 18175 h 5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9" h="53177">
                  <a:moveTo>
                    <a:pt x="125484" y="18175"/>
                  </a:moveTo>
                  <a:cubicBezTo>
                    <a:pt x="116805" y="38932"/>
                    <a:pt x="93945" y="38440"/>
                    <a:pt x="84059" y="54075"/>
                  </a:cubicBezTo>
                  <a:cubicBezTo>
                    <a:pt x="71331" y="49266"/>
                    <a:pt x="83075" y="42735"/>
                    <a:pt x="81576" y="37501"/>
                  </a:cubicBezTo>
                  <a:cubicBezTo>
                    <a:pt x="60326" y="12136"/>
                    <a:pt x="28251" y="26496"/>
                    <a:pt x="2215" y="17638"/>
                  </a:cubicBezTo>
                  <a:cubicBezTo>
                    <a:pt x="10312" y="370"/>
                    <a:pt x="15322" y="-1263"/>
                    <a:pt x="43416" y="2674"/>
                  </a:cubicBezTo>
                  <a:cubicBezTo>
                    <a:pt x="59074" y="4911"/>
                    <a:pt x="59074" y="4911"/>
                    <a:pt x="85625" y="28151"/>
                  </a:cubicBezTo>
                  <a:cubicBezTo>
                    <a:pt x="91731" y="26496"/>
                    <a:pt x="98755" y="24460"/>
                    <a:pt x="105756" y="22671"/>
                  </a:cubicBezTo>
                  <a:cubicBezTo>
                    <a:pt x="112242" y="21060"/>
                    <a:pt x="118707" y="19718"/>
                    <a:pt x="125484" y="1817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4" name="Полилиния: фигура 783">
              <a:extLst>
                <a:ext uri="{FF2B5EF4-FFF2-40B4-BE49-F238E27FC236}">
                  <a16:creationId xmlns:a16="http://schemas.microsoft.com/office/drawing/2014/main" id="{AFDD3031-0B4F-4D4C-AB6C-16C430CE198D}"/>
                </a:ext>
              </a:extLst>
            </p:cNvPr>
            <p:cNvSpPr/>
            <p:nvPr/>
          </p:nvSpPr>
          <p:spPr>
            <a:xfrm>
              <a:off x="6262237" y="852927"/>
              <a:ext cx="70056" cy="25828"/>
            </a:xfrm>
            <a:custGeom>
              <a:avLst/>
              <a:gdLst>
                <a:gd name="connsiteX0" fmla="*/ 70795 w 70056"/>
                <a:gd name="connsiteY0" fmla="*/ 1641 h 25828"/>
                <a:gd name="connsiteX1" fmla="*/ 72271 w 70056"/>
                <a:gd name="connsiteY1" fmla="*/ 24166 h 25828"/>
                <a:gd name="connsiteX2" fmla="*/ 2215 w 70056"/>
                <a:gd name="connsiteY2" fmla="*/ 5779 h 25828"/>
                <a:gd name="connsiteX3" fmla="*/ 70795 w 70056"/>
                <a:gd name="connsiteY3" fmla="*/ 1641 h 2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056" h="25828">
                  <a:moveTo>
                    <a:pt x="70795" y="1641"/>
                  </a:moveTo>
                  <a:cubicBezTo>
                    <a:pt x="71398" y="10768"/>
                    <a:pt x="71801" y="17031"/>
                    <a:pt x="72271" y="24166"/>
                  </a:cubicBezTo>
                  <a:cubicBezTo>
                    <a:pt x="45429" y="30876"/>
                    <a:pt x="24001" y="24278"/>
                    <a:pt x="2215" y="5779"/>
                  </a:cubicBezTo>
                  <a:cubicBezTo>
                    <a:pt x="25924" y="-4756"/>
                    <a:pt x="46973" y="5668"/>
                    <a:pt x="70795" y="164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5" name="Полилиния: фигура 784">
              <a:extLst>
                <a:ext uri="{FF2B5EF4-FFF2-40B4-BE49-F238E27FC236}">
                  <a16:creationId xmlns:a16="http://schemas.microsoft.com/office/drawing/2014/main" id="{E6A39ACD-D2AF-4EBD-A0E6-5A6D176DED77}"/>
                </a:ext>
              </a:extLst>
            </p:cNvPr>
            <p:cNvSpPr/>
            <p:nvPr/>
          </p:nvSpPr>
          <p:spPr>
            <a:xfrm>
              <a:off x="6132951" y="852321"/>
              <a:ext cx="87391" cy="14837"/>
            </a:xfrm>
            <a:custGeom>
              <a:avLst/>
              <a:gdLst>
                <a:gd name="connsiteX0" fmla="*/ 88823 w 87391"/>
                <a:gd name="connsiteY0" fmla="*/ 6565 h 14837"/>
                <a:gd name="connsiteX1" fmla="*/ 4183 w 87391"/>
                <a:gd name="connsiteY1" fmla="*/ 15736 h 14837"/>
                <a:gd name="connsiteX2" fmla="*/ 2215 w 87391"/>
                <a:gd name="connsiteY2" fmla="*/ 10927 h 14837"/>
                <a:gd name="connsiteX3" fmla="*/ 12168 w 87391"/>
                <a:gd name="connsiteY3" fmla="*/ 3143 h 14837"/>
                <a:gd name="connsiteX4" fmla="*/ 60282 w 87391"/>
                <a:gd name="connsiteY4" fmla="*/ 906 h 14837"/>
                <a:gd name="connsiteX5" fmla="*/ 89606 w 87391"/>
                <a:gd name="connsiteY5" fmla="*/ 4954 h 1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91" h="14837">
                  <a:moveTo>
                    <a:pt x="88823" y="6565"/>
                  </a:moveTo>
                  <a:lnTo>
                    <a:pt x="4183" y="15736"/>
                  </a:lnTo>
                  <a:cubicBezTo>
                    <a:pt x="3534" y="14125"/>
                    <a:pt x="2863" y="12537"/>
                    <a:pt x="2215" y="10927"/>
                  </a:cubicBezTo>
                  <a:cubicBezTo>
                    <a:pt x="5503" y="8220"/>
                    <a:pt x="8634" y="3478"/>
                    <a:pt x="12168" y="3143"/>
                  </a:cubicBezTo>
                  <a:cubicBezTo>
                    <a:pt x="28162" y="1559"/>
                    <a:pt x="44222" y="812"/>
                    <a:pt x="60282" y="906"/>
                  </a:cubicBezTo>
                  <a:cubicBezTo>
                    <a:pt x="70079" y="906"/>
                    <a:pt x="79831" y="3523"/>
                    <a:pt x="89606" y="495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6" name="Полилиния: фигура 785">
              <a:extLst>
                <a:ext uri="{FF2B5EF4-FFF2-40B4-BE49-F238E27FC236}">
                  <a16:creationId xmlns:a16="http://schemas.microsoft.com/office/drawing/2014/main" id="{E3854471-F616-4D3F-A4BF-C90D12540447}"/>
                </a:ext>
              </a:extLst>
            </p:cNvPr>
            <p:cNvSpPr/>
            <p:nvPr/>
          </p:nvSpPr>
          <p:spPr>
            <a:xfrm>
              <a:off x="6219067" y="760329"/>
              <a:ext cx="31113" cy="12422"/>
            </a:xfrm>
            <a:custGeom>
              <a:avLst/>
              <a:gdLst>
                <a:gd name="connsiteX0" fmla="*/ 33328 w 31113"/>
                <a:gd name="connsiteY0" fmla="*/ 9197 h 12422"/>
                <a:gd name="connsiteX1" fmla="*/ 2215 w 31113"/>
                <a:gd name="connsiteY1" fmla="*/ 4589 h 12422"/>
                <a:gd name="connsiteX2" fmla="*/ 33328 w 31113"/>
                <a:gd name="connsiteY2" fmla="*/ 9197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13" h="12422">
                  <a:moveTo>
                    <a:pt x="33328" y="9197"/>
                  </a:moveTo>
                  <a:cubicBezTo>
                    <a:pt x="15881" y="15303"/>
                    <a:pt x="15881" y="15303"/>
                    <a:pt x="2215" y="4589"/>
                  </a:cubicBezTo>
                  <a:cubicBezTo>
                    <a:pt x="13130" y="-3687"/>
                    <a:pt x="20780" y="3784"/>
                    <a:pt x="33328" y="919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7" name="Полилиния: фигура 786">
              <a:extLst>
                <a:ext uri="{FF2B5EF4-FFF2-40B4-BE49-F238E27FC236}">
                  <a16:creationId xmlns:a16="http://schemas.microsoft.com/office/drawing/2014/main" id="{74AE801D-9440-41C4-9E97-E536616863E9}"/>
                </a:ext>
              </a:extLst>
            </p:cNvPr>
            <p:cNvSpPr/>
            <p:nvPr/>
          </p:nvSpPr>
          <p:spPr>
            <a:xfrm>
              <a:off x="6350300" y="890488"/>
              <a:ext cx="20815" cy="31024"/>
            </a:xfrm>
            <a:custGeom>
              <a:avLst/>
              <a:gdLst>
                <a:gd name="connsiteX0" fmla="*/ 19572 w 20815"/>
                <a:gd name="connsiteY0" fmla="*/ 898 h 31024"/>
                <a:gd name="connsiteX1" fmla="*/ 2215 w 20815"/>
                <a:gd name="connsiteY1" fmla="*/ 31922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15" h="31024">
                  <a:moveTo>
                    <a:pt x="19572" y="898"/>
                  </a:moveTo>
                  <a:cubicBezTo>
                    <a:pt x="25902" y="14542"/>
                    <a:pt x="25365" y="15504"/>
                    <a:pt x="2215" y="3192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8" name="Полилиния: фигура 787">
              <a:extLst>
                <a:ext uri="{FF2B5EF4-FFF2-40B4-BE49-F238E27FC236}">
                  <a16:creationId xmlns:a16="http://schemas.microsoft.com/office/drawing/2014/main" id="{13D50BB6-5FE4-4668-9496-1D42AC0948CE}"/>
                </a:ext>
              </a:extLst>
            </p:cNvPr>
            <p:cNvSpPr/>
            <p:nvPr/>
          </p:nvSpPr>
          <p:spPr>
            <a:xfrm>
              <a:off x="6095795" y="917814"/>
              <a:ext cx="19820" cy="14505"/>
            </a:xfrm>
            <a:custGeom>
              <a:avLst/>
              <a:gdLst>
                <a:gd name="connsiteX0" fmla="*/ 22035 w 19820"/>
                <a:gd name="connsiteY0" fmla="*/ 4887 h 14505"/>
                <a:gd name="connsiteX1" fmla="*/ 20693 w 19820"/>
                <a:gd name="connsiteY1" fmla="*/ 8667 h 14505"/>
                <a:gd name="connsiteX2" fmla="*/ 3806 w 19820"/>
                <a:gd name="connsiteY2" fmla="*/ 13298 h 14505"/>
                <a:gd name="connsiteX3" fmla="*/ 2463 w 19820"/>
                <a:gd name="connsiteY3" fmla="*/ 7392 h 14505"/>
                <a:gd name="connsiteX4" fmla="*/ 22035 w 19820"/>
                <a:gd name="connsiteY4" fmla="*/ 4887 h 1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14505">
                  <a:moveTo>
                    <a:pt x="22035" y="4887"/>
                  </a:moveTo>
                  <a:cubicBezTo>
                    <a:pt x="21722" y="6194"/>
                    <a:pt x="21275" y="7462"/>
                    <a:pt x="20693" y="8667"/>
                  </a:cubicBezTo>
                  <a:cubicBezTo>
                    <a:pt x="15974" y="13566"/>
                    <a:pt x="10986" y="18241"/>
                    <a:pt x="3806" y="13298"/>
                  </a:cubicBezTo>
                  <a:cubicBezTo>
                    <a:pt x="2374" y="11692"/>
                    <a:pt x="1859" y="9461"/>
                    <a:pt x="2463" y="7392"/>
                  </a:cubicBezTo>
                  <a:cubicBezTo>
                    <a:pt x="7295" y="-146"/>
                    <a:pt x="13536" y="-1309"/>
                    <a:pt x="22035" y="488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9" name="Полилиния: фигура 788">
              <a:extLst>
                <a:ext uri="{FF2B5EF4-FFF2-40B4-BE49-F238E27FC236}">
                  <a16:creationId xmlns:a16="http://schemas.microsoft.com/office/drawing/2014/main" id="{E37EDD9D-D3C1-4FFB-9274-6EF26577ECD2}"/>
                </a:ext>
              </a:extLst>
            </p:cNvPr>
            <p:cNvSpPr/>
            <p:nvPr/>
          </p:nvSpPr>
          <p:spPr>
            <a:xfrm>
              <a:off x="6064930" y="887580"/>
              <a:ext cx="10602" cy="12123"/>
            </a:xfrm>
            <a:custGeom>
              <a:avLst/>
              <a:gdLst>
                <a:gd name="connsiteX0" fmla="*/ 7135 w 10602"/>
                <a:gd name="connsiteY0" fmla="*/ 898 h 12123"/>
                <a:gd name="connsiteX1" fmla="*/ 12817 w 10602"/>
                <a:gd name="connsiteY1" fmla="*/ 10516 h 12123"/>
                <a:gd name="connsiteX2" fmla="*/ 9618 w 10602"/>
                <a:gd name="connsiteY2" fmla="*/ 13021 h 12123"/>
                <a:gd name="connsiteX3" fmla="*/ 2215 w 10602"/>
                <a:gd name="connsiteY3" fmla="*/ 4074 h 1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2" h="12123">
                  <a:moveTo>
                    <a:pt x="7135" y="898"/>
                  </a:moveTo>
                  <a:lnTo>
                    <a:pt x="12817" y="10516"/>
                  </a:lnTo>
                  <a:lnTo>
                    <a:pt x="9618" y="13021"/>
                  </a:lnTo>
                  <a:lnTo>
                    <a:pt x="2215" y="4074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0" name="Полилиния: фигура 789">
              <a:extLst>
                <a:ext uri="{FF2B5EF4-FFF2-40B4-BE49-F238E27FC236}">
                  <a16:creationId xmlns:a16="http://schemas.microsoft.com/office/drawing/2014/main" id="{9B44E72D-08F8-4727-87CC-ED47C631C27C}"/>
                </a:ext>
              </a:extLst>
            </p:cNvPr>
            <p:cNvSpPr/>
            <p:nvPr/>
          </p:nvSpPr>
          <p:spPr>
            <a:xfrm>
              <a:off x="6266040" y="949562"/>
              <a:ext cx="9215" cy="9349"/>
            </a:xfrm>
            <a:custGeom>
              <a:avLst/>
              <a:gdLst>
                <a:gd name="connsiteX0" fmla="*/ 6263 w 9215"/>
                <a:gd name="connsiteY0" fmla="*/ 898 h 9349"/>
                <a:gd name="connsiteX1" fmla="*/ 11430 w 9215"/>
                <a:gd name="connsiteY1" fmla="*/ 8123 h 9349"/>
                <a:gd name="connsiteX2" fmla="*/ 8925 w 9215"/>
                <a:gd name="connsiteY2" fmla="*/ 10248 h 9349"/>
                <a:gd name="connsiteX3" fmla="*/ 2215 w 9215"/>
                <a:gd name="connsiteY3" fmla="*/ 3940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5" h="9349">
                  <a:moveTo>
                    <a:pt x="6263" y="898"/>
                  </a:moveTo>
                  <a:lnTo>
                    <a:pt x="11430" y="8123"/>
                  </a:lnTo>
                  <a:lnTo>
                    <a:pt x="8925" y="10248"/>
                  </a:lnTo>
                  <a:lnTo>
                    <a:pt x="2215" y="3940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1" name="Полилиния: фигура 790">
              <a:extLst>
                <a:ext uri="{FF2B5EF4-FFF2-40B4-BE49-F238E27FC236}">
                  <a16:creationId xmlns:a16="http://schemas.microsoft.com/office/drawing/2014/main" id="{A8AC2C96-EEDF-411F-90FC-91D851D83EB2}"/>
                </a:ext>
              </a:extLst>
            </p:cNvPr>
            <p:cNvSpPr/>
            <p:nvPr/>
          </p:nvSpPr>
          <p:spPr>
            <a:xfrm>
              <a:off x="6656695" y="1778024"/>
              <a:ext cx="86744" cy="116805"/>
            </a:xfrm>
            <a:custGeom>
              <a:avLst/>
              <a:gdLst>
                <a:gd name="connsiteX0" fmla="*/ 48292 w 86744"/>
                <a:gd name="connsiteY0" fmla="*/ 56214 h 116805"/>
                <a:gd name="connsiteX1" fmla="*/ 81844 w 86744"/>
                <a:gd name="connsiteY1" fmla="*/ 23601 h 116805"/>
                <a:gd name="connsiteX2" fmla="*/ 84752 w 86744"/>
                <a:gd name="connsiteY2" fmla="*/ 72162 h 116805"/>
                <a:gd name="connsiteX3" fmla="*/ 67395 w 86744"/>
                <a:gd name="connsiteY3" fmla="*/ 117703 h 116805"/>
                <a:gd name="connsiteX4" fmla="*/ 2215 w 86744"/>
                <a:gd name="connsiteY4" fmla="*/ 35210 h 116805"/>
                <a:gd name="connsiteX5" fmla="*/ 17335 w 86744"/>
                <a:gd name="connsiteY5" fmla="*/ 25682 h 116805"/>
                <a:gd name="connsiteX6" fmla="*/ 18543 w 86744"/>
                <a:gd name="connsiteY6" fmla="*/ 898 h 116805"/>
                <a:gd name="connsiteX7" fmla="*/ 48292 w 86744"/>
                <a:gd name="connsiteY7" fmla="*/ 56214 h 11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44" h="116805">
                  <a:moveTo>
                    <a:pt x="48292" y="56214"/>
                  </a:moveTo>
                  <a:cubicBezTo>
                    <a:pt x="65292" y="48184"/>
                    <a:pt x="64174" y="27136"/>
                    <a:pt x="81844" y="23601"/>
                  </a:cubicBezTo>
                  <a:cubicBezTo>
                    <a:pt x="97301" y="39617"/>
                    <a:pt x="82403" y="56616"/>
                    <a:pt x="84752" y="72162"/>
                  </a:cubicBezTo>
                  <a:cubicBezTo>
                    <a:pt x="87593" y="90951"/>
                    <a:pt x="75201" y="101106"/>
                    <a:pt x="67395" y="117703"/>
                  </a:cubicBezTo>
                  <a:lnTo>
                    <a:pt x="2215" y="35210"/>
                  </a:lnTo>
                  <a:lnTo>
                    <a:pt x="17335" y="25682"/>
                  </a:lnTo>
                  <a:cubicBezTo>
                    <a:pt x="17671" y="19173"/>
                    <a:pt x="18029" y="11635"/>
                    <a:pt x="18543" y="898"/>
                  </a:cubicBezTo>
                  <a:cubicBezTo>
                    <a:pt x="37981" y="16511"/>
                    <a:pt x="33082" y="41787"/>
                    <a:pt x="48292" y="56214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2" name="Полилиния: фигура 791">
              <a:extLst>
                <a:ext uri="{FF2B5EF4-FFF2-40B4-BE49-F238E27FC236}">
                  <a16:creationId xmlns:a16="http://schemas.microsoft.com/office/drawing/2014/main" id="{5399E485-840E-4F68-9DBB-D0B33F9E8254}"/>
                </a:ext>
              </a:extLst>
            </p:cNvPr>
            <p:cNvSpPr/>
            <p:nvPr/>
          </p:nvSpPr>
          <p:spPr>
            <a:xfrm>
              <a:off x="6764940" y="1734832"/>
              <a:ext cx="4707" cy="5547"/>
            </a:xfrm>
            <a:custGeom>
              <a:avLst/>
              <a:gdLst>
                <a:gd name="connsiteX0" fmla="*/ 5586 w 4707"/>
                <a:gd name="connsiteY0" fmla="*/ 898 h 5547"/>
                <a:gd name="connsiteX1" fmla="*/ 6861 w 4707"/>
                <a:gd name="connsiteY1" fmla="*/ 4522 h 5547"/>
                <a:gd name="connsiteX2" fmla="*/ 3573 w 4707"/>
                <a:gd name="connsiteY2" fmla="*/ 6445 h 5547"/>
                <a:gd name="connsiteX3" fmla="*/ 2275 w 4707"/>
                <a:gd name="connsiteY3" fmla="*/ 2889 h 5547"/>
                <a:gd name="connsiteX4" fmla="*/ 5586 w 4707"/>
                <a:gd name="connsiteY4" fmla="*/ 898 h 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7" h="5547">
                  <a:moveTo>
                    <a:pt x="5586" y="898"/>
                  </a:moveTo>
                  <a:cubicBezTo>
                    <a:pt x="6078" y="2128"/>
                    <a:pt x="7196" y="3582"/>
                    <a:pt x="6861" y="4522"/>
                  </a:cubicBezTo>
                  <a:cubicBezTo>
                    <a:pt x="6525" y="5461"/>
                    <a:pt x="4624" y="5819"/>
                    <a:pt x="3573" y="6445"/>
                  </a:cubicBezTo>
                  <a:cubicBezTo>
                    <a:pt x="3081" y="5237"/>
                    <a:pt x="1940" y="3761"/>
                    <a:pt x="2275" y="2889"/>
                  </a:cubicBezTo>
                  <a:cubicBezTo>
                    <a:pt x="2611" y="2016"/>
                    <a:pt x="4445" y="1547"/>
                    <a:pt x="558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3" name="Полилиния: фигура 792">
              <a:extLst>
                <a:ext uri="{FF2B5EF4-FFF2-40B4-BE49-F238E27FC236}">
                  <a16:creationId xmlns:a16="http://schemas.microsoft.com/office/drawing/2014/main" id="{86CB661A-6606-44C0-B0A2-F9410B1B0D60}"/>
                </a:ext>
              </a:extLst>
            </p:cNvPr>
            <p:cNvSpPr/>
            <p:nvPr/>
          </p:nvSpPr>
          <p:spPr>
            <a:xfrm>
              <a:off x="6806806" y="3026053"/>
              <a:ext cx="17760" cy="13186"/>
            </a:xfrm>
            <a:custGeom>
              <a:avLst/>
              <a:gdLst>
                <a:gd name="connsiteX0" fmla="*/ 19975 w 17760"/>
                <a:gd name="connsiteY0" fmla="*/ 1290 h 13186"/>
                <a:gd name="connsiteX1" fmla="*/ 2215 w 17760"/>
                <a:gd name="connsiteY1" fmla="*/ 14084 h 13186"/>
                <a:gd name="connsiteX2" fmla="*/ 19975 w 17760"/>
                <a:gd name="connsiteY2" fmla="*/ 1290 h 1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60" h="13186">
                  <a:moveTo>
                    <a:pt x="19975" y="1290"/>
                  </a:moveTo>
                  <a:lnTo>
                    <a:pt x="2215" y="14084"/>
                  </a:lnTo>
                  <a:cubicBezTo>
                    <a:pt x="4026" y="2073"/>
                    <a:pt x="8232" y="-164"/>
                    <a:pt x="19975" y="129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4" name="Полилиния: фигура 793">
              <a:extLst>
                <a:ext uri="{FF2B5EF4-FFF2-40B4-BE49-F238E27FC236}">
                  <a16:creationId xmlns:a16="http://schemas.microsoft.com/office/drawing/2014/main" id="{5D5F3A3A-FD92-43AA-AD22-B302F8718E75}"/>
                </a:ext>
              </a:extLst>
            </p:cNvPr>
            <p:cNvSpPr/>
            <p:nvPr/>
          </p:nvSpPr>
          <p:spPr>
            <a:xfrm>
              <a:off x="6936431" y="5096286"/>
              <a:ext cx="16513" cy="48063"/>
            </a:xfrm>
            <a:custGeom>
              <a:avLst/>
              <a:gdLst>
                <a:gd name="connsiteX0" fmla="*/ 7424 w 16513"/>
                <a:gd name="connsiteY0" fmla="*/ 48962 h 48063"/>
                <a:gd name="connsiteX1" fmla="*/ 4650 w 16513"/>
                <a:gd name="connsiteY1" fmla="*/ 5725 h 48063"/>
                <a:gd name="connsiteX2" fmla="*/ 12658 w 16513"/>
                <a:gd name="connsiteY2" fmla="*/ 960 h 48063"/>
                <a:gd name="connsiteX3" fmla="*/ 18720 w 16513"/>
                <a:gd name="connsiteY3" fmla="*/ 8566 h 48063"/>
                <a:gd name="connsiteX4" fmla="*/ 13821 w 16513"/>
                <a:gd name="connsiteY4" fmla="*/ 48828 h 4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3" h="48063">
                  <a:moveTo>
                    <a:pt x="7424" y="48962"/>
                  </a:moveTo>
                  <a:cubicBezTo>
                    <a:pt x="-1344" y="35385"/>
                    <a:pt x="3308" y="20264"/>
                    <a:pt x="4650" y="5725"/>
                  </a:cubicBezTo>
                  <a:cubicBezTo>
                    <a:pt x="4829" y="3734"/>
                    <a:pt x="10399" y="401"/>
                    <a:pt x="12658" y="960"/>
                  </a:cubicBezTo>
                  <a:cubicBezTo>
                    <a:pt x="15253" y="1609"/>
                    <a:pt x="18921" y="6038"/>
                    <a:pt x="18720" y="8566"/>
                  </a:cubicBezTo>
                  <a:cubicBezTo>
                    <a:pt x="17668" y="21986"/>
                    <a:pt x="15566" y="35407"/>
                    <a:pt x="13821" y="4882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5" name="Полилиния: фигура 794">
              <a:extLst>
                <a:ext uri="{FF2B5EF4-FFF2-40B4-BE49-F238E27FC236}">
                  <a16:creationId xmlns:a16="http://schemas.microsoft.com/office/drawing/2014/main" id="{76C5A852-39DD-4B3B-8FDF-4CC5C112AA75}"/>
                </a:ext>
              </a:extLst>
            </p:cNvPr>
            <p:cNvSpPr/>
            <p:nvPr/>
          </p:nvSpPr>
          <p:spPr>
            <a:xfrm>
              <a:off x="6688659" y="2551372"/>
              <a:ext cx="49866" cy="53140"/>
            </a:xfrm>
            <a:custGeom>
              <a:avLst/>
              <a:gdLst>
                <a:gd name="connsiteX0" fmla="*/ 2215 w 49866"/>
                <a:gd name="connsiteY0" fmla="*/ 53753 h 53140"/>
                <a:gd name="connsiteX1" fmla="*/ 6218 w 49866"/>
                <a:gd name="connsiteY1" fmla="*/ 43464 h 53140"/>
                <a:gd name="connsiteX2" fmla="*/ 39256 w 49866"/>
                <a:gd name="connsiteY2" fmla="*/ 6490 h 53140"/>
                <a:gd name="connsiteX3" fmla="*/ 48337 w 49866"/>
                <a:gd name="connsiteY3" fmla="*/ 898 h 53140"/>
                <a:gd name="connsiteX4" fmla="*/ 45631 w 49866"/>
                <a:gd name="connsiteY4" fmla="*/ 20895 h 53140"/>
                <a:gd name="connsiteX5" fmla="*/ 2215 w 49866"/>
                <a:gd name="connsiteY5" fmla="*/ 53753 h 5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66" h="53140">
                  <a:moveTo>
                    <a:pt x="2215" y="53753"/>
                  </a:moveTo>
                  <a:cubicBezTo>
                    <a:pt x="3758" y="49548"/>
                    <a:pt x="3981" y="44806"/>
                    <a:pt x="6218" y="43464"/>
                  </a:cubicBezTo>
                  <a:cubicBezTo>
                    <a:pt x="21406" y="34674"/>
                    <a:pt x="29324" y="19777"/>
                    <a:pt x="39256" y="6490"/>
                  </a:cubicBezTo>
                  <a:cubicBezTo>
                    <a:pt x="41135" y="3962"/>
                    <a:pt x="44982" y="2889"/>
                    <a:pt x="48337" y="898"/>
                  </a:cubicBezTo>
                  <a:cubicBezTo>
                    <a:pt x="55674" y="9845"/>
                    <a:pt x="50842" y="16824"/>
                    <a:pt x="45631" y="20895"/>
                  </a:cubicBezTo>
                  <a:cubicBezTo>
                    <a:pt x="31785" y="31721"/>
                    <a:pt x="28966" y="56997"/>
                    <a:pt x="2215" y="5375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6" name="Полилиния: фигура 795">
              <a:extLst>
                <a:ext uri="{FF2B5EF4-FFF2-40B4-BE49-F238E27FC236}">
                  <a16:creationId xmlns:a16="http://schemas.microsoft.com/office/drawing/2014/main" id="{3AC50DA6-5309-4EAA-A586-7C982056B779}"/>
                </a:ext>
              </a:extLst>
            </p:cNvPr>
            <p:cNvSpPr/>
            <p:nvPr/>
          </p:nvSpPr>
          <p:spPr>
            <a:xfrm>
              <a:off x="6663518" y="2546876"/>
              <a:ext cx="29845" cy="34446"/>
            </a:xfrm>
            <a:custGeom>
              <a:avLst/>
              <a:gdLst>
                <a:gd name="connsiteX0" fmla="*/ 2215 w 29845"/>
                <a:gd name="connsiteY0" fmla="*/ 35345 h 34446"/>
                <a:gd name="connsiteX1" fmla="*/ 32008 w 29845"/>
                <a:gd name="connsiteY1" fmla="*/ 898 h 34446"/>
                <a:gd name="connsiteX2" fmla="*/ 2215 w 29845"/>
                <a:gd name="connsiteY2" fmla="*/ 35345 h 3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5" h="34446">
                  <a:moveTo>
                    <a:pt x="2215" y="35345"/>
                  </a:moveTo>
                  <a:cubicBezTo>
                    <a:pt x="7471" y="20530"/>
                    <a:pt x="18096" y="8235"/>
                    <a:pt x="32008" y="898"/>
                  </a:cubicBezTo>
                  <a:cubicBezTo>
                    <a:pt x="33239" y="24317"/>
                    <a:pt x="11922" y="25100"/>
                    <a:pt x="2215" y="353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7" name="Полилиния: фигура 796">
              <a:extLst>
                <a:ext uri="{FF2B5EF4-FFF2-40B4-BE49-F238E27FC236}">
                  <a16:creationId xmlns:a16="http://schemas.microsoft.com/office/drawing/2014/main" id="{F7DF9799-F297-4A09-9D02-15A9A0B438FD}"/>
                </a:ext>
              </a:extLst>
            </p:cNvPr>
            <p:cNvSpPr/>
            <p:nvPr/>
          </p:nvSpPr>
          <p:spPr>
            <a:xfrm>
              <a:off x="5343587" y="1928001"/>
              <a:ext cx="18833" cy="9803"/>
            </a:xfrm>
            <a:custGeom>
              <a:avLst/>
              <a:gdLst>
                <a:gd name="connsiteX0" fmla="*/ 2215 w 18833"/>
                <a:gd name="connsiteY0" fmla="*/ 1502 h 9803"/>
                <a:gd name="connsiteX1" fmla="*/ 15367 w 18833"/>
                <a:gd name="connsiteY1" fmla="*/ 3873 h 9803"/>
                <a:gd name="connsiteX2" fmla="*/ 21048 w 18833"/>
                <a:gd name="connsiteY2" fmla="*/ 7362 h 9803"/>
                <a:gd name="connsiteX3" fmla="*/ 2796 w 18833"/>
                <a:gd name="connsiteY3" fmla="*/ 898 h 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3" h="9803">
                  <a:moveTo>
                    <a:pt x="2215" y="1502"/>
                  </a:moveTo>
                  <a:cubicBezTo>
                    <a:pt x="6688" y="2262"/>
                    <a:pt x="11162" y="2777"/>
                    <a:pt x="15367" y="3873"/>
                  </a:cubicBezTo>
                  <a:cubicBezTo>
                    <a:pt x="17402" y="4769"/>
                    <a:pt x="19326" y="5943"/>
                    <a:pt x="21048" y="7362"/>
                  </a:cubicBezTo>
                  <a:cubicBezTo>
                    <a:pt x="10983" y="12574"/>
                    <a:pt x="10983" y="12574"/>
                    <a:pt x="279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8" name="Полилиния: фигура 797">
              <a:extLst>
                <a:ext uri="{FF2B5EF4-FFF2-40B4-BE49-F238E27FC236}">
                  <a16:creationId xmlns:a16="http://schemas.microsoft.com/office/drawing/2014/main" id="{4155E6FB-4C0C-4AE0-A16A-F5C6AEB1999E}"/>
                </a:ext>
              </a:extLst>
            </p:cNvPr>
            <p:cNvSpPr/>
            <p:nvPr/>
          </p:nvSpPr>
          <p:spPr>
            <a:xfrm>
              <a:off x="7189205" y="3217489"/>
              <a:ext cx="63080" cy="82112"/>
            </a:xfrm>
            <a:custGeom>
              <a:avLst/>
              <a:gdLst>
                <a:gd name="connsiteX0" fmla="*/ 6266 w 63080"/>
                <a:gd name="connsiteY0" fmla="*/ 83011 h 82112"/>
                <a:gd name="connsiteX1" fmla="*/ 8503 w 63080"/>
                <a:gd name="connsiteY1" fmla="*/ 65564 h 82112"/>
                <a:gd name="connsiteX2" fmla="*/ 17785 w 63080"/>
                <a:gd name="connsiteY2" fmla="*/ 25615 h 82112"/>
                <a:gd name="connsiteX3" fmla="*/ 65295 w 63080"/>
                <a:gd name="connsiteY3" fmla="*/ 898 h 82112"/>
                <a:gd name="connsiteX4" fmla="*/ 47222 w 63080"/>
                <a:gd name="connsiteY4" fmla="*/ 32705 h 82112"/>
                <a:gd name="connsiteX5" fmla="*/ 26800 w 63080"/>
                <a:gd name="connsiteY5" fmla="*/ 31654 h 82112"/>
                <a:gd name="connsiteX6" fmla="*/ 6266 w 63080"/>
                <a:gd name="connsiteY6" fmla="*/ 83011 h 8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80" h="82112">
                  <a:moveTo>
                    <a:pt x="6266" y="83011"/>
                  </a:moveTo>
                  <a:cubicBezTo>
                    <a:pt x="7519" y="74869"/>
                    <a:pt x="10739" y="68114"/>
                    <a:pt x="8503" y="65564"/>
                  </a:cubicBezTo>
                  <a:cubicBezTo>
                    <a:pt x="-5880" y="47669"/>
                    <a:pt x="7519" y="37224"/>
                    <a:pt x="17785" y="25615"/>
                  </a:cubicBezTo>
                  <a:cubicBezTo>
                    <a:pt x="29305" y="12597"/>
                    <a:pt x="43710" y="5886"/>
                    <a:pt x="65295" y="898"/>
                  </a:cubicBezTo>
                  <a:lnTo>
                    <a:pt x="47222" y="32705"/>
                  </a:lnTo>
                  <a:lnTo>
                    <a:pt x="26800" y="31654"/>
                  </a:lnTo>
                  <a:cubicBezTo>
                    <a:pt x="43531" y="54917"/>
                    <a:pt x="43195" y="55655"/>
                    <a:pt x="6266" y="8301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9" name="Полилиния: фигура 798">
              <a:extLst>
                <a:ext uri="{FF2B5EF4-FFF2-40B4-BE49-F238E27FC236}">
                  <a16:creationId xmlns:a16="http://schemas.microsoft.com/office/drawing/2014/main" id="{8A49326A-3C6B-4861-B860-C10AC0B7981C}"/>
                </a:ext>
              </a:extLst>
            </p:cNvPr>
            <p:cNvSpPr/>
            <p:nvPr/>
          </p:nvSpPr>
          <p:spPr>
            <a:xfrm>
              <a:off x="6944503" y="1992197"/>
              <a:ext cx="25477" cy="23665"/>
            </a:xfrm>
            <a:custGeom>
              <a:avLst/>
              <a:gdLst>
                <a:gd name="connsiteX0" fmla="*/ 26305 w 25477"/>
                <a:gd name="connsiteY0" fmla="*/ 898 h 23665"/>
                <a:gd name="connsiteX1" fmla="*/ 3489 w 25477"/>
                <a:gd name="connsiteY1" fmla="*/ 24563 h 23665"/>
                <a:gd name="connsiteX2" fmla="*/ 2215 w 25477"/>
                <a:gd name="connsiteY2" fmla="*/ 23266 h 23665"/>
                <a:gd name="connsiteX3" fmla="*/ 27692 w 25477"/>
                <a:gd name="connsiteY3" fmla="*/ 2151 h 2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77" h="23665">
                  <a:moveTo>
                    <a:pt x="26305" y="898"/>
                  </a:moveTo>
                  <a:lnTo>
                    <a:pt x="3489" y="24563"/>
                  </a:lnTo>
                  <a:lnTo>
                    <a:pt x="2215" y="23266"/>
                  </a:lnTo>
                  <a:lnTo>
                    <a:pt x="27692" y="2151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0" name="Полилиния: фигура 799">
              <a:extLst>
                <a:ext uri="{FF2B5EF4-FFF2-40B4-BE49-F238E27FC236}">
                  <a16:creationId xmlns:a16="http://schemas.microsoft.com/office/drawing/2014/main" id="{E0D578FC-451F-49DB-B653-D83468B622D2}"/>
                </a:ext>
              </a:extLst>
            </p:cNvPr>
            <p:cNvSpPr/>
            <p:nvPr/>
          </p:nvSpPr>
          <p:spPr>
            <a:xfrm>
              <a:off x="6599523" y="3581638"/>
              <a:ext cx="17894" cy="9148"/>
            </a:xfrm>
            <a:custGeom>
              <a:avLst/>
              <a:gdLst>
                <a:gd name="connsiteX0" fmla="*/ 20109 w 17894"/>
                <a:gd name="connsiteY0" fmla="*/ 9487 h 9148"/>
                <a:gd name="connsiteX1" fmla="*/ 2215 w 17894"/>
                <a:gd name="connsiteY1" fmla="*/ 898 h 9148"/>
                <a:gd name="connsiteX2" fmla="*/ 19639 w 17894"/>
                <a:gd name="connsiteY2" fmla="*/ 9845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94" h="9148">
                  <a:moveTo>
                    <a:pt x="20109" y="9487"/>
                  </a:moveTo>
                  <a:cubicBezTo>
                    <a:pt x="8925" y="10717"/>
                    <a:pt x="8925" y="10717"/>
                    <a:pt x="2215" y="898"/>
                  </a:cubicBezTo>
                  <a:cubicBezTo>
                    <a:pt x="9931" y="4924"/>
                    <a:pt x="14741" y="7429"/>
                    <a:pt x="19639" y="98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1" name="Полилиния: фигура 800">
              <a:extLst>
                <a:ext uri="{FF2B5EF4-FFF2-40B4-BE49-F238E27FC236}">
                  <a16:creationId xmlns:a16="http://schemas.microsoft.com/office/drawing/2014/main" id="{2313D380-427F-4298-8D2D-79DC7917A15A}"/>
                </a:ext>
              </a:extLst>
            </p:cNvPr>
            <p:cNvSpPr/>
            <p:nvPr/>
          </p:nvSpPr>
          <p:spPr>
            <a:xfrm>
              <a:off x="6927660" y="2168635"/>
              <a:ext cx="9575" cy="19639"/>
            </a:xfrm>
            <a:custGeom>
              <a:avLst/>
              <a:gdLst>
                <a:gd name="connsiteX0" fmla="*/ 2774 w 9575"/>
                <a:gd name="connsiteY0" fmla="*/ 20537 h 19639"/>
                <a:gd name="connsiteX1" fmla="*/ 8522 w 9575"/>
                <a:gd name="connsiteY1" fmla="*/ 898 h 19639"/>
                <a:gd name="connsiteX2" fmla="*/ 2215 w 9575"/>
                <a:gd name="connsiteY2" fmla="*/ 19978 h 1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75" h="19639">
                  <a:moveTo>
                    <a:pt x="2774" y="20537"/>
                  </a:moveTo>
                  <a:cubicBezTo>
                    <a:pt x="4541" y="14475"/>
                    <a:pt x="6330" y="8414"/>
                    <a:pt x="8522" y="898"/>
                  </a:cubicBezTo>
                  <a:cubicBezTo>
                    <a:pt x="13622" y="12328"/>
                    <a:pt x="13622" y="12328"/>
                    <a:pt x="2215" y="1997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2" name="Полилиния: фигура 801">
              <a:extLst>
                <a:ext uri="{FF2B5EF4-FFF2-40B4-BE49-F238E27FC236}">
                  <a16:creationId xmlns:a16="http://schemas.microsoft.com/office/drawing/2014/main" id="{14E71741-64A5-437E-AA86-D3295D36438E}"/>
                </a:ext>
              </a:extLst>
            </p:cNvPr>
            <p:cNvSpPr/>
            <p:nvPr/>
          </p:nvSpPr>
          <p:spPr>
            <a:xfrm>
              <a:off x="6154738" y="4759219"/>
              <a:ext cx="8521" cy="14650"/>
            </a:xfrm>
            <a:custGeom>
              <a:avLst/>
              <a:gdLst>
                <a:gd name="connsiteX0" fmla="*/ 10132 w 8521"/>
                <a:gd name="connsiteY0" fmla="*/ 898 h 14650"/>
                <a:gd name="connsiteX1" fmla="*/ 7090 w 8521"/>
                <a:gd name="connsiteY1" fmla="*/ 15549 h 14650"/>
                <a:gd name="connsiteX2" fmla="*/ 10736 w 8521"/>
                <a:gd name="connsiteY2" fmla="*/ 1480 h 1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1" h="14650">
                  <a:moveTo>
                    <a:pt x="10132" y="898"/>
                  </a:moveTo>
                  <a:cubicBezTo>
                    <a:pt x="9103" y="5774"/>
                    <a:pt x="8096" y="10673"/>
                    <a:pt x="7090" y="15549"/>
                  </a:cubicBezTo>
                  <a:cubicBezTo>
                    <a:pt x="-2730" y="5953"/>
                    <a:pt x="4271" y="3850"/>
                    <a:pt x="10736" y="148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3" name="Полилиния: фигура 802">
              <a:extLst>
                <a:ext uri="{FF2B5EF4-FFF2-40B4-BE49-F238E27FC236}">
                  <a16:creationId xmlns:a16="http://schemas.microsoft.com/office/drawing/2014/main" id="{8773E70C-74ED-486A-9C1F-8AD284F54F4B}"/>
                </a:ext>
              </a:extLst>
            </p:cNvPr>
            <p:cNvSpPr/>
            <p:nvPr/>
          </p:nvSpPr>
          <p:spPr>
            <a:xfrm>
              <a:off x="5145855" y="2679048"/>
              <a:ext cx="39214" cy="73590"/>
            </a:xfrm>
            <a:custGeom>
              <a:avLst/>
              <a:gdLst>
                <a:gd name="connsiteX0" fmla="*/ 32568 w 39214"/>
                <a:gd name="connsiteY0" fmla="*/ 74488 h 73590"/>
                <a:gd name="connsiteX1" fmla="*/ 2215 w 39214"/>
                <a:gd name="connsiteY1" fmla="*/ 19016 h 73590"/>
                <a:gd name="connsiteX2" fmla="*/ 16888 w 39214"/>
                <a:gd name="connsiteY2" fmla="*/ 25726 h 73590"/>
                <a:gd name="connsiteX3" fmla="*/ 16888 w 39214"/>
                <a:gd name="connsiteY3" fmla="*/ 898 h 73590"/>
                <a:gd name="connsiteX4" fmla="*/ 40665 w 39214"/>
                <a:gd name="connsiteY4" fmla="*/ 53753 h 73590"/>
                <a:gd name="connsiteX5" fmla="*/ 38831 w 39214"/>
                <a:gd name="connsiteY5" fmla="*/ 73773 h 73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14" h="73590">
                  <a:moveTo>
                    <a:pt x="32568" y="74488"/>
                  </a:moveTo>
                  <a:cubicBezTo>
                    <a:pt x="27155" y="53999"/>
                    <a:pt x="5726" y="43173"/>
                    <a:pt x="2215" y="19016"/>
                  </a:cubicBezTo>
                  <a:lnTo>
                    <a:pt x="16888" y="25726"/>
                  </a:lnTo>
                  <a:lnTo>
                    <a:pt x="16888" y="898"/>
                  </a:lnTo>
                  <a:cubicBezTo>
                    <a:pt x="24090" y="16556"/>
                    <a:pt x="33328" y="34785"/>
                    <a:pt x="40665" y="53753"/>
                  </a:cubicBezTo>
                  <a:cubicBezTo>
                    <a:pt x="42902" y="59368"/>
                    <a:pt x="39591" y="67040"/>
                    <a:pt x="38831" y="73773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4" name="Полилиния: фигура 803">
              <a:extLst>
                <a:ext uri="{FF2B5EF4-FFF2-40B4-BE49-F238E27FC236}">
                  <a16:creationId xmlns:a16="http://schemas.microsoft.com/office/drawing/2014/main" id="{9F7A4CA3-E1A3-4B90-A368-EC32AAB2ABE8}"/>
                </a:ext>
              </a:extLst>
            </p:cNvPr>
            <p:cNvSpPr/>
            <p:nvPr/>
          </p:nvSpPr>
          <p:spPr>
            <a:xfrm>
              <a:off x="4954520" y="2615949"/>
              <a:ext cx="8758" cy="10333"/>
            </a:xfrm>
            <a:custGeom>
              <a:avLst/>
              <a:gdLst>
                <a:gd name="connsiteX0" fmla="*/ 2774 w 8758"/>
                <a:gd name="connsiteY0" fmla="*/ 11232 h 10333"/>
                <a:gd name="connsiteX1" fmla="*/ 10088 w 8758"/>
                <a:gd name="connsiteY1" fmla="*/ 898 h 10333"/>
                <a:gd name="connsiteX2" fmla="*/ 2215 w 8758"/>
                <a:gd name="connsiteY2" fmla="*/ 10650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8" h="10333">
                  <a:moveTo>
                    <a:pt x="2774" y="11232"/>
                  </a:moveTo>
                  <a:lnTo>
                    <a:pt x="10088" y="898"/>
                  </a:lnTo>
                  <a:cubicBezTo>
                    <a:pt x="13264" y="10293"/>
                    <a:pt x="7247" y="9845"/>
                    <a:pt x="2215" y="1065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5" name="Полилиния: фигура 804">
              <a:extLst>
                <a:ext uri="{FF2B5EF4-FFF2-40B4-BE49-F238E27FC236}">
                  <a16:creationId xmlns:a16="http://schemas.microsoft.com/office/drawing/2014/main" id="{E553AD87-7ED1-4517-BFB8-6071E359B55D}"/>
                </a:ext>
              </a:extLst>
            </p:cNvPr>
            <p:cNvSpPr/>
            <p:nvPr/>
          </p:nvSpPr>
          <p:spPr>
            <a:xfrm>
              <a:off x="7053323" y="6702006"/>
              <a:ext cx="38773" cy="63256"/>
            </a:xfrm>
            <a:custGeom>
              <a:avLst/>
              <a:gdLst>
                <a:gd name="connsiteX0" fmla="*/ 2215 w 38773"/>
                <a:gd name="connsiteY0" fmla="*/ 64155 h 63256"/>
                <a:gd name="connsiteX1" fmla="*/ 34536 w 38773"/>
                <a:gd name="connsiteY1" fmla="*/ 898 h 63256"/>
                <a:gd name="connsiteX2" fmla="*/ 39457 w 38773"/>
                <a:gd name="connsiteY2" fmla="*/ 1927 h 63256"/>
                <a:gd name="connsiteX3" fmla="*/ 40307 w 38773"/>
                <a:gd name="connsiteY3" fmla="*/ 14676 h 63256"/>
                <a:gd name="connsiteX4" fmla="*/ 14092 w 38773"/>
                <a:gd name="connsiteY4" fmla="*/ 54783 h 63256"/>
                <a:gd name="connsiteX5" fmla="*/ 2215 w 38773"/>
                <a:gd name="connsiteY5" fmla="*/ 64155 h 6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73" h="63256">
                  <a:moveTo>
                    <a:pt x="2215" y="64155"/>
                  </a:moveTo>
                  <a:cubicBezTo>
                    <a:pt x="6822" y="35412"/>
                    <a:pt x="21093" y="18390"/>
                    <a:pt x="34536" y="898"/>
                  </a:cubicBezTo>
                  <a:lnTo>
                    <a:pt x="39457" y="1927"/>
                  </a:lnTo>
                  <a:cubicBezTo>
                    <a:pt x="39837" y="6244"/>
                    <a:pt x="42096" y="11635"/>
                    <a:pt x="40307" y="14676"/>
                  </a:cubicBezTo>
                  <a:cubicBezTo>
                    <a:pt x="32232" y="28433"/>
                    <a:pt x="23173" y="41652"/>
                    <a:pt x="14092" y="54783"/>
                  </a:cubicBezTo>
                  <a:cubicBezTo>
                    <a:pt x="12146" y="57579"/>
                    <a:pt x="8567" y="59234"/>
                    <a:pt x="2215" y="6415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6" name="Полилиния: фигура 805">
              <a:extLst>
                <a:ext uri="{FF2B5EF4-FFF2-40B4-BE49-F238E27FC236}">
                  <a16:creationId xmlns:a16="http://schemas.microsoft.com/office/drawing/2014/main" id="{6CA7D8B3-7F80-4008-89E9-9D67D35FA0FE}"/>
                </a:ext>
              </a:extLst>
            </p:cNvPr>
            <p:cNvSpPr/>
            <p:nvPr/>
          </p:nvSpPr>
          <p:spPr>
            <a:xfrm>
              <a:off x="6958115" y="6630853"/>
              <a:ext cx="43913" cy="52564"/>
            </a:xfrm>
            <a:custGeom>
              <a:avLst/>
              <a:gdLst>
                <a:gd name="connsiteX0" fmla="*/ 3634 w 43913"/>
                <a:gd name="connsiteY0" fmla="*/ 53463 h 52564"/>
                <a:gd name="connsiteX1" fmla="*/ 20679 w 43913"/>
                <a:gd name="connsiteY1" fmla="*/ 22640 h 52564"/>
                <a:gd name="connsiteX2" fmla="*/ 38081 w 43913"/>
                <a:gd name="connsiteY2" fmla="*/ 898 h 52564"/>
                <a:gd name="connsiteX3" fmla="*/ 37522 w 43913"/>
                <a:gd name="connsiteY3" fmla="*/ 1346 h 52564"/>
                <a:gd name="connsiteX4" fmla="*/ 40899 w 43913"/>
                <a:gd name="connsiteY4" fmla="*/ 19777 h 52564"/>
                <a:gd name="connsiteX5" fmla="*/ 3053 w 43913"/>
                <a:gd name="connsiteY5" fmla="*/ 52881 h 5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13" h="52564">
                  <a:moveTo>
                    <a:pt x="3634" y="53463"/>
                  </a:moveTo>
                  <a:cubicBezTo>
                    <a:pt x="78" y="33511"/>
                    <a:pt x="2315" y="28702"/>
                    <a:pt x="20679" y="22640"/>
                  </a:cubicBezTo>
                  <a:cubicBezTo>
                    <a:pt x="31706" y="18994"/>
                    <a:pt x="38864" y="13447"/>
                    <a:pt x="38081" y="898"/>
                  </a:cubicBezTo>
                  <a:lnTo>
                    <a:pt x="37522" y="1346"/>
                  </a:lnTo>
                  <a:cubicBezTo>
                    <a:pt x="49041" y="5596"/>
                    <a:pt x="47766" y="13178"/>
                    <a:pt x="40899" y="19777"/>
                  </a:cubicBezTo>
                  <a:cubicBezTo>
                    <a:pt x="28820" y="31363"/>
                    <a:pt x="15713" y="41899"/>
                    <a:pt x="3053" y="52881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7" name="Полилиния: фигура 806">
              <a:extLst>
                <a:ext uri="{FF2B5EF4-FFF2-40B4-BE49-F238E27FC236}">
                  <a16:creationId xmlns:a16="http://schemas.microsoft.com/office/drawing/2014/main" id="{C63957BE-2F92-4159-93DA-5A9403C6F045}"/>
                </a:ext>
              </a:extLst>
            </p:cNvPr>
            <p:cNvSpPr/>
            <p:nvPr/>
          </p:nvSpPr>
          <p:spPr>
            <a:xfrm>
              <a:off x="6754219" y="6607300"/>
              <a:ext cx="35967" cy="31476"/>
            </a:xfrm>
            <a:custGeom>
              <a:avLst/>
              <a:gdLst>
                <a:gd name="connsiteX0" fmla="*/ 2215 w 35967"/>
                <a:gd name="connsiteY0" fmla="*/ 31967 h 31476"/>
                <a:gd name="connsiteX1" fmla="*/ 38182 w 35967"/>
                <a:gd name="connsiteY1" fmla="*/ 898 h 31476"/>
                <a:gd name="connsiteX2" fmla="*/ 2215 w 35967"/>
                <a:gd name="connsiteY2" fmla="*/ 31967 h 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967" h="31476">
                  <a:moveTo>
                    <a:pt x="2215" y="31967"/>
                  </a:moveTo>
                  <a:cubicBezTo>
                    <a:pt x="10759" y="17026"/>
                    <a:pt x="22055" y="7944"/>
                    <a:pt x="38182" y="898"/>
                  </a:cubicBezTo>
                  <a:cubicBezTo>
                    <a:pt x="36773" y="20671"/>
                    <a:pt x="19885" y="35009"/>
                    <a:pt x="2215" y="3196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8" name="Полилиния: фигура 807">
              <a:extLst>
                <a:ext uri="{FF2B5EF4-FFF2-40B4-BE49-F238E27FC236}">
                  <a16:creationId xmlns:a16="http://schemas.microsoft.com/office/drawing/2014/main" id="{AF744DFE-B073-40DA-80B3-FA9470E0CF13}"/>
                </a:ext>
              </a:extLst>
            </p:cNvPr>
            <p:cNvSpPr/>
            <p:nvPr/>
          </p:nvSpPr>
          <p:spPr>
            <a:xfrm>
              <a:off x="6904912" y="6696526"/>
              <a:ext cx="40955" cy="45339"/>
            </a:xfrm>
            <a:custGeom>
              <a:avLst/>
              <a:gdLst>
                <a:gd name="connsiteX0" fmla="*/ 42566 w 40955"/>
                <a:gd name="connsiteY0" fmla="*/ 898 h 45339"/>
                <a:gd name="connsiteX1" fmla="*/ 21675 w 40955"/>
                <a:gd name="connsiteY1" fmla="*/ 38588 h 45339"/>
                <a:gd name="connsiteX2" fmla="*/ 2215 w 40955"/>
                <a:gd name="connsiteY2" fmla="*/ 45656 h 45339"/>
                <a:gd name="connsiteX3" fmla="*/ 2841 w 40955"/>
                <a:gd name="connsiteY3" fmla="*/ 46238 h 45339"/>
                <a:gd name="connsiteX4" fmla="*/ 16687 w 40955"/>
                <a:gd name="connsiteY4" fmla="*/ 21879 h 45339"/>
                <a:gd name="connsiteX5" fmla="*/ 43170 w 40955"/>
                <a:gd name="connsiteY5" fmla="*/ 1502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955" h="45339">
                  <a:moveTo>
                    <a:pt x="42566" y="898"/>
                  </a:moveTo>
                  <a:cubicBezTo>
                    <a:pt x="35856" y="13603"/>
                    <a:pt x="30085" y="27091"/>
                    <a:pt x="21675" y="38588"/>
                  </a:cubicBezTo>
                  <a:cubicBezTo>
                    <a:pt x="18275" y="43218"/>
                    <a:pt x="8880" y="43442"/>
                    <a:pt x="2215" y="45656"/>
                  </a:cubicBezTo>
                  <a:lnTo>
                    <a:pt x="2841" y="46238"/>
                  </a:lnTo>
                  <a:cubicBezTo>
                    <a:pt x="3177" y="35703"/>
                    <a:pt x="8791" y="28097"/>
                    <a:pt x="16687" y="21879"/>
                  </a:cubicBezTo>
                  <a:cubicBezTo>
                    <a:pt x="25432" y="14990"/>
                    <a:pt x="34335" y="8280"/>
                    <a:pt x="43170" y="1502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9" name="Полилиния: фигура 808">
              <a:extLst>
                <a:ext uri="{FF2B5EF4-FFF2-40B4-BE49-F238E27FC236}">
                  <a16:creationId xmlns:a16="http://schemas.microsoft.com/office/drawing/2014/main" id="{858E2B91-B4EB-42FE-A099-FE0E4F4CFDC8}"/>
                </a:ext>
              </a:extLst>
            </p:cNvPr>
            <p:cNvSpPr/>
            <p:nvPr/>
          </p:nvSpPr>
          <p:spPr>
            <a:xfrm>
              <a:off x="7041714" y="6590278"/>
              <a:ext cx="31225" cy="22703"/>
            </a:xfrm>
            <a:custGeom>
              <a:avLst/>
              <a:gdLst>
                <a:gd name="connsiteX0" fmla="*/ 2215 w 31225"/>
                <a:gd name="connsiteY0" fmla="*/ 23601 h 22703"/>
                <a:gd name="connsiteX1" fmla="*/ 29302 w 31225"/>
                <a:gd name="connsiteY1" fmla="*/ 898 h 22703"/>
                <a:gd name="connsiteX2" fmla="*/ 33440 w 31225"/>
                <a:gd name="connsiteY2" fmla="*/ 19419 h 2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25" h="22703">
                  <a:moveTo>
                    <a:pt x="2215" y="23601"/>
                  </a:moveTo>
                  <a:cubicBezTo>
                    <a:pt x="6017" y="6132"/>
                    <a:pt x="16866" y="3202"/>
                    <a:pt x="29302" y="898"/>
                  </a:cubicBezTo>
                  <a:cubicBezTo>
                    <a:pt x="30644" y="6915"/>
                    <a:pt x="31852" y="12350"/>
                    <a:pt x="33440" y="1941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0" name="Полилиния: фигура 809">
              <a:extLst>
                <a:ext uri="{FF2B5EF4-FFF2-40B4-BE49-F238E27FC236}">
                  <a16:creationId xmlns:a16="http://schemas.microsoft.com/office/drawing/2014/main" id="{B59B4AC2-9B90-4E1E-A76A-8187C62BCB7A}"/>
                </a:ext>
              </a:extLst>
            </p:cNvPr>
            <p:cNvSpPr/>
            <p:nvPr/>
          </p:nvSpPr>
          <p:spPr>
            <a:xfrm>
              <a:off x="6955240" y="6592524"/>
              <a:ext cx="26506" cy="18602"/>
            </a:xfrm>
            <a:custGeom>
              <a:avLst/>
              <a:gdLst>
                <a:gd name="connsiteX0" fmla="*/ 28721 w 26506"/>
                <a:gd name="connsiteY0" fmla="*/ 3930 h 18602"/>
                <a:gd name="connsiteX1" fmla="*/ 2215 w 26506"/>
                <a:gd name="connsiteY1" fmla="*/ 16904 h 18602"/>
                <a:gd name="connsiteX2" fmla="*/ 28721 w 26506"/>
                <a:gd name="connsiteY2" fmla="*/ 3930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06" h="18602">
                  <a:moveTo>
                    <a:pt x="28721" y="3930"/>
                  </a:moveTo>
                  <a:cubicBezTo>
                    <a:pt x="22010" y="16054"/>
                    <a:pt x="15680" y="23816"/>
                    <a:pt x="2215" y="16904"/>
                  </a:cubicBezTo>
                  <a:cubicBezTo>
                    <a:pt x="8858" y="-1035"/>
                    <a:pt x="9641" y="-1483"/>
                    <a:pt x="28721" y="393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1" name="Полилиния: фигура 810">
              <a:extLst>
                <a:ext uri="{FF2B5EF4-FFF2-40B4-BE49-F238E27FC236}">
                  <a16:creationId xmlns:a16="http://schemas.microsoft.com/office/drawing/2014/main" id="{16F2F774-B685-42A9-B055-F6A7C9581C18}"/>
                </a:ext>
              </a:extLst>
            </p:cNvPr>
            <p:cNvSpPr/>
            <p:nvPr/>
          </p:nvSpPr>
          <p:spPr>
            <a:xfrm>
              <a:off x="7130023" y="6691426"/>
              <a:ext cx="25007" cy="28004"/>
            </a:xfrm>
            <a:custGeom>
              <a:avLst/>
              <a:gdLst>
                <a:gd name="connsiteX0" fmla="*/ 2215 w 25007"/>
                <a:gd name="connsiteY0" fmla="*/ 898 h 28004"/>
                <a:gd name="connsiteX1" fmla="*/ 27222 w 25007"/>
                <a:gd name="connsiteY1" fmla="*/ 28903 h 28004"/>
                <a:gd name="connsiteX2" fmla="*/ 2215 w 25007"/>
                <a:gd name="connsiteY2" fmla="*/ 898 h 2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07" h="28004">
                  <a:moveTo>
                    <a:pt x="2215" y="898"/>
                  </a:moveTo>
                  <a:lnTo>
                    <a:pt x="27222" y="28903"/>
                  </a:lnTo>
                  <a:cubicBezTo>
                    <a:pt x="8433" y="27695"/>
                    <a:pt x="7068" y="26263"/>
                    <a:pt x="2215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2" name="Полилиния: фигура 811">
              <a:extLst>
                <a:ext uri="{FF2B5EF4-FFF2-40B4-BE49-F238E27FC236}">
                  <a16:creationId xmlns:a16="http://schemas.microsoft.com/office/drawing/2014/main" id="{531BFD4F-55EB-4C9E-8A9C-F7197C1B5A80}"/>
                </a:ext>
              </a:extLst>
            </p:cNvPr>
            <p:cNvSpPr/>
            <p:nvPr/>
          </p:nvSpPr>
          <p:spPr>
            <a:xfrm>
              <a:off x="6928421" y="6625440"/>
              <a:ext cx="20131" cy="20511"/>
            </a:xfrm>
            <a:custGeom>
              <a:avLst/>
              <a:gdLst>
                <a:gd name="connsiteX0" fmla="*/ 22346 w 20131"/>
                <a:gd name="connsiteY0" fmla="*/ 898 h 20511"/>
                <a:gd name="connsiteX1" fmla="*/ 2215 w 20131"/>
                <a:gd name="connsiteY1" fmla="*/ 21409 h 20511"/>
                <a:gd name="connsiteX2" fmla="*/ 22346 w 20131"/>
                <a:gd name="connsiteY2" fmla="*/ 898 h 2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31" h="20511">
                  <a:moveTo>
                    <a:pt x="22346" y="898"/>
                  </a:moveTo>
                  <a:cubicBezTo>
                    <a:pt x="20377" y="11388"/>
                    <a:pt x="14696" y="17607"/>
                    <a:pt x="2215" y="21409"/>
                  </a:cubicBezTo>
                  <a:cubicBezTo>
                    <a:pt x="4630" y="6669"/>
                    <a:pt x="14964" y="5170"/>
                    <a:pt x="22346" y="89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3" name="Полилиния: фигура 812">
              <a:extLst>
                <a:ext uri="{FF2B5EF4-FFF2-40B4-BE49-F238E27FC236}">
                  <a16:creationId xmlns:a16="http://schemas.microsoft.com/office/drawing/2014/main" id="{0A3563CA-C8B6-4DD2-9A89-7A77FB5D1FDD}"/>
                </a:ext>
              </a:extLst>
            </p:cNvPr>
            <p:cNvSpPr/>
            <p:nvPr/>
          </p:nvSpPr>
          <p:spPr>
            <a:xfrm>
              <a:off x="6872590" y="6581957"/>
              <a:ext cx="15098" cy="17804"/>
            </a:xfrm>
            <a:custGeom>
              <a:avLst/>
              <a:gdLst>
                <a:gd name="connsiteX0" fmla="*/ 17313 w 15098"/>
                <a:gd name="connsiteY0" fmla="*/ 3962 h 17804"/>
                <a:gd name="connsiteX1" fmla="*/ 6487 w 15098"/>
                <a:gd name="connsiteY1" fmla="*/ 18703 h 17804"/>
                <a:gd name="connsiteX2" fmla="*/ 2215 w 15098"/>
                <a:gd name="connsiteY2" fmla="*/ 15593 h 17804"/>
                <a:gd name="connsiteX3" fmla="*/ 13085 w 15098"/>
                <a:gd name="connsiteY3" fmla="*/ 898 h 1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8" h="17804">
                  <a:moveTo>
                    <a:pt x="17313" y="3962"/>
                  </a:moveTo>
                  <a:lnTo>
                    <a:pt x="6487" y="18703"/>
                  </a:lnTo>
                  <a:cubicBezTo>
                    <a:pt x="5078" y="17652"/>
                    <a:pt x="3646" y="16623"/>
                    <a:pt x="2215" y="15593"/>
                  </a:cubicBezTo>
                  <a:lnTo>
                    <a:pt x="13085" y="898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4" name="Полилиния: фигура 813">
              <a:extLst>
                <a:ext uri="{FF2B5EF4-FFF2-40B4-BE49-F238E27FC236}">
                  <a16:creationId xmlns:a16="http://schemas.microsoft.com/office/drawing/2014/main" id="{B1060123-81E5-4D98-A491-1121CD44D4B3}"/>
                </a:ext>
              </a:extLst>
            </p:cNvPr>
            <p:cNvSpPr/>
            <p:nvPr/>
          </p:nvSpPr>
          <p:spPr>
            <a:xfrm>
              <a:off x="6995077" y="6667783"/>
              <a:ext cx="11049" cy="12660"/>
            </a:xfrm>
            <a:custGeom>
              <a:avLst/>
              <a:gdLst>
                <a:gd name="connsiteX0" fmla="*/ 2215 w 11049"/>
                <a:gd name="connsiteY0" fmla="*/ 11255 h 12660"/>
                <a:gd name="connsiteX1" fmla="*/ 9820 w 11049"/>
                <a:gd name="connsiteY1" fmla="*/ 898 h 12660"/>
                <a:gd name="connsiteX2" fmla="*/ 13264 w 11049"/>
                <a:gd name="connsiteY2" fmla="*/ 3426 h 12660"/>
                <a:gd name="connsiteX3" fmla="*/ 5346 w 11049"/>
                <a:gd name="connsiteY3" fmla="*/ 13559 h 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" h="12660">
                  <a:moveTo>
                    <a:pt x="2215" y="11255"/>
                  </a:moveTo>
                  <a:cubicBezTo>
                    <a:pt x="4765" y="7810"/>
                    <a:pt x="7292" y="4343"/>
                    <a:pt x="9820" y="898"/>
                  </a:cubicBezTo>
                  <a:lnTo>
                    <a:pt x="13264" y="3426"/>
                  </a:lnTo>
                  <a:lnTo>
                    <a:pt x="5346" y="13559"/>
                  </a:ln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5" name="Полилиния: фигура 814">
              <a:extLst>
                <a:ext uri="{FF2B5EF4-FFF2-40B4-BE49-F238E27FC236}">
                  <a16:creationId xmlns:a16="http://schemas.microsoft.com/office/drawing/2014/main" id="{31130279-D8CA-41EB-9889-85491657502F}"/>
                </a:ext>
              </a:extLst>
            </p:cNvPr>
            <p:cNvSpPr/>
            <p:nvPr/>
          </p:nvSpPr>
          <p:spPr>
            <a:xfrm>
              <a:off x="6945286" y="6682836"/>
              <a:ext cx="14248" cy="14293"/>
            </a:xfrm>
            <a:custGeom>
              <a:avLst/>
              <a:gdLst>
                <a:gd name="connsiteX0" fmla="*/ 15859 w 14248"/>
                <a:gd name="connsiteY0" fmla="*/ 898 h 14293"/>
                <a:gd name="connsiteX1" fmla="*/ 2215 w 14248"/>
                <a:gd name="connsiteY1" fmla="*/ 14587 h 14293"/>
                <a:gd name="connsiteX2" fmla="*/ 2796 w 14248"/>
                <a:gd name="connsiteY2" fmla="*/ 15191 h 14293"/>
                <a:gd name="connsiteX3" fmla="*/ 16463 w 14248"/>
                <a:gd name="connsiteY3" fmla="*/ 1480 h 1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8" h="14293">
                  <a:moveTo>
                    <a:pt x="15859" y="898"/>
                  </a:moveTo>
                  <a:cubicBezTo>
                    <a:pt x="16575" y="10695"/>
                    <a:pt x="12414" y="15639"/>
                    <a:pt x="2215" y="14587"/>
                  </a:cubicBezTo>
                  <a:cubicBezTo>
                    <a:pt x="2215" y="14587"/>
                    <a:pt x="2796" y="15191"/>
                    <a:pt x="2796" y="15191"/>
                  </a:cubicBezTo>
                  <a:cubicBezTo>
                    <a:pt x="3154" y="6423"/>
                    <a:pt x="9193" y="3336"/>
                    <a:pt x="16463" y="148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6" name="Полилиния: фигура 815">
              <a:extLst>
                <a:ext uri="{FF2B5EF4-FFF2-40B4-BE49-F238E27FC236}">
                  <a16:creationId xmlns:a16="http://schemas.microsoft.com/office/drawing/2014/main" id="{A6DE10A1-F65A-4B6C-A685-503A8CB985E4}"/>
                </a:ext>
              </a:extLst>
            </p:cNvPr>
            <p:cNvSpPr/>
            <p:nvPr/>
          </p:nvSpPr>
          <p:spPr>
            <a:xfrm>
              <a:off x="6891241" y="6678072"/>
              <a:ext cx="6893" cy="7247"/>
            </a:xfrm>
            <a:custGeom>
              <a:avLst/>
              <a:gdLst>
                <a:gd name="connsiteX0" fmla="*/ 5641 w 6893"/>
                <a:gd name="connsiteY0" fmla="*/ 8145 h 7247"/>
                <a:gd name="connsiteX1" fmla="*/ 2219 w 6893"/>
                <a:gd name="connsiteY1" fmla="*/ 5729 h 7247"/>
                <a:gd name="connsiteX2" fmla="*/ 4881 w 6893"/>
                <a:gd name="connsiteY2" fmla="*/ 898 h 7247"/>
                <a:gd name="connsiteX3" fmla="*/ 9109 w 6893"/>
                <a:gd name="connsiteY3" fmla="*/ 3739 h 7247"/>
                <a:gd name="connsiteX4" fmla="*/ 5641 w 6893"/>
                <a:gd name="connsiteY4" fmla="*/ 8145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3" h="7247">
                  <a:moveTo>
                    <a:pt x="5641" y="8145"/>
                  </a:moveTo>
                  <a:cubicBezTo>
                    <a:pt x="4120" y="7094"/>
                    <a:pt x="2107" y="6043"/>
                    <a:pt x="2219" y="5729"/>
                  </a:cubicBezTo>
                  <a:cubicBezTo>
                    <a:pt x="2957" y="4029"/>
                    <a:pt x="3852" y="2419"/>
                    <a:pt x="4881" y="898"/>
                  </a:cubicBezTo>
                  <a:lnTo>
                    <a:pt x="9109" y="3739"/>
                  </a:lnTo>
                  <a:cubicBezTo>
                    <a:pt x="7878" y="5215"/>
                    <a:pt x="6760" y="6692"/>
                    <a:pt x="5641" y="8145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7" name="Полилиния: фигура 816">
              <a:extLst>
                <a:ext uri="{FF2B5EF4-FFF2-40B4-BE49-F238E27FC236}">
                  <a16:creationId xmlns:a16="http://schemas.microsoft.com/office/drawing/2014/main" id="{AA5E0C2A-BF3B-4E79-84B1-DA31D0A7A0BD}"/>
                </a:ext>
              </a:extLst>
            </p:cNvPr>
            <p:cNvSpPr/>
            <p:nvPr/>
          </p:nvSpPr>
          <p:spPr>
            <a:xfrm>
              <a:off x="7106967" y="6664294"/>
              <a:ext cx="8184" cy="9372"/>
            </a:xfrm>
            <a:custGeom>
              <a:avLst/>
              <a:gdLst>
                <a:gd name="connsiteX0" fmla="*/ 6459 w 8184"/>
                <a:gd name="connsiteY0" fmla="*/ 10270 h 9372"/>
                <a:gd name="connsiteX1" fmla="*/ 2231 w 8184"/>
                <a:gd name="connsiteY1" fmla="*/ 4723 h 9372"/>
                <a:gd name="connsiteX2" fmla="*/ 6526 w 8184"/>
                <a:gd name="connsiteY2" fmla="*/ 898 h 9372"/>
                <a:gd name="connsiteX3" fmla="*/ 10395 w 8184"/>
                <a:gd name="connsiteY3" fmla="*/ 4879 h 9372"/>
                <a:gd name="connsiteX4" fmla="*/ 6459 w 8184"/>
                <a:gd name="connsiteY4" fmla="*/ 10270 h 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4" h="9372">
                  <a:moveTo>
                    <a:pt x="6459" y="10270"/>
                  </a:moveTo>
                  <a:cubicBezTo>
                    <a:pt x="4513" y="7877"/>
                    <a:pt x="1985" y="6199"/>
                    <a:pt x="2231" y="4723"/>
                  </a:cubicBezTo>
                  <a:cubicBezTo>
                    <a:pt x="2902" y="2777"/>
                    <a:pt x="4513" y="1323"/>
                    <a:pt x="6526" y="898"/>
                  </a:cubicBezTo>
                  <a:cubicBezTo>
                    <a:pt x="7823" y="898"/>
                    <a:pt x="10284" y="3381"/>
                    <a:pt x="10395" y="4879"/>
                  </a:cubicBezTo>
                  <a:cubicBezTo>
                    <a:pt x="10507" y="6378"/>
                    <a:pt x="8248" y="7988"/>
                    <a:pt x="6459" y="10270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8" name="Полилиния: фигура 817">
              <a:extLst>
                <a:ext uri="{FF2B5EF4-FFF2-40B4-BE49-F238E27FC236}">
                  <a16:creationId xmlns:a16="http://schemas.microsoft.com/office/drawing/2014/main" id="{161EF6E5-9C12-482C-A0EC-D9982578D7D9}"/>
                </a:ext>
              </a:extLst>
            </p:cNvPr>
            <p:cNvSpPr/>
            <p:nvPr/>
          </p:nvSpPr>
          <p:spPr>
            <a:xfrm>
              <a:off x="7086293" y="6581957"/>
              <a:ext cx="7918" cy="6017"/>
            </a:xfrm>
            <a:custGeom>
              <a:avLst/>
              <a:gdLst>
                <a:gd name="connsiteX0" fmla="*/ 10133 w 7918"/>
                <a:gd name="connsiteY0" fmla="*/ 3068 h 6017"/>
                <a:gd name="connsiteX1" fmla="*/ 8187 w 7918"/>
                <a:gd name="connsiteY1" fmla="*/ 6915 h 6017"/>
                <a:gd name="connsiteX2" fmla="*/ 2215 w 7918"/>
                <a:gd name="connsiteY2" fmla="*/ 5215 h 6017"/>
                <a:gd name="connsiteX3" fmla="*/ 4451 w 7918"/>
                <a:gd name="connsiteY3" fmla="*/ 898 h 6017"/>
                <a:gd name="connsiteX4" fmla="*/ 10133 w 7918"/>
                <a:gd name="connsiteY4" fmla="*/ 3068 h 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8" h="6017">
                  <a:moveTo>
                    <a:pt x="10133" y="3068"/>
                  </a:moveTo>
                  <a:cubicBezTo>
                    <a:pt x="9283" y="4813"/>
                    <a:pt x="8612" y="6960"/>
                    <a:pt x="8187" y="6915"/>
                  </a:cubicBezTo>
                  <a:cubicBezTo>
                    <a:pt x="6151" y="6535"/>
                    <a:pt x="4161" y="5953"/>
                    <a:pt x="2215" y="5215"/>
                  </a:cubicBezTo>
                  <a:cubicBezTo>
                    <a:pt x="2975" y="3694"/>
                    <a:pt x="3780" y="876"/>
                    <a:pt x="4451" y="898"/>
                  </a:cubicBezTo>
                  <a:cubicBezTo>
                    <a:pt x="6464" y="1301"/>
                    <a:pt x="8366" y="2017"/>
                    <a:pt x="10133" y="3068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9" name="Полилиния: фигура 818">
              <a:extLst>
                <a:ext uri="{FF2B5EF4-FFF2-40B4-BE49-F238E27FC236}">
                  <a16:creationId xmlns:a16="http://schemas.microsoft.com/office/drawing/2014/main" id="{5DA4D22E-2DBA-436B-85BF-401C5742B6DA}"/>
                </a:ext>
              </a:extLst>
            </p:cNvPr>
            <p:cNvSpPr/>
            <p:nvPr/>
          </p:nvSpPr>
          <p:spPr>
            <a:xfrm>
              <a:off x="6989815" y="6620967"/>
              <a:ext cx="5820" cy="10289"/>
            </a:xfrm>
            <a:custGeom>
              <a:avLst/>
              <a:gdLst>
                <a:gd name="connsiteX0" fmla="*/ 6359 w 5820"/>
                <a:gd name="connsiteY0" fmla="*/ 10784 h 10289"/>
                <a:gd name="connsiteX1" fmla="*/ 2355 w 5820"/>
                <a:gd name="connsiteY1" fmla="*/ 6155 h 10289"/>
                <a:gd name="connsiteX2" fmla="*/ 3652 w 5820"/>
                <a:gd name="connsiteY2" fmla="*/ 898 h 10289"/>
                <a:gd name="connsiteX3" fmla="*/ 7969 w 5820"/>
                <a:gd name="connsiteY3" fmla="*/ 5484 h 10289"/>
                <a:gd name="connsiteX4" fmla="*/ 5867 w 5820"/>
                <a:gd name="connsiteY4" fmla="*/ 11187 h 1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0" h="10289">
                  <a:moveTo>
                    <a:pt x="6359" y="10784"/>
                  </a:moveTo>
                  <a:cubicBezTo>
                    <a:pt x="4949" y="9264"/>
                    <a:pt x="2936" y="7944"/>
                    <a:pt x="2355" y="6155"/>
                  </a:cubicBezTo>
                  <a:cubicBezTo>
                    <a:pt x="1773" y="4365"/>
                    <a:pt x="3160" y="2665"/>
                    <a:pt x="3652" y="898"/>
                  </a:cubicBezTo>
                  <a:cubicBezTo>
                    <a:pt x="5173" y="2397"/>
                    <a:pt x="7544" y="3694"/>
                    <a:pt x="7969" y="5484"/>
                  </a:cubicBezTo>
                  <a:cubicBezTo>
                    <a:pt x="8394" y="7273"/>
                    <a:pt x="6672" y="9241"/>
                    <a:pt x="5867" y="11187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0" name="Полилиния: фигура 819">
              <a:extLst>
                <a:ext uri="{FF2B5EF4-FFF2-40B4-BE49-F238E27FC236}">
                  <a16:creationId xmlns:a16="http://schemas.microsoft.com/office/drawing/2014/main" id="{8D8D9838-823C-4DC7-9AED-72E4F74125C2}"/>
                </a:ext>
              </a:extLst>
            </p:cNvPr>
            <p:cNvSpPr/>
            <p:nvPr/>
          </p:nvSpPr>
          <p:spPr>
            <a:xfrm>
              <a:off x="5724826" y="2473554"/>
              <a:ext cx="18095" cy="15657"/>
            </a:xfrm>
            <a:custGeom>
              <a:avLst/>
              <a:gdLst>
                <a:gd name="connsiteX0" fmla="*/ 19729 w 18095"/>
                <a:gd name="connsiteY0" fmla="*/ 898 h 15657"/>
                <a:gd name="connsiteX1" fmla="*/ 2215 w 18095"/>
                <a:gd name="connsiteY1" fmla="*/ 16556 h 15657"/>
                <a:gd name="connsiteX2" fmla="*/ 20310 w 18095"/>
                <a:gd name="connsiteY2" fmla="*/ 1569 h 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5" h="15657">
                  <a:moveTo>
                    <a:pt x="19729" y="898"/>
                  </a:moveTo>
                  <a:cubicBezTo>
                    <a:pt x="20221" y="12216"/>
                    <a:pt x="13846" y="15952"/>
                    <a:pt x="2215" y="16556"/>
                  </a:cubicBezTo>
                  <a:cubicBezTo>
                    <a:pt x="3579" y="4119"/>
                    <a:pt x="11162" y="1860"/>
                    <a:pt x="20310" y="1569"/>
                  </a:cubicBezTo>
                  <a:close/>
                </a:path>
              </a:pathLst>
            </a:custGeom>
            <a:grpFill/>
            <a:ln w="2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CE9B0D94-D53F-4402-AC0E-F5FA697F5C39}"/>
              </a:ext>
            </a:extLst>
          </p:cNvPr>
          <p:cNvGrpSpPr/>
          <p:nvPr/>
        </p:nvGrpSpPr>
        <p:grpSpPr>
          <a:xfrm>
            <a:off x="9499284" y="4184890"/>
            <a:ext cx="1144491" cy="2053033"/>
            <a:chOff x="3349319" y="2057135"/>
            <a:chExt cx="1529528" cy="2743729"/>
          </a:xfrm>
        </p:grpSpPr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7C4B4681-465E-4814-A582-2CCB8DC5A96C}"/>
                </a:ext>
              </a:extLst>
            </p:cNvPr>
            <p:cNvSpPr/>
            <p:nvPr/>
          </p:nvSpPr>
          <p:spPr>
            <a:xfrm>
              <a:off x="3349319" y="2461299"/>
              <a:ext cx="1020439" cy="2339565"/>
            </a:xfrm>
            <a:custGeom>
              <a:avLst/>
              <a:gdLst>
                <a:gd name="connsiteX0" fmla="*/ 1731158 w 1776729"/>
                <a:gd name="connsiteY0" fmla="*/ 1669321 h 4073515"/>
                <a:gd name="connsiteX1" fmla="*/ 1760495 w 1776729"/>
                <a:gd name="connsiteY1" fmla="*/ 1776192 h 4073515"/>
                <a:gd name="connsiteX2" fmla="*/ 1777545 w 1776729"/>
                <a:gd name="connsiteY2" fmla="*/ 1826293 h 4073515"/>
                <a:gd name="connsiteX3" fmla="*/ 1776402 w 1776729"/>
                <a:gd name="connsiteY3" fmla="*/ 1825341 h 4073515"/>
                <a:gd name="connsiteX4" fmla="*/ 1768972 w 1776729"/>
                <a:gd name="connsiteY4" fmla="*/ 1846963 h 4073515"/>
                <a:gd name="connsiteX5" fmla="*/ 1649815 w 1776729"/>
                <a:gd name="connsiteY5" fmla="*/ 1945451 h 4073515"/>
                <a:gd name="connsiteX6" fmla="*/ 1585711 w 1776729"/>
                <a:gd name="connsiteY6" fmla="*/ 1997743 h 4073515"/>
                <a:gd name="connsiteX7" fmla="*/ 1487699 w 1776729"/>
                <a:gd name="connsiteY7" fmla="*/ 2097851 h 4073515"/>
                <a:gd name="connsiteX8" fmla="*/ 1469126 w 1776729"/>
                <a:gd name="connsiteY8" fmla="*/ 2148619 h 4073515"/>
                <a:gd name="connsiteX9" fmla="*/ 1525037 w 1776729"/>
                <a:gd name="connsiteY9" fmla="*/ 2460182 h 4073515"/>
                <a:gd name="connsiteX10" fmla="*/ 1545326 w 1776729"/>
                <a:gd name="connsiteY10" fmla="*/ 2532096 h 4073515"/>
                <a:gd name="connsiteX11" fmla="*/ 1528847 w 1776729"/>
                <a:gd name="connsiteY11" fmla="*/ 2571529 h 4073515"/>
                <a:gd name="connsiteX12" fmla="*/ 1433597 w 1776729"/>
                <a:gd name="connsiteY12" fmla="*/ 2741836 h 4073515"/>
                <a:gd name="connsiteX13" fmla="*/ 1391878 w 1776729"/>
                <a:gd name="connsiteY13" fmla="*/ 2835562 h 4073515"/>
                <a:gd name="connsiteX14" fmla="*/ 1441598 w 1776729"/>
                <a:gd name="connsiteY14" fmla="*/ 2650873 h 4073515"/>
                <a:gd name="connsiteX15" fmla="*/ 1239382 w 1776729"/>
                <a:gd name="connsiteY15" fmla="*/ 2727073 h 4073515"/>
                <a:gd name="connsiteX16" fmla="*/ 1170231 w 1776729"/>
                <a:gd name="connsiteY16" fmla="*/ 2772697 h 4073515"/>
                <a:gd name="connsiteX17" fmla="*/ 1074314 w 1776729"/>
                <a:gd name="connsiteY17" fmla="*/ 2749361 h 4073515"/>
                <a:gd name="connsiteX18" fmla="*/ 1074314 w 1776729"/>
                <a:gd name="connsiteY18" fmla="*/ 2810131 h 4073515"/>
                <a:gd name="connsiteX19" fmla="*/ 975159 w 1776729"/>
                <a:gd name="connsiteY19" fmla="*/ 2750219 h 4073515"/>
                <a:gd name="connsiteX20" fmla="*/ 693886 w 1776729"/>
                <a:gd name="connsiteY20" fmla="*/ 2718881 h 4073515"/>
                <a:gd name="connsiteX21" fmla="*/ 523864 w 1776729"/>
                <a:gd name="connsiteY21" fmla="*/ 2668589 h 4073515"/>
                <a:gd name="connsiteX22" fmla="*/ 518721 w 1776729"/>
                <a:gd name="connsiteY22" fmla="*/ 2813750 h 4073515"/>
                <a:gd name="connsiteX23" fmla="*/ 654547 w 1776729"/>
                <a:gd name="connsiteY23" fmla="*/ 3279332 h 4073515"/>
                <a:gd name="connsiteX24" fmla="*/ 679884 w 1776729"/>
                <a:gd name="connsiteY24" fmla="*/ 3415730 h 4073515"/>
                <a:gd name="connsiteX25" fmla="*/ 666454 w 1776729"/>
                <a:gd name="connsiteY25" fmla="*/ 3418207 h 4073515"/>
                <a:gd name="connsiteX26" fmla="*/ 639974 w 1776729"/>
                <a:gd name="connsiteY26" fmla="*/ 3291619 h 4073515"/>
                <a:gd name="connsiteX27" fmla="*/ 588253 w 1776729"/>
                <a:gd name="connsiteY27" fmla="*/ 3833020 h 4073515"/>
                <a:gd name="connsiteX28" fmla="*/ 740653 w 1776729"/>
                <a:gd name="connsiteY28" fmla="*/ 3680620 h 4073515"/>
                <a:gd name="connsiteX29" fmla="*/ 616828 w 1776729"/>
                <a:gd name="connsiteY29" fmla="*/ 3820924 h 4073515"/>
                <a:gd name="connsiteX30" fmla="*/ 618924 w 1776729"/>
                <a:gd name="connsiteY30" fmla="*/ 3872740 h 4073515"/>
                <a:gd name="connsiteX31" fmla="*/ 790374 w 1776729"/>
                <a:gd name="connsiteY31" fmla="*/ 3935795 h 4073515"/>
                <a:gd name="connsiteX32" fmla="*/ 820949 w 1776729"/>
                <a:gd name="connsiteY32" fmla="*/ 3914745 h 4073515"/>
                <a:gd name="connsiteX33" fmla="*/ 851143 w 1776729"/>
                <a:gd name="connsiteY33" fmla="*/ 3826639 h 4073515"/>
                <a:gd name="connsiteX34" fmla="*/ 842571 w 1776729"/>
                <a:gd name="connsiteY34" fmla="*/ 3765869 h 4073515"/>
                <a:gd name="connsiteX35" fmla="*/ 740463 w 1776729"/>
                <a:gd name="connsiteY35" fmla="*/ 3680716 h 4073515"/>
                <a:gd name="connsiteX36" fmla="*/ 724651 w 1776729"/>
                <a:gd name="connsiteY36" fmla="*/ 3608897 h 4073515"/>
                <a:gd name="connsiteX37" fmla="*/ 699410 w 1776729"/>
                <a:gd name="connsiteY37" fmla="*/ 3544699 h 4073515"/>
                <a:gd name="connsiteX38" fmla="*/ 681503 w 1776729"/>
                <a:gd name="connsiteY38" fmla="*/ 3445448 h 4073515"/>
                <a:gd name="connsiteX39" fmla="*/ 978112 w 1776729"/>
                <a:gd name="connsiteY39" fmla="*/ 3251614 h 4073515"/>
                <a:gd name="connsiteX40" fmla="*/ 941250 w 1776729"/>
                <a:gd name="connsiteY40" fmla="*/ 3278761 h 4073515"/>
                <a:gd name="connsiteX41" fmla="*/ 794089 w 1776729"/>
                <a:gd name="connsiteY41" fmla="*/ 3362581 h 4073515"/>
                <a:gd name="connsiteX42" fmla="*/ 767895 w 1776729"/>
                <a:gd name="connsiteY42" fmla="*/ 3452020 h 4073515"/>
                <a:gd name="connsiteX43" fmla="*/ 809043 w 1776729"/>
                <a:gd name="connsiteY43" fmla="*/ 3592895 h 4073515"/>
                <a:gd name="connsiteX44" fmla="*/ 756084 w 1776729"/>
                <a:gd name="connsiteY44" fmla="*/ 3577084 h 4073515"/>
                <a:gd name="connsiteX45" fmla="*/ 733795 w 1776729"/>
                <a:gd name="connsiteY45" fmla="*/ 3630233 h 4073515"/>
                <a:gd name="connsiteX46" fmla="*/ 785135 w 1776729"/>
                <a:gd name="connsiteY46" fmla="*/ 3679954 h 4073515"/>
                <a:gd name="connsiteX47" fmla="*/ 851810 w 1776729"/>
                <a:gd name="connsiteY47" fmla="*/ 3628233 h 4073515"/>
                <a:gd name="connsiteX48" fmla="*/ 824188 w 1776729"/>
                <a:gd name="connsiteY48" fmla="*/ 3723483 h 4073515"/>
                <a:gd name="connsiteX49" fmla="*/ 870289 w 1776729"/>
                <a:gd name="connsiteY49" fmla="*/ 3742533 h 4073515"/>
                <a:gd name="connsiteX50" fmla="*/ 919343 w 1776729"/>
                <a:gd name="connsiteY50" fmla="*/ 3790158 h 4073515"/>
                <a:gd name="connsiteX51" fmla="*/ 837904 w 1776729"/>
                <a:gd name="connsiteY51" fmla="*/ 3926556 h 4073515"/>
                <a:gd name="connsiteX52" fmla="*/ 888672 w 1776729"/>
                <a:gd name="connsiteY52" fmla="*/ 3966275 h 4073515"/>
                <a:gd name="connsiteX53" fmla="*/ 972016 w 1776729"/>
                <a:gd name="connsiteY53" fmla="*/ 3951988 h 4073515"/>
                <a:gd name="connsiteX54" fmla="*/ 863907 w 1776729"/>
                <a:gd name="connsiteY54" fmla="*/ 3990754 h 4073515"/>
                <a:gd name="connsiteX55" fmla="*/ 935821 w 1776729"/>
                <a:gd name="connsiteY55" fmla="*/ 4022282 h 4073515"/>
                <a:gd name="connsiteX56" fmla="*/ 1204711 w 1776729"/>
                <a:gd name="connsiteY56" fmla="*/ 3846450 h 4073515"/>
                <a:gd name="connsiteX57" fmla="*/ 1335585 w 1776729"/>
                <a:gd name="connsiteY57" fmla="*/ 3703575 h 4073515"/>
                <a:gd name="connsiteX58" fmla="*/ 1652005 w 1776729"/>
                <a:gd name="connsiteY58" fmla="*/ 3640520 h 4073515"/>
                <a:gd name="connsiteX59" fmla="*/ 1663626 w 1776729"/>
                <a:gd name="connsiteY59" fmla="*/ 3635186 h 4073515"/>
                <a:gd name="connsiteX60" fmla="*/ 1581902 w 1776729"/>
                <a:gd name="connsiteY60" fmla="*/ 3538508 h 4073515"/>
                <a:gd name="connsiteX61" fmla="*/ 1561518 w 1776729"/>
                <a:gd name="connsiteY61" fmla="*/ 3521077 h 4073515"/>
                <a:gd name="connsiteX62" fmla="*/ 1496462 w 1776729"/>
                <a:gd name="connsiteY62" fmla="*/ 3474690 h 4073515"/>
                <a:gd name="connsiteX63" fmla="*/ 1310153 w 1776729"/>
                <a:gd name="connsiteY63" fmla="*/ 3503265 h 4073515"/>
                <a:gd name="connsiteX64" fmla="*/ 1189186 w 1776729"/>
                <a:gd name="connsiteY64" fmla="*/ 3629947 h 4073515"/>
                <a:gd name="connsiteX65" fmla="*/ 1152133 w 1776729"/>
                <a:gd name="connsiteY65" fmla="*/ 3643568 h 4073515"/>
                <a:gd name="connsiteX66" fmla="*/ 1027546 w 1776729"/>
                <a:gd name="connsiteY66" fmla="*/ 3763583 h 4073515"/>
                <a:gd name="connsiteX67" fmla="*/ 984493 w 1776729"/>
                <a:gd name="connsiteY67" fmla="*/ 3771775 h 4073515"/>
                <a:gd name="connsiteX68" fmla="*/ 1071838 w 1776729"/>
                <a:gd name="connsiteY68" fmla="*/ 3716720 h 4073515"/>
                <a:gd name="connsiteX69" fmla="*/ 1034690 w 1776729"/>
                <a:gd name="connsiteY69" fmla="*/ 3625376 h 4073515"/>
                <a:gd name="connsiteX70" fmla="*/ 1080029 w 1776729"/>
                <a:gd name="connsiteY70" fmla="*/ 3538698 h 4073515"/>
                <a:gd name="connsiteX71" fmla="*/ 853334 w 1776729"/>
                <a:gd name="connsiteY71" fmla="*/ 3626423 h 4073515"/>
                <a:gd name="connsiteX72" fmla="*/ 1047073 w 1776729"/>
                <a:gd name="connsiteY72" fmla="*/ 3523172 h 4073515"/>
                <a:gd name="connsiteX73" fmla="*/ 1086982 w 1776729"/>
                <a:gd name="connsiteY73" fmla="*/ 3480214 h 4073515"/>
                <a:gd name="connsiteX74" fmla="*/ 1064694 w 1776729"/>
                <a:gd name="connsiteY74" fmla="*/ 3321337 h 4073515"/>
                <a:gd name="connsiteX75" fmla="*/ 982493 w 1776729"/>
                <a:gd name="connsiteY75" fmla="*/ 3258853 h 4073515"/>
                <a:gd name="connsiteX76" fmla="*/ 977540 w 1776729"/>
                <a:gd name="connsiteY76" fmla="*/ 3251995 h 4073515"/>
                <a:gd name="connsiteX77" fmla="*/ 1129940 w 1776729"/>
                <a:gd name="connsiteY77" fmla="*/ 3214943 h 4073515"/>
                <a:gd name="connsiteX78" fmla="*/ 1171183 w 1776729"/>
                <a:gd name="connsiteY78" fmla="*/ 3229707 h 4073515"/>
                <a:gd name="connsiteX79" fmla="*/ 1057836 w 1776729"/>
                <a:gd name="connsiteY79" fmla="*/ 3252091 h 4073515"/>
                <a:gd name="connsiteX80" fmla="*/ 1090793 w 1776729"/>
                <a:gd name="connsiteY80" fmla="*/ 3357437 h 4073515"/>
                <a:gd name="connsiteX81" fmla="*/ 1126226 w 1776729"/>
                <a:gd name="connsiteY81" fmla="*/ 3374963 h 4073515"/>
                <a:gd name="connsiteX82" fmla="*/ 1169755 w 1776729"/>
                <a:gd name="connsiteY82" fmla="*/ 3228468 h 4073515"/>
                <a:gd name="connsiteX83" fmla="*/ 1180423 w 1776729"/>
                <a:gd name="connsiteY83" fmla="*/ 3179510 h 4073515"/>
                <a:gd name="connsiteX84" fmla="*/ 1170898 w 1776729"/>
                <a:gd name="connsiteY84" fmla="*/ 3114835 h 4073515"/>
                <a:gd name="connsiteX85" fmla="*/ 1196806 w 1776729"/>
                <a:gd name="connsiteY85" fmla="*/ 3148649 h 4073515"/>
                <a:gd name="connsiteX86" fmla="*/ 1238049 w 1776729"/>
                <a:gd name="connsiteY86" fmla="*/ 3099119 h 4073515"/>
                <a:gd name="connsiteX87" fmla="*/ 1361874 w 1776729"/>
                <a:gd name="connsiteY87" fmla="*/ 2916239 h 4073515"/>
                <a:gd name="connsiteX88" fmla="*/ 1231477 w 1776729"/>
                <a:gd name="connsiteY88" fmla="*/ 3128266 h 4073515"/>
                <a:gd name="connsiteX89" fmla="*/ 1206712 w 1776729"/>
                <a:gd name="connsiteY89" fmla="*/ 3240565 h 4073515"/>
                <a:gd name="connsiteX90" fmla="*/ 1148419 w 1776729"/>
                <a:gd name="connsiteY90" fmla="*/ 3382011 h 4073515"/>
                <a:gd name="connsiteX91" fmla="*/ 1108414 w 1776729"/>
                <a:gd name="connsiteY91" fmla="*/ 3511456 h 4073515"/>
                <a:gd name="connsiteX92" fmla="*/ 1121653 w 1776729"/>
                <a:gd name="connsiteY92" fmla="*/ 3522791 h 4073515"/>
                <a:gd name="connsiteX93" fmla="*/ 1273577 w 1776729"/>
                <a:gd name="connsiteY93" fmla="*/ 3507932 h 4073515"/>
                <a:gd name="connsiteX94" fmla="*/ 1647814 w 1776729"/>
                <a:gd name="connsiteY94" fmla="*/ 3568702 h 4073515"/>
                <a:gd name="connsiteX95" fmla="*/ 1666864 w 1776729"/>
                <a:gd name="connsiteY95" fmla="*/ 3727198 h 4073515"/>
                <a:gd name="connsiteX96" fmla="*/ 1445885 w 1776729"/>
                <a:gd name="connsiteY96" fmla="*/ 3955798 h 4073515"/>
                <a:gd name="connsiteX97" fmla="*/ 1471983 w 1776729"/>
                <a:gd name="connsiteY97" fmla="*/ 3930176 h 4073515"/>
                <a:gd name="connsiteX98" fmla="*/ 1637718 w 1776729"/>
                <a:gd name="connsiteY98" fmla="*/ 3755487 h 4073515"/>
                <a:gd name="connsiteX99" fmla="*/ 1583330 w 1776729"/>
                <a:gd name="connsiteY99" fmla="*/ 3626328 h 4073515"/>
                <a:gd name="connsiteX100" fmla="*/ 1494843 w 1776729"/>
                <a:gd name="connsiteY100" fmla="*/ 3632424 h 4073515"/>
                <a:gd name="connsiteX101" fmla="*/ 1243288 w 1776729"/>
                <a:gd name="connsiteY101" fmla="*/ 3825115 h 4073515"/>
                <a:gd name="connsiteX102" fmla="*/ 983064 w 1776729"/>
                <a:gd name="connsiteY102" fmla="*/ 4022949 h 4073515"/>
                <a:gd name="connsiteX103" fmla="*/ 952775 w 1776729"/>
                <a:gd name="connsiteY103" fmla="*/ 4045142 h 4073515"/>
                <a:gd name="connsiteX104" fmla="*/ 1273672 w 1776729"/>
                <a:gd name="connsiteY104" fmla="*/ 4026092 h 4073515"/>
                <a:gd name="connsiteX105" fmla="*/ 1447408 w 1776729"/>
                <a:gd name="connsiteY105" fmla="*/ 3954083 h 4073515"/>
                <a:gd name="connsiteX106" fmla="*/ 1301581 w 1776729"/>
                <a:gd name="connsiteY106" fmla="*/ 4032950 h 4073515"/>
                <a:gd name="connsiteX107" fmla="*/ 970873 w 1776729"/>
                <a:gd name="connsiteY107" fmla="*/ 4066478 h 4073515"/>
                <a:gd name="connsiteX108" fmla="*/ 913246 w 1776729"/>
                <a:gd name="connsiteY108" fmla="*/ 4047428 h 4073515"/>
                <a:gd name="connsiteX109" fmla="*/ 767419 w 1776729"/>
                <a:gd name="connsiteY109" fmla="*/ 4017044 h 4073515"/>
                <a:gd name="connsiteX110" fmla="*/ 489193 w 1776729"/>
                <a:gd name="connsiteY110" fmla="*/ 3796444 h 4073515"/>
                <a:gd name="connsiteX111" fmla="*/ 530246 w 1776729"/>
                <a:gd name="connsiteY111" fmla="*/ 3854261 h 4073515"/>
                <a:gd name="connsiteX112" fmla="*/ 832284 w 1776729"/>
                <a:gd name="connsiteY112" fmla="*/ 3993898 h 4073515"/>
                <a:gd name="connsiteX113" fmla="*/ 781611 w 1776729"/>
                <a:gd name="connsiteY113" fmla="*/ 3952273 h 4073515"/>
                <a:gd name="connsiteX114" fmla="*/ 609113 w 1776729"/>
                <a:gd name="connsiteY114" fmla="*/ 3886646 h 4073515"/>
                <a:gd name="connsiteX115" fmla="*/ 492527 w 1776729"/>
                <a:gd name="connsiteY115" fmla="*/ 3676525 h 4073515"/>
                <a:gd name="connsiteX116" fmla="*/ 481097 w 1776729"/>
                <a:gd name="connsiteY116" fmla="*/ 3677858 h 4073515"/>
                <a:gd name="connsiteX117" fmla="*/ 481097 w 1776729"/>
                <a:gd name="connsiteY117" fmla="*/ 3771965 h 4073515"/>
                <a:gd name="connsiteX118" fmla="*/ 461285 w 1776729"/>
                <a:gd name="connsiteY118" fmla="*/ 3624327 h 4073515"/>
                <a:gd name="connsiteX119" fmla="*/ 546534 w 1776729"/>
                <a:gd name="connsiteY119" fmla="*/ 3341816 h 4073515"/>
                <a:gd name="connsiteX120" fmla="*/ 584634 w 1776729"/>
                <a:gd name="connsiteY120" fmla="*/ 3306954 h 4073515"/>
                <a:gd name="connsiteX121" fmla="*/ 620924 w 1776729"/>
                <a:gd name="connsiteY121" fmla="*/ 3193702 h 4073515"/>
                <a:gd name="connsiteX122" fmla="*/ 509291 w 1776729"/>
                <a:gd name="connsiteY122" fmla="*/ 2822894 h 4073515"/>
                <a:gd name="connsiteX123" fmla="*/ 507196 w 1776729"/>
                <a:gd name="connsiteY123" fmla="*/ 2650873 h 4073515"/>
                <a:gd name="connsiteX124" fmla="*/ 429567 w 1776729"/>
                <a:gd name="connsiteY124" fmla="*/ 2584864 h 4073515"/>
                <a:gd name="connsiteX125" fmla="*/ 419566 w 1776729"/>
                <a:gd name="connsiteY125" fmla="*/ 2526666 h 4073515"/>
                <a:gd name="connsiteX126" fmla="*/ 499861 w 1776729"/>
                <a:gd name="connsiteY126" fmla="*/ 2321784 h 4073515"/>
                <a:gd name="connsiteX127" fmla="*/ 353367 w 1776729"/>
                <a:gd name="connsiteY127" fmla="*/ 2322736 h 4073515"/>
                <a:gd name="connsiteX128" fmla="*/ 3037 w 1776729"/>
                <a:gd name="connsiteY128" fmla="*/ 2029747 h 4073515"/>
                <a:gd name="connsiteX129" fmla="*/ 56949 w 1776729"/>
                <a:gd name="connsiteY129" fmla="*/ 1822388 h 4073515"/>
                <a:gd name="connsiteX130" fmla="*/ 90286 w 1776729"/>
                <a:gd name="connsiteY130" fmla="*/ 1772096 h 4073515"/>
                <a:gd name="connsiteX131" fmla="*/ 65807 w 1776729"/>
                <a:gd name="connsiteY131" fmla="*/ 1759904 h 4073515"/>
                <a:gd name="connsiteX132" fmla="*/ 44376 w 1776729"/>
                <a:gd name="connsiteY132" fmla="*/ 1665607 h 4073515"/>
                <a:gd name="connsiteX133" fmla="*/ 120576 w 1776729"/>
                <a:gd name="connsiteY133" fmla="*/ 1509968 h 4073515"/>
                <a:gd name="connsiteX134" fmla="*/ 322411 w 1776729"/>
                <a:gd name="connsiteY134" fmla="*/ 1285845 h 4073515"/>
                <a:gd name="connsiteX135" fmla="*/ 398611 w 1776729"/>
                <a:gd name="connsiteY135" fmla="*/ 1264699 h 4073515"/>
                <a:gd name="connsiteX136" fmla="*/ 397658 w 1776729"/>
                <a:gd name="connsiteY136" fmla="*/ 1263556 h 4073515"/>
                <a:gd name="connsiteX137" fmla="*/ 364797 w 1776729"/>
                <a:gd name="connsiteY137" fmla="*/ 1284988 h 4073515"/>
                <a:gd name="connsiteX138" fmla="*/ 140102 w 1776729"/>
                <a:gd name="connsiteY138" fmla="*/ 1488632 h 4073515"/>
                <a:gd name="connsiteX139" fmla="*/ 133339 w 1776729"/>
                <a:gd name="connsiteY139" fmla="*/ 1515683 h 4073515"/>
                <a:gd name="connsiteX140" fmla="*/ 63330 w 1776729"/>
                <a:gd name="connsiteY140" fmla="*/ 1669321 h 4073515"/>
                <a:gd name="connsiteX141" fmla="*/ 43138 w 1776729"/>
                <a:gd name="connsiteY141" fmla="*/ 1716946 h 4073515"/>
                <a:gd name="connsiteX142" fmla="*/ 75808 w 1776729"/>
                <a:gd name="connsiteY142" fmla="*/ 1743045 h 4073515"/>
                <a:gd name="connsiteX143" fmla="*/ 122671 w 1776729"/>
                <a:gd name="connsiteY143" fmla="*/ 1714470 h 4073515"/>
                <a:gd name="connsiteX144" fmla="*/ 153151 w 1776729"/>
                <a:gd name="connsiteY144" fmla="*/ 1675513 h 4073515"/>
                <a:gd name="connsiteX145" fmla="*/ 78761 w 1776729"/>
                <a:gd name="connsiteY145" fmla="*/ 1816006 h 4073515"/>
                <a:gd name="connsiteX146" fmla="*/ 65236 w 1776729"/>
                <a:gd name="connsiteY146" fmla="*/ 2142809 h 4073515"/>
                <a:gd name="connsiteX147" fmla="*/ 426233 w 1776729"/>
                <a:gd name="connsiteY147" fmla="*/ 2307401 h 4073515"/>
                <a:gd name="connsiteX148" fmla="*/ 504814 w 1776729"/>
                <a:gd name="connsiteY148" fmla="*/ 2215485 h 4073515"/>
                <a:gd name="connsiteX149" fmla="*/ 437568 w 1776729"/>
                <a:gd name="connsiteY149" fmla="*/ 2191482 h 4073515"/>
                <a:gd name="connsiteX150" fmla="*/ 708554 w 1776729"/>
                <a:gd name="connsiteY150" fmla="*/ 2014793 h 4073515"/>
                <a:gd name="connsiteX151" fmla="*/ 682456 w 1776729"/>
                <a:gd name="connsiteY151" fmla="*/ 2011745 h 4073515"/>
                <a:gd name="connsiteX152" fmla="*/ 513768 w 1776729"/>
                <a:gd name="connsiteY152" fmla="*/ 2116520 h 4073515"/>
                <a:gd name="connsiteX153" fmla="*/ 462904 w 1776729"/>
                <a:gd name="connsiteY153" fmla="*/ 2157763 h 4073515"/>
                <a:gd name="connsiteX154" fmla="*/ 438901 w 1776729"/>
                <a:gd name="connsiteY154" fmla="*/ 2193196 h 4073515"/>
                <a:gd name="connsiteX155" fmla="*/ 392896 w 1776729"/>
                <a:gd name="connsiteY155" fmla="*/ 2182243 h 4073515"/>
                <a:gd name="connsiteX156" fmla="*/ 543676 w 1776729"/>
                <a:gd name="connsiteY156" fmla="*/ 2041749 h 4073515"/>
                <a:gd name="connsiteX157" fmla="*/ 428710 w 1776729"/>
                <a:gd name="connsiteY157" fmla="*/ 2113091 h 4073515"/>
                <a:gd name="connsiteX158" fmla="*/ 117052 w 1776729"/>
                <a:gd name="connsiteY158" fmla="*/ 1905542 h 4073515"/>
                <a:gd name="connsiteX159" fmla="*/ 177059 w 1776729"/>
                <a:gd name="connsiteY159" fmla="*/ 1743617 h 4073515"/>
                <a:gd name="connsiteX160" fmla="*/ 150865 w 1776729"/>
                <a:gd name="connsiteY160" fmla="*/ 1677703 h 4073515"/>
                <a:gd name="connsiteX161" fmla="*/ 183155 w 1776729"/>
                <a:gd name="connsiteY161" fmla="*/ 1529209 h 4073515"/>
                <a:gd name="connsiteX162" fmla="*/ 342222 w 1776729"/>
                <a:gd name="connsiteY162" fmla="*/ 1495204 h 4073515"/>
                <a:gd name="connsiteX163" fmla="*/ 292883 w 1776729"/>
                <a:gd name="connsiteY163" fmla="*/ 1485679 h 4073515"/>
                <a:gd name="connsiteX164" fmla="*/ 222017 w 1776729"/>
                <a:gd name="connsiteY164" fmla="*/ 1509492 h 4073515"/>
                <a:gd name="connsiteX165" fmla="*/ 290883 w 1776729"/>
                <a:gd name="connsiteY165" fmla="*/ 1524065 h 4073515"/>
                <a:gd name="connsiteX166" fmla="*/ 193633 w 1776729"/>
                <a:gd name="connsiteY166" fmla="*/ 1543115 h 4073515"/>
                <a:gd name="connsiteX167" fmla="*/ 162486 w 1776729"/>
                <a:gd name="connsiteY167" fmla="*/ 1626459 h 4073515"/>
                <a:gd name="connsiteX168" fmla="*/ 276786 w 1776729"/>
                <a:gd name="connsiteY168" fmla="*/ 1563403 h 4073515"/>
                <a:gd name="connsiteX169" fmla="*/ 340699 w 1776729"/>
                <a:gd name="connsiteY169" fmla="*/ 1493680 h 4073515"/>
                <a:gd name="connsiteX170" fmla="*/ 437282 w 1776729"/>
                <a:gd name="connsiteY170" fmla="*/ 1488727 h 4073515"/>
                <a:gd name="connsiteX171" fmla="*/ 542057 w 1776729"/>
                <a:gd name="connsiteY171" fmla="*/ 1454437 h 4073515"/>
                <a:gd name="connsiteX172" fmla="*/ 477954 w 1776729"/>
                <a:gd name="connsiteY172" fmla="*/ 1395097 h 4073515"/>
                <a:gd name="connsiteX173" fmla="*/ 655500 w 1776729"/>
                <a:gd name="connsiteY173" fmla="*/ 1359473 h 4073515"/>
                <a:gd name="connsiteX174" fmla="*/ 757989 w 1776729"/>
                <a:gd name="connsiteY174" fmla="*/ 1375951 h 4073515"/>
                <a:gd name="connsiteX175" fmla="*/ 715031 w 1776729"/>
                <a:gd name="connsiteY175" fmla="*/ 1410908 h 4073515"/>
                <a:gd name="connsiteX176" fmla="*/ 754084 w 1776729"/>
                <a:gd name="connsiteY176" fmla="*/ 1500919 h 4073515"/>
                <a:gd name="connsiteX177" fmla="*/ 817806 w 1776729"/>
                <a:gd name="connsiteY177" fmla="*/ 1586644 h 4073515"/>
                <a:gd name="connsiteX178" fmla="*/ 856858 w 1776729"/>
                <a:gd name="connsiteY178" fmla="*/ 1675322 h 4073515"/>
                <a:gd name="connsiteX179" fmla="*/ 833903 w 1776729"/>
                <a:gd name="connsiteY179" fmla="*/ 1768000 h 4073515"/>
                <a:gd name="connsiteX180" fmla="*/ 838475 w 1776729"/>
                <a:gd name="connsiteY180" fmla="*/ 1918114 h 4073515"/>
                <a:gd name="connsiteX181" fmla="*/ 755322 w 1776729"/>
                <a:gd name="connsiteY181" fmla="*/ 2043654 h 4073515"/>
                <a:gd name="connsiteX182" fmla="*/ 698743 w 1776729"/>
                <a:gd name="connsiteY182" fmla="*/ 2075563 h 4073515"/>
                <a:gd name="connsiteX183" fmla="*/ 557583 w 1776729"/>
                <a:gd name="connsiteY183" fmla="*/ 2199388 h 4073515"/>
                <a:gd name="connsiteX184" fmla="*/ 524817 w 1776729"/>
                <a:gd name="connsiteY184" fmla="*/ 2244441 h 4073515"/>
                <a:gd name="connsiteX185" fmla="*/ 440330 w 1776729"/>
                <a:gd name="connsiteY185" fmla="*/ 2514475 h 4073515"/>
                <a:gd name="connsiteX186" fmla="*/ 457285 w 1776729"/>
                <a:gd name="connsiteY186" fmla="*/ 2591532 h 4073515"/>
                <a:gd name="connsiteX187" fmla="*/ 721603 w 1776729"/>
                <a:gd name="connsiteY187" fmla="*/ 2714309 h 4073515"/>
                <a:gd name="connsiteX188" fmla="*/ 1207378 w 1776729"/>
                <a:gd name="connsiteY188" fmla="*/ 2718500 h 4073515"/>
                <a:gd name="connsiteX189" fmla="*/ 1512178 w 1776729"/>
                <a:gd name="connsiteY189" fmla="*/ 2565052 h 4073515"/>
                <a:gd name="connsiteX190" fmla="*/ 1527990 w 1776729"/>
                <a:gd name="connsiteY190" fmla="*/ 2529524 h 4073515"/>
                <a:gd name="connsiteX191" fmla="*/ 1473983 w 1776729"/>
                <a:gd name="connsiteY191" fmla="*/ 2300162 h 4073515"/>
                <a:gd name="connsiteX192" fmla="*/ 1453981 w 1776729"/>
                <a:gd name="connsiteY192" fmla="*/ 2088898 h 4073515"/>
                <a:gd name="connsiteX193" fmla="*/ 1465125 w 1776729"/>
                <a:gd name="connsiteY193" fmla="*/ 1957929 h 4073515"/>
                <a:gd name="connsiteX194" fmla="*/ 1446075 w 1776729"/>
                <a:gd name="connsiteY194" fmla="*/ 1759809 h 4073515"/>
                <a:gd name="connsiteX195" fmla="*/ 1359207 w 1776729"/>
                <a:gd name="connsiteY195" fmla="*/ 1547497 h 4073515"/>
                <a:gd name="connsiteX196" fmla="*/ 1236144 w 1776729"/>
                <a:gd name="connsiteY196" fmla="*/ 1554736 h 4073515"/>
                <a:gd name="connsiteX197" fmla="*/ 1159277 w 1776729"/>
                <a:gd name="connsiteY197" fmla="*/ 1611886 h 4073515"/>
                <a:gd name="connsiteX198" fmla="*/ 900673 w 1776729"/>
                <a:gd name="connsiteY198" fmla="*/ 1497586 h 4073515"/>
                <a:gd name="connsiteX199" fmla="*/ 757322 w 1776729"/>
                <a:gd name="connsiteY199" fmla="*/ 1376142 h 4073515"/>
                <a:gd name="connsiteX200" fmla="*/ 630830 w 1776729"/>
                <a:gd name="connsiteY200" fmla="*/ 1281559 h 4073515"/>
                <a:gd name="connsiteX201" fmla="*/ 590635 w 1776729"/>
                <a:gd name="connsiteY201" fmla="*/ 1226599 h 4073515"/>
                <a:gd name="connsiteX202" fmla="*/ 489670 w 1776729"/>
                <a:gd name="connsiteY202" fmla="*/ 1057530 h 4073515"/>
                <a:gd name="connsiteX203" fmla="*/ 435853 w 1776729"/>
                <a:gd name="connsiteY203" fmla="*/ 1015906 h 4073515"/>
                <a:gd name="connsiteX204" fmla="*/ 294407 w 1776729"/>
                <a:gd name="connsiteY204" fmla="*/ 906654 h 4073515"/>
                <a:gd name="connsiteX205" fmla="*/ 270595 w 1776729"/>
                <a:gd name="connsiteY205" fmla="*/ 721870 h 4073515"/>
                <a:gd name="connsiteX206" fmla="*/ 409850 w 1776729"/>
                <a:gd name="connsiteY206" fmla="*/ 586614 h 4073515"/>
                <a:gd name="connsiteX207" fmla="*/ 375465 w 1776729"/>
                <a:gd name="connsiteY207" fmla="*/ 442787 h 4073515"/>
                <a:gd name="connsiteX208" fmla="*/ 374798 w 1776729"/>
                <a:gd name="connsiteY208" fmla="*/ 443549 h 4073515"/>
                <a:gd name="connsiteX209" fmla="*/ 411279 w 1776729"/>
                <a:gd name="connsiteY209" fmla="*/ 521463 h 4073515"/>
                <a:gd name="connsiteX210" fmla="*/ 469001 w 1776729"/>
                <a:gd name="connsiteY210" fmla="*/ 617666 h 4073515"/>
                <a:gd name="connsiteX211" fmla="*/ 541867 w 1776729"/>
                <a:gd name="connsiteY211" fmla="*/ 740253 h 4073515"/>
                <a:gd name="connsiteX212" fmla="*/ 550535 w 1776729"/>
                <a:gd name="connsiteY212" fmla="*/ 773019 h 4073515"/>
                <a:gd name="connsiteX213" fmla="*/ 689218 w 1776729"/>
                <a:gd name="connsiteY213" fmla="*/ 562993 h 4073515"/>
                <a:gd name="connsiteX214" fmla="*/ 681218 w 1776729"/>
                <a:gd name="connsiteY214" fmla="*/ 392686 h 4073515"/>
                <a:gd name="connsiteX215" fmla="*/ 743416 w 1776729"/>
                <a:gd name="connsiteY215" fmla="*/ 97411 h 4073515"/>
                <a:gd name="connsiteX216" fmla="*/ 853239 w 1776729"/>
                <a:gd name="connsiteY216" fmla="*/ -316 h 4073515"/>
                <a:gd name="connsiteX217" fmla="*/ 710364 w 1776729"/>
                <a:gd name="connsiteY217" fmla="*/ 231713 h 4073515"/>
                <a:gd name="connsiteX218" fmla="*/ 872289 w 1776729"/>
                <a:gd name="connsiteY218" fmla="*/ 117413 h 4073515"/>
                <a:gd name="connsiteX219" fmla="*/ 722461 w 1776729"/>
                <a:gd name="connsiteY219" fmla="*/ 256859 h 4073515"/>
                <a:gd name="connsiteX220" fmla="*/ 698077 w 1776729"/>
                <a:gd name="connsiteY220" fmla="*/ 409259 h 4073515"/>
                <a:gd name="connsiteX221" fmla="*/ 537390 w 1776729"/>
                <a:gd name="connsiteY221" fmla="*/ 803975 h 4073515"/>
                <a:gd name="connsiteX222" fmla="*/ 514720 w 1776729"/>
                <a:gd name="connsiteY222" fmla="*/ 708725 h 4073515"/>
                <a:gd name="connsiteX223" fmla="*/ 379751 w 1776729"/>
                <a:gd name="connsiteY223" fmla="*/ 607760 h 4073515"/>
                <a:gd name="connsiteX224" fmla="*/ 282977 w 1776729"/>
                <a:gd name="connsiteY224" fmla="*/ 734062 h 4073515"/>
                <a:gd name="connsiteX225" fmla="*/ 332507 w 1776729"/>
                <a:gd name="connsiteY225" fmla="*/ 942659 h 4073515"/>
                <a:gd name="connsiteX226" fmla="*/ 485574 w 1776729"/>
                <a:gd name="connsiteY226" fmla="*/ 993141 h 4073515"/>
                <a:gd name="connsiteX227" fmla="*/ 692743 w 1776729"/>
                <a:gd name="connsiteY227" fmla="*/ 1299560 h 4073515"/>
                <a:gd name="connsiteX228" fmla="*/ 1021260 w 1776729"/>
                <a:gd name="connsiteY228" fmla="*/ 1501205 h 4073515"/>
                <a:gd name="connsiteX229" fmla="*/ 906007 w 1776729"/>
                <a:gd name="connsiteY229" fmla="*/ 1453580 h 4073515"/>
                <a:gd name="connsiteX230" fmla="*/ 1076505 w 1776729"/>
                <a:gd name="connsiteY230" fmla="*/ 1607885 h 4073515"/>
                <a:gd name="connsiteX231" fmla="*/ 1226333 w 1776729"/>
                <a:gd name="connsiteY231" fmla="*/ 1537400 h 4073515"/>
                <a:gd name="connsiteX232" fmla="*/ 1119939 w 1776729"/>
                <a:gd name="connsiteY232" fmla="*/ 1515302 h 4073515"/>
                <a:gd name="connsiteX233" fmla="*/ 1120796 w 1776729"/>
                <a:gd name="connsiteY233" fmla="*/ 1505777 h 4073515"/>
                <a:gd name="connsiteX234" fmla="*/ 1144894 w 1776729"/>
                <a:gd name="connsiteY234" fmla="*/ 1503967 h 4073515"/>
                <a:gd name="connsiteX235" fmla="*/ 1265481 w 1776729"/>
                <a:gd name="connsiteY235" fmla="*/ 1501586 h 4073515"/>
                <a:gd name="connsiteX236" fmla="*/ 1372352 w 1776729"/>
                <a:gd name="connsiteY236" fmla="*/ 1533304 h 4073515"/>
                <a:gd name="connsiteX237" fmla="*/ 1465792 w 1776729"/>
                <a:gd name="connsiteY237" fmla="*/ 1787622 h 4073515"/>
                <a:gd name="connsiteX238" fmla="*/ 1489033 w 1776729"/>
                <a:gd name="connsiteY238" fmla="*/ 2074705 h 4073515"/>
                <a:gd name="connsiteX239" fmla="*/ 1581235 w 1776729"/>
                <a:gd name="connsiteY239" fmla="*/ 1955643 h 4073515"/>
                <a:gd name="connsiteX240" fmla="*/ 1613715 w 1776729"/>
                <a:gd name="connsiteY240" fmla="*/ 1787527 h 4073515"/>
                <a:gd name="connsiteX241" fmla="*/ 1606381 w 1776729"/>
                <a:gd name="connsiteY241" fmla="*/ 1935640 h 4073515"/>
                <a:gd name="connsiteX242" fmla="*/ 1677342 w 1776729"/>
                <a:gd name="connsiteY242" fmla="*/ 1921639 h 4073515"/>
                <a:gd name="connsiteX243" fmla="*/ 1746017 w 1776729"/>
                <a:gd name="connsiteY243" fmla="*/ 1841438 h 4073515"/>
                <a:gd name="connsiteX244" fmla="*/ 1732206 w 1776729"/>
                <a:gd name="connsiteY244" fmla="*/ 1667797 h 4073515"/>
                <a:gd name="connsiteX245" fmla="*/ 621591 w 1776729"/>
                <a:gd name="connsiteY245" fmla="*/ 1585787 h 4073515"/>
                <a:gd name="connsiteX246" fmla="*/ 746749 w 1776729"/>
                <a:gd name="connsiteY246" fmla="*/ 1535495 h 4073515"/>
                <a:gd name="connsiteX247" fmla="*/ 608732 w 1776729"/>
                <a:gd name="connsiteY247" fmla="*/ 1355377 h 4073515"/>
                <a:gd name="connsiteX248" fmla="*/ 501481 w 1776729"/>
                <a:gd name="connsiteY248" fmla="*/ 1375951 h 4073515"/>
                <a:gd name="connsiteX249" fmla="*/ 501957 w 1776729"/>
                <a:gd name="connsiteY249" fmla="*/ 1391382 h 4073515"/>
                <a:gd name="connsiteX250" fmla="*/ 598636 w 1776729"/>
                <a:gd name="connsiteY250" fmla="*/ 1558927 h 4073515"/>
                <a:gd name="connsiteX251" fmla="*/ 622543 w 1776729"/>
                <a:gd name="connsiteY251" fmla="*/ 1585406 h 4073515"/>
                <a:gd name="connsiteX252" fmla="*/ 572061 w 1776729"/>
                <a:gd name="connsiteY252" fmla="*/ 1631507 h 4073515"/>
                <a:gd name="connsiteX253" fmla="*/ 447379 w 1776729"/>
                <a:gd name="connsiteY253" fmla="*/ 1793432 h 4073515"/>
                <a:gd name="connsiteX254" fmla="*/ 402897 w 1776729"/>
                <a:gd name="connsiteY254" fmla="*/ 1749712 h 4073515"/>
                <a:gd name="connsiteX255" fmla="*/ 287644 w 1776729"/>
                <a:gd name="connsiteY255" fmla="*/ 1668654 h 4073515"/>
                <a:gd name="connsiteX256" fmla="*/ 316219 w 1776729"/>
                <a:gd name="connsiteY256" fmla="*/ 1682370 h 4073515"/>
                <a:gd name="connsiteX257" fmla="*/ 430996 w 1776729"/>
                <a:gd name="connsiteY257" fmla="*/ 1741997 h 4073515"/>
                <a:gd name="connsiteX258" fmla="*/ 472810 w 1776729"/>
                <a:gd name="connsiteY258" fmla="*/ 1726566 h 4073515"/>
                <a:gd name="connsiteX259" fmla="*/ 571204 w 1776729"/>
                <a:gd name="connsiteY259" fmla="*/ 1612266 h 4073515"/>
                <a:gd name="connsiteX260" fmla="*/ 549772 w 1776729"/>
                <a:gd name="connsiteY260" fmla="*/ 1475868 h 4073515"/>
                <a:gd name="connsiteX261" fmla="*/ 531675 w 1776729"/>
                <a:gd name="connsiteY261" fmla="*/ 1474916 h 4073515"/>
                <a:gd name="connsiteX262" fmla="*/ 225732 w 1776729"/>
                <a:gd name="connsiteY262" fmla="*/ 1618458 h 4073515"/>
                <a:gd name="connsiteX263" fmla="*/ 289549 w 1776729"/>
                <a:gd name="connsiteY263" fmla="*/ 1670559 h 4073515"/>
                <a:gd name="connsiteX264" fmla="*/ 244496 w 1776729"/>
                <a:gd name="connsiteY264" fmla="*/ 1686180 h 4073515"/>
                <a:gd name="connsiteX265" fmla="*/ 136197 w 1776729"/>
                <a:gd name="connsiteY265" fmla="*/ 1876680 h 4073515"/>
                <a:gd name="connsiteX266" fmla="*/ 263165 w 1776729"/>
                <a:gd name="connsiteY266" fmla="*/ 2114806 h 4073515"/>
                <a:gd name="connsiteX267" fmla="*/ 479954 w 1776729"/>
                <a:gd name="connsiteY267" fmla="*/ 2065275 h 4073515"/>
                <a:gd name="connsiteX268" fmla="*/ 742654 w 1776729"/>
                <a:gd name="connsiteY268" fmla="*/ 1994505 h 4073515"/>
                <a:gd name="connsiteX269" fmla="*/ 747130 w 1776729"/>
                <a:gd name="connsiteY269" fmla="*/ 1998505 h 4073515"/>
                <a:gd name="connsiteX270" fmla="*/ 742273 w 1776729"/>
                <a:gd name="connsiteY270" fmla="*/ 2029271 h 4073515"/>
                <a:gd name="connsiteX271" fmla="*/ 825616 w 1776729"/>
                <a:gd name="connsiteY271" fmla="*/ 1982503 h 4073515"/>
                <a:gd name="connsiteX272" fmla="*/ 766561 w 1776729"/>
                <a:gd name="connsiteY272" fmla="*/ 1859821 h 4073515"/>
                <a:gd name="connsiteX273" fmla="*/ 807233 w 1776729"/>
                <a:gd name="connsiteY273" fmla="*/ 1829436 h 4073515"/>
                <a:gd name="connsiteX274" fmla="*/ 772372 w 1776729"/>
                <a:gd name="connsiteY274" fmla="*/ 1781811 h 4073515"/>
                <a:gd name="connsiteX275" fmla="*/ 817806 w 1776729"/>
                <a:gd name="connsiteY275" fmla="*/ 1772286 h 4073515"/>
                <a:gd name="connsiteX276" fmla="*/ 797613 w 1776729"/>
                <a:gd name="connsiteY276" fmla="*/ 1699516 h 4073515"/>
                <a:gd name="connsiteX277" fmla="*/ 841428 w 1776729"/>
                <a:gd name="connsiteY277" fmla="*/ 1642366 h 4073515"/>
                <a:gd name="connsiteX278" fmla="*/ 810472 w 1776729"/>
                <a:gd name="connsiteY278" fmla="*/ 1602265 h 4073515"/>
                <a:gd name="connsiteX279" fmla="*/ 621591 w 1776729"/>
                <a:gd name="connsiteY279" fmla="*/ 1585787 h 4073515"/>
                <a:gd name="connsiteX280" fmla="*/ 1212808 w 1776729"/>
                <a:gd name="connsiteY280" fmla="*/ 3545175 h 4073515"/>
                <a:gd name="connsiteX281" fmla="*/ 1052502 w 1776729"/>
                <a:gd name="connsiteY281" fmla="*/ 3612612 h 4073515"/>
                <a:gd name="connsiteX282" fmla="*/ 1076029 w 1776729"/>
                <a:gd name="connsiteY282" fmla="*/ 3680430 h 4073515"/>
                <a:gd name="connsiteX283" fmla="*/ 1122701 w 1776729"/>
                <a:gd name="connsiteY283" fmla="*/ 3657093 h 4073515"/>
                <a:gd name="connsiteX284" fmla="*/ 1212808 w 1776729"/>
                <a:gd name="connsiteY284" fmla="*/ 3545175 h 4073515"/>
                <a:gd name="connsiteX285" fmla="*/ 738558 w 1776729"/>
                <a:gd name="connsiteY285" fmla="*/ 3414777 h 4073515"/>
                <a:gd name="connsiteX286" fmla="*/ 697696 w 1776729"/>
                <a:gd name="connsiteY286" fmla="*/ 3518505 h 4073515"/>
                <a:gd name="connsiteX287" fmla="*/ 783421 w 1776729"/>
                <a:gd name="connsiteY287" fmla="*/ 3549556 h 4073515"/>
                <a:gd name="connsiteX288" fmla="*/ 738558 w 1776729"/>
                <a:gd name="connsiteY288" fmla="*/ 3414777 h 4073515"/>
                <a:gd name="connsiteX289" fmla="*/ 243258 w 1776729"/>
                <a:gd name="connsiteY289" fmla="*/ 1659891 h 4073515"/>
                <a:gd name="connsiteX290" fmla="*/ 239734 w 1776729"/>
                <a:gd name="connsiteY290" fmla="*/ 1642842 h 4073515"/>
                <a:gd name="connsiteX291" fmla="*/ 183346 w 1776729"/>
                <a:gd name="connsiteY291" fmla="*/ 1651700 h 4073515"/>
                <a:gd name="connsiteX292" fmla="*/ 205348 w 1776729"/>
                <a:gd name="connsiteY292" fmla="*/ 1701135 h 407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776729" h="4073515">
                  <a:moveTo>
                    <a:pt x="1731158" y="1669321"/>
                  </a:moveTo>
                  <a:cubicBezTo>
                    <a:pt x="1740683" y="1704945"/>
                    <a:pt x="1750208" y="1740759"/>
                    <a:pt x="1760495" y="1776192"/>
                  </a:cubicBezTo>
                  <a:cubicBezTo>
                    <a:pt x="1765353" y="1793146"/>
                    <a:pt x="1771830" y="1809625"/>
                    <a:pt x="1777545" y="1826293"/>
                  </a:cubicBezTo>
                  <a:lnTo>
                    <a:pt x="1776402" y="1825341"/>
                  </a:lnTo>
                  <a:cubicBezTo>
                    <a:pt x="1772621" y="1832037"/>
                    <a:pt x="1770106" y="1839362"/>
                    <a:pt x="1768972" y="1846963"/>
                  </a:cubicBezTo>
                  <a:cubicBezTo>
                    <a:pt x="1775735" y="1937355"/>
                    <a:pt x="1710013" y="1933735"/>
                    <a:pt x="1649815" y="1945451"/>
                  </a:cubicBezTo>
                  <a:cubicBezTo>
                    <a:pt x="1625621" y="1950118"/>
                    <a:pt x="1599332" y="1974979"/>
                    <a:pt x="1585711" y="1997743"/>
                  </a:cubicBezTo>
                  <a:cubicBezTo>
                    <a:pt x="1560565" y="2039653"/>
                    <a:pt x="1544944" y="2085850"/>
                    <a:pt x="1487699" y="2097851"/>
                  </a:cubicBezTo>
                  <a:cubicBezTo>
                    <a:pt x="1478174" y="2099947"/>
                    <a:pt x="1466554" y="2132332"/>
                    <a:pt x="1469126" y="2148619"/>
                  </a:cubicBezTo>
                  <a:cubicBezTo>
                    <a:pt x="1485604" y="2252823"/>
                    <a:pt x="1505130" y="2356550"/>
                    <a:pt x="1525037" y="2460182"/>
                  </a:cubicBezTo>
                  <a:cubicBezTo>
                    <a:pt x="1529704" y="2484566"/>
                    <a:pt x="1542373" y="2507807"/>
                    <a:pt x="1545326" y="2532096"/>
                  </a:cubicBezTo>
                  <a:cubicBezTo>
                    <a:pt x="1546849" y="2544764"/>
                    <a:pt x="1538944" y="2565719"/>
                    <a:pt x="1528847" y="2571529"/>
                  </a:cubicBezTo>
                  <a:cubicBezTo>
                    <a:pt x="1462172" y="2609629"/>
                    <a:pt x="1450076" y="2676304"/>
                    <a:pt x="1433597" y="2741836"/>
                  </a:cubicBezTo>
                  <a:cubicBezTo>
                    <a:pt x="1425406" y="2774602"/>
                    <a:pt x="1406165" y="2804416"/>
                    <a:pt x="1391878" y="2835562"/>
                  </a:cubicBezTo>
                  <a:cubicBezTo>
                    <a:pt x="1407975" y="2775936"/>
                    <a:pt x="1423977" y="2716310"/>
                    <a:pt x="1441598" y="2650873"/>
                  </a:cubicBezTo>
                  <a:cubicBezTo>
                    <a:pt x="1367684" y="2679448"/>
                    <a:pt x="1304629" y="2706785"/>
                    <a:pt x="1239382" y="2727073"/>
                  </a:cubicBezTo>
                  <a:cubicBezTo>
                    <a:pt x="1209950" y="2736121"/>
                    <a:pt x="1186804" y="2747551"/>
                    <a:pt x="1170231" y="2772697"/>
                  </a:cubicBezTo>
                  <a:cubicBezTo>
                    <a:pt x="1146895" y="2713261"/>
                    <a:pt x="1106509" y="2770792"/>
                    <a:pt x="1074314" y="2749361"/>
                  </a:cubicBezTo>
                  <a:lnTo>
                    <a:pt x="1074314" y="2810131"/>
                  </a:lnTo>
                  <a:cubicBezTo>
                    <a:pt x="1064122" y="2750314"/>
                    <a:pt x="1022308" y="2752981"/>
                    <a:pt x="975159" y="2750219"/>
                  </a:cubicBezTo>
                  <a:cubicBezTo>
                    <a:pt x="880928" y="2744627"/>
                    <a:pt x="787040" y="2734169"/>
                    <a:pt x="693886" y="2718881"/>
                  </a:cubicBezTo>
                  <a:cubicBezTo>
                    <a:pt x="640546" y="2710213"/>
                    <a:pt x="589111" y="2688496"/>
                    <a:pt x="523864" y="2668589"/>
                  </a:cubicBezTo>
                  <a:cubicBezTo>
                    <a:pt x="521293" y="2720024"/>
                    <a:pt x="507386" y="2770221"/>
                    <a:pt x="518721" y="2813750"/>
                  </a:cubicBezTo>
                  <a:cubicBezTo>
                    <a:pt x="559583" y="2970055"/>
                    <a:pt x="610066" y="3123884"/>
                    <a:pt x="654547" y="3279332"/>
                  </a:cubicBezTo>
                  <a:cubicBezTo>
                    <a:pt x="667216" y="3323528"/>
                    <a:pt x="671597" y="3370200"/>
                    <a:pt x="679884" y="3415730"/>
                  </a:cubicBezTo>
                  <a:lnTo>
                    <a:pt x="666454" y="3418207"/>
                  </a:lnTo>
                  <a:cubicBezTo>
                    <a:pt x="657881" y="3376868"/>
                    <a:pt x="649213" y="3335625"/>
                    <a:pt x="639974" y="3291619"/>
                  </a:cubicBezTo>
                  <a:cubicBezTo>
                    <a:pt x="441092" y="3408967"/>
                    <a:pt x="469286" y="3750248"/>
                    <a:pt x="588253" y="3833020"/>
                  </a:cubicBezTo>
                  <a:cubicBezTo>
                    <a:pt x="631687" y="3775204"/>
                    <a:pt x="658262" y="3699670"/>
                    <a:pt x="740653" y="3680620"/>
                  </a:cubicBezTo>
                  <a:cubicBezTo>
                    <a:pt x="698839" y="3727007"/>
                    <a:pt x="654928" y="3772060"/>
                    <a:pt x="616828" y="3820924"/>
                  </a:cubicBezTo>
                  <a:cubicBezTo>
                    <a:pt x="608351" y="3831591"/>
                    <a:pt x="609494" y="3863977"/>
                    <a:pt x="618924" y="3872740"/>
                  </a:cubicBezTo>
                  <a:cubicBezTo>
                    <a:pt x="666549" y="3917221"/>
                    <a:pt x="723699" y="3943986"/>
                    <a:pt x="790374" y="3935795"/>
                  </a:cubicBezTo>
                  <a:cubicBezTo>
                    <a:pt x="803137" y="3933557"/>
                    <a:pt x="814301" y="3925870"/>
                    <a:pt x="820949" y="3914745"/>
                  </a:cubicBezTo>
                  <a:cubicBezTo>
                    <a:pt x="834579" y="3886722"/>
                    <a:pt x="844724" y="3857128"/>
                    <a:pt x="851143" y="3826639"/>
                  </a:cubicBezTo>
                  <a:cubicBezTo>
                    <a:pt x="854858" y="3806827"/>
                    <a:pt x="854477" y="3774727"/>
                    <a:pt x="842571" y="3765869"/>
                  </a:cubicBezTo>
                  <a:cubicBezTo>
                    <a:pt x="806947" y="3739104"/>
                    <a:pt x="793803" y="3685097"/>
                    <a:pt x="740463" y="3680716"/>
                  </a:cubicBezTo>
                  <a:cubicBezTo>
                    <a:pt x="734748" y="3656713"/>
                    <a:pt x="724175" y="3633091"/>
                    <a:pt x="724651" y="3608897"/>
                  </a:cubicBezTo>
                  <a:cubicBezTo>
                    <a:pt x="725318" y="3582036"/>
                    <a:pt x="725223" y="3562129"/>
                    <a:pt x="699410" y="3544699"/>
                  </a:cubicBezTo>
                  <a:cubicBezTo>
                    <a:pt x="673597" y="3527268"/>
                    <a:pt x="663977" y="3464403"/>
                    <a:pt x="681503" y="3445448"/>
                  </a:cubicBezTo>
                  <a:cubicBezTo>
                    <a:pt x="764085" y="3356104"/>
                    <a:pt x="858573" y="3284190"/>
                    <a:pt x="978112" y="3251614"/>
                  </a:cubicBezTo>
                  <a:cubicBezTo>
                    <a:pt x="966339" y="3261340"/>
                    <a:pt x="954033" y="3270407"/>
                    <a:pt x="941250" y="3278761"/>
                  </a:cubicBezTo>
                  <a:cubicBezTo>
                    <a:pt x="892482" y="3307336"/>
                    <a:pt x="843238" y="3334863"/>
                    <a:pt x="794089" y="3362581"/>
                  </a:cubicBezTo>
                  <a:cubicBezTo>
                    <a:pt x="755989" y="3384012"/>
                    <a:pt x="748559" y="3409539"/>
                    <a:pt x="767895" y="3452020"/>
                  </a:cubicBezTo>
                  <a:cubicBezTo>
                    <a:pt x="788088" y="3496693"/>
                    <a:pt x="796470" y="3547270"/>
                    <a:pt x="809043" y="3592895"/>
                  </a:cubicBezTo>
                  <a:cubicBezTo>
                    <a:pt x="785135" y="3585275"/>
                    <a:pt x="760561" y="3572131"/>
                    <a:pt x="756084" y="3577084"/>
                  </a:cubicBezTo>
                  <a:cubicBezTo>
                    <a:pt x="742473" y="3591524"/>
                    <a:pt x="734548" y="3610402"/>
                    <a:pt x="733795" y="3630233"/>
                  </a:cubicBezTo>
                  <a:cubicBezTo>
                    <a:pt x="736081" y="3669000"/>
                    <a:pt x="768371" y="3676906"/>
                    <a:pt x="785135" y="3679954"/>
                  </a:cubicBezTo>
                  <a:lnTo>
                    <a:pt x="851810" y="3628233"/>
                  </a:lnTo>
                  <a:cubicBezTo>
                    <a:pt x="840932" y="3659475"/>
                    <a:pt x="831712" y="3691269"/>
                    <a:pt x="824188" y="3723483"/>
                  </a:cubicBezTo>
                  <a:cubicBezTo>
                    <a:pt x="823616" y="3726531"/>
                    <a:pt x="852763" y="3735579"/>
                    <a:pt x="870289" y="3742533"/>
                  </a:cubicBezTo>
                  <a:cubicBezTo>
                    <a:pt x="860764" y="3771108"/>
                    <a:pt x="850001" y="3806065"/>
                    <a:pt x="919343" y="3790158"/>
                  </a:cubicBezTo>
                  <a:cubicBezTo>
                    <a:pt x="864193" y="3828258"/>
                    <a:pt x="837142" y="3868549"/>
                    <a:pt x="837904" y="3926556"/>
                  </a:cubicBezTo>
                  <a:cubicBezTo>
                    <a:pt x="838475" y="3965227"/>
                    <a:pt x="855525" y="3973038"/>
                    <a:pt x="888672" y="3966275"/>
                  </a:cubicBezTo>
                  <a:cubicBezTo>
                    <a:pt x="916294" y="3960560"/>
                    <a:pt x="944203" y="3956750"/>
                    <a:pt x="972016" y="3951988"/>
                  </a:cubicBezTo>
                  <a:lnTo>
                    <a:pt x="863907" y="3990754"/>
                  </a:lnTo>
                  <a:cubicBezTo>
                    <a:pt x="881528" y="4020568"/>
                    <a:pt x="903436" y="4031331"/>
                    <a:pt x="935821" y="4022282"/>
                  </a:cubicBezTo>
                  <a:cubicBezTo>
                    <a:pt x="1041539" y="3993021"/>
                    <a:pt x="1135522" y="3931566"/>
                    <a:pt x="1204711" y="3846450"/>
                  </a:cubicBezTo>
                  <a:cubicBezTo>
                    <a:pt x="1246336" y="3796920"/>
                    <a:pt x="1285960" y="3743867"/>
                    <a:pt x="1335585" y="3703575"/>
                  </a:cubicBezTo>
                  <a:cubicBezTo>
                    <a:pt x="1427882" y="3628423"/>
                    <a:pt x="1527514" y="3565273"/>
                    <a:pt x="1652005" y="3640520"/>
                  </a:cubicBezTo>
                  <a:cubicBezTo>
                    <a:pt x="1653434" y="3641377"/>
                    <a:pt x="1657339" y="3638234"/>
                    <a:pt x="1663626" y="3635186"/>
                  </a:cubicBezTo>
                  <a:cubicBezTo>
                    <a:pt x="1646862" y="3593848"/>
                    <a:pt x="1628764" y="3555081"/>
                    <a:pt x="1581902" y="3538508"/>
                  </a:cubicBezTo>
                  <a:cubicBezTo>
                    <a:pt x="1574091" y="3535745"/>
                    <a:pt x="1568757" y="3526411"/>
                    <a:pt x="1561518" y="3521077"/>
                  </a:cubicBezTo>
                  <a:cubicBezTo>
                    <a:pt x="1540182" y="3504979"/>
                    <a:pt x="1520560" y="3483739"/>
                    <a:pt x="1496462" y="3474690"/>
                  </a:cubicBezTo>
                  <a:cubicBezTo>
                    <a:pt x="1430454" y="3450020"/>
                    <a:pt x="1370161" y="3478881"/>
                    <a:pt x="1310153" y="3503265"/>
                  </a:cubicBezTo>
                  <a:cubicBezTo>
                    <a:pt x="1250146" y="3527649"/>
                    <a:pt x="1222142" y="3581084"/>
                    <a:pt x="1189186" y="3629947"/>
                  </a:cubicBezTo>
                  <a:cubicBezTo>
                    <a:pt x="1170136" y="3619660"/>
                    <a:pt x="1172612" y="3621946"/>
                    <a:pt x="1152133" y="3643568"/>
                  </a:cubicBezTo>
                  <a:cubicBezTo>
                    <a:pt x="1112414" y="3685288"/>
                    <a:pt x="1070409" y="3724911"/>
                    <a:pt x="1027546" y="3763583"/>
                  </a:cubicBezTo>
                  <a:cubicBezTo>
                    <a:pt x="1019831" y="3770536"/>
                    <a:pt x="1003829" y="3768441"/>
                    <a:pt x="984493" y="3771775"/>
                  </a:cubicBezTo>
                  <a:lnTo>
                    <a:pt x="1071838" y="3716720"/>
                  </a:lnTo>
                  <a:cubicBezTo>
                    <a:pt x="1055360" y="3678620"/>
                    <a:pt x="1032499" y="3651188"/>
                    <a:pt x="1034690" y="3625376"/>
                  </a:cubicBezTo>
                  <a:cubicBezTo>
                    <a:pt x="1037167" y="3596801"/>
                    <a:pt x="1062503" y="3570035"/>
                    <a:pt x="1080029" y="3538698"/>
                  </a:cubicBezTo>
                  <a:cubicBezTo>
                    <a:pt x="990113" y="3532697"/>
                    <a:pt x="922390" y="3581465"/>
                    <a:pt x="853334" y="3626423"/>
                  </a:cubicBezTo>
                  <a:cubicBezTo>
                    <a:pt x="899721" y="3558034"/>
                    <a:pt x="970492" y="3533078"/>
                    <a:pt x="1047073" y="3523172"/>
                  </a:cubicBezTo>
                  <a:cubicBezTo>
                    <a:pt x="1077172" y="3519267"/>
                    <a:pt x="1091078" y="3510885"/>
                    <a:pt x="1086982" y="3480214"/>
                  </a:cubicBezTo>
                  <a:cubicBezTo>
                    <a:pt x="1079934" y="3427160"/>
                    <a:pt x="1076600" y="3373344"/>
                    <a:pt x="1064694" y="3321337"/>
                  </a:cubicBezTo>
                  <a:cubicBezTo>
                    <a:pt x="1055169" y="3282190"/>
                    <a:pt x="1045072" y="3233136"/>
                    <a:pt x="982493" y="3258853"/>
                  </a:cubicBezTo>
                  <a:cubicBezTo>
                    <a:pt x="981826" y="3258853"/>
                    <a:pt x="979255" y="3254377"/>
                    <a:pt x="977540" y="3251995"/>
                  </a:cubicBezTo>
                  <a:cubicBezTo>
                    <a:pt x="1028118" y="3239232"/>
                    <a:pt x="1078505" y="3224944"/>
                    <a:pt x="1129940" y="3214943"/>
                  </a:cubicBezTo>
                  <a:cubicBezTo>
                    <a:pt x="1142323" y="3212562"/>
                    <a:pt x="1157372" y="3224468"/>
                    <a:pt x="1171183" y="3229707"/>
                  </a:cubicBezTo>
                  <a:cubicBezTo>
                    <a:pt x="1131655" y="3231707"/>
                    <a:pt x="1088697" y="3218563"/>
                    <a:pt x="1057836" y="3252091"/>
                  </a:cubicBezTo>
                  <a:cubicBezTo>
                    <a:pt x="1068980" y="3289333"/>
                    <a:pt x="1076886" y="3324481"/>
                    <a:pt x="1090793" y="3357437"/>
                  </a:cubicBezTo>
                  <a:cubicBezTo>
                    <a:pt x="1094698" y="3366962"/>
                    <a:pt x="1117272" y="3378202"/>
                    <a:pt x="1126226" y="3374963"/>
                  </a:cubicBezTo>
                  <a:cubicBezTo>
                    <a:pt x="1197568" y="3348674"/>
                    <a:pt x="1215379" y="3285238"/>
                    <a:pt x="1169755" y="3228468"/>
                  </a:cubicBezTo>
                  <a:cubicBezTo>
                    <a:pt x="1173565" y="3212181"/>
                    <a:pt x="1180708" y="3195798"/>
                    <a:pt x="1180423" y="3179510"/>
                  </a:cubicBezTo>
                  <a:cubicBezTo>
                    <a:pt x="1178889" y="3157745"/>
                    <a:pt x="1175698" y="3136123"/>
                    <a:pt x="1170898" y="3114835"/>
                  </a:cubicBezTo>
                  <a:lnTo>
                    <a:pt x="1196806" y="3148649"/>
                  </a:lnTo>
                  <a:cubicBezTo>
                    <a:pt x="1214236" y="3127884"/>
                    <a:pt x="1227476" y="3114454"/>
                    <a:pt x="1238049" y="3099119"/>
                  </a:cubicBezTo>
                  <a:cubicBezTo>
                    <a:pt x="1279769" y="3038445"/>
                    <a:pt x="1320631" y="2977199"/>
                    <a:pt x="1361874" y="2916239"/>
                  </a:cubicBezTo>
                  <a:cubicBezTo>
                    <a:pt x="1319107" y="2987391"/>
                    <a:pt x="1281197" y="3062352"/>
                    <a:pt x="1231477" y="3128266"/>
                  </a:cubicBezTo>
                  <a:cubicBezTo>
                    <a:pt x="1202902" y="3166366"/>
                    <a:pt x="1195568" y="3198370"/>
                    <a:pt x="1206712" y="3240565"/>
                  </a:cubicBezTo>
                  <a:cubicBezTo>
                    <a:pt x="1224047" y="3305907"/>
                    <a:pt x="1207569" y="3344674"/>
                    <a:pt x="1148419" y="3382011"/>
                  </a:cubicBezTo>
                  <a:cubicBezTo>
                    <a:pt x="1113081" y="3404395"/>
                    <a:pt x="1090507" y="3476404"/>
                    <a:pt x="1108414" y="3511456"/>
                  </a:cubicBezTo>
                  <a:cubicBezTo>
                    <a:pt x="1110890" y="3516410"/>
                    <a:pt x="1117939" y="3523553"/>
                    <a:pt x="1121653" y="3522791"/>
                  </a:cubicBezTo>
                  <a:cubicBezTo>
                    <a:pt x="1171564" y="3512409"/>
                    <a:pt x="1222999" y="3536412"/>
                    <a:pt x="1273577" y="3507932"/>
                  </a:cubicBezTo>
                  <a:cubicBezTo>
                    <a:pt x="1433216" y="3417825"/>
                    <a:pt x="1535896" y="3431732"/>
                    <a:pt x="1647814" y="3568702"/>
                  </a:cubicBezTo>
                  <a:cubicBezTo>
                    <a:pt x="1685914" y="3616327"/>
                    <a:pt x="1687915" y="3674620"/>
                    <a:pt x="1666864" y="3727198"/>
                  </a:cubicBezTo>
                  <a:cubicBezTo>
                    <a:pt x="1624573" y="3831973"/>
                    <a:pt x="1548183" y="3907411"/>
                    <a:pt x="1445885" y="3955798"/>
                  </a:cubicBezTo>
                  <a:cubicBezTo>
                    <a:pt x="1454647" y="3947225"/>
                    <a:pt x="1463506" y="3938938"/>
                    <a:pt x="1471983" y="3930176"/>
                  </a:cubicBezTo>
                  <a:cubicBezTo>
                    <a:pt x="1527799" y="3872454"/>
                    <a:pt x="1588855" y="3818638"/>
                    <a:pt x="1637718" y="3755487"/>
                  </a:cubicBezTo>
                  <a:cubicBezTo>
                    <a:pt x="1681247" y="3699289"/>
                    <a:pt x="1652863" y="3638615"/>
                    <a:pt x="1583330" y="3626328"/>
                  </a:cubicBezTo>
                  <a:cubicBezTo>
                    <a:pt x="1553755" y="3621680"/>
                    <a:pt x="1523504" y="3623766"/>
                    <a:pt x="1494843" y="3632424"/>
                  </a:cubicBezTo>
                  <a:cubicBezTo>
                    <a:pt x="1386925" y="3664237"/>
                    <a:pt x="1309391" y="3738056"/>
                    <a:pt x="1243288" y="3825115"/>
                  </a:cubicBezTo>
                  <a:cubicBezTo>
                    <a:pt x="1174708" y="3915411"/>
                    <a:pt x="1092983" y="3987040"/>
                    <a:pt x="983064" y="4022949"/>
                  </a:cubicBezTo>
                  <a:cubicBezTo>
                    <a:pt x="973539" y="4026092"/>
                    <a:pt x="965443" y="4035617"/>
                    <a:pt x="952775" y="4045142"/>
                  </a:cubicBezTo>
                  <a:cubicBezTo>
                    <a:pt x="1045263" y="4067050"/>
                    <a:pt x="1188900" y="4058763"/>
                    <a:pt x="1273672" y="4026092"/>
                  </a:cubicBezTo>
                  <a:cubicBezTo>
                    <a:pt x="1332251" y="4003708"/>
                    <a:pt x="1389592" y="3978467"/>
                    <a:pt x="1447408" y="3954083"/>
                  </a:cubicBezTo>
                  <a:cubicBezTo>
                    <a:pt x="1398926" y="3980753"/>
                    <a:pt x="1352730" y="4013329"/>
                    <a:pt x="1301581" y="4032950"/>
                  </a:cubicBezTo>
                  <a:cubicBezTo>
                    <a:pt x="1195282" y="4073907"/>
                    <a:pt x="1083553" y="4080575"/>
                    <a:pt x="970873" y="4066478"/>
                  </a:cubicBezTo>
                  <a:cubicBezTo>
                    <a:pt x="950965" y="4063906"/>
                    <a:pt x="927153" y="4060096"/>
                    <a:pt x="913246" y="4047428"/>
                  </a:cubicBezTo>
                  <a:cubicBezTo>
                    <a:pt x="869336" y="4008280"/>
                    <a:pt x="818663" y="4016377"/>
                    <a:pt x="767419" y="4017044"/>
                  </a:cubicBezTo>
                  <a:cubicBezTo>
                    <a:pt x="653881" y="4018472"/>
                    <a:pt x="514530" y="3906935"/>
                    <a:pt x="489193" y="3796444"/>
                  </a:cubicBezTo>
                  <a:cubicBezTo>
                    <a:pt x="502909" y="3815494"/>
                    <a:pt x="516911" y="3834544"/>
                    <a:pt x="530246" y="3854261"/>
                  </a:cubicBezTo>
                  <a:cubicBezTo>
                    <a:pt x="592159" y="3945129"/>
                    <a:pt x="716174" y="4032569"/>
                    <a:pt x="832284" y="3993898"/>
                  </a:cubicBezTo>
                  <a:cubicBezTo>
                    <a:pt x="837046" y="3953702"/>
                    <a:pt x="811424" y="3950559"/>
                    <a:pt x="781611" y="3952273"/>
                  </a:cubicBezTo>
                  <a:cubicBezTo>
                    <a:pt x="714269" y="3956369"/>
                    <a:pt x="658929" y="3928747"/>
                    <a:pt x="609113" y="3886646"/>
                  </a:cubicBezTo>
                  <a:cubicBezTo>
                    <a:pt x="545010" y="3833925"/>
                    <a:pt x="503328" y="3758820"/>
                    <a:pt x="492527" y="3676525"/>
                  </a:cubicBezTo>
                  <a:lnTo>
                    <a:pt x="481097" y="3677858"/>
                  </a:lnTo>
                  <a:lnTo>
                    <a:pt x="481097" y="3771965"/>
                  </a:lnTo>
                  <a:cubicBezTo>
                    <a:pt x="474144" y="3722721"/>
                    <a:pt x="462047" y="3673667"/>
                    <a:pt x="461285" y="3624327"/>
                  </a:cubicBezTo>
                  <a:cubicBezTo>
                    <a:pt x="459666" y="3521934"/>
                    <a:pt x="470810" y="3421445"/>
                    <a:pt x="546534" y="3341816"/>
                  </a:cubicBezTo>
                  <a:cubicBezTo>
                    <a:pt x="558535" y="3329243"/>
                    <a:pt x="569870" y="3313241"/>
                    <a:pt x="584634" y="3306954"/>
                  </a:cubicBezTo>
                  <a:cubicBezTo>
                    <a:pt x="643498" y="3282856"/>
                    <a:pt x="635021" y="3239708"/>
                    <a:pt x="620924" y="3193702"/>
                  </a:cubicBezTo>
                  <a:cubicBezTo>
                    <a:pt x="582824" y="3069877"/>
                    <a:pt x="540819" y="2947958"/>
                    <a:pt x="509291" y="2822894"/>
                  </a:cubicBezTo>
                  <a:cubicBezTo>
                    <a:pt x="496528" y="2772317"/>
                    <a:pt x="507196" y="2715833"/>
                    <a:pt x="507196" y="2650873"/>
                  </a:cubicBezTo>
                  <a:cubicBezTo>
                    <a:pt x="489479" y="2635823"/>
                    <a:pt x="459571" y="2610486"/>
                    <a:pt x="429567" y="2584864"/>
                  </a:cubicBezTo>
                  <a:cubicBezTo>
                    <a:pt x="410517" y="2568291"/>
                    <a:pt x="408231" y="2552193"/>
                    <a:pt x="419566" y="2526666"/>
                  </a:cubicBezTo>
                  <a:cubicBezTo>
                    <a:pt x="448141" y="2461516"/>
                    <a:pt x="472048" y="2393888"/>
                    <a:pt x="499861" y="2321784"/>
                  </a:cubicBezTo>
                  <a:cubicBezTo>
                    <a:pt x="443664" y="2321784"/>
                    <a:pt x="397849" y="2317021"/>
                    <a:pt x="353367" y="2322736"/>
                  </a:cubicBezTo>
                  <a:cubicBezTo>
                    <a:pt x="228113" y="2338929"/>
                    <a:pt x="26374" y="2195483"/>
                    <a:pt x="3037" y="2029747"/>
                  </a:cubicBezTo>
                  <a:cubicBezTo>
                    <a:pt x="-7536" y="1953547"/>
                    <a:pt x="21135" y="1886872"/>
                    <a:pt x="56949" y="1822388"/>
                  </a:cubicBezTo>
                  <a:cubicBezTo>
                    <a:pt x="66474" y="1806005"/>
                    <a:pt x="77713" y="1790955"/>
                    <a:pt x="90286" y="1772096"/>
                  </a:cubicBezTo>
                  <a:cubicBezTo>
                    <a:pt x="80761" y="1767524"/>
                    <a:pt x="73618" y="1763143"/>
                    <a:pt x="65807" y="1759904"/>
                  </a:cubicBezTo>
                  <a:cubicBezTo>
                    <a:pt x="22278" y="1742378"/>
                    <a:pt x="9133" y="1697229"/>
                    <a:pt x="44376" y="1665607"/>
                  </a:cubicBezTo>
                  <a:cubicBezTo>
                    <a:pt x="92001" y="1622744"/>
                    <a:pt x="109717" y="1573214"/>
                    <a:pt x="120576" y="1509968"/>
                  </a:cubicBezTo>
                  <a:cubicBezTo>
                    <a:pt x="139626" y="1398145"/>
                    <a:pt x="225827" y="1333755"/>
                    <a:pt x="322411" y="1285845"/>
                  </a:cubicBezTo>
                  <a:cubicBezTo>
                    <a:pt x="345652" y="1274320"/>
                    <a:pt x="373179" y="1271462"/>
                    <a:pt x="398611" y="1264699"/>
                  </a:cubicBezTo>
                  <a:lnTo>
                    <a:pt x="397658" y="1263556"/>
                  </a:lnTo>
                  <a:cubicBezTo>
                    <a:pt x="387381" y="1271691"/>
                    <a:pt x="376389" y="1278863"/>
                    <a:pt x="364797" y="1284988"/>
                  </a:cubicBezTo>
                  <a:cubicBezTo>
                    <a:pt x="265832" y="1326516"/>
                    <a:pt x="182012" y="1384429"/>
                    <a:pt x="140102" y="1488632"/>
                  </a:cubicBezTo>
                  <a:cubicBezTo>
                    <a:pt x="136283" y="1497186"/>
                    <a:pt x="133997" y="1506339"/>
                    <a:pt x="133339" y="1515683"/>
                  </a:cubicBezTo>
                  <a:cubicBezTo>
                    <a:pt x="131815" y="1577024"/>
                    <a:pt x="113718" y="1629411"/>
                    <a:pt x="63330" y="1669321"/>
                  </a:cubicBezTo>
                  <a:cubicBezTo>
                    <a:pt x="50348" y="1681751"/>
                    <a:pt x="43042" y="1698973"/>
                    <a:pt x="43138" y="1716946"/>
                  </a:cubicBezTo>
                  <a:cubicBezTo>
                    <a:pt x="43138" y="1726471"/>
                    <a:pt x="65902" y="1744664"/>
                    <a:pt x="75808" y="1743045"/>
                  </a:cubicBezTo>
                  <a:cubicBezTo>
                    <a:pt x="92668" y="1740282"/>
                    <a:pt x="108955" y="1726662"/>
                    <a:pt x="122671" y="1714470"/>
                  </a:cubicBezTo>
                  <a:cubicBezTo>
                    <a:pt x="134035" y="1702478"/>
                    <a:pt x="144246" y="1689429"/>
                    <a:pt x="153151" y="1675513"/>
                  </a:cubicBezTo>
                  <a:cubicBezTo>
                    <a:pt x="128482" y="1722375"/>
                    <a:pt x="106098" y="1770763"/>
                    <a:pt x="78761" y="1816006"/>
                  </a:cubicBezTo>
                  <a:cubicBezTo>
                    <a:pt x="13324" y="1923734"/>
                    <a:pt x="-16584" y="2032224"/>
                    <a:pt x="65236" y="2142809"/>
                  </a:cubicBezTo>
                  <a:cubicBezTo>
                    <a:pt x="154485" y="2263110"/>
                    <a:pt x="268213" y="2333309"/>
                    <a:pt x="426233" y="2307401"/>
                  </a:cubicBezTo>
                  <a:cubicBezTo>
                    <a:pt x="504814" y="2294447"/>
                    <a:pt x="518721" y="2279779"/>
                    <a:pt x="504814" y="2215485"/>
                  </a:cubicBezTo>
                  <a:lnTo>
                    <a:pt x="437568" y="2191482"/>
                  </a:lnTo>
                  <a:cubicBezTo>
                    <a:pt x="576157" y="2192339"/>
                    <a:pt x="672645" y="2130331"/>
                    <a:pt x="708554" y="2014793"/>
                  </a:cubicBezTo>
                  <a:cubicBezTo>
                    <a:pt x="699029" y="2013555"/>
                    <a:pt x="688647" y="2008411"/>
                    <a:pt x="682456" y="2011745"/>
                  </a:cubicBezTo>
                  <a:cubicBezTo>
                    <a:pt x="624448" y="2043177"/>
                    <a:pt x="547201" y="2042130"/>
                    <a:pt x="513768" y="2116520"/>
                  </a:cubicBezTo>
                  <a:cubicBezTo>
                    <a:pt x="505767" y="2134236"/>
                    <a:pt x="478906" y="2142714"/>
                    <a:pt x="462904" y="2157763"/>
                  </a:cubicBezTo>
                  <a:cubicBezTo>
                    <a:pt x="453599" y="2168641"/>
                    <a:pt x="445550" y="2180528"/>
                    <a:pt x="438901" y="2193196"/>
                  </a:cubicBezTo>
                  <a:lnTo>
                    <a:pt x="392896" y="2182243"/>
                  </a:lnTo>
                  <a:cubicBezTo>
                    <a:pt x="452427" y="2140714"/>
                    <a:pt x="514054" y="2116806"/>
                    <a:pt x="543676" y="2041749"/>
                  </a:cubicBezTo>
                  <a:cubicBezTo>
                    <a:pt x="497576" y="2070324"/>
                    <a:pt x="464428" y="2094232"/>
                    <a:pt x="428710" y="2113091"/>
                  </a:cubicBezTo>
                  <a:cubicBezTo>
                    <a:pt x="275833" y="2193387"/>
                    <a:pt x="92382" y="2086707"/>
                    <a:pt x="117052" y="1905542"/>
                  </a:cubicBezTo>
                  <a:cubicBezTo>
                    <a:pt x="124672" y="1849820"/>
                    <a:pt x="152961" y="1796004"/>
                    <a:pt x="177059" y="1743617"/>
                  </a:cubicBezTo>
                  <a:cubicBezTo>
                    <a:pt x="194014" y="1706659"/>
                    <a:pt x="189537" y="1686467"/>
                    <a:pt x="150865" y="1677703"/>
                  </a:cubicBezTo>
                  <a:cubicBezTo>
                    <a:pt x="160962" y="1627792"/>
                    <a:pt x="161247" y="1572928"/>
                    <a:pt x="183155" y="1529209"/>
                  </a:cubicBezTo>
                  <a:cubicBezTo>
                    <a:pt x="220017" y="1455295"/>
                    <a:pt x="268118" y="1449484"/>
                    <a:pt x="342222" y="1495204"/>
                  </a:cubicBezTo>
                  <a:cubicBezTo>
                    <a:pt x="325744" y="1492156"/>
                    <a:pt x="309361" y="1488918"/>
                    <a:pt x="292883" y="1485679"/>
                  </a:cubicBezTo>
                  <a:cubicBezTo>
                    <a:pt x="266499" y="1481202"/>
                    <a:pt x="238876" y="1473964"/>
                    <a:pt x="222017" y="1509492"/>
                  </a:cubicBezTo>
                  <a:lnTo>
                    <a:pt x="290883" y="1524065"/>
                  </a:lnTo>
                  <a:cubicBezTo>
                    <a:pt x="250592" y="1530637"/>
                    <a:pt x="213064" y="1526256"/>
                    <a:pt x="193633" y="1543115"/>
                  </a:cubicBezTo>
                  <a:cubicBezTo>
                    <a:pt x="174202" y="1559974"/>
                    <a:pt x="172106" y="1597789"/>
                    <a:pt x="162486" y="1626459"/>
                  </a:cubicBezTo>
                  <a:cubicBezTo>
                    <a:pt x="210111" y="1608838"/>
                    <a:pt x="249735" y="1591883"/>
                    <a:pt x="276786" y="1563403"/>
                  </a:cubicBezTo>
                  <a:cubicBezTo>
                    <a:pt x="298312" y="1541020"/>
                    <a:pt x="342222" y="1536924"/>
                    <a:pt x="340699" y="1493680"/>
                  </a:cubicBezTo>
                  <a:cubicBezTo>
                    <a:pt x="374036" y="1512730"/>
                    <a:pt x="404611" y="1504063"/>
                    <a:pt x="437282" y="1488727"/>
                  </a:cubicBezTo>
                  <a:cubicBezTo>
                    <a:pt x="466524" y="1475011"/>
                    <a:pt x="498909" y="1468153"/>
                    <a:pt x="542057" y="1454437"/>
                  </a:cubicBezTo>
                  <a:lnTo>
                    <a:pt x="477954" y="1395097"/>
                  </a:lnTo>
                  <a:cubicBezTo>
                    <a:pt x="513387" y="1340232"/>
                    <a:pt x="599779" y="1318897"/>
                    <a:pt x="655500" y="1359473"/>
                  </a:cubicBezTo>
                  <a:cubicBezTo>
                    <a:pt x="690552" y="1385095"/>
                    <a:pt x="720651" y="1390525"/>
                    <a:pt x="757989" y="1375951"/>
                  </a:cubicBezTo>
                  <a:lnTo>
                    <a:pt x="715031" y="1410908"/>
                  </a:lnTo>
                  <a:cubicBezTo>
                    <a:pt x="728652" y="1440626"/>
                    <a:pt x="750178" y="1469677"/>
                    <a:pt x="754084" y="1500919"/>
                  </a:cubicBezTo>
                  <a:cubicBezTo>
                    <a:pt x="759608" y="1544925"/>
                    <a:pt x="782659" y="1567594"/>
                    <a:pt x="817806" y="1586644"/>
                  </a:cubicBezTo>
                  <a:cubicBezTo>
                    <a:pt x="850715" y="1602713"/>
                    <a:pt x="867222" y="1640194"/>
                    <a:pt x="856858" y="1675322"/>
                  </a:cubicBezTo>
                  <a:cubicBezTo>
                    <a:pt x="850762" y="1706583"/>
                    <a:pt x="843095" y="1737510"/>
                    <a:pt x="833903" y="1768000"/>
                  </a:cubicBezTo>
                  <a:cubicBezTo>
                    <a:pt x="816825" y="1816882"/>
                    <a:pt x="818454" y="1870356"/>
                    <a:pt x="838475" y="1918114"/>
                  </a:cubicBezTo>
                  <a:cubicBezTo>
                    <a:pt x="864097" y="1982122"/>
                    <a:pt x="822664" y="2039748"/>
                    <a:pt x="755322" y="2043654"/>
                  </a:cubicBezTo>
                  <a:cubicBezTo>
                    <a:pt x="733033" y="2046540"/>
                    <a:pt x="712745" y="2057989"/>
                    <a:pt x="698743" y="2075563"/>
                  </a:cubicBezTo>
                  <a:cubicBezTo>
                    <a:pt x="659881" y="2127093"/>
                    <a:pt x="617686" y="2171956"/>
                    <a:pt x="557583" y="2199388"/>
                  </a:cubicBezTo>
                  <a:cubicBezTo>
                    <a:pt x="542724" y="2206151"/>
                    <a:pt x="530341" y="2227296"/>
                    <a:pt x="524817" y="2244441"/>
                  </a:cubicBezTo>
                  <a:cubicBezTo>
                    <a:pt x="496242" y="2334261"/>
                    <a:pt x="473763" y="2426464"/>
                    <a:pt x="440330" y="2514475"/>
                  </a:cubicBezTo>
                  <a:cubicBezTo>
                    <a:pt x="426614" y="2550670"/>
                    <a:pt x="431472" y="2568672"/>
                    <a:pt x="457285" y="2591532"/>
                  </a:cubicBezTo>
                  <a:cubicBezTo>
                    <a:pt x="531923" y="2656759"/>
                    <a:pt x="623610" y="2699355"/>
                    <a:pt x="721603" y="2714309"/>
                  </a:cubicBezTo>
                  <a:cubicBezTo>
                    <a:pt x="882100" y="2741074"/>
                    <a:pt x="1044501" y="2753171"/>
                    <a:pt x="1207378" y="2718500"/>
                  </a:cubicBezTo>
                  <a:cubicBezTo>
                    <a:pt x="1320754" y="2695183"/>
                    <a:pt x="1425930" y="2642243"/>
                    <a:pt x="1512178" y="2565052"/>
                  </a:cubicBezTo>
                  <a:cubicBezTo>
                    <a:pt x="1521227" y="2556956"/>
                    <a:pt x="1530276" y="2539906"/>
                    <a:pt x="1527990" y="2529524"/>
                  </a:cubicBezTo>
                  <a:cubicBezTo>
                    <a:pt x="1511226" y="2452752"/>
                    <a:pt x="1487604" y="2377124"/>
                    <a:pt x="1473983" y="2300162"/>
                  </a:cubicBezTo>
                  <a:cubicBezTo>
                    <a:pt x="1462458" y="2230287"/>
                    <a:pt x="1455781" y="2159697"/>
                    <a:pt x="1453981" y="2088898"/>
                  </a:cubicBezTo>
                  <a:cubicBezTo>
                    <a:pt x="1452457" y="2045368"/>
                    <a:pt x="1466458" y="2001363"/>
                    <a:pt x="1465125" y="1957929"/>
                  </a:cubicBezTo>
                  <a:cubicBezTo>
                    <a:pt x="1463944" y="1891492"/>
                    <a:pt x="1457572" y="1825255"/>
                    <a:pt x="1446075" y="1759809"/>
                  </a:cubicBezTo>
                  <a:cubicBezTo>
                    <a:pt x="1431597" y="1683609"/>
                    <a:pt x="1412737" y="1608171"/>
                    <a:pt x="1359207" y="1547497"/>
                  </a:cubicBezTo>
                  <a:cubicBezTo>
                    <a:pt x="1315868" y="1498252"/>
                    <a:pt x="1275101" y="1503205"/>
                    <a:pt x="1236144" y="1554736"/>
                  </a:cubicBezTo>
                  <a:cubicBezTo>
                    <a:pt x="1216627" y="1580853"/>
                    <a:pt x="1189909" y="1600712"/>
                    <a:pt x="1159277" y="1611886"/>
                  </a:cubicBezTo>
                  <a:cubicBezTo>
                    <a:pt x="1054502" y="1644080"/>
                    <a:pt x="942107" y="1599598"/>
                    <a:pt x="900673" y="1497586"/>
                  </a:cubicBezTo>
                  <a:cubicBezTo>
                    <a:pt x="871432" y="1425862"/>
                    <a:pt x="817520" y="1401669"/>
                    <a:pt x="757322" y="1376142"/>
                  </a:cubicBezTo>
                  <a:cubicBezTo>
                    <a:pt x="715031" y="1344804"/>
                    <a:pt x="671597" y="1315182"/>
                    <a:pt x="630830" y="1281559"/>
                  </a:cubicBezTo>
                  <a:cubicBezTo>
                    <a:pt x="613876" y="1267461"/>
                    <a:pt x="602255" y="1246030"/>
                    <a:pt x="590635" y="1226599"/>
                  </a:cubicBezTo>
                  <a:cubicBezTo>
                    <a:pt x="556249" y="1170688"/>
                    <a:pt x="521483" y="1114871"/>
                    <a:pt x="489670" y="1057530"/>
                  </a:cubicBezTo>
                  <a:cubicBezTo>
                    <a:pt x="476906" y="1034480"/>
                    <a:pt x="467381" y="1018859"/>
                    <a:pt x="435853" y="1015906"/>
                  </a:cubicBezTo>
                  <a:cubicBezTo>
                    <a:pt x="368131" y="1009620"/>
                    <a:pt x="320029" y="972282"/>
                    <a:pt x="294407" y="906654"/>
                  </a:cubicBezTo>
                  <a:cubicBezTo>
                    <a:pt x="270976" y="846647"/>
                    <a:pt x="256307" y="786639"/>
                    <a:pt x="270595" y="721870"/>
                  </a:cubicBezTo>
                  <a:cubicBezTo>
                    <a:pt x="286692" y="648527"/>
                    <a:pt x="318696" y="591377"/>
                    <a:pt x="409850" y="586614"/>
                  </a:cubicBezTo>
                  <a:cubicBezTo>
                    <a:pt x="397753" y="536132"/>
                    <a:pt x="386609" y="489460"/>
                    <a:pt x="375465" y="442787"/>
                  </a:cubicBezTo>
                  <a:lnTo>
                    <a:pt x="374798" y="443549"/>
                  </a:lnTo>
                  <a:cubicBezTo>
                    <a:pt x="387466" y="469457"/>
                    <a:pt x="406421" y="494222"/>
                    <a:pt x="411279" y="521463"/>
                  </a:cubicBezTo>
                  <a:cubicBezTo>
                    <a:pt x="418613" y="562802"/>
                    <a:pt x="435377" y="589186"/>
                    <a:pt x="469001" y="617666"/>
                  </a:cubicBezTo>
                  <a:cubicBezTo>
                    <a:pt x="502624" y="646146"/>
                    <a:pt x="518816" y="698247"/>
                    <a:pt x="541867" y="740253"/>
                  </a:cubicBezTo>
                  <a:cubicBezTo>
                    <a:pt x="545810" y="750864"/>
                    <a:pt x="548715" y="761846"/>
                    <a:pt x="550535" y="773019"/>
                  </a:cubicBezTo>
                  <a:cubicBezTo>
                    <a:pt x="626735" y="717488"/>
                    <a:pt x="679979" y="652337"/>
                    <a:pt x="689218" y="562993"/>
                  </a:cubicBezTo>
                  <a:cubicBezTo>
                    <a:pt x="695029" y="507081"/>
                    <a:pt x="687694" y="449169"/>
                    <a:pt x="681218" y="392686"/>
                  </a:cubicBezTo>
                  <a:cubicBezTo>
                    <a:pt x="669216" y="286863"/>
                    <a:pt x="683313" y="186279"/>
                    <a:pt x="743416" y="97411"/>
                  </a:cubicBezTo>
                  <a:cubicBezTo>
                    <a:pt x="770276" y="57787"/>
                    <a:pt x="810853" y="27402"/>
                    <a:pt x="853239" y="-316"/>
                  </a:cubicBezTo>
                  <a:cubicBezTo>
                    <a:pt x="778087" y="60168"/>
                    <a:pt x="722556" y="131224"/>
                    <a:pt x="710364" y="231713"/>
                  </a:cubicBezTo>
                  <a:cubicBezTo>
                    <a:pt x="762466" y="187612"/>
                    <a:pt x="805138" y="130843"/>
                    <a:pt x="872289" y="117413"/>
                  </a:cubicBezTo>
                  <a:cubicBezTo>
                    <a:pt x="823235" y="163514"/>
                    <a:pt x="771991" y="209234"/>
                    <a:pt x="722461" y="256859"/>
                  </a:cubicBezTo>
                  <a:cubicBezTo>
                    <a:pt x="677026" y="300864"/>
                    <a:pt x="685885" y="358396"/>
                    <a:pt x="698077" y="409259"/>
                  </a:cubicBezTo>
                  <a:cubicBezTo>
                    <a:pt x="738272" y="578899"/>
                    <a:pt x="679598" y="705677"/>
                    <a:pt x="537390" y="803975"/>
                  </a:cubicBezTo>
                  <a:cubicBezTo>
                    <a:pt x="529770" y="771114"/>
                    <a:pt x="525960" y="738538"/>
                    <a:pt x="514720" y="708725"/>
                  </a:cubicBezTo>
                  <a:cubicBezTo>
                    <a:pt x="484717" y="629191"/>
                    <a:pt x="443854" y="600235"/>
                    <a:pt x="379751" y="607760"/>
                  </a:cubicBezTo>
                  <a:cubicBezTo>
                    <a:pt x="332126" y="613475"/>
                    <a:pt x="291454" y="662624"/>
                    <a:pt x="282977" y="734062"/>
                  </a:cubicBezTo>
                  <a:cubicBezTo>
                    <a:pt x="272385" y="807366"/>
                    <a:pt x="290092" y="881947"/>
                    <a:pt x="332507" y="942659"/>
                  </a:cubicBezTo>
                  <a:cubicBezTo>
                    <a:pt x="366435" y="991903"/>
                    <a:pt x="429005" y="1012544"/>
                    <a:pt x="485574" y="993141"/>
                  </a:cubicBezTo>
                  <a:cubicBezTo>
                    <a:pt x="513672" y="1122777"/>
                    <a:pt x="586539" y="1225552"/>
                    <a:pt x="692743" y="1299560"/>
                  </a:cubicBezTo>
                  <a:cubicBezTo>
                    <a:pt x="795613" y="1371284"/>
                    <a:pt x="906484" y="1431482"/>
                    <a:pt x="1021260" y="1501205"/>
                  </a:cubicBezTo>
                  <a:lnTo>
                    <a:pt x="906007" y="1453580"/>
                  </a:lnTo>
                  <a:cubicBezTo>
                    <a:pt x="911056" y="1525303"/>
                    <a:pt x="980493" y="1586930"/>
                    <a:pt x="1076505" y="1607885"/>
                  </a:cubicBezTo>
                  <a:cubicBezTo>
                    <a:pt x="1129273" y="1619505"/>
                    <a:pt x="1198235" y="1588073"/>
                    <a:pt x="1226333" y="1537400"/>
                  </a:cubicBezTo>
                  <a:lnTo>
                    <a:pt x="1119939" y="1515302"/>
                  </a:lnTo>
                  <a:lnTo>
                    <a:pt x="1120796" y="1505777"/>
                  </a:lnTo>
                  <a:cubicBezTo>
                    <a:pt x="1128797" y="1505110"/>
                    <a:pt x="1136798" y="1504063"/>
                    <a:pt x="1144894" y="1503967"/>
                  </a:cubicBezTo>
                  <a:cubicBezTo>
                    <a:pt x="1185090" y="1503205"/>
                    <a:pt x="1225476" y="1504729"/>
                    <a:pt x="1265481" y="1501586"/>
                  </a:cubicBezTo>
                  <a:cubicBezTo>
                    <a:pt x="1305486" y="1498443"/>
                    <a:pt x="1337871" y="1484822"/>
                    <a:pt x="1372352" y="1533304"/>
                  </a:cubicBezTo>
                  <a:cubicBezTo>
                    <a:pt x="1428263" y="1611790"/>
                    <a:pt x="1453219" y="1697325"/>
                    <a:pt x="1465792" y="1787622"/>
                  </a:cubicBezTo>
                  <a:cubicBezTo>
                    <a:pt x="1478936" y="1882872"/>
                    <a:pt x="1481698" y="1978979"/>
                    <a:pt x="1489033" y="2074705"/>
                  </a:cubicBezTo>
                  <a:cubicBezTo>
                    <a:pt x="1528371" y="2070991"/>
                    <a:pt x="1570567" y="2021651"/>
                    <a:pt x="1581235" y="1955643"/>
                  </a:cubicBezTo>
                  <a:cubicBezTo>
                    <a:pt x="1590283" y="1899922"/>
                    <a:pt x="1596570" y="1843724"/>
                    <a:pt x="1613715" y="1787527"/>
                  </a:cubicBezTo>
                  <a:cubicBezTo>
                    <a:pt x="1611334" y="1836771"/>
                    <a:pt x="1608857" y="1886015"/>
                    <a:pt x="1606381" y="1935640"/>
                  </a:cubicBezTo>
                  <a:cubicBezTo>
                    <a:pt x="1631812" y="1930592"/>
                    <a:pt x="1654006" y="1924877"/>
                    <a:pt x="1677342" y="1921639"/>
                  </a:cubicBezTo>
                  <a:cubicBezTo>
                    <a:pt x="1745350" y="1912114"/>
                    <a:pt x="1747636" y="1912114"/>
                    <a:pt x="1746017" y="1841438"/>
                  </a:cubicBezTo>
                  <a:cubicBezTo>
                    <a:pt x="1744684" y="1783431"/>
                    <a:pt x="1736492" y="1725709"/>
                    <a:pt x="1732206" y="1667797"/>
                  </a:cubicBezTo>
                  <a:close/>
                  <a:moveTo>
                    <a:pt x="621591" y="1585787"/>
                  </a:moveTo>
                  <a:lnTo>
                    <a:pt x="746749" y="1535495"/>
                  </a:lnTo>
                  <a:cubicBezTo>
                    <a:pt x="728557" y="1457867"/>
                    <a:pt x="698458" y="1380238"/>
                    <a:pt x="608732" y="1355377"/>
                  </a:cubicBezTo>
                  <a:cubicBezTo>
                    <a:pt x="577300" y="1346614"/>
                    <a:pt x="537485" y="1368236"/>
                    <a:pt x="501481" y="1375951"/>
                  </a:cubicBezTo>
                  <a:cubicBezTo>
                    <a:pt x="501481" y="1381095"/>
                    <a:pt x="501481" y="1386238"/>
                    <a:pt x="501957" y="1391382"/>
                  </a:cubicBezTo>
                  <a:cubicBezTo>
                    <a:pt x="555097" y="1432225"/>
                    <a:pt x="589863" y="1492480"/>
                    <a:pt x="598636" y="1558927"/>
                  </a:cubicBezTo>
                  <a:cubicBezTo>
                    <a:pt x="599969" y="1568452"/>
                    <a:pt x="614257" y="1576643"/>
                    <a:pt x="622543" y="1585406"/>
                  </a:cubicBezTo>
                  <a:cubicBezTo>
                    <a:pt x="605589" y="1600646"/>
                    <a:pt x="586158" y="1613981"/>
                    <a:pt x="572061" y="1631507"/>
                  </a:cubicBezTo>
                  <a:cubicBezTo>
                    <a:pt x="527389" y="1687133"/>
                    <a:pt x="484717" y="1744473"/>
                    <a:pt x="447379" y="1793432"/>
                  </a:cubicBezTo>
                  <a:cubicBezTo>
                    <a:pt x="456332" y="1768762"/>
                    <a:pt x="432329" y="1751998"/>
                    <a:pt x="402897" y="1749712"/>
                  </a:cubicBezTo>
                  <a:cubicBezTo>
                    <a:pt x="346795" y="1745426"/>
                    <a:pt x="320029" y="1704373"/>
                    <a:pt x="287644" y="1668654"/>
                  </a:cubicBezTo>
                  <a:cubicBezTo>
                    <a:pt x="297169" y="1673131"/>
                    <a:pt x="310028" y="1675036"/>
                    <a:pt x="316219" y="1682370"/>
                  </a:cubicBezTo>
                  <a:cubicBezTo>
                    <a:pt x="345937" y="1719423"/>
                    <a:pt x="388133" y="1732567"/>
                    <a:pt x="430996" y="1741997"/>
                  </a:cubicBezTo>
                  <a:cubicBezTo>
                    <a:pt x="446521" y="1743207"/>
                    <a:pt x="461790" y="1737568"/>
                    <a:pt x="472810" y="1726566"/>
                  </a:cubicBezTo>
                  <a:cubicBezTo>
                    <a:pt x="507196" y="1689800"/>
                    <a:pt x="537866" y="1649604"/>
                    <a:pt x="571204" y="1612266"/>
                  </a:cubicBezTo>
                  <a:cubicBezTo>
                    <a:pt x="591397" y="1589502"/>
                    <a:pt x="577204" y="1489870"/>
                    <a:pt x="549772" y="1475868"/>
                  </a:cubicBezTo>
                  <a:cubicBezTo>
                    <a:pt x="544019" y="1473506"/>
                    <a:pt x="537638" y="1473163"/>
                    <a:pt x="531675" y="1474916"/>
                  </a:cubicBezTo>
                  <a:cubicBezTo>
                    <a:pt x="421185" y="1503967"/>
                    <a:pt x="321363" y="1555116"/>
                    <a:pt x="225732" y="1618458"/>
                  </a:cubicBezTo>
                  <a:lnTo>
                    <a:pt x="289549" y="1670559"/>
                  </a:lnTo>
                  <a:cubicBezTo>
                    <a:pt x="274309" y="1675513"/>
                    <a:pt x="254878" y="1676179"/>
                    <a:pt x="244496" y="1686180"/>
                  </a:cubicBezTo>
                  <a:cubicBezTo>
                    <a:pt x="189918" y="1738663"/>
                    <a:pt x="148484" y="1801433"/>
                    <a:pt x="136197" y="1876680"/>
                  </a:cubicBezTo>
                  <a:cubicBezTo>
                    <a:pt x="118957" y="1982598"/>
                    <a:pt x="143341" y="2072419"/>
                    <a:pt x="263165" y="2114806"/>
                  </a:cubicBezTo>
                  <a:cubicBezTo>
                    <a:pt x="345461" y="2143952"/>
                    <a:pt x="412517" y="2108614"/>
                    <a:pt x="479954" y="2065275"/>
                  </a:cubicBezTo>
                  <a:cubicBezTo>
                    <a:pt x="559107" y="2014412"/>
                    <a:pt x="653214" y="2011554"/>
                    <a:pt x="742654" y="1994505"/>
                  </a:cubicBezTo>
                  <a:cubicBezTo>
                    <a:pt x="743606" y="1994505"/>
                    <a:pt x="744844" y="1996410"/>
                    <a:pt x="747130" y="1998505"/>
                  </a:cubicBezTo>
                  <a:cubicBezTo>
                    <a:pt x="745606" y="2008030"/>
                    <a:pt x="743987" y="2018222"/>
                    <a:pt x="742273" y="2029271"/>
                  </a:cubicBezTo>
                  <a:cubicBezTo>
                    <a:pt x="783326" y="2031081"/>
                    <a:pt x="811996" y="2018984"/>
                    <a:pt x="825616" y="1982503"/>
                  </a:cubicBezTo>
                  <a:cubicBezTo>
                    <a:pt x="846000" y="1927925"/>
                    <a:pt x="809519" y="1897731"/>
                    <a:pt x="766561" y="1859821"/>
                  </a:cubicBezTo>
                  <a:cubicBezTo>
                    <a:pt x="812567" y="1877061"/>
                    <a:pt x="815044" y="1852010"/>
                    <a:pt x="807233" y="1829436"/>
                  </a:cubicBezTo>
                  <a:cubicBezTo>
                    <a:pt x="800756" y="1810863"/>
                    <a:pt x="783230" y="1796004"/>
                    <a:pt x="772372" y="1781811"/>
                  </a:cubicBezTo>
                  <a:lnTo>
                    <a:pt x="817806" y="1772286"/>
                  </a:lnTo>
                  <a:lnTo>
                    <a:pt x="797613" y="1699516"/>
                  </a:lnTo>
                  <a:cubicBezTo>
                    <a:pt x="835713" y="1701420"/>
                    <a:pt x="855430" y="1679704"/>
                    <a:pt x="841428" y="1642366"/>
                  </a:cubicBezTo>
                  <a:cubicBezTo>
                    <a:pt x="834617" y="1626630"/>
                    <a:pt x="823969" y="1612838"/>
                    <a:pt x="810472" y="1602265"/>
                  </a:cubicBezTo>
                  <a:cubicBezTo>
                    <a:pt x="751036" y="1552259"/>
                    <a:pt x="686075" y="1567594"/>
                    <a:pt x="621591" y="1585787"/>
                  </a:cubicBezTo>
                  <a:close/>
                  <a:moveTo>
                    <a:pt x="1212808" y="3545175"/>
                  </a:moveTo>
                  <a:cubicBezTo>
                    <a:pt x="1152610" y="3522315"/>
                    <a:pt x="1067647" y="3555366"/>
                    <a:pt x="1052502" y="3612612"/>
                  </a:cubicBezTo>
                  <a:cubicBezTo>
                    <a:pt x="1047454" y="3631662"/>
                    <a:pt x="1067456" y="3657665"/>
                    <a:pt x="1076029" y="3680430"/>
                  </a:cubicBezTo>
                  <a:cubicBezTo>
                    <a:pt x="1091840" y="3672905"/>
                    <a:pt x="1111843" y="3669095"/>
                    <a:pt x="1122701" y="3657093"/>
                  </a:cubicBezTo>
                  <a:cubicBezTo>
                    <a:pt x="1154038" y="3622423"/>
                    <a:pt x="1181661" y="3584418"/>
                    <a:pt x="1212808" y="3545175"/>
                  </a:cubicBezTo>
                  <a:close/>
                  <a:moveTo>
                    <a:pt x="738558" y="3414777"/>
                  </a:moveTo>
                  <a:cubicBezTo>
                    <a:pt x="703792" y="3449925"/>
                    <a:pt x="681408" y="3482119"/>
                    <a:pt x="697696" y="3518505"/>
                  </a:cubicBezTo>
                  <a:cubicBezTo>
                    <a:pt x="710364" y="3547080"/>
                    <a:pt x="741225" y="3561843"/>
                    <a:pt x="783421" y="3549556"/>
                  </a:cubicBezTo>
                  <a:cubicBezTo>
                    <a:pt x="768752" y="3504884"/>
                    <a:pt x="754846" y="3463641"/>
                    <a:pt x="738558" y="3414777"/>
                  </a:cubicBezTo>
                  <a:close/>
                  <a:moveTo>
                    <a:pt x="243258" y="1659891"/>
                  </a:moveTo>
                  <a:cubicBezTo>
                    <a:pt x="242115" y="1654177"/>
                    <a:pt x="240877" y="1648557"/>
                    <a:pt x="239734" y="1642842"/>
                  </a:cubicBezTo>
                  <a:lnTo>
                    <a:pt x="183346" y="1651700"/>
                  </a:lnTo>
                  <a:lnTo>
                    <a:pt x="205348" y="17011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3E959404-DE53-4B73-88E4-D5199F1A0A13}"/>
                </a:ext>
              </a:extLst>
            </p:cNvPr>
            <p:cNvSpPr/>
            <p:nvPr/>
          </p:nvSpPr>
          <p:spPr>
            <a:xfrm>
              <a:off x="4369211" y="3152011"/>
              <a:ext cx="509636" cy="358484"/>
            </a:xfrm>
            <a:custGeom>
              <a:avLst/>
              <a:gdLst>
                <a:gd name="connsiteX0" fmla="*/ 1768 w 887349"/>
                <a:gd name="connsiteY0" fmla="*/ 623667 h 624172"/>
                <a:gd name="connsiteX1" fmla="*/ 295233 w 887349"/>
                <a:gd name="connsiteY1" fmla="*/ 450979 h 624172"/>
                <a:gd name="connsiteX2" fmla="*/ 399246 w 887349"/>
                <a:gd name="connsiteY2" fmla="*/ 371635 h 624172"/>
                <a:gd name="connsiteX3" fmla="*/ 432964 w 887349"/>
                <a:gd name="connsiteY3" fmla="*/ 421451 h 624172"/>
                <a:gd name="connsiteX4" fmla="*/ 649754 w 887349"/>
                <a:gd name="connsiteY4" fmla="*/ 564326 h 624172"/>
                <a:gd name="connsiteX5" fmla="*/ 749766 w 887349"/>
                <a:gd name="connsiteY5" fmla="*/ 586519 h 624172"/>
                <a:gd name="connsiteX6" fmla="*/ 814345 w 887349"/>
                <a:gd name="connsiteY6" fmla="*/ 552419 h 624172"/>
                <a:gd name="connsiteX7" fmla="*/ 775769 w 887349"/>
                <a:gd name="connsiteY7" fmla="*/ 494222 h 624172"/>
                <a:gd name="connsiteX8" fmla="*/ 646420 w 887349"/>
                <a:gd name="connsiteY8" fmla="*/ 416021 h 624172"/>
                <a:gd name="connsiteX9" fmla="*/ 596509 w 887349"/>
                <a:gd name="connsiteY9" fmla="*/ 351823 h 624172"/>
                <a:gd name="connsiteX10" fmla="*/ 795676 w 887349"/>
                <a:gd name="connsiteY10" fmla="*/ 488316 h 624172"/>
                <a:gd name="connsiteX11" fmla="*/ 828538 w 887349"/>
                <a:gd name="connsiteY11" fmla="*/ 535941 h 624172"/>
                <a:gd name="connsiteX12" fmla="*/ 841492 w 887349"/>
                <a:gd name="connsiteY12" fmla="*/ 557563 h 624172"/>
                <a:gd name="connsiteX13" fmla="*/ 863399 w 887349"/>
                <a:gd name="connsiteY13" fmla="*/ 537942 h 624172"/>
                <a:gd name="connsiteX14" fmla="*/ 832824 w 887349"/>
                <a:gd name="connsiteY14" fmla="*/ 480792 h 624172"/>
                <a:gd name="connsiteX15" fmla="*/ 679376 w 887349"/>
                <a:gd name="connsiteY15" fmla="*/ 370111 h 624172"/>
                <a:gd name="connsiteX16" fmla="*/ 666899 w 887349"/>
                <a:gd name="connsiteY16" fmla="*/ 346775 h 624172"/>
                <a:gd name="connsiteX17" fmla="*/ 868543 w 887349"/>
                <a:gd name="connsiteY17" fmla="*/ 487364 h 624172"/>
                <a:gd name="connsiteX18" fmla="*/ 786056 w 887349"/>
                <a:gd name="connsiteY18" fmla="*/ 392114 h 624172"/>
                <a:gd name="connsiteX19" fmla="*/ 678043 w 887349"/>
                <a:gd name="connsiteY19" fmla="*/ 311056 h 624172"/>
                <a:gd name="connsiteX20" fmla="*/ 685377 w 887349"/>
                <a:gd name="connsiteY20" fmla="*/ 300674 h 624172"/>
                <a:gd name="connsiteX21" fmla="*/ 838539 w 887349"/>
                <a:gd name="connsiteY21" fmla="*/ 410021 h 624172"/>
                <a:gd name="connsiteX22" fmla="*/ 690711 w 887349"/>
                <a:gd name="connsiteY22" fmla="*/ 244667 h 624172"/>
                <a:gd name="connsiteX23" fmla="*/ 590889 w 887349"/>
                <a:gd name="connsiteY23" fmla="*/ 58834 h 624172"/>
                <a:gd name="connsiteX24" fmla="*/ 624512 w 887349"/>
                <a:gd name="connsiteY24" fmla="*/ 68359 h 624172"/>
                <a:gd name="connsiteX25" fmla="*/ 659469 w 887349"/>
                <a:gd name="connsiteY25" fmla="*/ -316 h 624172"/>
                <a:gd name="connsiteX26" fmla="*/ 667756 w 887349"/>
                <a:gd name="connsiteY26" fmla="*/ 2065 h 624172"/>
                <a:gd name="connsiteX27" fmla="*/ 656612 w 887349"/>
                <a:gd name="connsiteY27" fmla="*/ 43499 h 624172"/>
                <a:gd name="connsiteX28" fmla="*/ 655278 w 887349"/>
                <a:gd name="connsiteY28" fmla="*/ 146369 h 624172"/>
                <a:gd name="connsiteX29" fmla="*/ 815203 w 887349"/>
                <a:gd name="connsiteY29" fmla="*/ 348203 h 624172"/>
                <a:gd name="connsiteX30" fmla="*/ 882545 w 887349"/>
                <a:gd name="connsiteY30" fmla="*/ 520796 h 624172"/>
                <a:gd name="connsiteX31" fmla="*/ 739670 w 887349"/>
                <a:gd name="connsiteY31" fmla="*/ 606521 h 624172"/>
                <a:gd name="connsiteX32" fmla="*/ 513641 w 887349"/>
                <a:gd name="connsiteY32" fmla="*/ 505080 h 624172"/>
                <a:gd name="connsiteX33" fmla="*/ 394579 w 887349"/>
                <a:gd name="connsiteY33" fmla="*/ 423642 h 624172"/>
                <a:gd name="connsiteX34" fmla="*/ 273040 w 887349"/>
                <a:gd name="connsiteY34" fmla="*/ 489459 h 624172"/>
                <a:gd name="connsiteX35" fmla="*/ 41392 w 887349"/>
                <a:gd name="connsiteY35" fmla="*/ 618238 h 624172"/>
                <a:gd name="connsiteX36" fmla="*/ 815 w 887349"/>
                <a:gd name="connsiteY36" fmla="*/ 623857 h 62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7349" h="624172">
                  <a:moveTo>
                    <a:pt x="1768" y="623667"/>
                  </a:moveTo>
                  <a:cubicBezTo>
                    <a:pt x="99685" y="566517"/>
                    <a:pt x="198649" y="510510"/>
                    <a:pt x="295233" y="450979"/>
                  </a:cubicBezTo>
                  <a:cubicBezTo>
                    <a:pt x="335238" y="426309"/>
                    <a:pt x="370480" y="393829"/>
                    <a:pt x="399246" y="371635"/>
                  </a:cubicBezTo>
                  <a:cubicBezTo>
                    <a:pt x="410866" y="389447"/>
                    <a:pt x="418296" y="410973"/>
                    <a:pt x="432964" y="421451"/>
                  </a:cubicBezTo>
                  <a:cubicBezTo>
                    <a:pt x="503830" y="471362"/>
                    <a:pt x="575078" y="520987"/>
                    <a:pt x="649754" y="564326"/>
                  </a:cubicBezTo>
                  <a:cubicBezTo>
                    <a:pt x="680576" y="580347"/>
                    <a:pt x="715057" y="587996"/>
                    <a:pt x="749766" y="586519"/>
                  </a:cubicBezTo>
                  <a:cubicBezTo>
                    <a:pt x="771578" y="586519"/>
                    <a:pt x="792819" y="564516"/>
                    <a:pt x="814345" y="552419"/>
                  </a:cubicBezTo>
                  <a:cubicBezTo>
                    <a:pt x="801772" y="532608"/>
                    <a:pt x="793486" y="506795"/>
                    <a:pt x="775769" y="494222"/>
                  </a:cubicBezTo>
                  <a:cubicBezTo>
                    <a:pt x="734907" y="464980"/>
                    <a:pt x="687949" y="444406"/>
                    <a:pt x="646420" y="416021"/>
                  </a:cubicBezTo>
                  <a:cubicBezTo>
                    <a:pt x="624646" y="399162"/>
                    <a:pt x="607482" y="377084"/>
                    <a:pt x="596509" y="351823"/>
                  </a:cubicBezTo>
                  <a:cubicBezTo>
                    <a:pt x="650706" y="416498"/>
                    <a:pt x="725001" y="449454"/>
                    <a:pt x="795676" y="488316"/>
                  </a:cubicBezTo>
                  <a:cubicBezTo>
                    <a:pt x="810821" y="496603"/>
                    <a:pt x="817965" y="519368"/>
                    <a:pt x="828538" y="535941"/>
                  </a:cubicBezTo>
                  <a:cubicBezTo>
                    <a:pt x="833205" y="542894"/>
                    <a:pt x="837205" y="550324"/>
                    <a:pt x="841492" y="557563"/>
                  </a:cubicBezTo>
                  <a:cubicBezTo>
                    <a:pt x="849207" y="550896"/>
                    <a:pt x="864637" y="541180"/>
                    <a:pt x="863399" y="537942"/>
                  </a:cubicBezTo>
                  <a:cubicBezTo>
                    <a:pt x="855589" y="517654"/>
                    <a:pt x="848635" y="493079"/>
                    <a:pt x="832824" y="480792"/>
                  </a:cubicBezTo>
                  <a:cubicBezTo>
                    <a:pt x="783675" y="441454"/>
                    <a:pt x="730525" y="407068"/>
                    <a:pt x="679376" y="370111"/>
                  </a:cubicBezTo>
                  <a:cubicBezTo>
                    <a:pt x="672366" y="364234"/>
                    <a:pt x="667899" y="355872"/>
                    <a:pt x="666899" y="346775"/>
                  </a:cubicBezTo>
                  <a:lnTo>
                    <a:pt x="868543" y="487364"/>
                  </a:lnTo>
                  <a:cubicBezTo>
                    <a:pt x="864828" y="433167"/>
                    <a:pt x="822061" y="416117"/>
                    <a:pt x="786056" y="392114"/>
                  </a:cubicBezTo>
                  <a:cubicBezTo>
                    <a:pt x="750052" y="368111"/>
                    <a:pt x="713952" y="338202"/>
                    <a:pt x="678043" y="311056"/>
                  </a:cubicBezTo>
                  <a:lnTo>
                    <a:pt x="685377" y="300674"/>
                  </a:lnTo>
                  <a:lnTo>
                    <a:pt x="838539" y="410021"/>
                  </a:lnTo>
                  <a:cubicBezTo>
                    <a:pt x="783104" y="349061"/>
                    <a:pt x="730430" y="301436"/>
                    <a:pt x="690711" y="244667"/>
                  </a:cubicBezTo>
                  <a:cubicBezTo>
                    <a:pt x="650992" y="187898"/>
                    <a:pt x="624036" y="120842"/>
                    <a:pt x="590889" y="58834"/>
                  </a:cubicBezTo>
                  <a:lnTo>
                    <a:pt x="624512" y="68359"/>
                  </a:lnTo>
                  <a:lnTo>
                    <a:pt x="659469" y="-316"/>
                  </a:lnTo>
                  <a:lnTo>
                    <a:pt x="667756" y="2065"/>
                  </a:lnTo>
                  <a:cubicBezTo>
                    <a:pt x="664232" y="16067"/>
                    <a:pt x="664993" y="33878"/>
                    <a:pt x="656612" y="43499"/>
                  </a:cubicBezTo>
                  <a:cubicBezTo>
                    <a:pt x="625941" y="78741"/>
                    <a:pt x="640609" y="111127"/>
                    <a:pt x="655278" y="146369"/>
                  </a:cubicBezTo>
                  <a:cubicBezTo>
                    <a:pt x="687968" y="227684"/>
                    <a:pt x="743518" y="297788"/>
                    <a:pt x="815203" y="348203"/>
                  </a:cubicBezTo>
                  <a:cubicBezTo>
                    <a:pt x="873115" y="388971"/>
                    <a:pt x="900928" y="467457"/>
                    <a:pt x="882545" y="520796"/>
                  </a:cubicBezTo>
                  <a:cubicBezTo>
                    <a:pt x="865590" y="569279"/>
                    <a:pt x="791962" y="614427"/>
                    <a:pt x="739670" y="606521"/>
                  </a:cubicBezTo>
                  <a:cubicBezTo>
                    <a:pt x="656269" y="594710"/>
                    <a:pt x="577906" y="559545"/>
                    <a:pt x="513641" y="505080"/>
                  </a:cubicBezTo>
                  <a:cubicBezTo>
                    <a:pt x="476399" y="473362"/>
                    <a:pt x="436393" y="427166"/>
                    <a:pt x="394579" y="423642"/>
                  </a:cubicBezTo>
                  <a:cubicBezTo>
                    <a:pt x="356479" y="420498"/>
                    <a:pt x="314092" y="466218"/>
                    <a:pt x="273040" y="489459"/>
                  </a:cubicBezTo>
                  <a:cubicBezTo>
                    <a:pt x="196173" y="532989"/>
                    <a:pt x="119211" y="576327"/>
                    <a:pt x="41392" y="618238"/>
                  </a:cubicBezTo>
                  <a:cubicBezTo>
                    <a:pt x="30152" y="624334"/>
                    <a:pt x="14531" y="622238"/>
                    <a:pt x="815" y="623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7800BFDA-BCA5-4C73-A895-7F2A89ACFB1A}"/>
                </a:ext>
              </a:extLst>
            </p:cNvPr>
            <p:cNvSpPr/>
            <p:nvPr/>
          </p:nvSpPr>
          <p:spPr>
            <a:xfrm>
              <a:off x="4148091" y="2709443"/>
              <a:ext cx="433541" cy="757452"/>
            </a:xfrm>
            <a:custGeom>
              <a:avLst/>
              <a:gdLst>
                <a:gd name="connsiteX0" fmla="*/ 471064 w 754856"/>
                <a:gd name="connsiteY0" fmla="*/ 964472 h 1318831"/>
                <a:gd name="connsiteX1" fmla="*/ 434107 w 754856"/>
                <a:gd name="connsiteY1" fmla="*/ 983522 h 1318831"/>
                <a:gd name="connsiteX2" fmla="*/ 315331 w 754856"/>
                <a:gd name="connsiteY2" fmla="*/ 984950 h 1318831"/>
                <a:gd name="connsiteX3" fmla="*/ 204079 w 754856"/>
                <a:gd name="connsiteY3" fmla="*/ 1010763 h 1318831"/>
                <a:gd name="connsiteX4" fmla="*/ 340381 w 754856"/>
                <a:gd name="connsiteY4" fmla="*/ 1237649 h 1318831"/>
                <a:gd name="connsiteX5" fmla="*/ 341429 w 754856"/>
                <a:gd name="connsiteY5" fmla="*/ 1236600 h 1318831"/>
                <a:gd name="connsiteX6" fmla="*/ 311902 w 754856"/>
                <a:gd name="connsiteY6" fmla="*/ 1184023 h 1318831"/>
                <a:gd name="connsiteX7" fmla="*/ 250942 w 754856"/>
                <a:gd name="connsiteY7" fmla="*/ 1088773 h 1318831"/>
                <a:gd name="connsiteX8" fmla="*/ 96732 w 754856"/>
                <a:gd name="connsiteY8" fmla="*/ 1060198 h 1318831"/>
                <a:gd name="connsiteX9" fmla="*/ 200173 w 754856"/>
                <a:gd name="connsiteY9" fmla="*/ 1318516 h 1318831"/>
                <a:gd name="connsiteX10" fmla="*/ 176837 w 754856"/>
                <a:gd name="connsiteY10" fmla="*/ 1244221 h 1318831"/>
                <a:gd name="connsiteX11" fmla="*/ 148262 w 754856"/>
                <a:gd name="connsiteY11" fmla="*/ 1174402 h 1318831"/>
                <a:gd name="connsiteX12" fmla="*/ 91112 w 754856"/>
                <a:gd name="connsiteY12" fmla="*/ 1082867 h 1318831"/>
                <a:gd name="connsiteX13" fmla="*/ 815 w 754856"/>
                <a:gd name="connsiteY13" fmla="*/ 1060198 h 1318831"/>
                <a:gd name="connsiteX14" fmla="*/ 163978 w 754856"/>
                <a:gd name="connsiteY14" fmla="*/ 1016288 h 1318831"/>
                <a:gd name="connsiteX15" fmla="*/ 429726 w 754856"/>
                <a:gd name="connsiteY15" fmla="*/ 762255 h 1318831"/>
                <a:gd name="connsiteX16" fmla="*/ 431345 w 754856"/>
                <a:gd name="connsiteY16" fmla="*/ 697104 h 1318831"/>
                <a:gd name="connsiteX17" fmla="*/ 482590 w 754856"/>
                <a:gd name="connsiteY17" fmla="*/ 370016 h 1318831"/>
                <a:gd name="connsiteX18" fmla="*/ 573458 w 754856"/>
                <a:gd name="connsiteY18" fmla="*/ 237333 h 1318831"/>
                <a:gd name="connsiteX19" fmla="*/ 572315 w 754856"/>
                <a:gd name="connsiteY19" fmla="*/ 236285 h 1318831"/>
                <a:gd name="connsiteX20" fmla="*/ 517546 w 754856"/>
                <a:gd name="connsiteY20" fmla="*/ 344965 h 1318831"/>
                <a:gd name="connsiteX21" fmla="*/ 433060 w 754856"/>
                <a:gd name="connsiteY21" fmla="*/ 509938 h 1318831"/>
                <a:gd name="connsiteX22" fmla="*/ 447252 w 754856"/>
                <a:gd name="connsiteY22" fmla="*/ 518225 h 1318831"/>
                <a:gd name="connsiteX23" fmla="*/ 566124 w 754856"/>
                <a:gd name="connsiteY23" fmla="*/ 369445 h 1318831"/>
                <a:gd name="connsiteX24" fmla="*/ 736621 w 754856"/>
                <a:gd name="connsiteY24" fmla="*/ 24449 h 1318831"/>
                <a:gd name="connsiteX25" fmla="*/ 755671 w 754856"/>
                <a:gd name="connsiteY25" fmla="*/ 827 h 1318831"/>
                <a:gd name="connsiteX26" fmla="*/ 754909 w 754856"/>
                <a:gd name="connsiteY26" fmla="*/ -316 h 1318831"/>
                <a:gd name="connsiteX27" fmla="*/ 592222 w 754856"/>
                <a:gd name="connsiteY27" fmla="*/ 362491 h 1318831"/>
                <a:gd name="connsiteX28" fmla="*/ 448395 w 754856"/>
                <a:gd name="connsiteY28" fmla="*/ 572994 h 1318831"/>
                <a:gd name="connsiteX29" fmla="*/ 441251 w 754856"/>
                <a:gd name="connsiteY29" fmla="*/ 657766 h 1318831"/>
                <a:gd name="connsiteX30" fmla="*/ 353145 w 754856"/>
                <a:gd name="connsiteY30" fmla="*/ 922847 h 1318831"/>
                <a:gd name="connsiteX31" fmla="*/ 311045 w 754856"/>
                <a:gd name="connsiteY31" fmla="*/ 973234 h 1318831"/>
                <a:gd name="connsiteX32" fmla="*/ 472970 w 754856"/>
                <a:gd name="connsiteY32" fmla="*/ 965710 h 131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4856" h="1318831">
                  <a:moveTo>
                    <a:pt x="471064" y="964472"/>
                  </a:moveTo>
                  <a:cubicBezTo>
                    <a:pt x="458777" y="970949"/>
                    <a:pt x="446776" y="982473"/>
                    <a:pt x="434107" y="983522"/>
                  </a:cubicBezTo>
                  <a:cubicBezTo>
                    <a:pt x="394579" y="985903"/>
                    <a:pt x="354574" y="981045"/>
                    <a:pt x="315331" y="984950"/>
                  </a:cubicBezTo>
                  <a:cubicBezTo>
                    <a:pt x="281231" y="988474"/>
                    <a:pt x="248084" y="1000190"/>
                    <a:pt x="204079" y="1010763"/>
                  </a:cubicBezTo>
                  <a:cubicBezTo>
                    <a:pt x="269896" y="1086392"/>
                    <a:pt x="334000" y="1145637"/>
                    <a:pt x="340381" y="1237649"/>
                  </a:cubicBezTo>
                  <a:lnTo>
                    <a:pt x="341429" y="1236600"/>
                  </a:lnTo>
                  <a:cubicBezTo>
                    <a:pt x="331904" y="1219075"/>
                    <a:pt x="322379" y="1201168"/>
                    <a:pt x="311902" y="1184023"/>
                  </a:cubicBezTo>
                  <a:cubicBezTo>
                    <a:pt x="292185" y="1151828"/>
                    <a:pt x="274945" y="1117348"/>
                    <a:pt x="250942" y="1088773"/>
                  </a:cubicBezTo>
                  <a:cubicBezTo>
                    <a:pt x="191791" y="1017525"/>
                    <a:pt x="190458" y="1018669"/>
                    <a:pt x="96732" y="1060198"/>
                  </a:cubicBezTo>
                  <a:cubicBezTo>
                    <a:pt x="149881" y="1138684"/>
                    <a:pt x="199411" y="1218789"/>
                    <a:pt x="200173" y="1318516"/>
                  </a:cubicBezTo>
                  <a:cubicBezTo>
                    <a:pt x="192458" y="1293750"/>
                    <a:pt x="185600" y="1268700"/>
                    <a:pt x="176837" y="1244221"/>
                  </a:cubicBezTo>
                  <a:cubicBezTo>
                    <a:pt x="168989" y="1220294"/>
                    <a:pt x="159444" y="1196967"/>
                    <a:pt x="148262" y="1174402"/>
                  </a:cubicBezTo>
                  <a:cubicBezTo>
                    <a:pt x="131212" y="1142303"/>
                    <a:pt x="117401" y="1104108"/>
                    <a:pt x="91112" y="1082867"/>
                  </a:cubicBezTo>
                  <a:cubicBezTo>
                    <a:pt x="68252" y="1064674"/>
                    <a:pt x="29390" y="1066484"/>
                    <a:pt x="815" y="1060198"/>
                  </a:cubicBezTo>
                  <a:cubicBezTo>
                    <a:pt x="53107" y="1046482"/>
                    <a:pt x="110543" y="1036671"/>
                    <a:pt x="163978" y="1016288"/>
                  </a:cubicBezTo>
                  <a:cubicBezTo>
                    <a:pt x="287041" y="969139"/>
                    <a:pt x="394769" y="901988"/>
                    <a:pt x="429726" y="762255"/>
                  </a:cubicBezTo>
                  <a:cubicBezTo>
                    <a:pt x="435908" y="741043"/>
                    <a:pt x="436470" y="718593"/>
                    <a:pt x="431345" y="697104"/>
                  </a:cubicBezTo>
                  <a:cubicBezTo>
                    <a:pt x="394579" y="579090"/>
                    <a:pt x="428012" y="472219"/>
                    <a:pt x="482590" y="370016"/>
                  </a:cubicBezTo>
                  <a:cubicBezTo>
                    <a:pt x="507641" y="322962"/>
                    <a:pt x="542788" y="281338"/>
                    <a:pt x="573458" y="237333"/>
                  </a:cubicBezTo>
                  <a:lnTo>
                    <a:pt x="572315" y="236285"/>
                  </a:lnTo>
                  <a:cubicBezTo>
                    <a:pt x="554122" y="272480"/>
                    <a:pt x="536025" y="308770"/>
                    <a:pt x="517546" y="344965"/>
                  </a:cubicBezTo>
                  <a:cubicBezTo>
                    <a:pt x="489543" y="400020"/>
                    <a:pt x="461377" y="455008"/>
                    <a:pt x="433060" y="509938"/>
                  </a:cubicBezTo>
                  <a:lnTo>
                    <a:pt x="447252" y="518225"/>
                  </a:lnTo>
                  <a:cubicBezTo>
                    <a:pt x="486876" y="468695"/>
                    <a:pt x="527262" y="419641"/>
                    <a:pt x="566124" y="369445"/>
                  </a:cubicBezTo>
                  <a:cubicBezTo>
                    <a:pt x="646039" y="266003"/>
                    <a:pt x="708046" y="153513"/>
                    <a:pt x="736621" y="24449"/>
                  </a:cubicBezTo>
                  <a:cubicBezTo>
                    <a:pt x="738526" y="15686"/>
                    <a:pt x="748909" y="8733"/>
                    <a:pt x="755671" y="827"/>
                  </a:cubicBezTo>
                  <a:lnTo>
                    <a:pt x="754909" y="-316"/>
                  </a:lnTo>
                  <a:cubicBezTo>
                    <a:pt x="738050" y="137416"/>
                    <a:pt x="670708" y="252287"/>
                    <a:pt x="592222" y="362491"/>
                  </a:cubicBezTo>
                  <a:cubicBezTo>
                    <a:pt x="542883" y="431738"/>
                    <a:pt x="492305" y="500413"/>
                    <a:pt x="448395" y="572994"/>
                  </a:cubicBezTo>
                  <a:cubicBezTo>
                    <a:pt x="435155" y="594996"/>
                    <a:pt x="435441" y="630811"/>
                    <a:pt x="441251" y="657766"/>
                  </a:cubicBezTo>
                  <a:cubicBezTo>
                    <a:pt x="464206" y="764637"/>
                    <a:pt x="431726" y="850838"/>
                    <a:pt x="353145" y="922847"/>
                  </a:cubicBezTo>
                  <a:cubicBezTo>
                    <a:pt x="335971" y="936744"/>
                    <a:pt x="321665" y="953861"/>
                    <a:pt x="311045" y="973234"/>
                  </a:cubicBezTo>
                  <a:lnTo>
                    <a:pt x="472970" y="9657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31442E48-0043-4CE2-ADCF-0D72B76F48C4}"/>
                </a:ext>
              </a:extLst>
            </p:cNvPr>
            <p:cNvSpPr/>
            <p:nvPr/>
          </p:nvSpPr>
          <p:spPr>
            <a:xfrm>
              <a:off x="4211440" y="2641937"/>
              <a:ext cx="292981" cy="203613"/>
            </a:xfrm>
            <a:custGeom>
              <a:avLst/>
              <a:gdLst>
                <a:gd name="connsiteX0" fmla="*/ 462683 w 510121"/>
                <a:gd name="connsiteY0" fmla="*/ 354204 h 354520"/>
                <a:gd name="connsiteX1" fmla="*/ 469064 w 510121"/>
                <a:gd name="connsiteY1" fmla="*/ 308961 h 354520"/>
                <a:gd name="connsiteX2" fmla="*/ 491639 w 510121"/>
                <a:gd name="connsiteY2" fmla="*/ 69979 h 354520"/>
                <a:gd name="connsiteX3" fmla="*/ 479351 w 510121"/>
                <a:gd name="connsiteY3" fmla="*/ 31878 h 354520"/>
                <a:gd name="connsiteX4" fmla="*/ 427059 w 510121"/>
                <a:gd name="connsiteY4" fmla="*/ 99601 h 354520"/>
                <a:gd name="connsiteX5" fmla="*/ 417534 w 510121"/>
                <a:gd name="connsiteY5" fmla="*/ 110269 h 354520"/>
                <a:gd name="connsiteX6" fmla="*/ 326475 w 510121"/>
                <a:gd name="connsiteY6" fmla="*/ 283815 h 354520"/>
                <a:gd name="connsiteX7" fmla="*/ 311140 w 510121"/>
                <a:gd name="connsiteY7" fmla="*/ 318391 h 354520"/>
                <a:gd name="connsiteX8" fmla="*/ 264182 w 510121"/>
                <a:gd name="connsiteY8" fmla="*/ 229237 h 354520"/>
                <a:gd name="connsiteX9" fmla="*/ 151025 w 510121"/>
                <a:gd name="connsiteY9" fmla="*/ 262384 h 354520"/>
                <a:gd name="connsiteX10" fmla="*/ 265325 w 510121"/>
                <a:gd name="connsiteY10" fmla="*/ 106840 h 354520"/>
                <a:gd name="connsiteX11" fmla="*/ 254847 w 510121"/>
                <a:gd name="connsiteY11" fmla="*/ 94744 h 354520"/>
                <a:gd name="connsiteX12" fmla="*/ 815 w 510121"/>
                <a:gd name="connsiteY12" fmla="*/ 192661 h 354520"/>
                <a:gd name="connsiteX13" fmla="*/ 303425 w 510121"/>
                <a:gd name="connsiteY13" fmla="*/ 10828 h 354520"/>
                <a:gd name="connsiteX14" fmla="*/ 315426 w 510121"/>
                <a:gd name="connsiteY14" fmla="*/ 19877 h 354520"/>
                <a:gd name="connsiteX15" fmla="*/ 211985 w 510121"/>
                <a:gd name="connsiteY15" fmla="*/ 224950 h 354520"/>
                <a:gd name="connsiteX16" fmla="*/ 475351 w 510121"/>
                <a:gd name="connsiteY16" fmla="*/ -316 h 354520"/>
                <a:gd name="connsiteX17" fmla="*/ 461349 w 510121"/>
                <a:gd name="connsiteY17" fmla="*/ 353633 h 35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0121" h="354520">
                  <a:moveTo>
                    <a:pt x="462683" y="354204"/>
                  </a:moveTo>
                  <a:cubicBezTo>
                    <a:pt x="464778" y="339155"/>
                    <a:pt x="467540" y="324105"/>
                    <a:pt x="469064" y="308961"/>
                  </a:cubicBezTo>
                  <a:cubicBezTo>
                    <a:pt x="476875" y="229332"/>
                    <a:pt x="484876" y="149703"/>
                    <a:pt x="491639" y="69979"/>
                  </a:cubicBezTo>
                  <a:cubicBezTo>
                    <a:pt x="492401" y="60453"/>
                    <a:pt x="485733" y="50928"/>
                    <a:pt x="479351" y="31878"/>
                  </a:cubicBezTo>
                  <a:cubicBezTo>
                    <a:pt x="458492" y="59025"/>
                    <a:pt x="442775" y="79504"/>
                    <a:pt x="427059" y="99601"/>
                  </a:cubicBezTo>
                  <a:cubicBezTo>
                    <a:pt x="424106" y="103316"/>
                    <a:pt x="420677" y="106650"/>
                    <a:pt x="417534" y="110269"/>
                  </a:cubicBezTo>
                  <a:cubicBezTo>
                    <a:pt x="351621" y="185898"/>
                    <a:pt x="351907" y="185898"/>
                    <a:pt x="326475" y="283815"/>
                  </a:cubicBezTo>
                  <a:cubicBezTo>
                    <a:pt x="322398" y="295769"/>
                    <a:pt x="317264" y="307342"/>
                    <a:pt x="311140" y="318391"/>
                  </a:cubicBezTo>
                  <a:cubicBezTo>
                    <a:pt x="295233" y="285529"/>
                    <a:pt x="286280" y="235999"/>
                    <a:pt x="264182" y="229237"/>
                  </a:cubicBezTo>
                  <a:cubicBezTo>
                    <a:pt x="236178" y="220664"/>
                    <a:pt x="197507" y="246953"/>
                    <a:pt x="151025" y="262384"/>
                  </a:cubicBezTo>
                  <a:lnTo>
                    <a:pt x="265325" y="106840"/>
                  </a:lnTo>
                  <a:lnTo>
                    <a:pt x="254847" y="94744"/>
                  </a:lnTo>
                  <a:cubicBezTo>
                    <a:pt x="178647" y="149893"/>
                    <a:pt x="100447" y="199519"/>
                    <a:pt x="815" y="192661"/>
                  </a:cubicBezTo>
                  <a:cubicBezTo>
                    <a:pt x="125593" y="172277"/>
                    <a:pt x="228272" y="115032"/>
                    <a:pt x="303425" y="10828"/>
                  </a:cubicBezTo>
                  <a:lnTo>
                    <a:pt x="315426" y="19877"/>
                  </a:lnTo>
                  <a:cubicBezTo>
                    <a:pt x="281517" y="87219"/>
                    <a:pt x="247513" y="154561"/>
                    <a:pt x="211985" y="224950"/>
                  </a:cubicBezTo>
                  <a:cubicBezTo>
                    <a:pt x="330857" y="186850"/>
                    <a:pt x="415153" y="108841"/>
                    <a:pt x="475351" y="-316"/>
                  </a:cubicBezTo>
                  <a:cubicBezTo>
                    <a:pt x="529453" y="76551"/>
                    <a:pt x="519547" y="273337"/>
                    <a:pt x="461349" y="35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BD3DF954-A45A-44B8-BFB3-C46580DC6FED}"/>
                </a:ext>
              </a:extLst>
            </p:cNvPr>
            <p:cNvSpPr/>
            <p:nvPr/>
          </p:nvSpPr>
          <p:spPr>
            <a:xfrm>
              <a:off x="4043987" y="2878498"/>
              <a:ext cx="299942" cy="223456"/>
            </a:xfrm>
            <a:custGeom>
              <a:avLst/>
              <a:gdLst>
                <a:gd name="connsiteX0" fmla="*/ 246370 w 522241"/>
                <a:gd name="connsiteY0" fmla="*/ 378181 h 389069"/>
                <a:gd name="connsiteX1" fmla="*/ 385149 w 522241"/>
                <a:gd name="connsiteY1" fmla="*/ 359131 h 389069"/>
                <a:gd name="connsiteX2" fmla="*/ 444966 w 522241"/>
                <a:gd name="connsiteY2" fmla="*/ 61475 h 389069"/>
                <a:gd name="connsiteX3" fmla="*/ 273516 w 522241"/>
                <a:gd name="connsiteY3" fmla="*/ 54140 h 389069"/>
                <a:gd name="connsiteX4" fmla="*/ 191125 w 522241"/>
                <a:gd name="connsiteY4" fmla="*/ 265405 h 389069"/>
                <a:gd name="connsiteX5" fmla="*/ 3768 w 522241"/>
                <a:gd name="connsiteY5" fmla="*/ 284455 h 389069"/>
                <a:gd name="connsiteX6" fmla="*/ 815 w 522241"/>
                <a:gd name="connsiteY6" fmla="*/ 281311 h 389069"/>
                <a:gd name="connsiteX7" fmla="*/ 127212 w 522241"/>
                <a:gd name="connsiteY7" fmla="*/ 246545 h 389069"/>
                <a:gd name="connsiteX8" fmla="*/ 174837 w 522241"/>
                <a:gd name="connsiteY8" fmla="*/ 199397 h 389069"/>
                <a:gd name="connsiteX9" fmla="*/ 261419 w 522241"/>
                <a:gd name="connsiteY9" fmla="*/ 38519 h 389069"/>
                <a:gd name="connsiteX10" fmla="*/ 521166 w 522241"/>
                <a:gd name="connsiteY10" fmla="*/ 152819 h 389069"/>
                <a:gd name="connsiteX11" fmla="*/ 442013 w 522241"/>
                <a:gd name="connsiteY11" fmla="*/ 348844 h 389069"/>
                <a:gd name="connsiteX12" fmla="*/ 461063 w 522241"/>
                <a:gd name="connsiteY12" fmla="*/ 372275 h 389069"/>
                <a:gd name="connsiteX13" fmla="*/ 451538 w 522241"/>
                <a:gd name="connsiteY13" fmla="*/ 377514 h 389069"/>
                <a:gd name="connsiteX14" fmla="*/ 343906 w 522241"/>
                <a:gd name="connsiteY14" fmla="*/ 388753 h 389069"/>
                <a:gd name="connsiteX15" fmla="*/ 246370 w 522241"/>
                <a:gd name="connsiteY15" fmla="*/ 378181 h 3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2241" h="389069">
                  <a:moveTo>
                    <a:pt x="246370" y="378181"/>
                  </a:moveTo>
                  <a:cubicBezTo>
                    <a:pt x="292756" y="372180"/>
                    <a:pt x="341620" y="373228"/>
                    <a:pt x="385149" y="359131"/>
                  </a:cubicBezTo>
                  <a:cubicBezTo>
                    <a:pt x="503926" y="320555"/>
                    <a:pt x="537549" y="145675"/>
                    <a:pt x="444966" y="61475"/>
                  </a:cubicBezTo>
                  <a:cubicBezTo>
                    <a:pt x="399532" y="19946"/>
                    <a:pt x="329523" y="16612"/>
                    <a:pt x="273516" y="54140"/>
                  </a:cubicBezTo>
                  <a:cubicBezTo>
                    <a:pt x="197316" y="105290"/>
                    <a:pt x="177790" y="179108"/>
                    <a:pt x="191125" y="265405"/>
                  </a:cubicBezTo>
                  <a:lnTo>
                    <a:pt x="3768" y="284455"/>
                  </a:lnTo>
                  <a:lnTo>
                    <a:pt x="815" y="281311"/>
                  </a:lnTo>
                  <a:cubicBezTo>
                    <a:pt x="42916" y="269215"/>
                    <a:pt x="84254" y="252736"/>
                    <a:pt x="127212" y="246545"/>
                  </a:cubicBezTo>
                  <a:cubicBezTo>
                    <a:pt x="159216" y="241878"/>
                    <a:pt x="175694" y="236163"/>
                    <a:pt x="174837" y="199397"/>
                  </a:cubicBezTo>
                  <a:cubicBezTo>
                    <a:pt x="173694" y="130817"/>
                    <a:pt x="209317" y="79286"/>
                    <a:pt x="261419" y="38519"/>
                  </a:cubicBezTo>
                  <a:cubicBezTo>
                    <a:pt x="375719" y="-51111"/>
                    <a:pt x="505164" y="25851"/>
                    <a:pt x="521166" y="152819"/>
                  </a:cubicBezTo>
                  <a:cubicBezTo>
                    <a:pt x="530691" y="231400"/>
                    <a:pt x="504212" y="295694"/>
                    <a:pt x="442013" y="348844"/>
                  </a:cubicBezTo>
                  <a:lnTo>
                    <a:pt x="461063" y="372275"/>
                  </a:lnTo>
                  <a:cubicBezTo>
                    <a:pt x="456872" y="374657"/>
                    <a:pt x="454491" y="377133"/>
                    <a:pt x="451538" y="377514"/>
                  </a:cubicBezTo>
                  <a:cubicBezTo>
                    <a:pt x="415886" y="383191"/>
                    <a:pt x="379958" y="386944"/>
                    <a:pt x="343906" y="388753"/>
                  </a:cubicBezTo>
                  <a:cubicBezTo>
                    <a:pt x="311330" y="388468"/>
                    <a:pt x="278660" y="381515"/>
                    <a:pt x="246370" y="37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:a16="http://schemas.microsoft.com/office/drawing/2014/main" id="{4FD77B44-82A5-473D-95DD-7E1C2C3B0E6F}"/>
                </a:ext>
              </a:extLst>
            </p:cNvPr>
            <p:cNvSpPr/>
            <p:nvPr/>
          </p:nvSpPr>
          <p:spPr>
            <a:xfrm>
              <a:off x="3816029" y="3047206"/>
              <a:ext cx="368003" cy="219890"/>
            </a:xfrm>
            <a:custGeom>
              <a:avLst/>
              <a:gdLst>
                <a:gd name="connsiteX0" fmla="*/ 262753 w 640746"/>
                <a:gd name="connsiteY0" fmla="*/ 265412 h 382860"/>
                <a:gd name="connsiteX1" fmla="*/ 358003 w 640746"/>
                <a:gd name="connsiteY1" fmla="*/ 277128 h 382860"/>
                <a:gd name="connsiteX2" fmla="*/ 424678 w 640746"/>
                <a:gd name="connsiteY2" fmla="*/ 358376 h 382860"/>
                <a:gd name="connsiteX3" fmla="*/ 558028 w 640746"/>
                <a:gd name="connsiteY3" fmla="*/ 220835 h 382860"/>
                <a:gd name="connsiteX4" fmla="*/ 456682 w 640746"/>
                <a:gd name="connsiteY4" fmla="*/ 211310 h 382860"/>
                <a:gd name="connsiteX5" fmla="*/ 457253 w 640746"/>
                <a:gd name="connsiteY5" fmla="*/ 199689 h 382860"/>
                <a:gd name="connsiteX6" fmla="*/ 641562 w 640746"/>
                <a:gd name="connsiteY6" fmla="*/ 199689 h 382860"/>
                <a:gd name="connsiteX7" fmla="*/ 640991 w 640746"/>
                <a:gd name="connsiteY7" fmla="*/ 203595 h 382860"/>
                <a:gd name="connsiteX8" fmla="*/ 485352 w 640746"/>
                <a:gd name="connsiteY8" fmla="*/ 331992 h 382860"/>
                <a:gd name="connsiteX9" fmla="*/ 292757 w 640746"/>
                <a:gd name="connsiteY9" fmla="*/ 341040 h 382860"/>
                <a:gd name="connsiteX10" fmla="*/ 214175 w 640746"/>
                <a:gd name="connsiteY10" fmla="*/ 226074 h 382860"/>
                <a:gd name="connsiteX11" fmla="*/ 105590 w 640746"/>
                <a:gd name="connsiteY11" fmla="*/ 74722 h 382860"/>
                <a:gd name="connsiteX12" fmla="*/ 48440 w 640746"/>
                <a:gd name="connsiteY12" fmla="*/ 15476 h 382860"/>
                <a:gd name="connsiteX13" fmla="*/ 815 w 640746"/>
                <a:gd name="connsiteY13" fmla="*/ 49671 h 382860"/>
                <a:gd name="connsiteX14" fmla="*/ 157502 w 640746"/>
                <a:gd name="connsiteY14" fmla="*/ 14619 h 382860"/>
                <a:gd name="connsiteX15" fmla="*/ 76349 w 640746"/>
                <a:gd name="connsiteY15" fmla="*/ 14619 h 382860"/>
                <a:gd name="connsiteX16" fmla="*/ 260371 w 640746"/>
                <a:gd name="connsiteY16" fmla="*/ 150445 h 382860"/>
                <a:gd name="connsiteX17" fmla="*/ 198269 w 640746"/>
                <a:gd name="connsiteY17" fmla="*/ 133110 h 382860"/>
                <a:gd name="connsiteX18" fmla="*/ 187982 w 640746"/>
                <a:gd name="connsiteY18" fmla="*/ 143111 h 382860"/>
                <a:gd name="connsiteX19" fmla="*/ 264182 w 640746"/>
                <a:gd name="connsiteY19" fmla="*/ 264364 h 382860"/>
                <a:gd name="connsiteX20" fmla="*/ 388007 w 640746"/>
                <a:gd name="connsiteY20" fmla="*/ 355519 h 382860"/>
                <a:gd name="connsiteX21" fmla="*/ 262753 w 640746"/>
                <a:gd name="connsiteY21" fmla="*/ 265412 h 38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746" h="382860">
                  <a:moveTo>
                    <a:pt x="262753" y="265412"/>
                  </a:moveTo>
                  <a:cubicBezTo>
                    <a:pt x="299138" y="226169"/>
                    <a:pt x="332095" y="259983"/>
                    <a:pt x="358003" y="277128"/>
                  </a:cubicBezTo>
                  <a:cubicBezTo>
                    <a:pt x="383911" y="294273"/>
                    <a:pt x="400865" y="328087"/>
                    <a:pt x="424678" y="358376"/>
                  </a:cubicBezTo>
                  <a:cubicBezTo>
                    <a:pt x="486019" y="339326"/>
                    <a:pt x="498496" y="266555"/>
                    <a:pt x="558028" y="220835"/>
                  </a:cubicBezTo>
                  <a:lnTo>
                    <a:pt x="456682" y="211310"/>
                  </a:lnTo>
                  <a:lnTo>
                    <a:pt x="457253" y="199689"/>
                  </a:lnTo>
                  <a:lnTo>
                    <a:pt x="641562" y="199689"/>
                  </a:lnTo>
                  <a:cubicBezTo>
                    <a:pt x="641562" y="198451"/>
                    <a:pt x="641562" y="203309"/>
                    <a:pt x="640991" y="203595"/>
                  </a:cubicBezTo>
                  <a:cubicBezTo>
                    <a:pt x="568220" y="221406"/>
                    <a:pt x="526691" y="273794"/>
                    <a:pt x="485352" y="331992"/>
                  </a:cubicBezTo>
                  <a:cubicBezTo>
                    <a:pt x="440013" y="395714"/>
                    <a:pt x="361527" y="399714"/>
                    <a:pt x="292757" y="341040"/>
                  </a:cubicBezTo>
                  <a:cubicBezTo>
                    <a:pt x="258467" y="311799"/>
                    <a:pt x="232368" y="268174"/>
                    <a:pt x="214175" y="226074"/>
                  </a:cubicBezTo>
                  <a:cubicBezTo>
                    <a:pt x="188553" y="166733"/>
                    <a:pt x="161026" y="112440"/>
                    <a:pt x="105590" y="74722"/>
                  </a:cubicBezTo>
                  <a:cubicBezTo>
                    <a:pt x="84064" y="60053"/>
                    <a:pt x="68443" y="36622"/>
                    <a:pt x="48440" y="15476"/>
                  </a:cubicBezTo>
                  <a:cubicBezTo>
                    <a:pt x="32153" y="27001"/>
                    <a:pt x="17389" y="37574"/>
                    <a:pt x="815" y="49671"/>
                  </a:cubicBezTo>
                  <a:cubicBezTo>
                    <a:pt x="16722" y="-1478"/>
                    <a:pt x="67967" y="-13766"/>
                    <a:pt x="157502" y="14619"/>
                  </a:cubicBezTo>
                  <a:lnTo>
                    <a:pt x="76349" y="14619"/>
                  </a:lnTo>
                  <a:cubicBezTo>
                    <a:pt x="123974" y="91295"/>
                    <a:pt x="201888" y="105964"/>
                    <a:pt x="260371" y="150445"/>
                  </a:cubicBezTo>
                  <a:lnTo>
                    <a:pt x="198269" y="133110"/>
                  </a:lnTo>
                  <a:lnTo>
                    <a:pt x="187982" y="143111"/>
                  </a:lnTo>
                  <a:lnTo>
                    <a:pt x="264182" y="264364"/>
                  </a:lnTo>
                  <a:cubicBezTo>
                    <a:pt x="263038" y="314942"/>
                    <a:pt x="330857" y="364853"/>
                    <a:pt x="388007" y="355519"/>
                  </a:cubicBezTo>
                  <a:cubicBezTo>
                    <a:pt x="382196" y="298083"/>
                    <a:pt x="339143" y="267222"/>
                    <a:pt x="262753" y="265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:a16="http://schemas.microsoft.com/office/drawing/2014/main" id="{BBA776E6-2FC2-4B4D-97A1-AA881681159A}"/>
                </a:ext>
              </a:extLst>
            </p:cNvPr>
            <p:cNvSpPr/>
            <p:nvPr/>
          </p:nvSpPr>
          <p:spPr>
            <a:xfrm>
              <a:off x="3944313" y="2129880"/>
              <a:ext cx="638413" cy="426059"/>
            </a:xfrm>
            <a:custGeom>
              <a:avLst/>
              <a:gdLst>
                <a:gd name="connsiteX0" fmla="*/ 815 w 1111567"/>
                <a:gd name="connsiteY0" fmla="*/ 39808 h 741830"/>
                <a:gd name="connsiteX1" fmla="*/ 42058 w 1111567"/>
                <a:gd name="connsiteY1" fmla="*/ 15424 h 741830"/>
                <a:gd name="connsiteX2" fmla="*/ 1007608 w 1111567"/>
                <a:gd name="connsiteY2" fmla="*/ 455765 h 741830"/>
                <a:gd name="connsiteX3" fmla="*/ 1112383 w 1111567"/>
                <a:gd name="connsiteY3" fmla="*/ 741515 h 741830"/>
                <a:gd name="connsiteX4" fmla="*/ 1112383 w 1111567"/>
                <a:gd name="connsiteY4" fmla="*/ 740943 h 741830"/>
                <a:gd name="connsiteX5" fmla="*/ 1091618 w 1111567"/>
                <a:gd name="connsiteY5" fmla="*/ 714845 h 741830"/>
                <a:gd name="connsiteX6" fmla="*/ 821584 w 1111567"/>
                <a:gd name="connsiteY6" fmla="*/ 264503 h 741830"/>
                <a:gd name="connsiteX7" fmla="*/ 431060 w 1111567"/>
                <a:gd name="connsiteY7" fmla="*/ 40570 h 741830"/>
                <a:gd name="connsiteX8" fmla="*/ 65204 w 1111567"/>
                <a:gd name="connsiteY8" fmla="*/ 28854 h 741830"/>
                <a:gd name="connsiteX9" fmla="*/ 1196 w 1111567"/>
                <a:gd name="connsiteY9" fmla="*/ 40189 h 74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567" h="741830">
                  <a:moveTo>
                    <a:pt x="815" y="39808"/>
                  </a:moveTo>
                  <a:cubicBezTo>
                    <a:pt x="14531" y="31426"/>
                    <a:pt x="27390" y="17996"/>
                    <a:pt x="42058" y="15424"/>
                  </a:cubicBezTo>
                  <a:cubicBezTo>
                    <a:pt x="463540" y="-57061"/>
                    <a:pt x="770340" y="126104"/>
                    <a:pt x="1007608" y="455765"/>
                  </a:cubicBezTo>
                  <a:cubicBezTo>
                    <a:pt x="1067806" y="539394"/>
                    <a:pt x="1100572" y="637406"/>
                    <a:pt x="1112383" y="741515"/>
                  </a:cubicBezTo>
                  <a:lnTo>
                    <a:pt x="1112383" y="740943"/>
                  </a:lnTo>
                  <a:cubicBezTo>
                    <a:pt x="1105239" y="732275"/>
                    <a:pt x="1093333" y="724370"/>
                    <a:pt x="1091618" y="714845"/>
                  </a:cubicBezTo>
                  <a:cubicBezTo>
                    <a:pt x="1061996" y="528250"/>
                    <a:pt x="958268" y="386137"/>
                    <a:pt x="821584" y="264503"/>
                  </a:cubicBezTo>
                  <a:cubicBezTo>
                    <a:pt x="707284" y="162680"/>
                    <a:pt x="580316" y="79622"/>
                    <a:pt x="431060" y="40570"/>
                  </a:cubicBezTo>
                  <a:cubicBezTo>
                    <a:pt x="311568" y="8976"/>
                    <a:pt x="186467" y="4975"/>
                    <a:pt x="65204" y="28854"/>
                  </a:cubicBezTo>
                  <a:cubicBezTo>
                    <a:pt x="43963" y="33045"/>
                    <a:pt x="22532" y="36379"/>
                    <a:pt x="1196" y="401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E6982EBF-C7FF-4DBD-81F8-4B06964828CB}"/>
                </a:ext>
              </a:extLst>
            </p:cNvPr>
            <p:cNvSpPr/>
            <p:nvPr/>
          </p:nvSpPr>
          <p:spPr>
            <a:xfrm>
              <a:off x="3776053" y="2801481"/>
              <a:ext cx="212517" cy="207547"/>
            </a:xfrm>
            <a:custGeom>
              <a:avLst/>
              <a:gdLst>
                <a:gd name="connsiteX0" fmla="*/ 370837 w 370022"/>
                <a:gd name="connsiteY0" fmla="*/ 171759 h 361368"/>
                <a:gd name="connsiteX1" fmla="*/ 343882 w 370022"/>
                <a:gd name="connsiteY1" fmla="*/ 147185 h 361368"/>
                <a:gd name="connsiteX2" fmla="*/ 152524 w 370022"/>
                <a:gd name="connsiteY2" fmla="*/ 34790 h 361368"/>
                <a:gd name="connsiteX3" fmla="*/ 17460 w 370022"/>
                <a:gd name="connsiteY3" fmla="*/ 224052 h 361368"/>
                <a:gd name="connsiteX4" fmla="*/ 73657 w 370022"/>
                <a:gd name="connsiteY4" fmla="*/ 335208 h 361368"/>
                <a:gd name="connsiteX5" fmla="*/ 102994 w 370022"/>
                <a:gd name="connsiteY5" fmla="*/ 334161 h 361368"/>
                <a:gd name="connsiteX6" fmla="*/ 103756 w 370022"/>
                <a:gd name="connsiteY6" fmla="*/ 318063 h 361368"/>
                <a:gd name="connsiteX7" fmla="*/ 141856 w 370022"/>
                <a:gd name="connsiteY7" fmla="*/ 336542 h 361368"/>
                <a:gd name="connsiteX8" fmla="*/ 26413 w 370022"/>
                <a:gd name="connsiteY8" fmla="*/ 345305 h 361368"/>
                <a:gd name="connsiteX9" fmla="*/ 25651 w 370022"/>
                <a:gd name="connsiteY9" fmla="*/ 298918 h 361368"/>
                <a:gd name="connsiteX10" fmla="*/ 61465 w 370022"/>
                <a:gd name="connsiteY10" fmla="*/ 54411 h 361368"/>
                <a:gd name="connsiteX11" fmla="*/ 226629 w 370022"/>
                <a:gd name="connsiteY11" fmla="*/ 5929 h 361368"/>
                <a:gd name="connsiteX12" fmla="*/ 363312 w 370022"/>
                <a:gd name="connsiteY12" fmla="*/ 144804 h 361368"/>
                <a:gd name="connsiteX13" fmla="*/ 370647 w 370022"/>
                <a:gd name="connsiteY13" fmla="*/ 171759 h 36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022" h="361368">
                  <a:moveTo>
                    <a:pt x="370837" y="171759"/>
                  </a:moveTo>
                  <a:cubicBezTo>
                    <a:pt x="361312" y="163663"/>
                    <a:pt x="348263" y="157377"/>
                    <a:pt x="343882" y="147185"/>
                  </a:cubicBezTo>
                  <a:cubicBezTo>
                    <a:pt x="305782" y="59936"/>
                    <a:pt x="235201" y="17550"/>
                    <a:pt x="152524" y="34790"/>
                  </a:cubicBezTo>
                  <a:cubicBezTo>
                    <a:pt x="76991" y="50506"/>
                    <a:pt x="5649" y="142232"/>
                    <a:pt x="17460" y="224052"/>
                  </a:cubicBezTo>
                  <a:cubicBezTo>
                    <a:pt x="23175" y="263104"/>
                    <a:pt x="52702" y="299109"/>
                    <a:pt x="73657" y="335208"/>
                  </a:cubicBezTo>
                  <a:cubicBezTo>
                    <a:pt x="75943" y="339209"/>
                    <a:pt x="92707" y="334732"/>
                    <a:pt x="102994" y="334161"/>
                  </a:cubicBezTo>
                  <a:cubicBezTo>
                    <a:pt x="102994" y="328827"/>
                    <a:pt x="102994" y="323398"/>
                    <a:pt x="103756" y="318063"/>
                  </a:cubicBezTo>
                  <a:lnTo>
                    <a:pt x="141856" y="336542"/>
                  </a:lnTo>
                  <a:cubicBezTo>
                    <a:pt x="100137" y="390930"/>
                    <a:pt x="55179" y="336542"/>
                    <a:pt x="26413" y="345305"/>
                  </a:cubicBezTo>
                  <a:cubicBezTo>
                    <a:pt x="26413" y="328446"/>
                    <a:pt x="31461" y="311110"/>
                    <a:pt x="25651" y="298918"/>
                  </a:cubicBezTo>
                  <a:cubicBezTo>
                    <a:pt x="-16544" y="209955"/>
                    <a:pt x="-5210" y="120420"/>
                    <a:pt x="61465" y="54411"/>
                  </a:cubicBezTo>
                  <a:cubicBezTo>
                    <a:pt x="107281" y="9073"/>
                    <a:pt x="163002" y="-11692"/>
                    <a:pt x="226629" y="5929"/>
                  </a:cubicBezTo>
                  <a:cubicBezTo>
                    <a:pt x="297685" y="25646"/>
                    <a:pt x="342548" y="74224"/>
                    <a:pt x="363312" y="144804"/>
                  </a:cubicBezTo>
                  <a:cubicBezTo>
                    <a:pt x="365979" y="153757"/>
                    <a:pt x="368266" y="162806"/>
                    <a:pt x="370647" y="1717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E8872E4F-3D54-4007-A3C5-57F69D9BF6AD}"/>
                </a:ext>
              </a:extLst>
            </p:cNvPr>
            <p:cNvSpPr/>
            <p:nvPr/>
          </p:nvSpPr>
          <p:spPr>
            <a:xfrm>
              <a:off x="3808261" y="2573719"/>
              <a:ext cx="290048" cy="184576"/>
            </a:xfrm>
            <a:custGeom>
              <a:avLst/>
              <a:gdLst>
                <a:gd name="connsiteX0" fmla="*/ 5578 w 505015"/>
                <a:gd name="connsiteY0" fmla="*/ -316 h 321373"/>
                <a:gd name="connsiteX1" fmla="*/ 36248 w 505015"/>
                <a:gd name="connsiteY1" fmla="*/ 11971 h 321373"/>
                <a:gd name="connsiteX2" fmla="*/ 348668 w 505015"/>
                <a:gd name="connsiteY2" fmla="*/ 262574 h 321373"/>
                <a:gd name="connsiteX3" fmla="*/ 505831 w 505015"/>
                <a:gd name="connsiteY3" fmla="*/ 309056 h 321373"/>
                <a:gd name="connsiteX4" fmla="*/ 503449 w 505015"/>
                <a:gd name="connsiteY4" fmla="*/ 321058 h 321373"/>
                <a:gd name="connsiteX5" fmla="*/ 343429 w 505015"/>
                <a:gd name="connsiteY5" fmla="*/ 278290 h 321373"/>
                <a:gd name="connsiteX6" fmla="*/ 192553 w 505015"/>
                <a:gd name="connsiteY6" fmla="*/ 201233 h 321373"/>
                <a:gd name="connsiteX7" fmla="*/ 61680 w 505015"/>
                <a:gd name="connsiteY7" fmla="*/ 216473 h 321373"/>
                <a:gd name="connsiteX8" fmla="*/ 44821 w 505015"/>
                <a:gd name="connsiteY8" fmla="*/ 231332 h 321373"/>
                <a:gd name="connsiteX9" fmla="*/ 31200 w 505015"/>
                <a:gd name="connsiteY9" fmla="*/ 222474 h 321373"/>
                <a:gd name="connsiteX10" fmla="*/ 89779 w 505015"/>
                <a:gd name="connsiteY10" fmla="*/ 120747 h 321373"/>
                <a:gd name="connsiteX11" fmla="*/ 815 w 505015"/>
                <a:gd name="connsiteY11" fmla="*/ 9304 h 32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015" h="321373">
                  <a:moveTo>
                    <a:pt x="5578" y="-316"/>
                  </a:moveTo>
                  <a:cubicBezTo>
                    <a:pt x="16150" y="3685"/>
                    <a:pt x="32629" y="4637"/>
                    <a:pt x="36248" y="11971"/>
                  </a:cubicBezTo>
                  <a:cubicBezTo>
                    <a:pt x="101399" y="144559"/>
                    <a:pt x="220462" y="210187"/>
                    <a:pt x="348668" y="262574"/>
                  </a:cubicBezTo>
                  <a:cubicBezTo>
                    <a:pt x="399055" y="283148"/>
                    <a:pt x="453443" y="293816"/>
                    <a:pt x="505831" y="309056"/>
                  </a:cubicBezTo>
                  <a:cubicBezTo>
                    <a:pt x="505069" y="313057"/>
                    <a:pt x="504212" y="317057"/>
                    <a:pt x="503449" y="321058"/>
                  </a:cubicBezTo>
                  <a:cubicBezTo>
                    <a:pt x="449919" y="307246"/>
                    <a:pt x="394674" y="298007"/>
                    <a:pt x="343429" y="278290"/>
                  </a:cubicBezTo>
                  <a:cubicBezTo>
                    <a:pt x="291042" y="256935"/>
                    <a:pt x="240569" y="231161"/>
                    <a:pt x="192553" y="201233"/>
                  </a:cubicBezTo>
                  <a:cubicBezTo>
                    <a:pt x="130927" y="164562"/>
                    <a:pt x="110162" y="165229"/>
                    <a:pt x="61680" y="216473"/>
                  </a:cubicBezTo>
                  <a:cubicBezTo>
                    <a:pt x="56632" y="221902"/>
                    <a:pt x="50440" y="225998"/>
                    <a:pt x="44821" y="231332"/>
                  </a:cubicBezTo>
                  <a:lnTo>
                    <a:pt x="31200" y="222474"/>
                  </a:lnTo>
                  <a:cubicBezTo>
                    <a:pt x="50250" y="189994"/>
                    <a:pt x="68633" y="157418"/>
                    <a:pt x="89779" y="120747"/>
                  </a:cubicBezTo>
                  <a:cubicBezTo>
                    <a:pt x="62632" y="86743"/>
                    <a:pt x="31676" y="48071"/>
                    <a:pt x="815" y="9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0EFA00BD-530E-4DEC-B56D-CE79B9455EC6}"/>
                </a:ext>
              </a:extLst>
            </p:cNvPr>
            <p:cNvSpPr/>
            <p:nvPr/>
          </p:nvSpPr>
          <p:spPr>
            <a:xfrm>
              <a:off x="3547534" y="2084024"/>
              <a:ext cx="239719" cy="173004"/>
            </a:xfrm>
            <a:custGeom>
              <a:avLst/>
              <a:gdLst>
                <a:gd name="connsiteX0" fmla="*/ 416677 w 417385"/>
                <a:gd name="connsiteY0" fmla="*/ 170798 h 301225"/>
                <a:gd name="connsiteX1" fmla="*/ 392769 w 417385"/>
                <a:gd name="connsiteY1" fmla="*/ 226614 h 301225"/>
                <a:gd name="connsiteX2" fmla="*/ 260276 w 417385"/>
                <a:gd name="connsiteY2" fmla="*/ 13159 h 301225"/>
                <a:gd name="connsiteX3" fmla="*/ 323332 w 417385"/>
                <a:gd name="connsiteY3" fmla="*/ 122982 h 301225"/>
                <a:gd name="connsiteX4" fmla="*/ 334857 w 417385"/>
                <a:gd name="connsiteY4" fmla="*/ 235568 h 301225"/>
                <a:gd name="connsiteX5" fmla="*/ 815 w 417385"/>
                <a:gd name="connsiteY5" fmla="*/ 300909 h 301225"/>
                <a:gd name="connsiteX6" fmla="*/ 5102 w 417385"/>
                <a:gd name="connsiteY6" fmla="*/ 274334 h 301225"/>
                <a:gd name="connsiteX7" fmla="*/ 121497 w 417385"/>
                <a:gd name="connsiteY7" fmla="*/ 210612 h 301225"/>
                <a:gd name="connsiteX8" fmla="*/ 283422 w 417385"/>
                <a:gd name="connsiteY8" fmla="*/ 212993 h 301225"/>
                <a:gd name="connsiteX9" fmla="*/ 319712 w 417385"/>
                <a:gd name="connsiteY9" fmla="*/ 172417 h 301225"/>
                <a:gd name="connsiteX10" fmla="*/ 266658 w 417385"/>
                <a:gd name="connsiteY10" fmla="*/ 58117 h 301225"/>
                <a:gd name="connsiteX11" fmla="*/ 224653 w 417385"/>
                <a:gd name="connsiteY11" fmla="*/ 3729 h 301225"/>
                <a:gd name="connsiteX12" fmla="*/ 331333 w 417385"/>
                <a:gd name="connsiteY12" fmla="*/ 44687 h 301225"/>
                <a:gd name="connsiteX13" fmla="*/ 383339 w 417385"/>
                <a:gd name="connsiteY13" fmla="*/ 144699 h 301225"/>
                <a:gd name="connsiteX14" fmla="*/ 418201 w 417385"/>
                <a:gd name="connsiteY14" fmla="*/ 171750 h 30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7385" h="301225">
                  <a:moveTo>
                    <a:pt x="416677" y="170798"/>
                  </a:moveTo>
                  <a:lnTo>
                    <a:pt x="392769" y="226614"/>
                  </a:lnTo>
                  <a:cubicBezTo>
                    <a:pt x="360479" y="144414"/>
                    <a:pt x="353526" y="59355"/>
                    <a:pt x="260276" y="13159"/>
                  </a:cubicBezTo>
                  <a:cubicBezTo>
                    <a:pt x="286279" y="57069"/>
                    <a:pt x="311806" y="87740"/>
                    <a:pt x="323332" y="122982"/>
                  </a:cubicBezTo>
                  <a:cubicBezTo>
                    <a:pt x="334857" y="158225"/>
                    <a:pt x="331428" y="195658"/>
                    <a:pt x="334857" y="235568"/>
                  </a:cubicBezTo>
                  <a:cubicBezTo>
                    <a:pt x="212365" y="227376"/>
                    <a:pt x="89303" y="170702"/>
                    <a:pt x="815" y="300909"/>
                  </a:cubicBezTo>
                  <a:cubicBezTo>
                    <a:pt x="2053" y="291860"/>
                    <a:pt x="148" y="280240"/>
                    <a:pt x="5102" y="274334"/>
                  </a:cubicBezTo>
                  <a:cubicBezTo>
                    <a:pt x="35391" y="238235"/>
                    <a:pt x="71205" y="210422"/>
                    <a:pt x="121497" y="210612"/>
                  </a:cubicBezTo>
                  <a:cubicBezTo>
                    <a:pt x="175408" y="210612"/>
                    <a:pt x="229415" y="209279"/>
                    <a:pt x="283422" y="212993"/>
                  </a:cubicBezTo>
                  <a:cubicBezTo>
                    <a:pt x="317998" y="215375"/>
                    <a:pt x="330380" y="201468"/>
                    <a:pt x="319712" y="172417"/>
                  </a:cubicBezTo>
                  <a:cubicBezTo>
                    <a:pt x="304682" y="133145"/>
                    <a:pt x="286956" y="94950"/>
                    <a:pt x="266658" y="58117"/>
                  </a:cubicBezTo>
                  <a:cubicBezTo>
                    <a:pt x="257133" y="39067"/>
                    <a:pt x="240750" y="24208"/>
                    <a:pt x="224653" y="3729"/>
                  </a:cubicBezTo>
                  <a:cubicBezTo>
                    <a:pt x="275421" y="-9796"/>
                    <a:pt x="308282" y="12302"/>
                    <a:pt x="331333" y="44687"/>
                  </a:cubicBezTo>
                  <a:cubicBezTo>
                    <a:pt x="352859" y="74976"/>
                    <a:pt x="364289" y="112314"/>
                    <a:pt x="383339" y="144699"/>
                  </a:cubicBezTo>
                  <a:cubicBezTo>
                    <a:pt x="390292" y="156510"/>
                    <a:pt x="406390" y="162892"/>
                    <a:pt x="418201" y="1717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446F9B3B-51B0-44B7-9991-D9F9F95302DE}"/>
                </a:ext>
              </a:extLst>
            </p:cNvPr>
            <p:cNvSpPr/>
            <p:nvPr/>
          </p:nvSpPr>
          <p:spPr>
            <a:xfrm>
              <a:off x="4152194" y="2929008"/>
              <a:ext cx="126096" cy="143191"/>
            </a:xfrm>
            <a:custGeom>
              <a:avLst/>
              <a:gdLst>
                <a:gd name="connsiteX0" fmla="*/ 815 w 219551"/>
                <a:gd name="connsiteY0" fmla="*/ 175936 h 249316"/>
                <a:gd name="connsiteX1" fmla="*/ 20722 w 219551"/>
                <a:gd name="connsiteY1" fmla="*/ 125549 h 249316"/>
                <a:gd name="connsiteX2" fmla="*/ 67300 w 219551"/>
                <a:gd name="connsiteY2" fmla="*/ 22203 h 249316"/>
                <a:gd name="connsiteX3" fmla="*/ 166645 w 219551"/>
                <a:gd name="connsiteY3" fmla="*/ 15726 h 249316"/>
                <a:gd name="connsiteX4" fmla="*/ 166645 w 219551"/>
                <a:gd name="connsiteY4" fmla="*/ 234801 h 249316"/>
                <a:gd name="connsiteX5" fmla="*/ 64919 w 219551"/>
                <a:gd name="connsiteY5" fmla="*/ 229467 h 249316"/>
                <a:gd name="connsiteX6" fmla="*/ 30247 w 219551"/>
                <a:gd name="connsiteY6" fmla="*/ 209941 h 249316"/>
                <a:gd name="connsiteX7" fmla="*/ 30819 w 219551"/>
                <a:gd name="connsiteY7" fmla="*/ 121739 h 249316"/>
                <a:gd name="connsiteX8" fmla="*/ 105495 w 219551"/>
                <a:gd name="connsiteY8" fmla="*/ 232896 h 249316"/>
                <a:gd name="connsiteX9" fmla="*/ 193030 w 219551"/>
                <a:gd name="connsiteY9" fmla="*/ 177079 h 249316"/>
                <a:gd name="connsiteX10" fmla="*/ 187029 w 219551"/>
                <a:gd name="connsiteY10" fmla="*/ 64113 h 249316"/>
                <a:gd name="connsiteX11" fmla="*/ 53679 w 219551"/>
                <a:gd name="connsiteY11" fmla="*/ 58207 h 249316"/>
                <a:gd name="connsiteX12" fmla="*/ 30724 w 219551"/>
                <a:gd name="connsiteY12" fmla="*/ 121263 h 24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51" h="249316">
                  <a:moveTo>
                    <a:pt x="815" y="175936"/>
                  </a:moveTo>
                  <a:cubicBezTo>
                    <a:pt x="7483" y="159077"/>
                    <a:pt x="13674" y="142123"/>
                    <a:pt x="20722" y="125549"/>
                  </a:cubicBezTo>
                  <a:cubicBezTo>
                    <a:pt x="35391" y="90497"/>
                    <a:pt x="44154" y="50397"/>
                    <a:pt x="67300" y="22203"/>
                  </a:cubicBezTo>
                  <a:cubicBezTo>
                    <a:pt x="92160" y="-7991"/>
                    <a:pt x="132451" y="-5420"/>
                    <a:pt x="166645" y="15726"/>
                  </a:cubicBezTo>
                  <a:cubicBezTo>
                    <a:pt x="238083" y="59731"/>
                    <a:pt x="238464" y="192415"/>
                    <a:pt x="166645" y="234801"/>
                  </a:cubicBezTo>
                  <a:cubicBezTo>
                    <a:pt x="135242" y="255546"/>
                    <a:pt x="93979" y="253384"/>
                    <a:pt x="64919" y="229467"/>
                  </a:cubicBezTo>
                  <a:cubicBezTo>
                    <a:pt x="53831" y="222161"/>
                    <a:pt x="42249" y="215637"/>
                    <a:pt x="30247" y="209941"/>
                  </a:cubicBezTo>
                  <a:close/>
                  <a:moveTo>
                    <a:pt x="30819" y="121739"/>
                  </a:moveTo>
                  <a:cubicBezTo>
                    <a:pt x="37010" y="182032"/>
                    <a:pt x="60918" y="223276"/>
                    <a:pt x="105495" y="232896"/>
                  </a:cubicBezTo>
                  <a:cubicBezTo>
                    <a:pt x="150072" y="242516"/>
                    <a:pt x="182933" y="211941"/>
                    <a:pt x="193030" y="177079"/>
                  </a:cubicBezTo>
                  <a:cubicBezTo>
                    <a:pt x="203545" y="139789"/>
                    <a:pt x="201431" y="100079"/>
                    <a:pt x="187029" y="64113"/>
                  </a:cubicBezTo>
                  <a:cubicBezTo>
                    <a:pt x="157597" y="-371"/>
                    <a:pt x="93303" y="-1133"/>
                    <a:pt x="53679" y="58207"/>
                  </a:cubicBezTo>
                  <a:cubicBezTo>
                    <a:pt x="41487" y="75924"/>
                    <a:pt x="38058" y="99736"/>
                    <a:pt x="30724" y="1212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2D5BFA0E-2765-43C6-A365-658B1EE49832}"/>
                </a:ext>
              </a:extLst>
            </p:cNvPr>
            <p:cNvSpPr/>
            <p:nvPr/>
          </p:nvSpPr>
          <p:spPr>
            <a:xfrm>
              <a:off x="3825438" y="2887497"/>
              <a:ext cx="69640" cy="79858"/>
            </a:xfrm>
            <a:custGeom>
              <a:avLst/>
              <a:gdLst>
                <a:gd name="connsiteX0" fmla="*/ 122069 w 121253"/>
                <a:gd name="connsiteY0" fmla="*/ 89812 h 139044"/>
                <a:gd name="connsiteX1" fmla="*/ 36344 w 121253"/>
                <a:gd name="connsiteY1" fmla="*/ 128675 h 139044"/>
                <a:gd name="connsiteX2" fmla="*/ 815 w 121253"/>
                <a:gd name="connsiteY2" fmla="*/ 51712 h 139044"/>
                <a:gd name="connsiteX3" fmla="*/ 79682 w 121253"/>
                <a:gd name="connsiteY3" fmla="*/ 3611 h 139044"/>
                <a:gd name="connsiteX4" fmla="*/ 122069 w 121253"/>
                <a:gd name="connsiteY4" fmla="*/ 89812 h 13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3" h="139044">
                  <a:moveTo>
                    <a:pt x="122069" y="89812"/>
                  </a:moveTo>
                  <a:cubicBezTo>
                    <a:pt x="98542" y="122960"/>
                    <a:pt x="74444" y="155821"/>
                    <a:pt x="36344" y="128675"/>
                  </a:cubicBezTo>
                  <a:cubicBezTo>
                    <a:pt x="13760" y="109491"/>
                    <a:pt x="768" y="81345"/>
                    <a:pt x="815" y="51712"/>
                  </a:cubicBezTo>
                  <a:cubicBezTo>
                    <a:pt x="3768" y="15994"/>
                    <a:pt x="30629" y="-10676"/>
                    <a:pt x="79682" y="3611"/>
                  </a:cubicBezTo>
                  <a:cubicBezTo>
                    <a:pt x="64919" y="44759"/>
                    <a:pt x="73396" y="76763"/>
                    <a:pt x="122069" y="8981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140144F4-3D0B-4137-9984-79C3D8C7EBEE}"/>
                </a:ext>
              </a:extLst>
            </p:cNvPr>
            <p:cNvSpPr/>
            <p:nvPr/>
          </p:nvSpPr>
          <p:spPr>
            <a:xfrm>
              <a:off x="3798141" y="2855172"/>
              <a:ext cx="128797" cy="141256"/>
            </a:xfrm>
            <a:custGeom>
              <a:avLst/>
              <a:gdLst>
                <a:gd name="connsiteX0" fmla="*/ 132068 w 224253"/>
                <a:gd name="connsiteY0" fmla="*/ 245632 h 245947"/>
                <a:gd name="connsiteX1" fmla="*/ 195505 w 224253"/>
                <a:gd name="connsiteY1" fmla="*/ 74182 h 245947"/>
                <a:gd name="connsiteX2" fmla="*/ 86920 w 224253"/>
                <a:gd name="connsiteY2" fmla="*/ 20651 h 245947"/>
                <a:gd name="connsiteX3" fmla="*/ 20245 w 224253"/>
                <a:gd name="connsiteY3" fmla="*/ 182576 h 245947"/>
                <a:gd name="connsiteX4" fmla="*/ 67870 w 224253"/>
                <a:gd name="connsiteY4" fmla="*/ 9221 h 245947"/>
                <a:gd name="connsiteX5" fmla="*/ 217222 w 224253"/>
                <a:gd name="connsiteY5" fmla="*/ 84850 h 245947"/>
                <a:gd name="connsiteX6" fmla="*/ 132068 w 224253"/>
                <a:gd name="connsiteY6" fmla="*/ 245632 h 24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53" h="245947">
                  <a:moveTo>
                    <a:pt x="132068" y="245632"/>
                  </a:moveTo>
                  <a:cubicBezTo>
                    <a:pt x="210554" y="172099"/>
                    <a:pt x="225699" y="128569"/>
                    <a:pt x="195505" y="74182"/>
                  </a:cubicBezTo>
                  <a:cubicBezTo>
                    <a:pt x="168454" y="25318"/>
                    <a:pt x="133211" y="7507"/>
                    <a:pt x="86920" y="20651"/>
                  </a:cubicBezTo>
                  <a:cubicBezTo>
                    <a:pt x="31198" y="35986"/>
                    <a:pt x="14815" y="75515"/>
                    <a:pt x="20245" y="182576"/>
                  </a:cubicBezTo>
                  <a:cubicBezTo>
                    <a:pt x="-25666" y="124664"/>
                    <a:pt x="17768" y="31319"/>
                    <a:pt x="67870" y="9221"/>
                  </a:cubicBezTo>
                  <a:cubicBezTo>
                    <a:pt x="129020" y="-17639"/>
                    <a:pt x="190647" y="13698"/>
                    <a:pt x="217222" y="84850"/>
                  </a:cubicBezTo>
                  <a:cubicBezTo>
                    <a:pt x="241701" y="151144"/>
                    <a:pt x="207697" y="221343"/>
                    <a:pt x="132068" y="2456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F7EDB42A-1F3C-4134-8B26-8AC50F762B4C}"/>
                </a:ext>
              </a:extLst>
            </p:cNvPr>
            <p:cNvSpPr/>
            <p:nvPr/>
          </p:nvSpPr>
          <p:spPr>
            <a:xfrm>
              <a:off x="4418446" y="3100150"/>
              <a:ext cx="236120" cy="163733"/>
            </a:xfrm>
            <a:custGeom>
              <a:avLst/>
              <a:gdLst>
                <a:gd name="connsiteX0" fmla="*/ 1291 w 411119"/>
                <a:gd name="connsiteY0" fmla="*/ 284767 h 285083"/>
                <a:gd name="connsiteX1" fmla="*/ 173599 w 411119"/>
                <a:gd name="connsiteY1" fmla="*/ 238285 h 285083"/>
                <a:gd name="connsiteX2" fmla="*/ 217128 w 411119"/>
                <a:gd name="connsiteY2" fmla="*/ 207138 h 285083"/>
                <a:gd name="connsiteX3" fmla="*/ 317141 w 411119"/>
                <a:gd name="connsiteY3" fmla="*/ 116842 h 285083"/>
                <a:gd name="connsiteX4" fmla="*/ 404866 w 411119"/>
                <a:gd name="connsiteY4" fmla="*/ -316 h 285083"/>
                <a:gd name="connsiteX5" fmla="*/ 366766 w 411119"/>
                <a:gd name="connsiteY5" fmla="*/ 102935 h 285083"/>
                <a:gd name="connsiteX6" fmla="*/ 219128 w 411119"/>
                <a:gd name="connsiteY6" fmla="*/ 230951 h 285083"/>
                <a:gd name="connsiteX7" fmla="*/ 148834 w 411119"/>
                <a:gd name="connsiteY7" fmla="*/ 261336 h 285083"/>
                <a:gd name="connsiteX8" fmla="*/ 815 w 411119"/>
                <a:gd name="connsiteY8" fmla="*/ 284291 h 28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119" h="285083">
                  <a:moveTo>
                    <a:pt x="1291" y="284767"/>
                  </a:moveTo>
                  <a:cubicBezTo>
                    <a:pt x="58441" y="269622"/>
                    <a:pt x="116734" y="255716"/>
                    <a:pt x="173599" y="238285"/>
                  </a:cubicBezTo>
                  <a:cubicBezTo>
                    <a:pt x="189791" y="233332"/>
                    <a:pt x="203793" y="219235"/>
                    <a:pt x="217128" y="207138"/>
                  </a:cubicBezTo>
                  <a:cubicBezTo>
                    <a:pt x="250656" y="177040"/>
                    <a:pt x="279517" y="139892"/>
                    <a:pt x="317141" y="116842"/>
                  </a:cubicBezTo>
                  <a:cubicBezTo>
                    <a:pt x="363432" y="88267"/>
                    <a:pt x="401056" y="59120"/>
                    <a:pt x="404866" y="-316"/>
                  </a:cubicBezTo>
                  <a:cubicBezTo>
                    <a:pt x="423916" y="47785"/>
                    <a:pt x="402199" y="81028"/>
                    <a:pt x="366766" y="102935"/>
                  </a:cubicBezTo>
                  <a:cubicBezTo>
                    <a:pt x="309616" y="137511"/>
                    <a:pt x="252466" y="166657"/>
                    <a:pt x="219128" y="230951"/>
                  </a:cubicBezTo>
                  <a:cubicBezTo>
                    <a:pt x="209603" y="248667"/>
                    <a:pt x="173980" y="256002"/>
                    <a:pt x="148834" y="261336"/>
                  </a:cubicBezTo>
                  <a:cubicBezTo>
                    <a:pt x="100066" y="271528"/>
                    <a:pt x="50250" y="276957"/>
                    <a:pt x="815" y="2842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FC2351F-D507-4171-8DAE-E931805C341E}"/>
                </a:ext>
              </a:extLst>
            </p:cNvPr>
            <p:cNvSpPr/>
            <p:nvPr/>
          </p:nvSpPr>
          <p:spPr>
            <a:xfrm>
              <a:off x="3786105" y="2057135"/>
              <a:ext cx="122978" cy="125823"/>
            </a:xfrm>
            <a:custGeom>
              <a:avLst/>
              <a:gdLst>
                <a:gd name="connsiteX0" fmla="*/ 2435 w 214122"/>
                <a:gd name="connsiteY0" fmla="*/ 218759 h 219075"/>
                <a:gd name="connsiteX1" fmla="*/ 27295 w 214122"/>
                <a:gd name="connsiteY1" fmla="*/ 161609 h 219075"/>
                <a:gd name="connsiteX2" fmla="*/ 214937 w 214122"/>
                <a:gd name="connsiteY2" fmla="*/ -316 h 219075"/>
                <a:gd name="connsiteX3" fmla="*/ 90065 w 214122"/>
                <a:gd name="connsiteY3" fmla="*/ 180659 h 219075"/>
                <a:gd name="connsiteX4" fmla="*/ 81968 w 214122"/>
                <a:gd name="connsiteY4" fmla="*/ 176278 h 219075"/>
                <a:gd name="connsiteX5" fmla="*/ 142357 w 214122"/>
                <a:gd name="connsiteY5" fmla="*/ 72169 h 219075"/>
                <a:gd name="connsiteX6" fmla="*/ 134165 w 214122"/>
                <a:gd name="connsiteY6" fmla="*/ 63978 h 219075"/>
                <a:gd name="connsiteX7" fmla="*/ 67490 w 214122"/>
                <a:gd name="connsiteY7" fmla="*/ 134177 h 219075"/>
                <a:gd name="connsiteX8" fmla="*/ 815 w 214122"/>
                <a:gd name="connsiteY8" fmla="*/ 21837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122" h="219075">
                  <a:moveTo>
                    <a:pt x="2435" y="218759"/>
                  </a:moveTo>
                  <a:cubicBezTo>
                    <a:pt x="10531" y="199709"/>
                    <a:pt x="15770" y="178278"/>
                    <a:pt x="27295" y="161609"/>
                  </a:cubicBezTo>
                  <a:cubicBezTo>
                    <a:pt x="73586" y="91248"/>
                    <a:pt x="138566" y="35184"/>
                    <a:pt x="214937" y="-316"/>
                  </a:cubicBezTo>
                  <a:lnTo>
                    <a:pt x="90065" y="180659"/>
                  </a:lnTo>
                  <a:lnTo>
                    <a:pt x="81968" y="176278"/>
                  </a:lnTo>
                  <a:cubicBezTo>
                    <a:pt x="102161" y="141606"/>
                    <a:pt x="122288" y="106907"/>
                    <a:pt x="142357" y="72169"/>
                  </a:cubicBezTo>
                  <a:lnTo>
                    <a:pt x="134165" y="63978"/>
                  </a:lnTo>
                  <a:cubicBezTo>
                    <a:pt x="111972" y="87314"/>
                    <a:pt x="88826" y="109698"/>
                    <a:pt x="67490" y="134177"/>
                  </a:cubicBezTo>
                  <a:cubicBezTo>
                    <a:pt x="44154" y="161323"/>
                    <a:pt x="23009" y="190184"/>
                    <a:pt x="815" y="2183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23C42AC3-17BD-4949-9E4E-01EFEFAE0660}"/>
                </a:ext>
              </a:extLst>
            </p:cNvPr>
            <p:cNvSpPr/>
            <p:nvPr/>
          </p:nvSpPr>
          <p:spPr>
            <a:xfrm>
              <a:off x="3565642" y="2251777"/>
              <a:ext cx="107058" cy="191797"/>
            </a:xfrm>
            <a:custGeom>
              <a:avLst/>
              <a:gdLst>
                <a:gd name="connsiteX0" fmla="*/ 1863 w 186404"/>
                <a:gd name="connsiteY0" fmla="*/ 333630 h 333946"/>
                <a:gd name="connsiteX1" fmla="*/ 109591 w 186404"/>
                <a:gd name="connsiteY1" fmla="*/ 90457 h 333946"/>
                <a:gd name="connsiteX2" fmla="*/ 96446 w 186404"/>
                <a:gd name="connsiteY2" fmla="*/ -316 h 333946"/>
                <a:gd name="connsiteX3" fmla="*/ 138928 w 186404"/>
                <a:gd name="connsiteY3" fmla="*/ 14448 h 333946"/>
                <a:gd name="connsiteX4" fmla="*/ 187220 w 186404"/>
                <a:gd name="connsiteY4" fmla="*/ 9114 h 333946"/>
                <a:gd name="connsiteX5" fmla="*/ 138166 w 186404"/>
                <a:gd name="connsiteY5" fmla="*/ 78932 h 333946"/>
                <a:gd name="connsiteX6" fmla="*/ 17294 w 186404"/>
                <a:gd name="connsiteY6" fmla="*/ 317724 h 333946"/>
                <a:gd name="connsiteX7" fmla="*/ 815 w 186404"/>
                <a:gd name="connsiteY7" fmla="*/ 332583 h 3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04" h="333946">
                  <a:moveTo>
                    <a:pt x="1863" y="333630"/>
                  </a:moveTo>
                  <a:cubicBezTo>
                    <a:pt x="12436" y="241428"/>
                    <a:pt x="61966" y="166086"/>
                    <a:pt x="109591" y="90457"/>
                  </a:cubicBezTo>
                  <a:cubicBezTo>
                    <a:pt x="143976" y="35783"/>
                    <a:pt x="145881" y="36926"/>
                    <a:pt x="96446" y="-316"/>
                  </a:cubicBezTo>
                  <a:cubicBezTo>
                    <a:pt x="110019" y="6151"/>
                    <a:pt x="124269" y="11104"/>
                    <a:pt x="138928" y="14448"/>
                  </a:cubicBezTo>
                  <a:cubicBezTo>
                    <a:pt x="152453" y="16257"/>
                    <a:pt x="166836" y="11685"/>
                    <a:pt x="187220" y="9114"/>
                  </a:cubicBezTo>
                  <a:cubicBezTo>
                    <a:pt x="169217" y="34355"/>
                    <a:pt x="150739" y="55024"/>
                    <a:pt x="138166" y="78932"/>
                  </a:cubicBezTo>
                  <a:cubicBezTo>
                    <a:pt x="96827" y="157989"/>
                    <a:pt x="57775" y="238190"/>
                    <a:pt x="17294" y="317724"/>
                  </a:cubicBezTo>
                  <a:cubicBezTo>
                    <a:pt x="14150" y="323820"/>
                    <a:pt x="6435" y="327249"/>
                    <a:pt x="815" y="3325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5243549B-3825-4DBD-9678-3A4068D29B34}"/>
                </a:ext>
              </a:extLst>
            </p:cNvPr>
            <p:cNvSpPr/>
            <p:nvPr/>
          </p:nvSpPr>
          <p:spPr>
            <a:xfrm>
              <a:off x="4042674" y="3059832"/>
              <a:ext cx="143273" cy="56177"/>
            </a:xfrm>
            <a:custGeom>
              <a:avLst/>
              <a:gdLst>
                <a:gd name="connsiteX0" fmla="*/ 211508 w 249459"/>
                <a:gd name="connsiteY0" fmla="*/ -316 h 97813"/>
                <a:gd name="connsiteX1" fmla="*/ 250275 w 249459"/>
                <a:gd name="connsiteY1" fmla="*/ 63120 h 97813"/>
                <a:gd name="connsiteX2" fmla="*/ 202650 w 249459"/>
                <a:gd name="connsiteY2" fmla="*/ 47309 h 97813"/>
                <a:gd name="connsiteX3" fmla="*/ 815 w 249459"/>
                <a:gd name="connsiteY3" fmla="*/ 47309 h 97813"/>
                <a:gd name="connsiteX4" fmla="*/ 27771 w 249459"/>
                <a:gd name="connsiteY4" fmla="*/ 57977 h 97813"/>
                <a:gd name="connsiteX5" fmla="*/ 199221 w 249459"/>
                <a:gd name="connsiteY5" fmla="*/ 13590 h 97813"/>
                <a:gd name="connsiteX6" fmla="*/ 211508 w 249459"/>
                <a:gd name="connsiteY6" fmla="*/ -316 h 9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9" h="97813">
                  <a:moveTo>
                    <a:pt x="211508" y="-316"/>
                  </a:moveTo>
                  <a:lnTo>
                    <a:pt x="250275" y="63120"/>
                  </a:lnTo>
                  <a:lnTo>
                    <a:pt x="202650" y="47309"/>
                  </a:lnTo>
                  <a:cubicBezTo>
                    <a:pt x="119592" y="113127"/>
                    <a:pt x="64633" y="115317"/>
                    <a:pt x="815" y="47309"/>
                  </a:cubicBezTo>
                  <a:cubicBezTo>
                    <a:pt x="15103" y="52929"/>
                    <a:pt x="21770" y="54929"/>
                    <a:pt x="27771" y="57977"/>
                  </a:cubicBezTo>
                  <a:cubicBezTo>
                    <a:pt x="105971" y="98649"/>
                    <a:pt x="149596" y="87314"/>
                    <a:pt x="199221" y="13590"/>
                  </a:cubicBezTo>
                  <a:cubicBezTo>
                    <a:pt x="203012" y="8694"/>
                    <a:pt x="207117" y="4046"/>
                    <a:pt x="211508" y="-3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BC2FA366-AECD-4D94-83F7-9A8C4889D5B4}"/>
                </a:ext>
              </a:extLst>
            </p:cNvPr>
            <p:cNvSpPr/>
            <p:nvPr/>
          </p:nvSpPr>
          <p:spPr>
            <a:xfrm>
              <a:off x="4583984" y="3249385"/>
              <a:ext cx="117620" cy="88077"/>
            </a:xfrm>
            <a:custGeom>
              <a:avLst/>
              <a:gdLst>
                <a:gd name="connsiteX0" fmla="*/ 815 w 204793"/>
                <a:gd name="connsiteY0" fmla="*/ 24737 h 153354"/>
                <a:gd name="connsiteX1" fmla="*/ 147786 w 204793"/>
                <a:gd name="connsiteY1" fmla="*/ 40167 h 153354"/>
                <a:gd name="connsiteX2" fmla="*/ 199793 w 204793"/>
                <a:gd name="connsiteY2" fmla="*/ 153038 h 153354"/>
                <a:gd name="connsiteX3" fmla="*/ 129498 w 204793"/>
                <a:gd name="connsiteY3" fmla="*/ 46168 h 153354"/>
                <a:gd name="connsiteX4" fmla="*/ 815 w 204793"/>
                <a:gd name="connsiteY4" fmla="*/ 24737 h 15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793" h="153354">
                  <a:moveTo>
                    <a:pt x="815" y="24737"/>
                  </a:moveTo>
                  <a:cubicBezTo>
                    <a:pt x="56156" y="-26603"/>
                    <a:pt x="103114" y="12450"/>
                    <a:pt x="147786" y="40167"/>
                  </a:cubicBezTo>
                  <a:cubicBezTo>
                    <a:pt x="186934" y="64361"/>
                    <a:pt x="219224" y="97317"/>
                    <a:pt x="199793" y="153038"/>
                  </a:cubicBezTo>
                  <a:cubicBezTo>
                    <a:pt x="193316" y="105413"/>
                    <a:pt x="171218" y="69600"/>
                    <a:pt x="129498" y="46168"/>
                  </a:cubicBezTo>
                  <a:cubicBezTo>
                    <a:pt x="89112" y="23689"/>
                    <a:pt x="49583" y="1115"/>
                    <a:pt x="815" y="247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C00DDDF4-ACF8-4B2D-959F-803E80D76506}"/>
                </a:ext>
              </a:extLst>
            </p:cNvPr>
            <p:cNvSpPr/>
            <p:nvPr/>
          </p:nvSpPr>
          <p:spPr>
            <a:xfrm>
              <a:off x="3886216" y="2900201"/>
              <a:ext cx="102189" cy="126424"/>
            </a:xfrm>
            <a:custGeom>
              <a:avLst/>
              <a:gdLst>
                <a:gd name="connsiteX0" fmla="*/ 178647 w 177926"/>
                <a:gd name="connsiteY0" fmla="*/ -126 h 220122"/>
                <a:gd name="connsiteX1" fmla="*/ 80158 w 177926"/>
                <a:gd name="connsiteY1" fmla="*/ 200757 h 220122"/>
                <a:gd name="connsiteX2" fmla="*/ 815 w 177926"/>
                <a:gd name="connsiteY2" fmla="*/ 219807 h 220122"/>
                <a:gd name="connsiteX3" fmla="*/ 162740 w 177926"/>
                <a:gd name="connsiteY3" fmla="*/ 43023 h 220122"/>
                <a:gd name="connsiteX4" fmla="*/ 178742 w 177926"/>
                <a:gd name="connsiteY4" fmla="*/ -316 h 220122"/>
                <a:gd name="connsiteX5" fmla="*/ 178647 w 177926"/>
                <a:gd name="connsiteY5" fmla="*/ -126 h 22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926" h="220122">
                  <a:moveTo>
                    <a:pt x="178647" y="-126"/>
                  </a:moveTo>
                  <a:cubicBezTo>
                    <a:pt x="176837" y="82075"/>
                    <a:pt x="161121" y="158370"/>
                    <a:pt x="80158" y="200757"/>
                  </a:cubicBezTo>
                  <a:cubicBezTo>
                    <a:pt x="55174" y="212129"/>
                    <a:pt x="28238" y="218587"/>
                    <a:pt x="815" y="219807"/>
                  </a:cubicBezTo>
                  <a:cubicBezTo>
                    <a:pt x="96065" y="195518"/>
                    <a:pt x="144166" y="144845"/>
                    <a:pt x="162740" y="43023"/>
                  </a:cubicBezTo>
                  <a:cubicBezTo>
                    <a:pt x="166750" y="28126"/>
                    <a:pt x="172113" y="13619"/>
                    <a:pt x="178742" y="-316"/>
                  </a:cubicBezTo>
                  <a:cubicBezTo>
                    <a:pt x="178742" y="-316"/>
                    <a:pt x="178647" y="-126"/>
                    <a:pt x="178647" y="-1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4392FA7E-53EE-4F19-98FB-07F5B5BF2BCB}"/>
                </a:ext>
              </a:extLst>
            </p:cNvPr>
            <p:cNvSpPr/>
            <p:nvPr/>
          </p:nvSpPr>
          <p:spPr>
            <a:xfrm>
              <a:off x="4580538" y="2555392"/>
              <a:ext cx="10298" cy="154214"/>
            </a:xfrm>
            <a:custGeom>
              <a:avLst/>
              <a:gdLst>
                <a:gd name="connsiteX0" fmla="*/ 3768 w 17931"/>
                <a:gd name="connsiteY0" fmla="*/ 255 h 268509"/>
                <a:gd name="connsiteX1" fmla="*/ 815 w 17931"/>
                <a:gd name="connsiteY1" fmla="*/ 266955 h 268509"/>
                <a:gd name="connsiteX2" fmla="*/ 1768 w 17931"/>
                <a:gd name="connsiteY2" fmla="*/ 268194 h 268509"/>
                <a:gd name="connsiteX3" fmla="*/ 3863 w 17931"/>
                <a:gd name="connsiteY3" fmla="*/ -316 h 268509"/>
                <a:gd name="connsiteX4" fmla="*/ 3768 w 17931"/>
                <a:gd name="connsiteY4" fmla="*/ 255 h 2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31" h="268509">
                  <a:moveTo>
                    <a:pt x="3768" y="255"/>
                  </a:moveTo>
                  <a:cubicBezTo>
                    <a:pt x="21008" y="89314"/>
                    <a:pt x="27390" y="178373"/>
                    <a:pt x="815" y="266955"/>
                  </a:cubicBezTo>
                  <a:cubicBezTo>
                    <a:pt x="1158" y="267346"/>
                    <a:pt x="1482" y="267755"/>
                    <a:pt x="1768" y="268194"/>
                  </a:cubicBezTo>
                  <a:cubicBezTo>
                    <a:pt x="2530" y="178849"/>
                    <a:pt x="3225" y="89343"/>
                    <a:pt x="3863" y="-316"/>
                  </a:cubicBezTo>
                  <a:cubicBezTo>
                    <a:pt x="3863" y="-316"/>
                    <a:pt x="3768" y="255"/>
                    <a:pt x="3768" y="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55DBE54D-11C7-441E-8931-C96D88076219}"/>
                </a:ext>
              </a:extLst>
            </p:cNvPr>
            <p:cNvSpPr/>
            <p:nvPr/>
          </p:nvSpPr>
          <p:spPr>
            <a:xfrm>
              <a:off x="3554974" y="2853918"/>
              <a:ext cx="66564" cy="111930"/>
            </a:xfrm>
            <a:custGeom>
              <a:avLst/>
              <a:gdLst>
                <a:gd name="connsiteX0" fmla="*/ 815 w 115898"/>
                <a:gd name="connsiteY0" fmla="*/ 832 h 194886"/>
                <a:gd name="connsiteX1" fmla="*/ 111496 w 115898"/>
                <a:gd name="connsiteY1" fmla="*/ 194570 h 194886"/>
                <a:gd name="connsiteX2" fmla="*/ 815 w 115898"/>
                <a:gd name="connsiteY2" fmla="*/ 832 h 19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898" h="194886">
                  <a:moveTo>
                    <a:pt x="815" y="832"/>
                  </a:moveTo>
                  <a:cubicBezTo>
                    <a:pt x="80349" y="-11551"/>
                    <a:pt x="134165" y="77794"/>
                    <a:pt x="111496" y="194570"/>
                  </a:cubicBezTo>
                  <a:cubicBezTo>
                    <a:pt x="92541" y="111798"/>
                    <a:pt x="107210" y="19977"/>
                    <a:pt x="815" y="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7E53BC5F-FDF3-4EEE-81D2-A87B970DE34A}"/>
                </a:ext>
              </a:extLst>
            </p:cNvPr>
            <p:cNvSpPr/>
            <p:nvPr/>
          </p:nvSpPr>
          <p:spPr>
            <a:xfrm>
              <a:off x="3542119" y="2596258"/>
              <a:ext cx="22429" cy="120024"/>
            </a:xfrm>
            <a:custGeom>
              <a:avLst/>
              <a:gdLst>
                <a:gd name="connsiteX0" fmla="*/ 39867 w 39052"/>
                <a:gd name="connsiteY0" fmla="*/ 208091 h 208978"/>
                <a:gd name="connsiteX1" fmla="*/ 815 w 39052"/>
                <a:gd name="connsiteY1" fmla="*/ 3017 h 208978"/>
                <a:gd name="connsiteX2" fmla="*/ 21199 w 39052"/>
                <a:gd name="connsiteY2" fmla="*/ -316 h 208978"/>
                <a:gd name="connsiteX3" fmla="*/ 39391 w 39052"/>
                <a:gd name="connsiteY3" fmla="*/ 208662 h 20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2" h="208978">
                  <a:moveTo>
                    <a:pt x="39867" y="208091"/>
                  </a:moveTo>
                  <a:cubicBezTo>
                    <a:pt x="26790" y="139768"/>
                    <a:pt x="13769" y="71407"/>
                    <a:pt x="815" y="3017"/>
                  </a:cubicBezTo>
                  <a:lnTo>
                    <a:pt x="21199" y="-316"/>
                  </a:lnTo>
                  <a:cubicBezTo>
                    <a:pt x="27295" y="69312"/>
                    <a:pt x="33391" y="138844"/>
                    <a:pt x="39391" y="2086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D318B4CD-1925-4C82-A17E-2D33D917C954}"/>
                </a:ext>
              </a:extLst>
            </p:cNvPr>
            <p:cNvSpPr/>
            <p:nvPr/>
          </p:nvSpPr>
          <p:spPr>
            <a:xfrm>
              <a:off x="3827238" y="2150680"/>
              <a:ext cx="116747" cy="37091"/>
            </a:xfrm>
            <a:custGeom>
              <a:avLst/>
              <a:gdLst>
                <a:gd name="connsiteX0" fmla="*/ 204089 w 203273"/>
                <a:gd name="connsiteY0" fmla="*/ 3591 h 64581"/>
                <a:gd name="connsiteX1" fmla="*/ 1493 w 203273"/>
                <a:gd name="connsiteY1" fmla="*/ 64265 h 64581"/>
                <a:gd name="connsiteX2" fmla="*/ 1493 w 203273"/>
                <a:gd name="connsiteY2" fmla="*/ 48835 h 64581"/>
                <a:gd name="connsiteX3" fmla="*/ 203803 w 203273"/>
                <a:gd name="connsiteY3" fmla="*/ 3877 h 6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73" h="64581">
                  <a:moveTo>
                    <a:pt x="204089" y="3591"/>
                  </a:moveTo>
                  <a:lnTo>
                    <a:pt x="1493" y="64265"/>
                  </a:lnTo>
                  <a:cubicBezTo>
                    <a:pt x="1493" y="63217"/>
                    <a:pt x="-32" y="49216"/>
                    <a:pt x="1493" y="48835"/>
                  </a:cubicBezTo>
                  <a:cubicBezTo>
                    <a:pt x="68644" y="32547"/>
                    <a:pt x="129032" y="-14507"/>
                    <a:pt x="203803" y="38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01EF824E-113B-4F84-B33B-8CAE9C9D0F75}"/>
                </a:ext>
              </a:extLst>
            </p:cNvPr>
            <p:cNvSpPr/>
            <p:nvPr/>
          </p:nvSpPr>
          <p:spPr>
            <a:xfrm>
              <a:off x="3577239" y="3178853"/>
              <a:ext cx="109411" cy="9318"/>
            </a:xfrm>
            <a:custGeom>
              <a:avLst/>
              <a:gdLst>
                <a:gd name="connsiteX0" fmla="*/ 815 w 190500"/>
                <a:gd name="connsiteY0" fmla="*/ 15908 h 16224"/>
                <a:gd name="connsiteX1" fmla="*/ 191315 w 190500"/>
                <a:gd name="connsiteY1" fmla="*/ 14860 h 16224"/>
                <a:gd name="connsiteX2" fmla="*/ 815 w 190500"/>
                <a:gd name="connsiteY2" fmla="*/ 14860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6224">
                  <a:moveTo>
                    <a:pt x="815" y="15908"/>
                  </a:moveTo>
                  <a:cubicBezTo>
                    <a:pt x="63680" y="-12667"/>
                    <a:pt x="127307" y="2764"/>
                    <a:pt x="191315" y="14860"/>
                  </a:cubicBezTo>
                  <a:lnTo>
                    <a:pt x="815" y="148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A1999D8D-D20F-458A-B6F3-D2631335519B}"/>
                </a:ext>
              </a:extLst>
            </p:cNvPr>
            <p:cNvSpPr/>
            <p:nvPr/>
          </p:nvSpPr>
          <p:spPr>
            <a:xfrm>
              <a:off x="3549267" y="2442973"/>
              <a:ext cx="17031" cy="103010"/>
            </a:xfrm>
            <a:custGeom>
              <a:avLst/>
              <a:gdLst>
                <a:gd name="connsiteX0" fmla="*/ 29327 w 29654"/>
                <a:gd name="connsiteY0" fmla="*/ -316 h 179355"/>
                <a:gd name="connsiteX1" fmla="*/ 9324 w 29654"/>
                <a:gd name="connsiteY1" fmla="*/ 179040 h 179355"/>
                <a:gd name="connsiteX2" fmla="*/ 30470 w 29654"/>
                <a:gd name="connsiteY2" fmla="*/ 827 h 17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54" h="179355">
                  <a:moveTo>
                    <a:pt x="29327" y="-316"/>
                  </a:moveTo>
                  <a:lnTo>
                    <a:pt x="9324" y="179040"/>
                  </a:lnTo>
                  <a:cubicBezTo>
                    <a:pt x="-8011" y="116079"/>
                    <a:pt x="2180" y="57120"/>
                    <a:pt x="30470" y="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74BF265E-58BE-4DDA-AED9-D7DDDD1D759D}"/>
                </a:ext>
              </a:extLst>
            </p:cNvPr>
            <p:cNvSpPr/>
            <p:nvPr/>
          </p:nvSpPr>
          <p:spPr>
            <a:xfrm>
              <a:off x="4681579" y="3070352"/>
              <a:ext cx="67289" cy="67599"/>
            </a:xfrm>
            <a:custGeom>
              <a:avLst/>
              <a:gdLst>
                <a:gd name="connsiteX0" fmla="*/ 815 w 117159"/>
                <a:gd name="connsiteY0" fmla="*/ 3085 h 117700"/>
                <a:gd name="connsiteX1" fmla="*/ 117973 w 117159"/>
                <a:gd name="connsiteY1" fmla="*/ 117385 h 117700"/>
                <a:gd name="connsiteX2" fmla="*/ 815 w 117159"/>
                <a:gd name="connsiteY2" fmla="*/ 3085 h 1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59" h="117700">
                  <a:moveTo>
                    <a:pt x="815" y="3085"/>
                  </a:moveTo>
                  <a:cubicBezTo>
                    <a:pt x="64537" y="-14060"/>
                    <a:pt x="118354" y="35089"/>
                    <a:pt x="117973" y="117385"/>
                  </a:cubicBezTo>
                  <a:cubicBezTo>
                    <a:pt x="93017" y="54329"/>
                    <a:pt x="69681" y="4228"/>
                    <a:pt x="815" y="30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3B3BEDC-BD7A-428D-B217-634BE8DEF973}"/>
                </a:ext>
              </a:extLst>
            </p:cNvPr>
            <p:cNvSpPr/>
            <p:nvPr/>
          </p:nvSpPr>
          <p:spPr>
            <a:xfrm>
              <a:off x="3900111" y="4053338"/>
              <a:ext cx="121446" cy="197870"/>
            </a:xfrm>
            <a:custGeom>
              <a:avLst/>
              <a:gdLst>
                <a:gd name="connsiteX0" fmla="*/ 212175 w 211454"/>
                <a:gd name="connsiteY0" fmla="*/ 344203 h 344519"/>
                <a:gd name="connsiteX1" fmla="*/ 173503 w 211454"/>
                <a:gd name="connsiteY1" fmla="*/ 238952 h 344519"/>
                <a:gd name="connsiteX2" fmla="*/ 815 w 211454"/>
                <a:gd name="connsiteY2" fmla="*/ 24544 h 344519"/>
                <a:gd name="connsiteX3" fmla="*/ 11197 w 211454"/>
                <a:gd name="connsiteY3" fmla="*/ 11876 h 344519"/>
                <a:gd name="connsiteX4" fmla="*/ 141023 w 211454"/>
                <a:gd name="connsiteY4" fmla="*/ 94934 h 344519"/>
                <a:gd name="connsiteX5" fmla="*/ 212270 w 211454"/>
                <a:gd name="connsiteY5" fmla="*/ -316 h 344519"/>
                <a:gd name="connsiteX6" fmla="*/ 148357 w 211454"/>
                <a:gd name="connsiteY6" fmla="*/ 125223 h 344519"/>
                <a:gd name="connsiteX7" fmla="*/ 212175 w 211454"/>
                <a:gd name="connsiteY7" fmla="*/ 344203 h 34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454" h="344519">
                  <a:moveTo>
                    <a:pt x="212175" y="344203"/>
                  </a:moveTo>
                  <a:cubicBezTo>
                    <a:pt x="199316" y="309056"/>
                    <a:pt x="187315" y="273623"/>
                    <a:pt x="173503" y="238952"/>
                  </a:cubicBezTo>
                  <a:cubicBezTo>
                    <a:pt x="138166" y="150560"/>
                    <a:pt x="97303" y="66073"/>
                    <a:pt x="815" y="24544"/>
                  </a:cubicBezTo>
                  <a:cubicBezTo>
                    <a:pt x="4244" y="20258"/>
                    <a:pt x="7768" y="16067"/>
                    <a:pt x="11197" y="11876"/>
                  </a:cubicBezTo>
                  <a:lnTo>
                    <a:pt x="141023" y="94934"/>
                  </a:lnTo>
                  <a:lnTo>
                    <a:pt x="212270" y="-316"/>
                  </a:lnTo>
                  <a:cubicBezTo>
                    <a:pt x="191029" y="41498"/>
                    <a:pt x="169693" y="83218"/>
                    <a:pt x="148357" y="125223"/>
                  </a:cubicBezTo>
                  <a:cubicBezTo>
                    <a:pt x="168074" y="192661"/>
                    <a:pt x="190172" y="268479"/>
                    <a:pt x="212175" y="3442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2249AC0A-F467-4EF9-84E4-10061F043204}"/>
                </a:ext>
              </a:extLst>
            </p:cNvPr>
            <p:cNvSpPr/>
            <p:nvPr/>
          </p:nvSpPr>
          <p:spPr>
            <a:xfrm>
              <a:off x="3905582" y="4486551"/>
              <a:ext cx="319972" cy="246119"/>
            </a:xfrm>
            <a:custGeom>
              <a:avLst/>
              <a:gdLst>
                <a:gd name="connsiteX0" fmla="*/ 221890 w 557117"/>
                <a:gd name="connsiteY0" fmla="*/ 102458 h 428529"/>
                <a:gd name="connsiteX1" fmla="*/ 227224 w 557117"/>
                <a:gd name="connsiteY1" fmla="*/ 220283 h 428529"/>
                <a:gd name="connsiteX2" fmla="*/ 243607 w 557117"/>
                <a:gd name="connsiteY2" fmla="*/ 223521 h 428529"/>
                <a:gd name="connsiteX3" fmla="*/ 557932 w 557117"/>
                <a:gd name="connsiteY3" fmla="*/ -316 h 428529"/>
                <a:gd name="connsiteX4" fmla="*/ 229320 w 557117"/>
                <a:gd name="connsiteY4" fmla="*/ 269622 h 428529"/>
                <a:gd name="connsiteX5" fmla="*/ 49583 w 557117"/>
                <a:gd name="connsiteY5" fmla="*/ 414212 h 428529"/>
                <a:gd name="connsiteX6" fmla="*/ 815 w 557117"/>
                <a:gd name="connsiteY6" fmla="*/ 428214 h 428529"/>
                <a:gd name="connsiteX7" fmla="*/ 68538 w 557117"/>
                <a:gd name="connsiteY7" fmla="*/ 388399 h 428529"/>
                <a:gd name="connsiteX8" fmla="*/ 186838 w 557117"/>
                <a:gd name="connsiteY8" fmla="*/ 294387 h 428529"/>
                <a:gd name="connsiteX9" fmla="*/ 210175 w 557117"/>
                <a:gd name="connsiteY9" fmla="*/ 193994 h 428529"/>
                <a:gd name="connsiteX10" fmla="*/ 221890 w 557117"/>
                <a:gd name="connsiteY10" fmla="*/ 102458 h 4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117" h="428529">
                  <a:moveTo>
                    <a:pt x="221890" y="102458"/>
                  </a:moveTo>
                  <a:lnTo>
                    <a:pt x="227224" y="220283"/>
                  </a:lnTo>
                  <a:lnTo>
                    <a:pt x="243607" y="223521"/>
                  </a:lnTo>
                  <a:cubicBezTo>
                    <a:pt x="340381" y="136844"/>
                    <a:pt x="419534" y="24258"/>
                    <a:pt x="557932" y="-316"/>
                  </a:cubicBezTo>
                  <a:cubicBezTo>
                    <a:pt x="419058" y="53786"/>
                    <a:pt x="327713" y="164847"/>
                    <a:pt x="229320" y="269622"/>
                  </a:cubicBezTo>
                  <a:cubicBezTo>
                    <a:pt x="177218" y="325248"/>
                    <a:pt x="111019" y="367920"/>
                    <a:pt x="49583" y="414212"/>
                  </a:cubicBezTo>
                  <a:cubicBezTo>
                    <a:pt x="36915" y="423737"/>
                    <a:pt x="17198" y="423737"/>
                    <a:pt x="815" y="428214"/>
                  </a:cubicBezTo>
                  <a:cubicBezTo>
                    <a:pt x="24113" y="416212"/>
                    <a:pt x="46725" y="402915"/>
                    <a:pt x="68538" y="388399"/>
                  </a:cubicBezTo>
                  <a:cubicBezTo>
                    <a:pt x="109019" y="358395"/>
                    <a:pt x="147976" y="326391"/>
                    <a:pt x="186838" y="294387"/>
                  </a:cubicBezTo>
                  <a:cubicBezTo>
                    <a:pt x="219604" y="267336"/>
                    <a:pt x="236845" y="241047"/>
                    <a:pt x="210175" y="193994"/>
                  </a:cubicBezTo>
                  <a:cubicBezTo>
                    <a:pt x="198459" y="172086"/>
                    <a:pt x="217128" y="133129"/>
                    <a:pt x="221890" y="1024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54251546-61BF-4BCE-9E40-F8319842B08A}"/>
                </a:ext>
              </a:extLst>
            </p:cNvPr>
            <p:cNvSpPr/>
            <p:nvPr/>
          </p:nvSpPr>
          <p:spPr>
            <a:xfrm>
              <a:off x="4181118" y="2960956"/>
              <a:ext cx="63528" cy="79196"/>
            </a:xfrm>
            <a:custGeom>
              <a:avLst/>
              <a:gdLst>
                <a:gd name="connsiteX0" fmla="*/ 82853 w 110612"/>
                <a:gd name="connsiteY0" fmla="*/ 3915 h 137892"/>
                <a:gd name="connsiteX1" fmla="*/ 111428 w 110612"/>
                <a:gd name="connsiteY1" fmla="*/ 96022 h 137892"/>
                <a:gd name="connsiteX2" fmla="*/ 36847 w 110612"/>
                <a:gd name="connsiteY2" fmla="*/ 132693 h 137892"/>
                <a:gd name="connsiteX3" fmla="*/ 5510 w 110612"/>
                <a:gd name="connsiteY3" fmla="*/ 37443 h 137892"/>
                <a:gd name="connsiteX4" fmla="*/ 82853 w 110612"/>
                <a:gd name="connsiteY4" fmla="*/ 3915 h 1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12" h="137892">
                  <a:moveTo>
                    <a:pt x="82853" y="3915"/>
                  </a:moveTo>
                  <a:cubicBezTo>
                    <a:pt x="54278" y="56970"/>
                    <a:pt x="58374" y="69066"/>
                    <a:pt x="111428" y="96022"/>
                  </a:cubicBezTo>
                  <a:cubicBezTo>
                    <a:pt x="97426" y="130598"/>
                    <a:pt x="73328" y="146314"/>
                    <a:pt x="36847" y="132693"/>
                  </a:cubicBezTo>
                  <a:cubicBezTo>
                    <a:pt x="7510" y="121739"/>
                    <a:pt x="-7444" y="72781"/>
                    <a:pt x="5510" y="37443"/>
                  </a:cubicBezTo>
                  <a:cubicBezTo>
                    <a:pt x="18083" y="4106"/>
                    <a:pt x="42467" y="-7420"/>
                    <a:pt x="82853" y="391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2" name="Группа 61">
            <a:extLst>
              <a:ext uri="{FF2B5EF4-FFF2-40B4-BE49-F238E27FC236}">
                <a16:creationId xmlns:a16="http://schemas.microsoft.com/office/drawing/2014/main" id="{CE085E05-C88C-484F-907D-25BC9CFB7108}"/>
              </a:ext>
            </a:extLst>
          </p:cNvPr>
          <p:cNvGrpSpPr/>
          <p:nvPr/>
        </p:nvGrpSpPr>
        <p:grpSpPr>
          <a:xfrm>
            <a:off x="10507406" y="4033467"/>
            <a:ext cx="1354385" cy="1849934"/>
            <a:chOff x="4026882" y="3503322"/>
            <a:chExt cx="1939622" cy="2649301"/>
          </a:xfrm>
        </p:grpSpPr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002CDCFE-2628-4135-80B7-B504F04ADB0F}"/>
                </a:ext>
              </a:extLst>
            </p:cNvPr>
            <p:cNvSpPr/>
            <p:nvPr/>
          </p:nvSpPr>
          <p:spPr>
            <a:xfrm>
              <a:off x="4026882" y="3503322"/>
              <a:ext cx="1939622" cy="2649301"/>
            </a:xfrm>
            <a:custGeom>
              <a:avLst/>
              <a:gdLst>
                <a:gd name="connsiteX0" fmla="*/ 3323421 w 3377158"/>
                <a:gd name="connsiteY0" fmla="*/ 1974827 h 4612809"/>
                <a:gd name="connsiteX1" fmla="*/ 3275034 w 3377158"/>
                <a:gd name="connsiteY1" fmla="*/ 1957682 h 4612809"/>
                <a:gd name="connsiteX2" fmla="*/ 2859648 w 3377158"/>
                <a:gd name="connsiteY2" fmla="*/ 1417328 h 4612809"/>
                <a:gd name="connsiteX3" fmla="*/ 2804594 w 3377158"/>
                <a:gd name="connsiteY3" fmla="*/ 998228 h 4612809"/>
                <a:gd name="connsiteX4" fmla="*/ 2740681 w 3377158"/>
                <a:gd name="connsiteY4" fmla="*/ 836303 h 4612809"/>
                <a:gd name="connsiteX5" fmla="*/ 2700105 w 3377158"/>
                <a:gd name="connsiteY5" fmla="*/ 813539 h 4612809"/>
                <a:gd name="connsiteX6" fmla="*/ 2682198 w 3377158"/>
                <a:gd name="connsiteY6" fmla="*/ 861164 h 4612809"/>
                <a:gd name="connsiteX7" fmla="*/ 2682960 w 3377158"/>
                <a:gd name="connsiteY7" fmla="*/ 1173679 h 4612809"/>
                <a:gd name="connsiteX8" fmla="*/ 2477601 w 3377158"/>
                <a:gd name="connsiteY8" fmla="*/ 1648786 h 4612809"/>
                <a:gd name="connsiteX9" fmla="*/ 2459980 w 3377158"/>
                <a:gd name="connsiteY9" fmla="*/ 1671741 h 4612809"/>
                <a:gd name="connsiteX10" fmla="*/ 2581233 w 3377158"/>
                <a:gd name="connsiteY10" fmla="*/ 1817093 h 4612809"/>
                <a:gd name="connsiteX11" fmla="*/ 2442835 w 3377158"/>
                <a:gd name="connsiteY11" fmla="*/ 2014927 h 4612809"/>
                <a:gd name="connsiteX12" fmla="*/ 2309485 w 3377158"/>
                <a:gd name="connsiteY12" fmla="*/ 2033977 h 4612809"/>
                <a:gd name="connsiteX13" fmla="*/ 2275195 w 3377158"/>
                <a:gd name="connsiteY13" fmla="*/ 2041026 h 4612809"/>
                <a:gd name="connsiteX14" fmla="*/ 2165276 w 3377158"/>
                <a:gd name="connsiteY14" fmla="*/ 2141514 h 4612809"/>
                <a:gd name="connsiteX15" fmla="*/ 2200233 w 3377158"/>
                <a:gd name="connsiteY15" fmla="*/ 2168184 h 4612809"/>
                <a:gd name="connsiteX16" fmla="*/ 2232999 w 3377158"/>
                <a:gd name="connsiteY16" fmla="*/ 2311059 h 4612809"/>
                <a:gd name="connsiteX17" fmla="*/ 2248620 w 3377158"/>
                <a:gd name="connsiteY17" fmla="*/ 2496034 h 4612809"/>
                <a:gd name="connsiteX18" fmla="*/ 2242048 w 3377158"/>
                <a:gd name="connsiteY18" fmla="*/ 2624337 h 4612809"/>
                <a:gd name="connsiteX19" fmla="*/ 2236428 w 3377158"/>
                <a:gd name="connsiteY19" fmla="*/ 2686916 h 4612809"/>
                <a:gd name="connsiteX20" fmla="*/ 2244143 w 3377158"/>
                <a:gd name="connsiteY20" fmla="*/ 2982191 h 4612809"/>
                <a:gd name="connsiteX21" fmla="*/ 2186231 w 3377158"/>
                <a:gd name="connsiteY21" fmla="*/ 3156594 h 4612809"/>
                <a:gd name="connsiteX22" fmla="*/ 1907815 w 3377158"/>
                <a:gd name="connsiteY22" fmla="*/ 3371192 h 4612809"/>
                <a:gd name="connsiteX23" fmla="*/ 1861333 w 3377158"/>
                <a:gd name="connsiteY23" fmla="*/ 3364715 h 4612809"/>
                <a:gd name="connsiteX24" fmla="*/ 1886670 w 3377158"/>
                <a:gd name="connsiteY24" fmla="*/ 3424437 h 4612809"/>
                <a:gd name="connsiteX25" fmla="*/ 1813708 w 3377158"/>
                <a:gd name="connsiteY25" fmla="*/ 3580361 h 4612809"/>
                <a:gd name="connsiteX26" fmla="*/ 1794658 w 3377158"/>
                <a:gd name="connsiteY26" fmla="*/ 3583409 h 4612809"/>
                <a:gd name="connsiteX27" fmla="*/ 1731317 w 3377158"/>
                <a:gd name="connsiteY27" fmla="*/ 3660276 h 4612809"/>
                <a:gd name="connsiteX28" fmla="*/ 1708648 w 3377158"/>
                <a:gd name="connsiteY28" fmla="*/ 4183008 h 4612809"/>
                <a:gd name="connsiteX29" fmla="*/ 1750843 w 3377158"/>
                <a:gd name="connsiteY29" fmla="*/ 4223584 h 4612809"/>
                <a:gd name="connsiteX30" fmla="*/ 1952107 w 3377158"/>
                <a:gd name="connsiteY30" fmla="*/ 4301308 h 4612809"/>
                <a:gd name="connsiteX31" fmla="*/ 2018210 w 3377158"/>
                <a:gd name="connsiteY31" fmla="*/ 4489618 h 4612809"/>
                <a:gd name="connsiteX32" fmla="*/ 1854095 w 3377158"/>
                <a:gd name="connsiteY32" fmla="*/ 4612299 h 4612809"/>
                <a:gd name="connsiteX33" fmla="*/ 1370605 w 3377158"/>
                <a:gd name="connsiteY33" fmla="*/ 4377317 h 4612809"/>
                <a:gd name="connsiteX34" fmla="*/ 1366510 w 3377158"/>
                <a:gd name="connsiteY34" fmla="*/ 4204725 h 4612809"/>
                <a:gd name="connsiteX35" fmla="*/ 1378321 w 3377158"/>
                <a:gd name="connsiteY35" fmla="*/ 4165767 h 4612809"/>
                <a:gd name="connsiteX36" fmla="*/ 1371939 w 3377158"/>
                <a:gd name="connsiteY36" fmla="*/ 3989840 h 4612809"/>
                <a:gd name="connsiteX37" fmla="*/ 1338887 w 3377158"/>
                <a:gd name="connsiteY37" fmla="*/ 3792959 h 4612809"/>
                <a:gd name="connsiteX38" fmla="*/ 1222682 w 3377158"/>
                <a:gd name="connsiteY38" fmla="*/ 3711043 h 4612809"/>
                <a:gd name="connsiteX39" fmla="*/ 1203632 w 3377158"/>
                <a:gd name="connsiteY39" fmla="*/ 3733808 h 4612809"/>
                <a:gd name="connsiteX40" fmla="*/ 1124861 w 3377158"/>
                <a:gd name="connsiteY40" fmla="*/ 4095282 h 4612809"/>
                <a:gd name="connsiteX41" fmla="*/ 1142672 w 3377158"/>
                <a:gd name="connsiteY41" fmla="*/ 4153099 h 4612809"/>
                <a:gd name="connsiteX42" fmla="*/ 1164389 w 3377158"/>
                <a:gd name="connsiteY42" fmla="*/ 4227013 h 4612809"/>
                <a:gd name="connsiteX43" fmla="*/ 713094 w 3377158"/>
                <a:gd name="connsiteY43" fmla="*/ 4564389 h 4612809"/>
                <a:gd name="connsiteX44" fmla="*/ 586793 w 3377158"/>
                <a:gd name="connsiteY44" fmla="*/ 4513620 h 4612809"/>
                <a:gd name="connsiteX45" fmla="*/ 573077 w 3377158"/>
                <a:gd name="connsiteY45" fmla="*/ 4277305 h 4612809"/>
                <a:gd name="connsiteX46" fmla="*/ 790152 w 3377158"/>
                <a:gd name="connsiteY46" fmla="*/ 4176721 h 4612809"/>
                <a:gd name="connsiteX47" fmla="*/ 821489 w 3377158"/>
                <a:gd name="connsiteY47" fmla="*/ 4135763 h 4612809"/>
                <a:gd name="connsiteX48" fmla="*/ 824823 w 3377158"/>
                <a:gd name="connsiteY48" fmla="*/ 3612841 h 4612809"/>
                <a:gd name="connsiteX49" fmla="*/ 778436 w 3377158"/>
                <a:gd name="connsiteY49" fmla="*/ 3545499 h 4612809"/>
                <a:gd name="connsiteX50" fmla="*/ 729192 w 3377158"/>
                <a:gd name="connsiteY50" fmla="*/ 3528735 h 4612809"/>
                <a:gd name="connsiteX51" fmla="*/ 673851 w 3377158"/>
                <a:gd name="connsiteY51" fmla="*/ 3374621 h 4612809"/>
                <a:gd name="connsiteX52" fmla="*/ 719381 w 3377158"/>
                <a:gd name="connsiteY52" fmla="*/ 3275561 h 4612809"/>
                <a:gd name="connsiteX53" fmla="*/ 714047 w 3377158"/>
                <a:gd name="connsiteY53" fmla="*/ 3146687 h 4612809"/>
                <a:gd name="connsiteX54" fmla="*/ 684710 w 3377158"/>
                <a:gd name="connsiteY54" fmla="*/ 3014671 h 4612809"/>
                <a:gd name="connsiteX55" fmla="*/ 683948 w 3377158"/>
                <a:gd name="connsiteY55" fmla="*/ 2936376 h 4612809"/>
                <a:gd name="connsiteX56" fmla="*/ 590317 w 3377158"/>
                <a:gd name="connsiteY56" fmla="*/ 2936376 h 4612809"/>
                <a:gd name="connsiteX57" fmla="*/ 421153 w 3377158"/>
                <a:gd name="connsiteY57" fmla="*/ 2787118 h 4612809"/>
                <a:gd name="connsiteX58" fmla="*/ 505545 w 3377158"/>
                <a:gd name="connsiteY58" fmla="*/ 2477937 h 4612809"/>
                <a:gd name="connsiteX59" fmla="*/ 652230 w 3377158"/>
                <a:gd name="connsiteY59" fmla="*/ 2398689 h 4612809"/>
                <a:gd name="connsiteX60" fmla="*/ 730906 w 3377158"/>
                <a:gd name="connsiteY60" fmla="*/ 2313536 h 4612809"/>
                <a:gd name="connsiteX61" fmla="*/ 769673 w 3377158"/>
                <a:gd name="connsiteY61" fmla="*/ 2129608 h 4612809"/>
                <a:gd name="connsiteX62" fmla="*/ 914834 w 3377158"/>
                <a:gd name="connsiteY62" fmla="*/ 2022261 h 4612809"/>
                <a:gd name="connsiteX63" fmla="*/ 861685 w 3377158"/>
                <a:gd name="connsiteY63" fmla="*/ 1973017 h 4612809"/>
                <a:gd name="connsiteX64" fmla="*/ 686711 w 3377158"/>
                <a:gd name="connsiteY64" fmla="*/ 1756133 h 4612809"/>
                <a:gd name="connsiteX65" fmla="*/ 596889 w 3377158"/>
                <a:gd name="connsiteY65" fmla="*/ 1602685 h 4612809"/>
                <a:gd name="connsiteX66" fmla="*/ 564029 w 3377158"/>
                <a:gd name="connsiteY66" fmla="*/ 1374847 h 4612809"/>
                <a:gd name="connsiteX67" fmla="*/ 696236 w 3377158"/>
                <a:gd name="connsiteY67" fmla="*/ 1321793 h 4612809"/>
                <a:gd name="connsiteX68" fmla="*/ 696236 w 3377158"/>
                <a:gd name="connsiteY68" fmla="*/ 1281216 h 4612809"/>
                <a:gd name="connsiteX69" fmla="*/ 765482 w 3377158"/>
                <a:gd name="connsiteY69" fmla="*/ 526550 h 4612809"/>
                <a:gd name="connsiteX70" fmla="*/ 729002 w 3377158"/>
                <a:gd name="connsiteY70" fmla="*/ 474639 h 4612809"/>
                <a:gd name="connsiteX71" fmla="*/ 629846 w 3377158"/>
                <a:gd name="connsiteY71" fmla="*/ 515025 h 4612809"/>
                <a:gd name="connsiteX72" fmla="*/ 527452 w 3377158"/>
                <a:gd name="connsiteY72" fmla="*/ 721527 h 4612809"/>
                <a:gd name="connsiteX73" fmla="*/ 491543 w 3377158"/>
                <a:gd name="connsiteY73" fmla="*/ 850305 h 4612809"/>
                <a:gd name="connsiteX74" fmla="*/ 477827 w 3377158"/>
                <a:gd name="connsiteY74" fmla="*/ 848781 h 4612809"/>
                <a:gd name="connsiteX75" fmla="*/ 469159 w 3377158"/>
                <a:gd name="connsiteY75" fmla="*/ 764485 h 4612809"/>
                <a:gd name="connsiteX76" fmla="*/ 441918 w 3377158"/>
                <a:gd name="connsiteY76" fmla="*/ 813348 h 4612809"/>
                <a:gd name="connsiteX77" fmla="*/ 177885 w 3377158"/>
                <a:gd name="connsiteY77" fmla="*/ 1172345 h 4612809"/>
                <a:gd name="connsiteX78" fmla="*/ 41392 w 3377158"/>
                <a:gd name="connsiteY78" fmla="*/ 1237687 h 4612809"/>
                <a:gd name="connsiteX79" fmla="*/ 815 w 3377158"/>
                <a:gd name="connsiteY79" fmla="*/ 1243211 h 4612809"/>
                <a:gd name="connsiteX80" fmla="*/ 105019 w 3377158"/>
                <a:gd name="connsiteY80" fmla="*/ 1028327 h 4612809"/>
                <a:gd name="connsiteX81" fmla="*/ 136546 w 3377158"/>
                <a:gd name="connsiteY81" fmla="*/ 694952 h 4612809"/>
                <a:gd name="connsiteX82" fmla="*/ 133308 w 3377158"/>
                <a:gd name="connsiteY82" fmla="*/ 676379 h 4612809"/>
                <a:gd name="connsiteX83" fmla="*/ 134261 w 3377158"/>
                <a:gd name="connsiteY83" fmla="*/ 366530 h 4612809"/>
                <a:gd name="connsiteX84" fmla="*/ 364860 w 3377158"/>
                <a:gd name="connsiteY84" fmla="*/ 69160 h 4612809"/>
                <a:gd name="connsiteX85" fmla="*/ 823680 w 3377158"/>
                <a:gd name="connsiteY85" fmla="*/ 162314 h 4612809"/>
                <a:gd name="connsiteX86" fmla="*/ 857684 w 3377158"/>
                <a:gd name="connsiteY86" fmla="*/ 208225 h 4612809"/>
                <a:gd name="connsiteX87" fmla="*/ 954458 w 3377158"/>
                <a:gd name="connsiteY87" fmla="*/ 217083 h 4612809"/>
                <a:gd name="connsiteX88" fmla="*/ 1284690 w 3377158"/>
                <a:gd name="connsiteY88" fmla="*/ 17058 h 4612809"/>
                <a:gd name="connsiteX89" fmla="*/ 1612731 w 3377158"/>
                <a:gd name="connsiteY89" fmla="*/ 94782 h 4612809"/>
                <a:gd name="connsiteX90" fmla="*/ 1752748 w 3377158"/>
                <a:gd name="connsiteY90" fmla="*/ 34489 h 4612809"/>
                <a:gd name="connsiteX91" fmla="*/ 2164133 w 3377158"/>
                <a:gd name="connsiteY91" fmla="*/ 115165 h 4612809"/>
                <a:gd name="connsiteX92" fmla="*/ 2561897 w 3377158"/>
                <a:gd name="connsiteY92" fmla="*/ 525598 h 4612809"/>
                <a:gd name="connsiteX93" fmla="*/ 2624667 w 3377158"/>
                <a:gd name="connsiteY93" fmla="*/ 554173 h 4612809"/>
                <a:gd name="connsiteX94" fmla="*/ 2899273 w 3377158"/>
                <a:gd name="connsiteY94" fmla="*/ 497023 h 4612809"/>
                <a:gd name="connsiteX95" fmla="*/ 3266938 w 3377158"/>
                <a:gd name="connsiteY95" fmla="*/ 695143 h 4612809"/>
                <a:gd name="connsiteX96" fmla="*/ 3372665 w 3377158"/>
                <a:gd name="connsiteY96" fmla="*/ 1157201 h 4612809"/>
                <a:gd name="connsiteX97" fmla="*/ 3360092 w 3377158"/>
                <a:gd name="connsiteY97" fmla="*/ 1180156 h 4612809"/>
                <a:gd name="connsiteX98" fmla="*/ 3321230 w 3377158"/>
                <a:gd name="connsiteY98" fmla="*/ 1037281 h 4612809"/>
                <a:gd name="connsiteX99" fmla="*/ 3312562 w 3377158"/>
                <a:gd name="connsiteY99" fmla="*/ 1057188 h 4612809"/>
                <a:gd name="connsiteX100" fmla="*/ 3259223 w 3377158"/>
                <a:gd name="connsiteY100" fmla="*/ 1512864 h 4612809"/>
                <a:gd name="connsiteX101" fmla="*/ 3235886 w 3377158"/>
                <a:gd name="connsiteY101" fmla="*/ 1767086 h 4612809"/>
                <a:gd name="connsiteX102" fmla="*/ 3306466 w 3377158"/>
                <a:gd name="connsiteY102" fmla="*/ 1944633 h 4612809"/>
                <a:gd name="connsiteX103" fmla="*/ 3323421 w 3377158"/>
                <a:gd name="connsiteY103" fmla="*/ 1974827 h 4612809"/>
                <a:gd name="connsiteX104" fmla="*/ 1748938 w 3377158"/>
                <a:gd name="connsiteY104" fmla="*/ 2958283 h 4612809"/>
                <a:gd name="connsiteX105" fmla="*/ 1677025 w 3377158"/>
                <a:gd name="connsiteY105" fmla="*/ 2909039 h 4612809"/>
                <a:gd name="connsiteX106" fmla="*/ 1612635 w 3377158"/>
                <a:gd name="connsiteY106" fmla="*/ 2753305 h 4612809"/>
                <a:gd name="connsiteX107" fmla="*/ 1586632 w 3377158"/>
                <a:gd name="connsiteY107" fmla="*/ 2703680 h 4612809"/>
                <a:gd name="connsiteX108" fmla="*/ 1586632 w 3377158"/>
                <a:gd name="connsiteY108" fmla="*/ 2550232 h 4612809"/>
                <a:gd name="connsiteX109" fmla="*/ 1603015 w 3377158"/>
                <a:gd name="connsiteY109" fmla="*/ 2442504 h 4612809"/>
                <a:gd name="connsiteX110" fmla="*/ 1610588 w 3377158"/>
                <a:gd name="connsiteY110" fmla="*/ 2322994 h 4612809"/>
                <a:gd name="connsiteX111" fmla="*/ 1642830 w 3377158"/>
                <a:gd name="connsiteY111" fmla="*/ 2305249 h 4612809"/>
                <a:gd name="connsiteX112" fmla="*/ 1695122 w 3377158"/>
                <a:gd name="connsiteY112" fmla="*/ 2287247 h 4612809"/>
                <a:gd name="connsiteX113" fmla="*/ 1636353 w 3377158"/>
                <a:gd name="connsiteY113" fmla="*/ 2276483 h 4612809"/>
                <a:gd name="connsiteX114" fmla="*/ 1526054 w 3377158"/>
                <a:gd name="connsiteY114" fmla="*/ 2325918 h 4612809"/>
                <a:gd name="connsiteX115" fmla="*/ 1352222 w 3377158"/>
                <a:gd name="connsiteY115" fmla="*/ 2369447 h 4612809"/>
                <a:gd name="connsiteX116" fmla="*/ 1210586 w 3377158"/>
                <a:gd name="connsiteY116" fmla="*/ 2230383 h 4612809"/>
                <a:gd name="connsiteX117" fmla="*/ 1129813 w 3377158"/>
                <a:gd name="connsiteY117" fmla="*/ 2182758 h 4612809"/>
                <a:gd name="connsiteX118" fmla="*/ 1044564 w 3377158"/>
                <a:gd name="connsiteY118" fmla="*/ 2210284 h 4612809"/>
                <a:gd name="connsiteX119" fmla="*/ 1021038 w 3377158"/>
                <a:gd name="connsiteY119" fmla="*/ 2264958 h 4612809"/>
                <a:gd name="connsiteX120" fmla="*/ 1023419 w 3377158"/>
                <a:gd name="connsiteY120" fmla="*/ 2381354 h 4612809"/>
                <a:gd name="connsiteX121" fmla="*/ 998940 w 3377158"/>
                <a:gd name="connsiteY121" fmla="*/ 2502797 h 4612809"/>
                <a:gd name="connsiteX122" fmla="*/ 1011989 w 3377158"/>
                <a:gd name="connsiteY122" fmla="*/ 2521085 h 4612809"/>
                <a:gd name="connsiteX123" fmla="*/ 946552 w 3377158"/>
                <a:gd name="connsiteY123" fmla="*/ 2727492 h 4612809"/>
                <a:gd name="connsiteX124" fmla="*/ 912262 w 3377158"/>
                <a:gd name="connsiteY124" fmla="*/ 2762925 h 4612809"/>
                <a:gd name="connsiteX125" fmla="*/ 847207 w 3377158"/>
                <a:gd name="connsiteY125" fmla="*/ 2886750 h 4612809"/>
                <a:gd name="connsiteX126" fmla="*/ 821394 w 3377158"/>
                <a:gd name="connsiteY126" fmla="*/ 2939709 h 4612809"/>
                <a:gd name="connsiteX127" fmla="*/ 677280 w 3377158"/>
                <a:gd name="connsiteY127" fmla="*/ 3409101 h 4612809"/>
                <a:gd name="connsiteX128" fmla="*/ 703951 w 3377158"/>
                <a:gd name="connsiteY128" fmla="*/ 3493588 h 4612809"/>
                <a:gd name="connsiteX129" fmla="*/ 866733 w 3377158"/>
                <a:gd name="connsiteY129" fmla="*/ 3541213 h 4612809"/>
                <a:gd name="connsiteX130" fmla="*/ 1184487 w 3377158"/>
                <a:gd name="connsiteY130" fmla="*/ 3662562 h 4612809"/>
                <a:gd name="connsiteX131" fmla="*/ 1570821 w 3377158"/>
                <a:gd name="connsiteY131" fmla="*/ 3667324 h 4612809"/>
                <a:gd name="connsiteX132" fmla="*/ 1806660 w 3377158"/>
                <a:gd name="connsiteY132" fmla="*/ 3560168 h 4612809"/>
                <a:gd name="connsiteX133" fmla="*/ 1867715 w 3377158"/>
                <a:gd name="connsiteY133" fmla="*/ 3432152 h 4612809"/>
                <a:gd name="connsiteX134" fmla="*/ 1779514 w 3377158"/>
                <a:gd name="connsiteY134" fmla="*/ 3025529 h 4612809"/>
                <a:gd name="connsiteX135" fmla="*/ 1795992 w 3377158"/>
                <a:gd name="connsiteY135" fmla="*/ 3093443 h 4612809"/>
                <a:gd name="connsiteX136" fmla="*/ 1842855 w 3377158"/>
                <a:gd name="connsiteY136" fmla="*/ 3310327 h 4612809"/>
                <a:gd name="connsiteX137" fmla="*/ 1862571 w 3377158"/>
                <a:gd name="connsiteY137" fmla="*/ 3338902 h 4612809"/>
                <a:gd name="connsiteX138" fmla="*/ 2012209 w 3377158"/>
                <a:gd name="connsiteY138" fmla="*/ 3339568 h 4612809"/>
                <a:gd name="connsiteX139" fmla="*/ 1820376 w 3377158"/>
                <a:gd name="connsiteY139" fmla="*/ 3001050 h 4612809"/>
                <a:gd name="connsiteX140" fmla="*/ 1854189 w 3377158"/>
                <a:gd name="connsiteY140" fmla="*/ 3079251 h 4612809"/>
                <a:gd name="connsiteX141" fmla="*/ 2019925 w 3377158"/>
                <a:gd name="connsiteY141" fmla="*/ 3311660 h 4612809"/>
                <a:gd name="connsiteX142" fmla="*/ 2059358 w 3377158"/>
                <a:gd name="connsiteY142" fmla="*/ 3321185 h 4612809"/>
                <a:gd name="connsiteX143" fmla="*/ 2156418 w 3377158"/>
                <a:gd name="connsiteY143" fmla="*/ 3071630 h 4612809"/>
                <a:gd name="connsiteX144" fmla="*/ 2120509 w 3377158"/>
                <a:gd name="connsiteY144" fmla="*/ 3081155 h 4612809"/>
                <a:gd name="connsiteX145" fmla="*/ 2084314 w 3377158"/>
                <a:gd name="connsiteY145" fmla="*/ 3141830 h 4612809"/>
                <a:gd name="connsiteX146" fmla="*/ 2109936 w 3377158"/>
                <a:gd name="connsiteY146" fmla="*/ 3247938 h 4612809"/>
                <a:gd name="connsiteX147" fmla="*/ 2092314 w 3377158"/>
                <a:gd name="connsiteY147" fmla="*/ 3251081 h 4612809"/>
                <a:gd name="connsiteX148" fmla="*/ 2082789 w 3377158"/>
                <a:gd name="connsiteY148" fmla="*/ 3202599 h 4612809"/>
                <a:gd name="connsiteX149" fmla="*/ 1973157 w 3377158"/>
                <a:gd name="connsiteY149" fmla="*/ 3068201 h 4612809"/>
                <a:gd name="connsiteX150" fmla="*/ 1919055 w 3377158"/>
                <a:gd name="connsiteY150" fmla="*/ 3039626 h 4612809"/>
                <a:gd name="connsiteX151" fmla="*/ 1777609 w 3377158"/>
                <a:gd name="connsiteY151" fmla="*/ 2975999 h 4612809"/>
                <a:gd name="connsiteX152" fmla="*/ 1747224 w 3377158"/>
                <a:gd name="connsiteY152" fmla="*/ 2956473 h 4612809"/>
                <a:gd name="connsiteX153" fmla="*/ 1820757 w 3377158"/>
                <a:gd name="connsiteY153" fmla="*/ 2956473 h 4612809"/>
                <a:gd name="connsiteX154" fmla="*/ 1635591 w 3377158"/>
                <a:gd name="connsiteY154" fmla="*/ 2713681 h 4612809"/>
                <a:gd name="connsiteX155" fmla="*/ 1635591 w 3377158"/>
                <a:gd name="connsiteY155" fmla="*/ 2771403 h 4612809"/>
                <a:gd name="connsiteX156" fmla="*/ 1748938 w 3377158"/>
                <a:gd name="connsiteY156" fmla="*/ 2958283 h 4612809"/>
                <a:gd name="connsiteX157" fmla="*/ 1436614 w 3377158"/>
                <a:gd name="connsiteY157" fmla="*/ 987179 h 4612809"/>
                <a:gd name="connsiteX158" fmla="*/ 1447377 w 3377158"/>
                <a:gd name="connsiteY158" fmla="*/ 993561 h 4612809"/>
                <a:gd name="connsiteX159" fmla="*/ 1530435 w 3377158"/>
                <a:gd name="connsiteY159" fmla="*/ 858782 h 4612809"/>
                <a:gd name="connsiteX160" fmla="*/ 1545484 w 3377158"/>
                <a:gd name="connsiteY160" fmla="*/ 616085 h 4612809"/>
                <a:gd name="connsiteX161" fmla="*/ 1533007 w 3377158"/>
                <a:gd name="connsiteY161" fmla="*/ 542743 h 4612809"/>
                <a:gd name="connsiteX162" fmla="*/ 1637782 w 3377158"/>
                <a:gd name="connsiteY162" fmla="*/ 789536 h 4612809"/>
                <a:gd name="connsiteX163" fmla="*/ 1821805 w 3377158"/>
                <a:gd name="connsiteY163" fmla="*/ 988608 h 4612809"/>
                <a:gd name="connsiteX164" fmla="*/ 1733127 w 3377158"/>
                <a:gd name="connsiteY164" fmla="*/ 777153 h 4612809"/>
                <a:gd name="connsiteX165" fmla="*/ 1749891 w 3377158"/>
                <a:gd name="connsiteY165" fmla="*/ 769247 h 4612809"/>
                <a:gd name="connsiteX166" fmla="*/ 1767321 w 3377158"/>
                <a:gd name="connsiteY166" fmla="*/ 793155 h 4612809"/>
                <a:gd name="connsiteX167" fmla="*/ 2027640 w 3377158"/>
                <a:gd name="connsiteY167" fmla="*/ 1026041 h 4612809"/>
                <a:gd name="connsiteX168" fmla="*/ 2309961 w 3377158"/>
                <a:gd name="connsiteY168" fmla="*/ 1181204 h 4612809"/>
                <a:gd name="connsiteX169" fmla="*/ 2172991 w 3377158"/>
                <a:gd name="connsiteY169" fmla="*/ 845257 h 4612809"/>
                <a:gd name="connsiteX170" fmla="*/ 2213853 w 3377158"/>
                <a:gd name="connsiteY170" fmla="*/ 878118 h 4612809"/>
                <a:gd name="connsiteX171" fmla="*/ 2323486 w 3377158"/>
                <a:gd name="connsiteY171" fmla="*/ 1397040 h 4612809"/>
                <a:gd name="connsiteX172" fmla="*/ 2299674 w 3377158"/>
                <a:gd name="connsiteY172" fmla="*/ 1675932 h 4612809"/>
                <a:gd name="connsiteX173" fmla="*/ 2313295 w 3377158"/>
                <a:gd name="connsiteY173" fmla="*/ 1741845 h 4612809"/>
                <a:gd name="connsiteX174" fmla="*/ 2448550 w 3377158"/>
                <a:gd name="connsiteY174" fmla="*/ 1648881 h 4612809"/>
                <a:gd name="connsiteX175" fmla="*/ 2673530 w 3377158"/>
                <a:gd name="connsiteY175" fmla="*/ 974797 h 4612809"/>
                <a:gd name="connsiteX176" fmla="*/ 2547895 w 3377158"/>
                <a:gd name="connsiteY176" fmla="*/ 539695 h 4612809"/>
                <a:gd name="connsiteX177" fmla="*/ 1859809 w 3377158"/>
                <a:gd name="connsiteY177" fmla="*/ 46109 h 4612809"/>
                <a:gd name="connsiteX178" fmla="*/ 1601205 w 3377158"/>
                <a:gd name="connsiteY178" fmla="*/ 172697 h 4612809"/>
                <a:gd name="connsiteX179" fmla="*/ 1581584 w 3377158"/>
                <a:gd name="connsiteY179" fmla="*/ 196223 h 4612809"/>
                <a:gd name="connsiteX180" fmla="*/ 1588633 w 3377158"/>
                <a:gd name="connsiteY180" fmla="*/ 154599 h 4612809"/>
                <a:gd name="connsiteX181" fmla="*/ 1573107 w 3377158"/>
                <a:gd name="connsiteY181" fmla="*/ 84686 h 4612809"/>
                <a:gd name="connsiteX182" fmla="*/ 1327362 w 3377158"/>
                <a:gd name="connsiteY182" fmla="*/ 26488 h 4612809"/>
                <a:gd name="connsiteX183" fmla="*/ 972365 w 3377158"/>
                <a:gd name="connsiteY183" fmla="*/ 228608 h 4612809"/>
                <a:gd name="connsiteX184" fmla="*/ 720429 w 3377158"/>
                <a:gd name="connsiteY184" fmla="*/ 767247 h 4612809"/>
                <a:gd name="connsiteX185" fmla="*/ 735955 w 3377158"/>
                <a:gd name="connsiteY185" fmla="*/ 1390944 h 4612809"/>
                <a:gd name="connsiteX186" fmla="*/ 760719 w 3377158"/>
                <a:gd name="connsiteY186" fmla="*/ 1471811 h 4612809"/>
                <a:gd name="connsiteX187" fmla="*/ 775864 w 3377158"/>
                <a:gd name="connsiteY187" fmla="*/ 1437998 h 4612809"/>
                <a:gd name="connsiteX188" fmla="*/ 807964 w 3377158"/>
                <a:gd name="connsiteY188" fmla="*/ 1183490 h 4612809"/>
                <a:gd name="connsiteX189" fmla="*/ 1011227 w 3377158"/>
                <a:gd name="connsiteY189" fmla="*/ 894311 h 4612809"/>
                <a:gd name="connsiteX190" fmla="*/ 1260210 w 3377158"/>
                <a:gd name="connsiteY190" fmla="*/ 862497 h 4612809"/>
                <a:gd name="connsiteX191" fmla="*/ 1263545 w 3377158"/>
                <a:gd name="connsiteY191" fmla="*/ 879547 h 4612809"/>
                <a:gd name="connsiteX192" fmla="*/ 1178391 w 3377158"/>
                <a:gd name="connsiteY192" fmla="*/ 896406 h 4612809"/>
                <a:gd name="connsiteX193" fmla="*/ 1330791 w 3377158"/>
                <a:gd name="connsiteY193" fmla="*/ 911646 h 4612809"/>
                <a:gd name="connsiteX194" fmla="*/ 1470523 w 3377158"/>
                <a:gd name="connsiteY194" fmla="*/ 839637 h 4612809"/>
                <a:gd name="connsiteX195" fmla="*/ 1236589 w 3377158"/>
                <a:gd name="connsiteY195" fmla="*/ 2211999 h 4612809"/>
                <a:gd name="connsiteX196" fmla="*/ 1360414 w 3377158"/>
                <a:gd name="connsiteY196" fmla="*/ 2352493 h 4612809"/>
                <a:gd name="connsiteX197" fmla="*/ 1533578 w 3377158"/>
                <a:gd name="connsiteY197" fmla="*/ 2279531 h 4612809"/>
                <a:gd name="connsiteX198" fmla="*/ 1414230 w 3377158"/>
                <a:gd name="connsiteY198" fmla="*/ 2254100 h 4612809"/>
                <a:gd name="connsiteX199" fmla="*/ 1442805 w 3377158"/>
                <a:gd name="connsiteY199" fmla="*/ 2241527 h 4612809"/>
                <a:gd name="connsiteX200" fmla="*/ 1821614 w 3377158"/>
                <a:gd name="connsiteY200" fmla="*/ 2242194 h 4612809"/>
                <a:gd name="connsiteX201" fmla="*/ 2253478 w 3377158"/>
                <a:gd name="connsiteY201" fmla="*/ 2034167 h 4612809"/>
                <a:gd name="connsiteX202" fmla="*/ 2310056 w 3377158"/>
                <a:gd name="connsiteY202" fmla="*/ 1860051 h 4612809"/>
                <a:gd name="connsiteX203" fmla="*/ 2306341 w 3377158"/>
                <a:gd name="connsiteY203" fmla="*/ 2009879 h 4612809"/>
                <a:gd name="connsiteX204" fmla="*/ 2496175 w 3377158"/>
                <a:gd name="connsiteY204" fmla="*/ 1959206 h 4612809"/>
                <a:gd name="connsiteX205" fmla="*/ 2557135 w 3377158"/>
                <a:gd name="connsiteY205" fmla="*/ 1779660 h 4612809"/>
                <a:gd name="connsiteX206" fmla="*/ 2467028 w 3377158"/>
                <a:gd name="connsiteY206" fmla="*/ 1696030 h 4612809"/>
                <a:gd name="connsiteX207" fmla="*/ 2324153 w 3377158"/>
                <a:gd name="connsiteY207" fmla="*/ 1772897 h 4612809"/>
                <a:gd name="connsiteX208" fmla="*/ 2299007 w 3377158"/>
                <a:gd name="connsiteY208" fmla="*/ 1802805 h 4612809"/>
                <a:gd name="connsiteX209" fmla="*/ 2282338 w 3377158"/>
                <a:gd name="connsiteY209" fmla="*/ 1686410 h 4612809"/>
                <a:gd name="connsiteX210" fmla="*/ 2305294 w 3377158"/>
                <a:gd name="connsiteY210" fmla="*/ 1388277 h 4612809"/>
                <a:gd name="connsiteX211" fmla="*/ 2244905 w 3377158"/>
                <a:gd name="connsiteY211" fmla="*/ 1141961 h 4612809"/>
                <a:gd name="connsiteX212" fmla="*/ 2101173 w 3377158"/>
                <a:gd name="connsiteY212" fmla="*/ 1070999 h 4612809"/>
                <a:gd name="connsiteX213" fmla="*/ 1832092 w 3377158"/>
                <a:gd name="connsiteY213" fmla="*/ 916885 h 4612809"/>
                <a:gd name="connsiteX214" fmla="*/ 1809327 w 3377158"/>
                <a:gd name="connsiteY214" fmla="*/ 900121 h 4612809"/>
                <a:gd name="connsiteX215" fmla="*/ 1802850 w 3377158"/>
                <a:gd name="connsiteY215" fmla="*/ 906884 h 4612809"/>
                <a:gd name="connsiteX216" fmla="*/ 1897243 w 3377158"/>
                <a:gd name="connsiteY216" fmla="*/ 1042996 h 4612809"/>
                <a:gd name="connsiteX217" fmla="*/ 1588251 w 3377158"/>
                <a:gd name="connsiteY217" fmla="*/ 745244 h 4612809"/>
                <a:gd name="connsiteX218" fmla="*/ 1373939 w 3377158"/>
                <a:gd name="connsiteY218" fmla="*/ 1067951 h 4612809"/>
                <a:gd name="connsiteX219" fmla="*/ 1443186 w 3377158"/>
                <a:gd name="connsiteY219" fmla="*/ 893739 h 4612809"/>
                <a:gd name="connsiteX220" fmla="*/ 1127432 w 3377158"/>
                <a:gd name="connsiteY220" fmla="*/ 900788 h 4612809"/>
                <a:gd name="connsiteX221" fmla="*/ 1063614 w 3377158"/>
                <a:gd name="connsiteY221" fmla="*/ 898502 h 4612809"/>
                <a:gd name="connsiteX222" fmla="*/ 828252 w 3377158"/>
                <a:gd name="connsiteY222" fmla="*/ 1188538 h 4612809"/>
                <a:gd name="connsiteX223" fmla="*/ 795581 w 3377158"/>
                <a:gd name="connsiteY223" fmla="*/ 1433616 h 4612809"/>
                <a:gd name="connsiteX224" fmla="*/ 767006 w 3377158"/>
                <a:gd name="connsiteY224" fmla="*/ 1523437 h 4612809"/>
                <a:gd name="connsiteX225" fmla="*/ 753576 w 3377158"/>
                <a:gd name="connsiteY225" fmla="*/ 1521341 h 4612809"/>
                <a:gd name="connsiteX226" fmla="*/ 708332 w 3377158"/>
                <a:gd name="connsiteY226" fmla="*/ 1387991 h 4612809"/>
                <a:gd name="connsiteX227" fmla="*/ 651182 w 3377158"/>
                <a:gd name="connsiteY227" fmla="*/ 1335032 h 4612809"/>
                <a:gd name="connsiteX228" fmla="*/ 583364 w 3377158"/>
                <a:gd name="connsiteY228" fmla="*/ 1383515 h 4612809"/>
                <a:gd name="connsiteX229" fmla="*/ 656135 w 3377158"/>
                <a:gd name="connsiteY229" fmla="*/ 1635832 h 4612809"/>
                <a:gd name="connsiteX230" fmla="*/ 671852 w 3377158"/>
                <a:gd name="connsiteY230" fmla="*/ 1594112 h 4612809"/>
                <a:gd name="connsiteX231" fmla="*/ 679662 w 3377158"/>
                <a:gd name="connsiteY231" fmla="*/ 1671074 h 4612809"/>
                <a:gd name="connsiteX232" fmla="*/ 797296 w 3377158"/>
                <a:gd name="connsiteY232" fmla="*/ 1883482 h 4612809"/>
                <a:gd name="connsiteX233" fmla="*/ 1287547 w 3377158"/>
                <a:gd name="connsiteY233" fmla="*/ 2211142 h 4612809"/>
                <a:gd name="connsiteX234" fmla="*/ 1327743 w 3377158"/>
                <a:gd name="connsiteY234" fmla="*/ 2231906 h 4612809"/>
                <a:gd name="connsiteX235" fmla="*/ 1320980 w 3377158"/>
                <a:gd name="connsiteY235" fmla="*/ 2245432 h 4612809"/>
                <a:gd name="connsiteX236" fmla="*/ 3254650 w 3377158"/>
                <a:gd name="connsiteY236" fmla="*/ 1919867 h 4612809"/>
                <a:gd name="connsiteX237" fmla="*/ 3217979 w 3377158"/>
                <a:gd name="connsiteY237" fmla="*/ 1625736 h 4612809"/>
                <a:gd name="connsiteX238" fmla="*/ 3266938 w 3377158"/>
                <a:gd name="connsiteY238" fmla="*/ 1388658 h 4612809"/>
                <a:gd name="connsiteX239" fmla="*/ 3250840 w 3377158"/>
                <a:gd name="connsiteY239" fmla="*/ 898597 h 4612809"/>
                <a:gd name="connsiteX240" fmla="*/ 3249412 w 3377158"/>
                <a:gd name="connsiteY240" fmla="*/ 881071 h 4612809"/>
                <a:gd name="connsiteX241" fmla="*/ 3264175 w 3377158"/>
                <a:gd name="connsiteY241" fmla="*/ 874403 h 4612809"/>
                <a:gd name="connsiteX242" fmla="*/ 3353329 w 3377158"/>
                <a:gd name="connsiteY242" fmla="*/ 1054616 h 4612809"/>
                <a:gd name="connsiteX243" fmla="*/ 3065293 w 3377158"/>
                <a:gd name="connsiteY243" fmla="*/ 545696 h 4612809"/>
                <a:gd name="connsiteX244" fmla="*/ 2719155 w 3377158"/>
                <a:gd name="connsiteY244" fmla="*/ 580462 h 4612809"/>
                <a:gd name="connsiteX245" fmla="*/ 2775067 w 3377158"/>
                <a:gd name="connsiteY245" fmla="*/ 607798 h 4612809"/>
                <a:gd name="connsiteX246" fmla="*/ 2876317 w 3377158"/>
                <a:gd name="connsiteY246" fmla="*/ 668473 h 4612809"/>
                <a:gd name="connsiteX247" fmla="*/ 2807833 w 3377158"/>
                <a:gd name="connsiteY247" fmla="*/ 633230 h 4612809"/>
                <a:gd name="connsiteX248" fmla="*/ 2750683 w 3377158"/>
                <a:gd name="connsiteY248" fmla="*/ 639231 h 4612809"/>
                <a:gd name="connsiteX249" fmla="*/ 2763065 w 3377158"/>
                <a:gd name="connsiteY249" fmla="*/ 709145 h 4612809"/>
                <a:gd name="connsiteX250" fmla="*/ 2901940 w 3377158"/>
                <a:gd name="connsiteY250" fmla="*/ 937745 h 4612809"/>
                <a:gd name="connsiteX251" fmla="*/ 2906512 w 3377158"/>
                <a:gd name="connsiteY251" fmla="*/ 966320 h 4612809"/>
                <a:gd name="connsiteX252" fmla="*/ 2748016 w 3377158"/>
                <a:gd name="connsiteY252" fmla="*/ 735719 h 4612809"/>
                <a:gd name="connsiteX253" fmla="*/ 2742777 w 3377158"/>
                <a:gd name="connsiteY253" fmla="*/ 804871 h 4612809"/>
                <a:gd name="connsiteX254" fmla="*/ 2838027 w 3377158"/>
                <a:gd name="connsiteY254" fmla="*/ 1078238 h 4612809"/>
                <a:gd name="connsiteX255" fmla="*/ 2961852 w 3377158"/>
                <a:gd name="connsiteY255" fmla="*/ 1643833 h 4612809"/>
                <a:gd name="connsiteX256" fmla="*/ 3254555 w 3377158"/>
                <a:gd name="connsiteY256" fmla="*/ 1919867 h 4612809"/>
                <a:gd name="connsiteX257" fmla="*/ 41487 w 3377158"/>
                <a:gd name="connsiteY257" fmla="*/ 1205492 h 4612809"/>
                <a:gd name="connsiteX258" fmla="*/ 51012 w 3377158"/>
                <a:gd name="connsiteY258" fmla="*/ 1218637 h 4612809"/>
                <a:gd name="connsiteX259" fmla="*/ 187410 w 3377158"/>
                <a:gd name="connsiteY259" fmla="*/ 1140437 h 4612809"/>
                <a:gd name="connsiteX260" fmla="*/ 419534 w 3377158"/>
                <a:gd name="connsiteY260" fmla="*/ 809538 h 4612809"/>
                <a:gd name="connsiteX261" fmla="*/ 503544 w 3377158"/>
                <a:gd name="connsiteY261" fmla="*/ 567794 h 4612809"/>
                <a:gd name="connsiteX262" fmla="*/ 528881 w 3377158"/>
                <a:gd name="connsiteY262" fmla="*/ 531313 h 4612809"/>
                <a:gd name="connsiteX263" fmla="*/ 539359 w 3377158"/>
                <a:gd name="connsiteY263" fmla="*/ 537695 h 4612809"/>
                <a:gd name="connsiteX264" fmla="*/ 493258 w 3377158"/>
                <a:gd name="connsiteY264" fmla="*/ 741911 h 4612809"/>
                <a:gd name="connsiteX265" fmla="*/ 725382 w 3377158"/>
                <a:gd name="connsiteY265" fmla="*/ 445397 h 4612809"/>
                <a:gd name="connsiteX266" fmla="*/ 648420 w 3377158"/>
                <a:gd name="connsiteY266" fmla="*/ 388247 h 4612809"/>
                <a:gd name="connsiteX267" fmla="*/ 591270 w 3377158"/>
                <a:gd name="connsiteY267" fmla="*/ 421204 h 4612809"/>
                <a:gd name="connsiteX268" fmla="*/ 523928 w 3377158"/>
                <a:gd name="connsiteY268" fmla="*/ 468162 h 4612809"/>
                <a:gd name="connsiteX269" fmla="*/ 720334 w 3377158"/>
                <a:gd name="connsiteY269" fmla="*/ 355005 h 4612809"/>
                <a:gd name="connsiteX270" fmla="*/ 748909 w 3377158"/>
                <a:gd name="connsiteY270" fmla="*/ 331859 h 4612809"/>
                <a:gd name="connsiteX271" fmla="*/ 732526 w 3377158"/>
                <a:gd name="connsiteY271" fmla="*/ 299665 h 4612809"/>
                <a:gd name="connsiteX272" fmla="*/ 657564 w 3377158"/>
                <a:gd name="connsiteY272" fmla="*/ 273852 h 4612809"/>
                <a:gd name="connsiteX273" fmla="*/ 662898 w 3377158"/>
                <a:gd name="connsiteY273" fmla="*/ 256993 h 4612809"/>
                <a:gd name="connsiteX274" fmla="*/ 750909 w 3377158"/>
                <a:gd name="connsiteY274" fmla="*/ 285568 h 4612809"/>
                <a:gd name="connsiteX275" fmla="*/ 783104 w 3377158"/>
                <a:gd name="connsiteY275" fmla="*/ 282044 h 4612809"/>
                <a:gd name="connsiteX276" fmla="*/ 778341 w 3377158"/>
                <a:gd name="connsiteY276" fmla="*/ 258040 h 4612809"/>
                <a:gd name="connsiteX277" fmla="*/ 610320 w 3377158"/>
                <a:gd name="connsiteY277" fmla="*/ 199748 h 4612809"/>
                <a:gd name="connsiteX278" fmla="*/ 560885 w 3377158"/>
                <a:gd name="connsiteY278" fmla="*/ 217655 h 4612809"/>
                <a:gd name="connsiteX279" fmla="*/ 554504 w 3377158"/>
                <a:gd name="connsiteY279" fmla="*/ 201367 h 4612809"/>
                <a:gd name="connsiteX280" fmla="*/ 629179 w 3377158"/>
                <a:gd name="connsiteY280" fmla="*/ 176792 h 4612809"/>
                <a:gd name="connsiteX281" fmla="*/ 780532 w 3377158"/>
                <a:gd name="connsiteY281" fmla="*/ 232990 h 4612809"/>
                <a:gd name="connsiteX282" fmla="*/ 844825 w 3377158"/>
                <a:gd name="connsiteY282" fmla="*/ 234419 h 4612809"/>
                <a:gd name="connsiteX283" fmla="*/ 281041 w 3377158"/>
                <a:gd name="connsiteY283" fmla="*/ 155552 h 4612809"/>
                <a:gd name="connsiteX284" fmla="*/ 112162 w 3377158"/>
                <a:gd name="connsiteY284" fmla="*/ 531408 h 4612809"/>
                <a:gd name="connsiteX285" fmla="*/ 119402 w 3377158"/>
                <a:gd name="connsiteY285" fmla="*/ 600940 h 4612809"/>
                <a:gd name="connsiteX286" fmla="*/ 214652 w 3377158"/>
                <a:gd name="connsiteY286" fmla="*/ 341194 h 4612809"/>
                <a:gd name="connsiteX287" fmla="*/ 215413 w 3377158"/>
                <a:gd name="connsiteY287" fmla="*/ 355100 h 4612809"/>
                <a:gd name="connsiteX288" fmla="*/ 159216 w 3377158"/>
                <a:gd name="connsiteY288" fmla="*/ 724004 h 4612809"/>
                <a:gd name="connsiteX289" fmla="*/ 74919 w 3377158"/>
                <a:gd name="connsiteY289" fmla="*/ 1151390 h 4612809"/>
                <a:gd name="connsiteX290" fmla="*/ 41392 w 3377158"/>
                <a:gd name="connsiteY290" fmla="*/ 1205588 h 4612809"/>
                <a:gd name="connsiteX291" fmla="*/ 1799516 w 3377158"/>
                <a:gd name="connsiteY291" fmla="*/ 2807693 h 4612809"/>
                <a:gd name="connsiteX292" fmla="*/ 1797516 w 3377158"/>
                <a:gd name="connsiteY292" fmla="*/ 2860461 h 4612809"/>
                <a:gd name="connsiteX293" fmla="*/ 2001637 w 3377158"/>
                <a:gd name="connsiteY293" fmla="*/ 3057819 h 4612809"/>
                <a:gd name="connsiteX294" fmla="*/ 2216902 w 3377158"/>
                <a:gd name="connsiteY294" fmla="*/ 2992287 h 4612809"/>
                <a:gd name="connsiteX295" fmla="*/ 2249763 w 3377158"/>
                <a:gd name="connsiteY295" fmla="*/ 2792262 h 4612809"/>
                <a:gd name="connsiteX296" fmla="*/ 2141845 w 3377158"/>
                <a:gd name="connsiteY296" fmla="*/ 2572425 h 4612809"/>
                <a:gd name="connsiteX297" fmla="*/ 2015162 w 3377158"/>
                <a:gd name="connsiteY297" fmla="*/ 2576045 h 4612809"/>
                <a:gd name="connsiteX298" fmla="*/ 2198328 w 3377158"/>
                <a:gd name="connsiteY298" fmla="*/ 2791215 h 4612809"/>
                <a:gd name="connsiteX299" fmla="*/ 2175277 w 3377158"/>
                <a:gd name="connsiteY299" fmla="*/ 2754734 h 4612809"/>
                <a:gd name="connsiteX300" fmla="*/ 2086123 w 3377158"/>
                <a:gd name="connsiteY300" fmla="*/ 2634242 h 4612809"/>
                <a:gd name="connsiteX301" fmla="*/ 1984777 w 3377158"/>
                <a:gd name="connsiteY301" fmla="*/ 2654245 h 4612809"/>
                <a:gd name="connsiteX302" fmla="*/ 1970490 w 3377158"/>
                <a:gd name="connsiteY302" fmla="*/ 2656626 h 4612809"/>
                <a:gd name="connsiteX303" fmla="*/ 1977443 w 3377158"/>
                <a:gd name="connsiteY303" fmla="*/ 2621288 h 4612809"/>
                <a:gd name="connsiteX304" fmla="*/ 1952392 w 3377158"/>
                <a:gd name="connsiteY304" fmla="*/ 2435836 h 4612809"/>
                <a:gd name="connsiteX305" fmla="*/ 1726935 w 3377158"/>
                <a:gd name="connsiteY305" fmla="*/ 2312011 h 4612809"/>
                <a:gd name="connsiteX306" fmla="*/ 1622637 w 3377158"/>
                <a:gd name="connsiteY306" fmla="*/ 2345826 h 4612809"/>
                <a:gd name="connsiteX307" fmla="*/ 1610540 w 3377158"/>
                <a:gd name="connsiteY307" fmla="*/ 2417168 h 4612809"/>
                <a:gd name="connsiteX308" fmla="*/ 1671119 w 3377158"/>
                <a:gd name="connsiteY308" fmla="*/ 2429741 h 4612809"/>
                <a:gd name="connsiteX309" fmla="*/ 1709219 w 3377158"/>
                <a:gd name="connsiteY309" fmla="*/ 2430979 h 4612809"/>
                <a:gd name="connsiteX310" fmla="*/ 1653498 w 3377158"/>
                <a:gd name="connsiteY310" fmla="*/ 2462507 h 4612809"/>
                <a:gd name="connsiteX311" fmla="*/ 1628923 w 3377158"/>
                <a:gd name="connsiteY311" fmla="*/ 2516418 h 4612809"/>
                <a:gd name="connsiteX312" fmla="*/ 1669976 w 3377158"/>
                <a:gd name="connsiteY312" fmla="*/ 2532039 h 4612809"/>
                <a:gd name="connsiteX313" fmla="*/ 1727126 w 3377158"/>
                <a:gd name="connsiteY313" fmla="*/ 2554137 h 4612809"/>
                <a:gd name="connsiteX314" fmla="*/ 1721888 w 3377158"/>
                <a:gd name="connsiteY314" fmla="*/ 2567663 h 4612809"/>
                <a:gd name="connsiteX315" fmla="*/ 1685121 w 3377158"/>
                <a:gd name="connsiteY315" fmla="*/ 2554994 h 4612809"/>
                <a:gd name="connsiteX316" fmla="*/ 1571392 w 3377158"/>
                <a:gd name="connsiteY316" fmla="*/ 2597476 h 4612809"/>
                <a:gd name="connsiteX317" fmla="*/ 1634924 w 3377158"/>
                <a:gd name="connsiteY317" fmla="*/ 2700917 h 4612809"/>
                <a:gd name="connsiteX318" fmla="*/ 1679977 w 3377158"/>
                <a:gd name="connsiteY318" fmla="*/ 2730921 h 4612809"/>
                <a:gd name="connsiteX319" fmla="*/ 1799421 w 3377158"/>
                <a:gd name="connsiteY319" fmla="*/ 2807788 h 4612809"/>
                <a:gd name="connsiteX320" fmla="*/ 993606 w 3377158"/>
                <a:gd name="connsiteY320" fmla="*/ 2383735 h 4612809"/>
                <a:gd name="connsiteX321" fmla="*/ 947314 w 3377158"/>
                <a:gd name="connsiteY321" fmla="*/ 2243717 h 4612809"/>
                <a:gd name="connsiteX322" fmla="*/ 855684 w 3377158"/>
                <a:gd name="connsiteY322" fmla="*/ 2256671 h 4612809"/>
                <a:gd name="connsiteX323" fmla="*/ 714428 w 3377158"/>
                <a:gd name="connsiteY323" fmla="*/ 2446028 h 4612809"/>
                <a:gd name="connsiteX324" fmla="*/ 705570 w 3377158"/>
                <a:gd name="connsiteY324" fmla="*/ 2517561 h 4612809"/>
                <a:gd name="connsiteX325" fmla="*/ 694711 w 3377158"/>
                <a:gd name="connsiteY325" fmla="*/ 2517561 h 4612809"/>
                <a:gd name="connsiteX326" fmla="*/ 694711 w 3377158"/>
                <a:gd name="connsiteY326" fmla="*/ 2429741 h 4612809"/>
                <a:gd name="connsiteX327" fmla="*/ 568029 w 3377158"/>
                <a:gd name="connsiteY327" fmla="*/ 2450696 h 4612809"/>
                <a:gd name="connsiteX328" fmla="*/ 434679 w 3377158"/>
                <a:gd name="connsiteY328" fmla="*/ 2740160 h 4612809"/>
                <a:gd name="connsiteX329" fmla="*/ 629655 w 3377158"/>
                <a:gd name="connsiteY329" fmla="*/ 2918754 h 4612809"/>
                <a:gd name="connsiteX330" fmla="*/ 808630 w 3377158"/>
                <a:gd name="connsiteY330" fmla="*/ 2738351 h 4612809"/>
                <a:gd name="connsiteX331" fmla="*/ 706904 w 3377158"/>
                <a:gd name="connsiteY331" fmla="*/ 2681201 h 4612809"/>
                <a:gd name="connsiteX332" fmla="*/ 881592 w 3377158"/>
                <a:gd name="connsiteY332" fmla="*/ 2670723 h 4612809"/>
                <a:gd name="connsiteX333" fmla="*/ 946933 w 3377158"/>
                <a:gd name="connsiteY333" fmla="*/ 2658912 h 4612809"/>
                <a:gd name="connsiteX334" fmla="*/ 924169 w 3377158"/>
                <a:gd name="connsiteY334" fmla="*/ 2704061 h 4612809"/>
                <a:gd name="connsiteX335" fmla="*/ 1022085 w 3377158"/>
                <a:gd name="connsiteY335" fmla="*/ 2627861 h 4612809"/>
                <a:gd name="connsiteX336" fmla="*/ 982652 w 3377158"/>
                <a:gd name="connsiteY336" fmla="*/ 2524896 h 4612809"/>
                <a:gd name="connsiteX337" fmla="*/ 891307 w 3377158"/>
                <a:gd name="connsiteY337" fmla="*/ 2502893 h 4612809"/>
                <a:gd name="connsiteX338" fmla="*/ 860827 w 3377158"/>
                <a:gd name="connsiteY338" fmla="*/ 2497463 h 4612809"/>
                <a:gd name="connsiteX339" fmla="*/ 863113 w 3377158"/>
                <a:gd name="connsiteY339" fmla="*/ 2482509 h 4612809"/>
                <a:gd name="connsiteX340" fmla="*/ 944933 w 3377158"/>
                <a:gd name="connsiteY340" fmla="*/ 2489939 h 4612809"/>
                <a:gd name="connsiteX341" fmla="*/ 992558 w 3377158"/>
                <a:gd name="connsiteY341" fmla="*/ 2454982 h 4612809"/>
                <a:gd name="connsiteX342" fmla="*/ 893117 w 3377158"/>
                <a:gd name="connsiteY342" fmla="*/ 2367638 h 4612809"/>
                <a:gd name="connsiteX343" fmla="*/ 847302 w 3377158"/>
                <a:gd name="connsiteY343" fmla="*/ 2370400 h 4612809"/>
                <a:gd name="connsiteX344" fmla="*/ 848064 w 3377158"/>
                <a:gd name="connsiteY344" fmla="*/ 2357160 h 4612809"/>
                <a:gd name="connsiteX345" fmla="*/ 993606 w 3377158"/>
                <a:gd name="connsiteY345" fmla="*/ 2383735 h 4612809"/>
                <a:gd name="connsiteX346" fmla="*/ 1373082 w 3377158"/>
                <a:gd name="connsiteY346" fmla="*/ 4229775 h 4612809"/>
                <a:gd name="connsiteX347" fmla="*/ 1379178 w 3377158"/>
                <a:gd name="connsiteY347" fmla="*/ 4356839 h 4612809"/>
                <a:gd name="connsiteX348" fmla="*/ 1661118 w 3377158"/>
                <a:gd name="connsiteY348" fmla="*/ 4558102 h 4612809"/>
                <a:gd name="connsiteX349" fmla="*/ 1864096 w 3377158"/>
                <a:gd name="connsiteY349" fmla="*/ 4591249 h 4612809"/>
                <a:gd name="connsiteX350" fmla="*/ 1999065 w 3377158"/>
                <a:gd name="connsiteY350" fmla="*/ 4483521 h 4612809"/>
                <a:gd name="connsiteX351" fmla="*/ 1952869 w 3377158"/>
                <a:gd name="connsiteY351" fmla="*/ 4331121 h 4612809"/>
                <a:gd name="connsiteX352" fmla="*/ 1824948 w 3377158"/>
                <a:gd name="connsiteY352" fmla="*/ 4262065 h 4612809"/>
                <a:gd name="connsiteX353" fmla="*/ 1656927 w 3377158"/>
                <a:gd name="connsiteY353" fmla="*/ 4282639 h 4612809"/>
                <a:gd name="connsiteX354" fmla="*/ 1373082 w 3377158"/>
                <a:gd name="connsiteY354" fmla="*/ 4229395 h 4612809"/>
                <a:gd name="connsiteX355" fmla="*/ 845206 w 3377158"/>
                <a:gd name="connsiteY355" fmla="*/ 3566073 h 4612809"/>
                <a:gd name="connsiteX356" fmla="*/ 832062 w 3377158"/>
                <a:gd name="connsiteY356" fmla="*/ 3850585 h 4612809"/>
                <a:gd name="connsiteX357" fmla="*/ 939123 w 3377158"/>
                <a:gd name="connsiteY357" fmla="*/ 3984506 h 4612809"/>
                <a:gd name="connsiteX358" fmla="*/ 1141529 w 3377158"/>
                <a:gd name="connsiteY358" fmla="*/ 3887256 h 4612809"/>
                <a:gd name="connsiteX359" fmla="*/ 1185249 w 3377158"/>
                <a:gd name="connsiteY359" fmla="*/ 3721997 h 4612809"/>
                <a:gd name="connsiteX360" fmla="*/ 1181820 w 3377158"/>
                <a:gd name="connsiteY360" fmla="*/ 3687898 h 4612809"/>
                <a:gd name="connsiteX361" fmla="*/ 845206 w 3377158"/>
                <a:gd name="connsiteY361" fmla="*/ 3565692 h 4612809"/>
                <a:gd name="connsiteX362" fmla="*/ 925216 w 3377158"/>
                <a:gd name="connsiteY362" fmla="*/ 4266732 h 4612809"/>
                <a:gd name="connsiteX363" fmla="*/ 956744 w 3377158"/>
                <a:gd name="connsiteY363" fmla="*/ 4296546 h 4612809"/>
                <a:gd name="connsiteX364" fmla="*/ 960744 w 3377158"/>
                <a:gd name="connsiteY364" fmla="*/ 4365030 h 4612809"/>
                <a:gd name="connsiteX365" fmla="*/ 879592 w 3377158"/>
                <a:gd name="connsiteY365" fmla="*/ 4384080 h 4612809"/>
                <a:gd name="connsiteX366" fmla="*/ 792914 w 3377158"/>
                <a:gd name="connsiteY366" fmla="*/ 4338837 h 4612809"/>
                <a:gd name="connsiteX367" fmla="*/ 669089 w 3377158"/>
                <a:gd name="connsiteY367" fmla="*/ 4311119 h 4612809"/>
                <a:gd name="connsiteX368" fmla="*/ 857303 w 3377158"/>
                <a:gd name="connsiteY368" fmla="*/ 4229775 h 4612809"/>
                <a:gd name="connsiteX369" fmla="*/ 799105 w 3377158"/>
                <a:gd name="connsiteY369" fmla="*/ 4197581 h 4612809"/>
                <a:gd name="connsiteX370" fmla="*/ 565743 w 3377158"/>
                <a:gd name="connsiteY370" fmla="*/ 4315120 h 4612809"/>
                <a:gd name="connsiteX371" fmla="*/ 571458 w 3377158"/>
                <a:gd name="connsiteY371" fmla="*/ 4476282 h 4612809"/>
                <a:gd name="connsiteX372" fmla="*/ 723858 w 3377158"/>
                <a:gd name="connsiteY372" fmla="*/ 4547148 h 4612809"/>
                <a:gd name="connsiteX373" fmla="*/ 1144672 w 3377158"/>
                <a:gd name="connsiteY373" fmla="*/ 4229490 h 4612809"/>
                <a:gd name="connsiteX374" fmla="*/ 1135147 w 3377158"/>
                <a:gd name="connsiteY374" fmla="*/ 4160528 h 4612809"/>
                <a:gd name="connsiteX375" fmla="*/ 925216 w 3377158"/>
                <a:gd name="connsiteY375" fmla="*/ 4266352 h 4612809"/>
                <a:gd name="connsiteX376" fmla="*/ 1348793 w 3377158"/>
                <a:gd name="connsiteY376" fmla="*/ 3741333 h 4612809"/>
                <a:gd name="connsiteX377" fmla="*/ 1376511 w 3377158"/>
                <a:gd name="connsiteY377" fmla="*/ 3886113 h 4612809"/>
                <a:gd name="connsiteX378" fmla="*/ 1461664 w 3377158"/>
                <a:gd name="connsiteY378" fmla="*/ 4020511 h 4612809"/>
                <a:gd name="connsiteX379" fmla="*/ 1642639 w 3377158"/>
                <a:gd name="connsiteY379" fmla="*/ 4030798 h 4612809"/>
                <a:gd name="connsiteX380" fmla="*/ 1712172 w 3377158"/>
                <a:gd name="connsiteY380" fmla="*/ 3889923 h 4612809"/>
                <a:gd name="connsiteX381" fmla="*/ 1713505 w 3377158"/>
                <a:gd name="connsiteY381" fmla="*/ 3685231 h 4612809"/>
                <a:gd name="connsiteX382" fmla="*/ 1708743 w 3377158"/>
                <a:gd name="connsiteY382" fmla="*/ 3609983 h 4612809"/>
                <a:gd name="connsiteX383" fmla="*/ 1348793 w 3377158"/>
                <a:gd name="connsiteY383" fmla="*/ 3740952 h 4612809"/>
                <a:gd name="connsiteX384" fmla="*/ 1703028 w 3377158"/>
                <a:gd name="connsiteY384" fmla="*/ 4014129 h 4612809"/>
                <a:gd name="connsiteX385" fmla="*/ 1401086 w 3377158"/>
                <a:gd name="connsiteY385" fmla="*/ 3999842 h 4612809"/>
                <a:gd name="connsiteX386" fmla="*/ 1401086 w 3377158"/>
                <a:gd name="connsiteY386" fmla="*/ 4195200 h 4612809"/>
                <a:gd name="connsiteX387" fmla="*/ 1454235 w 3377158"/>
                <a:gd name="connsiteY387" fmla="*/ 4276638 h 4612809"/>
                <a:gd name="connsiteX388" fmla="*/ 1620541 w 3377158"/>
                <a:gd name="connsiteY388" fmla="*/ 4284353 h 4612809"/>
                <a:gd name="connsiteX389" fmla="*/ 1683311 w 3377158"/>
                <a:gd name="connsiteY389" fmla="*/ 4233490 h 4612809"/>
                <a:gd name="connsiteX390" fmla="*/ 1703028 w 3377158"/>
                <a:gd name="connsiteY390" fmla="*/ 4013748 h 4612809"/>
                <a:gd name="connsiteX391" fmla="*/ 826728 w 3377158"/>
                <a:gd name="connsiteY391" fmla="*/ 3942215 h 4612809"/>
                <a:gd name="connsiteX392" fmla="*/ 844063 w 3377158"/>
                <a:gd name="connsiteY392" fmla="*/ 4158052 h 4612809"/>
                <a:gd name="connsiteX393" fmla="*/ 883592 w 3377158"/>
                <a:gd name="connsiteY393" fmla="*/ 4221298 h 4612809"/>
                <a:gd name="connsiteX394" fmla="*/ 1051137 w 3377158"/>
                <a:gd name="connsiteY394" fmla="*/ 4222251 h 4612809"/>
                <a:gd name="connsiteX395" fmla="*/ 1094094 w 3377158"/>
                <a:gd name="connsiteY395" fmla="*/ 4174626 h 4612809"/>
                <a:gd name="connsiteX396" fmla="*/ 1119717 w 3377158"/>
                <a:gd name="connsiteY396" fmla="*/ 3971838 h 4612809"/>
                <a:gd name="connsiteX397" fmla="*/ 826537 w 3377158"/>
                <a:gd name="connsiteY397" fmla="*/ 3941835 h 4612809"/>
                <a:gd name="connsiteX398" fmla="*/ 1134671 w 3377158"/>
                <a:gd name="connsiteY398" fmla="*/ 2167422 h 4612809"/>
                <a:gd name="connsiteX399" fmla="*/ 958363 w 3377158"/>
                <a:gd name="connsiteY399" fmla="*/ 2054551 h 4612809"/>
                <a:gd name="connsiteX400" fmla="*/ 912548 w 3377158"/>
                <a:gd name="connsiteY400" fmla="*/ 2047788 h 4612809"/>
                <a:gd name="connsiteX401" fmla="*/ 755290 w 3377158"/>
                <a:gd name="connsiteY401" fmla="*/ 2297343 h 4612809"/>
                <a:gd name="connsiteX402" fmla="*/ 868066 w 3377158"/>
                <a:gd name="connsiteY402" fmla="*/ 2226953 h 4612809"/>
                <a:gd name="connsiteX403" fmla="*/ 889402 w 3377158"/>
                <a:gd name="connsiteY403" fmla="*/ 2191616 h 4612809"/>
                <a:gd name="connsiteX404" fmla="*/ 953505 w 3377158"/>
                <a:gd name="connsiteY404" fmla="*/ 2143419 h 4612809"/>
                <a:gd name="connsiteX405" fmla="*/ 1007131 w 3377158"/>
                <a:gd name="connsiteY405" fmla="*/ 2174756 h 4612809"/>
                <a:gd name="connsiteX406" fmla="*/ 1040945 w 3377158"/>
                <a:gd name="connsiteY406" fmla="*/ 2190568 h 4612809"/>
                <a:gd name="connsiteX407" fmla="*/ 1134480 w 3377158"/>
                <a:gd name="connsiteY407" fmla="*/ 2167041 h 4612809"/>
                <a:gd name="connsiteX408" fmla="*/ 2035831 w 3377158"/>
                <a:gd name="connsiteY408" fmla="*/ 2216667 h 4612809"/>
                <a:gd name="connsiteX409" fmla="*/ 2054881 w 3377158"/>
                <a:gd name="connsiteY409" fmla="*/ 2222762 h 4612809"/>
                <a:gd name="connsiteX410" fmla="*/ 2123937 w 3377158"/>
                <a:gd name="connsiteY410" fmla="*/ 2378020 h 4612809"/>
                <a:gd name="connsiteX411" fmla="*/ 2134415 w 3377158"/>
                <a:gd name="connsiteY411" fmla="*/ 2466888 h 4612809"/>
                <a:gd name="connsiteX412" fmla="*/ 2173848 w 3377158"/>
                <a:gd name="connsiteY412" fmla="*/ 2508036 h 4612809"/>
                <a:gd name="connsiteX413" fmla="*/ 2198614 w 3377158"/>
                <a:gd name="connsiteY413" fmla="*/ 2601858 h 4612809"/>
                <a:gd name="connsiteX414" fmla="*/ 2206996 w 3377158"/>
                <a:gd name="connsiteY414" fmla="*/ 2631099 h 4612809"/>
                <a:gd name="connsiteX415" fmla="*/ 2221379 w 3377158"/>
                <a:gd name="connsiteY415" fmla="*/ 2494320 h 4612809"/>
                <a:gd name="connsiteX416" fmla="*/ 2196518 w 3377158"/>
                <a:gd name="connsiteY416" fmla="*/ 2345730 h 4612809"/>
                <a:gd name="connsiteX417" fmla="*/ 2219473 w 3377158"/>
                <a:gd name="connsiteY417" fmla="*/ 2293914 h 4612809"/>
                <a:gd name="connsiteX418" fmla="*/ 2217188 w 3377158"/>
                <a:gd name="connsiteY418" fmla="*/ 2227239 h 4612809"/>
                <a:gd name="connsiteX419" fmla="*/ 2035641 w 3377158"/>
                <a:gd name="connsiteY419" fmla="*/ 2216285 h 4612809"/>
                <a:gd name="connsiteX420" fmla="*/ 2081266 w 3377158"/>
                <a:gd name="connsiteY420" fmla="*/ 2419263 h 4612809"/>
                <a:gd name="connsiteX421" fmla="*/ 2112793 w 3377158"/>
                <a:gd name="connsiteY421" fmla="*/ 2360018 h 4612809"/>
                <a:gd name="connsiteX422" fmla="*/ 2074026 w 3377158"/>
                <a:gd name="connsiteY422" fmla="*/ 2248956 h 4612809"/>
                <a:gd name="connsiteX423" fmla="*/ 1862191 w 3377158"/>
                <a:gd name="connsiteY423" fmla="*/ 2262482 h 4612809"/>
                <a:gd name="connsiteX424" fmla="*/ 2674292 w 3377158"/>
                <a:gd name="connsiteY424" fmla="*/ 802585 h 4612809"/>
                <a:gd name="connsiteX425" fmla="*/ 2685817 w 3377158"/>
                <a:gd name="connsiteY425" fmla="*/ 578366 h 4612809"/>
                <a:gd name="connsiteX426" fmla="*/ 2615904 w 3377158"/>
                <a:gd name="connsiteY426" fmla="*/ 576938 h 4612809"/>
                <a:gd name="connsiteX427" fmla="*/ 2604474 w 3377158"/>
                <a:gd name="connsiteY427" fmla="*/ 609894 h 4612809"/>
                <a:gd name="connsiteX428" fmla="*/ 2674292 w 3377158"/>
                <a:gd name="connsiteY428" fmla="*/ 802585 h 4612809"/>
                <a:gd name="connsiteX429" fmla="*/ 2147178 w 3377158"/>
                <a:gd name="connsiteY429" fmla="*/ 2508227 h 4612809"/>
                <a:gd name="connsiteX430" fmla="*/ 1881907 w 3377158"/>
                <a:gd name="connsiteY430" fmla="*/ 2330490 h 4612809"/>
                <a:gd name="connsiteX431" fmla="*/ 2010209 w 3377158"/>
                <a:gd name="connsiteY431" fmla="*/ 2534801 h 4612809"/>
                <a:gd name="connsiteX432" fmla="*/ 720810 w 3377158"/>
                <a:gd name="connsiteY432" fmla="*/ 4287783 h 4612809"/>
                <a:gd name="connsiteX433" fmla="*/ 900546 w 3377158"/>
                <a:gd name="connsiteY433" fmla="*/ 4369221 h 4612809"/>
                <a:gd name="connsiteX434" fmla="*/ 946457 w 3377158"/>
                <a:gd name="connsiteY434" fmla="*/ 4349314 h 4612809"/>
                <a:gd name="connsiteX435" fmla="*/ 941980 w 3377158"/>
                <a:gd name="connsiteY435" fmla="*/ 4311785 h 4612809"/>
                <a:gd name="connsiteX436" fmla="*/ 863113 w 3377158"/>
                <a:gd name="connsiteY436" fmla="*/ 4262446 h 4612809"/>
                <a:gd name="connsiteX437" fmla="*/ 720810 w 3377158"/>
                <a:gd name="connsiteY437" fmla="*/ 4287783 h 4612809"/>
                <a:gd name="connsiteX438" fmla="*/ 779198 w 3377158"/>
                <a:gd name="connsiteY438" fmla="*/ 473020 h 4612809"/>
                <a:gd name="connsiteX439" fmla="*/ 904071 w 3377158"/>
                <a:gd name="connsiteY439" fmla="*/ 264803 h 4612809"/>
                <a:gd name="connsiteX440" fmla="*/ 778150 w 3377158"/>
                <a:gd name="connsiteY440" fmla="*/ 323001 h 4612809"/>
                <a:gd name="connsiteX441" fmla="*/ 779198 w 3377158"/>
                <a:gd name="connsiteY441" fmla="*/ 473020 h 4612809"/>
                <a:gd name="connsiteX442" fmla="*/ 903594 w 3377158"/>
                <a:gd name="connsiteY442" fmla="*/ 2695012 h 4612809"/>
                <a:gd name="connsiteX443" fmla="*/ 886736 w 3377158"/>
                <a:gd name="connsiteY443" fmla="*/ 2683772 h 4612809"/>
                <a:gd name="connsiteX444" fmla="*/ 830252 w 3377158"/>
                <a:gd name="connsiteY444" fmla="*/ 2768164 h 4612809"/>
                <a:gd name="connsiteX445" fmla="*/ 794152 w 3377158"/>
                <a:gd name="connsiteY445" fmla="*/ 2844935 h 4612809"/>
                <a:gd name="connsiteX446" fmla="*/ 786818 w 3377158"/>
                <a:gd name="connsiteY446" fmla="*/ 2888465 h 4612809"/>
                <a:gd name="connsiteX447" fmla="*/ 831490 w 3377158"/>
                <a:gd name="connsiteY447" fmla="*/ 2873606 h 4612809"/>
                <a:gd name="connsiteX448" fmla="*/ 903594 w 3377158"/>
                <a:gd name="connsiteY448" fmla="*/ 2695012 h 4612809"/>
                <a:gd name="connsiteX449" fmla="*/ 747194 w 3377158"/>
                <a:gd name="connsiteY449" fmla="*/ 2883321 h 4612809"/>
                <a:gd name="connsiteX450" fmla="*/ 708142 w 3377158"/>
                <a:gd name="connsiteY450" fmla="*/ 2945519 h 4612809"/>
                <a:gd name="connsiteX451" fmla="*/ 747194 w 3377158"/>
                <a:gd name="connsiteY451" fmla="*/ 3150593 h 4612809"/>
                <a:gd name="connsiteX452" fmla="*/ 761862 w 3377158"/>
                <a:gd name="connsiteY452" fmla="*/ 3108016 h 4612809"/>
                <a:gd name="connsiteX453" fmla="*/ 775960 w 3377158"/>
                <a:gd name="connsiteY453" fmla="*/ 3109349 h 4612809"/>
                <a:gd name="connsiteX454" fmla="*/ 801772 w 3377158"/>
                <a:gd name="connsiteY454" fmla="*/ 2935518 h 4612809"/>
                <a:gd name="connsiteX455" fmla="*/ 784913 w 3377158"/>
                <a:gd name="connsiteY455" fmla="*/ 2917135 h 4612809"/>
                <a:gd name="connsiteX456" fmla="*/ 769101 w 3377158"/>
                <a:gd name="connsiteY456" fmla="*/ 2929232 h 4612809"/>
                <a:gd name="connsiteX457" fmla="*/ 761862 w 3377158"/>
                <a:gd name="connsiteY457" fmla="*/ 3107635 h 4612809"/>
                <a:gd name="connsiteX458" fmla="*/ 1723887 w 3377158"/>
                <a:gd name="connsiteY458" fmla="*/ 2281151 h 4612809"/>
                <a:gd name="connsiteX459" fmla="*/ 1878097 w 3377158"/>
                <a:gd name="connsiteY459" fmla="*/ 2296486 h 4612809"/>
                <a:gd name="connsiteX460" fmla="*/ 1723983 w 3377158"/>
                <a:gd name="connsiteY460" fmla="*/ 2281151 h 4612809"/>
                <a:gd name="connsiteX461" fmla="*/ 987796 w 3377158"/>
                <a:gd name="connsiteY461" fmla="*/ 2231811 h 4612809"/>
                <a:gd name="connsiteX462" fmla="*/ 937789 w 3377158"/>
                <a:gd name="connsiteY462" fmla="*/ 2160850 h 4612809"/>
                <a:gd name="connsiteX463" fmla="*/ 910834 w 3377158"/>
                <a:gd name="connsiteY463" fmla="*/ 2181138 h 4612809"/>
                <a:gd name="connsiteX464" fmla="*/ 987891 w 3377158"/>
                <a:gd name="connsiteY464" fmla="*/ 2231811 h 46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3377158" h="4612809">
                  <a:moveTo>
                    <a:pt x="3323421" y="1974827"/>
                  </a:moveTo>
                  <a:cubicBezTo>
                    <a:pt x="3299323" y="1966445"/>
                    <a:pt x="3286654" y="1963206"/>
                    <a:pt x="3275034" y="1957682"/>
                  </a:cubicBezTo>
                  <a:cubicBezTo>
                    <a:pt x="3043767" y="1849097"/>
                    <a:pt x="2910703" y="1661264"/>
                    <a:pt x="2859648" y="1417328"/>
                  </a:cubicBezTo>
                  <a:cubicBezTo>
                    <a:pt x="2831073" y="1279883"/>
                    <a:pt x="2827740" y="1137198"/>
                    <a:pt x="2804594" y="998228"/>
                  </a:cubicBezTo>
                  <a:cubicBezTo>
                    <a:pt x="2795069" y="942221"/>
                    <a:pt x="2765065" y="889357"/>
                    <a:pt x="2740681" y="836303"/>
                  </a:cubicBezTo>
                  <a:cubicBezTo>
                    <a:pt x="2735347" y="824873"/>
                    <a:pt x="2714011" y="820968"/>
                    <a:pt x="2700105" y="813539"/>
                  </a:cubicBezTo>
                  <a:cubicBezTo>
                    <a:pt x="2693818" y="829540"/>
                    <a:pt x="2682388" y="845447"/>
                    <a:pt x="2682198" y="861164"/>
                  </a:cubicBezTo>
                  <a:cubicBezTo>
                    <a:pt x="2681627" y="965367"/>
                    <a:pt x="2690199" y="1070047"/>
                    <a:pt x="2682960" y="1173679"/>
                  </a:cubicBezTo>
                  <a:cubicBezTo>
                    <a:pt x="2671720" y="1351082"/>
                    <a:pt x="2599121" y="1519046"/>
                    <a:pt x="2477601" y="1648786"/>
                  </a:cubicBezTo>
                  <a:cubicBezTo>
                    <a:pt x="2472457" y="1654406"/>
                    <a:pt x="2468076" y="1660978"/>
                    <a:pt x="2459980" y="1671741"/>
                  </a:cubicBezTo>
                  <a:cubicBezTo>
                    <a:pt x="2544562" y="1686124"/>
                    <a:pt x="2581519" y="1737083"/>
                    <a:pt x="2581233" y="1817093"/>
                  </a:cubicBezTo>
                  <a:cubicBezTo>
                    <a:pt x="2581233" y="1915200"/>
                    <a:pt x="2526940" y="1979018"/>
                    <a:pt x="2442835" y="2014927"/>
                  </a:cubicBezTo>
                  <a:cubicBezTo>
                    <a:pt x="2402830" y="2031977"/>
                    <a:pt x="2354157" y="2028166"/>
                    <a:pt x="2309485" y="2033977"/>
                  </a:cubicBezTo>
                  <a:cubicBezTo>
                    <a:pt x="2297769" y="2035501"/>
                    <a:pt x="2283005" y="2033977"/>
                    <a:pt x="2275195" y="2041026"/>
                  </a:cubicBezTo>
                  <a:cubicBezTo>
                    <a:pt x="2238237" y="2072649"/>
                    <a:pt x="2203186" y="2106558"/>
                    <a:pt x="2165276" y="2141514"/>
                  </a:cubicBezTo>
                  <a:cubicBezTo>
                    <a:pt x="2177945" y="2151039"/>
                    <a:pt x="2189470" y="2159135"/>
                    <a:pt x="2200233" y="2168184"/>
                  </a:cubicBezTo>
                  <a:cubicBezTo>
                    <a:pt x="2247858" y="2208475"/>
                    <a:pt x="2260907" y="2256290"/>
                    <a:pt x="2232999" y="2311059"/>
                  </a:cubicBezTo>
                  <a:cubicBezTo>
                    <a:pt x="2199661" y="2376972"/>
                    <a:pt x="2187184" y="2436218"/>
                    <a:pt x="2248620" y="2496034"/>
                  </a:cubicBezTo>
                  <a:cubicBezTo>
                    <a:pt x="2278814" y="2525372"/>
                    <a:pt x="2273004" y="2587093"/>
                    <a:pt x="2242048" y="2624337"/>
                  </a:cubicBezTo>
                  <a:cubicBezTo>
                    <a:pt x="2222998" y="2646815"/>
                    <a:pt x="2224141" y="2662437"/>
                    <a:pt x="2236428" y="2686916"/>
                  </a:cubicBezTo>
                  <a:cubicBezTo>
                    <a:pt x="2285672" y="2783690"/>
                    <a:pt x="2303674" y="2886941"/>
                    <a:pt x="2244143" y="2982191"/>
                  </a:cubicBezTo>
                  <a:cubicBezTo>
                    <a:pt x="2208424" y="3038674"/>
                    <a:pt x="2186993" y="3089823"/>
                    <a:pt x="2186231" y="3156594"/>
                  </a:cubicBezTo>
                  <a:cubicBezTo>
                    <a:pt x="2183755" y="3297659"/>
                    <a:pt x="2044595" y="3385194"/>
                    <a:pt x="1907815" y="3371192"/>
                  </a:cubicBezTo>
                  <a:cubicBezTo>
                    <a:pt x="1895623" y="3369953"/>
                    <a:pt x="1883526" y="3367858"/>
                    <a:pt x="1861333" y="3364715"/>
                  </a:cubicBezTo>
                  <a:cubicBezTo>
                    <a:pt x="1871525" y="3388908"/>
                    <a:pt x="1878383" y="3407006"/>
                    <a:pt x="1886670" y="3424437"/>
                  </a:cubicBezTo>
                  <a:cubicBezTo>
                    <a:pt x="1924008" y="3502922"/>
                    <a:pt x="1899052" y="3556739"/>
                    <a:pt x="1813708" y="3580361"/>
                  </a:cubicBezTo>
                  <a:cubicBezTo>
                    <a:pt x="1807441" y="3581818"/>
                    <a:pt x="1801069" y="3582837"/>
                    <a:pt x="1794658" y="3583409"/>
                  </a:cubicBezTo>
                  <a:cubicBezTo>
                    <a:pt x="1749796" y="3589505"/>
                    <a:pt x="1732079" y="3608650"/>
                    <a:pt x="1731317" y="3660276"/>
                  </a:cubicBezTo>
                  <a:cubicBezTo>
                    <a:pt x="1728745" y="3834583"/>
                    <a:pt x="1718839" y="4008890"/>
                    <a:pt x="1708648" y="4183008"/>
                  </a:cubicBezTo>
                  <a:cubicBezTo>
                    <a:pt x="1706457" y="4220250"/>
                    <a:pt x="1725793" y="4220631"/>
                    <a:pt x="1750843" y="4223584"/>
                  </a:cubicBezTo>
                  <a:cubicBezTo>
                    <a:pt x="1823834" y="4230366"/>
                    <a:pt x="1893509" y="4257274"/>
                    <a:pt x="1952107" y="4301308"/>
                  </a:cubicBezTo>
                  <a:cubicBezTo>
                    <a:pt x="2017448" y="4351791"/>
                    <a:pt x="2041356" y="4418942"/>
                    <a:pt x="2018210" y="4489618"/>
                  </a:cubicBezTo>
                  <a:cubicBezTo>
                    <a:pt x="1995474" y="4561474"/>
                    <a:pt x="1929446" y="4610832"/>
                    <a:pt x="1854095" y="4612299"/>
                  </a:cubicBezTo>
                  <a:cubicBezTo>
                    <a:pt x="1652831" y="4617443"/>
                    <a:pt x="1497669" y="4520288"/>
                    <a:pt x="1370605" y="4377317"/>
                  </a:cubicBezTo>
                  <a:cubicBezTo>
                    <a:pt x="1308883" y="4307880"/>
                    <a:pt x="1313455" y="4257493"/>
                    <a:pt x="1366510" y="4204725"/>
                  </a:cubicBezTo>
                  <a:cubicBezTo>
                    <a:pt x="1374949" y="4193552"/>
                    <a:pt x="1379130" y="4179740"/>
                    <a:pt x="1378321" y="4165767"/>
                  </a:cubicBezTo>
                  <a:cubicBezTo>
                    <a:pt x="1377654" y="4107093"/>
                    <a:pt x="1378321" y="4048038"/>
                    <a:pt x="1371939" y="3989840"/>
                  </a:cubicBezTo>
                  <a:cubicBezTo>
                    <a:pt x="1364700" y="3923737"/>
                    <a:pt x="1351269" y="3858396"/>
                    <a:pt x="1338887" y="3792959"/>
                  </a:cubicBezTo>
                  <a:cubicBezTo>
                    <a:pt x="1331934" y="3756002"/>
                    <a:pt x="1257734" y="3703710"/>
                    <a:pt x="1222682" y="3711043"/>
                  </a:cubicBezTo>
                  <a:cubicBezTo>
                    <a:pt x="1213252" y="3715406"/>
                    <a:pt x="1206261" y="3723750"/>
                    <a:pt x="1203632" y="3733808"/>
                  </a:cubicBezTo>
                  <a:cubicBezTo>
                    <a:pt x="1176295" y="3854014"/>
                    <a:pt x="1148768" y="3974315"/>
                    <a:pt x="1124861" y="4095282"/>
                  </a:cubicBezTo>
                  <a:cubicBezTo>
                    <a:pt x="1121431" y="4112713"/>
                    <a:pt x="1136481" y="4133382"/>
                    <a:pt x="1142672" y="4153099"/>
                  </a:cubicBezTo>
                  <a:cubicBezTo>
                    <a:pt x="1150673" y="4177864"/>
                    <a:pt x="1168675" y="4204629"/>
                    <a:pt x="1164389" y="4227013"/>
                  </a:cubicBezTo>
                  <a:cubicBezTo>
                    <a:pt x="1135814" y="4377222"/>
                    <a:pt x="947505" y="4611537"/>
                    <a:pt x="713094" y="4564389"/>
                  </a:cubicBezTo>
                  <a:cubicBezTo>
                    <a:pt x="668070" y="4555930"/>
                    <a:pt x="625150" y="4538681"/>
                    <a:pt x="586793" y="4513620"/>
                  </a:cubicBezTo>
                  <a:cubicBezTo>
                    <a:pt x="492591" y="4448755"/>
                    <a:pt x="489352" y="4355410"/>
                    <a:pt x="573077" y="4277305"/>
                  </a:cubicBezTo>
                  <a:cubicBezTo>
                    <a:pt x="634323" y="4220155"/>
                    <a:pt x="711475" y="4195676"/>
                    <a:pt x="790152" y="4176721"/>
                  </a:cubicBezTo>
                  <a:cubicBezTo>
                    <a:pt x="816155" y="4170435"/>
                    <a:pt x="821584" y="4161386"/>
                    <a:pt x="821489" y="4135763"/>
                  </a:cubicBezTo>
                  <a:cubicBezTo>
                    <a:pt x="821108" y="3961456"/>
                    <a:pt x="822223" y="3787149"/>
                    <a:pt x="824823" y="3612841"/>
                  </a:cubicBezTo>
                  <a:cubicBezTo>
                    <a:pt x="825395" y="3576455"/>
                    <a:pt x="828728" y="3546166"/>
                    <a:pt x="778436" y="3545499"/>
                  </a:cubicBezTo>
                  <a:cubicBezTo>
                    <a:pt x="761958" y="3545499"/>
                    <a:pt x="745289" y="3535974"/>
                    <a:pt x="729192" y="3528735"/>
                  </a:cubicBezTo>
                  <a:cubicBezTo>
                    <a:pt x="638514" y="3490635"/>
                    <a:pt x="628894" y="3462060"/>
                    <a:pt x="673851" y="3374621"/>
                  </a:cubicBezTo>
                  <a:cubicBezTo>
                    <a:pt x="690520" y="3342426"/>
                    <a:pt x="703569" y="3307946"/>
                    <a:pt x="719381" y="3275561"/>
                  </a:cubicBezTo>
                  <a:cubicBezTo>
                    <a:pt x="740717" y="3231460"/>
                    <a:pt x="749004" y="3194598"/>
                    <a:pt x="714047" y="3146687"/>
                  </a:cubicBezTo>
                  <a:cubicBezTo>
                    <a:pt x="689568" y="3113255"/>
                    <a:pt x="691187" y="3059724"/>
                    <a:pt x="684710" y="3014671"/>
                  </a:cubicBezTo>
                  <a:cubicBezTo>
                    <a:pt x="682557" y="2988629"/>
                    <a:pt x="682300" y="2962455"/>
                    <a:pt x="683948" y="2936376"/>
                  </a:cubicBezTo>
                  <a:cubicBezTo>
                    <a:pt x="652230" y="2936376"/>
                    <a:pt x="621273" y="2936376"/>
                    <a:pt x="590317" y="2936376"/>
                  </a:cubicBezTo>
                  <a:cubicBezTo>
                    <a:pt x="501925" y="2934851"/>
                    <a:pt x="437346" y="2874749"/>
                    <a:pt x="421153" y="2787118"/>
                  </a:cubicBezTo>
                  <a:cubicBezTo>
                    <a:pt x="399341" y="2669485"/>
                    <a:pt x="428964" y="2567377"/>
                    <a:pt x="505545" y="2477937"/>
                  </a:cubicBezTo>
                  <a:cubicBezTo>
                    <a:pt x="543645" y="2433170"/>
                    <a:pt x="591270" y="2402690"/>
                    <a:pt x="652230" y="2398689"/>
                  </a:cubicBezTo>
                  <a:cubicBezTo>
                    <a:pt x="708142" y="2395070"/>
                    <a:pt x="724525" y="2371067"/>
                    <a:pt x="730906" y="2313536"/>
                  </a:cubicBezTo>
                  <a:cubicBezTo>
                    <a:pt x="737355" y="2251042"/>
                    <a:pt x="750347" y="2189396"/>
                    <a:pt x="769673" y="2129608"/>
                  </a:cubicBezTo>
                  <a:cubicBezTo>
                    <a:pt x="789961" y="2068552"/>
                    <a:pt x="842539" y="2037215"/>
                    <a:pt x="914834" y="2022261"/>
                  </a:cubicBezTo>
                  <a:cubicBezTo>
                    <a:pt x="896213" y="2006850"/>
                    <a:pt x="878467" y="1990409"/>
                    <a:pt x="861685" y="1973017"/>
                  </a:cubicBezTo>
                  <a:cubicBezTo>
                    <a:pt x="801677" y="1901865"/>
                    <a:pt x="733669" y="1835190"/>
                    <a:pt x="686711" y="1756133"/>
                  </a:cubicBezTo>
                  <a:cubicBezTo>
                    <a:pt x="656611" y="1705650"/>
                    <a:pt x="631751" y="1651358"/>
                    <a:pt x="596889" y="1602685"/>
                  </a:cubicBezTo>
                  <a:cubicBezTo>
                    <a:pt x="547741" y="1533724"/>
                    <a:pt x="524500" y="1457619"/>
                    <a:pt x="564029" y="1374847"/>
                  </a:cubicBezTo>
                  <a:cubicBezTo>
                    <a:pt x="591555" y="1317697"/>
                    <a:pt x="631656" y="1301219"/>
                    <a:pt x="696236" y="1321793"/>
                  </a:cubicBezTo>
                  <a:cubicBezTo>
                    <a:pt x="697197" y="1308286"/>
                    <a:pt x="697197" y="1294723"/>
                    <a:pt x="696236" y="1281216"/>
                  </a:cubicBezTo>
                  <a:cubicBezTo>
                    <a:pt x="658136" y="1024041"/>
                    <a:pt x="674804" y="771724"/>
                    <a:pt x="765482" y="526550"/>
                  </a:cubicBezTo>
                  <a:cubicBezTo>
                    <a:pt x="780532" y="485688"/>
                    <a:pt x="752909" y="471496"/>
                    <a:pt x="729002" y="474639"/>
                  </a:cubicBezTo>
                  <a:cubicBezTo>
                    <a:pt x="693949" y="479211"/>
                    <a:pt x="646419" y="489974"/>
                    <a:pt x="629846" y="515025"/>
                  </a:cubicBezTo>
                  <a:cubicBezTo>
                    <a:pt x="587746" y="578652"/>
                    <a:pt x="557361" y="650661"/>
                    <a:pt x="527452" y="721527"/>
                  </a:cubicBezTo>
                  <a:cubicBezTo>
                    <a:pt x="510212" y="762294"/>
                    <a:pt x="503164" y="807252"/>
                    <a:pt x="491543" y="850305"/>
                  </a:cubicBezTo>
                  <a:lnTo>
                    <a:pt x="477827" y="848781"/>
                  </a:lnTo>
                  <a:lnTo>
                    <a:pt x="469159" y="764485"/>
                  </a:lnTo>
                  <a:cubicBezTo>
                    <a:pt x="456682" y="786678"/>
                    <a:pt x="448204" y="799537"/>
                    <a:pt x="441918" y="813348"/>
                  </a:cubicBezTo>
                  <a:cubicBezTo>
                    <a:pt x="378862" y="951461"/>
                    <a:pt x="308568" y="1084811"/>
                    <a:pt x="177885" y="1172345"/>
                  </a:cubicBezTo>
                  <a:cubicBezTo>
                    <a:pt x="136451" y="1200158"/>
                    <a:pt x="87683" y="1217494"/>
                    <a:pt x="41392" y="1237687"/>
                  </a:cubicBezTo>
                  <a:cubicBezTo>
                    <a:pt x="28437" y="1243307"/>
                    <a:pt x="12340" y="1241783"/>
                    <a:pt x="815" y="1243211"/>
                  </a:cubicBezTo>
                  <a:cubicBezTo>
                    <a:pt x="37201" y="1169393"/>
                    <a:pt x="77777" y="1101289"/>
                    <a:pt x="105019" y="1028327"/>
                  </a:cubicBezTo>
                  <a:cubicBezTo>
                    <a:pt x="144928" y="921266"/>
                    <a:pt x="147500" y="808109"/>
                    <a:pt x="136546" y="694952"/>
                  </a:cubicBezTo>
                  <a:cubicBezTo>
                    <a:pt x="136803" y="688599"/>
                    <a:pt x="135699" y="682265"/>
                    <a:pt x="133308" y="676379"/>
                  </a:cubicBezTo>
                  <a:cubicBezTo>
                    <a:pt x="66633" y="572842"/>
                    <a:pt x="95208" y="468829"/>
                    <a:pt x="134261" y="366530"/>
                  </a:cubicBezTo>
                  <a:cubicBezTo>
                    <a:pt x="180837" y="244706"/>
                    <a:pt x="243798" y="134406"/>
                    <a:pt x="364860" y="69160"/>
                  </a:cubicBezTo>
                  <a:cubicBezTo>
                    <a:pt x="520185" y="-14965"/>
                    <a:pt x="713466" y="24278"/>
                    <a:pt x="823680" y="162314"/>
                  </a:cubicBezTo>
                  <a:cubicBezTo>
                    <a:pt x="835491" y="177269"/>
                    <a:pt x="846349" y="192889"/>
                    <a:pt x="857684" y="208225"/>
                  </a:cubicBezTo>
                  <a:cubicBezTo>
                    <a:pt x="887116" y="248039"/>
                    <a:pt x="919216" y="250516"/>
                    <a:pt x="954458" y="217083"/>
                  </a:cubicBezTo>
                  <a:cubicBezTo>
                    <a:pt x="1049708" y="126405"/>
                    <a:pt x="1157150" y="54587"/>
                    <a:pt x="1284690" y="17058"/>
                  </a:cubicBezTo>
                  <a:cubicBezTo>
                    <a:pt x="1412230" y="-20470"/>
                    <a:pt x="1522815" y="1628"/>
                    <a:pt x="1612731" y="94782"/>
                  </a:cubicBezTo>
                  <a:cubicBezTo>
                    <a:pt x="1661499" y="73160"/>
                    <a:pt x="1705123" y="44490"/>
                    <a:pt x="1752748" y="34489"/>
                  </a:cubicBezTo>
                  <a:cubicBezTo>
                    <a:pt x="1899814" y="3723"/>
                    <a:pt x="2035546" y="48872"/>
                    <a:pt x="2164133" y="115165"/>
                  </a:cubicBezTo>
                  <a:cubicBezTo>
                    <a:pt x="2342156" y="206891"/>
                    <a:pt x="2468933" y="350623"/>
                    <a:pt x="2561897" y="525598"/>
                  </a:cubicBezTo>
                  <a:cubicBezTo>
                    <a:pt x="2577137" y="554173"/>
                    <a:pt x="2591901" y="552744"/>
                    <a:pt x="2624667" y="554173"/>
                  </a:cubicBezTo>
                  <a:cubicBezTo>
                    <a:pt x="2723251" y="558745"/>
                    <a:pt x="2805642" y="502071"/>
                    <a:pt x="2899273" y="497023"/>
                  </a:cubicBezTo>
                  <a:cubicBezTo>
                    <a:pt x="3063293" y="487498"/>
                    <a:pt x="3176831" y="570461"/>
                    <a:pt x="3266938" y="695143"/>
                  </a:cubicBezTo>
                  <a:cubicBezTo>
                    <a:pt x="3367045" y="833732"/>
                    <a:pt x="3390096" y="991180"/>
                    <a:pt x="3372665" y="1157201"/>
                  </a:cubicBezTo>
                  <a:cubicBezTo>
                    <a:pt x="3372189" y="1161201"/>
                    <a:pt x="3368569" y="1164916"/>
                    <a:pt x="3360092" y="1180156"/>
                  </a:cubicBezTo>
                  <a:cubicBezTo>
                    <a:pt x="3346090" y="1128340"/>
                    <a:pt x="3334660" y="1086144"/>
                    <a:pt x="3321230" y="1037281"/>
                  </a:cubicBezTo>
                  <a:cubicBezTo>
                    <a:pt x="3316658" y="1047473"/>
                    <a:pt x="3311705" y="1052616"/>
                    <a:pt x="3312562" y="1057188"/>
                  </a:cubicBezTo>
                  <a:cubicBezTo>
                    <a:pt x="3331612" y="1213494"/>
                    <a:pt x="3292465" y="1361988"/>
                    <a:pt x="3259223" y="1512864"/>
                  </a:cubicBezTo>
                  <a:cubicBezTo>
                    <a:pt x="3240839" y="1595636"/>
                    <a:pt x="3228933" y="1683362"/>
                    <a:pt x="3235886" y="1767086"/>
                  </a:cubicBezTo>
                  <a:cubicBezTo>
                    <a:pt x="3240934" y="1827856"/>
                    <a:pt x="3281511" y="1885673"/>
                    <a:pt x="3306466" y="1944633"/>
                  </a:cubicBezTo>
                  <a:cubicBezTo>
                    <a:pt x="3309133" y="1950157"/>
                    <a:pt x="3313229" y="1956253"/>
                    <a:pt x="3323421" y="1974827"/>
                  </a:cubicBezTo>
                  <a:close/>
                  <a:moveTo>
                    <a:pt x="1748938" y="2958283"/>
                  </a:moveTo>
                  <a:cubicBezTo>
                    <a:pt x="1724269" y="2942281"/>
                    <a:pt x="1689788" y="2931708"/>
                    <a:pt x="1677025" y="2909039"/>
                  </a:cubicBezTo>
                  <a:cubicBezTo>
                    <a:pt x="1649688" y="2860461"/>
                    <a:pt x="1633971" y="2805312"/>
                    <a:pt x="1612635" y="2753305"/>
                  </a:cubicBezTo>
                  <a:cubicBezTo>
                    <a:pt x="1605492" y="2735874"/>
                    <a:pt x="1599777" y="2715205"/>
                    <a:pt x="1586632" y="2703680"/>
                  </a:cubicBezTo>
                  <a:cubicBezTo>
                    <a:pt x="1533387" y="2657293"/>
                    <a:pt x="1532340" y="2594428"/>
                    <a:pt x="1586632" y="2550232"/>
                  </a:cubicBezTo>
                  <a:cubicBezTo>
                    <a:pt x="1613017" y="2528896"/>
                    <a:pt x="1622542" y="2466317"/>
                    <a:pt x="1603015" y="2442504"/>
                  </a:cubicBezTo>
                  <a:cubicBezTo>
                    <a:pt x="1572107" y="2407414"/>
                    <a:pt x="1575498" y="2353902"/>
                    <a:pt x="1610588" y="2322994"/>
                  </a:cubicBezTo>
                  <a:cubicBezTo>
                    <a:pt x="1619903" y="2314783"/>
                    <a:pt x="1630914" y="2308726"/>
                    <a:pt x="1642830" y="2305249"/>
                  </a:cubicBezTo>
                  <a:cubicBezTo>
                    <a:pt x="1660356" y="2299534"/>
                    <a:pt x="1677691" y="2293247"/>
                    <a:pt x="1695122" y="2287247"/>
                  </a:cubicBezTo>
                  <a:cubicBezTo>
                    <a:pt x="1673405" y="2276769"/>
                    <a:pt x="1654736" y="2277722"/>
                    <a:pt x="1636353" y="2276483"/>
                  </a:cubicBezTo>
                  <a:cubicBezTo>
                    <a:pt x="1590252" y="2272768"/>
                    <a:pt x="1557010" y="2282199"/>
                    <a:pt x="1526054" y="2325918"/>
                  </a:cubicBezTo>
                  <a:cubicBezTo>
                    <a:pt x="1485286" y="2383068"/>
                    <a:pt x="1414135" y="2388783"/>
                    <a:pt x="1352222" y="2369447"/>
                  </a:cubicBezTo>
                  <a:cubicBezTo>
                    <a:pt x="1285547" y="2348588"/>
                    <a:pt x="1224873" y="2309059"/>
                    <a:pt x="1210586" y="2230383"/>
                  </a:cubicBezTo>
                  <a:cubicBezTo>
                    <a:pt x="1202775" y="2187425"/>
                    <a:pt x="1170009" y="2167327"/>
                    <a:pt x="1129813" y="2182758"/>
                  </a:cubicBezTo>
                  <a:cubicBezTo>
                    <a:pt x="1102400" y="2194778"/>
                    <a:pt x="1073835" y="2203998"/>
                    <a:pt x="1044564" y="2210284"/>
                  </a:cubicBezTo>
                  <a:cubicBezTo>
                    <a:pt x="1004464" y="2217143"/>
                    <a:pt x="1000083" y="2234192"/>
                    <a:pt x="1021038" y="2264958"/>
                  </a:cubicBezTo>
                  <a:cubicBezTo>
                    <a:pt x="1047232" y="2303058"/>
                    <a:pt x="1040088" y="2339729"/>
                    <a:pt x="1023419" y="2381354"/>
                  </a:cubicBezTo>
                  <a:cubicBezTo>
                    <a:pt x="1007893" y="2418882"/>
                    <a:pt x="1005417" y="2461935"/>
                    <a:pt x="998940" y="2502797"/>
                  </a:cubicBezTo>
                  <a:cubicBezTo>
                    <a:pt x="998083" y="2508131"/>
                    <a:pt x="1007322" y="2515084"/>
                    <a:pt x="1011989" y="2521085"/>
                  </a:cubicBezTo>
                  <a:cubicBezTo>
                    <a:pt x="1074759" y="2600905"/>
                    <a:pt x="1043517" y="2696441"/>
                    <a:pt x="946552" y="2727492"/>
                  </a:cubicBezTo>
                  <a:cubicBezTo>
                    <a:pt x="932646" y="2731874"/>
                    <a:pt x="920359" y="2748924"/>
                    <a:pt x="912262" y="2762925"/>
                  </a:cubicBezTo>
                  <a:cubicBezTo>
                    <a:pt x="889212" y="2803502"/>
                    <a:pt x="868638" y="2845507"/>
                    <a:pt x="847207" y="2886750"/>
                  </a:cubicBezTo>
                  <a:cubicBezTo>
                    <a:pt x="837682" y="2904276"/>
                    <a:pt x="823108" y="2921421"/>
                    <a:pt x="821394" y="2939709"/>
                  </a:cubicBezTo>
                  <a:cubicBezTo>
                    <a:pt x="806325" y="3104454"/>
                    <a:pt x="757252" y="3264283"/>
                    <a:pt x="677280" y="3409101"/>
                  </a:cubicBezTo>
                  <a:cubicBezTo>
                    <a:pt x="654992" y="3449487"/>
                    <a:pt x="665279" y="3478729"/>
                    <a:pt x="703951" y="3493588"/>
                  </a:cubicBezTo>
                  <a:cubicBezTo>
                    <a:pt x="756814" y="3513781"/>
                    <a:pt x="811679" y="3538355"/>
                    <a:pt x="866733" y="3541213"/>
                  </a:cubicBezTo>
                  <a:cubicBezTo>
                    <a:pt x="987605" y="3547499"/>
                    <a:pt x="1089523" y="3589410"/>
                    <a:pt x="1184487" y="3662562"/>
                  </a:cubicBezTo>
                  <a:cubicBezTo>
                    <a:pt x="1287833" y="3742095"/>
                    <a:pt x="1466712" y="3752096"/>
                    <a:pt x="1570821" y="3667324"/>
                  </a:cubicBezTo>
                  <a:cubicBezTo>
                    <a:pt x="1638829" y="3611984"/>
                    <a:pt x="1719411" y="3578456"/>
                    <a:pt x="1806660" y="3560168"/>
                  </a:cubicBezTo>
                  <a:cubicBezTo>
                    <a:pt x="1880955" y="3544547"/>
                    <a:pt x="1898576" y="3500065"/>
                    <a:pt x="1867715" y="3432152"/>
                  </a:cubicBezTo>
                  <a:cubicBezTo>
                    <a:pt x="1809232" y="3303183"/>
                    <a:pt x="1771703" y="3169261"/>
                    <a:pt x="1779514" y="3025529"/>
                  </a:cubicBezTo>
                  <a:cubicBezTo>
                    <a:pt x="1786419" y="3047799"/>
                    <a:pt x="1791915" y="3070487"/>
                    <a:pt x="1795992" y="3093443"/>
                  </a:cubicBezTo>
                  <a:cubicBezTo>
                    <a:pt x="1811232" y="3165737"/>
                    <a:pt x="1826281" y="3238223"/>
                    <a:pt x="1842855" y="3310327"/>
                  </a:cubicBezTo>
                  <a:cubicBezTo>
                    <a:pt x="1845331" y="3321185"/>
                    <a:pt x="1853618" y="3336235"/>
                    <a:pt x="1862571" y="3338902"/>
                  </a:cubicBezTo>
                  <a:cubicBezTo>
                    <a:pt x="1910911" y="3356228"/>
                    <a:pt x="1963718" y="3356466"/>
                    <a:pt x="2012209" y="3339568"/>
                  </a:cubicBezTo>
                  <a:cubicBezTo>
                    <a:pt x="1883526" y="3206218"/>
                    <a:pt x="1812184" y="3082393"/>
                    <a:pt x="1820376" y="3001050"/>
                  </a:cubicBezTo>
                  <a:cubicBezTo>
                    <a:pt x="1833139" y="3030387"/>
                    <a:pt x="1845236" y="3054295"/>
                    <a:pt x="1854189" y="3079251"/>
                  </a:cubicBezTo>
                  <a:cubicBezTo>
                    <a:pt x="1887432" y="3172596"/>
                    <a:pt x="1939914" y="3252034"/>
                    <a:pt x="2019925" y="3311660"/>
                  </a:cubicBezTo>
                  <a:cubicBezTo>
                    <a:pt x="2030021" y="3319280"/>
                    <a:pt x="2048500" y="3324900"/>
                    <a:pt x="2059358" y="3321185"/>
                  </a:cubicBezTo>
                  <a:cubicBezTo>
                    <a:pt x="2143083" y="3289277"/>
                    <a:pt x="2195375" y="3153259"/>
                    <a:pt x="2156418" y="3071630"/>
                  </a:cubicBezTo>
                  <a:cubicBezTo>
                    <a:pt x="2144807" y="3076031"/>
                    <a:pt x="2132777" y="3079222"/>
                    <a:pt x="2120509" y="3081155"/>
                  </a:cubicBezTo>
                  <a:cubicBezTo>
                    <a:pt x="2076979" y="3083442"/>
                    <a:pt x="2060310" y="3094871"/>
                    <a:pt x="2084314" y="3141830"/>
                  </a:cubicBezTo>
                  <a:cubicBezTo>
                    <a:pt x="2100411" y="3173358"/>
                    <a:pt x="2101839" y="3212315"/>
                    <a:pt x="2109936" y="3247938"/>
                  </a:cubicBezTo>
                  <a:lnTo>
                    <a:pt x="2092314" y="3251081"/>
                  </a:lnTo>
                  <a:cubicBezTo>
                    <a:pt x="2089076" y="3234889"/>
                    <a:pt x="2086600" y="3218506"/>
                    <a:pt x="2082789" y="3202599"/>
                  </a:cubicBezTo>
                  <a:cubicBezTo>
                    <a:pt x="2066978" y="3141163"/>
                    <a:pt x="2053643" y="3078774"/>
                    <a:pt x="1973157" y="3068201"/>
                  </a:cubicBezTo>
                  <a:cubicBezTo>
                    <a:pt x="1954107" y="3065630"/>
                    <a:pt x="1936676" y="3050199"/>
                    <a:pt x="1919055" y="3039626"/>
                  </a:cubicBezTo>
                  <a:cubicBezTo>
                    <a:pt x="1874573" y="3012956"/>
                    <a:pt x="1842855" y="2958664"/>
                    <a:pt x="1777609" y="2975999"/>
                  </a:cubicBezTo>
                  <a:cubicBezTo>
                    <a:pt x="1769798" y="2978095"/>
                    <a:pt x="1757606" y="2963426"/>
                    <a:pt x="1747224" y="2956473"/>
                  </a:cubicBezTo>
                  <a:lnTo>
                    <a:pt x="1820757" y="2956473"/>
                  </a:lnTo>
                  <a:lnTo>
                    <a:pt x="1635591" y="2713681"/>
                  </a:lnTo>
                  <a:cubicBezTo>
                    <a:pt x="1635591" y="2742256"/>
                    <a:pt x="1634353" y="2757115"/>
                    <a:pt x="1635591" y="2771403"/>
                  </a:cubicBezTo>
                  <a:cubicBezTo>
                    <a:pt x="1643973" y="2851889"/>
                    <a:pt x="1696170" y="2905324"/>
                    <a:pt x="1748938" y="2958283"/>
                  </a:cubicBezTo>
                  <a:close/>
                  <a:moveTo>
                    <a:pt x="1436614" y="987179"/>
                  </a:moveTo>
                  <a:lnTo>
                    <a:pt x="1447377" y="993561"/>
                  </a:lnTo>
                  <a:cubicBezTo>
                    <a:pt x="1475380" y="948794"/>
                    <a:pt x="1507575" y="906026"/>
                    <a:pt x="1530435" y="858782"/>
                  </a:cubicBezTo>
                  <a:cubicBezTo>
                    <a:pt x="1567868" y="781154"/>
                    <a:pt x="1583489" y="700477"/>
                    <a:pt x="1545484" y="616085"/>
                  </a:cubicBezTo>
                  <a:cubicBezTo>
                    <a:pt x="1535959" y="594178"/>
                    <a:pt x="1536817" y="567317"/>
                    <a:pt x="1533007" y="542743"/>
                  </a:cubicBezTo>
                  <a:cubicBezTo>
                    <a:pt x="1570344" y="625991"/>
                    <a:pt x="1599682" y="710002"/>
                    <a:pt x="1637782" y="789536"/>
                  </a:cubicBezTo>
                  <a:cubicBezTo>
                    <a:pt x="1677025" y="871070"/>
                    <a:pt x="1740366" y="933554"/>
                    <a:pt x="1821805" y="988608"/>
                  </a:cubicBezTo>
                  <a:lnTo>
                    <a:pt x="1733127" y="777153"/>
                  </a:lnTo>
                  <a:lnTo>
                    <a:pt x="1749891" y="769247"/>
                  </a:lnTo>
                  <a:cubicBezTo>
                    <a:pt x="1756310" y="776753"/>
                    <a:pt x="1762140" y="784745"/>
                    <a:pt x="1767321" y="793155"/>
                  </a:cubicBezTo>
                  <a:cubicBezTo>
                    <a:pt x="1821929" y="900606"/>
                    <a:pt x="1914797" y="983693"/>
                    <a:pt x="2027640" y="1026041"/>
                  </a:cubicBezTo>
                  <a:cubicBezTo>
                    <a:pt x="2126129" y="1063379"/>
                    <a:pt x="2231475" y="1083191"/>
                    <a:pt x="2309961" y="1181204"/>
                  </a:cubicBezTo>
                  <a:cubicBezTo>
                    <a:pt x="2299198" y="1044806"/>
                    <a:pt x="2245953" y="941650"/>
                    <a:pt x="2172991" y="845257"/>
                  </a:cubicBezTo>
                  <a:cubicBezTo>
                    <a:pt x="2189032" y="852801"/>
                    <a:pt x="2203043" y="864069"/>
                    <a:pt x="2213853" y="878118"/>
                  </a:cubicBezTo>
                  <a:cubicBezTo>
                    <a:pt x="2339298" y="1032232"/>
                    <a:pt x="2344918" y="1211493"/>
                    <a:pt x="2323486" y="1397040"/>
                  </a:cubicBezTo>
                  <a:cubicBezTo>
                    <a:pt x="2312723" y="1489623"/>
                    <a:pt x="2305675" y="1582778"/>
                    <a:pt x="2299674" y="1675932"/>
                  </a:cubicBezTo>
                  <a:cubicBezTo>
                    <a:pt x="2298340" y="1697078"/>
                    <a:pt x="2308247" y="1718890"/>
                    <a:pt x="2313295" y="1741845"/>
                  </a:cubicBezTo>
                  <a:cubicBezTo>
                    <a:pt x="2363968" y="1707746"/>
                    <a:pt x="2413117" y="1684695"/>
                    <a:pt x="2448550" y="1648881"/>
                  </a:cubicBezTo>
                  <a:cubicBezTo>
                    <a:pt x="2632668" y="1461715"/>
                    <a:pt x="2685341" y="1226924"/>
                    <a:pt x="2673530" y="974797"/>
                  </a:cubicBezTo>
                  <a:cubicBezTo>
                    <a:pt x="2665643" y="822035"/>
                    <a:pt x="2622657" y="673150"/>
                    <a:pt x="2547895" y="539695"/>
                  </a:cubicBezTo>
                  <a:cubicBezTo>
                    <a:pt x="2397114" y="265375"/>
                    <a:pt x="2182516" y="78685"/>
                    <a:pt x="1859809" y="46109"/>
                  </a:cubicBezTo>
                  <a:cubicBezTo>
                    <a:pt x="1749320" y="34870"/>
                    <a:pt x="1655308" y="64588"/>
                    <a:pt x="1601205" y="172697"/>
                  </a:cubicBezTo>
                  <a:cubicBezTo>
                    <a:pt x="1595614" y="181288"/>
                    <a:pt x="1589033" y="189184"/>
                    <a:pt x="1581584" y="196223"/>
                  </a:cubicBezTo>
                  <a:cubicBezTo>
                    <a:pt x="1579679" y="180126"/>
                    <a:pt x="1580536" y="164505"/>
                    <a:pt x="1588633" y="154599"/>
                  </a:cubicBezTo>
                  <a:cubicBezTo>
                    <a:pt x="1614445" y="123071"/>
                    <a:pt x="1598158" y="105545"/>
                    <a:pt x="1573107" y="84686"/>
                  </a:cubicBezTo>
                  <a:cubicBezTo>
                    <a:pt x="1500431" y="23726"/>
                    <a:pt x="1415945" y="6962"/>
                    <a:pt x="1327362" y="26488"/>
                  </a:cubicBezTo>
                  <a:cubicBezTo>
                    <a:pt x="1189249" y="56968"/>
                    <a:pt x="1071996" y="129929"/>
                    <a:pt x="972365" y="228608"/>
                  </a:cubicBezTo>
                  <a:cubicBezTo>
                    <a:pt x="822727" y="376627"/>
                    <a:pt x="757291" y="566936"/>
                    <a:pt x="720429" y="767247"/>
                  </a:cubicBezTo>
                  <a:cubicBezTo>
                    <a:pt x="682329" y="975273"/>
                    <a:pt x="690330" y="1184156"/>
                    <a:pt x="735955" y="1390944"/>
                  </a:cubicBezTo>
                  <a:cubicBezTo>
                    <a:pt x="741098" y="1414090"/>
                    <a:pt x="749766" y="1436474"/>
                    <a:pt x="760719" y="1471811"/>
                  </a:cubicBezTo>
                  <a:cubicBezTo>
                    <a:pt x="770244" y="1451333"/>
                    <a:pt x="774912" y="1444951"/>
                    <a:pt x="775864" y="1437998"/>
                  </a:cubicBezTo>
                  <a:cubicBezTo>
                    <a:pt x="787199" y="1353225"/>
                    <a:pt x="801105" y="1268643"/>
                    <a:pt x="807964" y="1183490"/>
                  </a:cubicBezTo>
                  <a:cubicBezTo>
                    <a:pt x="819108" y="1045663"/>
                    <a:pt x="893689" y="926315"/>
                    <a:pt x="1011227" y="894311"/>
                  </a:cubicBezTo>
                  <a:cubicBezTo>
                    <a:pt x="1091237" y="872689"/>
                    <a:pt x="1177057" y="872403"/>
                    <a:pt x="1260210" y="862497"/>
                  </a:cubicBezTo>
                  <a:lnTo>
                    <a:pt x="1263545" y="879547"/>
                  </a:lnTo>
                  <a:lnTo>
                    <a:pt x="1178391" y="896406"/>
                  </a:lnTo>
                  <a:cubicBezTo>
                    <a:pt x="1224349" y="924048"/>
                    <a:pt x="1280270" y="929639"/>
                    <a:pt x="1330791" y="911646"/>
                  </a:cubicBezTo>
                  <a:cubicBezTo>
                    <a:pt x="1376320" y="896025"/>
                    <a:pt x="1417468" y="867640"/>
                    <a:pt x="1470523" y="839637"/>
                  </a:cubicBezTo>
                  <a:close/>
                  <a:moveTo>
                    <a:pt x="1236589" y="2211999"/>
                  </a:moveTo>
                  <a:cubicBezTo>
                    <a:pt x="1231826" y="2268006"/>
                    <a:pt x="1290691" y="2332300"/>
                    <a:pt x="1360414" y="2352493"/>
                  </a:cubicBezTo>
                  <a:cubicBezTo>
                    <a:pt x="1430137" y="2372686"/>
                    <a:pt x="1504146" y="2341539"/>
                    <a:pt x="1533578" y="2279531"/>
                  </a:cubicBezTo>
                  <a:lnTo>
                    <a:pt x="1414230" y="2254100"/>
                  </a:lnTo>
                  <a:cubicBezTo>
                    <a:pt x="1424803" y="2242860"/>
                    <a:pt x="1433946" y="2240002"/>
                    <a:pt x="1442805" y="2241527"/>
                  </a:cubicBezTo>
                  <a:cubicBezTo>
                    <a:pt x="1569106" y="2264672"/>
                    <a:pt x="1695217" y="2259338"/>
                    <a:pt x="1821614" y="2242194"/>
                  </a:cubicBezTo>
                  <a:cubicBezTo>
                    <a:pt x="1988206" y="2219524"/>
                    <a:pt x="2135939" y="2158564"/>
                    <a:pt x="2253478" y="2034167"/>
                  </a:cubicBezTo>
                  <a:cubicBezTo>
                    <a:pt x="2299769" y="1985209"/>
                    <a:pt x="2334536" y="1932631"/>
                    <a:pt x="2310056" y="1860051"/>
                  </a:cubicBezTo>
                  <a:cubicBezTo>
                    <a:pt x="2350728" y="1908819"/>
                    <a:pt x="2328535" y="1958443"/>
                    <a:pt x="2306341" y="2009879"/>
                  </a:cubicBezTo>
                  <a:cubicBezTo>
                    <a:pt x="2383780" y="2035406"/>
                    <a:pt x="2441692" y="2002640"/>
                    <a:pt x="2496175" y="1959206"/>
                  </a:cubicBezTo>
                  <a:cubicBezTo>
                    <a:pt x="2554372" y="1912628"/>
                    <a:pt x="2569041" y="1850240"/>
                    <a:pt x="2557135" y="1779660"/>
                  </a:cubicBezTo>
                  <a:cubicBezTo>
                    <a:pt x="2549038" y="1732034"/>
                    <a:pt x="2515129" y="1702316"/>
                    <a:pt x="2467028" y="1696030"/>
                  </a:cubicBezTo>
                  <a:cubicBezTo>
                    <a:pt x="2400353" y="1687267"/>
                    <a:pt x="2361586" y="1728986"/>
                    <a:pt x="2324153" y="1772897"/>
                  </a:cubicBezTo>
                  <a:cubicBezTo>
                    <a:pt x="2314628" y="1783565"/>
                    <a:pt x="2306055" y="1794423"/>
                    <a:pt x="2299007" y="1802805"/>
                  </a:cubicBezTo>
                  <a:cubicBezTo>
                    <a:pt x="2292625" y="1761276"/>
                    <a:pt x="2280624" y="1723557"/>
                    <a:pt x="2282338" y="1686410"/>
                  </a:cubicBezTo>
                  <a:cubicBezTo>
                    <a:pt x="2286720" y="1586873"/>
                    <a:pt x="2295197" y="1487432"/>
                    <a:pt x="2305294" y="1388277"/>
                  </a:cubicBezTo>
                  <a:cubicBezTo>
                    <a:pt x="2314819" y="1298171"/>
                    <a:pt x="2337869" y="1204159"/>
                    <a:pt x="2244905" y="1141961"/>
                  </a:cubicBezTo>
                  <a:cubicBezTo>
                    <a:pt x="2200709" y="1112433"/>
                    <a:pt x="2151941" y="1084811"/>
                    <a:pt x="2101173" y="1070999"/>
                  </a:cubicBezTo>
                  <a:cubicBezTo>
                    <a:pt x="1998750" y="1046006"/>
                    <a:pt x="1905472" y="992580"/>
                    <a:pt x="1832092" y="916885"/>
                  </a:cubicBezTo>
                  <a:cubicBezTo>
                    <a:pt x="1825005" y="910646"/>
                    <a:pt x="1817394" y="905036"/>
                    <a:pt x="1809327" y="900121"/>
                  </a:cubicBezTo>
                  <a:lnTo>
                    <a:pt x="1802850" y="906884"/>
                  </a:lnTo>
                  <a:cubicBezTo>
                    <a:pt x="1834597" y="952223"/>
                    <a:pt x="1866067" y="997590"/>
                    <a:pt x="1897243" y="1042996"/>
                  </a:cubicBezTo>
                  <a:cubicBezTo>
                    <a:pt x="1755987" y="988513"/>
                    <a:pt x="1660546" y="888215"/>
                    <a:pt x="1588251" y="745244"/>
                  </a:cubicBezTo>
                  <a:cubicBezTo>
                    <a:pt x="1555390" y="883738"/>
                    <a:pt x="1496526" y="990799"/>
                    <a:pt x="1373939" y="1067951"/>
                  </a:cubicBezTo>
                  <a:lnTo>
                    <a:pt x="1443186" y="893739"/>
                  </a:lnTo>
                  <a:cubicBezTo>
                    <a:pt x="1303930" y="957366"/>
                    <a:pt x="1265449" y="957842"/>
                    <a:pt x="1127432" y="900788"/>
                  </a:cubicBezTo>
                  <a:cubicBezTo>
                    <a:pt x="1106924" y="893368"/>
                    <a:pt x="1084598" y="892567"/>
                    <a:pt x="1063614" y="898502"/>
                  </a:cubicBezTo>
                  <a:cubicBezTo>
                    <a:pt x="913215" y="940983"/>
                    <a:pt x="842730" y="1031280"/>
                    <a:pt x="828252" y="1188538"/>
                  </a:cubicBezTo>
                  <a:cubicBezTo>
                    <a:pt x="820727" y="1270548"/>
                    <a:pt x="808726" y="1352273"/>
                    <a:pt x="795581" y="1433616"/>
                  </a:cubicBezTo>
                  <a:cubicBezTo>
                    <a:pt x="790628" y="1464287"/>
                    <a:pt x="776531" y="1493528"/>
                    <a:pt x="767006" y="1523437"/>
                  </a:cubicBezTo>
                  <a:lnTo>
                    <a:pt x="753576" y="1521341"/>
                  </a:lnTo>
                  <a:cubicBezTo>
                    <a:pt x="739098" y="1476669"/>
                    <a:pt x="728335" y="1430187"/>
                    <a:pt x="708332" y="1387991"/>
                  </a:cubicBezTo>
                  <a:cubicBezTo>
                    <a:pt x="697473" y="1365131"/>
                    <a:pt x="670232" y="1334366"/>
                    <a:pt x="651182" y="1335032"/>
                  </a:cubicBezTo>
                  <a:cubicBezTo>
                    <a:pt x="627655" y="1335890"/>
                    <a:pt x="599747" y="1361417"/>
                    <a:pt x="583364" y="1383515"/>
                  </a:cubicBezTo>
                  <a:cubicBezTo>
                    <a:pt x="541740" y="1439236"/>
                    <a:pt x="566410" y="1570300"/>
                    <a:pt x="656135" y="1635832"/>
                  </a:cubicBezTo>
                  <a:lnTo>
                    <a:pt x="671852" y="1594112"/>
                  </a:lnTo>
                  <a:cubicBezTo>
                    <a:pt x="679281" y="1620401"/>
                    <a:pt x="677186" y="1646024"/>
                    <a:pt x="679662" y="1671074"/>
                  </a:cubicBezTo>
                  <a:cubicBezTo>
                    <a:pt x="688330" y="1758418"/>
                    <a:pt x="741289" y="1822331"/>
                    <a:pt x="797296" y="1883482"/>
                  </a:cubicBezTo>
                  <a:cubicBezTo>
                    <a:pt x="933884" y="2032548"/>
                    <a:pt x="1102096" y="2134275"/>
                    <a:pt x="1287547" y="2211142"/>
                  </a:cubicBezTo>
                  <a:cubicBezTo>
                    <a:pt x="1301454" y="2216952"/>
                    <a:pt x="1314312" y="2224953"/>
                    <a:pt x="1327743" y="2231906"/>
                  </a:cubicBezTo>
                  <a:lnTo>
                    <a:pt x="1320980" y="2245432"/>
                  </a:lnTo>
                  <a:close/>
                  <a:moveTo>
                    <a:pt x="3254650" y="1919867"/>
                  </a:moveTo>
                  <a:cubicBezTo>
                    <a:pt x="3216046" y="1826942"/>
                    <a:pt x="3203368" y="1725291"/>
                    <a:pt x="3217979" y="1625736"/>
                  </a:cubicBezTo>
                  <a:cubicBezTo>
                    <a:pt x="3229314" y="1546011"/>
                    <a:pt x="3250650" y="1467716"/>
                    <a:pt x="3266938" y="1388658"/>
                  </a:cubicBezTo>
                  <a:cubicBezTo>
                    <a:pt x="3300656" y="1224161"/>
                    <a:pt x="3323421" y="1059855"/>
                    <a:pt x="3250840" y="898597"/>
                  </a:cubicBezTo>
                  <a:cubicBezTo>
                    <a:pt x="3249383" y="892872"/>
                    <a:pt x="3248907" y="886948"/>
                    <a:pt x="3249412" y="881071"/>
                  </a:cubicBezTo>
                  <a:lnTo>
                    <a:pt x="3264175" y="874403"/>
                  </a:lnTo>
                  <a:lnTo>
                    <a:pt x="3353329" y="1054616"/>
                  </a:lnTo>
                  <a:cubicBezTo>
                    <a:pt x="3373237" y="875261"/>
                    <a:pt x="3248554" y="624944"/>
                    <a:pt x="3065293" y="545696"/>
                  </a:cubicBezTo>
                  <a:cubicBezTo>
                    <a:pt x="2945469" y="493880"/>
                    <a:pt x="2831740" y="517121"/>
                    <a:pt x="2719155" y="580462"/>
                  </a:cubicBezTo>
                  <a:cubicBezTo>
                    <a:pt x="2734338" y="595397"/>
                    <a:pt x="2753959" y="604989"/>
                    <a:pt x="2775067" y="607798"/>
                  </a:cubicBezTo>
                  <a:cubicBezTo>
                    <a:pt x="2815071" y="610275"/>
                    <a:pt x="2850029" y="617323"/>
                    <a:pt x="2876317" y="668473"/>
                  </a:cubicBezTo>
                  <a:cubicBezTo>
                    <a:pt x="2845933" y="652185"/>
                    <a:pt x="2828026" y="637612"/>
                    <a:pt x="2807833" y="633230"/>
                  </a:cubicBezTo>
                  <a:cubicBezTo>
                    <a:pt x="2790116" y="629325"/>
                    <a:pt x="2769733" y="636755"/>
                    <a:pt x="2750683" y="639231"/>
                  </a:cubicBezTo>
                  <a:cubicBezTo>
                    <a:pt x="2754302" y="663139"/>
                    <a:pt x="2749159" y="698000"/>
                    <a:pt x="2763065" y="709145"/>
                  </a:cubicBezTo>
                  <a:cubicBezTo>
                    <a:pt x="2838217" y="769247"/>
                    <a:pt x="2867364" y="854972"/>
                    <a:pt x="2901940" y="937745"/>
                  </a:cubicBezTo>
                  <a:cubicBezTo>
                    <a:pt x="2904616" y="947050"/>
                    <a:pt x="2906150" y="956642"/>
                    <a:pt x="2906512" y="966320"/>
                  </a:cubicBezTo>
                  <a:cubicBezTo>
                    <a:pt x="2852791" y="890120"/>
                    <a:pt x="2835836" y="791917"/>
                    <a:pt x="2748016" y="735719"/>
                  </a:cubicBezTo>
                  <a:cubicBezTo>
                    <a:pt x="2741158" y="760008"/>
                    <a:pt x="2731347" y="792012"/>
                    <a:pt x="2742777" y="804871"/>
                  </a:cubicBezTo>
                  <a:cubicBezTo>
                    <a:pt x="2813262" y="883547"/>
                    <a:pt x="2832122" y="980036"/>
                    <a:pt x="2838027" y="1078238"/>
                  </a:cubicBezTo>
                  <a:cubicBezTo>
                    <a:pt x="2849647" y="1273882"/>
                    <a:pt x="2865459" y="1467811"/>
                    <a:pt x="2961852" y="1643833"/>
                  </a:cubicBezTo>
                  <a:cubicBezTo>
                    <a:pt x="3029479" y="1766324"/>
                    <a:pt x="3128920" y="1856716"/>
                    <a:pt x="3254555" y="1919867"/>
                  </a:cubicBezTo>
                  <a:close/>
                  <a:moveTo>
                    <a:pt x="41487" y="1205492"/>
                  </a:moveTo>
                  <a:lnTo>
                    <a:pt x="51012" y="1218637"/>
                  </a:lnTo>
                  <a:cubicBezTo>
                    <a:pt x="96732" y="1192919"/>
                    <a:pt x="146262" y="1171964"/>
                    <a:pt x="187410" y="1140437"/>
                  </a:cubicBezTo>
                  <a:cubicBezTo>
                    <a:pt x="299138" y="1054712"/>
                    <a:pt x="366956" y="936411"/>
                    <a:pt x="419534" y="809538"/>
                  </a:cubicBezTo>
                  <a:cubicBezTo>
                    <a:pt x="452205" y="730957"/>
                    <a:pt x="474969" y="648185"/>
                    <a:pt x="503544" y="567794"/>
                  </a:cubicBezTo>
                  <a:cubicBezTo>
                    <a:pt x="508307" y="554363"/>
                    <a:pt x="520308" y="543410"/>
                    <a:pt x="528881" y="531313"/>
                  </a:cubicBezTo>
                  <a:lnTo>
                    <a:pt x="539359" y="537695"/>
                  </a:lnTo>
                  <a:cubicBezTo>
                    <a:pt x="507450" y="602274"/>
                    <a:pt x="480399" y="667806"/>
                    <a:pt x="493258" y="741911"/>
                  </a:cubicBezTo>
                  <a:cubicBezTo>
                    <a:pt x="544312" y="621229"/>
                    <a:pt x="559266" y="474068"/>
                    <a:pt x="725382" y="445397"/>
                  </a:cubicBezTo>
                  <a:cubicBezTo>
                    <a:pt x="731478" y="368721"/>
                    <a:pt x="717571" y="358148"/>
                    <a:pt x="648420" y="388247"/>
                  </a:cubicBezTo>
                  <a:cubicBezTo>
                    <a:pt x="628475" y="397601"/>
                    <a:pt x="609358" y="408631"/>
                    <a:pt x="591270" y="421204"/>
                  </a:cubicBezTo>
                  <a:cubicBezTo>
                    <a:pt x="568314" y="436158"/>
                    <a:pt x="546312" y="452446"/>
                    <a:pt x="523928" y="468162"/>
                  </a:cubicBezTo>
                  <a:cubicBezTo>
                    <a:pt x="589555" y="384818"/>
                    <a:pt x="628036" y="365102"/>
                    <a:pt x="720334" y="355005"/>
                  </a:cubicBezTo>
                  <a:cubicBezTo>
                    <a:pt x="733059" y="352395"/>
                    <a:pt x="743718" y="343765"/>
                    <a:pt x="748909" y="331859"/>
                  </a:cubicBezTo>
                  <a:cubicBezTo>
                    <a:pt x="749308" y="319029"/>
                    <a:pt x="743136" y="306885"/>
                    <a:pt x="732526" y="299665"/>
                  </a:cubicBezTo>
                  <a:cubicBezTo>
                    <a:pt x="708170" y="289330"/>
                    <a:pt x="683119" y="280710"/>
                    <a:pt x="657564" y="273852"/>
                  </a:cubicBezTo>
                  <a:lnTo>
                    <a:pt x="662898" y="256993"/>
                  </a:lnTo>
                  <a:cubicBezTo>
                    <a:pt x="692139" y="266518"/>
                    <a:pt x="721096" y="277567"/>
                    <a:pt x="750909" y="285568"/>
                  </a:cubicBezTo>
                  <a:cubicBezTo>
                    <a:pt x="760434" y="288235"/>
                    <a:pt x="772340" y="283377"/>
                    <a:pt x="783104" y="282044"/>
                  </a:cubicBezTo>
                  <a:cubicBezTo>
                    <a:pt x="781675" y="273852"/>
                    <a:pt x="783104" y="262517"/>
                    <a:pt x="778341" y="258040"/>
                  </a:cubicBezTo>
                  <a:cubicBezTo>
                    <a:pt x="730716" y="214321"/>
                    <a:pt x="677186" y="186603"/>
                    <a:pt x="610320" y="199748"/>
                  </a:cubicBezTo>
                  <a:cubicBezTo>
                    <a:pt x="593394" y="204405"/>
                    <a:pt x="576868" y="210397"/>
                    <a:pt x="560885" y="217655"/>
                  </a:cubicBezTo>
                  <a:lnTo>
                    <a:pt x="554504" y="201367"/>
                  </a:lnTo>
                  <a:cubicBezTo>
                    <a:pt x="579364" y="192889"/>
                    <a:pt x="603652" y="179745"/>
                    <a:pt x="629179" y="176792"/>
                  </a:cubicBezTo>
                  <a:cubicBezTo>
                    <a:pt x="687948" y="169934"/>
                    <a:pt x="737764" y="195842"/>
                    <a:pt x="780532" y="232990"/>
                  </a:cubicBezTo>
                  <a:cubicBezTo>
                    <a:pt x="804249" y="253659"/>
                    <a:pt x="822918" y="254421"/>
                    <a:pt x="844825" y="234419"/>
                  </a:cubicBezTo>
                  <a:cubicBezTo>
                    <a:pt x="742812" y="28202"/>
                    <a:pt x="457539" y="-26852"/>
                    <a:pt x="281041" y="155552"/>
                  </a:cubicBezTo>
                  <a:cubicBezTo>
                    <a:pt x="181695" y="258231"/>
                    <a:pt x="132736" y="390343"/>
                    <a:pt x="112162" y="531408"/>
                  </a:cubicBezTo>
                  <a:cubicBezTo>
                    <a:pt x="108924" y="553697"/>
                    <a:pt x="116734" y="577700"/>
                    <a:pt x="119402" y="600940"/>
                  </a:cubicBezTo>
                  <a:cubicBezTo>
                    <a:pt x="162740" y="398344"/>
                    <a:pt x="172361" y="369102"/>
                    <a:pt x="214652" y="341194"/>
                  </a:cubicBezTo>
                  <a:cubicBezTo>
                    <a:pt x="214652" y="346337"/>
                    <a:pt x="217318" y="351862"/>
                    <a:pt x="215413" y="355100"/>
                  </a:cubicBezTo>
                  <a:cubicBezTo>
                    <a:pt x="149405" y="471020"/>
                    <a:pt x="147977" y="594940"/>
                    <a:pt x="159216" y="724004"/>
                  </a:cubicBezTo>
                  <a:cubicBezTo>
                    <a:pt x="172170" y="872879"/>
                    <a:pt x="152072" y="1018612"/>
                    <a:pt x="74919" y="1151390"/>
                  </a:cubicBezTo>
                  <a:cubicBezTo>
                    <a:pt x="64061" y="1169583"/>
                    <a:pt x="52536" y="1187490"/>
                    <a:pt x="41392" y="1205588"/>
                  </a:cubicBezTo>
                  <a:close/>
                  <a:moveTo>
                    <a:pt x="1799516" y="2807693"/>
                  </a:moveTo>
                  <a:cubicBezTo>
                    <a:pt x="1798373" y="2829409"/>
                    <a:pt x="1792754" y="2846745"/>
                    <a:pt x="1797516" y="2860461"/>
                  </a:cubicBezTo>
                  <a:cubicBezTo>
                    <a:pt x="1831901" y="2960474"/>
                    <a:pt x="1903434" y="3024767"/>
                    <a:pt x="2001637" y="3057819"/>
                  </a:cubicBezTo>
                  <a:cubicBezTo>
                    <a:pt x="2088219" y="3086966"/>
                    <a:pt x="2174801" y="3060391"/>
                    <a:pt x="2216902" y="2992287"/>
                  </a:cubicBezTo>
                  <a:cubicBezTo>
                    <a:pt x="2255002" y="2931232"/>
                    <a:pt x="2277004" y="2862176"/>
                    <a:pt x="2249763" y="2792262"/>
                  </a:cubicBezTo>
                  <a:cubicBezTo>
                    <a:pt x="2219216" y="2716443"/>
                    <a:pt x="2183145" y="2642967"/>
                    <a:pt x="2141845" y="2572425"/>
                  </a:cubicBezTo>
                  <a:cubicBezTo>
                    <a:pt x="2113270" y="2521657"/>
                    <a:pt x="2050500" y="2526229"/>
                    <a:pt x="2015162" y="2576045"/>
                  </a:cubicBezTo>
                  <a:cubicBezTo>
                    <a:pt x="2127081" y="2619765"/>
                    <a:pt x="2196899" y="2699870"/>
                    <a:pt x="2198328" y="2791215"/>
                  </a:cubicBezTo>
                  <a:cubicBezTo>
                    <a:pt x="2190032" y="2779451"/>
                    <a:pt x="2182336" y="2767278"/>
                    <a:pt x="2175277" y="2754734"/>
                  </a:cubicBezTo>
                  <a:cubicBezTo>
                    <a:pt x="2146702" y="2713681"/>
                    <a:pt x="2122318" y="2667294"/>
                    <a:pt x="2086123" y="2634242"/>
                  </a:cubicBezTo>
                  <a:cubicBezTo>
                    <a:pt x="2031164" y="2584046"/>
                    <a:pt x="2016972" y="2590332"/>
                    <a:pt x="1984777" y="2654245"/>
                  </a:cubicBezTo>
                  <a:cubicBezTo>
                    <a:pt x="1984015" y="2655769"/>
                    <a:pt x="1979158" y="2655293"/>
                    <a:pt x="1970490" y="2656626"/>
                  </a:cubicBezTo>
                  <a:cubicBezTo>
                    <a:pt x="1972128" y="2644720"/>
                    <a:pt x="1974452" y="2632928"/>
                    <a:pt x="1977443" y="2621288"/>
                  </a:cubicBezTo>
                  <a:cubicBezTo>
                    <a:pt x="1998493" y="2555376"/>
                    <a:pt x="1992207" y="2492796"/>
                    <a:pt x="1952392" y="2435836"/>
                  </a:cubicBezTo>
                  <a:cubicBezTo>
                    <a:pt x="1897909" y="2357922"/>
                    <a:pt x="1819042" y="2317631"/>
                    <a:pt x="1726935" y="2312011"/>
                  </a:cubicBezTo>
                  <a:cubicBezTo>
                    <a:pt x="1692264" y="2310012"/>
                    <a:pt x="1652164" y="2325918"/>
                    <a:pt x="1622637" y="2345826"/>
                  </a:cubicBezTo>
                  <a:cubicBezTo>
                    <a:pt x="1608254" y="2355351"/>
                    <a:pt x="1603587" y="2395546"/>
                    <a:pt x="1610540" y="2417168"/>
                  </a:cubicBezTo>
                  <a:cubicBezTo>
                    <a:pt x="1618541" y="2443266"/>
                    <a:pt x="1646544" y="2442028"/>
                    <a:pt x="1671119" y="2429741"/>
                  </a:cubicBezTo>
                  <a:cubicBezTo>
                    <a:pt x="1677311" y="2426597"/>
                    <a:pt x="1686645" y="2429741"/>
                    <a:pt x="1709219" y="2430979"/>
                  </a:cubicBezTo>
                  <a:cubicBezTo>
                    <a:pt x="1681692" y="2445933"/>
                    <a:pt x="1663118" y="2450601"/>
                    <a:pt x="1653498" y="2462507"/>
                  </a:cubicBezTo>
                  <a:cubicBezTo>
                    <a:pt x="1641496" y="2477366"/>
                    <a:pt x="1636734" y="2498226"/>
                    <a:pt x="1628923" y="2516418"/>
                  </a:cubicBezTo>
                  <a:lnTo>
                    <a:pt x="1669976" y="2532039"/>
                  </a:lnTo>
                  <a:lnTo>
                    <a:pt x="1727126" y="2554137"/>
                  </a:lnTo>
                  <a:lnTo>
                    <a:pt x="1721888" y="2567663"/>
                  </a:lnTo>
                  <a:cubicBezTo>
                    <a:pt x="1709600" y="2563472"/>
                    <a:pt x="1697504" y="2558804"/>
                    <a:pt x="1685121" y="2554994"/>
                  </a:cubicBezTo>
                  <a:cubicBezTo>
                    <a:pt x="1639591" y="2540897"/>
                    <a:pt x="1583108" y="2562138"/>
                    <a:pt x="1571392" y="2597476"/>
                  </a:cubicBezTo>
                  <a:cubicBezTo>
                    <a:pt x="1555485" y="2645101"/>
                    <a:pt x="1577964" y="2680058"/>
                    <a:pt x="1634924" y="2700917"/>
                  </a:cubicBezTo>
                  <a:cubicBezTo>
                    <a:pt x="1651688" y="2707013"/>
                    <a:pt x="1671595" y="2716824"/>
                    <a:pt x="1679977" y="2730921"/>
                  </a:cubicBezTo>
                  <a:cubicBezTo>
                    <a:pt x="1708648" y="2780451"/>
                    <a:pt x="1747224" y="2809693"/>
                    <a:pt x="1799421" y="2807788"/>
                  </a:cubicBezTo>
                  <a:close/>
                  <a:moveTo>
                    <a:pt x="993606" y="2383735"/>
                  </a:moveTo>
                  <a:cubicBezTo>
                    <a:pt x="1042088" y="2323156"/>
                    <a:pt x="1019133" y="2252671"/>
                    <a:pt x="947314" y="2243717"/>
                  </a:cubicBezTo>
                  <a:cubicBezTo>
                    <a:pt x="916158" y="2239660"/>
                    <a:pt x="884487" y="2244136"/>
                    <a:pt x="855684" y="2256671"/>
                  </a:cubicBezTo>
                  <a:cubicBezTo>
                    <a:pt x="777198" y="2294771"/>
                    <a:pt x="726810" y="2357160"/>
                    <a:pt x="714428" y="2446028"/>
                  </a:cubicBezTo>
                  <a:cubicBezTo>
                    <a:pt x="711189" y="2469841"/>
                    <a:pt x="708523" y="2493653"/>
                    <a:pt x="705570" y="2517561"/>
                  </a:cubicBezTo>
                  <a:lnTo>
                    <a:pt x="694711" y="2517561"/>
                  </a:lnTo>
                  <a:lnTo>
                    <a:pt x="694711" y="2429741"/>
                  </a:lnTo>
                  <a:cubicBezTo>
                    <a:pt x="646229" y="2415072"/>
                    <a:pt x="608986" y="2420216"/>
                    <a:pt x="568029" y="2450696"/>
                  </a:cubicBezTo>
                  <a:cubicBezTo>
                    <a:pt x="471255" y="2522705"/>
                    <a:pt x="428107" y="2622146"/>
                    <a:pt x="434679" y="2740160"/>
                  </a:cubicBezTo>
                  <a:cubicBezTo>
                    <a:pt x="441632" y="2868462"/>
                    <a:pt x="509164" y="2926660"/>
                    <a:pt x="629655" y="2918754"/>
                  </a:cubicBezTo>
                  <a:cubicBezTo>
                    <a:pt x="724905" y="2912563"/>
                    <a:pt x="811869" y="2824647"/>
                    <a:pt x="808630" y="2738351"/>
                  </a:cubicBezTo>
                  <a:cubicBezTo>
                    <a:pt x="723572" y="2726921"/>
                    <a:pt x="714619" y="2722063"/>
                    <a:pt x="706904" y="2681201"/>
                  </a:cubicBezTo>
                  <a:cubicBezTo>
                    <a:pt x="769006" y="2724825"/>
                    <a:pt x="825966" y="2728826"/>
                    <a:pt x="881592" y="2670723"/>
                  </a:cubicBezTo>
                  <a:cubicBezTo>
                    <a:pt x="892736" y="2659102"/>
                    <a:pt x="919692" y="2663199"/>
                    <a:pt x="946933" y="2658912"/>
                  </a:cubicBezTo>
                  <a:cubicBezTo>
                    <a:pt x="936170" y="2680248"/>
                    <a:pt x="930646" y="2691107"/>
                    <a:pt x="924169" y="2704061"/>
                  </a:cubicBezTo>
                  <a:cubicBezTo>
                    <a:pt x="975889" y="2703203"/>
                    <a:pt x="1011417" y="2675486"/>
                    <a:pt x="1022085" y="2627861"/>
                  </a:cubicBezTo>
                  <a:cubicBezTo>
                    <a:pt x="1031610" y="2585284"/>
                    <a:pt x="1022085" y="2545565"/>
                    <a:pt x="982652" y="2524896"/>
                  </a:cubicBezTo>
                  <a:cubicBezTo>
                    <a:pt x="955696" y="2510799"/>
                    <a:pt x="921978" y="2509655"/>
                    <a:pt x="891307" y="2502893"/>
                  </a:cubicBezTo>
                  <a:cubicBezTo>
                    <a:pt x="881211" y="2500702"/>
                    <a:pt x="870924" y="2499273"/>
                    <a:pt x="860827" y="2497463"/>
                  </a:cubicBezTo>
                  <a:lnTo>
                    <a:pt x="863113" y="2482509"/>
                  </a:lnTo>
                  <a:cubicBezTo>
                    <a:pt x="890450" y="2484605"/>
                    <a:pt x="919025" y="2482509"/>
                    <a:pt x="944933" y="2489939"/>
                  </a:cubicBezTo>
                  <a:cubicBezTo>
                    <a:pt x="979794" y="2499464"/>
                    <a:pt x="988176" y="2480414"/>
                    <a:pt x="992558" y="2454982"/>
                  </a:cubicBezTo>
                  <a:cubicBezTo>
                    <a:pt x="1000845" y="2405642"/>
                    <a:pt x="953601" y="2364780"/>
                    <a:pt x="893117" y="2367638"/>
                  </a:cubicBezTo>
                  <a:cubicBezTo>
                    <a:pt x="877877" y="2368400"/>
                    <a:pt x="862637" y="2369447"/>
                    <a:pt x="847302" y="2370400"/>
                  </a:cubicBezTo>
                  <a:lnTo>
                    <a:pt x="848064" y="2357160"/>
                  </a:lnTo>
                  <a:cubicBezTo>
                    <a:pt x="900832" y="2336110"/>
                    <a:pt x="949314" y="2348683"/>
                    <a:pt x="993606" y="2383735"/>
                  </a:cubicBezTo>
                  <a:close/>
                  <a:moveTo>
                    <a:pt x="1373082" y="4229775"/>
                  </a:moveTo>
                  <a:cubicBezTo>
                    <a:pt x="1331934" y="4277400"/>
                    <a:pt x="1351269" y="4319596"/>
                    <a:pt x="1379178" y="4356839"/>
                  </a:cubicBezTo>
                  <a:cubicBezTo>
                    <a:pt x="1451473" y="4453422"/>
                    <a:pt x="1550628" y="4517907"/>
                    <a:pt x="1661118" y="4558102"/>
                  </a:cubicBezTo>
                  <a:cubicBezTo>
                    <a:pt x="1724650" y="4581153"/>
                    <a:pt x="1795896" y="4589535"/>
                    <a:pt x="1864096" y="4591249"/>
                  </a:cubicBezTo>
                  <a:cubicBezTo>
                    <a:pt x="1932294" y="4592964"/>
                    <a:pt x="1978396" y="4547529"/>
                    <a:pt x="1999065" y="4483521"/>
                  </a:cubicBezTo>
                  <a:cubicBezTo>
                    <a:pt x="2018115" y="4424086"/>
                    <a:pt x="2004685" y="4367983"/>
                    <a:pt x="1952869" y="4331121"/>
                  </a:cubicBezTo>
                  <a:cubicBezTo>
                    <a:pt x="1913359" y="4302718"/>
                    <a:pt x="1870373" y="4279515"/>
                    <a:pt x="1824948" y="4262065"/>
                  </a:cubicBezTo>
                  <a:cubicBezTo>
                    <a:pt x="1767798" y="4240348"/>
                    <a:pt x="1715791" y="4233490"/>
                    <a:pt x="1656927" y="4282639"/>
                  </a:cubicBezTo>
                  <a:cubicBezTo>
                    <a:pt x="1577298" y="4348457"/>
                    <a:pt x="1456044" y="4319405"/>
                    <a:pt x="1373082" y="4229395"/>
                  </a:cubicBezTo>
                  <a:close/>
                  <a:moveTo>
                    <a:pt x="845206" y="3566073"/>
                  </a:moveTo>
                  <a:cubicBezTo>
                    <a:pt x="840348" y="3663990"/>
                    <a:pt x="833110" y="3757240"/>
                    <a:pt x="832062" y="3850585"/>
                  </a:cubicBezTo>
                  <a:cubicBezTo>
                    <a:pt x="831109" y="3928976"/>
                    <a:pt x="871781" y="3975553"/>
                    <a:pt x="939123" y="3984506"/>
                  </a:cubicBezTo>
                  <a:cubicBezTo>
                    <a:pt x="1047517" y="3998889"/>
                    <a:pt x="1118098" y="3965456"/>
                    <a:pt x="1141529" y="3887256"/>
                  </a:cubicBezTo>
                  <a:cubicBezTo>
                    <a:pt x="1157817" y="3832678"/>
                    <a:pt x="1171723" y="3777338"/>
                    <a:pt x="1185249" y="3721997"/>
                  </a:cubicBezTo>
                  <a:cubicBezTo>
                    <a:pt x="1187821" y="3711234"/>
                    <a:pt x="1188201" y="3693422"/>
                    <a:pt x="1181820" y="3687898"/>
                  </a:cubicBezTo>
                  <a:cubicBezTo>
                    <a:pt x="1087046" y="3608269"/>
                    <a:pt x="981319" y="3557024"/>
                    <a:pt x="845206" y="3565692"/>
                  </a:cubicBezTo>
                  <a:close/>
                  <a:moveTo>
                    <a:pt x="925216" y="4266732"/>
                  </a:moveTo>
                  <a:cubicBezTo>
                    <a:pt x="937123" y="4277972"/>
                    <a:pt x="947028" y="4287211"/>
                    <a:pt x="956744" y="4296546"/>
                  </a:cubicBezTo>
                  <a:cubicBezTo>
                    <a:pt x="979604" y="4318168"/>
                    <a:pt x="989034" y="4343599"/>
                    <a:pt x="960744" y="4365030"/>
                  </a:cubicBezTo>
                  <a:cubicBezTo>
                    <a:pt x="938552" y="4381985"/>
                    <a:pt x="921025" y="4424276"/>
                    <a:pt x="879592" y="4384080"/>
                  </a:cubicBezTo>
                  <a:cubicBezTo>
                    <a:pt x="857112" y="4362173"/>
                    <a:pt x="823680" y="4348838"/>
                    <a:pt x="792914" y="4338837"/>
                  </a:cubicBezTo>
                  <a:cubicBezTo>
                    <a:pt x="753480" y="4325978"/>
                    <a:pt x="711666" y="4320358"/>
                    <a:pt x="669089" y="4311119"/>
                  </a:cubicBezTo>
                  <a:cubicBezTo>
                    <a:pt x="715000" y="4245587"/>
                    <a:pt x="748432" y="4232537"/>
                    <a:pt x="857303" y="4229775"/>
                  </a:cubicBezTo>
                  <a:cubicBezTo>
                    <a:pt x="839396" y="4215488"/>
                    <a:pt x="816155" y="4193485"/>
                    <a:pt x="799105" y="4197581"/>
                  </a:cubicBezTo>
                  <a:cubicBezTo>
                    <a:pt x="712714" y="4217964"/>
                    <a:pt x="627655" y="4244158"/>
                    <a:pt x="565743" y="4315120"/>
                  </a:cubicBezTo>
                  <a:cubicBezTo>
                    <a:pt x="519928" y="4367888"/>
                    <a:pt x="522880" y="4426657"/>
                    <a:pt x="571458" y="4476282"/>
                  </a:cubicBezTo>
                  <a:cubicBezTo>
                    <a:pt x="613463" y="4519336"/>
                    <a:pt x="665755" y="4540195"/>
                    <a:pt x="723858" y="4547148"/>
                  </a:cubicBezTo>
                  <a:cubicBezTo>
                    <a:pt x="905500" y="4568865"/>
                    <a:pt x="1113335" y="4412274"/>
                    <a:pt x="1144672" y="4229490"/>
                  </a:cubicBezTo>
                  <a:cubicBezTo>
                    <a:pt x="1147816" y="4210440"/>
                    <a:pt x="1139338" y="4190056"/>
                    <a:pt x="1135147" y="4160528"/>
                  </a:cubicBezTo>
                  <a:cubicBezTo>
                    <a:pt x="1074759" y="4241110"/>
                    <a:pt x="1074759" y="4241110"/>
                    <a:pt x="925216" y="4266352"/>
                  </a:cubicBezTo>
                  <a:close/>
                  <a:moveTo>
                    <a:pt x="1348793" y="3741333"/>
                  </a:moveTo>
                  <a:cubicBezTo>
                    <a:pt x="1359842" y="3796578"/>
                    <a:pt x="1374130" y="3841060"/>
                    <a:pt x="1376511" y="3886113"/>
                  </a:cubicBezTo>
                  <a:cubicBezTo>
                    <a:pt x="1379844" y="3949168"/>
                    <a:pt x="1413468" y="3989555"/>
                    <a:pt x="1461664" y="4020511"/>
                  </a:cubicBezTo>
                  <a:cubicBezTo>
                    <a:pt x="1518814" y="4057468"/>
                    <a:pt x="1581489" y="4062612"/>
                    <a:pt x="1642639" y="4030798"/>
                  </a:cubicBezTo>
                  <a:cubicBezTo>
                    <a:pt x="1698551" y="4002223"/>
                    <a:pt x="1712934" y="3949550"/>
                    <a:pt x="1712172" y="3889923"/>
                  </a:cubicBezTo>
                  <a:cubicBezTo>
                    <a:pt x="1711220" y="3821724"/>
                    <a:pt x="1713505" y="3753525"/>
                    <a:pt x="1713505" y="3685231"/>
                  </a:cubicBezTo>
                  <a:cubicBezTo>
                    <a:pt x="1713505" y="3662371"/>
                    <a:pt x="1710743" y="3639416"/>
                    <a:pt x="1708743" y="3609983"/>
                  </a:cubicBezTo>
                  <a:cubicBezTo>
                    <a:pt x="1588347" y="3666276"/>
                    <a:pt x="1496907" y="3776957"/>
                    <a:pt x="1348793" y="3740952"/>
                  </a:cubicBezTo>
                  <a:close/>
                  <a:moveTo>
                    <a:pt x="1703028" y="4014129"/>
                  </a:moveTo>
                  <a:cubicBezTo>
                    <a:pt x="1589966" y="4102426"/>
                    <a:pt x="1491287" y="4080804"/>
                    <a:pt x="1401086" y="3999842"/>
                  </a:cubicBezTo>
                  <a:cubicBezTo>
                    <a:pt x="1401086" y="4066517"/>
                    <a:pt x="1402038" y="4130906"/>
                    <a:pt x="1401086" y="4195200"/>
                  </a:cubicBezTo>
                  <a:cubicBezTo>
                    <a:pt x="1400323" y="4235585"/>
                    <a:pt x="1419183" y="4261112"/>
                    <a:pt x="1454235" y="4276638"/>
                  </a:cubicBezTo>
                  <a:cubicBezTo>
                    <a:pt x="1506394" y="4301413"/>
                    <a:pt x="1566316" y="4304194"/>
                    <a:pt x="1620541" y="4284353"/>
                  </a:cubicBezTo>
                  <a:cubicBezTo>
                    <a:pt x="1645211" y="4274828"/>
                    <a:pt x="1679501" y="4254064"/>
                    <a:pt x="1683311" y="4233490"/>
                  </a:cubicBezTo>
                  <a:cubicBezTo>
                    <a:pt x="1695789" y="4164910"/>
                    <a:pt x="1696741" y="4093663"/>
                    <a:pt x="1703028" y="4013748"/>
                  </a:cubicBezTo>
                  <a:close/>
                  <a:moveTo>
                    <a:pt x="826728" y="3942215"/>
                  </a:moveTo>
                  <a:cubicBezTo>
                    <a:pt x="832633" y="4022987"/>
                    <a:pt x="834634" y="4090996"/>
                    <a:pt x="844063" y="4158052"/>
                  </a:cubicBezTo>
                  <a:cubicBezTo>
                    <a:pt x="848254" y="4183569"/>
                    <a:pt x="862485" y="4206353"/>
                    <a:pt x="883592" y="4221298"/>
                  </a:cubicBezTo>
                  <a:cubicBezTo>
                    <a:pt x="937123" y="4252540"/>
                    <a:pt x="996273" y="4251207"/>
                    <a:pt x="1051137" y="4222251"/>
                  </a:cubicBezTo>
                  <a:cubicBezTo>
                    <a:pt x="1069330" y="4212726"/>
                    <a:pt x="1090761" y="4192913"/>
                    <a:pt x="1094094" y="4174626"/>
                  </a:cubicBezTo>
                  <a:cubicBezTo>
                    <a:pt x="1106287" y="4108903"/>
                    <a:pt x="1111525" y="4041847"/>
                    <a:pt x="1119717" y="3971838"/>
                  </a:cubicBezTo>
                  <a:cubicBezTo>
                    <a:pt x="1017704" y="4015177"/>
                    <a:pt x="923597" y="4033655"/>
                    <a:pt x="826537" y="3941835"/>
                  </a:cubicBezTo>
                  <a:close/>
                  <a:moveTo>
                    <a:pt x="1134671" y="2167422"/>
                  </a:moveTo>
                  <a:cubicBezTo>
                    <a:pt x="1066948" y="2123703"/>
                    <a:pt x="1013513" y="2087698"/>
                    <a:pt x="958363" y="2054551"/>
                  </a:cubicBezTo>
                  <a:cubicBezTo>
                    <a:pt x="944056" y="2047931"/>
                    <a:pt x="928150" y="2045578"/>
                    <a:pt x="912548" y="2047788"/>
                  </a:cubicBezTo>
                  <a:cubicBezTo>
                    <a:pt x="813678" y="2055027"/>
                    <a:pt x="730239" y="2191997"/>
                    <a:pt x="755290" y="2297343"/>
                  </a:cubicBezTo>
                  <a:cubicBezTo>
                    <a:pt x="792247" y="2274674"/>
                    <a:pt x="831490" y="2252290"/>
                    <a:pt x="868066" y="2226953"/>
                  </a:cubicBezTo>
                  <a:cubicBezTo>
                    <a:pt x="879582" y="2218467"/>
                    <a:pt x="887259" y="2205760"/>
                    <a:pt x="889402" y="2191616"/>
                  </a:cubicBezTo>
                  <a:cubicBezTo>
                    <a:pt x="893974" y="2134466"/>
                    <a:pt x="894355" y="2131132"/>
                    <a:pt x="953505" y="2143419"/>
                  </a:cubicBezTo>
                  <a:cubicBezTo>
                    <a:pt x="972555" y="2147420"/>
                    <a:pt x="989129" y="2164374"/>
                    <a:pt x="1007131" y="2174756"/>
                  </a:cubicBezTo>
                  <a:cubicBezTo>
                    <a:pt x="1018085" y="2181043"/>
                    <a:pt x="1030467" y="2191901"/>
                    <a:pt x="1040945" y="2190568"/>
                  </a:cubicBezTo>
                  <a:cubicBezTo>
                    <a:pt x="1067996" y="2186567"/>
                    <a:pt x="1094476" y="2177328"/>
                    <a:pt x="1134480" y="2167041"/>
                  </a:cubicBezTo>
                  <a:close/>
                  <a:moveTo>
                    <a:pt x="2035831" y="2216667"/>
                  </a:moveTo>
                  <a:cubicBezTo>
                    <a:pt x="2045356" y="2219905"/>
                    <a:pt x="2050119" y="2221715"/>
                    <a:pt x="2054881" y="2222762"/>
                  </a:cubicBezTo>
                  <a:cubicBezTo>
                    <a:pt x="2139654" y="2242384"/>
                    <a:pt x="2166324" y="2302010"/>
                    <a:pt x="2123937" y="2378020"/>
                  </a:cubicBezTo>
                  <a:cubicBezTo>
                    <a:pt x="2105745" y="2410500"/>
                    <a:pt x="2102316" y="2439933"/>
                    <a:pt x="2134415" y="2466888"/>
                  </a:cubicBezTo>
                  <a:cubicBezTo>
                    <a:pt x="2148893" y="2478985"/>
                    <a:pt x="2160514" y="2494415"/>
                    <a:pt x="2173848" y="2508036"/>
                  </a:cubicBezTo>
                  <a:cubicBezTo>
                    <a:pt x="2199852" y="2534611"/>
                    <a:pt x="2226236" y="2560328"/>
                    <a:pt x="2198614" y="2601858"/>
                  </a:cubicBezTo>
                  <a:cubicBezTo>
                    <a:pt x="2195280" y="2606906"/>
                    <a:pt x="2203376" y="2619383"/>
                    <a:pt x="2206996" y="2631099"/>
                  </a:cubicBezTo>
                  <a:cubicBezTo>
                    <a:pt x="2254621" y="2584712"/>
                    <a:pt x="2259479" y="2535849"/>
                    <a:pt x="2221379" y="2494320"/>
                  </a:cubicBezTo>
                  <a:cubicBezTo>
                    <a:pt x="2180326" y="2449076"/>
                    <a:pt x="2171753" y="2400784"/>
                    <a:pt x="2196518" y="2345730"/>
                  </a:cubicBezTo>
                  <a:cubicBezTo>
                    <a:pt x="2204233" y="2328395"/>
                    <a:pt x="2216425" y="2312011"/>
                    <a:pt x="2219473" y="2293914"/>
                  </a:cubicBezTo>
                  <a:cubicBezTo>
                    <a:pt x="2223188" y="2272102"/>
                    <a:pt x="2227284" y="2244289"/>
                    <a:pt x="2217188" y="2227239"/>
                  </a:cubicBezTo>
                  <a:cubicBezTo>
                    <a:pt x="2163466" y="2136942"/>
                    <a:pt x="2135177" y="2146562"/>
                    <a:pt x="2035641" y="2216285"/>
                  </a:cubicBezTo>
                  <a:close/>
                  <a:moveTo>
                    <a:pt x="2081266" y="2419263"/>
                  </a:moveTo>
                  <a:cubicBezTo>
                    <a:pt x="2093934" y="2395451"/>
                    <a:pt x="2102888" y="2377449"/>
                    <a:pt x="2112793" y="2360018"/>
                  </a:cubicBezTo>
                  <a:cubicBezTo>
                    <a:pt x="2137463" y="2316965"/>
                    <a:pt x="2121556" y="2263625"/>
                    <a:pt x="2074026" y="2248956"/>
                  </a:cubicBezTo>
                  <a:cubicBezTo>
                    <a:pt x="2008114" y="2228668"/>
                    <a:pt x="1941534" y="2232287"/>
                    <a:pt x="1862191" y="2262482"/>
                  </a:cubicBezTo>
                  <a:close/>
                  <a:moveTo>
                    <a:pt x="2674292" y="802585"/>
                  </a:moveTo>
                  <a:cubicBezTo>
                    <a:pt x="2747635" y="758960"/>
                    <a:pt x="2754397" y="620372"/>
                    <a:pt x="2685817" y="578366"/>
                  </a:cubicBezTo>
                  <a:cubicBezTo>
                    <a:pt x="2668387" y="567698"/>
                    <a:pt x="2639050" y="573604"/>
                    <a:pt x="2615904" y="576938"/>
                  </a:cubicBezTo>
                  <a:cubicBezTo>
                    <a:pt x="2610284" y="577795"/>
                    <a:pt x="2601330" y="600655"/>
                    <a:pt x="2604474" y="609894"/>
                  </a:cubicBezTo>
                  <a:cubicBezTo>
                    <a:pt x="2625810" y="674188"/>
                    <a:pt x="2650384" y="737053"/>
                    <a:pt x="2674292" y="802585"/>
                  </a:cubicBezTo>
                  <a:close/>
                  <a:moveTo>
                    <a:pt x="2147178" y="2508227"/>
                  </a:moveTo>
                  <a:cubicBezTo>
                    <a:pt x="2075150" y="2427569"/>
                    <a:pt x="1983901" y="2366428"/>
                    <a:pt x="1881907" y="2330490"/>
                  </a:cubicBezTo>
                  <a:cubicBezTo>
                    <a:pt x="1945915" y="2386783"/>
                    <a:pt x="2002970" y="2445743"/>
                    <a:pt x="2010209" y="2534801"/>
                  </a:cubicBezTo>
                  <a:close/>
                  <a:moveTo>
                    <a:pt x="720810" y="4287783"/>
                  </a:moveTo>
                  <a:cubicBezTo>
                    <a:pt x="779579" y="4315024"/>
                    <a:pt x="839015" y="4344933"/>
                    <a:pt x="900546" y="4369221"/>
                  </a:cubicBezTo>
                  <a:cubicBezTo>
                    <a:pt x="912072" y="4373793"/>
                    <a:pt x="934932" y="4360649"/>
                    <a:pt x="946457" y="4349314"/>
                  </a:cubicBezTo>
                  <a:cubicBezTo>
                    <a:pt x="952362" y="4343695"/>
                    <a:pt x="949505" y="4317882"/>
                    <a:pt x="941980" y="4311785"/>
                  </a:cubicBezTo>
                  <a:cubicBezTo>
                    <a:pt x="917977" y="4292735"/>
                    <a:pt x="891879" y="4271876"/>
                    <a:pt x="863113" y="4262446"/>
                  </a:cubicBezTo>
                  <a:cubicBezTo>
                    <a:pt x="783484" y="4236443"/>
                    <a:pt x="750337" y="4246159"/>
                    <a:pt x="720810" y="4287783"/>
                  </a:cubicBezTo>
                  <a:close/>
                  <a:moveTo>
                    <a:pt x="779198" y="473020"/>
                  </a:moveTo>
                  <a:cubicBezTo>
                    <a:pt x="822060" y="401582"/>
                    <a:pt x="863113" y="333193"/>
                    <a:pt x="904071" y="264803"/>
                  </a:cubicBezTo>
                  <a:cubicBezTo>
                    <a:pt x="855493" y="244610"/>
                    <a:pt x="813517" y="264013"/>
                    <a:pt x="778150" y="323001"/>
                  </a:cubicBezTo>
                  <a:cubicBezTo>
                    <a:pt x="739003" y="388438"/>
                    <a:pt x="738431" y="439968"/>
                    <a:pt x="779198" y="473020"/>
                  </a:cubicBezTo>
                  <a:close/>
                  <a:moveTo>
                    <a:pt x="903594" y="2695012"/>
                  </a:moveTo>
                  <a:lnTo>
                    <a:pt x="886736" y="2683772"/>
                  </a:lnTo>
                  <a:cubicBezTo>
                    <a:pt x="867686" y="2711776"/>
                    <a:pt x="847302" y="2739017"/>
                    <a:pt x="830252" y="2768164"/>
                  </a:cubicBezTo>
                  <a:cubicBezTo>
                    <a:pt x="816231" y="2792776"/>
                    <a:pt x="804163" y="2818437"/>
                    <a:pt x="794152" y="2844935"/>
                  </a:cubicBezTo>
                  <a:cubicBezTo>
                    <a:pt x="790180" y="2859147"/>
                    <a:pt x="787723" y="2873739"/>
                    <a:pt x="786818" y="2888465"/>
                  </a:cubicBezTo>
                  <a:cubicBezTo>
                    <a:pt x="801963" y="2883702"/>
                    <a:pt x="820822" y="2883226"/>
                    <a:pt x="831490" y="2873606"/>
                  </a:cubicBezTo>
                  <a:cubicBezTo>
                    <a:pt x="884164" y="2825885"/>
                    <a:pt x="894927" y="2760544"/>
                    <a:pt x="903594" y="2695012"/>
                  </a:cubicBezTo>
                  <a:close/>
                  <a:moveTo>
                    <a:pt x="747194" y="2883321"/>
                  </a:moveTo>
                  <a:cubicBezTo>
                    <a:pt x="730430" y="2908944"/>
                    <a:pt x="710046" y="2926374"/>
                    <a:pt x="708142" y="2945519"/>
                  </a:cubicBezTo>
                  <a:cubicBezTo>
                    <a:pt x="701093" y="3016671"/>
                    <a:pt x="697569" y="3088394"/>
                    <a:pt x="747194" y="3150593"/>
                  </a:cubicBezTo>
                  <a:close/>
                  <a:moveTo>
                    <a:pt x="761862" y="3108016"/>
                  </a:moveTo>
                  <a:lnTo>
                    <a:pt x="775960" y="3109349"/>
                  </a:lnTo>
                  <a:cubicBezTo>
                    <a:pt x="784818" y="3051437"/>
                    <a:pt x="794248" y="2993621"/>
                    <a:pt x="801772" y="2935518"/>
                  </a:cubicBezTo>
                  <a:cubicBezTo>
                    <a:pt x="802439" y="2929899"/>
                    <a:pt x="792247" y="2920945"/>
                    <a:pt x="784913" y="2917135"/>
                  </a:cubicBezTo>
                  <a:cubicBezTo>
                    <a:pt x="782341" y="2915706"/>
                    <a:pt x="769959" y="2924183"/>
                    <a:pt x="769101" y="2929232"/>
                  </a:cubicBezTo>
                  <a:cubicBezTo>
                    <a:pt x="759672" y="2988668"/>
                    <a:pt x="747385" y="3048390"/>
                    <a:pt x="761862" y="3107635"/>
                  </a:cubicBezTo>
                  <a:close/>
                  <a:moveTo>
                    <a:pt x="1723887" y="2281151"/>
                  </a:moveTo>
                  <a:cubicBezTo>
                    <a:pt x="1840950" y="2327919"/>
                    <a:pt x="1853713" y="2328776"/>
                    <a:pt x="1878097" y="2296486"/>
                  </a:cubicBezTo>
                  <a:cubicBezTo>
                    <a:pt x="1833330" y="2259910"/>
                    <a:pt x="1784752" y="2262577"/>
                    <a:pt x="1723983" y="2281151"/>
                  </a:cubicBezTo>
                  <a:close/>
                  <a:moveTo>
                    <a:pt x="987796" y="2231811"/>
                  </a:moveTo>
                  <a:cubicBezTo>
                    <a:pt x="999892" y="2179328"/>
                    <a:pt x="977795" y="2160945"/>
                    <a:pt x="937789" y="2160850"/>
                  </a:cubicBezTo>
                  <a:cubicBezTo>
                    <a:pt x="928264" y="2160850"/>
                    <a:pt x="911310" y="2173518"/>
                    <a:pt x="910834" y="2181138"/>
                  </a:cubicBezTo>
                  <a:cubicBezTo>
                    <a:pt x="907309" y="2240098"/>
                    <a:pt x="957887" y="2214571"/>
                    <a:pt x="987891" y="22318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49D90C92-F91D-44E7-8871-C3CF23A7A6AC}"/>
                </a:ext>
              </a:extLst>
            </p:cNvPr>
            <p:cNvSpPr/>
            <p:nvPr/>
          </p:nvSpPr>
          <p:spPr>
            <a:xfrm>
              <a:off x="4594289" y="4508273"/>
              <a:ext cx="512371" cy="252283"/>
            </a:xfrm>
            <a:custGeom>
              <a:avLst/>
              <a:gdLst>
                <a:gd name="connsiteX0" fmla="*/ 892927 w 892111"/>
                <a:gd name="connsiteY0" fmla="*/ 240782 h 439260"/>
                <a:gd name="connsiteX1" fmla="*/ 831586 w 892111"/>
                <a:gd name="connsiteY1" fmla="*/ 197919 h 439260"/>
                <a:gd name="connsiteX2" fmla="*/ 692807 w 892111"/>
                <a:gd name="connsiteY2" fmla="*/ 251164 h 439260"/>
                <a:gd name="connsiteX3" fmla="*/ 634514 w 892111"/>
                <a:gd name="connsiteY3" fmla="*/ 318982 h 439260"/>
                <a:gd name="connsiteX4" fmla="*/ 411628 w 892111"/>
                <a:gd name="connsiteY4" fmla="*/ 433282 h 439260"/>
                <a:gd name="connsiteX5" fmla="*/ 256562 w 892111"/>
                <a:gd name="connsiteY5" fmla="*/ 252974 h 439260"/>
                <a:gd name="connsiteX6" fmla="*/ 228463 w 892111"/>
                <a:gd name="connsiteY6" fmla="*/ 172392 h 439260"/>
                <a:gd name="connsiteX7" fmla="*/ 196173 w 892111"/>
                <a:gd name="connsiteY7" fmla="*/ 133340 h 439260"/>
                <a:gd name="connsiteX8" fmla="*/ 82825 w 892111"/>
                <a:gd name="connsiteY8" fmla="*/ 31422 h 439260"/>
                <a:gd name="connsiteX9" fmla="*/ 45678 w 892111"/>
                <a:gd name="connsiteY9" fmla="*/ 20659 h 439260"/>
                <a:gd name="connsiteX10" fmla="*/ 815 w 892111"/>
                <a:gd name="connsiteY10" fmla="*/ 30184 h 439260"/>
                <a:gd name="connsiteX11" fmla="*/ 162740 w 892111"/>
                <a:gd name="connsiteY11" fmla="*/ 42281 h 439260"/>
                <a:gd name="connsiteX12" fmla="*/ 115591 w 892111"/>
                <a:gd name="connsiteY12" fmla="*/ 39709 h 439260"/>
                <a:gd name="connsiteX13" fmla="*/ 803201 w 892111"/>
                <a:gd name="connsiteY13" fmla="*/ 182584 h 439260"/>
                <a:gd name="connsiteX14" fmla="*/ 770340 w 892111"/>
                <a:gd name="connsiteY14" fmla="*/ 163534 h 439260"/>
                <a:gd name="connsiteX15" fmla="*/ 785009 w 892111"/>
                <a:gd name="connsiteY15" fmla="*/ 155533 h 439260"/>
                <a:gd name="connsiteX16" fmla="*/ 892927 w 892111"/>
                <a:gd name="connsiteY16" fmla="*/ 240782 h 439260"/>
                <a:gd name="connsiteX17" fmla="*/ 666041 w 892111"/>
                <a:gd name="connsiteY17" fmla="*/ 240782 h 439260"/>
                <a:gd name="connsiteX18" fmla="*/ 251704 w 892111"/>
                <a:gd name="connsiteY18" fmla="*/ 168868 h 439260"/>
                <a:gd name="connsiteX19" fmla="*/ 296948 w 892111"/>
                <a:gd name="connsiteY19" fmla="*/ 304695 h 439260"/>
                <a:gd name="connsiteX20" fmla="*/ 332285 w 892111"/>
                <a:gd name="connsiteY20" fmla="*/ 329174 h 439260"/>
                <a:gd name="connsiteX21" fmla="*/ 581650 w 892111"/>
                <a:gd name="connsiteY21" fmla="*/ 359368 h 439260"/>
                <a:gd name="connsiteX22" fmla="*/ 333619 w 892111"/>
                <a:gd name="connsiteY22" fmla="*/ 358892 h 439260"/>
                <a:gd name="connsiteX23" fmla="*/ 557075 w 892111"/>
                <a:gd name="connsiteY23" fmla="*/ 376132 h 439260"/>
                <a:gd name="connsiteX24" fmla="*/ 333619 w 892111"/>
                <a:gd name="connsiteY24" fmla="*/ 358892 h 43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111" h="439260">
                  <a:moveTo>
                    <a:pt x="892927" y="240782"/>
                  </a:moveTo>
                  <a:cubicBezTo>
                    <a:pt x="867876" y="222304"/>
                    <a:pt x="846159" y="194490"/>
                    <a:pt x="831586" y="197919"/>
                  </a:cubicBezTo>
                  <a:cubicBezTo>
                    <a:pt x="783066" y="209083"/>
                    <a:pt x="736345" y="226999"/>
                    <a:pt x="692807" y="251164"/>
                  </a:cubicBezTo>
                  <a:cubicBezTo>
                    <a:pt x="668327" y="264880"/>
                    <a:pt x="650801" y="293931"/>
                    <a:pt x="634514" y="318982"/>
                  </a:cubicBezTo>
                  <a:cubicBezTo>
                    <a:pt x="570601" y="417661"/>
                    <a:pt x="506498" y="454142"/>
                    <a:pt x="411628" y="433282"/>
                  </a:cubicBezTo>
                  <a:cubicBezTo>
                    <a:pt x="316759" y="412422"/>
                    <a:pt x="281327" y="336509"/>
                    <a:pt x="256562" y="252974"/>
                  </a:cubicBezTo>
                  <a:cubicBezTo>
                    <a:pt x="249199" y="225457"/>
                    <a:pt x="239807" y="198520"/>
                    <a:pt x="228463" y="172392"/>
                  </a:cubicBezTo>
                  <a:cubicBezTo>
                    <a:pt x="221700" y="156533"/>
                    <a:pt x="210480" y="142960"/>
                    <a:pt x="196173" y="133340"/>
                  </a:cubicBezTo>
                  <a:cubicBezTo>
                    <a:pt x="151025" y="107242"/>
                    <a:pt x="101971" y="87430"/>
                    <a:pt x="82825" y="31422"/>
                  </a:cubicBezTo>
                  <a:cubicBezTo>
                    <a:pt x="80349" y="24183"/>
                    <a:pt x="58632" y="21041"/>
                    <a:pt x="45678" y="20659"/>
                  </a:cubicBezTo>
                  <a:cubicBezTo>
                    <a:pt x="32724" y="20278"/>
                    <a:pt x="19770" y="25708"/>
                    <a:pt x="815" y="30184"/>
                  </a:cubicBezTo>
                  <a:cubicBezTo>
                    <a:pt x="38915" y="-14774"/>
                    <a:pt x="100066" y="-9440"/>
                    <a:pt x="162740" y="42281"/>
                  </a:cubicBezTo>
                  <a:lnTo>
                    <a:pt x="115591" y="39709"/>
                  </a:lnTo>
                  <a:cubicBezTo>
                    <a:pt x="168741" y="158010"/>
                    <a:pt x="654516" y="258784"/>
                    <a:pt x="803201" y="182584"/>
                  </a:cubicBezTo>
                  <a:lnTo>
                    <a:pt x="770340" y="163534"/>
                  </a:lnTo>
                  <a:cubicBezTo>
                    <a:pt x="777579" y="159438"/>
                    <a:pt x="781294" y="155533"/>
                    <a:pt x="785009" y="155533"/>
                  </a:cubicBezTo>
                  <a:cubicBezTo>
                    <a:pt x="834920" y="156200"/>
                    <a:pt x="871877" y="183346"/>
                    <a:pt x="892927" y="240782"/>
                  </a:cubicBezTo>
                  <a:close/>
                  <a:moveTo>
                    <a:pt x="666041" y="240782"/>
                  </a:moveTo>
                  <a:lnTo>
                    <a:pt x="251704" y="168868"/>
                  </a:lnTo>
                  <a:cubicBezTo>
                    <a:pt x="265705" y="212112"/>
                    <a:pt x="279041" y="259260"/>
                    <a:pt x="296948" y="304695"/>
                  </a:cubicBezTo>
                  <a:cubicBezTo>
                    <a:pt x="301520" y="316220"/>
                    <a:pt x="323713" y="332031"/>
                    <a:pt x="332285" y="329174"/>
                  </a:cubicBezTo>
                  <a:cubicBezTo>
                    <a:pt x="419820" y="300599"/>
                    <a:pt x="502783" y="301647"/>
                    <a:pt x="581650" y="359368"/>
                  </a:cubicBezTo>
                  <a:close/>
                  <a:moveTo>
                    <a:pt x="333619" y="358892"/>
                  </a:moveTo>
                  <a:cubicBezTo>
                    <a:pt x="386006" y="430139"/>
                    <a:pt x="500402" y="438902"/>
                    <a:pt x="557075" y="376132"/>
                  </a:cubicBezTo>
                  <a:cubicBezTo>
                    <a:pt x="505736" y="321363"/>
                    <a:pt x="405152" y="313648"/>
                    <a:pt x="333619" y="3588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CED4544F-A49B-4C9B-9197-542D050268E5}"/>
                </a:ext>
              </a:extLst>
            </p:cNvPr>
            <p:cNvSpPr/>
            <p:nvPr/>
          </p:nvSpPr>
          <p:spPr>
            <a:xfrm>
              <a:off x="4979235" y="4298424"/>
              <a:ext cx="281093" cy="279227"/>
            </a:xfrm>
            <a:custGeom>
              <a:avLst/>
              <a:gdLst>
                <a:gd name="connsiteX0" fmla="*/ 490239 w 489423"/>
                <a:gd name="connsiteY0" fmla="*/ 485859 h 486174"/>
                <a:gd name="connsiteX1" fmla="*/ 244589 w 489423"/>
                <a:gd name="connsiteY1" fmla="*/ 475095 h 486174"/>
                <a:gd name="connsiteX2" fmla="*/ 12465 w 489423"/>
                <a:gd name="connsiteY2" fmla="*/ 346984 h 486174"/>
                <a:gd name="connsiteX3" fmla="*/ 104000 w 489423"/>
                <a:gd name="connsiteY3" fmla="*/ 56948 h 486174"/>
                <a:gd name="connsiteX4" fmla="*/ 416611 w 489423"/>
                <a:gd name="connsiteY4" fmla="*/ 69806 h 486174"/>
                <a:gd name="connsiteX5" fmla="*/ 397561 w 489423"/>
                <a:gd name="connsiteY5" fmla="*/ 413564 h 486174"/>
                <a:gd name="connsiteX6" fmla="*/ 363270 w 489423"/>
                <a:gd name="connsiteY6" fmla="*/ 444425 h 486174"/>
                <a:gd name="connsiteX7" fmla="*/ 490239 w 489423"/>
                <a:gd name="connsiteY7" fmla="*/ 485859 h 486174"/>
                <a:gd name="connsiteX8" fmla="*/ 20656 w 489423"/>
                <a:gd name="connsiteY8" fmla="*/ 264688 h 486174"/>
                <a:gd name="connsiteX9" fmla="*/ 244303 w 489423"/>
                <a:gd name="connsiteY9" fmla="*/ 459188 h 486174"/>
                <a:gd name="connsiteX10" fmla="*/ 438137 w 489423"/>
                <a:gd name="connsiteY10" fmla="*/ 251258 h 486174"/>
                <a:gd name="connsiteX11" fmla="*/ 260496 w 489423"/>
                <a:gd name="connsiteY11" fmla="*/ 38183 h 486174"/>
                <a:gd name="connsiteX12" fmla="*/ 20656 w 489423"/>
                <a:gd name="connsiteY12" fmla="*/ 264688 h 48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9423" h="486174">
                  <a:moveTo>
                    <a:pt x="490239" y="485859"/>
                  </a:moveTo>
                  <a:cubicBezTo>
                    <a:pt x="409276" y="482048"/>
                    <a:pt x="326980" y="475381"/>
                    <a:pt x="244589" y="475095"/>
                  </a:cubicBezTo>
                  <a:cubicBezTo>
                    <a:pt x="122669" y="474524"/>
                    <a:pt x="42183" y="432233"/>
                    <a:pt x="12465" y="346984"/>
                  </a:cubicBezTo>
                  <a:cubicBezTo>
                    <a:pt x="-20872" y="251734"/>
                    <a:pt x="19704" y="122861"/>
                    <a:pt x="104000" y="56948"/>
                  </a:cubicBezTo>
                  <a:cubicBezTo>
                    <a:pt x="207632" y="-24015"/>
                    <a:pt x="338886" y="-18586"/>
                    <a:pt x="416611" y="69806"/>
                  </a:cubicBezTo>
                  <a:cubicBezTo>
                    <a:pt x="496335" y="160484"/>
                    <a:pt x="487762" y="323171"/>
                    <a:pt x="397561" y="413564"/>
                  </a:cubicBezTo>
                  <a:cubicBezTo>
                    <a:pt x="387083" y="424136"/>
                    <a:pt x="372605" y="430613"/>
                    <a:pt x="363270" y="444425"/>
                  </a:cubicBezTo>
                  <a:cubicBezTo>
                    <a:pt x="411848" y="459188"/>
                    <a:pt x="461092" y="452997"/>
                    <a:pt x="490239" y="485859"/>
                  </a:cubicBezTo>
                  <a:close/>
                  <a:moveTo>
                    <a:pt x="20656" y="264688"/>
                  </a:moveTo>
                  <a:cubicBezTo>
                    <a:pt x="17799" y="386036"/>
                    <a:pt x="95237" y="453378"/>
                    <a:pt x="244303" y="459188"/>
                  </a:cubicBezTo>
                  <a:cubicBezTo>
                    <a:pt x="351079" y="463379"/>
                    <a:pt x="433660" y="374797"/>
                    <a:pt x="438137" y="251258"/>
                  </a:cubicBezTo>
                  <a:cubicBezTo>
                    <a:pt x="442233" y="137624"/>
                    <a:pt x="361175" y="39136"/>
                    <a:pt x="260496" y="38183"/>
                  </a:cubicBezTo>
                  <a:cubicBezTo>
                    <a:pt x="159817" y="37231"/>
                    <a:pt x="13227" y="110478"/>
                    <a:pt x="20656" y="2646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C721D955-3CFD-4611-9EC0-171CD7D3144B}"/>
                </a:ext>
              </a:extLst>
            </p:cNvPr>
            <p:cNvSpPr/>
            <p:nvPr/>
          </p:nvSpPr>
          <p:spPr>
            <a:xfrm>
              <a:off x="4489528" y="4205592"/>
              <a:ext cx="301044" cy="273319"/>
            </a:xfrm>
            <a:custGeom>
              <a:avLst/>
              <a:gdLst>
                <a:gd name="connsiteX0" fmla="*/ 2434 w 524160"/>
                <a:gd name="connsiteY0" fmla="*/ 312117 h 475887"/>
                <a:gd name="connsiteX1" fmla="*/ 92731 w 524160"/>
                <a:gd name="connsiteY1" fmla="*/ 331167 h 475887"/>
                <a:gd name="connsiteX2" fmla="*/ 116353 w 524160"/>
                <a:gd name="connsiteY2" fmla="*/ 145429 h 475887"/>
                <a:gd name="connsiteX3" fmla="*/ 337238 w 524160"/>
                <a:gd name="connsiteY3" fmla="*/ 2554 h 475887"/>
                <a:gd name="connsiteX4" fmla="*/ 522309 w 524160"/>
                <a:gd name="connsiteY4" fmla="*/ 207532 h 475887"/>
                <a:gd name="connsiteX5" fmla="*/ 458015 w 524160"/>
                <a:gd name="connsiteY5" fmla="*/ 417082 h 475887"/>
                <a:gd name="connsiteX6" fmla="*/ 178647 w 524160"/>
                <a:gd name="connsiteY6" fmla="*/ 422607 h 475887"/>
                <a:gd name="connsiteX7" fmla="*/ 94922 w 524160"/>
                <a:gd name="connsiteY7" fmla="*/ 360980 h 475887"/>
                <a:gd name="connsiteX8" fmla="*/ 815 w 524160"/>
                <a:gd name="connsiteY8" fmla="*/ 324499 h 475887"/>
                <a:gd name="connsiteX9" fmla="*/ 503354 w 524160"/>
                <a:gd name="connsiteY9" fmla="*/ 260396 h 475887"/>
                <a:gd name="connsiteX10" fmla="*/ 306663 w 524160"/>
                <a:gd name="connsiteY10" fmla="*/ 38178 h 475887"/>
                <a:gd name="connsiteX11" fmla="*/ 118258 w 524160"/>
                <a:gd name="connsiteY11" fmla="*/ 257253 h 475887"/>
                <a:gd name="connsiteX12" fmla="*/ 324094 w 524160"/>
                <a:gd name="connsiteY12" fmla="*/ 456135 h 475887"/>
                <a:gd name="connsiteX13" fmla="*/ 503354 w 524160"/>
                <a:gd name="connsiteY13" fmla="*/ 260396 h 4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160" h="475887">
                  <a:moveTo>
                    <a:pt x="2434" y="312117"/>
                  </a:moveTo>
                  <a:lnTo>
                    <a:pt x="92731" y="331167"/>
                  </a:lnTo>
                  <a:cubicBezTo>
                    <a:pt x="99685" y="270207"/>
                    <a:pt x="96160" y="203722"/>
                    <a:pt x="116353" y="145429"/>
                  </a:cubicBezTo>
                  <a:cubicBezTo>
                    <a:pt x="155882" y="31129"/>
                    <a:pt x="233416" y="-12495"/>
                    <a:pt x="337238" y="2554"/>
                  </a:cubicBezTo>
                  <a:cubicBezTo>
                    <a:pt x="422963" y="14842"/>
                    <a:pt x="510879" y="111330"/>
                    <a:pt x="522309" y="207532"/>
                  </a:cubicBezTo>
                  <a:cubicBezTo>
                    <a:pt x="531834" y="286780"/>
                    <a:pt x="517070" y="358503"/>
                    <a:pt x="458015" y="417082"/>
                  </a:cubicBezTo>
                  <a:cubicBezTo>
                    <a:pt x="381815" y="492806"/>
                    <a:pt x="273039" y="495378"/>
                    <a:pt x="178647" y="422607"/>
                  </a:cubicBezTo>
                  <a:cubicBezTo>
                    <a:pt x="151215" y="401461"/>
                    <a:pt x="125021" y="377649"/>
                    <a:pt x="94922" y="360980"/>
                  </a:cubicBezTo>
                  <a:cubicBezTo>
                    <a:pt x="64823" y="344311"/>
                    <a:pt x="32343" y="336310"/>
                    <a:pt x="815" y="324499"/>
                  </a:cubicBezTo>
                  <a:close/>
                  <a:moveTo>
                    <a:pt x="503354" y="260396"/>
                  </a:moveTo>
                  <a:cubicBezTo>
                    <a:pt x="504687" y="145334"/>
                    <a:pt x="410009" y="38463"/>
                    <a:pt x="306663" y="38178"/>
                  </a:cubicBezTo>
                  <a:cubicBezTo>
                    <a:pt x="207698" y="38178"/>
                    <a:pt x="120258" y="139619"/>
                    <a:pt x="118258" y="257253"/>
                  </a:cubicBezTo>
                  <a:cubicBezTo>
                    <a:pt x="116448" y="363266"/>
                    <a:pt x="211413" y="455087"/>
                    <a:pt x="324094" y="456135"/>
                  </a:cubicBezTo>
                  <a:cubicBezTo>
                    <a:pt x="420010" y="456897"/>
                    <a:pt x="501830" y="367267"/>
                    <a:pt x="503354" y="2603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508FD49C-AECD-4F69-8B14-AC5B29FA730B}"/>
                </a:ext>
              </a:extLst>
            </p:cNvPr>
            <p:cNvSpPr/>
            <p:nvPr/>
          </p:nvSpPr>
          <p:spPr>
            <a:xfrm>
              <a:off x="4572626" y="4057472"/>
              <a:ext cx="123992" cy="95992"/>
            </a:xfrm>
            <a:custGeom>
              <a:avLst/>
              <a:gdLst>
                <a:gd name="connsiteX0" fmla="*/ 815 w 215888"/>
                <a:gd name="connsiteY0" fmla="*/ 166820 h 167136"/>
                <a:gd name="connsiteX1" fmla="*/ 159406 w 215888"/>
                <a:gd name="connsiteY1" fmla="*/ -58 h 167136"/>
                <a:gd name="connsiteX2" fmla="*/ 206364 w 215888"/>
                <a:gd name="connsiteY2" fmla="*/ 13087 h 167136"/>
                <a:gd name="connsiteX3" fmla="*/ 194744 w 215888"/>
                <a:gd name="connsiteY3" fmla="*/ 53759 h 167136"/>
                <a:gd name="connsiteX4" fmla="*/ 13769 w 215888"/>
                <a:gd name="connsiteY4" fmla="*/ 163392 h 167136"/>
                <a:gd name="connsiteX5" fmla="*/ 815 w 215888"/>
                <a:gd name="connsiteY5" fmla="*/ 166820 h 16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888" h="167136">
                  <a:moveTo>
                    <a:pt x="815" y="166820"/>
                  </a:moveTo>
                  <a:cubicBezTo>
                    <a:pt x="18341" y="75761"/>
                    <a:pt x="86063" y="4419"/>
                    <a:pt x="159406" y="-58"/>
                  </a:cubicBezTo>
                  <a:cubicBezTo>
                    <a:pt x="176132" y="-1505"/>
                    <a:pt x="192820" y="3162"/>
                    <a:pt x="206364" y="13087"/>
                  </a:cubicBezTo>
                  <a:cubicBezTo>
                    <a:pt x="223509" y="28803"/>
                    <a:pt x="219128" y="56235"/>
                    <a:pt x="194744" y="53759"/>
                  </a:cubicBezTo>
                  <a:cubicBezTo>
                    <a:pt x="104637" y="44234"/>
                    <a:pt x="54440" y="94431"/>
                    <a:pt x="13769" y="163392"/>
                  </a:cubicBezTo>
                  <a:cubicBezTo>
                    <a:pt x="12626" y="165201"/>
                    <a:pt x="8149" y="165011"/>
                    <a:pt x="815" y="166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B62521CF-9589-4823-BA29-8D1988142785}"/>
                </a:ext>
              </a:extLst>
            </p:cNvPr>
            <p:cNvSpPr/>
            <p:nvPr/>
          </p:nvSpPr>
          <p:spPr>
            <a:xfrm>
              <a:off x="4781937" y="4481296"/>
              <a:ext cx="129425" cy="97786"/>
            </a:xfrm>
            <a:custGeom>
              <a:avLst/>
              <a:gdLst>
                <a:gd name="connsiteX0" fmla="*/ 222162 w 225347"/>
                <a:gd name="connsiteY0" fmla="*/ 71345 h 170259"/>
                <a:gd name="connsiteX1" fmla="*/ 184062 w 225347"/>
                <a:gd name="connsiteY1" fmla="*/ 51152 h 170259"/>
                <a:gd name="connsiteX2" fmla="*/ 62142 w 225347"/>
                <a:gd name="connsiteY2" fmla="*/ 26196 h 170259"/>
                <a:gd name="connsiteX3" fmla="*/ 18232 w 225347"/>
                <a:gd name="connsiteY3" fmla="*/ 52485 h 170259"/>
                <a:gd name="connsiteX4" fmla="*/ 38806 w 225347"/>
                <a:gd name="connsiteY4" fmla="*/ 100110 h 170259"/>
                <a:gd name="connsiteX5" fmla="*/ 196350 w 225347"/>
                <a:gd name="connsiteY5" fmla="*/ 144401 h 170259"/>
                <a:gd name="connsiteX6" fmla="*/ 226163 w 225347"/>
                <a:gd name="connsiteY6" fmla="*/ 146593 h 170259"/>
                <a:gd name="connsiteX7" fmla="*/ 204160 w 225347"/>
                <a:gd name="connsiteY7" fmla="*/ 163547 h 170259"/>
                <a:gd name="connsiteX8" fmla="*/ 4802 w 225347"/>
                <a:gd name="connsiteY8" fmla="*/ 88585 h 170259"/>
                <a:gd name="connsiteX9" fmla="*/ 14327 w 225347"/>
                <a:gd name="connsiteY9" fmla="*/ 23910 h 170259"/>
                <a:gd name="connsiteX10" fmla="*/ 222162 w 225347"/>
                <a:gd name="connsiteY10" fmla="*/ 71345 h 17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347" h="170259">
                  <a:moveTo>
                    <a:pt x="222162" y="71345"/>
                  </a:moveTo>
                  <a:cubicBezTo>
                    <a:pt x="204350" y="61820"/>
                    <a:pt x="195016" y="53724"/>
                    <a:pt x="184062" y="51152"/>
                  </a:cubicBezTo>
                  <a:cubicBezTo>
                    <a:pt x="144067" y="39941"/>
                    <a:pt x="103328" y="31607"/>
                    <a:pt x="62142" y="26196"/>
                  </a:cubicBezTo>
                  <a:cubicBezTo>
                    <a:pt x="47664" y="24767"/>
                    <a:pt x="22328" y="39817"/>
                    <a:pt x="18232" y="52485"/>
                  </a:cubicBezTo>
                  <a:cubicBezTo>
                    <a:pt x="14136" y="65153"/>
                    <a:pt x="26805" y="88394"/>
                    <a:pt x="38806" y="100110"/>
                  </a:cubicBezTo>
                  <a:cubicBezTo>
                    <a:pt x="82526" y="142878"/>
                    <a:pt x="137009" y="153926"/>
                    <a:pt x="196350" y="144401"/>
                  </a:cubicBezTo>
                  <a:cubicBezTo>
                    <a:pt x="206227" y="141563"/>
                    <a:pt x="216799" y="142344"/>
                    <a:pt x="226163" y="146593"/>
                  </a:cubicBezTo>
                  <a:cubicBezTo>
                    <a:pt x="219714" y="153307"/>
                    <a:pt x="212304" y="159023"/>
                    <a:pt x="204160" y="163547"/>
                  </a:cubicBezTo>
                  <a:cubicBezTo>
                    <a:pt x="141962" y="185645"/>
                    <a:pt x="34520" y="148021"/>
                    <a:pt x="4802" y="88585"/>
                  </a:cubicBezTo>
                  <a:cubicBezTo>
                    <a:pt x="-3485" y="72012"/>
                    <a:pt x="1849" y="36578"/>
                    <a:pt x="14327" y="23910"/>
                  </a:cubicBezTo>
                  <a:cubicBezTo>
                    <a:pt x="62713" y="-23334"/>
                    <a:pt x="181681" y="1717"/>
                    <a:pt x="222162" y="713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3CE3AC98-7C79-48EF-AF86-77F8E2AF6A8E}"/>
                </a:ext>
              </a:extLst>
            </p:cNvPr>
            <p:cNvSpPr/>
            <p:nvPr/>
          </p:nvSpPr>
          <p:spPr>
            <a:xfrm>
              <a:off x="5209611" y="4142757"/>
              <a:ext cx="95904" cy="103324"/>
            </a:xfrm>
            <a:custGeom>
              <a:avLst/>
              <a:gdLst>
                <a:gd name="connsiteX0" fmla="*/ 147414 w 166982"/>
                <a:gd name="connsiteY0" fmla="*/ 179586 h 179901"/>
                <a:gd name="connsiteX1" fmla="*/ 18445 w 166982"/>
                <a:gd name="connsiteY1" fmla="*/ 58046 h 179901"/>
                <a:gd name="connsiteX2" fmla="*/ 1491 w 166982"/>
                <a:gd name="connsiteY2" fmla="*/ 21756 h 179901"/>
                <a:gd name="connsiteX3" fmla="*/ 36733 w 166982"/>
                <a:gd name="connsiteY3" fmla="*/ 230 h 179901"/>
                <a:gd name="connsiteX4" fmla="*/ 120648 w 166982"/>
                <a:gd name="connsiteY4" fmla="*/ 55284 h 179901"/>
                <a:gd name="connsiteX5" fmla="*/ 167797 w 166982"/>
                <a:gd name="connsiteY5" fmla="*/ 168822 h 1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2" h="179901">
                  <a:moveTo>
                    <a:pt x="147414" y="179586"/>
                  </a:moveTo>
                  <a:cubicBezTo>
                    <a:pt x="128364" y="110624"/>
                    <a:pt x="80167" y="77668"/>
                    <a:pt x="18445" y="58046"/>
                  </a:cubicBezTo>
                  <a:cubicBezTo>
                    <a:pt x="8920" y="55094"/>
                    <a:pt x="-2034" y="30710"/>
                    <a:pt x="1491" y="21756"/>
                  </a:cubicBezTo>
                  <a:cubicBezTo>
                    <a:pt x="5682" y="10993"/>
                    <a:pt x="29304" y="-3295"/>
                    <a:pt x="36733" y="230"/>
                  </a:cubicBezTo>
                  <a:cubicBezTo>
                    <a:pt x="67023" y="14708"/>
                    <a:pt x="102170" y="29662"/>
                    <a:pt x="120648" y="55284"/>
                  </a:cubicBezTo>
                  <a:cubicBezTo>
                    <a:pt x="143985" y="87669"/>
                    <a:pt x="152748" y="130532"/>
                    <a:pt x="167797" y="1688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81E5968D-46E0-44DC-BE1A-98B61F96258C}"/>
                </a:ext>
              </a:extLst>
            </p:cNvPr>
            <p:cNvSpPr/>
            <p:nvPr/>
          </p:nvSpPr>
          <p:spPr>
            <a:xfrm>
              <a:off x="4387065" y="4305819"/>
              <a:ext cx="45718" cy="97758"/>
            </a:xfrm>
            <a:custGeom>
              <a:avLst/>
              <a:gdLst>
                <a:gd name="connsiteX0" fmla="*/ 13484 w 79601"/>
                <a:gd name="connsiteY0" fmla="*/ -316 h 170211"/>
                <a:gd name="connsiteX1" fmla="*/ 57013 w 79601"/>
                <a:gd name="connsiteY1" fmla="*/ 46071 h 170211"/>
                <a:gd name="connsiteX2" fmla="*/ 66538 w 79601"/>
                <a:gd name="connsiteY2" fmla="*/ 169896 h 170211"/>
                <a:gd name="connsiteX3" fmla="*/ 815 w 79601"/>
                <a:gd name="connsiteY3" fmla="*/ 15114 h 17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01" h="170211">
                  <a:moveTo>
                    <a:pt x="13484" y="-316"/>
                  </a:moveTo>
                  <a:cubicBezTo>
                    <a:pt x="28343" y="15019"/>
                    <a:pt x="48250" y="28259"/>
                    <a:pt x="57013" y="46071"/>
                  </a:cubicBezTo>
                  <a:cubicBezTo>
                    <a:pt x="75491" y="84837"/>
                    <a:pt x="93875" y="126176"/>
                    <a:pt x="66538" y="169896"/>
                  </a:cubicBezTo>
                  <a:cubicBezTo>
                    <a:pt x="58632" y="111793"/>
                    <a:pt x="59775" y="51310"/>
                    <a:pt x="815" y="15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7B280A69-AA5B-4726-BD9D-4AAF85D131C0}"/>
                </a:ext>
              </a:extLst>
            </p:cNvPr>
            <p:cNvSpPr/>
            <p:nvPr/>
          </p:nvSpPr>
          <p:spPr>
            <a:xfrm>
              <a:off x="5371873" y="4524341"/>
              <a:ext cx="86708" cy="47019"/>
            </a:xfrm>
            <a:custGeom>
              <a:avLst/>
              <a:gdLst>
                <a:gd name="connsiteX0" fmla="*/ 815 w 150971"/>
                <a:gd name="connsiteY0" fmla="*/ 81551 h 81867"/>
                <a:gd name="connsiteX1" fmla="*/ 151786 w 150971"/>
                <a:gd name="connsiteY1" fmla="*/ 32212 h 81867"/>
                <a:gd name="connsiteX2" fmla="*/ 815 w 150971"/>
                <a:gd name="connsiteY2" fmla="*/ 81551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971" h="81867">
                  <a:moveTo>
                    <a:pt x="815" y="81551"/>
                  </a:moveTo>
                  <a:cubicBezTo>
                    <a:pt x="38915" y="-4174"/>
                    <a:pt x="103780" y="-25891"/>
                    <a:pt x="151786" y="32212"/>
                  </a:cubicBezTo>
                  <a:cubicBezTo>
                    <a:pt x="79968" y="-15699"/>
                    <a:pt x="46059" y="49737"/>
                    <a:pt x="815" y="815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00A2183F-73F3-4309-AE2E-B19BD3E6B002}"/>
                </a:ext>
              </a:extLst>
            </p:cNvPr>
            <p:cNvSpPr/>
            <p:nvPr/>
          </p:nvSpPr>
          <p:spPr>
            <a:xfrm>
              <a:off x="4967230" y="5965809"/>
              <a:ext cx="168097" cy="121015"/>
            </a:xfrm>
            <a:custGeom>
              <a:avLst/>
              <a:gdLst>
                <a:gd name="connsiteX0" fmla="*/ 293496 w 292680"/>
                <a:gd name="connsiteY0" fmla="*/ 55107 h 210705"/>
                <a:gd name="connsiteX1" fmla="*/ 193293 w 292680"/>
                <a:gd name="connsiteY1" fmla="*/ 108828 h 210705"/>
                <a:gd name="connsiteX2" fmla="*/ 121760 w 292680"/>
                <a:gd name="connsiteY2" fmla="*/ 183314 h 210705"/>
                <a:gd name="connsiteX3" fmla="*/ 69372 w 292680"/>
                <a:gd name="connsiteY3" fmla="*/ 203602 h 210705"/>
                <a:gd name="connsiteX4" fmla="*/ 1459 w 292680"/>
                <a:gd name="connsiteY4" fmla="*/ 130926 h 210705"/>
                <a:gd name="connsiteX5" fmla="*/ 218534 w 292680"/>
                <a:gd name="connsiteY5" fmla="*/ 4529 h 210705"/>
                <a:gd name="connsiteX6" fmla="*/ 293496 w 292680"/>
                <a:gd name="connsiteY6" fmla="*/ 55107 h 210705"/>
                <a:gd name="connsiteX7" fmla="*/ 245013 w 292680"/>
                <a:gd name="connsiteY7" fmla="*/ 42535 h 210705"/>
                <a:gd name="connsiteX8" fmla="*/ 205770 w 292680"/>
                <a:gd name="connsiteY8" fmla="*/ 20722 h 210705"/>
                <a:gd name="connsiteX9" fmla="*/ 23557 w 292680"/>
                <a:gd name="connsiteY9" fmla="*/ 131212 h 210705"/>
                <a:gd name="connsiteX10" fmla="*/ 52132 w 292680"/>
                <a:gd name="connsiteY10" fmla="*/ 171694 h 210705"/>
                <a:gd name="connsiteX11" fmla="*/ 104901 w 292680"/>
                <a:gd name="connsiteY11" fmla="*/ 170074 h 210705"/>
                <a:gd name="connsiteX12" fmla="*/ 245013 w 292680"/>
                <a:gd name="connsiteY12" fmla="*/ 42535 h 2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2680" h="210705">
                  <a:moveTo>
                    <a:pt x="293496" y="55107"/>
                  </a:moveTo>
                  <a:cubicBezTo>
                    <a:pt x="250633" y="77491"/>
                    <a:pt x="218915" y="89111"/>
                    <a:pt x="193293" y="108828"/>
                  </a:cubicBezTo>
                  <a:cubicBezTo>
                    <a:pt x="166899" y="131069"/>
                    <a:pt x="142925" y="156044"/>
                    <a:pt x="121760" y="183314"/>
                  </a:cubicBezTo>
                  <a:cubicBezTo>
                    <a:pt x="107282" y="200459"/>
                    <a:pt x="98614" y="221414"/>
                    <a:pt x="69372" y="203602"/>
                  </a:cubicBezTo>
                  <a:cubicBezTo>
                    <a:pt x="40130" y="185790"/>
                    <a:pt x="-5113" y="179599"/>
                    <a:pt x="1459" y="130926"/>
                  </a:cubicBezTo>
                  <a:cubicBezTo>
                    <a:pt x="10984" y="62442"/>
                    <a:pt x="155288" y="-21474"/>
                    <a:pt x="218534" y="4529"/>
                  </a:cubicBezTo>
                  <a:cubicBezTo>
                    <a:pt x="242156" y="14340"/>
                    <a:pt x="261873" y="33295"/>
                    <a:pt x="293496" y="55107"/>
                  </a:cubicBezTo>
                  <a:close/>
                  <a:moveTo>
                    <a:pt x="245013" y="42535"/>
                  </a:moveTo>
                  <a:cubicBezTo>
                    <a:pt x="232898" y="33647"/>
                    <a:pt x="219715" y="26323"/>
                    <a:pt x="205770" y="20722"/>
                  </a:cubicBezTo>
                  <a:cubicBezTo>
                    <a:pt x="148620" y="3196"/>
                    <a:pt x="32320" y="72157"/>
                    <a:pt x="23557" y="131212"/>
                  </a:cubicBezTo>
                  <a:cubicBezTo>
                    <a:pt x="21747" y="143595"/>
                    <a:pt x="38797" y="165502"/>
                    <a:pt x="52132" y="171694"/>
                  </a:cubicBezTo>
                  <a:cubicBezTo>
                    <a:pt x="65467" y="177884"/>
                    <a:pt x="93661" y="179313"/>
                    <a:pt x="104901" y="170074"/>
                  </a:cubicBezTo>
                  <a:cubicBezTo>
                    <a:pt x="152716" y="131117"/>
                    <a:pt x="196436" y="87588"/>
                    <a:pt x="245013" y="425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5AD8FF8F-98FA-420D-8E57-5C7C73A19C19}"/>
                </a:ext>
              </a:extLst>
            </p:cNvPr>
            <p:cNvSpPr/>
            <p:nvPr/>
          </p:nvSpPr>
          <p:spPr>
            <a:xfrm>
              <a:off x="5057523" y="4401942"/>
              <a:ext cx="87048" cy="98447"/>
            </a:xfrm>
            <a:custGeom>
              <a:avLst/>
              <a:gdLst>
                <a:gd name="connsiteX0" fmla="*/ 132567 w 151563"/>
                <a:gd name="connsiteY0" fmla="*/ 142835 h 171410"/>
                <a:gd name="connsiteX1" fmla="*/ 16743 w 151563"/>
                <a:gd name="connsiteY1" fmla="*/ 148741 h 171410"/>
                <a:gd name="connsiteX2" fmla="*/ 43317 w 151563"/>
                <a:gd name="connsiteY2" fmla="*/ 14248 h 171410"/>
                <a:gd name="connsiteX3" fmla="*/ 152379 w 151563"/>
                <a:gd name="connsiteY3" fmla="*/ 42823 h 171410"/>
                <a:gd name="connsiteX4" fmla="*/ 132567 w 151563"/>
                <a:gd name="connsiteY4" fmla="*/ 142835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63" h="171410">
                  <a:moveTo>
                    <a:pt x="132567" y="142835"/>
                  </a:moveTo>
                  <a:cubicBezTo>
                    <a:pt x="83037" y="179316"/>
                    <a:pt x="39698" y="179602"/>
                    <a:pt x="16743" y="148741"/>
                  </a:cubicBezTo>
                  <a:cubicBezTo>
                    <a:pt x="-12785" y="109307"/>
                    <a:pt x="264" y="43489"/>
                    <a:pt x="43317" y="14248"/>
                  </a:cubicBezTo>
                  <a:cubicBezTo>
                    <a:pt x="82370" y="-12136"/>
                    <a:pt x="120946" y="-2707"/>
                    <a:pt x="152379" y="42823"/>
                  </a:cubicBezTo>
                  <a:cubicBezTo>
                    <a:pt x="113612" y="68159"/>
                    <a:pt x="80370" y="96639"/>
                    <a:pt x="132567" y="142835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AFB7EE0A-3C49-4D47-85BA-09DAED270A88}"/>
                </a:ext>
              </a:extLst>
            </p:cNvPr>
            <p:cNvSpPr/>
            <p:nvPr/>
          </p:nvSpPr>
          <p:spPr>
            <a:xfrm>
              <a:off x="5017633" y="4366005"/>
              <a:ext cx="162396" cy="167073"/>
            </a:xfrm>
            <a:custGeom>
              <a:avLst/>
              <a:gdLst>
                <a:gd name="connsiteX0" fmla="*/ 279650 w 282754"/>
                <a:gd name="connsiteY0" fmla="*/ 157782 h 290898"/>
                <a:gd name="connsiteX1" fmla="*/ 152205 w 282754"/>
                <a:gd name="connsiteY1" fmla="*/ 19003 h 290898"/>
                <a:gd name="connsiteX2" fmla="*/ 23427 w 282754"/>
                <a:gd name="connsiteY2" fmla="*/ 121683 h 290898"/>
                <a:gd name="connsiteX3" fmla="*/ 81339 w 282754"/>
                <a:gd name="connsiteY3" fmla="*/ 255033 h 290898"/>
                <a:gd name="connsiteX4" fmla="*/ 273173 w 282754"/>
                <a:gd name="connsiteY4" fmla="*/ 173404 h 290898"/>
                <a:gd name="connsiteX5" fmla="*/ 117820 w 282754"/>
                <a:gd name="connsiteY5" fmla="*/ 289513 h 290898"/>
                <a:gd name="connsiteX6" fmla="*/ 1996 w 282754"/>
                <a:gd name="connsiteY6" fmla="*/ 135494 h 290898"/>
                <a:gd name="connsiteX7" fmla="*/ 180018 w 282754"/>
                <a:gd name="connsiteY7" fmla="*/ 2144 h 290898"/>
                <a:gd name="connsiteX8" fmla="*/ 279650 w 282754"/>
                <a:gd name="connsiteY8" fmla="*/ 157782 h 29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754" h="290898">
                  <a:moveTo>
                    <a:pt x="279650" y="157782"/>
                  </a:moveTo>
                  <a:cubicBezTo>
                    <a:pt x="245741" y="50436"/>
                    <a:pt x="213927" y="17289"/>
                    <a:pt x="152205" y="19003"/>
                  </a:cubicBezTo>
                  <a:cubicBezTo>
                    <a:pt x="96388" y="20527"/>
                    <a:pt x="36286" y="68438"/>
                    <a:pt x="23427" y="121683"/>
                  </a:cubicBezTo>
                  <a:cubicBezTo>
                    <a:pt x="9997" y="176832"/>
                    <a:pt x="30571" y="229315"/>
                    <a:pt x="81339" y="255033"/>
                  </a:cubicBezTo>
                  <a:cubicBezTo>
                    <a:pt x="169922" y="299134"/>
                    <a:pt x="224214" y="245508"/>
                    <a:pt x="273173" y="173404"/>
                  </a:cubicBezTo>
                  <a:cubicBezTo>
                    <a:pt x="267458" y="247127"/>
                    <a:pt x="193163" y="298752"/>
                    <a:pt x="117820" y="289513"/>
                  </a:cubicBezTo>
                  <a:cubicBezTo>
                    <a:pt x="45716" y="280655"/>
                    <a:pt x="-7910" y="209408"/>
                    <a:pt x="1996" y="135494"/>
                  </a:cubicBezTo>
                  <a:cubicBezTo>
                    <a:pt x="12950" y="52722"/>
                    <a:pt x="102484" y="-14144"/>
                    <a:pt x="180018" y="2144"/>
                  </a:cubicBezTo>
                  <a:cubicBezTo>
                    <a:pt x="252885" y="17670"/>
                    <a:pt x="297462" y="82440"/>
                    <a:pt x="279650" y="1577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B80D056F-9BF3-4AF1-BB3D-77242F779BC9}"/>
                </a:ext>
              </a:extLst>
            </p:cNvPr>
            <p:cNvSpPr/>
            <p:nvPr/>
          </p:nvSpPr>
          <p:spPr>
            <a:xfrm>
              <a:off x="4596467" y="4276275"/>
              <a:ext cx="161615" cy="163189"/>
            </a:xfrm>
            <a:custGeom>
              <a:avLst/>
              <a:gdLst>
                <a:gd name="connsiteX0" fmla="*/ 137707 w 281395"/>
                <a:gd name="connsiteY0" fmla="*/ -311 h 284135"/>
                <a:gd name="connsiteX1" fmla="*/ 282211 w 281395"/>
                <a:gd name="connsiteY1" fmla="*/ 143793 h 284135"/>
                <a:gd name="connsiteX2" fmla="*/ 282201 w 281395"/>
                <a:gd name="connsiteY2" fmla="*/ 145612 h 284135"/>
                <a:gd name="connsiteX3" fmla="*/ 139326 w 281395"/>
                <a:gd name="connsiteY3" fmla="*/ 283820 h 284135"/>
                <a:gd name="connsiteX4" fmla="*/ 833 w 281395"/>
                <a:gd name="connsiteY4" fmla="*/ 137230 h 284135"/>
                <a:gd name="connsiteX5" fmla="*/ 137707 w 281395"/>
                <a:gd name="connsiteY5" fmla="*/ -311 h 284135"/>
                <a:gd name="connsiteX6" fmla="*/ 21026 w 281395"/>
                <a:gd name="connsiteY6" fmla="*/ 143517 h 284135"/>
                <a:gd name="connsiteX7" fmla="*/ 137326 w 281395"/>
                <a:gd name="connsiteY7" fmla="*/ 266103 h 284135"/>
                <a:gd name="connsiteX8" fmla="*/ 261151 w 281395"/>
                <a:gd name="connsiteY8" fmla="*/ 140850 h 284135"/>
                <a:gd name="connsiteX9" fmla="*/ 139421 w 281395"/>
                <a:gd name="connsiteY9" fmla="*/ 20358 h 284135"/>
                <a:gd name="connsiteX10" fmla="*/ 21026 w 281395"/>
                <a:gd name="connsiteY10" fmla="*/ 143136 h 2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395" h="284135">
                  <a:moveTo>
                    <a:pt x="137707" y="-311"/>
                  </a:moveTo>
                  <a:cubicBezTo>
                    <a:pt x="217403" y="-425"/>
                    <a:pt x="282096" y="64097"/>
                    <a:pt x="282211" y="143793"/>
                  </a:cubicBezTo>
                  <a:cubicBezTo>
                    <a:pt x="282211" y="144402"/>
                    <a:pt x="282211" y="145003"/>
                    <a:pt x="282201" y="145612"/>
                  </a:cubicBezTo>
                  <a:cubicBezTo>
                    <a:pt x="277991" y="221926"/>
                    <a:pt x="215745" y="282143"/>
                    <a:pt x="139326" y="283820"/>
                  </a:cubicBezTo>
                  <a:cubicBezTo>
                    <a:pt x="64364" y="283820"/>
                    <a:pt x="-406" y="215049"/>
                    <a:pt x="833" y="137230"/>
                  </a:cubicBezTo>
                  <a:cubicBezTo>
                    <a:pt x="1880" y="63697"/>
                    <a:pt x="66269" y="-978"/>
                    <a:pt x="137707" y="-311"/>
                  </a:cubicBezTo>
                  <a:close/>
                  <a:moveTo>
                    <a:pt x="21026" y="143517"/>
                  </a:moveTo>
                  <a:cubicBezTo>
                    <a:pt x="21026" y="204477"/>
                    <a:pt x="79319" y="265437"/>
                    <a:pt x="137326" y="266103"/>
                  </a:cubicBezTo>
                  <a:cubicBezTo>
                    <a:pt x="201524" y="266865"/>
                    <a:pt x="262866" y="204858"/>
                    <a:pt x="261151" y="140850"/>
                  </a:cubicBezTo>
                  <a:cubicBezTo>
                    <a:pt x="260113" y="74260"/>
                    <a:pt x="206020" y="20711"/>
                    <a:pt x="139421" y="20358"/>
                  </a:cubicBezTo>
                  <a:cubicBezTo>
                    <a:pt x="75032" y="19787"/>
                    <a:pt x="20359" y="76556"/>
                    <a:pt x="21026" y="1431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3BCB0DD9-B844-41AF-B194-6FC94B326907}"/>
                </a:ext>
              </a:extLst>
            </p:cNvPr>
            <p:cNvSpPr/>
            <p:nvPr/>
          </p:nvSpPr>
          <p:spPr>
            <a:xfrm>
              <a:off x="4630294" y="4313948"/>
              <a:ext cx="83089" cy="98364"/>
            </a:xfrm>
            <a:custGeom>
              <a:avLst/>
              <a:gdLst>
                <a:gd name="connsiteX0" fmla="*/ 138532 w 144669"/>
                <a:gd name="connsiteY0" fmla="*/ 29822 h 171266"/>
                <a:gd name="connsiteX1" fmla="*/ 145485 w 144669"/>
                <a:gd name="connsiteY1" fmla="*/ 127358 h 171266"/>
                <a:gd name="connsiteX2" fmla="*/ 37281 w 144669"/>
                <a:gd name="connsiteY2" fmla="*/ 155171 h 171266"/>
                <a:gd name="connsiteX3" fmla="*/ 17221 w 144669"/>
                <a:gd name="connsiteY3" fmla="*/ 33146 h 171266"/>
                <a:gd name="connsiteX4" fmla="*/ 19659 w 144669"/>
                <a:gd name="connsiteY4" fmla="*/ 29917 h 171266"/>
                <a:gd name="connsiteX5" fmla="*/ 138532 w 144669"/>
                <a:gd name="connsiteY5" fmla="*/ 29822 h 17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69" h="171266">
                  <a:moveTo>
                    <a:pt x="138532" y="29822"/>
                  </a:moveTo>
                  <a:cubicBezTo>
                    <a:pt x="96241" y="67445"/>
                    <a:pt x="109195" y="99735"/>
                    <a:pt x="145485" y="127358"/>
                  </a:cubicBezTo>
                  <a:cubicBezTo>
                    <a:pt x="112910" y="174221"/>
                    <a:pt x="76048" y="182984"/>
                    <a:pt x="37281" y="155171"/>
                  </a:cubicBezTo>
                  <a:cubicBezTo>
                    <a:pt x="-1953" y="127015"/>
                    <a:pt x="-10935" y="72379"/>
                    <a:pt x="17221" y="33146"/>
                  </a:cubicBezTo>
                  <a:cubicBezTo>
                    <a:pt x="18012" y="32051"/>
                    <a:pt x="18821" y="30974"/>
                    <a:pt x="19659" y="29917"/>
                  </a:cubicBezTo>
                  <a:cubicBezTo>
                    <a:pt x="49377" y="-9612"/>
                    <a:pt x="87001" y="-11136"/>
                    <a:pt x="138532" y="29822"/>
                  </a:cubicBezTo>
                  <a:close/>
                </a:path>
              </a:pathLst>
            </a:custGeom>
            <a:noFill/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2190134" y="946385"/>
            <a:ext cx="7360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НАЧАЛО — ВЫБОР ПУТИ…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 err="1"/>
              <a:t>Valar</a:t>
            </a:r>
            <a:r>
              <a:rPr lang="ru-RU" sz="1400" dirty="0"/>
              <a:t> </a:t>
            </a:r>
            <a:r>
              <a:rPr lang="ru-RU" sz="1400" dirty="0" err="1"/>
              <a:t>Morghulis</a:t>
            </a:r>
            <a:br>
              <a:rPr lang="ru-RU" sz="1400" dirty="0"/>
            </a:br>
            <a:r>
              <a:rPr lang="ru-RU" sz="1400" i="1" dirty="0" err="1"/>
              <a:t>Якен</a:t>
            </a:r>
            <a:r>
              <a:rPr lang="ru-RU" sz="1400" i="1" dirty="0"/>
              <a:t> </a:t>
            </a:r>
            <a:r>
              <a:rPr lang="ru-RU" sz="1400" i="1" dirty="0" err="1"/>
              <a:t>Хгар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2" name="Группа 821">
            <a:extLst>
              <a:ext uri="{FF2B5EF4-FFF2-40B4-BE49-F238E27FC236}">
                <a16:creationId xmlns:a16="http://schemas.microsoft.com/office/drawing/2014/main" id="{6D3DECE3-1C17-4415-9CC2-4945204DCD5D}"/>
              </a:ext>
            </a:extLst>
          </p:cNvPr>
          <p:cNvGrpSpPr/>
          <p:nvPr/>
        </p:nvGrpSpPr>
        <p:grpSpPr>
          <a:xfrm>
            <a:off x="3546439" y="1755648"/>
            <a:ext cx="4608211" cy="4469051"/>
            <a:chOff x="3752265" y="2343719"/>
            <a:chExt cx="8439735" cy="7828993"/>
          </a:xfrm>
        </p:grpSpPr>
        <p:pic>
          <p:nvPicPr>
            <p:cNvPr id="823" name="Picture 37">
              <a:extLst>
                <a:ext uri="{FF2B5EF4-FFF2-40B4-BE49-F238E27FC236}">
                  <a16:creationId xmlns:a16="http://schemas.microsoft.com/office/drawing/2014/main" id="{B07C276B-347C-4E32-BF1A-36DCC962F48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69371" y="8443190"/>
              <a:ext cx="7769545" cy="1729522"/>
            </a:xfrm>
            <a:prstGeom prst="rect">
              <a:avLst/>
            </a:prstGeom>
          </p:spPr>
        </p:pic>
        <p:sp>
          <p:nvSpPr>
            <p:cNvPr id="824" name="Freeform 5">
              <a:extLst>
                <a:ext uri="{FF2B5EF4-FFF2-40B4-BE49-F238E27FC236}">
                  <a16:creationId xmlns:a16="http://schemas.microsoft.com/office/drawing/2014/main" id="{6D89E8BF-9057-460E-9245-4AF6CF4D18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411060" y="8121902"/>
              <a:ext cx="3055955" cy="940507"/>
            </a:xfrm>
            <a:custGeom>
              <a:avLst/>
              <a:gdLst>
                <a:gd name="T0" fmla="*/ 395 w 468"/>
                <a:gd name="T1" fmla="*/ 91 h 144"/>
                <a:gd name="T2" fmla="*/ 366 w 468"/>
                <a:gd name="T3" fmla="*/ 0 h 144"/>
                <a:gd name="T4" fmla="*/ 239 w 468"/>
                <a:gd name="T5" fmla="*/ 0 h 144"/>
                <a:gd name="T6" fmla="*/ 229 w 468"/>
                <a:gd name="T7" fmla="*/ 0 h 144"/>
                <a:gd name="T8" fmla="*/ 102 w 468"/>
                <a:gd name="T9" fmla="*/ 0 h 144"/>
                <a:gd name="T10" fmla="*/ 72 w 468"/>
                <a:gd name="T11" fmla="*/ 91 h 144"/>
                <a:gd name="T12" fmla="*/ 77 w 468"/>
                <a:gd name="T13" fmla="*/ 144 h 144"/>
                <a:gd name="T14" fmla="*/ 229 w 468"/>
                <a:gd name="T15" fmla="*/ 144 h 144"/>
                <a:gd name="T16" fmla="*/ 239 w 468"/>
                <a:gd name="T17" fmla="*/ 144 h 144"/>
                <a:gd name="T18" fmla="*/ 391 w 468"/>
                <a:gd name="T19" fmla="*/ 144 h 144"/>
                <a:gd name="T20" fmla="*/ 395 w 468"/>
                <a:gd name="T21" fmla="*/ 9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" h="144">
                  <a:moveTo>
                    <a:pt x="395" y="91"/>
                  </a:moveTo>
                  <a:cubicBezTo>
                    <a:pt x="367" y="62"/>
                    <a:pt x="366" y="0"/>
                    <a:pt x="366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1" y="62"/>
                    <a:pt x="72" y="91"/>
                  </a:cubicBezTo>
                  <a:cubicBezTo>
                    <a:pt x="44" y="120"/>
                    <a:pt x="0" y="144"/>
                    <a:pt x="77" y="144"/>
                  </a:cubicBezTo>
                  <a:cubicBezTo>
                    <a:pt x="138" y="144"/>
                    <a:pt x="205" y="144"/>
                    <a:pt x="229" y="144"/>
                  </a:cubicBezTo>
                  <a:cubicBezTo>
                    <a:pt x="235" y="144"/>
                    <a:pt x="239" y="144"/>
                    <a:pt x="239" y="144"/>
                  </a:cubicBezTo>
                  <a:cubicBezTo>
                    <a:pt x="263" y="144"/>
                    <a:pt x="329" y="144"/>
                    <a:pt x="391" y="144"/>
                  </a:cubicBezTo>
                  <a:cubicBezTo>
                    <a:pt x="468" y="144"/>
                    <a:pt x="423" y="120"/>
                    <a:pt x="395" y="91"/>
                  </a:cubicBezTo>
                  <a:close/>
                </a:path>
              </a:pathLst>
            </a:custGeom>
            <a:gradFill flip="none" rotWithShape="1">
              <a:gsLst>
                <a:gs pos="63000">
                  <a:srgbClr val="6D6F73"/>
                </a:gs>
                <a:gs pos="38000">
                  <a:srgbClr val="A7A9AC"/>
                </a:gs>
                <a:gs pos="19000">
                  <a:srgbClr val="E0E1E2"/>
                </a:gs>
                <a:gs pos="0">
                  <a:srgbClr val="6D6F73"/>
                </a:gs>
                <a:gs pos="100000">
                  <a:srgbClr val="A7A9AC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825" name="Freeform 7">
              <a:extLst>
                <a:ext uri="{FF2B5EF4-FFF2-40B4-BE49-F238E27FC236}">
                  <a16:creationId xmlns:a16="http://schemas.microsoft.com/office/drawing/2014/main" id="{046F4E37-6C01-40AA-96C7-82626E3F9EF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752265" y="2343719"/>
              <a:ext cx="8439735" cy="5047293"/>
            </a:xfrm>
            <a:custGeom>
              <a:avLst/>
              <a:gdLst>
                <a:gd name="T0" fmla="*/ 1254 w 1292"/>
                <a:gd name="T1" fmla="*/ 0 h 772"/>
                <a:gd name="T2" fmla="*/ 658 w 1292"/>
                <a:gd name="T3" fmla="*/ 0 h 772"/>
                <a:gd name="T4" fmla="*/ 637 w 1292"/>
                <a:gd name="T5" fmla="*/ 0 h 772"/>
                <a:gd name="T6" fmla="*/ 41 w 1292"/>
                <a:gd name="T7" fmla="*/ 0 h 772"/>
                <a:gd name="T8" fmla="*/ 0 w 1292"/>
                <a:gd name="T9" fmla="*/ 36 h 772"/>
                <a:gd name="T10" fmla="*/ 0 w 1292"/>
                <a:gd name="T11" fmla="*/ 772 h 772"/>
                <a:gd name="T12" fmla="*/ 1292 w 1292"/>
                <a:gd name="T13" fmla="*/ 772 h 772"/>
                <a:gd name="T14" fmla="*/ 1292 w 1292"/>
                <a:gd name="T15" fmla="*/ 36 h 772"/>
                <a:gd name="T16" fmla="*/ 1254 w 1292"/>
                <a:gd name="T17" fmla="*/ 0 h 772"/>
                <a:gd name="T18" fmla="*/ 1236 w 1292"/>
                <a:gd name="T19" fmla="*/ 716 h 772"/>
                <a:gd name="T20" fmla="*/ 56 w 1292"/>
                <a:gd name="T21" fmla="*/ 716 h 772"/>
                <a:gd name="T22" fmla="*/ 56 w 1292"/>
                <a:gd name="T23" fmla="*/ 48 h 772"/>
                <a:gd name="T24" fmla="*/ 1236 w 1292"/>
                <a:gd name="T25" fmla="*/ 48 h 772"/>
                <a:gd name="T26" fmla="*/ 1236 w 1292"/>
                <a:gd name="T27" fmla="*/ 716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2" h="772">
                  <a:moveTo>
                    <a:pt x="1254" y="0"/>
                  </a:moveTo>
                  <a:cubicBezTo>
                    <a:pt x="658" y="0"/>
                    <a:pt x="658" y="0"/>
                    <a:pt x="658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0"/>
                    <a:pt x="0" y="15"/>
                    <a:pt x="0" y="36"/>
                  </a:cubicBezTo>
                  <a:cubicBezTo>
                    <a:pt x="0" y="772"/>
                    <a:pt x="0" y="772"/>
                    <a:pt x="0" y="772"/>
                  </a:cubicBezTo>
                  <a:cubicBezTo>
                    <a:pt x="1292" y="772"/>
                    <a:pt x="1292" y="772"/>
                    <a:pt x="1292" y="772"/>
                  </a:cubicBezTo>
                  <a:cubicBezTo>
                    <a:pt x="1292" y="36"/>
                    <a:pt x="1292" y="36"/>
                    <a:pt x="1292" y="36"/>
                  </a:cubicBezTo>
                  <a:cubicBezTo>
                    <a:pt x="1292" y="15"/>
                    <a:pt x="1275" y="0"/>
                    <a:pt x="1254" y="0"/>
                  </a:cubicBezTo>
                  <a:close/>
                  <a:moveTo>
                    <a:pt x="1236" y="716"/>
                  </a:moveTo>
                  <a:cubicBezTo>
                    <a:pt x="56" y="716"/>
                    <a:pt x="56" y="716"/>
                    <a:pt x="56" y="71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36" y="48"/>
                    <a:pt x="1236" y="48"/>
                    <a:pt x="1236" y="48"/>
                  </a:cubicBezTo>
                  <a:lnTo>
                    <a:pt x="1236" y="716"/>
                  </a:lnTo>
                  <a:close/>
                </a:path>
              </a:pathLst>
            </a:custGeom>
            <a:solidFill>
              <a:sysClr val="windowText" lastClr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826" name="Freeform 8">
              <a:extLst>
                <a:ext uri="{FF2B5EF4-FFF2-40B4-BE49-F238E27FC236}">
                  <a16:creationId xmlns:a16="http://schemas.microsoft.com/office/drawing/2014/main" id="{388C974F-0BC4-45F6-A2A4-2C58AFA2E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52265" y="7391020"/>
              <a:ext cx="8439735" cy="730894"/>
            </a:xfrm>
            <a:custGeom>
              <a:avLst/>
              <a:gdLst>
                <a:gd name="T0" fmla="*/ 0 w 1292"/>
                <a:gd name="T1" fmla="*/ 70 h 112"/>
                <a:gd name="T2" fmla="*/ 41 w 1292"/>
                <a:gd name="T3" fmla="*/ 112 h 112"/>
                <a:gd name="T4" fmla="*/ 637 w 1292"/>
                <a:gd name="T5" fmla="*/ 112 h 112"/>
                <a:gd name="T6" fmla="*/ 658 w 1292"/>
                <a:gd name="T7" fmla="*/ 112 h 112"/>
                <a:gd name="T8" fmla="*/ 1254 w 1292"/>
                <a:gd name="T9" fmla="*/ 112 h 112"/>
                <a:gd name="T10" fmla="*/ 1292 w 1292"/>
                <a:gd name="T11" fmla="*/ 70 h 112"/>
                <a:gd name="T12" fmla="*/ 1292 w 1292"/>
                <a:gd name="T13" fmla="*/ 0 h 112"/>
                <a:gd name="T14" fmla="*/ 0 w 1292"/>
                <a:gd name="T15" fmla="*/ 0 h 112"/>
                <a:gd name="T16" fmla="*/ 0 w 1292"/>
                <a:gd name="T17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2" h="112">
                  <a:moveTo>
                    <a:pt x="0" y="70"/>
                  </a:moveTo>
                  <a:cubicBezTo>
                    <a:pt x="0" y="91"/>
                    <a:pt x="20" y="112"/>
                    <a:pt x="41" y="112"/>
                  </a:cubicBezTo>
                  <a:cubicBezTo>
                    <a:pt x="637" y="112"/>
                    <a:pt x="637" y="112"/>
                    <a:pt x="637" y="112"/>
                  </a:cubicBezTo>
                  <a:cubicBezTo>
                    <a:pt x="658" y="112"/>
                    <a:pt x="658" y="112"/>
                    <a:pt x="658" y="112"/>
                  </a:cubicBezTo>
                  <a:cubicBezTo>
                    <a:pt x="1254" y="112"/>
                    <a:pt x="1254" y="112"/>
                    <a:pt x="1254" y="112"/>
                  </a:cubicBezTo>
                  <a:cubicBezTo>
                    <a:pt x="1275" y="112"/>
                    <a:pt x="1292" y="91"/>
                    <a:pt x="1292" y="70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898A8F"/>
                </a:gs>
                <a:gs pos="100000">
                  <a:srgbClr val="DBDDE0"/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827" name="TextBox 826">
            <a:extLst>
              <a:ext uri="{FF2B5EF4-FFF2-40B4-BE49-F238E27FC236}">
                <a16:creationId xmlns:a16="http://schemas.microsoft.com/office/drawing/2014/main" id="{D13E8BD5-3A6C-4927-B069-EA37938F782E}"/>
              </a:ext>
            </a:extLst>
          </p:cNvPr>
          <p:cNvSpPr txBox="1"/>
          <p:nvPr/>
        </p:nvSpPr>
        <p:spPr>
          <a:xfrm>
            <a:off x="2926969" y="4658923"/>
            <a:ext cx="582279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 algn="ctr"/>
            <a:r>
              <a:rPr lang="ru-RU" sz="1600" dirty="0">
                <a:solidFill>
                  <a:srgbClr val="0A0022"/>
                </a:solidFill>
              </a:rPr>
              <a:t>Фильм Тенгиза Абуладзе «Покаяние» </a:t>
            </a:r>
          </a:p>
        </p:txBody>
      </p:sp>
      <p:sp>
        <p:nvSpPr>
          <p:cNvPr id="829" name="TextBox 828">
            <a:extLst>
              <a:ext uri="{FF2B5EF4-FFF2-40B4-BE49-F238E27FC236}">
                <a16:creationId xmlns:a16="http://schemas.microsoft.com/office/drawing/2014/main" id="{CF7A1482-75F2-4035-A518-1629CE933856}"/>
              </a:ext>
            </a:extLst>
          </p:cNvPr>
          <p:cNvSpPr txBox="1"/>
          <p:nvPr/>
        </p:nvSpPr>
        <p:spPr>
          <a:xfrm>
            <a:off x="2178558" y="5678107"/>
            <a:ext cx="700201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Найти свою дорогу к Храму!  </a:t>
            </a:r>
          </a:p>
          <a:p>
            <a:pPr algn="ctr"/>
            <a:r>
              <a:rPr lang="ru-RU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Вернуть наше радостное Лето назад!</a:t>
            </a:r>
          </a:p>
          <a:p>
            <a:pPr algn="ctr"/>
            <a:r>
              <a:rPr lang="ru-RU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 Лето со вкусом мороженого!</a:t>
            </a:r>
          </a:p>
        </p:txBody>
      </p:sp>
    </p:spTree>
    <p:extLst>
      <p:ext uri="{BB962C8B-B14F-4D97-AF65-F5344CB8AC3E}">
        <p14:creationId xmlns:p14="http://schemas.microsoft.com/office/powerpoint/2010/main" val="37597716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880" fill="hold"/>
                                        <p:tgtEl>
                                          <p:spTgt spid="8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4" fill="hold" display="0">
                  <p:stCondLst>
                    <p:cond delay="indefinite"/>
                  </p:stCondLst>
                </p:cTn>
                <p:tgtEl>
                  <p:spTgt spid="828"/>
                </p:tgtEl>
              </p:cMediaNode>
            </p:video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8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8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8"/>
                  </p:tgtEl>
                </p:cond>
              </p:nextCondLst>
            </p:seq>
          </p:childTnLst>
        </p:cTn>
      </p:par>
    </p:tnLst>
    <p:bldLst>
      <p:bldP spid="82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F8A4C06B-A40C-433E-A546-95B6ECDFFB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763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05B7BBC-AC73-4400-91E1-F1814162AF0C}"/>
              </a:ext>
            </a:extLst>
          </p:cNvPr>
          <p:cNvSpPr txBox="1"/>
          <p:nvPr/>
        </p:nvSpPr>
        <p:spPr>
          <a:xfrm>
            <a:off x="2867660" y="2126361"/>
            <a:ext cx="64566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pPr algn="ctr"/>
            <a:r>
              <a:rPr lang="ru-RU" sz="4000" dirty="0">
                <a:latin typeface="Montserrat Bold" panose="00000800000000000000" pitchFamily="2" charset="0"/>
              </a:rPr>
              <a:t>СПАСИБО!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B6FCB8B-F582-4EC6-9ED2-88D2EE096D98}"/>
              </a:ext>
            </a:extLst>
          </p:cNvPr>
          <p:cNvSpPr txBox="1"/>
          <p:nvPr/>
        </p:nvSpPr>
        <p:spPr>
          <a:xfrm>
            <a:off x="3048762" y="2901916"/>
            <a:ext cx="6094476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defRPr>
            </a:lvl1pPr>
          </a:lstStyle>
          <a:p>
            <a:pPr algn="ctr"/>
            <a:r>
              <a:rPr lang="ru-RU" sz="2800" dirty="0"/>
              <a:t>Дмитрий </a:t>
            </a:r>
            <a:r>
              <a:rPr lang="ru-RU" sz="2800" dirty="0" err="1"/>
              <a:t>Докин</a:t>
            </a:r>
            <a:r>
              <a:rPr lang="ru-RU" sz="2800" dirty="0"/>
              <a:t>. </a:t>
            </a:r>
          </a:p>
          <a:p>
            <a:pPr algn="ctr"/>
            <a:r>
              <a:rPr lang="en-US" sz="1500" dirty="0"/>
              <a:t>dmitry.dokin@gmail.com</a:t>
            </a:r>
          </a:p>
          <a:p>
            <a:pPr algn="ctr"/>
            <a:r>
              <a:rPr lang="ru-RU" sz="2600" dirty="0"/>
              <a:t>Еще о рынке мороженого:</a:t>
            </a:r>
          </a:p>
        </p:txBody>
      </p:sp>
      <p:pic>
        <p:nvPicPr>
          <p:cNvPr id="1036" name="Picture 12" descr="Веб синяя кнопка PNG фото | PNG Mart">
            <a:hlinkClick r:id="rId3"/>
            <a:extLst>
              <a:ext uri="{FF2B5EF4-FFF2-40B4-BE49-F238E27FC236}">
                <a16:creationId xmlns:a16="http://schemas.microsoft.com/office/drawing/2014/main" id="{AD305945-4AD7-4708-A256-BD2261981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2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8144" y="4091223"/>
            <a:ext cx="2880360" cy="1224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2" descr="Веб синяя кнопка PNG фото | PNG Mart">
            <a:hlinkClick r:id="rId6"/>
            <a:extLst>
              <a:ext uri="{FF2B5EF4-FFF2-40B4-BE49-F238E27FC236}">
                <a16:creationId xmlns:a16="http://schemas.microsoft.com/office/drawing/2014/main" id="{3CAAC0BC-BC87-4B6E-81F5-683A9ADD4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9160" y="4112531"/>
            <a:ext cx="2880360" cy="1224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D95752F-AF0E-4449-8F77-2B7E419E8BB4}"/>
              </a:ext>
            </a:extLst>
          </p:cNvPr>
          <p:cNvSpPr txBox="1"/>
          <p:nvPr/>
        </p:nvSpPr>
        <p:spPr>
          <a:xfrm>
            <a:off x="3601039" y="4463549"/>
            <a:ext cx="2494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«Король умер, да здравствует Король!» 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64657AB-BADE-4FA3-B77C-468B6EB73E7B}"/>
              </a:ext>
            </a:extLst>
          </p:cNvPr>
          <p:cNvSpPr txBox="1"/>
          <p:nvPr/>
        </p:nvSpPr>
        <p:spPr>
          <a:xfrm>
            <a:off x="6429752" y="4548865"/>
            <a:ext cx="24949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  <a:latin typeface="Montserrat Bold" panose="00000800000000000000" pitchFamily="2" charset="0"/>
                <a:cs typeface="Times New Roman" panose="02020603050405020304" pitchFamily="18" charset="0"/>
              </a:rPr>
              <a:t>«Аналитика рынка»</a:t>
            </a:r>
          </a:p>
        </p:txBody>
      </p:sp>
    </p:spTree>
    <p:extLst>
      <p:ext uri="{BB962C8B-B14F-4D97-AF65-F5344CB8AC3E}">
        <p14:creationId xmlns:p14="http://schemas.microsoft.com/office/powerpoint/2010/main" val="24722541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37946FB-025C-4D31-B0E7-D099DFBB56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2065" y="1913134"/>
            <a:ext cx="5230910" cy="347773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1F2CA75F-331B-45CC-9C27-636E2663C9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049" y="1896365"/>
            <a:ext cx="5346656" cy="3554691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4CCA65B3-9A9F-4A74-BD46-A6D649258A7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85"/>
          <a:stretch/>
        </p:blipFill>
        <p:spPr>
          <a:xfrm>
            <a:off x="4135324" y="1997163"/>
            <a:ext cx="5416105" cy="3327722"/>
          </a:xfrm>
          <a:prstGeom prst="rect">
            <a:avLst/>
          </a:prstGeom>
        </p:spPr>
      </p:pic>
      <p:pic>
        <p:nvPicPr>
          <p:cNvPr id="107" name="Picture 2">
            <a:extLst>
              <a:ext uri="{FF2B5EF4-FFF2-40B4-BE49-F238E27FC236}">
                <a16:creationId xmlns:a16="http://schemas.microsoft.com/office/drawing/2014/main" id="{24811C9D-86DB-4F51-B05B-4A0D7340D34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3535" y="1965127"/>
            <a:ext cx="5268445" cy="3516559"/>
          </a:xfrm>
          <a:prstGeom prst="rect">
            <a:avLst/>
          </a:prstGeom>
        </p:spPr>
      </p:pic>
      <p:pic>
        <p:nvPicPr>
          <p:cNvPr id="106" name="Picture 4">
            <a:extLst>
              <a:ext uri="{FF2B5EF4-FFF2-40B4-BE49-F238E27FC236}">
                <a16:creationId xmlns:a16="http://schemas.microsoft.com/office/drawing/2014/main" id="{5178DD08-18C1-4737-9BE3-5FA7F719D22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1514"/>
          <a:stretch/>
        </p:blipFill>
        <p:spPr>
          <a:xfrm>
            <a:off x="4187063" y="2001749"/>
            <a:ext cx="5352791" cy="3159426"/>
          </a:xfrm>
          <a:prstGeom prst="rect">
            <a:avLst/>
          </a:prstGeom>
        </p:spPr>
      </p:pic>
      <p:pic>
        <p:nvPicPr>
          <p:cNvPr id="105" name="Picture 4">
            <a:extLst>
              <a:ext uri="{FF2B5EF4-FFF2-40B4-BE49-F238E27FC236}">
                <a16:creationId xmlns:a16="http://schemas.microsoft.com/office/drawing/2014/main" id="{61F38FDB-0E2B-440D-B9B2-3F0B558BA2A8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72296" y="2014979"/>
            <a:ext cx="5332834" cy="3041691"/>
          </a:xfrm>
          <a:prstGeom prst="rect">
            <a:avLst/>
          </a:prstGeom>
        </p:spPr>
      </p:pic>
      <p:pic>
        <p:nvPicPr>
          <p:cNvPr id="104" name="Picture 3">
            <a:extLst>
              <a:ext uri="{FF2B5EF4-FFF2-40B4-BE49-F238E27FC236}">
                <a16:creationId xmlns:a16="http://schemas.microsoft.com/office/drawing/2014/main" id="{F5E659C9-379D-44A6-8921-BC0560579CE9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44" b="3881"/>
          <a:stretch/>
        </p:blipFill>
        <p:spPr>
          <a:xfrm>
            <a:off x="4221223" y="2024405"/>
            <a:ext cx="5363422" cy="3310359"/>
          </a:xfrm>
          <a:prstGeom prst="rect">
            <a:avLst/>
          </a:prstGeom>
        </p:spPr>
      </p:pic>
      <p:pic>
        <p:nvPicPr>
          <p:cNvPr id="103" name="Picture 4">
            <a:extLst>
              <a:ext uri="{FF2B5EF4-FFF2-40B4-BE49-F238E27FC236}">
                <a16:creationId xmlns:a16="http://schemas.microsoft.com/office/drawing/2014/main" id="{DE94BC88-C489-445F-B31E-A8AEE7453FCB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1498"/>
          <a:stretch/>
        </p:blipFill>
        <p:spPr>
          <a:xfrm>
            <a:off x="4141831" y="1911283"/>
            <a:ext cx="5371377" cy="3252581"/>
          </a:xfrm>
          <a:prstGeom prst="rect">
            <a:avLst/>
          </a:prstGeom>
        </p:spPr>
      </p:pic>
      <p:pic>
        <p:nvPicPr>
          <p:cNvPr id="98" name="Picture 2">
            <a:extLst>
              <a:ext uri="{FF2B5EF4-FFF2-40B4-BE49-F238E27FC236}">
                <a16:creationId xmlns:a16="http://schemas.microsoft.com/office/drawing/2014/main" id="{93C51DDB-F0A9-4E95-9B7F-24160F58E950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59556" y="2015340"/>
            <a:ext cx="5335928" cy="2985579"/>
          </a:xfrm>
          <a:prstGeom prst="rect">
            <a:avLst/>
          </a:prstGeom>
        </p:spPr>
      </p:pic>
      <p:pic>
        <p:nvPicPr>
          <p:cNvPr id="102" name="Picture 2">
            <a:extLst>
              <a:ext uri="{FF2B5EF4-FFF2-40B4-BE49-F238E27FC236}">
                <a16:creationId xmlns:a16="http://schemas.microsoft.com/office/drawing/2014/main" id="{4B17144F-C232-4759-8722-7E0315D108A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05456" y="2020108"/>
            <a:ext cx="5444128" cy="3044028"/>
          </a:xfrm>
          <a:prstGeom prst="rect">
            <a:avLst/>
          </a:prstGeom>
        </p:spPr>
      </p:pic>
      <p:pic>
        <p:nvPicPr>
          <p:cNvPr id="88" name="Picture 2">
            <a:extLst>
              <a:ext uri="{FF2B5EF4-FFF2-40B4-BE49-F238E27FC236}">
                <a16:creationId xmlns:a16="http://schemas.microsoft.com/office/drawing/2014/main" id="{DBA36B64-444B-4240-A5BD-4D6E529B1FE0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90251" y="2045489"/>
            <a:ext cx="5474537" cy="3079111"/>
          </a:xfrm>
          <a:prstGeom prst="rect">
            <a:avLst/>
          </a:prstGeom>
        </p:spPr>
      </p:pic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CD660380-1D86-4ED3-8D37-BD5CAD5F81D6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86" b="16807"/>
          <a:stretch/>
        </p:blipFill>
        <p:spPr>
          <a:xfrm>
            <a:off x="4176146" y="2003425"/>
            <a:ext cx="5302748" cy="3090441"/>
          </a:xfrm>
          <a:prstGeom prst="rect">
            <a:avLst/>
          </a:prstGeom>
        </p:spPr>
      </p:pic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21360" y="946785"/>
            <a:ext cx="87172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ДРАЙВ, СКОРОСТЬ, РЕЗУЛЬТАТ!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4498848" y="298627"/>
            <a:ext cx="6958584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Люди всегда требуют правды,  </a:t>
            </a:r>
            <a:br>
              <a:rPr lang="ru-RU" sz="1400" dirty="0"/>
            </a:br>
            <a:r>
              <a:rPr lang="ru-RU" sz="1400" dirty="0"/>
              <a:t>но она редко приходится им по вкусу </a:t>
            </a:r>
            <a:br>
              <a:rPr lang="ru-RU" sz="1400" dirty="0"/>
            </a:br>
            <a:r>
              <a:rPr lang="ru-RU" sz="1400" i="1" dirty="0" err="1"/>
              <a:t>Джейме</a:t>
            </a:r>
            <a:r>
              <a:rPr lang="ru-RU" sz="1400" i="1" dirty="0"/>
              <a:t> </a:t>
            </a:r>
            <a:r>
              <a:rPr lang="ru-RU" sz="1400" i="1" dirty="0" err="1"/>
              <a:t>Ланистер</a:t>
            </a:r>
            <a:endParaRPr lang="ru-RU" sz="1400" i="1" dirty="0"/>
          </a:p>
        </p:txBody>
      </p:sp>
      <p:grpSp>
        <p:nvGrpSpPr>
          <p:cNvPr id="92" name="Группа 91">
            <a:extLst>
              <a:ext uri="{FF2B5EF4-FFF2-40B4-BE49-F238E27FC236}">
                <a16:creationId xmlns:a16="http://schemas.microsoft.com/office/drawing/2014/main" id="{A9F18E73-CE96-45F0-A9D2-5E5486464DF3}"/>
              </a:ext>
            </a:extLst>
          </p:cNvPr>
          <p:cNvGrpSpPr/>
          <p:nvPr/>
        </p:nvGrpSpPr>
        <p:grpSpPr>
          <a:xfrm>
            <a:off x="3955469" y="1842163"/>
            <a:ext cx="5744102" cy="5328431"/>
            <a:chOff x="3752265" y="2343719"/>
            <a:chExt cx="8439735" cy="7828993"/>
          </a:xfrm>
        </p:grpSpPr>
        <p:pic>
          <p:nvPicPr>
            <p:cNvPr id="93" name="Picture 37">
              <a:extLst>
                <a:ext uri="{FF2B5EF4-FFF2-40B4-BE49-F238E27FC236}">
                  <a16:creationId xmlns:a16="http://schemas.microsoft.com/office/drawing/2014/main" id="{642E3B9F-AB7F-4A2B-AFDF-33A618629E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69371" y="8443190"/>
              <a:ext cx="7769545" cy="1729522"/>
            </a:xfrm>
            <a:prstGeom prst="rect">
              <a:avLst/>
            </a:prstGeom>
          </p:spPr>
        </p:pic>
        <p:sp>
          <p:nvSpPr>
            <p:cNvPr id="94" name="Freeform 5">
              <a:extLst>
                <a:ext uri="{FF2B5EF4-FFF2-40B4-BE49-F238E27FC236}">
                  <a16:creationId xmlns:a16="http://schemas.microsoft.com/office/drawing/2014/main" id="{3EBC5CDE-C72C-4F93-8F4C-E3E8789AD7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411060" y="8121902"/>
              <a:ext cx="3055955" cy="940507"/>
            </a:xfrm>
            <a:custGeom>
              <a:avLst/>
              <a:gdLst>
                <a:gd name="T0" fmla="*/ 395 w 468"/>
                <a:gd name="T1" fmla="*/ 91 h 144"/>
                <a:gd name="T2" fmla="*/ 366 w 468"/>
                <a:gd name="T3" fmla="*/ 0 h 144"/>
                <a:gd name="T4" fmla="*/ 239 w 468"/>
                <a:gd name="T5" fmla="*/ 0 h 144"/>
                <a:gd name="T6" fmla="*/ 229 w 468"/>
                <a:gd name="T7" fmla="*/ 0 h 144"/>
                <a:gd name="T8" fmla="*/ 102 w 468"/>
                <a:gd name="T9" fmla="*/ 0 h 144"/>
                <a:gd name="T10" fmla="*/ 72 w 468"/>
                <a:gd name="T11" fmla="*/ 91 h 144"/>
                <a:gd name="T12" fmla="*/ 77 w 468"/>
                <a:gd name="T13" fmla="*/ 144 h 144"/>
                <a:gd name="T14" fmla="*/ 229 w 468"/>
                <a:gd name="T15" fmla="*/ 144 h 144"/>
                <a:gd name="T16" fmla="*/ 239 w 468"/>
                <a:gd name="T17" fmla="*/ 144 h 144"/>
                <a:gd name="T18" fmla="*/ 391 w 468"/>
                <a:gd name="T19" fmla="*/ 144 h 144"/>
                <a:gd name="T20" fmla="*/ 395 w 468"/>
                <a:gd name="T21" fmla="*/ 9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" h="144">
                  <a:moveTo>
                    <a:pt x="395" y="91"/>
                  </a:moveTo>
                  <a:cubicBezTo>
                    <a:pt x="367" y="62"/>
                    <a:pt x="366" y="0"/>
                    <a:pt x="366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1" y="62"/>
                    <a:pt x="72" y="91"/>
                  </a:cubicBezTo>
                  <a:cubicBezTo>
                    <a:pt x="44" y="120"/>
                    <a:pt x="0" y="144"/>
                    <a:pt x="77" y="144"/>
                  </a:cubicBezTo>
                  <a:cubicBezTo>
                    <a:pt x="138" y="144"/>
                    <a:pt x="205" y="144"/>
                    <a:pt x="229" y="144"/>
                  </a:cubicBezTo>
                  <a:cubicBezTo>
                    <a:pt x="235" y="144"/>
                    <a:pt x="239" y="144"/>
                    <a:pt x="239" y="144"/>
                  </a:cubicBezTo>
                  <a:cubicBezTo>
                    <a:pt x="263" y="144"/>
                    <a:pt x="329" y="144"/>
                    <a:pt x="391" y="144"/>
                  </a:cubicBezTo>
                  <a:cubicBezTo>
                    <a:pt x="468" y="144"/>
                    <a:pt x="423" y="120"/>
                    <a:pt x="395" y="91"/>
                  </a:cubicBezTo>
                  <a:close/>
                </a:path>
              </a:pathLst>
            </a:custGeom>
            <a:gradFill flip="none" rotWithShape="1">
              <a:gsLst>
                <a:gs pos="63000">
                  <a:srgbClr val="6D6F73"/>
                </a:gs>
                <a:gs pos="38000">
                  <a:srgbClr val="A7A9AC"/>
                </a:gs>
                <a:gs pos="19000">
                  <a:srgbClr val="E0E1E2"/>
                </a:gs>
                <a:gs pos="0">
                  <a:srgbClr val="6D6F73"/>
                </a:gs>
                <a:gs pos="100000">
                  <a:srgbClr val="A7A9AC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5" name="Freeform 7">
              <a:extLst>
                <a:ext uri="{FF2B5EF4-FFF2-40B4-BE49-F238E27FC236}">
                  <a16:creationId xmlns:a16="http://schemas.microsoft.com/office/drawing/2014/main" id="{6E9DD08E-0FD5-4A28-9284-38B31BEE4250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752265" y="2343719"/>
              <a:ext cx="8439735" cy="5047293"/>
            </a:xfrm>
            <a:custGeom>
              <a:avLst/>
              <a:gdLst>
                <a:gd name="T0" fmla="*/ 1254 w 1292"/>
                <a:gd name="T1" fmla="*/ 0 h 772"/>
                <a:gd name="T2" fmla="*/ 658 w 1292"/>
                <a:gd name="T3" fmla="*/ 0 h 772"/>
                <a:gd name="T4" fmla="*/ 637 w 1292"/>
                <a:gd name="T5" fmla="*/ 0 h 772"/>
                <a:gd name="T6" fmla="*/ 41 w 1292"/>
                <a:gd name="T7" fmla="*/ 0 h 772"/>
                <a:gd name="T8" fmla="*/ 0 w 1292"/>
                <a:gd name="T9" fmla="*/ 36 h 772"/>
                <a:gd name="T10" fmla="*/ 0 w 1292"/>
                <a:gd name="T11" fmla="*/ 772 h 772"/>
                <a:gd name="T12" fmla="*/ 1292 w 1292"/>
                <a:gd name="T13" fmla="*/ 772 h 772"/>
                <a:gd name="T14" fmla="*/ 1292 w 1292"/>
                <a:gd name="T15" fmla="*/ 36 h 772"/>
                <a:gd name="T16" fmla="*/ 1254 w 1292"/>
                <a:gd name="T17" fmla="*/ 0 h 772"/>
                <a:gd name="T18" fmla="*/ 1236 w 1292"/>
                <a:gd name="T19" fmla="*/ 716 h 772"/>
                <a:gd name="T20" fmla="*/ 56 w 1292"/>
                <a:gd name="T21" fmla="*/ 716 h 772"/>
                <a:gd name="T22" fmla="*/ 56 w 1292"/>
                <a:gd name="T23" fmla="*/ 48 h 772"/>
                <a:gd name="T24" fmla="*/ 1236 w 1292"/>
                <a:gd name="T25" fmla="*/ 48 h 772"/>
                <a:gd name="T26" fmla="*/ 1236 w 1292"/>
                <a:gd name="T27" fmla="*/ 716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2" h="772">
                  <a:moveTo>
                    <a:pt x="1254" y="0"/>
                  </a:moveTo>
                  <a:cubicBezTo>
                    <a:pt x="658" y="0"/>
                    <a:pt x="658" y="0"/>
                    <a:pt x="658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0"/>
                    <a:pt x="0" y="15"/>
                    <a:pt x="0" y="36"/>
                  </a:cubicBezTo>
                  <a:cubicBezTo>
                    <a:pt x="0" y="772"/>
                    <a:pt x="0" y="772"/>
                    <a:pt x="0" y="772"/>
                  </a:cubicBezTo>
                  <a:cubicBezTo>
                    <a:pt x="1292" y="772"/>
                    <a:pt x="1292" y="772"/>
                    <a:pt x="1292" y="772"/>
                  </a:cubicBezTo>
                  <a:cubicBezTo>
                    <a:pt x="1292" y="36"/>
                    <a:pt x="1292" y="36"/>
                    <a:pt x="1292" y="36"/>
                  </a:cubicBezTo>
                  <a:cubicBezTo>
                    <a:pt x="1292" y="15"/>
                    <a:pt x="1275" y="0"/>
                    <a:pt x="1254" y="0"/>
                  </a:cubicBezTo>
                  <a:close/>
                  <a:moveTo>
                    <a:pt x="1236" y="716"/>
                  </a:moveTo>
                  <a:cubicBezTo>
                    <a:pt x="56" y="716"/>
                    <a:pt x="56" y="716"/>
                    <a:pt x="56" y="71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36" y="48"/>
                    <a:pt x="1236" y="48"/>
                    <a:pt x="1236" y="48"/>
                  </a:cubicBezTo>
                  <a:lnTo>
                    <a:pt x="1236" y="716"/>
                  </a:lnTo>
                  <a:close/>
                </a:path>
              </a:pathLst>
            </a:custGeom>
            <a:solidFill>
              <a:sysClr val="windowText" lastClr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7159D978-0557-40BE-8452-FF4836E49C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52265" y="7391020"/>
              <a:ext cx="8439735" cy="730894"/>
            </a:xfrm>
            <a:custGeom>
              <a:avLst/>
              <a:gdLst>
                <a:gd name="T0" fmla="*/ 0 w 1292"/>
                <a:gd name="T1" fmla="*/ 70 h 112"/>
                <a:gd name="T2" fmla="*/ 41 w 1292"/>
                <a:gd name="T3" fmla="*/ 112 h 112"/>
                <a:gd name="T4" fmla="*/ 637 w 1292"/>
                <a:gd name="T5" fmla="*/ 112 h 112"/>
                <a:gd name="T6" fmla="*/ 658 w 1292"/>
                <a:gd name="T7" fmla="*/ 112 h 112"/>
                <a:gd name="T8" fmla="*/ 1254 w 1292"/>
                <a:gd name="T9" fmla="*/ 112 h 112"/>
                <a:gd name="T10" fmla="*/ 1292 w 1292"/>
                <a:gd name="T11" fmla="*/ 70 h 112"/>
                <a:gd name="T12" fmla="*/ 1292 w 1292"/>
                <a:gd name="T13" fmla="*/ 0 h 112"/>
                <a:gd name="T14" fmla="*/ 0 w 1292"/>
                <a:gd name="T15" fmla="*/ 0 h 112"/>
                <a:gd name="T16" fmla="*/ 0 w 1292"/>
                <a:gd name="T17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2" h="112">
                  <a:moveTo>
                    <a:pt x="0" y="70"/>
                  </a:moveTo>
                  <a:cubicBezTo>
                    <a:pt x="0" y="91"/>
                    <a:pt x="20" y="112"/>
                    <a:pt x="41" y="112"/>
                  </a:cubicBezTo>
                  <a:cubicBezTo>
                    <a:pt x="637" y="112"/>
                    <a:pt x="637" y="112"/>
                    <a:pt x="637" y="112"/>
                  </a:cubicBezTo>
                  <a:cubicBezTo>
                    <a:pt x="658" y="112"/>
                    <a:pt x="658" y="112"/>
                    <a:pt x="658" y="112"/>
                  </a:cubicBezTo>
                  <a:cubicBezTo>
                    <a:pt x="1254" y="112"/>
                    <a:pt x="1254" y="112"/>
                    <a:pt x="1254" y="112"/>
                  </a:cubicBezTo>
                  <a:cubicBezTo>
                    <a:pt x="1275" y="112"/>
                    <a:pt x="1292" y="91"/>
                    <a:pt x="1292" y="70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898A8F"/>
                </a:gs>
                <a:gs pos="100000">
                  <a:srgbClr val="DBDDE0"/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91" name="Рисунок 4">
            <a:extLst>
              <a:ext uri="{FF2B5EF4-FFF2-40B4-BE49-F238E27FC236}">
                <a16:creationId xmlns:a16="http://schemas.microsoft.com/office/drawing/2014/main" id="{7B9CF4D0-CCD9-4CAF-866A-B31A4D81ACD3}"/>
              </a:ext>
            </a:extLst>
          </p:cNvPr>
          <p:cNvSpPr/>
          <p:nvPr/>
        </p:nvSpPr>
        <p:spPr>
          <a:xfrm rot="834698">
            <a:off x="9995926" y="2304719"/>
            <a:ext cx="1396608" cy="3137413"/>
          </a:xfrm>
          <a:custGeom>
            <a:avLst/>
            <a:gdLst>
              <a:gd name="connsiteX0" fmla="*/ 2292562 w 2401900"/>
              <a:gd name="connsiteY0" fmla="*/ 1991586 h 5395749"/>
              <a:gd name="connsiteX1" fmla="*/ 2399242 w 2401900"/>
              <a:gd name="connsiteY1" fmla="*/ 2117602 h 5395749"/>
              <a:gd name="connsiteX2" fmla="*/ 2292467 w 2401900"/>
              <a:gd name="connsiteY2" fmla="*/ 2254286 h 5395749"/>
              <a:gd name="connsiteX3" fmla="*/ 1994905 w 2401900"/>
              <a:gd name="connsiteY3" fmla="*/ 3050671 h 5395749"/>
              <a:gd name="connsiteX4" fmla="*/ 1957663 w 2401900"/>
              <a:gd name="connsiteY4" fmla="*/ 3233265 h 5395749"/>
              <a:gd name="connsiteX5" fmla="*/ 1913752 w 2401900"/>
              <a:gd name="connsiteY5" fmla="*/ 3289653 h 5395749"/>
              <a:gd name="connsiteX6" fmla="*/ 1268719 w 2401900"/>
              <a:gd name="connsiteY6" fmla="*/ 5339624 h 5395749"/>
              <a:gd name="connsiteX7" fmla="*/ 1213760 w 2401900"/>
              <a:gd name="connsiteY7" fmla="*/ 5395441 h 5395749"/>
              <a:gd name="connsiteX8" fmla="*/ 1164802 w 2401900"/>
              <a:gd name="connsiteY8" fmla="*/ 5341815 h 5395749"/>
              <a:gd name="connsiteX9" fmla="*/ 502338 w 2401900"/>
              <a:gd name="connsiteY9" fmla="*/ 3271556 h 5395749"/>
              <a:gd name="connsiteX10" fmla="*/ 454713 w 2401900"/>
              <a:gd name="connsiteY10" fmla="*/ 3204881 h 5395749"/>
              <a:gd name="connsiteX11" fmla="*/ 447283 w 2401900"/>
              <a:gd name="connsiteY11" fmla="*/ 3020286 h 5395749"/>
              <a:gd name="connsiteX12" fmla="*/ 170106 w 2401900"/>
              <a:gd name="connsiteY12" fmla="*/ 2540226 h 5395749"/>
              <a:gd name="connsiteX13" fmla="*/ 143436 w 2401900"/>
              <a:gd name="connsiteY13" fmla="*/ 2271621 h 5395749"/>
              <a:gd name="connsiteX14" fmla="*/ 111908 w 2401900"/>
              <a:gd name="connsiteY14" fmla="*/ 2217139 h 5395749"/>
              <a:gd name="connsiteX15" fmla="*/ 42566 w 2401900"/>
              <a:gd name="connsiteY15" fmla="*/ 2050070 h 5395749"/>
              <a:gd name="connsiteX16" fmla="*/ 137816 w 2401900"/>
              <a:gd name="connsiteY16" fmla="*/ 1968631 h 5395749"/>
              <a:gd name="connsiteX17" fmla="*/ 696076 w 2401900"/>
              <a:gd name="connsiteY17" fmla="*/ 732286 h 5395749"/>
              <a:gd name="connsiteX18" fmla="*/ 992399 w 2401900"/>
              <a:gd name="connsiteY18" fmla="*/ 128591 h 5395749"/>
              <a:gd name="connsiteX19" fmla="*/ 1539896 w 2401900"/>
              <a:gd name="connsiteY19" fmla="*/ 14958 h 5395749"/>
              <a:gd name="connsiteX20" fmla="*/ 2029100 w 2401900"/>
              <a:gd name="connsiteY20" fmla="*/ 996033 h 5395749"/>
              <a:gd name="connsiteX21" fmla="*/ 2292562 w 2401900"/>
              <a:gd name="connsiteY21" fmla="*/ 1991586 h 5395749"/>
              <a:gd name="connsiteX22" fmla="*/ 1087078 w 2401900"/>
              <a:gd name="connsiteY22" fmla="*/ 4871756 h 5395749"/>
              <a:gd name="connsiteX23" fmla="*/ 1005925 w 2401900"/>
              <a:gd name="connsiteY23" fmla="*/ 4751836 h 5395749"/>
              <a:gd name="connsiteX24" fmla="*/ 1094984 w 2401900"/>
              <a:gd name="connsiteY24" fmla="*/ 4845753 h 5395749"/>
              <a:gd name="connsiteX25" fmla="*/ 1078791 w 2401900"/>
              <a:gd name="connsiteY25" fmla="*/ 4824036 h 5395749"/>
              <a:gd name="connsiteX26" fmla="*/ 1359112 w 2401900"/>
              <a:gd name="connsiteY26" fmla="*/ 4579243 h 5395749"/>
              <a:gd name="connsiteX27" fmla="*/ 1122416 w 2401900"/>
              <a:gd name="connsiteY27" fmla="*/ 4297304 h 5395749"/>
              <a:gd name="connsiteX28" fmla="*/ 942965 w 2401900"/>
              <a:gd name="connsiteY28" fmla="*/ 4512568 h 5395749"/>
              <a:gd name="connsiteX29" fmla="*/ 933440 w 2401900"/>
              <a:gd name="connsiteY29" fmla="*/ 4554288 h 5395749"/>
              <a:gd name="connsiteX30" fmla="*/ 1006020 w 2401900"/>
              <a:gd name="connsiteY30" fmla="*/ 4752217 h 5395749"/>
              <a:gd name="connsiteX31" fmla="*/ 1039929 w 2401900"/>
              <a:gd name="connsiteY31" fmla="*/ 4906046 h 5395749"/>
              <a:gd name="connsiteX32" fmla="*/ 1088887 w 2401900"/>
              <a:gd name="connsiteY32" fmla="*/ 4870327 h 5395749"/>
              <a:gd name="connsiteX33" fmla="*/ 1058217 w 2401900"/>
              <a:gd name="connsiteY33" fmla="*/ 4938336 h 5395749"/>
              <a:gd name="connsiteX34" fmla="*/ 1145752 w 2401900"/>
              <a:gd name="connsiteY34" fmla="*/ 5221800 h 5395749"/>
              <a:gd name="connsiteX35" fmla="*/ 1281959 w 2401900"/>
              <a:gd name="connsiteY35" fmla="*/ 5077115 h 5395749"/>
              <a:gd name="connsiteX36" fmla="*/ 1193091 w 2401900"/>
              <a:gd name="connsiteY36" fmla="*/ 4981865 h 5395749"/>
              <a:gd name="connsiteX37" fmla="*/ 1103270 w 2401900"/>
              <a:gd name="connsiteY37" fmla="*/ 4868708 h 5395749"/>
              <a:gd name="connsiteX38" fmla="*/ 1303962 w 2401900"/>
              <a:gd name="connsiteY38" fmla="*/ 5061494 h 5395749"/>
              <a:gd name="connsiteX39" fmla="*/ 1357207 w 2401900"/>
              <a:gd name="connsiteY39" fmla="*/ 4993866 h 5395749"/>
              <a:gd name="connsiteX40" fmla="*/ 1449218 w 2401900"/>
              <a:gd name="connsiteY40" fmla="*/ 4700306 h 5395749"/>
              <a:gd name="connsiteX41" fmla="*/ 1442075 w 2401900"/>
              <a:gd name="connsiteY41" fmla="*/ 4663825 h 5395749"/>
              <a:gd name="connsiteX42" fmla="*/ 1358826 w 2401900"/>
              <a:gd name="connsiteY42" fmla="*/ 4575052 h 5395749"/>
              <a:gd name="connsiteX43" fmla="*/ 1221761 w 2401900"/>
              <a:gd name="connsiteY43" fmla="*/ 4729357 h 5395749"/>
              <a:gd name="connsiteX44" fmla="*/ 1104509 w 2401900"/>
              <a:gd name="connsiteY44" fmla="*/ 4870232 h 5395749"/>
              <a:gd name="connsiteX45" fmla="*/ 1087078 w 2401900"/>
              <a:gd name="connsiteY45" fmla="*/ 4871756 h 5395749"/>
              <a:gd name="connsiteX46" fmla="*/ 896578 w 2401900"/>
              <a:gd name="connsiteY46" fmla="*/ 3491583 h 5395749"/>
              <a:gd name="connsiteX47" fmla="*/ 761608 w 2401900"/>
              <a:gd name="connsiteY47" fmla="*/ 3293177 h 5395749"/>
              <a:gd name="connsiteX48" fmla="*/ 712269 w 2401900"/>
              <a:gd name="connsiteY48" fmla="*/ 3290701 h 5395749"/>
              <a:gd name="connsiteX49" fmla="*/ 583872 w 2401900"/>
              <a:gd name="connsiteY49" fmla="*/ 3403191 h 5395749"/>
              <a:gd name="connsiteX50" fmla="*/ 574823 w 2401900"/>
              <a:gd name="connsiteY50" fmla="*/ 3436434 h 5395749"/>
              <a:gd name="connsiteX51" fmla="*/ 663120 w 2401900"/>
              <a:gd name="connsiteY51" fmla="*/ 3710468 h 5395749"/>
              <a:gd name="connsiteX52" fmla="*/ 720270 w 2401900"/>
              <a:gd name="connsiteY52" fmla="*/ 3642840 h 5395749"/>
              <a:gd name="connsiteX53" fmla="*/ 898102 w 2401900"/>
              <a:gd name="connsiteY53" fmla="*/ 3490440 h 5395749"/>
              <a:gd name="connsiteX54" fmla="*/ 676360 w 2401900"/>
              <a:gd name="connsiteY54" fmla="*/ 3724946 h 5395749"/>
              <a:gd name="connsiteX55" fmla="*/ 697219 w 2401900"/>
              <a:gd name="connsiteY55" fmla="*/ 3758760 h 5395749"/>
              <a:gd name="connsiteX56" fmla="*/ 675979 w 2401900"/>
              <a:gd name="connsiteY56" fmla="*/ 3753235 h 5395749"/>
              <a:gd name="connsiteX57" fmla="*/ 777801 w 2401900"/>
              <a:gd name="connsiteY57" fmla="*/ 4072228 h 5395749"/>
              <a:gd name="connsiteX58" fmla="*/ 861050 w 2401900"/>
              <a:gd name="connsiteY58" fmla="*/ 3973263 h 5395749"/>
              <a:gd name="connsiteX59" fmla="*/ 819901 w 2401900"/>
              <a:gd name="connsiteY59" fmla="*/ 3921923 h 5395749"/>
              <a:gd name="connsiteX60" fmla="*/ 695505 w 2401900"/>
              <a:gd name="connsiteY60" fmla="*/ 3757045 h 5395749"/>
              <a:gd name="connsiteX61" fmla="*/ 863050 w 2401900"/>
              <a:gd name="connsiteY61" fmla="*/ 3946497 h 5395749"/>
              <a:gd name="connsiteX62" fmla="*/ 1093078 w 2401900"/>
              <a:gd name="connsiteY62" fmla="*/ 3741329 h 5395749"/>
              <a:gd name="connsiteX63" fmla="*/ 990113 w 2401900"/>
              <a:gd name="connsiteY63" fmla="*/ 3605693 h 5395749"/>
              <a:gd name="connsiteX64" fmla="*/ 913913 w 2401900"/>
              <a:gd name="connsiteY64" fmla="*/ 3488631 h 5395749"/>
              <a:gd name="connsiteX65" fmla="*/ 945346 w 2401900"/>
              <a:gd name="connsiteY65" fmla="*/ 3522254 h 5395749"/>
              <a:gd name="connsiteX66" fmla="*/ 1098793 w 2401900"/>
              <a:gd name="connsiteY66" fmla="*/ 3725898 h 5395749"/>
              <a:gd name="connsiteX67" fmla="*/ 1372256 w 2401900"/>
              <a:gd name="connsiteY67" fmla="*/ 3479582 h 5395749"/>
              <a:gd name="connsiteX68" fmla="*/ 1332632 w 2401900"/>
              <a:gd name="connsiteY68" fmla="*/ 3402810 h 5395749"/>
              <a:gd name="connsiteX69" fmla="*/ 1388163 w 2401900"/>
              <a:gd name="connsiteY69" fmla="*/ 3463389 h 5395749"/>
              <a:gd name="connsiteX70" fmla="*/ 1612477 w 2401900"/>
              <a:gd name="connsiteY70" fmla="*/ 3286415 h 5395749"/>
              <a:gd name="connsiteX71" fmla="*/ 1270243 w 2401900"/>
              <a:gd name="connsiteY71" fmla="*/ 3301560 h 5395749"/>
              <a:gd name="connsiteX72" fmla="*/ 1293866 w 2401900"/>
              <a:gd name="connsiteY72" fmla="*/ 3343660 h 5395749"/>
              <a:gd name="connsiteX73" fmla="*/ 1236716 w 2401900"/>
              <a:gd name="connsiteY73" fmla="*/ 3301655 h 5395749"/>
              <a:gd name="connsiteX74" fmla="*/ 1089554 w 2401900"/>
              <a:gd name="connsiteY74" fmla="*/ 3328706 h 5395749"/>
              <a:gd name="connsiteX75" fmla="*/ 1100603 w 2401900"/>
              <a:gd name="connsiteY75" fmla="*/ 3295559 h 5395749"/>
              <a:gd name="connsiteX76" fmla="*/ 779325 w 2401900"/>
              <a:gd name="connsiteY76" fmla="*/ 3295559 h 5395749"/>
              <a:gd name="connsiteX77" fmla="*/ 897721 w 2401900"/>
              <a:gd name="connsiteY77" fmla="*/ 3454817 h 5395749"/>
              <a:gd name="connsiteX78" fmla="*/ 921343 w 2401900"/>
              <a:gd name="connsiteY78" fmla="*/ 3462818 h 5395749"/>
              <a:gd name="connsiteX79" fmla="*/ 915628 w 2401900"/>
              <a:gd name="connsiteY79" fmla="*/ 3490154 h 5395749"/>
              <a:gd name="connsiteX80" fmla="*/ 1514465 w 2401900"/>
              <a:gd name="connsiteY80" fmla="*/ 4259584 h 5395749"/>
              <a:gd name="connsiteX81" fmla="*/ 1467411 w 2401900"/>
              <a:gd name="connsiteY81" fmla="*/ 4215197 h 5395749"/>
              <a:gd name="connsiteX82" fmla="*/ 1349682 w 2401900"/>
              <a:gd name="connsiteY82" fmla="*/ 4068513 h 5395749"/>
              <a:gd name="connsiteX83" fmla="*/ 1140989 w 2401900"/>
              <a:gd name="connsiteY83" fmla="*/ 4293207 h 5395749"/>
              <a:gd name="connsiteX84" fmla="*/ 1367208 w 2401900"/>
              <a:gd name="connsiteY84" fmla="*/ 4564004 h 5395749"/>
              <a:gd name="connsiteX85" fmla="*/ 1499796 w 2401900"/>
              <a:gd name="connsiteY85" fmla="*/ 4447227 h 5395749"/>
              <a:gd name="connsiteX86" fmla="*/ 1541420 w 2401900"/>
              <a:gd name="connsiteY86" fmla="*/ 4294827 h 5395749"/>
              <a:gd name="connsiteX87" fmla="*/ 1570757 w 2401900"/>
              <a:gd name="connsiteY87" fmla="*/ 4316639 h 5395749"/>
              <a:gd name="connsiteX88" fmla="*/ 1676390 w 2401900"/>
              <a:gd name="connsiteY88" fmla="*/ 3986693 h 5395749"/>
              <a:gd name="connsiteX89" fmla="*/ 1636480 w 2401900"/>
              <a:gd name="connsiteY89" fmla="*/ 3847628 h 5395749"/>
              <a:gd name="connsiteX90" fmla="*/ 1366732 w 2401900"/>
              <a:gd name="connsiteY90" fmla="*/ 4061369 h 5395749"/>
              <a:gd name="connsiteX91" fmla="*/ 952490 w 2401900"/>
              <a:gd name="connsiteY91" fmla="*/ 2058452 h 5395749"/>
              <a:gd name="connsiteX92" fmla="*/ 952490 w 2401900"/>
              <a:gd name="connsiteY92" fmla="*/ 2051499 h 5395749"/>
              <a:gd name="connsiteX93" fmla="*/ 1362065 w 2401900"/>
              <a:gd name="connsiteY93" fmla="*/ 2052260 h 5395749"/>
              <a:gd name="connsiteX94" fmla="*/ 1428740 w 2401900"/>
              <a:gd name="connsiteY94" fmla="*/ 2018066 h 5395749"/>
              <a:gd name="connsiteX95" fmla="*/ 1583044 w 2401900"/>
              <a:gd name="connsiteY95" fmla="*/ 1459234 h 5395749"/>
              <a:gd name="connsiteX96" fmla="*/ 845333 w 2401900"/>
              <a:gd name="connsiteY96" fmla="*/ 749812 h 5395749"/>
              <a:gd name="connsiteX97" fmla="*/ 120671 w 2401900"/>
              <a:gd name="connsiteY97" fmla="*/ 1149862 h 5395749"/>
              <a:gd name="connsiteX98" fmla="*/ 161629 w 2401900"/>
              <a:gd name="connsiteY98" fmla="*/ 1963868 h 5395749"/>
              <a:gd name="connsiteX99" fmla="*/ 196109 w 2401900"/>
              <a:gd name="connsiteY99" fmla="*/ 1992443 h 5395749"/>
              <a:gd name="connsiteX100" fmla="*/ 378418 w 2401900"/>
              <a:gd name="connsiteY100" fmla="*/ 2023209 h 5395749"/>
              <a:gd name="connsiteX101" fmla="*/ 952013 w 2401900"/>
              <a:gd name="connsiteY101" fmla="*/ 2058452 h 5395749"/>
              <a:gd name="connsiteX102" fmla="*/ 2285990 w 2401900"/>
              <a:gd name="connsiteY102" fmla="*/ 2350107 h 5395749"/>
              <a:gd name="connsiteX103" fmla="*/ 2032910 w 2401900"/>
              <a:gd name="connsiteY103" fmla="*/ 2368586 h 5395749"/>
              <a:gd name="connsiteX104" fmla="*/ 930106 w 2401900"/>
              <a:gd name="connsiteY104" fmla="*/ 2398494 h 5395749"/>
              <a:gd name="connsiteX105" fmla="*/ 157152 w 2401900"/>
              <a:gd name="connsiteY105" fmla="*/ 2292957 h 5395749"/>
              <a:gd name="connsiteX106" fmla="*/ 154390 w 2401900"/>
              <a:gd name="connsiteY106" fmla="*/ 2306769 h 5395749"/>
              <a:gd name="connsiteX107" fmla="*/ 154390 w 2401900"/>
              <a:gd name="connsiteY107" fmla="*/ 2335344 h 5395749"/>
              <a:gd name="connsiteX108" fmla="*/ 285454 w 2401900"/>
              <a:gd name="connsiteY108" fmla="*/ 2797592 h 5395749"/>
              <a:gd name="connsiteX109" fmla="*/ 540819 w 2401900"/>
              <a:gd name="connsiteY109" fmla="*/ 2986377 h 5395749"/>
              <a:gd name="connsiteX110" fmla="*/ 1288532 w 2401900"/>
              <a:gd name="connsiteY110" fmla="*/ 3051433 h 5395749"/>
              <a:gd name="connsiteX111" fmla="*/ 1998239 w 2401900"/>
              <a:gd name="connsiteY111" fmla="*/ 2993235 h 5395749"/>
              <a:gd name="connsiteX112" fmla="*/ 2043197 w 2401900"/>
              <a:gd name="connsiteY112" fmla="*/ 2963898 h 5395749"/>
              <a:gd name="connsiteX113" fmla="*/ 2246556 w 2401900"/>
              <a:gd name="connsiteY113" fmla="*/ 2581184 h 5395749"/>
              <a:gd name="connsiteX114" fmla="*/ 2285227 w 2401900"/>
              <a:gd name="connsiteY114" fmla="*/ 2350107 h 5395749"/>
              <a:gd name="connsiteX115" fmla="*/ 1584664 w 2401900"/>
              <a:gd name="connsiteY115" fmla="*/ 1330266 h 5395749"/>
              <a:gd name="connsiteX116" fmla="*/ 2065867 w 2401900"/>
              <a:gd name="connsiteY116" fmla="*/ 550263 h 5395749"/>
              <a:gd name="connsiteX117" fmla="*/ 1249193 w 2401900"/>
              <a:gd name="connsiteY117" fmla="*/ 34770 h 5395749"/>
              <a:gd name="connsiteX118" fmla="*/ 722461 w 2401900"/>
              <a:gd name="connsiteY118" fmla="*/ 727428 h 5395749"/>
              <a:gd name="connsiteX119" fmla="*/ 1583902 w 2401900"/>
              <a:gd name="connsiteY119" fmla="*/ 1330266 h 5395749"/>
              <a:gd name="connsiteX120" fmla="*/ 1433121 w 2401900"/>
              <a:gd name="connsiteY120" fmla="*/ 2043021 h 5395749"/>
              <a:gd name="connsiteX121" fmla="*/ 1672579 w 2401900"/>
              <a:gd name="connsiteY121" fmla="*/ 2042355 h 5395749"/>
              <a:gd name="connsiteX122" fmla="*/ 2193978 w 2401900"/>
              <a:gd name="connsiteY122" fmla="*/ 2008636 h 5395749"/>
              <a:gd name="connsiteX123" fmla="*/ 2308278 w 2401900"/>
              <a:gd name="connsiteY123" fmla="*/ 1924530 h 5395749"/>
              <a:gd name="connsiteX124" fmla="*/ 2371524 w 2401900"/>
              <a:gd name="connsiteY124" fmla="*/ 1444280 h 5395749"/>
              <a:gd name="connsiteX125" fmla="*/ 2026528 w 2401900"/>
              <a:gd name="connsiteY125" fmla="*/ 1022513 h 5395749"/>
              <a:gd name="connsiteX126" fmla="*/ 1832885 w 2401900"/>
              <a:gd name="connsiteY126" fmla="*/ 1223871 h 5395749"/>
              <a:gd name="connsiteX127" fmla="*/ 1589426 w 2401900"/>
              <a:gd name="connsiteY127" fmla="*/ 1365794 h 5395749"/>
              <a:gd name="connsiteX128" fmla="*/ 1432359 w 2401900"/>
              <a:gd name="connsiteY128" fmla="*/ 2043021 h 5395749"/>
              <a:gd name="connsiteX129" fmla="*/ 1312916 w 2401900"/>
              <a:gd name="connsiteY129" fmla="*/ 2311912 h 5395749"/>
              <a:gd name="connsiteX130" fmla="*/ 2161212 w 2401900"/>
              <a:gd name="connsiteY130" fmla="*/ 2270478 h 5395749"/>
              <a:gd name="connsiteX131" fmla="*/ 2330757 w 2401900"/>
              <a:gd name="connsiteY131" fmla="*/ 2213328 h 5395749"/>
              <a:gd name="connsiteX132" fmla="*/ 2374477 w 2401900"/>
              <a:gd name="connsiteY132" fmla="*/ 2079407 h 5395749"/>
              <a:gd name="connsiteX133" fmla="*/ 2260177 w 2401900"/>
              <a:gd name="connsiteY133" fmla="*/ 2014542 h 5395749"/>
              <a:gd name="connsiteX134" fmla="*/ 1610762 w 2401900"/>
              <a:gd name="connsiteY134" fmla="*/ 2060166 h 5395749"/>
              <a:gd name="connsiteX135" fmla="*/ 754465 w 2401900"/>
              <a:gd name="connsiteY135" fmla="*/ 2063119 h 5395749"/>
              <a:gd name="connsiteX136" fmla="*/ 165820 w 2401900"/>
              <a:gd name="connsiteY136" fmla="*/ 1998921 h 5395749"/>
              <a:gd name="connsiteX137" fmla="*/ 68665 w 2401900"/>
              <a:gd name="connsiteY137" fmla="*/ 2041783 h 5395749"/>
              <a:gd name="connsiteX138" fmla="*/ 55044 w 2401900"/>
              <a:gd name="connsiteY138" fmla="*/ 2133509 h 5395749"/>
              <a:gd name="connsiteX139" fmla="*/ 145722 w 2401900"/>
              <a:gd name="connsiteY139" fmla="*/ 2214757 h 5395749"/>
              <a:gd name="connsiteX140" fmla="*/ 439282 w 2401900"/>
              <a:gd name="connsiteY140" fmla="*/ 2268573 h 5395749"/>
              <a:gd name="connsiteX141" fmla="*/ 1312153 w 2401900"/>
              <a:gd name="connsiteY141" fmla="*/ 2311912 h 5395749"/>
              <a:gd name="connsiteX142" fmla="*/ 1185566 w 2401900"/>
              <a:gd name="connsiteY142" fmla="*/ 3289272 h 5395749"/>
              <a:gd name="connsiteX143" fmla="*/ 1186519 w 2401900"/>
              <a:gd name="connsiteY143" fmla="*/ 3270222 h 5395749"/>
              <a:gd name="connsiteX144" fmla="*/ 1524085 w 2401900"/>
              <a:gd name="connsiteY144" fmla="*/ 3269270 h 5395749"/>
              <a:gd name="connsiteX145" fmla="*/ 1855745 w 2401900"/>
              <a:gd name="connsiteY145" fmla="*/ 3241933 h 5395749"/>
              <a:gd name="connsiteX146" fmla="*/ 1997668 w 2401900"/>
              <a:gd name="connsiteY146" fmla="*/ 3168305 h 5395749"/>
              <a:gd name="connsiteX147" fmla="*/ 2000049 w 2401900"/>
              <a:gd name="connsiteY147" fmla="*/ 3088771 h 5395749"/>
              <a:gd name="connsiteX148" fmla="*/ 1957091 w 2401900"/>
              <a:gd name="connsiteY148" fmla="*/ 3075150 h 5395749"/>
              <a:gd name="connsiteX149" fmla="*/ 1461125 w 2401900"/>
              <a:gd name="connsiteY149" fmla="*/ 3119251 h 5395749"/>
              <a:gd name="connsiteX150" fmla="*/ 470524 w 2401900"/>
              <a:gd name="connsiteY150" fmla="*/ 3046861 h 5395749"/>
              <a:gd name="connsiteX151" fmla="*/ 433663 w 2401900"/>
              <a:gd name="connsiteY151" fmla="*/ 3064768 h 5395749"/>
              <a:gd name="connsiteX152" fmla="*/ 487479 w 2401900"/>
              <a:gd name="connsiteY152" fmla="*/ 3196594 h 5395749"/>
              <a:gd name="connsiteX153" fmla="*/ 656357 w 2401900"/>
              <a:gd name="connsiteY153" fmla="*/ 3244219 h 5395749"/>
              <a:gd name="connsiteX154" fmla="*/ 1184804 w 2401900"/>
              <a:gd name="connsiteY154" fmla="*/ 3289272 h 5395749"/>
              <a:gd name="connsiteX155" fmla="*/ 1110319 w 2401900"/>
              <a:gd name="connsiteY155" fmla="*/ 3737710 h 5395749"/>
              <a:gd name="connsiteX156" fmla="*/ 1352825 w 2401900"/>
              <a:gd name="connsiteY156" fmla="*/ 4052035 h 5395749"/>
              <a:gd name="connsiteX157" fmla="*/ 1632479 w 2401900"/>
              <a:gd name="connsiteY157" fmla="*/ 3830102 h 5395749"/>
              <a:gd name="connsiteX158" fmla="*/ 1386353 w 2401900"/>
              <a:gd name="connsiteY158" fmla="*/ 3489488 h 5395749"/>
              <a:gd name="connsiteX159" fmla="*/ 1644290 w 2401900"/>
              <a:gd name="connsiteY159" fmla="*/ 3821053 h 5395749"/>
              <a:gd name="connsiteX160" fmla="*/ 1776974 w 2401900"/>
              <a:gd name="connsiteY160" fmla="*/ 3661128 h 5395749"/>
              <a:gd name="connsiteX161" fmla="*/ 1785165 w 2401900"/>
              <a:gd name="connsiteY161" fmla="*/ 3633887 h 5395749"/>
              <a:gd name="connsiteX162" fmla="*/ 1830218 w 2401900"/>
              <a:gd name="connsiteY162" fmla="*/ 3454531 h 5395749"/>
              <a:gd name="connsiteX163" fmla="*/ 1712966 w 2401900"/>
              <a:gd name="connsiteY163" fmla="*/ 3302702 h 5395749"/>
              <a:gd name="connsiteX164" fmla="*/ 1709822 w 2401900"/>
              <a:gd name="connsiteY164" fmla="*/ 3299274 h 5395749"/>
              <a:gd name="connsiteX165" fmla="*/ 1648291 w 2401900"/>
              <a:gd name="connsiteY165" fmla="*/ 3288415 h 5395749"/>
              <a:gd name="connsiteX166" fmla="*/ 1394735 w 2401900"/>
              <a:gd name="connsiteY166" fmla="*/ 3477487 h 5395749"/>
              <a:gd name="connsiteX167" fmla="*/ 151151 w 2401900"/>
              <a:gd name="connsiteY167" fmla="*/ 2251714 h 5395749"/>
              <a:gd name="connsiteX168" fmla="*/ 183917 w 2401900"/>
              <a:gd name="connsiteY168" fmla="*/ 2285718 h 5395749"/>
              <a:gd name="connsiteX169" fmla="*/ 287549 w 2401900"/>
              <a:gd name="connsiteY169" fmla="*/ 2318960 h 5395749"/>
              <a:gd name="connsiteX170" fmla="*/ 929915 w 2401900"/>
              <a:gd name="connsiteY170" fmla="*/ 2382588 h 5395749"/>
              <a:gd name="connsiteX171" fmla="*/ 2018813 w 2401900"/>
              <a:gd name="connsiteY171" fmla="*/ 2355060 h 5395749"/>
              <a:gd name="connsiteX172" fmla="*/ 2275988 w 2401900"/>
              <a:gd name="connsiteY172" fmla="*/ 2333248 h 5395749"/>
              <a:gd name="connsiteX173" fmla="*/ 2275988 w 2401900"/>
              <a:gd name="connsiteY173" fmla="*/ 2295148 h 5395749"/>
              <a:gd name="connsiteX174" fmla="*/ 2273607 w 2401900"/>
              <a:gd name="connsiteY174" fmla="*/ 2274289 h 5395749"/>
              <a:gd name="connsiteX175" fmla="*/ 151151 w 2401900"/>
              <a:gd name="connsiteY175" fmla="*/ 2251714 h 5395749"/>
              <a:gd name="connsiteX176" fmla="*/ 1128702 w 2401900"/>
              <a:gd name="connsiteY176" fmla="*/ 4276825 h 5395749"/>
              <a:gd name="connsiteX177" fmla="*/ 1335204 w 2401900"/>
              <a:gd name="connsiteY177" fmla="*/ 4053749 h 5395749"/>
              <a:gd name="connsiteX178" fmla="*/ 1109176 w 2401900"/>
              <a:gd name="connsiteY178" fmla="*/ 3761427 h 5395749"/>
              <a:gd name="connsiteX179" fmla="*/ 877433 w 2401900"/>
              <a:gd name="connsiteY179" fmla="*/ 3970786 h 5395749"/>
              <a:gd name="connsiteX180" fmla="*/ 919152 w 2401900"/>
              <a:gd name="connsiteY180" fmla="*/ 4514950 h 5395749"/>
              <a:gd name="connsiteX181" fmla="*/ 1114224 w 2401900"/>
              <a:gd name="connsiteY181" fmla="*/ 4284635 h 5395749"/>
              <a:gd name="connsiteX182" fmla="*/ 869527 w 2401900"/>
              <a:gd name="connsiteY182" fmla="*/ 3985360 h 5395749"/>
              <a:gd name="connsiteX183" fmla="*/ 794851 w 2401900"/>
              <a:gd name="connsiteY183" fmla="*/ 4075466 h 5395749"/>
              <a:gd name="connsiteX184" fmla="*/ 791041 w 2401900"/>
              <a:gd name="connsiteY184" fmla="*/ 4113566 h 5395749"/>
              <a:gd name="connsiteX185" fmla="*/ 919342 w 2401900"/>
              <a:gd name="connsiteY185" fmla="*/ 4514473 h 5395749"/>
              <a:gd name="connsiteX186" fmla="*/ 2002144 w 2401900"/>
              <a:gd name="connsiteY186" fmla="*/ 3025906 h 5395749"/>
              <a:gd name="connsiteX187" fmla="*/ 1994525 w 2401900"/>
              <a:gd name="connsiteY187" fmla="*/ 3009809 h 5395749"/>
              <a:gd name="connsiteX188" fmla="*/ 425185 w 2401900"/>
              <a:gd name="connsiteY188" fmla="*/ 2978662 h 5395749"/>
              <a:gd name="connsiteX189" fmla="*/ 546439 w 2401900"/>
              <a:gd name="connsiteY189" fmla="*/ 3052671 h 5395749"/>
              <a:gd name="connsiteX190" fmla="*/ 1360255 w 2401900"/>
              <a:gd name="connsiteY190" fmla="*/ 3105345 h 5395749"/>
              <a:gd name="connsiteX191" fmla="*/ 1918610 w 2401900"/>
              <a:gd name="connsiteY191" fmla="*/ 3064768 h 5395749"/>
              <a:gd name="connsiteX192" fmla="*/ 2002335 w 2401900"/>
              <a:gd name="connsiteY192" fmla="*/ 3025430 h 5395749"/>
              <a:gd name="connsiteX193" fmla="*/ 1302152 w 2401900"/>
              <a:gd name="connsiteY193" fmla="*/ 5079496 h 5395749"/>
              <a:gd name="connsiteX194" fmla="*/ 1222523 w 2401900"/>
              <a:gd name="connsiteY194" fmla="*/ 5163030 h 5395749"/>
              <a:gd name="connsiteX195" fmla="*/ 1185280 w 2401900"/>
              <a:gd name="connsiteY195" fmla="*/ 5344863 h 5395749"/>
              <a:gd name="connsiteX196" fmla="*/ 1213855 w 2401900"/>
              <a:gd name="connsiteY196" fmla="*/ 5377247 h 5395749"/>
              <a:gd name="connsiteX197" fmla="*/ 1247002 w 2401900"/>
              <a:gd name="connsiteY197" fmla="*/ 5343434 h 5395749"/>
              <a:gd name="connsiteX198" fmla="*/ 1310534 w 2401900"/>
              <a:gd name="connsiteY198" fmla="*/ 5145314 h 5395749"/>
              <a:gd name="connsiteX199" fmla="*/ 1302152 w 2401900"/>
              <a:gd name="connsiteY199" fmla="*/ 5079496 h 5395749"/>
              <a:gd name="connsiteX200" fmla="*/ 1901275 w 2401900"/>
              <a:gd name="connsiteY200" fmla="*/ 3257363 h 5395749"/>
              <a:gd name="connsiteX201" fmla="*/ 1710775 w 2401900"/>
              <a:gd name="connsiteY201" fmla="*/ 3278795 h 5395749"/>
              <a:gd name="connsiteX202" fmla="*/ 1846030 w 2401900"/>
              <a:gd name="connsiteY202" fmla="*/ 3439196 h 5395749"/>
              <a:gd name="connsiteX203" fmla="*/ 698934 w 2401900"/>
              <a:gd name="connsiteY203" fmla="*/ 3279271 h 5395749"/>
              <a:gd name="connsiteX204" fmla="*/ 508434 w 2401900"/>
              <a:gd name="connsiteY204" fmla="*/ 3226312 h 5395749"/>
              <a:gd name="connsiteX205" fmla="*/ 562155 w 2401900"/>
              <a:gd name="connsiteY205" fmla="*/ 3399858 h 5395749"/>
              <a:gd name="connsiteX206" fmla="*/ 1525894 w 2401900"/>
              <a:gd name="connsiteY206" fmla="*/ 4458942 h 5395749"/>
              <a:gd name="connsiteX207" fmla="*/ 1516369 w 2401900"/>
              <a:gd name="connsiteY207" fmla="*/ 4453037 h 5395749"/>
              <a:gd name="connsiteX208" fmla="*/ 1379019 w 2401900"/>
              <a:gd name="connsiteY208" fmla="*/ 4574481 h 5395749"/>
              <a:gd name="connsiteX209" fmla="*/ 1461791 w 2401900"/>
              <a:gd name="connsiteY209" fmla="*/ 4662682 h 5395749"/>
              <a:gd name="connsiteX210" fmla="*/ 1525894 w 2401900"/>
              <a:gd name="connsiteY210" fmla="*/ 4458942 h 5395749"/>
              <a:gd name="connsiteX211" fmla="*/ 1737921 w 2401900"/>
              <a:gd name="connsiteY211" fmla="*/ 3780286 h 5395749"/>
              <a:gd name="connsiteX212" fmla="*/ 1654196 w 2401900"/>
              <a:gd name="connsiteY212" fmla="*/ 3838674 h 5395749"/>
              <a:gd name="connsiteX213" fmla="*/ 1700297 w 2401900"/>
              <a:gd name="connsiteY213" fmla="*/ 3902301 h 5395749"/>
              <a:gd name="connsiteX214" fmla="*/ 1737921 w 2401900"/>
              <a:gd name="connsiteY214" fmla="*/ 3780286 h 539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2401900" h="5395749">
                <a:moveTo>
                  <a:pt x="2292562" y="1991586"/>
                </a:moveTo>
                <a:cubicBezTo>
                  <a:pt x="2356570" y="2008446"/>
                  <a:pt x="2392003" y="2051213"/>
                  <a:pt x="2399242" y="2117602"/>
                </a:cubicBezTo>
                <a:cubicBezTo>
                  <a:pt x="2405052" y="2171418"/>
                  <a:pt x="2376001" y="2208661"/>
                  <a:pt x="2292467" y="2254286"/>
                </a:cubicBezTo>
                <a:cubicBezTo>
                  <a:pt x="2314088" y="2564610"/>
                  <a:pt x="2209504" y="2827977"/>
                  <a:pt x="1994905" y="3050671"/>
                </a:cubicBezTo>
                <a:cubicBezTo>
                  <a:pt x="2050722" y="3129157"/>
                  <a:pt x="2039863" y="3177068"/>
                  <a:pt x="1957663" y="3233265"/>
                </a:cubicBezTo>
                <a:cubicBezTo>
                  <a:pt x="1937565" y="3247086"/>
                  <a:pt x="1922230" y="3266784"/>
                  <a:pt x="1913752" y="3289653"/>
                </a:cubicBezTo>
                <a:cubicBezTo>
                  <a:pt x="1697849" y="3972596"/>
                  <a:pt x="1482842" y="4655919"/>
                  <a:pt x="1268719" y="5339624"/>
                </a:cubicBezTo>
                <a:cubicBezTo>
                  <a:pt x="1259194" y="5369532"/>
                  <a:pt x="1247860" y="5393345"/>
                  <a:pt x="1213760" y="5395441"/>
                </a:cubicBezTo>
                <a:cubicBezTo>
                  <a:pt x="1176517" y="5397726"/>
                  <a:pt x="1172898" y="5366866"/>
                  <a:pt x="1164802" y="5341815"/>
                </a:cubicBezTo>
                <a:cubicBezTo>
                  <a:pt x="944584" y="4651633"/>
                  <a:pt x="723766" y="3961547"/>
                  <a:pt x="502338" y="3271556"/>
                </a:cubicBezTo>
                <a:cubicBezTo>
                  <a:pt x="492537" y="3245562"/>
                  <a:pt x="476125" y="3222578"/>
                  <a:pt x="454713" y="3204881"/>
                </a:cubicBezTo>
                <a:cubicBezTo>
                  <a:pt x="398516" y="3156018"/>
                  <a:pt x="392324" y="3070293"/>
                  <a:pt x="447283" y="3020286"/>
                </a:cubicBezTo>
                <a:cubicBezTo>
                  <a:pt x="300694" y="2891699"/>
                  <a:pt x="212302" y="2727393"/>
                  <a:pt x="170106" y="2540226"/>
                </a:cubicBezTo>
                <a:cubicBezTo>
                  <a:pt x="150484" y="2453073"/>
                  <a:pt x="149437" y="2361442"/>
                  <a:pt x="143436" y="2271621"/>
                </a:cubicBezTo>
                <a:cubicBezTo>
                  <a:pt x="141626" y="2245523"/>
                  <a:pt x="137626" y="2230569"/>
                  <a:pt x="111908" y="2217139"/>
                </a:cubicBezTo>
                <a:cubicBezTo>
                  <a:pt x="37327" y="2178181"/>
                  <a:pt x="5228" y="2105601"/>
                  <a:pt x="42566" y="2050070"/>
                </a:cubicBezTo>
                <a:cubicBezTo>
                  <a:pt x="64759" y="2016923"/>
                  <a:pt x="104860" y="1995682"/>
                  <a:pt x="137816" y="1968631"/>
                </a:cubicBezTo>
                <a:cubicBezTo>
                  <a:pt x="-205084" y="1451424"/>
                  <a:pt x="136387" y="815154"/>
                  <a:pt x="696076" y="732286"/>
                </a:cubicBezTo>
                <a:cubicBezTo>
                  <a:pt x="691695" y="481302"/>
                  <a:pt x="785992" y="275943"/>
                  <a:pt x="992399" y="128591"/>
                </a:cubicBezTo>
                <a:cubicBezTo>
                  <a:pt x="1157086" y="11053"/>
                  <a:pt x="1342729" y="-23809"/>
                  <a:pt x="1539896" y="14958"/>
                </a:cubicBezTo>
                <a:cubicBezTo>
                  <a:pt x="1951091" y="94778"/>
                  <a:pt x="2241984" y="557883"/>
                  <a:pt x="2029100" y="996033"/>
                </a:cubicBezTo>
                <a:cubicBezTo>
                  <a:pt x="2427912" y="1158149"/>
                  <a:pt x="2492492" y="1657640"/>
                  <a:pt x="2292562" y="1991586"/>
                </a:cubicBezTo>
                <a:close/>
                <a:moveTo>
                  <a:pt x="1087078" y="4871756"/>
                </a:moveTo>
                <a:lnTo>
                  <a:pt x="1005925" y="4751836"/>
                </a:lnTo>
                <a:lnTo>
                  <a:pt x="1094984" y="4845753"/>
                </a:lnTo>
                <a:lnTo>
                  <a:pt x="1078791" y="4824036"/>
                </a:lnTo>
                <a:lnTo>
                  <a:pt x="1359112" y="4579243"/>
                </a:lnTo>
                <a:lnTo>
                  <a:pt x="1122416" y="4297304"/>
                </a:lnTo>
                <a:cubicBezTo>
                  <a:pt x="1060027" y="4371694"/>
                  <a:pt x="1000495" y="4441321"/>
                  <a:pt x="942965" y="4512568"/>
                </a:cubicBezTo>
                <a:cubicBezTo>
                  <a:pt x="933954" y="4524465"/>
                  <a:pt x="930477" y="4539657"/>
                  <a:pt x="933440" y="4554288"/>
                </a:cubicBezTo>
                <a:cubicBezTo>
                  <a:pt x="955823" y="4620963"/>
                  <a:pt x="981065" y="4686209"/>
                  <a:pt x="1006020" y="4752217"/>
                </a:cubicBezTo>
                <a:cubicBezTo>
                  <a:pt x="1017069" y="4802509"/>
                  <a:pt x="1028213" y="4852896"/>
                  <a:pt x="1039929" y="4906046"/>
                </a:cubicBezTo>
                <a:lnTo>
                  <a:pt x="1088887" y="4870327"/>
                </a:lnTo>
                <a:cubicBezTo>
                  <a:pt x="1077934" y="4893188"/>
                  <a:pt x="1053359" y="4919571"/>
                  <a:pt x="1058217" y="4938336"/>
                </a:cubicBezTo>
                <a:cubicBezTo>
                  <a:pt x="1082410" y="5031681"/>
                  <a:pt x="1114415" y="5123121"/>
                  <a:pt x="1145752" y="5221800"/>
                </a:cubicBezTo>
                <a:cubicBezTo>
                  <a:pt x="1194520" y="5169984"/>
                  <a:pt x="1237287" y="5124454"/>
                  <a:pt x="1281959" y="5077115"/>
                </a:cubicBezTo>
                <a:cubicBezTo>
                  <a:pt x="1250908" y="5044063"/>
                  <a:pt x="1220713" y="5014060"/>
                  <a:pt x="1193091" y="4981865"/>
                </a:cubicBezTo>
                <a:cubicBezTo>
                  <a:pt x="1161944" y="4945194"/>
                  <a:pt x="1133179" y="4906522"/>
                  <a:pt x="1103270" y="4868708"/>
                </a:cubicBezTo>
                <a:lnTo>
                  <a:pt x="1303962" y="5061494"/>
                </a:lnTo>
                <a:cubicBezTo>
                  <a:pt x="1319678" y="5042444"/>
                  <a:pt x="1347491" y="5021298"/>
                  <a:pt x="1357207" y="4993866"/>
                </a:cubicBezTo>
                <a:cubicBezTo>
                  <a:pt x="1391497" y="4897283"/>
                  <a:pt x="1420072" y="4798604"/>
                  <a:pt x="1449218" y="4700306"/>
                </a:cubicBezTo>
                <a:cubicBezTo>
                  <a:pt x="1452095" y="4687686"/>
                  <a:pt x="1449504" y="4674426"/>
                  <a:pt x="1442075" y="4663825"/>
                </a:cubicBezTo>
                <a:cubicBezTo>
                  <a:pt x="1420167" y="4637155"/>
                  <a:pt x="1395021" y="4613152"/>
                  <a:pt x="1358826" y="4575052"/>
                </a:cubicBezTo>
                <a:cubicBezTo>
                  <a:pt x="1311677" y="4627916"/>
                  <a:pt x="1266052" y="4678017"/>
                  <a:pt x="1221761" y="4729357"/>
                </a:cubicBezTo>
                <a:cubicBezTo>
                  <a:pt x="1181851" y="4775553"/>
                  <a:pt x="1143466" y="4823083"/>
                  <a:pt x="1104509" y="4870232"/>
                </a:cubicBezTo>
                <a:cubicBezTo>
                  <a:pt x="1098603" y="4870613"/>
                  <a:pt x="1092888" y="4871089"/>
                  <a:pt x="1087078" y="4871756"/>
                </a:cubicBezTo>
                <a:close/>
                <a:moveTo>
                  <a:pt x="896578" y="3491583"/>
                </a:moveTo>
                <a:cubicBezTo>
                  <a:pt x="852096" y="3424908"/>
                  <a:pt x="808852" y="3357662"/>
                  <a:pt x="761608" y="3293177"/>
                </a:cubicBezTo>
                <a:cubicBezTo>
                  <a:pt x="755132" y="3284319"/>
                  <a:pt x="722651" y="3282700"/>
                  <a:pt x="712269" y="3290701"/>
                </a:cubicBezTo>
                <a:cubicBezTo>
                  <a:pt x="667216" y="3325372"/>
                  <a:pt x="625306" y="3364139"/>
                  <a:pt x="583872" y="3403191"/>
                </a:cubicBezTo>
                <a:cubicBezTo>
                  <a:pt x="575909" y="3412288"/>
                  <a:pt x="572566" y="3424546"/>
                  <a:pt x="574823" y="3436434"/>
                </a:cubicBezTo>
                <a:cubicBezTo>
                  <a:pt x="601684" y="3523683"/>
                  <a:pt x="630544" y="3610455"/>
                  <a:pt x="663120" y="3710468"/>
                </a:cubicBezTo>
                <a:cubicBezTo>
                  <a:pt x="685599" y="3683512"/>
                  <a:pt x="700553" y="3660557"/>
                  <a:pt x="720270" y="3642840"/>
                </a:cubicBezTo>
                <a:cubicBezTo>
                  <a:pt x="778563" y="3590834"/>
                  <a:pt x="838666" y="3540827"/>
                  <a:pt x="898102" y="3490440"/>
                </a:cubicBezTo>
                <a:lnTo>
                  <a:pt x="676360" y="3724946"/>
                </a:lnTo>
                <a:lnTo>
                  <a:pt x="697219" y="3758760"/>
                </a:lnTo>
                <a:lnTo>
                  <a:pt x="675979" y="3753235"/>
                </a:lnTo>
                <a:cubicBezTo>
                  <a:pt x="709602" y="3858581"/>
                  <a:pt x="742654" y="3962213"/>
                  <a:pt x="777801" y="4072228"/>
                </a:cubicBezTo>
                <a:lnTo>
                  <a:pt x="861050" y="3973263"/>
                </a:lnTo>
                <a:cubicBezTo>
                  <a:pt x="845428" y="3954213"/>
                  <a:pt x="832475" y="3938211"/>
                  <a:pt x="819901" y="3921923"/>
                </a:cubicBezTo>
                <a:cubicBezTo>
                  <a:pt x="778248" y="3867059"/>
                  <a:pt x="736777" y="3812100"/>
                  <a:pt x="695505" y="3757045"/>
                </a:cubicBezTo>
                <a:lnTo>
                  <a:pt x="863050" y="3946497"/>
                </a:lnTo>
                <a:lnTo>
                  <a:pt x="1093078" y="3741329"/>
                </a:lnTo>
                <a:cubicBezTo>
                  <a:pt x="1054978" y="3691037"/>
                  <a:pt x="1020974" y="3649317"/>
                  <a:pt x="990113" y="3605693"/>
                </a:cubicBezTo>
                <a:cubicBezTo>
                  <a:pt x="963253" y="3567593"/>
                  <a:pt x="939440" y="3527683"/>
                  <a:pt x="913913" y="3488631"/>
                </a:cubicBezTo>
                <a:cubicBezTo>
                  <a:pt x="924972" y="3499279"/>
                  <a:pt x="935468" y="3510500"/>
                  <a:pt x="945346" y="3522254"/>
                </a:cubicBezTo>
                <a:cubicBezTo>
                  <a:pt x="996114" y="3588929"/>
                  <a:pt x="1046216" y="3655604"/>
                  <a:pt x="1098793" y="3725898"/>
                </a:cubicBezTo>
                <a:lnTo>
                  <a:pt x="1372256" y="3479582"/>
                </a:lnTo>
                <a:cubicBezTo>
                  <a:pt x="1358064" y="3452054"/>
                  <a:pt x="1345300" y="3427480"/>
                  <a:pt x="1332632" y="3402810"/>
                </a:cubicBezTo>
                <a:lnTo>
                  <a:pt x="1388163" y="3463389"/>
                </a:lnTo>
                <a:lnTo>
                  <a:pt x="1612477" y="3286415"/>
                </a:lnTo>
                <a:lnTo>
                  <a:pt x="1270243" y="3301560"/>
                </a:lnTo>
                <a:cubicBezTo>
                  <a:pt x="1278625" y="3316609"/>
                  <a:pt x="1286245" y="3330135"/>
                  <a:pt x="1293866" y="3343660"/>
                </a:cubicBezTo>
                <a:cubicBezTo>
                  <a:pt x="1274816" y="3328992"/>
                  <a:pt x="1256718" y="3303655"/>
                  <a:pt x="1236716" y="3301655"/>
                </a:cubicBezTo>
                <a:cubicBezTo>
                  <a:pt x="1186614" y="3296702"/>
                  <a:pt x="1132417" y="3287081"/>
                  <a:pt x="1089554" y="3328706"/>
                </a:cubicBezTo>
                <a:cubicBezTo>
                  <a:pt x="1092317" y="3320514"/>
                  <a:pt x="1095079" y="3312418"/>
                  <a:pt x="1100603" y="3295559"/>
                </a:cubicBezTo>
                <a:lnTo>
                  <a:pt x="779325" y="3295559"/>
                </a:lnTo>
                <a:cubicBezTo>
                  <a:pt x="819044" y="3349375"/>
                  <a:pt x="857811" y="3402620"/>
                  <a:pt x="897721" y="3454817"/>
                </a:cubicBezTo>
                <a:cubicBezTo>
                  <a:pt x="901912" y="3460341"/>
                  <a:pt x="913246" y="3460246"/>
                  <a:pt x="921343" y="3462818"/>
                </a:cubicBezTo>
                <a:lnTo>
                  <a:pt x="915628" y="3490154"/>
                </a:lnTo>
                <a:close/>
                <a:moveTo>
                  <a:pt x="1514465" y="4259584"/>
                </a:moveTo>
                <a:cubicBezTo>
                  <a:pt x="1497900" y="4245754"/>
                  <a:pt x="1482184" y="4230933"/>
                  <a:pt x="1467411" y="4215197"/>
                </a:cubicBezTo>
                <a:cubicBezTo>
                  <a:pt x="1429311" y="4169764"/>
                  <a:pt x="1393211" y="4122995"/>
                  <a:pt x="1349682" y="4068513"/>
                </a:cubicBezTo>
                <a:lnTo>
                  <a:pt x="1140989" y="4293207"/>
                </a:lnTo>
                <a:lnTo>
                  <a:pt x="1367208" y="4564004"/>
                </a:lnTo>
                <a:cubicBezTo>
                  <a:pt x="1414833" y="4522093"/>
                  <a:pt x="1456552" y="4483803"/>
                  <a:pt x="1499796" y="4447227"/>
                </a:cubicBezTo>
                <a:cubicBezTo>
                  <a:pt x="1559994" y="4396268"/>
                  <a:pt x="1569138" y="4364931"/>
                  <a:pt x="1541420" y="4294827"/>
                </a:cubicBezTo>
                <a:lnTo>
                  <a:pt x="1570757" y="4316639"/>
                </a:lnTo>
                <a:cubicBezTo>
                  <a:pt x="1605619" y="4205863"/>
                  <a:pt x="1636003" y="4094420"/>
                  <a:pt x="1676390" y="3986693"/>
                </a:cubicBezTo>
                <a:cubicBezTo>
                  <a:pt x="1698583" y="3927638"/>
                  <a:pt x="1685057" y="3888109"/>
                  <a:pt x="1636480" y="3847628"/>
                </a:cubicBezTo>
                <a:lnTo>
                  <a:pt x="1366732" y="4061369"/>
                </a:lnTo>
                <a:close/>
                <a:moveTo>
                  <a:pt x="952490" y="2058452"/>
                </a:moveTo>
                <a:lnTo>
                  <a:pt x="952490" y="2051499"/>
                </a:lnTo>
                <a:cubicBezTo>
                  <a:pt x="1088983" y="2051499"/>
                  <a:pt x="1225381" y="2050546"/>
                  <a:pt x="1362065" y="2052260"/>
                </a:cubicBezTo>
                <a:cubicBezTo>
                  <a:pt x="1388906" y="2054080"/>
                  <a:pt x="1414557" y="2040926"/>
                  <a:pt x="1428740" y="2018066"/>
                </a:cubicBezTo>
                <a:cubicBezTo>
                  <a:pt x="1549707" y="1850807"/>
                  <a:pt x="1602380" y="1665641"/>
                  <a:pt x="1583044" y="1459234"/>
                </a:cubicBezTo>
                <a:cubicBezTo>
                  <a:pt x="1547135" y="1075186"/>
                  <a:pt x="1230619" y="765052"/>
                  <a:pt x="845333" y="749812"/>
                </a:cubicBezTo>
                <a:cubicBezTo>
                  <a:pt x="525960" y="737144"/>
                  <a:pt x="277167" y="872399"/>
                  <a:pt x="120671" y="1149862"/>
                </a:cubicBezTo>
                <a:cubicBezTo>
                  <a:pt x="-34491" y="1424754"/>
                  <a:pt x="-4487" y="1700312"/>
                  <a:pt x="161629" y="1963868"/>
                </a:cubicBezTo>
                <a:cubicBezTo>
                  <a:pt x="169353" y="1977194"/>
                  <a:pt x="181583" y="1987329"/>
                  <a:pt x="196109" y="1992443"/>
                </a:cubicBezTo>
                <a:cubicBezTo>
                  <a:pt x="256498" y="2004921"/>
                  <a:pt x="317172" y="2018733"/>
                  <a:pt x="378418" y="2023209"/>
                </a:cubicBezTo>
                <a:cubicBezTo>
                  <a:pt x="569394" y="2037211"/>
                  <a:pt x="760751" y="2046736"/>
                  <a:pt x="952013" y="2058452"/>
                </a:cubicBezTo>
                <a:close/>
                <a:moveTo>
                  <a:pt x="2285990" y="2350107"/>
                </a:moveTo>
                <a:cubicBezTo>
                  <a:pt x="2190740" y="2356965"/>
                  <a:pt x="2111872" y="2362014"/>
                  <a:pt x="2032910" y="2368586"/>
                </a:cubicBezTo>
                <a:cubicBezTo>
                  <a:pt x="1665817" y="2399161"/>
                  <a:pt x="1298247" y="2414973"/>
                  <a:pt x="930106" y="2398494"/>
                </a:cubicBezTo>
                <a:cubicBezTo>
                  <a:pt x="669692" y="2386874"/>
                  <a:pt x="407183" y="2388017"/>
                  <a:pt x="157152" y="2292957"/>
                </a:cubicBezTo>
                <a:cubicBezTo>
                  <a:pt x="155904" y="2297491"/>
                  <a:pt x="154980" y="2302101"/>
                  <a:pt x="154390" y="2306769"/>
                </a:cubicBezTo>
                <a:cubicBezTo>
                  <a:pt x="153913" y="2316284"/>
                  <a:pt x="153913" y="2325828"/>
                  <a:pt x="154390" y="2335344"/>
                </a:cubicBezTo>
                <a:cubicBezTo>
                  <a:pt x="165458" y="2496869"/>
                  <a:pt x="210101" y="2654298"/>
                  <a:pt x="285454" y="2797592"/>
                </a:cubicBezTo>
                <a:cubicBezTo>
                  <a:pt x="341080" y="2903796"/>
                  <a:pt x="422328" y="2966756"/>
                  <a:pt x="540819" y="2986377"/>
                </a:cubicBezTo>
                <a:cubicBezTo>
                  <a:pt x="788469" y="3027430"/>
                  <a:pt x="1038119" y="3044004"/>
                  <a:pt x="1288532" y="3051433"/>
                </a:cubicBezTo>
                <a:cubicBezTo>
                  <a:pt x="1527133" y="3058577"/>
                  <a:pt x="1763258" y="3031431"/>
                  <a:pt x="1998239" y="2993235"/>
                </a:cubicBezTo>
                <a:cubicBezTo>
                  <a:pt x="2015984" y="2988520"/>
                  <a:pt x="2031739" y="2978243"/>
                  <a:pt x="2043197" y="2963898"/>
                </a:cubicBezTo>
                <a:cubicBezTo>
                  <a:pt x="2139447" y="2853618"/>
                  <a:pt x="2209027" y="2722668"/>
                  <a:pt x="2246556" y="2581184"/>
                </a:cubicBezTo>
                <a:cubicBezTo>
                  <a:pt x="2265797" y="2507365"/>
                  <a:pt x="2272083" y="2430022"/>
                  <a:pt x="2285227" y="2350107"/>
                </a:cubicBezTo>
                <a:close/>
                <a:moveTo>
                  <a:pt x="1584664" y="1330266"/>
                </a:moveTo>
                <a:cubicBezTo>
                  <a:pt x="1872985" y="1262543"/>
                  <a:pt x="2146639" y="950980"/>
                  <a:pt x="2065867" y="550263"/>
                </a:cubicBezTo>
                <a:cubicBezTo>
                  <a:pt x="1992619" y="186980"/>
                  <a:pt x="1619430" y="-47335"/>
                  <a:pt x="1249193" y="34770"/>
                </a:cubicBezTo>
                <a:cubicBezTo>
                  <a:pt x="851810" y="122877"/>
                  <a:pt x="685504" y="494828"/>
                  <a:pt x="722461" y="727428"/>
                </a:cubicBezTo>
                <a:cubicBezTo>
                  <a:pt x="1153372" y="720284"/>
                  <a:pt x="1439312" y="920405"/>
                  <a:pt x="1583902" y="1330266"/>
                </a:cubicBezTo>
                <a:close/>
                <a:moveTo>
                  <a:pt x="1433121" y="2043021"/>
                </a:moveTo>
                <a:cubicBezTo>
                  <a:pt x="1515322" y="2043021"/>
                  <a:pt x="1594189" y="2046641"/>
                  <a:pt x="1672579" y="2042355"/>
                </a:cubicBezTo>
                <a:cubicBezTo>
                  <a:pt x="1846506" y="2032830"/>
                  <a:pt x="2020051" y="2017399"/>
                  <a:pt x="2193978" y="2008636"/>
                </a:cubicBezTo>
                <a:cubicBezTo>
                  <a:pt x="2254557" y="2005588"/>
                  <a:pt x="2284751" y="1971965"/>
                  <a:pt x="2308278" y="1924530"/>
                </a:cubicBezTo>
                <a:cubicBezTo>
                  <a:pt x="2383621" y="1771654"/>
                  <a:pt x="2406195" y="1610967"/>
                  <a:pt x="2371524" y="1444280"/>
                </a:cubicBezTo>
                <a:cubicBezTo>
                  <a:pt x="2329138" y="1240540"/>
                  <a:pt x="2212171" y="1097189"/>
                  <a:pt x="2026528" y="1022513"/>
                </a:cubicBezTo>
                <a:cubicBezTo>
                  <a:pt x="1959853" y="1093284"/>
                  <a:pt x="1903942" y="1168245"/>
                  <a:pt x="1832885" y="1223871"/>
                </a:cubicBezTo>
                <a:cubicBezTo>
                  <a:pt x="1761829" y="1279497"/>
                  <a:pt x="1673818" y="1317788"/>
                  <a:pt x="1589426" y="1365794"/>
                </a:cubicBezTo>
                <a:cubicBezTo>
                  <a:pt x="1638004" y="1608586"/>
                  <a:pt x="1586950" y="1837662"/>
                  <a:pt x="1432359" y="2043021"/>
                </a:cubicBezTo>
                <a:close/>
                <a:moveTo>
                  <a:pt x="1312916" y="2311912"/>
                </a:moveTo>
                <a:cubicBezTo>
                  <a:pt x="1653053" y="2304673"/>
                  <a:pt x="1909180" y="2323152"/>
                  <a:pt x="2161212" y="2270478"/>
                </a:cubicBezTo>
                <a:cubicBezTo>
                  <a:pt x="2219877" y="2258534"/>
                  <a:pt x="2276836" y="2239341"/>
                  <a:pt x="2330757" y="2213328"/>
                </a:cubicBezTo>
                <a:cubicBezTo>
                  <a:pt x="2385907" y="2186277"/>
                  <a:pt x="2396765" y="2137985"/>
                  <a:pt x="2374477" y="2079407"/>
                </a:cubicBezTo>
                <a:cubicBezTo>
                  <a:pt x="2352188" y="2020828"/>
                  <a:pt x="2325328" y="2009303"/>
                  <a:pt x="2260177" y="2014542"/>
                </a:cubicBezTo>
                <a:cubicBezTo>
                  <a:pt x="2043864" y="2031591"/>
                  <a:pt x="1827551" y="2054070"/>
                  <a:pt x="1610762" y="2060166"/>
                </a:cubicBezTo>
                <a:cubicBezTo>
                  <a:pt x="1325584" y="2068263"/>
                  <a:pt x="1039929" y="2063024"/>
                  <a:pt x="754465" y="2063119"/>
                </a:cubicBezTo>
                <a:cubicBezTo>
                  <a:pt x="556440" y="2064386"/>
                  <a:pt x="358920" y="2042850"/>
                  <a:pt x="165820" y="1998921"/>
                </a:cubicBezTo>
                <a:cubicBezTo>
                  <a:pt x="137245" y="1992253"/>
                  <a:pt x="91049" y="2017209"/>
                  <a:pt x="68665" y="2041783"/>
                </a:cubicBezTo>
                <a:cubicBezTo>
                  <a:pt x="51043" y="2060833"/>
                  <a:pt x="48853" y="2104172"/>
                  <a:pt x="55044" y="2133509"/>
                </a:cubicBezTo>
                <a:cubicBezTo>
                  <a:pt x="64569" y="2177991"/>
                  <a:pt x="100669" y="2205613"/>
                  <a:pt x="145722" y="2214757"/>
                </a:cubicBezTo>
                <a:cubicBezTo>
                  <a:pt x="243258" y="2234569"/>
                  <a:pt x="340699" y="2262382"/>
                  <a:pt x="439282" y="2268573"/>
                </a:cubicBezTo>
                <a:cubicBezTo>
                  <a:pt x="757513" y="2288766"/>
                  <a:pt x="1077362" y="2300768"/>
                  <a:pt x="1312153" y="2311912"/>
                </a:cubicBezTo>
                <a:close/>
                <a:moveTo>
                  <a:pt x="1185566" y="3289272"/>
                </a:moveTo>
                <a:cubicBezTo>
                  <a:pt x="1185566" y="3282891"/>
                  <a:pt x="1186138" y="3276509"/>
                  <a:pt x="1186519" y="3270222"/>
                </a:cubicBezTo>
                <a:cubicBezTo>
                  <a:pt x="1299009" y="3270222"/>
                  <a:pt x="1411785" y="3273842"/>
                  <a:pt x="1524085" y="3269270"/>
                </a:cubicBezTo>
                <a:cubicBezTo>
                  <a:pt x="1634860" y="3264698"/>
                  <a:pt x="1745446" y="3253554"/>
                  <a:pt x="1855745" y="3241933"/>
                </a:cubicBezTo>
                <a:cubicBezTo>
                  <a:pt x="1911562" y="3236123"/>
                  <a:pt x="1968426" y="3221931"/>
                  <a:pt x="1997668" y="3168305"/>
                </a:cubicBezTo>
                <a:cubicBezTo>
                  <a:pt x="2009193" y="3147160"/>
                  <a:pt x="2004430" y="3114870"/>
                  <a:pt x="2000049" y="3088771"/>
                </a:cubicBezTo>
                <a:cubicBezTo>
                  <a:pt x="1998906" y="3081818"/>
                  <a:pt x="1971474" y="3073912"/>
                  <a:pt x="1957091" y="3075150"/>
                </a:cubicBezTo>
                <a:cubicBezTo>
                  <a:pt x="1791642" y="3089438"/>
                  <a:pt x="1626669" y="3113250"/>
                  <a:pt x="1461125" y="3119251"/>
                </a:cubicBezTo>
                <a:cubicBezTo>
                  <a:pt x="1128607" y="3131634"/>
                  <a:pt x="795327" y="3142206"/>
                  <a:pt x="470524" y="3046861"/>
                </a:cubicBezTo>
                <a:cubicBezTo>
                  <a:pt x="460428" y="3043908"/>
                  <a:pt x="438806" y="3054767"/>
                  <a:pt x="433663" y="3064768"/>
                </a:cubicBezTo>
                <a:cubicBezTo>
                  <a:pt x="412041" y="3106488"/>
                  <a:pt x="443188" y="3182212"/>
                  <a:pt x="487479" y="3196594"/>
                </a:cubicBezTo>
                <a:cubicBezTo>
                  <a:pt x="543200" y="3214692"/>
                  <a:pt x="599017" y="3238219"/>
                  <a:pt x="656357" y="3244219"/>
                </a:cubicBezTo>
                <a:cubicBezTo>
                  <a:pt x="831332" y="3263079"/>
                  <a:pt x="1008211" y="3274794"/>
                  <a:pt x="1184804" y="3289272"/>
                </a:cubicBezTo>
                <a:close/>
                <a:moveTo>
                  <a:pt x="1110319" y="3737710"/>
                </a:moveTo>
                <a:lnTo>
                  <a:pt x="1352825" y="4052035"/>
                </a:lnTo>
                <a:lnTo>
                  <a:pt x="1632479" y="3830102"/>
                </a:lnTo>
                <a:lnTo>
                  <a:pt x="1386353" y="3489488"/>
                </a:lnTo>
                <a:close/>
                <a:moveTo>
                  <a:pt x="1644290" y="3821053"/>
                </a:moveTo>
                <a:cubicBezTo>
                  <a:pt x="1715537" y="3788287"/>
                  <a:pt x="1766782" y="3741615"/>
                  <a:pt x="1776974" y="3661128"/>
                </a:cubicBezTo>
                <a:cubicBezTo>
                  <a:pt x="1778974" y="3651842"/>
                  <a:pt x="1781717" y="3642736"/>
                  <a:pt x="1785165" y="3633887"/>
                </a:cubicBezTo>
                <a:cubicBezTo>
                  <a:pt x="1802310" y="3573594"/>
                  <a:pt x="1842315" y="3508061"/>
                  <a:pt x="1830218" y="3454531"/>
                </a:cubicBezTo>
                <a:cubicBezTo>
                  <a:pt x="1817169" y="3397952"/>
                  <a:pt x="1754018" y="3352804"/>
                  <a:pt x="1712966" y="3302702"/>
                </a:cubicBezTo>
                <a:cubicBezTo>
                  <a:pt x="1712013" y="3301464"/>
                  <a:pt x="1711060" y="3299560"/>
                  <a:pt x="1709822" y="3299274"/>
                </a:cubicBezTo>
                <a:cubicBezTo>
                  <a:pt x="1688962" y="3294987"/>
                  <a:pt x="1660387" y="3280224"/>
                  <a:pt x="1648291" y="3288415"/>
                </a:cubicBezTo>
                <a:cubicBezTo>
                  <a:pt x="1561994" y="3348613"/>
                  <a:pt x="1479127" y="3413669"/>
                  <a:pt x="1394735" y="3477487"/>
                </a:cubicBezTo>
                <a:close/>
                <a:moveTo>
                  <a:pt x="151151" y="2251714"/>
                </a:moveTo>
                <a:cubicBezTo>
                  <a:pt x="163248" y="2264764"/>
                  <a:pt x="171440" y="2280289"/>
                  <a:pt x="183917" y="2285718"/>
                </a:cubicBezTo>
                <a:cubicBezTo>
                  <a:pt x="217597" y="2299320"/>
                  <a:pt x="252240" y="2310436"/>
                  <a:pt x="287549" y="2318960"/>
                </a:cubicBezTo>
                <a:cubicBezTo>
                  <a:pt x="498528" y="2370396"/>
                  <a:pt x="714841" y="2374396"/>
                  <a:pt x="929915" y="2382588"/>
                </a:cubicBezTo>
                <a:cubicBezTo>
                  <a:pt x="1293199" y="2396399"/>
                  <a:pt x="1656292" y="2382016"/>
                  <a:pt x="2018813" y="2355060"/>
                </a:cubicBezTo>
                <a:cubicBezTo>
                  <a:pt x="2103776" y="2348774"/>
                  <a:pt x="2188644" y="2340677"/>
                  <a:pt x="2275988" y="2333248"/>
                </a:cubicBezTo>
                <a:cubicBezTo>
                  <a:pt x="2275988" y="2317056"/>
                  <a:pt x="2275988" y="2306102"/>
                  <a:pt x="2275988" y="2295148"/>
                </a:cubicBezTo>
                <a:cubicBezTo>
                  <a:pt x="2275988" y="2284194"/>
                  <a:pt x="2273607" y="2274193"/>
                  <a:pt x="2273607" y="2274289"/>
                </a:cubicBezTo>
                <a:cubicBezTo>
                  <a:pt x="1566376" y="2355918"/>
                  <a:pt x="864288" y="2331248"/>
                  <a:pt x="151151" y="2251714"/>
                </a:cubicBezTo>
                <a:close/>
                <a:moveTo>
                  <a:pt x="1128702" y="4276825"/>
                </a:moveTo>
                <a:lnTo>
                  <a:pt x="1335204" y="4053749"/>
                </a:lnTo>
                <a:cubicBezTo>
                  <a:pt x="1260337" y="3956879"/>
                  <a:pt x="1180423" y="3853724"/>
                  <a:pt x="1109176" y="3761427"/>
                </a:cubicBezTo>
                <a:lnTo>
                  <a:pt x="877433" y="3970786"/>
                </a:lnTo>
                <a:close/>
                <a:moveTo>
                  <a:pt x="919152" y="4514950"/>
                </a:moveTo>
                <a:lnTo>
                  <a:pt x="1114224" y="4284635"/>
                </a:lnTo>
                <a:lnTo>
                  <a:pt x="869527" y="3985360"/>
                </a:lnTo>
                <a:cubicBezTo>
                  <a:pt x="842761" y="4017077"/>
                  <a:pt x="817044" y="4044986"/>
                  <a:pt x="794851" y="4075466"/>
                </a:cubicBezTo>
                <a:cubicBezTo>
                  <a:pt x="788402" y="4087105"/>
                  <a:pt x="787031" y="4100879"/>
                  <a:pt x="791041" y="4113566"/>
                </a:cubicBezTo>
                <a:cubicBezTo>
                  <a:pt x="832665" y="4245106"/>
                  <a:pt x="875337" y="4377028"/>
                  <a:pt x="919342" y="4514473"/>
                </a:cubicBezTo>
                <a:close/>
                <a:moveTo>
                  <a:pt x="2002144" y="3025906"/>
                </a:moveTo>
                <a:cubicBezTo>
                  <a:pt x="1999668" y="3020477"/>
                  <a:pt x="1997096" y="3015143"/>
                  <a:pt x="1994525" y="3009809"/>
                </a:cubicBezTo>
                <a:cubicBezTo>
                  <a:pt x="1467411" y="3099915"/>
                  <a:pt x="943060" y="3080389"/>
                  <a:pt x="425185" y="2978662"/>
                </a:cubicBezTo>
                <a:cubicBezTo>
                  <a:pt x="450808" y="3016762"/>
                  <a:pt x="492337" y="3041432"/>
                  <a:pt x="546439" y="3052671"/>
                </a:cubicBezTo>
                <a:cubicBezTo>
                  <a:pt x="815329" y="3108393"/>
                  <a:pt x="1087649" y="3115631"/>
                  <a:pt x="1360255" y="3105345"/>
                </a:cubicBezTo>
                <a:cubicBezTo>
                  <a:pt x="1546659" y="3098296"/>
                  <a:pt x="1732682" y="3081151"/>
                  <a:pt x="1918610" y="3064768"/>
                </a:cubicBezTo>
                <a:cubicBezTo>
                  <a:pt x="1947566" y="3061720"/>
                  <a:pt x="1974522" y="3038860"/>
                  <a:pt x="2002335" y="3025430"/>
                </a:cubicBezTo>
                <a:close/>
                <a:moveTo>
                  <a:pt x="1302152" y="5079496"/>
                </a:moveTo>
                <a:cubicBezTo>
                  <a:pt x="1267958" y="5115215"/>
                  <a:pt x="1245002" y="5138932"/>
                  <a:pt x="1222523" y="5163030"/>
                </a:cubicBezTo>
                <a:cubicBezTo>
                  <a:pt x="1147371" y="5243707"/>
                  <a:pt x="1146895" y="5243993"/>
                  <a:pt x="1185280" y="5344863"/>
                </a:cubicBezTo>
                <a:cubicBezTo>
                  <a:pt x="1190138" y="5357436"/>
                  <a:pt x="1204330" y="5366485"/>
                  <a:pt x="1213855" y="5377247"/>
                </a:cubicBezTo>
                <a:cubicBezTo>
                  <a:pt x="1225190" y="5366103"/>
                  <a:pt x="1242430" y="5356960"/>
                  <a:pt x="1247002" y="5343434"/>
                </a:cubicBezTo>
                <a:cubicBezTo>
                  <a:pt x="1270339" y="5278092"/>
                  <a:pt x="1291770" y="5212084"/>
                  <a:pt x="1310534" y="5145314"/>
                </a:cubicBezTo>
                <a:cubicBezTo>
                  <a:pt x="1314725" y="5129693"/>
                  <a:pt x="1306438" y="5110547"/>
                  <a:pt x="1302152" y="5079496"/>
                </a:cubicBezTo>
                <a:close/>
                <a:moveTo>
                  <a:pt x="1901275" y="3257363"/>
                </a:moveTo>
                <a:lnTo>
                  <a:pt x="1710775" y="3278795"/>
                </a:lnTo>
                <a:lnTo>
                  <a:pt x="1846030" y="3439196"/>
                </a:lnTo>
                <a:close/>
                <a:moveTo>
                  <a:pt x="698934" y="3279271"/>
                </a:moveTo>
                <a:lnTo>
                  <a:pt x="508434" y="3226312"/>
                </a:lnTo>
                <a:lnTo>
                  <a:pt x="562155" y="3399858"/>
                </a:lnTo>
                <a:close/>
                <a:moveTo>
                  <a:pt x="1525894" y="4458942"/>
                </a:moveTo>
                <a:lnTo>
                  <a:pt x="1516369" y="4453037"/>
                </a:lnTo>
                <a:lnTo>
                  <a:pt x="1379019" y="4574481"/>
                </a:lnTo>
                <a:lnTo>
                  <a:pt x="1461791" y="4662682"/>
                </a:lnTo>
                <a:cubicBezTo>
                  <a:pt x="1484937" y="4589911"/>
                  <a:pt x="1505416" y="4524379"/>
                  <a:pt x="1525894" y="4458942"/>
                </a:cubicBezTo>
                <a:close/>
                <a:moveTo>
                  <a:pt x="1737921" y="3780286"/>
                </a:moveTo>
                <a:lnTo>
                  <a:pt x="1654196" y="3838674"/>
                </a:lnTo>
                <a:lnTo>
                  <a:pt x="1700297" y="3902301"/>
                </a:lnTo>
                <a:cubicBezTo>
                  <a:pt x="1713251" y="3860391"/>
                  <a:pt x="1724015" y="3825435"/>
                  <a:pt x="1737921" y="3780286"/>
                </a:cubicBezTo>
                <a:close/>
              </a:path>
            </a:pathLst>
          </a:custGeom>
          <a:solidFill>
            <a:srgbClr val="000000"/>
          </a:solidFill>
          <a:ln w="9525" cap="flat">
            <a:solidFill>
              <a:srgbClr val="01D5FF"/>
            </a:solidFill>
            <a:prstDash val="solid"/>
            <a:miter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 anchor="ctr"/>
          <a:lstStyle/>
          <a:p>
            <a:endParaRPr lang="ru-RU"/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5FBAC732-1E46-4A90-99B4-666823735FCB}"/>
              </a:ext>
            </a:extLst>
          </p:cNvPr>
          <p:cNvGrpSpPr/>
          <p:nvPr/>
        </p:nvGrpSpPr>
        <p:grpSpPr>
          <a:xfrm>
            <a:off x="177483" y="2374973"/>
            <a:ext cx="3617277" cy="1901371"/>
            <a:chOff x="330065" y="2487749"/>
            <a:chExt cx="2738255" cy="1901371"/>
          </a:xfrm>
        </p:grpSpPr>
        <p:grpSp>
          <p:nvGrpSpPr>
            <p:cNvPr id="52" name="Группа 51">
              <a:extLst>
                <a:ext uri="{FF2B5EF4-FFF2-40B4-BE49-F238E27FC236}">
                  <a16:creationId xmlns:a16="http://schemas.microsoft.com/office/drawing/2014/main" id="{229257F0-41BD-4121-A926-2E6FBC81DCC8}"/>
                </a:ext>
              </a:extLst>
            </p:cNvPr>
            <p:cNvGrpSpPr/>
            <p:nvPr/>
          </p:nvGrpSpPr>
          <p:grpSpPr>
            <a:xfrm>
              <a:off x="330065" y="2487749"/>
              <a:ext cx="2738255" cy="1901371"/>
              <a:chOff x="5650397" y="1493414"/>
              <a:chExt cx="4145203" cy="3303506"/>
            </a:xfrm>
            <a:noFill/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53" name="Google Shape;94;p2">
                <a:extLst>
                  <a:ext uri="{FF2B5EF4-FFF2-40B4-BE49-F238E27FC236}">
                    <a16:creationId xmlns:a16="http://schemas.microsoft.com/office/drawing/2014/main" id="{709195CD-B630-4340-ACBE-9A321F4231E1}"/>
                  </a:ext>
                </a:extLst>
              </p:cNvPr>
              <p:cNvSpPr/>
              <p:nvPr/>
            </p:nvSpPr>
            <p:spPr>
              <a:xfrm>
                <a:off x="7059568" y="1493414"/>
                <a:ext cx="1326861" cy="1067886"/>
              </a:xfrm>
              <a:prstGeom prst="triangle">
                <a:avLst>
                  <a:gd name="adj" fmla="val 50000"/>
                </a:avLst>
              </a:prstGeom>
              <a:grpFill/>
              <a:ln>
                <a:solidFill>
                  <a:srgbClr val="00B0F0"/>
                </a:solidFill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54" name="Google Shape;95;p2">
                <a:extLst>
                  <a:ext uri="{FF2B5EF4-FFF2-40B4-BE49-F238E27FC236}">
                    <a16:creationId xmlns:a16="http://schemas.microsoft.com/office/drawing/2014/main" id="{0B7F6CEE-A117-482F-8001-5D11E5645A38}"/>
                  </a:ext>
                </a:extLst>
              </p:cNvPr>
              <p:cNvSpPr/>
              <p:nvPr/>
            </p:nvSpPr>
            <p:spPr>
              <a:xfrm>
                <a:off x="6362258" y="2611223"/>
                <a:ext cx="2721480" cy="1067886"/>
              </a:xfrm>
              <a:custGeom>
                <a:avLst/>
                <a:gdLst/>
                <a:ahLst/>
                <a:cxnLst/>
                <a:rect l="l" t="t" r="r" b="b"/>
                <a:pathLst>
                  <a:path w="3666065" h="1476000" extrusionOk="0">
                    <a:moveTo>
                      <a:pt x="916972" y="0"/>
                    </a:moveTo>
                    <a:lnTo>
                      <a:pt x="2749093" y="0"/>
                    </a:lnTo>
                    <a:lnTo>
                      <a:pt x="3666065" y="1476000"/>
                    </a:lnTo>
                    <a:lnTo>
                      <a:pt x="0" y="1476000"/>
                    </a:lnTo>
                    <a:close/>
                  </a:path>
                </a:pathLst>
              </a:custGeom>
              <a:grpFill/>
              <a:ln>
                <a:solidFill>
                  <a:srgbClr val="00B0F0"/>
                </a:solidFill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55" name="Google Shape;96;p2">
                <a:extLst>
                  <a:ext uri="{FF2B5EF4-FFF2-40B4-BE49-F238E27FC236}">
                    <a16:creationId xmlns:a16="http://schemas.microsoft.com/office/drawing/2014/main" id="{53124F18-F492-4006-8261-DB0B1460C459}"/>
                  </a:ext>
                </a:extLst>
              </p:cNvPr>
              <p:cNvSpPr/>
              <p:nvPr/>
            </p:nvSpPr>
            <p:spPr>
              <a:xfrm>
                <a:off x="5650397" y="3729034"/>
                <a:ext cx="4145203" cy="1067886"/>
              </a:xfrm>
              <a:custGeom>
                <a:avLst/>
                <a:gdLst/>
                <a:ahLst/>
                <a:cxnLst/>
                <a:rect l="l" t="t" r="r" b="b"/>
                <a:pathLst>
                  <a:path w="5500010" h="1476000" extrusionOk="0">
                    <a:moveTo>
                      <a:pt x="916973" y="0"/>
                    </a:moveTo>
                    <a:lnTo>
                      <a:pt x="4583038" y="0"/>
                    </a:lnTo>
                    <a:lnTo>
                      <a:pt x="5500010" y="1476000"/>
                    </a:lnTo>
                    <a:lnTo>
                      <a:pt x="0" y="1476000"/>
                    </a:lnTo>
                    <a:close/>
                  </a:path>
                </a:pathLst>
              </a:custGeom>
              <a:grpFill/>
              <a:ln>
                <a:solidFill>
                  <a:srgbClr val="00B0F0"/>
                </a:solidFill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0671F8D-5ACF-48F7-8AEB-AB5F91F866DF}"/>
                </a:ext>
              </a:extLst>
            </p:cNvPr>
            <p:cNvSpPr txBox="1"/>
            <p:nvPr/>
          </p:nvSpPr>
          <p:spPr>
            <a:xfrm>
              <a:off x="1036252" y="2856161"/>
              <a:ext cx="1325880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ru-RU" sz="1000" dirty="0">
                  <a:solidFill>
                    <a:schemeClr val="bg1"/>
                  </a:solidFill>
                  <a:latin typeface="Montserrat Bold" panose="00000800000000000000" pitchFamily="2" charset="0"/>
                  <a:cs typeface="Times New Roman" panose="02020603050405020304" pitchFamily="18" charset="0"/>
                </a:rPr>
                <a:t>397 000 т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869D4A8-EF03-439C-89E4-C27EE87E3127}"/>
                </a:ext>
              </a:extLst>
            </p:cNvPr>
            <p:cNvSpPr txBox="1"/>
            <p:nvPr/>
          </p:nvSpPr>
          <p:spPr>
            <a:xfrm>
              <a:off x="1036252" y="3308164"/>
              <a:ext cx="1325880" cy="3847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ru-RU" sz="1900" dirty="0">
                  <a:solidFill>
                    <a:schemeClr val="bg1"/>
                  </a:solidFill>
                  <a:latin typeface="Montserrat Bold" panose="00000800000000000000" pitchFamily="2" charset="0"/>
                  <a:cs typeface="Times New Roman" panose="02020603050405020304" pitchFamily="18" charset="0"/>
                </a:rPr>
                <a:t>430 000 т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B05EF99-08CB-4BC7-BC87-CAE2ED660910}"/>
                </a:ext>
              </a:extLst>
            </p:cNvPr>
            <p:cNvSpPr txBox="1"/>
            <p:nvPr/>
          </p:nvSpPr>
          <p:spPr>
            <a:xfrm>
              <a:off x="961546" y="3856959"/>
              <a:ext cx="1548747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ru-RU" sz="2600" dirty="0">
                  <a:solidFill>
                    <a:schemeClr val="bg1"/>
                  </a:solidFill>
                  <a:latin typeface="Montserrat Bold" panose="00000800000000000000" pitchFamily="2" charset="0"/>
                  <a:cs typeface="Times New Roman" panose="02020603050405020304" pitchFamily="18" charset="0"/>
                </a:rPr>
                <a:t>527 000 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12176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5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90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1500"/>
                            </p:stCondLst>
                            <p:childTnLst>
                              <p:par>
                                <p:cTn id="58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2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3000"/>
                            </p:stCondLst>
                            <p:childTnLst>
                              <p:par>
                                <p:cTn id="6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3500"/>
                            </p:stCondLst>
                            <p:childTnLst>
                              <p:par>
                                <p:cTn id="6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4500"/>
                            </p:stCondLst>
                            <p:childTnLst>
                              <p:par>
                                <p:cTn id="72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Группа 61">
            <a:extLst>
              <a:ext uri="{FF2B5EF4-FFF2-40B4-BE49-F238E27FC236}">
                <a16:creationId xmlns:a16="http://schemas.microsoft.com/office/drawing/2014/main" id="{26736A74-69B2-4660-8BBC-4D73AA6DB6BA}"/>
              </a:ext>
            </a:extLst>
          </p:cNvPr>
          <p:cNvGrpSpPr/>
          <p:nvPr/>
        </p:nvGrpSpPr>
        <p:grpSpPr>
          <a:xfrm>
            <a:off x="984518" y="4751429"/>
            <a:ext cx="1462792" cy="1452081"/>
            <a:chOff x="6501632" y="3837329"/>
            <a:chExt cx="2960756" cy="2939076"/>
          </a:xfrm>
          <a:solidFill>
            <a:srgbClr val="01D5FF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A890B09E-7A91-4716-9E73-3BC69E55F538}"/>
                </a:ext>
              </a:extLst>
            </p:cNvPr>
            <p:cNvSpPr/>
            <p:nvPr/>
          </p:nvSpPr>
          <p:spPr>
            <a:xfrm>
              <a:off x="6501632" y="3837329"/>
              <a:ext cx="2960756" cy="2939076"/>
            </a:xfrm>
            <a:custGeom>
              <a:avLst/>
              <a:gdLst>
                <a:gd name="connsiteX0" fmla="*/ 1693046 w 2960756"/>
                <a:gd name="connsiteY0" fmla="*/ 386365 h 2939076"/>
                <a:gd name="connsiteX1" fmla="*/ 1890120 w 2960756"/>
                <a:gd name="connsiteY1" fmla="*/ 450469 h 2939076"/>
                <a:gd name="connsiteX2" fmla="*/ 1971083 w 2960756"/>
                <a:gd name="connsiteY2" fmla="*/ 445706 h 2939076"/>
                <a:gd name="connsiteX3" fmla="*/ 2047284 w 2960756"/>
                <a:gd name="connsiteY3" fmla="*/ 337312 h 2939076"/>
                <a:gd name="connsiteX4" fmla="*/ 2046236 w 2960756"/>
                <a:gd name="connsiteY4" fmla="*/ 293496 h 2939076"/>
                <a:gd name="connsiteX5" fmla="*/ 2128152 w 2960756"/>
                <a:gd name="connsiteY5" fmla="*/ 123951 h 2939076"/>
                <a:gd name="connsiteX6" fmla="*/ 2324750 w 2960756"/>
                <a:gd name="connsiteY6" fmla="*/ 239013 h 2939076"/>
                <a:gd name="connsiteX7" fmla="*/ 2219974 w 2960756"/>
                <a:gd name="connsiteY7" fmla="*/ 392652 h 2939076"/>
                <a:gd name="connsiteX8" fmla="*/ 2178730 w 2960756"/>
                <a:gd name="connsiteY8" fmla="*/ 423417 h 2939076"/>
                <a:gd name="connsiteX9" fmla="*/ 2159680 w 2960756"/>
                <a:gd name="connsiteY9" fmla="*/ 461517 h 2939076"/>
                <a:gd name="connsiteX10" fmla="*/ 2207877 w 2960756"/>
                <a:gd name="connsiteY10" fmla="*/ 639826 h 2939076"/>
                <a:gd name="connsiteX11" fmla="*/ 2308938 w 2960756"/>
                <a:gd name="connsiteY11" fmla="*/ 767747 h 2939076"/>
                <a:gd name="connsiteX12" fmla="*/ 2388473 w 2960756"/>
                <a:gd name="connsiteY12" fmla="*/ 805847 h 2939076"/>
                <a:gd name="connsiteX13" fmla="*/ 2525730 w 2960756"/>
                <a:gd name="connsiteY13" fmla="*/ 753745 h 2939076"/>
                <a:gd name="connsiteX14" fmla="*/ 2546780 w 2960756"/>
                <a:gd name="connsiteY14" fmla="*/ 716216 h 2939076"/>
                <a:gd name="connsiteX15" fmla="*/ 2748426 w 2960756"/>
                <a:gd name="connsiteY15" fmla="*/ 636492 h 2939076"/>
                <a:gd name="connsiteX16" fmla="*/ 2816531 w 2960756"/>
                <a:gd name="connsiteY16" fmla="*/ 797846 h 2939076"/>
                <a:gd name="connsiteX17" fmla="*/ 2651651 w 2960756"/>
                <a:gd name="connsiteY17" fmla="*/ 894619 h 2939076"/>
                <a:gd name="connsiteX18" fmla="*/ 2587262 w 2960756"/>
                <a:gd name="connsiteY18" fmla="*/ 900716 h 2939076"/>
                <a:gd name="connsiteX19" fmla="*/ 2567068 w 2960756"/>
                <a:gd name="connsiteY19" fmla="*/ 912908 h 2939076"/>
                <a:gd name="connsiteX20" fmla="*/ 2495535 w 2960756"/>
                <a:gd name="connsiteY20" fmla="*/ 1118743 h 2939076"/>
                <a:gd name="connsiteX21" fmla="*/ 2525730 w 2960756"/>
                <a:gd name="connsiteY21" fmla="*/ 1300766 h 2939076"/>
                <a:gd name="connsiteX22" fmla="*/ 2585738 w 2960756"/>
                <a:gd name="connsiteY22" fmla="*/ 1357916 h 2939076"/>
                <a:gd name="connsiteX23" fmla="*/ 2747664 w 2960756"/>
                <a:gd name="connsiteY23" fmla="*/ 1306291 h 2939076"/>
                <a:gd name="connsiteX24" fmla="*/ 2923402 w 2960756"/>
                <a:gd name="connsiteY24" fmla="*/ 1315816 h 2939076"/>
                <a:gd name="connsiteX25" fmla="*/ 2935594 w 2960756"/>
                <a:gd name="connsiteY25" fmla="*/ 1511078 h 2939076"/>
                <a:gd name="connsiteX26" fmla="*/ 2736806 w 2960756"/>
                <a:gd name="connsiteY26" fmla="*/ 1527080 h 2939076"/>
                <a:gd name="connsiteX27" fmla="*/ 2672035 w 2960756"/>
                <a:gd name="connsiteY27" fmla="*/ 1506792 h 2939076"/>
                <a:gd name="connsiteX28" fmla="*/ 2652985 w 2960756"/>
                <a:gd name="connsiteY28" fmla="*/ 1509364 h 2939076"/>
                <a:gd name="connsiteX29" fmla="*/ 2523729 w 2960756"/>
                <a:gd name="connsiteY29" fmla="*/ 1633189 h 2939076"/>
                <a:gd name="connsiteX30" fmla="*/ 2462578 w 2960756"/>
                <a:gd name="connsiteY30" fmla="*/ 1776064 h 2939076"/>
                <a:gd name="connsiteX31" fmla="*/ 2469055 w 2960756"/>
                <a:gd name="connsiteY31" fmla="*/ 1851311 h 2939076"/>
                <a:gd name="connsiteX32" fmla="*/ 2607455 w 2960756"/>
                <a:gd name="connsiteY32" fmla="*/ 1981899 h 2939076"/>
                <a:gd name="connsiteX33" fmla="*/ 2640126 w 2960756"/>
                <a:gd name="connsiteY33" fmla="*/ 1989519 h 2939076"/>
                <a:gd name="connsiteX34" fmla="*/ 2810339 w 2960756"/>
                <a:gd name="connsiteY34" fmla="*/ 2054670 h 2939076"/>
                <a:gd name="connsiteX35" fmla="*/ 2731186 w 2960756"/>
                <a:gd name="connsiteY35" fmla="*/ 2253362 h 2939076"/>
                <a:gd name="connsiteX36" fmla="*/ 2546018 w 2960756"/>
                <a:gd name="connsiteY36" fmla="*/ 2162303 h 2939076"/>
                <a:gd name="connsiteX37" fmla="*/ 2512966 w 2960756"/>
                <a:gd name="connsiteY37" fmla="*/ 2111820 h 2939076"/>
                <a:gd name="connsiteX38" fmla="*/ 2361993 w 2960756"/>
                <a:gd name="connsiteY38" fmla="*/ 2032477 h 2939076"/>
                <a:gd name="connsiteX39" fmla="*/ 2291984 w 2960756"/>
                <a:gd name="connsiteY39" fmla="*/ 2051527 h 2939076"/>
                <a:gd name="connsiteX40" fmla="*/ 2121485 w 2960756"/>
                <a:gd name="connsiteY40" fmla="*/ 2228597 h 2939076"/>
                <a:gd name="connsiteX41" fmla="*/ 2101291 w 2960756"/>
                <a:gd name="connsiteY41" fmla="*/ 2298891 h 2939076"/>
                <a:gd name="connsiteX42" fmla="*/ 2181778 w 2960756"/>
                <a:gd name="connsiteY42" fmla="*/ 2465865 h 2939076"/>
                <a:gd name="connsiteX43" fmla="*/ 2210354 w 2960756"/>
                <a:gd name="connsiteY43" fmla="*/ 2486725 h 2939076"/>
                <a:gd name="connsiteX44" fmla="*/ 2327989 w 2960756"/>
                <a:gd name="connsiteY44" fmla="*/ 2607121 h 2939076"/>
                <a:gd name="connsiteX45" fmla="*/ 2216926 w 2960756"/>
                <a:gd name="connsiteY45" fmla="*/ 2751520 h 2939076"/>
                <a:gd name="connsiteX46" fmla="*/ 2074526 w 2960756"/>
                <a:gd name="connsiteY46" fmla="*/ 2725421 h 2939076"/>
                <a:gd name="connsiteX47" fmla="*/ 2045951 w 2960756"/>
                <a:gd name="connsiteY47" fmla="*/ 2585213 h 2939076"/>
                <a:gd name="connsiteX48" fmla="*/ 2044141 w 2960756"/>
                <a:gd name="connsiteY48" fmla="*/ 2541779 h 2939076"/>
                <a:gd name="connsiteX49" fmla="*/ 1941270 w 2960756"/>
                <a:gd name="connsiteY49" fmla="*/ 2393474 h 2939076"/>
                <a:gd name="connsiteX50" fmla="*/ 1877642 w 2960756"/>
                <a:gd name="connsiteY50" fmla="*/ 2385188 h 2939076"/>
                <a:gd name="connsiteX51" fmla="*/ 1643230 w 2960756"/>
                <a:gd name="connsiteY51" fmla="*/ 2457007 h 2939076"/>
                <a:gd name="connsiteX52" fmla="*/ 1595128 w 2960756"/>
                <a:gd name="connsiteY52" fmla="*/ 2496345 h 2939076"/>
                <a:gd name="connsiteX53" fmla="*/ 1577221 w 2960756"/>
                <a:gd name="connsiteY53" fmla="*/ 2666461 h 2939076"/>
                <a:gd name="connsiteX54" fmla="*/ 1592842 w 2960756"/>
                <a:gd name="connsiteY54" fmla="*/ 2702180 h 2939076"/>
                <a:gd name="connsiteX55" fmla="*/ 1624942 w 2960756"/>
                <a:gd name="connsiteY55" fmla="*/ 2878012 h 2939076"/>
                <a:gd name="connsiteX56" fmla="*/ 1419104 w 2960756"/>
                <a:gd name="connsiteY56" fmla="*/ 2918874 h 2939076"/>
                <a:gd name="connsiteX57" fmla="*/ 1396339 w 2960756"/>
                <a:gd name="connsiteY57" fmla="*/ 2707990 h 2939076"/>
                <a:gd name="connsiteX58" fmla="*/ 1422248 w 2960756"/>
                <a:gd name="connsiteY58" fmla="*/ 2653507 h 2939076"/>
                <a:gd name="connsiteX59" fmla="*/ 1413389 w 2960756"/>
                <a:gd name="connsiteY59" fmla="*/ 2506727 h 2939076"/>
                <a:gd name="connsiteX60" fmla="*/ 1340903 w 2960756"/>
                <a:gd name="connsiteY60" fmla="*/ 2442052 h 2939076"/>
                <a:gd name="connsiteX61" fmla="*/ 1130208 w 2960756"/>
                <a:gd name="connsiteY61" fmla="*/ 2392237 h 2939076"/>
                <a:gd name="connsiteX62" fmla="*/ 1034100 w 2960756"/>
                <a:gd name="connsiteY62" fmla="*/ 2413763 h 2939076"/>
                <a:gd name="connsiteX63" fmla="*/ 999334 w 2960756"/>
                <a:gd name="connsiteY63" fmla="*/ 2549971 h 2939076"/>
                <a:gd name="connsiteX64" fmla="*/ 887509 w 2960756"/>
                <a:gd name="connsiteY64" fmla="*/ 2701894 h 2939076"/>
                <a:gd name="connsiteX65" fmla="*/ 723868 w 2960756"/>
                <a:gd name="connsiteY65" fmla="*/ 2603024 h 2939076"/>
                <a:gd name="connsiteX66" fmla="*/ 797020 w 2960756"/>
                <a:gd name="connsiteY66" fmla="*/ 2438813 h 2939076"/>
                <a:gd name="connsiteX67" fmla="*/ 880746 w 2960756"/>
                <a:gd name="connsiteY67" fmla="*/ 2352136 h 2939076"/>
                <a:gd name="connsiteX68" fmla="*/ 833597 w 2960756"/>
                <a:gd name="connsiteY68" fmla="*/ 2218786 h 2939076"/>
                <a:gd name="connsiteX69" fmla="*/ 692911 w 2960756"/>
                <a:gd name="connsiteY69" fmla="*/ 2079626 h 2939076"/>
                <a:gd name="connsiteX70" fmla="*/ 607757 w 2960756"/>
                <a:gd name="connsiteY70" fmla="*/ 2053527 h 2939076"/>
                <a:gd name="connsiteX71" fmla="*/ 471834 w 2960756"/>
                <a:gd name="connsiteY71" fmla="*/ 2121345 h 2939076"/>
                <a:gd name="connsiteX72" fmla="*/ 451545 w 2960756"/>
                <a:gd name="connsiteY72" fmla="*/ 2159445 h 2939076"/>
                <a:gd name="connsiteX73" fmla="*/ 251995 w 2960756"/>
                <a:gd name="connsiteY73" fmla="*/ 2244599 h 2939076"/>
                <a:gd name="connsiteX74" fmla="*/ 183128 w 2960756"/>
                <a:gd name="connsiteY74" fmla="*/ 2070577 h 2939076"/>
                <a:gd name="connsiteX75" fmla="*/ 341054 w 2960756"/>
                <a:gd name="connsiteY75" fmla="*/ 1984852 h 2939076"/>
                <a:gd name="connsiteX76" fmla="*/ 414493 w 2960756"/>
                <a:gd name="connsiteY76" fmla="*/ 1974565 h 2939076"/>
                <a:gd name="connsiteX77" fmla="*/ 434114 w 2960756"/>
                <a:gd name="connsiteY77" fmla="*/ 1961135 h 2939076"/>
                <a:gd name="connsiteX78" fmla="*/ 500790 w 2960756"/>
                <a:gd name="connsiteY78" fmla="*/ 1750632 h 2939076"/>
                <a:gd name="connsiteX79" fmla="*/ 464309 w 2960756"/>
                <a:gd name="connsiteY79" fmla="*/ 1593755 h 2939076"/>
                <a:gd name="connsiteX80" fmla="*/ 407920 w 2960756"/>
                <a:gd name="connsiteY80" fmla="*/ 1532128 h 2939076"/>
                <a:gd name="connsiteX81" fmla="*/ 266473 w 2960756"/>
                <a:gd name="connsiteY81" fmla="*/ 1518031 h 2939076"/>
                <a:gd name="connsiteX82" fmla="*/ 238659 w 2960756"/>
                <a:gd name="connsiteY82" fmla="*/ 1530509 h 2939076"/>
                <a:gd name="connsiteX83" fmla="*/ 75209 w 2960756"/>
                <a:gd name="connsiteY83" fmla="*/ 1574801 h 2939076"/>
                <a:gd name="connsiteX84" fmla="*/ 3676 w 2960756"/>
                <a:gd name="connsiteY84" fmla="*/ 1407255 h 2939076"/>
                <a:gd name="connsiteX85" fmla="*/ 100165 w 2960756"/>
                <a:gd name="connsiteY85" fmla="*/ 1294194 h 2939076"/>
                <a:gd name="connsiteX86" fmla="*/ 234945 w 2960756"/>
                <a:gd name="connsiteY86" fmla="*/ 1342771 h 2939076"/>
                <a:gd name="connsiteX87" fmla="*/ 281332 w 2960756"/>
                <a:gd name="connsiteY87" fmla="*/ 1365822 h 2939076"/>
                <a:gd name="connsiteX88" fmla="*/ 430209 w 2960756"/>
                <a:gd name="connsiteY88" fmla="*/ 1346105 h 2939076"/>
                <a:gd name="connsiteX89" fmla="*/ 476977 w 2960756"/>
                <a:gd name="connsiteY89" fmla="*/ 1285049 h 2939076"/>
                <a:gd name="connsiteX90" fmla="*/ 526032 w 2960756"/>
                <a:gd name="connsiteY90" fmla="*/ 1068927 h 2939076"/>
                <a:gd name="connsiteX91" fmla="*/ 500790 w 2960756"/>
                <a:gd name="connsiteY91" fmla="*/ 969200 h 2939076"/>
                <a:gd name="connsiteX92" fmla="*/ 404777 w 2960756"/>
                <a:gd name="connsiteY92" fmla="*/ 899382 h 2939076"/>
                <a:gd name="connsiteX93" fmla="*/ 350008 w 2960756"/>
                <a:gd name="connsiteY93" fmla="*/ 893381 h 2939076"/>
                <a:gd name="connsiteX94" fmla="*/ 220657 w 2960756"/>
                <a:gd name="connsiteY94" fmla="*/ 871093 h 2939076"/>
                <a:gd name="connsiteX95" fmla="*/ 183509 w 2960756"/>
                <a:gd name="connsiteY95" fmla="*/ 741934 h 2939076"/>
                <a:gd name="connsiteX96" fmla="*/ 259710 w 2960756"/>
                <a:gd name="connsiteY96" fmla="*/ 632777 h 2939076"/>
                <a:gd name="connsiteX97" fmla="*/ 449450 w 2960756"/>
                <a:gd name="connsiteY97" fmla="*/ 712692 h 2939076"/>
                <a:gd name="connsiteX98" fmla="*/ 488979 w 2960756"/>
                <a:gd name="connsiteY98" fmla="*/ 764889 h 2939076"/>
                <a:gd name="connsiteX99" fmla="*/ 717581 w 2960756"/>
                <a:gd name="connsiteY99" fmla="*/ 713549 h 2939076"/>
                <a:gd name="connsiteX100" fmla="*/ 823977 w 2960756"/>
                <a:gd name="connsiteY100" fmla="*/ 612965 h 2939076"/>
                <a:gd name="connsiteX101" fmla="*/ 859029 w 2960756"/>
                <a:gd name="connsiteY101" fmla="*/ 506475 h 2939076"/>
                <a:gd name="connsiteX102" fmla="*/ 832454 w 2960756"/>
                <a:gd name="connsiteY102" fmla="*/ 440372 h 2939076"/>
                <a:gd name="connsiteX103" fmla="*/ 768255 w 2960756"/>
                <a:gd name="connsiteY103" fmla="*/ 387699 h 2939076"/>
                <a:gd name="connsiteX104" fmla="*/ 671289 w 2960756"/>
                <a:gd name="connsiteY104" fmla="*/ 251777 h 2939076"/>
                <a:gd name="connsiteX105" fmla="*/ 833216 w 2960756"/>
                <a:gd name="connsiteY105" fmla="*/ 118903 h 2939076"/>
                <a:gd name="connsiteX106" fmla="*/ 960281 w 2960756"/>
                <a:gd name="connsiteY106" fmla="*/ 229203 h 2939076"/>
                <a:gd name="connsiteX107" fmla="*/ 955708 w 2960756"/>
                <a:gd name="connsiteY107" fmla="*/ 276066 h 2939076"/>
                <a:gd name="connsiteX108" fmla="*/ 1012859 w 2960756"/>
                <a:gd name="connsiteY108" fmla="*/ 473805 h 2939076"/>
                <a:gd name="connsiteX109" fmla="*/ 1052388 w 2960756"/>
                <a:gd name="connsiteY109" fmla="*/ 479234 h 2939076"/>
                <a:gd name="connsiteX110" fmla="*/ 1116873 w 2960756"/>
                <a:gd name="connsiteY110" fmla="*/ 439229 h 2939076"/>
                <a:gd name="connsiteX111" fmla="*/ 1317853 w 2960756"/>
                <a:gd name="connsiteY111" fmla="*/ 385032 h 2939076"/>
                <a:gd name="connsiteX112" fmla="*/ 1422629 w 2960756"/>
                <a:gd name="connsiteY112" fmla="*/ 251682 h 2939076"/>
                <a:gd name="connsiteX113" fmla="*/ 1397197 w 2960756"/>
                <a:gd name="connsiteY113" fmla="*/ 225202 h 2939076"/>
                <a:gd name="connsiteX114" fmla="*/ 1406722 w 2960756"/>
                <a:gd name="connsiteY114" fmla="*/ 30892 h 2939076"/>
                <a:gd name="connsiteX115" fmla="*/ 1609797 w 2960756"/>
                <a:gd name="connsiteY115" fmla="*/ 37845 h 2939076"/>
                <a:gd name="connsiteX116" fmla="*/ 1626866 w 2960756"/>
                <a:gd name="connsiteY116" fmla="*/ 208876 h 2939076"/>
                <a:gd name="connsiteX117" fmla="*/ 1613892 w 2960756"/>
                <a:gd name="connsiteY117" fmla="*/ 222440 h 2939076"/>
                <a:gd name="connsiteX118" fmla="*/ 1603320 w 2960756"/>
                <a:gd name="connsiteY118" fmla="*/ 377507 h 2939076"/>
                <a:gd name="connsiteX119" fmla="*/ 1636276 w 2960756"/>
                <a:gd name="connsiteY119" fmla="*/ 389508 h 2939076"/>
                <a:gd name="connsiteX120" fmla="*/ 1693046 w 2960756"/>
                <a:gd name="connsiteY120" fmla="*/ 386365 h 2939076"/>
                <a:gd name="connsiteX121" fmla="*/ 2612217 w 2960756"/>
                <a:gd name="connsiteY121" fmla="*/ 2052670 h 2939076"/>
                <a:gd name="connsiteX122" fmla="*/ 2424478 w 2960756"/>
                <a:gd name="connsiteY122" fmla="*/ 1865789 h 2939076"/>
                <a:gd name="connsiteX123" fmla="*/ 2416858 w 2960756"/>
                <a:gd name="connsiteY123" fmla="*/ 1766348 h 2939076"/>
                <a:gd name="connsiteX124" fmla="*/ 2485724 w 2960756"/>
                <a:gd name="connsiteY124" fmla="*/ 1562989 h 2939076"/>
                <a:gd name="connsiteX125" fmla="*/ 2549638 w 2960756"/>
                <a:gd name="connsiteY125" fmla="*/ 1486789 h 2939076"/>
                <a:gd name="connsiteX126" fmla="*/ 2703372 w 2960756"/>
                <a:gd name="connsiteY126" fmla="*/ 1456023 h 2939076"/>
                <a:gd name="connsiteX127" fmla="*/ 2760523 w 2960756"/>
                <a:gd name="connsiteY127" fmla="*/ 1481455 h 2939076"/>
                <a:gd name="connsiteX128" fmla="*/ 2832438 w 2960756"/>
                <a:gd name="connsiteY128" fmla="*/ 1523270 h 2939076"/>
                <a:gd name="connsiteX129" fmla="*/ 2903114 w 2960756"/>
                <a:gd name="connsiteY129" fmla="*/ 1470882 h 2939076"/>
                <a:gd name="connsiteX130" fmla="*/ 2907686 w 2960756"/>
                <a:gd name="connsiteY130" fmla="*/ 1385157 h 2939076"/>
                <a:gd name="connsiteX131" fmla="*/ 2841010 w 2960756"/>
                <a:gd name="connsiteY131" fmla="*/ 1320101 h 2939076"/>
                <a:gd name="connsiteX132" fmla="*/ 2757475 w 2960756"/>
                <a:gd name="connsiteY132" fmla="*/ 1359059 h 2939076"/>
                <a:gd name="connsiteX133" fmla="*/ 2720422 w 2960756"/>
                <a:gd name="connsiteY133" fmla="*/ 1390206 h 2939076"/>
                <a:gd name="connsiteX134" fmla="*/ 2574117 w 2960756"/>
                <a:gd name="connsiteY134" fmla="*/ 1402302 h 2939076"/>
                <a:gd name="connsiteX135" fmla="*/ 2481343 w 2960756"/>
                <a:gd name="connsiteY135" fmla="*/ 1308957 h 2939076"/>
                <a:gd name="connsiteX136" fmla="*/ 2422668 w 2960756"/>
                <a:gd name="connsiteY136" fmla="*/ 1056068 h 2939076"/>
                <a:gd name="connsiteX137" fmla="*/ 2444195 w 2960756"/>
                <a:gd name="connsiteY137" fmla="*/ 953198 h 2939076"/>
                <a:gd name="connsiteX138" fmla="*/ 2589452 w 2960756"/>
                <a:gd name="connsiteY138" fmla="*/ 846423 h 2939076"/>
                <a:gd name="connsiteX139" fmla="*/ 2653556 w 2960756"/>
                <a:gd name="connsiteY139" fmla="*/ 843470 h 2939076"/>
                <a:gd name="connsiteX140" fmla="*/ 2772525 w 2960756"/>
                <a:gd name="connsiteY140" fmla="*/ 769461 h 2939076"/>
                <a:gd name="connsiteX141" fmla="*/ 2723661 w 2960756"/>
                <a:gd name="connsiteY141" fmla="*/ 677735 h 2939076"/>
                <a:gd name="connsiteX142" fmla="*/ 2637935 w 2960756"/>
                <a:gd name="connsiteY142" fmla="*/ 664876 h 2939076"/>
                <a:gd name="connsiteX143" fmla="*/ 2591738 w 2960756"/>
                <a:gd name="connsiteY143" fmla="*/ 739457 h 2939076"/>
                <a:gd name="connsiteX144" fmla="*/ 2575736 w 2960756"/>
                <a:gd name="connsiteY144" fmla="*/ 777557 h 2939076"/>
                <a:gd name="connsiteX145" fmla="*/ 2381329 w 2960756"/>
                <a:gd name="connsiteY145" fmla="*/ 851471 h 2939076"/>
                <a:gd name="connsiteX146" fmla="*/ 2274743 w 2960756"/>
                <a:gd name="connsiteY146" fmla="*/ 795178 h 2939076"/>
                <a:gd name="connsiteX147" fmla="*/ 2127962 w 2960756"/>
                <a:gd name="connsiteY147" fmla="*/ 640492 h 2939076"/>
                <a:gd name="connsiteX148" fmla="*/ 2084432 w 2960756"/>
                <a:gd name="connsiteY148" fmla="*/ 535717 h 2939076"/>
                <a:gd name="connsiteX149" fmla="*/ 2156061 w 2960756"/>
                <a:gd name="connsiteY149" fmla="*/ 370268 h 2939076"/>
                <a:gd name="connsiteX150" fmla="*/ 2195685 w 2960756"/>
                <a:gd name="connsiteY150" fmla="*/ 348361 h 2939076"/>
                <a:gd name="connsiteX151" fmla="*/ 2279792 w 2960756"/>
                <a:gd name="connsiteY151" fmla="*/ 291211 h 2939076"/>
                <a:gd name="connsiteX152" fmla="*/ 2225975 w 2960756"/>
                <a:gd name="connsiteY152" fmla="*/ 179482 h 2939076"/>
                <a:gd name="connsiteX153" fmla="*/ 2105863 w 2960756"/>
                <a:gd name="connsiteY153" fmla="*/ 185769 h 2939076"/>
                <a:gd name="connsiteX154" fmla="*/ 2096338 w 2960756"/>
                <a:gd name="connsiteY154" fmla="*/ 290544 h 2939076"/>
                <a:gd name="connsiteX155" fmla="*/ 2102530 w 2960756"/>
                <a:gd name="connsiteY155" fmla="*/ 328072 h 2939076"/>
                <a:gd name="connsiteX156" fmla="*/ 1995372 w 2960756"/>
                <a:gd name="connsiteY156" fmla="*/ 483425 h 2939076"/>
                <a:gd name="connsiteX157" fmla="*/ 1866498 w 2960756"/>
                <a:gd name="connsiteY157" fmla="*/ 486949 h 2939076"/>
                <a:gd name="connsiteX158" fmla="*/ 1690855 w 2960756"/>
                <a:gd name="connsiteY158" fmla="*/ 431895 h 2939076"/>
                <a:gd name="connsiteX159" fmla="*/ 1538454 w 2960756"/>
                <a:gd name="connsiteY159" fmla="*/ 293306 h 2939076"/>
                <a:gd name="connsiteX160" fmla="*/ 1537406 w 2960756"/>
                <a:gd name="connsiteY160" fmla="*/ 259969 h 2939076"/>
                <a:gd name="connsiteX161" fmla="*/ 1568458 w 2960756"/>
                <a:gd name="connsiteY161" fmla="*/ 199770 h 2939076"/>
                <a:gd name="connsiteX162" fmla="*/ 1554932 w 2960756"/>
                <a:gd name="connsiteY162" fmla="*/ 57943 h 2939076"/>
                <a:gd name="connsiteX163" fmla="*/ 1446822 w 2960756"/>
                <a:gd name="connsiteY163" fmla="*/ 61848 h 2939076"/>
                <a:gd name="connsiteX164" fmla="*/ 1439583 w 2960756"/>
                <a:gd name="connsiteY164" fmla="*/ 198532 h 2939076"/>
                <a:gd name="connsiteX165" fmla="*/ 1468158 w 2960756"/>
                <a:gd name="connsiteY165" fmla="*/ 268065 h 2939076"/>
                <a:gd name="connsiteX166" fmla="*/ 1435868 w 2960756"/>
                <a:gd name="connsiteY166" fmla="*/ 366934 h 2939076"/>
                <a:gd name="connsiteX167" fmla="*/ 1312042 w 2960756"/>
                <a:gd name="connsiteY167" fmla="*/ 431038 h 2939076"/>
                <a:gd name="connsiteX168" fmla="*/ 1163451 w 2960756"/>
                <a:gd name="connsiteY168" fmla="*/ 463994 h 2939076"/>
                <a:gd name="connsiteX169" fmla="*/ 1083345 w 2960756"/>
                <a:gd name="connsiteY169" fmla="*/ 515524 h 2939076"/>
                <a:gd name="connsiteX170" fmla="*/ 970186 w 2960756"/>
                <a:gd name="connsiteY170" fmla="*/ 492474 h 2939076"/>
                <a:gd name="connsiteX171" fmla="*/ 901606 w 2960756"/>
                <a:gd name="connsiteY171" fmla="*/ 346932 h 2939076"/>
                <a:gd name="connsiteX172" fmla="*/ 904940 w 2960756"/>
                <a:gd name="connsiteY172" fmla="*/ 286162 h 2939076"/>
                <a:gd name="connsiteX173" fmla="*/ 906083 w 2960756"/>
                <a:gd name="connsiteY173" fmla="*/ 205104 h 2939076"/>
                <a:gd name="connsiteX174" fmla="*/ 794068 w 2960756"/>
                <a:gd name="connsiteY174" fmla="*/ 169957 h 2939076"/>
                <a:gd name="connsiteX175" fmla="*/ 717867 w 2960756"/>
                <a:gd name="connsiteY175" fmla="*/ 282733 h 2939076"/>
                <a:gd name="connsiteX176" fmla="*/ 804069 w 2960756"/>
                <a:gd name="connsiteY176" fmla="*/ 348456 h 2939076"/>
                <a:gd name="connsiteX177" fmla="*/ 842169 w 2960756"/>
                <a:gd name="connsiteY177" fmla="*/ 366553 h 2939076"/>
                <a:gd name="connsiteX178" fmla="*/ 906464 w 2960756"/>
                <a:gd name="connsiteY178" fmla="*/ 508857 h 2939076"/>
                <a:gd name="connsiteX179" fmla="*/ 874650 w 2960756"/>
                <a:gd name="connsiteY179" fmla="*/ 629063 h 2939076"/>
                <a:gd name="connsiteX180" fmla="*/ 699388 w 2960756"/>
                <a:gd name="connsiteY180" fmla="*/ 820229 h 2939076"/>
                <a:gd name="connsiteX181" fmla="*/ 593374 w 2960756"/>
                <a:gd name="connsiteY181" fmla="*/ 856329 h 2939076"/>
                <a:gd name="connsiteX182" fmla="*/ 440972 w 2960756"/>
                <a:gd name="connsiteY182" fmla="*/ 789654 h 2939076"/>
                <a:gd name="connsiteX183" fmla="*/ 406111 w 2960756"/>
                <a:gd name="connsiteY183" fmla="*/ 736124 h 2939076"/>
                <a:gd name="connsiteX184" fmla="*/ 327433 w 2960756"/>
                <a:gd name="connsiteY184" fmla="*/ 654590 h 2939076"/>
                <a:gd name="connsiteX185" fmla="*/ 228849 w 2960756"/>
                <a:gd name="connsiteY185" fmla="*/ 800417 h 2939076"/>
                <a:gd name="connsiteX186" fmla="*/ 330291 w 2960756"/>
                <a:gd name="connsiteY186" fmla="*/ 849090 h 2939076"/>
                <a:gd name="connsiteX187" fmla="*/ 435829 w 2960756"/>
                <a:gd name="connsiteY187" fmla="*/ 863282 h 2939076"/>
                <a:gd name="connsiteX188" fmla="*/ 531080 w 2960756"/>
                <a:gd name="connsiteY188" fmla="*/ 934434 h 2939076"/>
                <a:gd name="connsiteX189" fmla="*/ 569180 w 2960756"/>
                <a:gd name="connsiteY189" fmla="*/ 1085786 h 2939076"/>
                <a:gd name="connsiteX190" fmla="*/ 525460 w 2960756"/>
                <a:gd name="connsiteY190" fmla="*/ 1288193 h 2939076"/>
                <a:gd name="connsiteX191" fmla="*/ 464976 w 2960756"/>
                <a:gd name="connsiteY191" fmla="*/ 1383443 h 2939076"/>
                <a:gd name="connsiteX192" fmla="*/ 264949 w 2960756"/>
                <a:gd name="connsiteY192" fmla="*/ 1412018 h 2939076"/>
                <a:gd name="connsiteX193" fmla="*/ 200273 w 2960756"/>
                <a:gd name="connsiteY193" fmla="*/ 1373918 h 2939076"/>
                <a:gd name="connsiteX194" fmla="*/ 60540 w 2960756"/>
                <a:gd name="connsiteY194" fmla="*/ 1385919 h 2939076"/>
                <a:gd name="connsiteX195" fmla="*/ 56730 w 2960756"/>
                <a:gd name="connsiteY195" fmla="*/ 1481170 h 2939076"/>
                <a:gd name="connsiteX196" fmla="*/ 126835 w 2960756"/>
                <a:gd name="connsiteY196" fmla="*/ 1540225 h 2939076"/>
                <a:gd name="connsiteX197" fmla="*/ 204560 w 2960756"/>
                <a:gd name="connsiteY197" fmla="*/ 1499743 h 2939076"/>
                <a:gd name="connsiteX198" fmla="*/ 237326 w 2960756"/>
                <a:gd name="connsiteY198" fmla="*/ 1473359 h 2939076"/>
                <a:gd name="connsiteX199" fmla="*/ 435067 w 2960756"/>
                <a:gd name="connsiteY199" fmla="*/ 1493552 h 2939076"/>
                <a:gd name="connsiteX200" fmla="*/ 507839 w 2960756"/>
                <a:gd name="connsiteY200" fmla="*/ 1572991 h 2939076"/>
                <a:gd name="connsiteX201" fmla="*/ 575848 w 2960756"/>
                <a:gd name="connsiteY201" fmla="*/ 1814640 h 2939076"/>
                <a:gd name="connsiteX202" fmla="*/ 551273 w 2960756"/>
                <a:gd name="connsiteY202" fmla="*/ 1923225 h 2939076"/>
                <a:gd name="connsiteX203" fmla="*/ 416302 w 2960756"/>
                <a:gd name="connsiteY203" fmla="*/ 2028000 h 2939076"/>
                <a:gd name="connsiteX204" fmla="*/ 340102 w 2960756"/>
                <a:gd name="connsiteY204" fmla="*/ 2033239 h 2939076"/>
                <a:gd name="connsiteX205" fmla="*/ 225801 w 2960756"/>
                <a:gd name="connsiteY205" fmla="*/ 2109439 h 2939076"/>
                <a:gd name="connsiteX206" fmla="*/ 267902 w 2960756"/>
                <a:gd name="connsiteY206" fmla="*/ 2195164 h 2939076"/>
                <a:gd name="connsiteX207" fmla="*/ 358009 w 2960756"/>
                <a:gd name="connsiteY207" fmla="*/ 2216596 h 2939076"/>
                <a:gd name="connsiteX208" fmla="*/ 408206 w 2960756"/>
                <a:gd name="connsiteY208" fmla="*/ 2139252 h 2939076"/>
                <a:gd name="connsiteX209" fmla="*/ 427923 w 2960756"/>
                <a:gd name="connsiteY209" fmla="*/ 2097247 h 2939076"/>
                <a:gd name="connsiteX210" fmla="*/ 583373 w 2960756"/>
                <a:gd name="connsiteY210" fmla="*/ 2015808 h 2939076"/>
                <a:gd name="connsiteX211" fmla="*/ 735203 w 2960756"/>
                <a:gd name="connsiteY211" fmla="*/ 2059147 h 2939076"/>
                <a:gd name="connsiteX212" fmla="*/ 874459 w 2960756"/>
                <a:gd name="connsiteY212" fmla="*/ 2192497 h 2939076"/>
                <a:gd name="connsiteX213" fmla="*/ 957137 w 2960756"/>
                <a:gd name="connsiteY213" fmla="*/ 2275555 h 2939076"/>
                <a:gd name="connsiteX214" fmla="*/ 1072391 w 2960756"/>
                <a:gd name="connsiteY214" fmla="*/ 2190497 h 2939076"/>
                <a:gd name="connsiteX215" fmla="*/ 1063914 w 2960756"/>
                <a:gd name="connsiteY215" fmla="*/ 2209547 h 2939076"/>
                <a:gd name="connsiteX216" fmla="*/ 942469 w 2960756"/>
                <a:gd name="connsiteY216" fmla="*/ 2303654 h 2939076"/>
                <a:gd name="connsiteX217" fmla="*/ 886937 w 2960756"/>
                <a:gd name="connsiteY217" fmla="*/ 2453577 h 2939076"/>
                <a:gd name="connsiteX218" fmla="*/ 855028 w 2960756"/>
                <a:gd name="connsiteY218" fmla="*/ 2473675 h 2939076"/>
                <a:gd name="connsiteX219" fmla="*/ 759015 w 2960756"/>
                <a:gd name="connsiteY219" fmla="*/ 2546160 h 2939076"/>
                <a:gd name="connsiteX220" fmla="*/ 844741 w 2960756"/>
                <a:gd name="connsiteY220" fmla="*/ 2653602 h 2939076"/>
                <a:gd name="connsiteX221" fmla="*/ 944374 w 2960756"/>
                <a:gd name="connsiteY221" fmla="*/ 2628171 h 2939076"/>
                <a:gd name="connsiteX222" fmla="*/ 949231 w 2960756"/>
                <a:gd name="connsiteY222" fmla="*/ 2534159 h 2939076"/>
                <a:gd name="connsiteX223" fmla="*/ 947326 w 2960756"/>
                <a:gd name="connsiteY223" fmla="*/ 2477771 h 2939076"/>
                <a:gd name="connsiteX224" fmla="*/ 1004572 w 2960756"/>
                <a:gd name="connsiteY224" fmla="*/ 2380044 h 2939076"/>
                <a:gd name="connsiteX225" fmla="*/ 1136018 w 2960756"/>
                <a:gd name="connsiteY225" fmla="*/ 2346516 h 2939076"/>
                <a:gd name="connsiteX226" fmla="*/ 1351286 w 2960756"/>
                <a:gd name="connsiteY226" fmla="*/ 2398142 h 2939076"/>
                <a:gd name="connsiteX227" fmla="*/ 1452728 w 2960756"/>
                <a:gd name="connsiteY227" fmla="*/ 2483867 h 2939076"/>
                <a:gd name="connsiteX228" fmla="*/ 1466920 w 2960756"/>
                <a:gd name="connsiteY228" fmla="*/ 2696370 h 2939076"/>
                <a:gd name="connsiteX229" fmla="*/ 1438345 w 2960756"/>
                <a:gd name="connsiteY229" fmla="*/ 2734470 h 2939076"/>
                <a:gd name="connsiteX230" fmla="*/ 1397101 w 2960756"/>
                <a:gd name="connsiteY230" fmla="*/ 2827148 h 2939076"/>
                <a:gd name="connsiteX231" fmla="*/ 1497496 w 2960756"/>
                <a:gd name="connsiteY231" fmla="*/ 2892585 h 2939076"/>
                <a:gd name="connsiteX232" fmla="*/ 1601224 w 2960756"/>
                <a:gd name="connsiteY232" fmla="*/ 2825243 h 2939076"/>
                <a:gd name="connsiteX233" fmla="*/ 1557599 w 2960756"/>
                <a:gd name="connsiteY233" fmla="*/ 2733327 h 2939076"/>
                <a:gd name="connsiteX234" fmla="*/ 1531977 w 2960756"/>
                <a:gd name="connsiteY234" fmla="*/ 2700180 h 2939076"/>
                <a:gd name="connsiteX235" fmla="*/ 1555599 w 2960756"/>
                <a:gd name="connsiteY235" fmla="*/ 2473675 h 2939076"/>
                <a:gd name="connsiteX236" fmla="*/ 1637134 w 2960756"/>
                <a:gd name="connsiteY236" fmla="*/ 2413001 h 2939076"/>
                <a:gd name="connsiteX237" fmla="*/ 1854306 w 2960756"/>
                <a:gd name="connsiteY237" fmla="*/ 2347754 h 2939076"/>
                <a:gd name="connsiteX238" fmla="*/ 1972893 w 2960756"/>
                <a:gd name="connsiteY238" fmla="*/ 2362233 h 2939076"/>
                <a:gd name="connsiteX239" fmla="*/ 2093005 w 2960756"/>
                <a:gd name="connsiteY239" fmla="*/ 2533683 h 2939076"/>
                <a:gd name="connsiteX240" fmla="*/ 2095862 w 2960756"/>
                <a:gd name="connsiteY240" fmla="*/ 2593309 h 2939076"/>
                <a:gd name="connsiteX241" fmla="*/ 2092052 w 2960756"/>
                <a:gd name="connsiteY241" fmla="*/ 2673414 h 2939076"/>
                <a:gd name="connsiteX242" fmla="*/ 2203210 w 2960756"/>
                <a:gd name="connsiteY242" fmla="*/ 2709705 h 2939076"/>
                <a:gd name="connsiteX243" fmla="*/ 2281316 w 2960756"/>
                <a:gd name="connsiteY243" fmla="*/ 2597977 h 2939076"/>
                <a:gd name="connsiteX244" fmla="*/ 2196257 w 2960756"/>
                <a:gd name="connsiteY244" fmla="*/ 2530254 h 2939076"/>
                <a:gd name="connsiteX245" fmla="*/ 2157585 w 2960756"/>
                <a:gd name="connsiteY245" fmla="*/ 2513680 h 2939076"/>
                <a:gd name="connsiteX246" fmla="*/ 2056428 w 2960756"/>
                <a:gd name="connsiteY246" fmla="*/ 2304130 h 2939076"/>
                <a:gd name="connsiteX247" fmla="*/ 2086337 w 2960756"/>
                <a:gd name="connsiteY247" fmla="*/ 2198593 h 2939076"/>
                <a:gd name="connsiteX248" fmla="*/ 2260742 w 2960756"/>
                <a:gd name="connsiteY248" fmla="*/ 2018666 h 2939076"/>
                <a:gd name="connsiteX249" fmla="*/ 2361136 w 2960756"/>
                <a:gd name="connsiteY249" fmla="*/ 1986186 h 2939076"/>
                <a:gd name="connsiteX250" fmla="*/ 2555448 w 2960756"/>
                <a:gd name="connsiteY250" fmla="*/ 2084293 h 2939076"/>
                <a:gd name="connsiteX251" fmla="*/ 2593548 w 2960756"/>
                <a:gd name="connsiteY251" fmla="*/ 2147825 h 2939076"/>
                <a:gd name="connsiteX252" fmla="*/ 2663139 w 2960756"/>
                <a:gd name="connsiteY252" fmla="*/ 2224196 h 2939076"/>
                <a:gd name="connsiteX253" fmla="*/ 2672511 w 2960756"/>
                <a:gd name="connsiteY253" fmla="*/ 2224025 h 2939076"/>
                <a:gd name="connsiteX254" fmla="*/ 2770239 w 2960756"/>
                <a:gd name="connsiteY254" fmla="*/ 2138300 h 2939076"/>
                <a:gd name="connsiteX255" fmla="*/ 2744426 w 2960756"/>
                <a:gd name="connsiteY255" fmla="*/ 2039049 h 2939076"/>
                <a:gd name="connsiteX256" fmla="*/ 2631077 w 2960756"/>
                <a:gd name="connsiteY256" fmla="*/ 2048574 h 2939076"/>
                <a:gd name="connsiteX257" fmla="*/ 2612503 w 2960756"/>
                <a:gd name="connsiteY257" fmla="*/ 2052670 h 293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2960756" h="2939076">
                  <a:moveTo>
                    <a:pt x="1693046" y="386365"/>
                  </a:moveTo>
                  <a:cubicBezTo>
                    <a:pt x="1768008" y="379507"/>
                    <a:pt x="1835351" y="396557"/>
                    <a:pt x="1890120" y="450469"/>
                  </a:cubicBezTo>
                  <a:cubicBezTo>
                    <a:pt x="1919743" y="479806"/>
                    <a:pt x="1947747" y="474472"/>
                    <a:pt x="1971083" y="445706"/>
                  </a:cubicBezTo>
                  <a:cubicBezTo>
                    <a:pt x="1998944" y="411368"/>
                    <a:pt x="2024405" y="375145"/>
                    <a:pt x="2047284" y="337312"/>
                  </a:cubicBezTo>
                  <a:cubicBezTo>
                    <a:pt x="2053761" y="326739"/>
                    <a:pt x="2050523" y="307213"/>
                    <a:pt x="2046236" y="293496"/>
                  </a:cubicBezTo>
                  <a:cubicBezTo>
                    <a:pt x="2020804" y="212153"/>
                    <a:pt x="2052618" y="145097"/>
                    <a:pt x="2128152" y="123951"/>
                  </a:cubicBezTo>
                  <a:cubicBezTo>
                    <a:pt x="2210258" y="101091"/>
                    <a:pt x="2304366" y="156146"/>
                    <a:pt x="2324750" y="239013"/>
                  </a:cubicBezTo>
                  <a:cubicBezTo>
                    <a:pt x="2342562" y="311689"/>
                    <a:pt x="2300175" y="371887"/>
                    <a:pt x="2219974" y="392652"/>
                  </a:cubicBezTo>
                  <a:cubicBezTo>
                    <a:pt x="2204448" y="396652"/>
                    <a:pt x="2190065" y="410749"/>
                    <a:pt x="2178730" y="423417"/>
                  </a:cubicBezTo>
                  <a:cubicBezTo>
                    <a:pt x="2170472" y="435076"/>
                    <a:pt x="2164052" y="447916"/>
                    <a:pt x="2159680" y="461517"/>
                  </a:cubicBezTo>
                  <a:cubicBezTo>
                    <a:pt x="2110721" y="571817"/>
                    <a:pt x="2113769" y="567817"/>
                    <a:pt x="2207877" y="639826"/>
                  </a:cubicBezTo>
                  <a:cubicBezTo>
                    <a:pt x="2249883" y="671925"/>
                    <a:pt x="2280744" y="721455"/>
                    <a:pt x="2308938" y="767747"/>
                  </a:cubicBezTo>
                  <a:cubicBezTo>
                    <a:pt x="2329417" y="801656"/>
                    <a:pt x="2350182" y="819277"/>
                    <a:pt x="2388473" y="805847"/>
                  </a:cubicBezTo>
                  <a:cubicBezTo>
                    <a:pt x="2434765" y="789940"/>
                    <a:pt x="2481152" y="773652"/>
                    <a:pt x="2525730" y="753745"/>
                  </a:cubicBezTo>
                  <a:cubicBezTo>
                    <a:pt x="2536398" y="749077"/>
                    <a:pt x="2543827" y="730027"/>
                    <a:pt x="2546780" y="716216"/>
                  </a:cubicBezTo>
                  <a:cubicBezTo>
                    <a:pt x="2567640" y="618109"/>
                    <a:pt x="2667368" y="577437"/>
                    <a:pt x="2748426" y="636492"/>
                  </a:cubicBezTo>
                  <a:cubicBezTo>
                    <a:pt x="2802529" y="675925"/>
                    <a:pt x="2829104" y="729837"/>
                    <a:pt x="2816531" y="797846"/>
                  </a:cubicBezTo>
                  <a:cubicBezTo>
                    <a:pt x="2801671" y="878618"/>
                    <a:pt x="2730805" y="917765"/>
                    <a:pt x="2651651" y="894619"/>
                  </a:cubicBezTo>
                  <a:cubicBezTo>
                    <a:pt x="2632601" y="889000"/>
                    <a:pt x="2608598" y="897191"/>
                    <a:pt x="2587262" y="900716"/>
                  </a:cubicBezTo>
                  <a:cubicBezTo>
                    <a:pt x="2579823" y="903478"/>
                    <a:pt x="2572974" y="907612"/>
                    <a:pt x="2567068" y="912908"/>
                  </a:cubicBezTo>
                  <a:cubicBezTo>
                    <a:pt x="2450386" y="989108"/>
                    <a:pt x="2453529" y="988060"/>
                    <a:pt x="2495535" y="1118743"/>
                  </a:cubicBezTo>
                  <a:cubicBezTo>
                    <a:pt x="2514585" y="1176750"/>
                    <a:pt x="2519824" y="1239616"/>
                    <a:pt x="2525730" y="1300766"/>
                  </a:cubicBezTo>
                  <a:cubicBezTo>
                    <a:pt x="2529635" y="1341247"/>
                    <a:pt x="2547923" y="1357916"/>
                    <a:pt x="2585738" y="1357916"/>
                  </a:cubicBezTo>
                  <a:cubicBezTo>
                    <a:pt x="2644698" y="1357916"/>
                    <a:pt x="2701086" y="1363155"/>
                    <a:pt x="2747664" y="1306291"/>
                  </a:cubicBezTo>
                  <a:cubicBezTo>
                    <a:pt x="2794242" y="1249426"/>
                    <a:pt x="2875300" y="1260570"/>
                    <a:pt x="2923402" y="1315816"/>
                  </a:cubicBezTo>
                  <a:cubicBezTo>
                    <a:pt x="2968935" y="1371546"/>
                    <a:pt x="2973840" y="1450118"/>
                    <a:pt x="2935594" y="1511078"/>
                  </a:cubicBezTo>
                  <a:cubicBezTo>
                    <a:pt x="2887969" y="1583563"/>
                    <a:pt x="2793385" y="1592802"/>
                    <a:pt x="2736806" y="1527080"/>
                  </a:cubicBezTo>
                  <a:cubicBezTo>
                    <a:pt x="2716612" y="1503648"/>
                    <a:pt x="2698705" y="1497648"/>
                    <a:pt x="2672035" y="1506792"/>
                  </a:cubicBezTo>
                  <a:cubicBezTo>
                    <a:pt x="2665767" y="1508202"/>
                    <a:pt x="2659395" y="1509059"/>
                    <a:pt x="2652985" y="1509364"/>
                  </a:cubicBezTo>
                  <a:cubicBezTo>
                    <a:pt x="2542303" y="1526127"/>
                    <a:pt x="2546208" y="1526985"/>
                    <a:pt x="2523729" y="1633189"/>
                  </a:cubicBezTo>
                  <a:cubicBezTo>
                    <a:pt x="2513252" y="1682909"/>
                    <a:pt x="2487915" y="1730725"/>
                    <a:pt x="2462578" y="1776064"/>
                  </a:cubicBezTo>
                  <a:cubicBezTo>
                    <a:pt x="2445433" y="1806353"/>
                    <a:pt x="2444480" y="1827975"/>
                    <a:pt x="2469055" y="1851311"/>
                  </a:cubicBezTo>
                  <a:cubicBezTo>
                    <a:pt x="2515157" y="1894936"/>
                    <a:pt x="2560496" y="1939322"/>
                    <a:pt x="2607455" y="1981899"/>
                  </a:cubicBezTo>
                  <a:cubicBezTo>
                    <a:pt x="2616799" y="1988900"/>
                    <a:pt x="2628648" y="1991662"/>
                    <a:pt x="2640126" y="1989519"/>
                  </a:cubicBezTo>
                  <a:cubicBezTo>
                    <a:pt x="2728804" y="1968659"/>
                    <a:pt x="2785003" y="1989519"/>
                    <a:pt x="2810339" y="2054670"/>
                  </a:cubicBezTo>
                  <a:cubicBezTo>
                    <a:pt x="2838343" y="2126679"/>
                    <a:pt x="2802433" y="2216596"/>
                    <a:pt x="2731186" y="2253362"/>
                  </a:cubicBezTo>
                  <a:cubicBezTo>
                    <a:pt x="2649365" y="2295272"/>
                    <a:pt x="2564306" y="2252219"/>
                    <a:pt x="2546018" y="2162303"/>
                  </a:cubicBezTo>
                  <a:cubicBezTo>
                    <a:pt x="2541646" y="2141958"/>
                    <a:pt x="2529863" y="2123964"/>
                    <a:pt x="2512966" y="2111820"/>
                  </a:cubicBezTo>
                  <a:cubicBezTo>
                    <a:pt x="2464388" y="2082483"/>
                    <a:pt x="2412762" y="2058099"/>
                    <a:pt x="2361993" y="2032477"/>
                  </a:cubicBezTo>
                  <a:cubicBezTo>
                    <a:pt x="2333418" y="2017999"/>
                    <a:pt x="2313130" y="2028286"/>
                    <a:pt x="2291984" y="2051527"/>
                  </a:cubicBezTo>
                  <a:cubicBezTo>
                    <a:pt x="2237024" y="2112392"/>
                    <a:pt x="2180540" y="2171923"/>
                    <a:pt x="2121485" y="2228597"/>
                  </a:cubicBezTo>
                  <a:cubicBezTo>
                    <a:pt x="2098624" y="2250505"/>
                    <a:pt x="2088242" y="2270602"/>
                    <a:pt x="2101291" y="2298891"/>
                  </a:cubicBezTo>
                  <a:cubicBezTo>
                    <a:pt x="2127200" y="2354994"/>
                    <a:pt x="2153775" y="2410810"/>
                    <a:pt x="2181778" y="2465865"/>
                  </a:cubicBezTo>
                  <a:cubicBezTo>
                    <a:pt x="2188408" y="2476104"/>
                    <a:pt x="2198581" y="2483533"/>
                    <a:pt x="2210354" y="2486725"/>
                  </a:cubicBezTo>
                  <a:cubicBezTo>
                    <a:pt x="2293698" y="2510061"/>
                    <a:pt x="2327131" y="2543875"/>
                    <a:pt x="2327989" y="2607121"/>
                  </a:cubicBezTo>
                  <a:cubicBezTo>
                    <a:pt x="2328846" y="2670366"/>
                    <a:pt x="2283602" y="2731231"/>
                    <a:pt x="2216926" y="2751520"/>
                  </a:cubicBezTo>
                  <a:cubicBezTo>
                    <a:pt x="2165776" y="2767045"/>
                    <a:pt x="2115770" y="2764759"/>
                    <a:pt x="2074526" y="2725421"/>
                  </a:cubicBezTo>
                  <a:cubicBezTo>
                    <a:pt x="2033282" y="2686083"/>
                    <a:pt x="2028329" y="2638172"/>
                    <a:pt x="2045951" y="2585213"/>
                  </a:cubicBezTo>
                  <a:cubicBezTo>
                    <a:pt x="2051037" y="2571049"/>
                    <a:pt x="2050389" y="2555466"/>
                    <a:pt x="2044141" y="2541779"/>
                  </a:cubicBezTo>
                  <a:cubicBezTo>
                    <a:pt x="2011660" y="2491201"/>
                    <a:pt x="1976417" y="2442338"/>
                    <a:pt x="1941270" y="2393474"/>
                  </a:cubicBezTo>
                  <a:cubicBezTo>
                    <a:pt x="1923744" y="2369186"/>
                    <a:pt x="1903169" y="2363471"/>
                    <a:pt x="1877642" y="2385188"/>
                  </a:cubicBezTo>
                  <a:cubicBezTo>
                    <a:pt x="1813157" y="2441166"/>
                    <a:pt x="1728003" y="2467255"/>
                    <a:pt x="1643230" y="2457007"/>
                  </a:cubicBezTo>
                  <a:cubicBezTo>
                    <a:pt x="1612845" y="2453958"/>
                    <a:pt x="1598462" y="2469008"/>
                    <a:pt x="1595128" y="2496345"/>
                  </a:cubicBezTo>
                  <a:cubicBezTo>
                    <a:pt x="1588270" y="2552923"/>
                    <a:pt x="1581412" y="2609597"/>
                    <a:pt x="1577221" y="2666461"/>
                  </a:cubicBezTo>
                  <a:cubicBezTo>
                    <a:pt x="1577640" y="2679930"/>
                    <a:pt x="1583231" y="2692731"/>
                    <a:pt x="1592842" y="2702180"/>
                  </a:cubicBezTo>
                  <a:cubicBezTo>
                    <a:pt x="1655803" y="2763140"/>
                    <a:pt x="1666852" y="2820290"/>
                    <a:pt x="1624942" y="2878012"/>
                  </a:cubicBezTo>
                  <a:cubicBezTo>
                    <a:pt x="1580840" y="2938781"/>
                    <a:pt x="1487780" y="2957259"/>
                    <a:pt x="1419104" y="2918874"/>
                  </a:cubicBezTo>
                  <a:cubicBezTo>
                    <a:pt x="1334331" y="2871249"/>
                    <a:pt x="1324901" y="2773808"/>
                    <a:pt x="1396339" y="2707990"/>
                  </a:cubicBezTo>
                  <a:cubicBezTo>
                    <a:pt x="1411351" y="2693607"/>
                    <a:pt x="1420571" y="2674224"/>
                    <a:pt x="1422248" y="2653507"/>
                  </a:cubicBezTo>
                  <a:cubicBezTo>
                    <a:pt x="1422143" y="2604453"/>
                    <a:pt x="1419190" y="2555438"/>
                    <a:pt x="1413389" y="2506727"/>
                  </a:cubicBezTo>
                  <a:cubicBezTo>
                    <a:pt x="1409103" y="2464626"/>
                    <a:pt x="1386052" y="2442052"/>
                    <a:pt x="1340903" y="2442052"/>
                  </a:cubicBezTo>
                  <a:cubicBezTo>
                    <a:pt x="1267084" y="2442052"/>
                    <a:pt x="1195741" y="2428336"/>
                    <a:pt x="1130208" y="2392237"/>
                  </a:cubicBezTo>
                  <a:cubicBezTo>
                    <a:pt x="1091441" y="2370900"/>
                    <a:pt x="1059342" y="2380425"/>
                    <a:pt x="1034100" y="2413763"/>
                  </a:cubicBezTo>
                  <a:cubicBezTo>
                    <a:pt x="1003810" y="2453768"/>
                    <a:pt x="976283" y="2489963"/>
                    <a:pt x="999334" y="2549971"/>
                  </a:cubicBezTo>
                  <a:cubicBezTo>
                    <a:pt x="1027909" y="2624646"/>
                    <a:pt x="968377" y="2696655"/>
                    <a:pt x="887509" y="2701894"/>
                  </a:cubicBezTo>
                  <a:cubicBezTo>
                    <a:pt x="817299" y="2707876"/>
                    <a:pt x="751224" y="2667957"/>
                    <a:pt x="723868" y="2603024"/>
                  </a:cubicBezTo>
                  <a:cubicBezTo>
                    <a:pt x="695959" y="2533207"/>
                    <a:pt x="726725" y="2451291"/>
                    <a:pt x="797020" y="2438813"/>
                  </a:cubicBezTo>
                  <a:cubicBezTo>
                    <a:pt x="853599" y="2429288"/>
                    <a:pt x="867411" y="2395094"/>
                    <a:pt x="880746" y="2352136"/>
                  </a:cubicBezTo>
                  <a:cubicBezTo>
                    <a:pt x="904178" y="2275936"/>
                    <a:pt x="895415" y="2265554"/>
                    <a:pt x="833597" y="2218786"/>
                  </a:cubicBezTo>
                  <a:cubicBezTo>
                    <a:pt x="781637" y="2177809"/>
                    <a:pt x="734450" y="2131137"/>
                    <a:pt x="692911" y="2079626"/>
                  </a:cubicBezTo>
                  <a:cubicBezTo>
                    <a:pt x="666908" y="2048479"/>
                    <a:pt x="642809" y="2037430"/>
                    <a:pt x="607757" y="2053527"/>
                  </a:cubicBezTo>
                  <a:cubicBezTo>
                    <a:pt x="561751" y="2074673"/>
                    <a:pt x="515935" y="2096485"/>
                    <a:pt x="471834" y="2121345"/>
                  </a:cubicBezTo>
                  <a:cubicBezTo>
                    <a:pt x="461166" y="2127441"/>
                    <a:pt x="454117" y="2145539"/>
                    <a:pt x="451545" y="2159445"/>
                  </a:cubicBezTo>
                  <a:cubicBezTo>
                    <a:pt x="432495" y="2258696"/>
                    <a:pt x="336292" y="2300320"/>
                    <a:pt x="251995" y="2244599"/>
                  </a:cubicBezTo>
                  <a:cubicBezTo>
                    <a:pt x="194682" y="2206889"/>
                    <a:pt x="167136" y="2137300"/>
                    <a:pt x="183128" y="2070577"/>
                  </a:cubicBezTo>
                  <a:cubicBezTo>
                    <a:pt x="202178" y="1997425"/>
                    <a:pt x="269997" y="1958753"/>
                    <a:pt x="341054" y="1984852"/>
                  </a:cubicBezTo>
                  <a:cubicBezTo>
                    <a:pt x="370296" y="1995711"/>
                    <a:pt x="392014" y="1992758"/>
                    <a:pt x="414493" y="1974565"/>
                  </a:cubicBezTo>
                  <a:cubicBezTo>
                    <a:pt x="420684" y="1969517"/>
                    <a:pt x="427637" y="1965611"/>
                    <a:pt x="434114" y="1961135"/>
                  </a:cubicBezTo>
                  <a:cubicBezTo>
                    <a:pt x="548415" y="1881887"/>
                    <a:pt x="546796" y="1882172"/>
                    <a:pt x="500790" y="1750632"/>
                  </a:cubicBezTo>
                  <a:cubicBezTo>
                    <a:pt x="484454" y="1699397"/>
                    <a:pt x="472262" y="1646933"/>
                    <a:pt x="464309" y="1593755"/>
                  </a:cubicBezTo>
                  <a:cubicBezTo>
                    <a:pt x="458118" y="1559275"/>
                    <a:pt x="440782" y="1537272"/>
                    <a:pt x="407920" y="1532128"/>
                  </a:cubicBezTo>
                  <a:cubicBezTo>
                    <a:pt x="361152" y="1524889"/>
                    <a:pt x="313813" y="1521270"/>
                    <a:pt x="266473" y="1518031"/>
                  </a:cubicBezTo>
                  <a:cubicBezTo>
                    <a:pt x="255976" y="1518612"/>
                    <a:pt x="246070" y="1523061"/>
                    <a:pt x="238659" y="1530509"/>
                  </a:cubicBezTo>
                  <a:cubicBezTo>
                    <a:pt x="176365" y="1590326"/>
                    <a:pt x="128835" y="1603566"/>
                    <a:pt x="75209" y="1574801"/>
                  </a:cubicBezTo>
                  <a:cubicBezTo>
                    <a:pt x="19201" y="1544797"/>
                    <a:pt x="-9564" y="1478884"/>
                    <a:pt x="3676" y="1407255"/>
                  </a:cubicBezTo>
                  <a:cubicBezTo>
                    <a:pt x="13963" y="1351439"/>
                    <a:pt x="44633" y="1309910"/>
                    <a:pt x="100165" y="1294194"/>
                  </a:cubicBezTo>
                  <a:cubicBezTo>
                    <a:pt x="155696" y="1278477"/>
                    <a:pt x="198559" y="1300004"/>
                    <a:pt x="234945" y="1342771"/>
                  </a:cubicBezTo>
                  <a:cubicBezTo>
                    <a:pt x="246670" y="1356392"/>
                    <a:pt x="263396" y="1364707"/>
                    <a:pt x="281332" y="1365822"/>
                  </a:cubicBezTo>
                  <a:cubicBezTo>
                    <a:pt x="331339" y="1363250"/>
                    <a:pt x="382774" y="1360297"/>
                    <a:pt x="430209" y="1346105"/>
                  </a:cubicBezTo>
                  <a:cubicBezTo>
                    <a:pt x="450879" y="1339914"/>
                    <a:pt x="477835" y="1305814"/>
                    <a:pt x="476977" y="1285049"/>
                  </a:cubicBezTo>
                  <a:cubicBezTo>
                    <a:pt x="475168" y="1207802"/>
                    <a:pt x="495456" y="1137317"/>
                    <a:pt x="526032" y="1068927"/>
                  </a:cubicBezTo>
                  <a:cubicBezTo>
                    <a:pt x="545082" y="1027303"/>
                    <a:pt x="535557" y="995490"/>
                    <a:pt x="500790" y="969200"/>
                  </a:cubicBezTo>
                  <a:cubicBezTo>
                    <a:pt x="470157" y="944102"/>
                    <a:pt x="438096" y="920794"/>
                    <a:pt x="404777" y="899382"/>
                  </a:cubicBezTo>
                  <a:cubicBezTo>
                    <a:pt x="387870" y="890743"/>
                    <a:pt x="368382" y="888609"/>
                    <a:pt x="350008" y="893381"/>
                  </a:cubicBezTo>
                  <a:cubicBezTo>
                    <a:pt x="302382" y="906811"/>
                    <a:pt x="258376" y="905478"/>
                    <a:pt x="220657" y="871093"/>
                  </a:cubicBezTo>
                  <a:cubicBezTo>
                    <a:pt x="182938" y="836708"/>
                    <a:pt x="164554" y="789178"/>
                    <a:pt x="183509" y="741934"/>
                  </a:cubicBezTo>
                  <a:cubicBezTo>
                    <a:pt x="199797" y="701452"/>
                    <a:pt x="225324" y="657923"/>
                    <a:pt x="259710" y="632777"/>
                  </a:cubicBezTo>
                  <a:cubicBezTo>
                    <a:pt x="334291" y="577532"/>
                    <a:pt x="433257" y="621157"/>
                    <a:pt x="449450" y="712692"/>
                  </a:cubicBezTo>
                  <a:cubicBezTo>
                    <a:pt x="452041" y="736028"/>
                    <a:pt x="467214" y="756069"/>
                    <a:pt x="488979" y="764889"/>
                  </a:cubicBezTo>
                  <a:cubicBezTo>
                    <a:pt x="626712" y="834326"/>
                    <a:pt x="624997" y="833374"/>
                    <a:pt x="717581" y="713549"/>
                  </a:cubicBezTo>
                  <a:cubicBezTo>
                    <a:pt x="748157" y="675202"/>
                    <a:pt x="783971" y="641340"/>
                    <a:pt x="823977" y="612965"/>
                  </a:cubicBezTo>
                  <a:cubicBezTo>
                    <a:pt x="863982" y="583723"/>
                    <a:pt x="875126" y="550862"/>
                    <a:pt x="859029" y="506475"/>
                  </a:cubicBezTo>
                  <a:cubicBezTo>
                    <a:pt x="850932" y="484187"/>
                    <a:pt x="841312" y="462470"/>
                    <a:pt x="832454" y="440372"/>
                  </a:cubicBezTo>
                  <a:cubicBezTo>
                    <a:pt x="823214" y="411759"/>
                    <a:pt x="798125" y="391166"/>
                    <a:pt x="768255" y="387699"/>
                  </a:cubicBezTo>
                  <a:cubicBezTo>
                    <a:pt x="699769" y="375221"/>
                    <a:pt x="663479" y="319119"/>
                    <a:pt x="671289" y="251777"/>
                  </a:cubicBezTo>
                  <a:cubicBezTo>
                    <a:pt x="680243" y="178339"/>
                    <a:pt x="754062" y="117855"/>
                    <a:pt x="833216" y="118903"/>
                  </a:cubicBezTo>
                  <a:cubicBezTo>
                    <a:pt x="902177" y="119665"/>
                    <a:pt x="954280" y="164242"/>
                    <a:pt x="960281" y="229203"/>
                  </a:cubicBezTo>
                  <a:cubicBezTo>
                    <a:pt x="962490" y="244967"/>
                    <a:pt x="960919" y="261026"/>
                    <a:pt x="955708" y="276066"/>
                  </a:cubicBezTo>
                  <a:cubicBezTo>
                    <a:pt x="920847" y="357886"/>
                    <a:pt x="977426" y="413226"/>
                    <a:pt x="1012859" y="473805"/>
                  </a:cubicBezTo>
                  <a:cubicBezTo>
                    <a:pt x="1017336" y="481234"/>
                    <a:pt x="1041434" y="483901"/>
                    <a:pt x="1052388" y="479234"/>
                  </a:cubicBezTo>
                  <a:cubicBezTo>
                    <a:pt x="1075239" y="468223"/>
                    <a:pt x="1096861" y="454812"/>
                    <a:pt x="1116873" y="439229"/>
                  </a:cubicBezTo>
                  <a:cubicBezTo>
                    <a:pt x="1177262" y="396081"/>
                    <a:pt x="1241747" y="373983"/>
                    <a:pt x="1317853" y="385032"/>
                  </a:cubicBezTo>
                  <a:cubicBezTo>
                    <a:pt x="1374146" y="393223"/>
                    <a:pt x="1440155" y="307022"/>
                    <a:pt x="1422629" y="251682"/>
                  </a:cubicBezTo>
                  <a:cubicBezTo>
                    <a:pt x="1419199" y="241204"/>
                    <a:pt x="1406150" y="233679"/>
                    <a:pt x="1397197" y="225202"/>
                  </a:cubicBezTo>
                  <a:cubicBezTo>
                    <a:pt x="1336522" y="168052"/>
                    <a:pt x="1340713" y="81470"/>
                    <a:pt x="1406722" y="30892"/>
                  </a:cubicBezTo>
                  <a:cubicBezTo>
                    <a:pt x="1463872" y="-13114"/>
                    <a:pt x="1555408" y="-9970"/>
                    <a:pt x="1609797" y="37845"/>
                  </a:cubicBezTo>
                  <a:cubicBezTo>
                    <a:pt x="1661737" y="80365"/>
                    <a:pt x="1669386" y="156936"/>
                    <a:pt x="1626866" y="208876"/>
                  </a:cubicBezTo>
                  <a:cubicBezTo>
                    <a:pt x="1622894" y="213725"/>
                    <a:pt x="1618560" y="218258"/>
                    <a:pt x="1613892" y="222440"/>
                  </a:cubicBezTo>
                  <a:cubicBezTo>
                    <a:pt x="1581793" y="253301"/>
                    <a:pt x="1574459" y="342550"/>
                    <a:pt x="1603320" y="377507"/>
                  </a:cubicBezTo>
                  <a:cubicBezTo>
                    <a:pt x="1612473" y="385403"/>
                    <a:pt x="1624189" y="389670"/>
                    <a:pt x="1636276" y="389508"/>
                  </a:cubicBezTo>
                  <a:cubicBezTo>
                    <a:pt x="1655250" y="389632"/>
                    <a:pt x="1674205" y="388585"/>
                    <a:pt x="1693046" y="386365"/>
                  </a:cubicBezTo>
                  <a:close/>
                  <a:moveTo>
                    <a:pt x="2612217" y="2052670"/>
                  </a:moveTo>
                  <a:cubicBezTo>
                    <a:pt x="2552019" y="1993043"/>
                    <a:pt x="2487343" y="1930274"/>
                    <a:pt x="2424478" y="1865789"/>
                  </a:cubicBezTo>
                  <a:cubicBezTo>
                    <a:pt x="2395902" y="1836261"/>
                    <a:pt x="2391330" y="1800733"/>
                    <a:pt x="2416858" y="1766348"/>
                  </a:cubicBezTo>
                  <a:cubicBezTo>
                    <a:pt x="2462111" y="1708274"/>
                    <a:pt x="2486381" y="1636608"/>
                    <a:pt x="2485724" y="1562989"/>
                  </a:cubicBezTo>
                  <a:cubicBezTo>
                    <a:pt x="2485057" y="1518984"/>
                    <a:pt x="2509727" y="1495552"/>
                    <a:pt x="2549638" y="1486789"/>
                  </a:cubicBezTo>
                  <a:cubicBezTo>
                    <a:pt x="2600692" y="1475550"/>
                    <a:pt x="2652318" y="1466977"/>
                    <a:pt x="2703372" y="1456023"/>
                  </a:cubicBezTo>
                  <a:cubicBezTo>
                    <a:pt x="2729757" y="1450309"/>
                    <a:pt x="2743568" y="1457738"/>
                    <a:pt x="2760523" y="1481455"/>
                  </a:cubicBezTo>
                  <a:cubicBezTo>
                    <a:pt x="2775763" y="1502886"/>
                    <a:pt x="2809387" y="1525651"/>
                    <a:pt x="2832438" y="1523270"/>
                  </a:cubicBezTo>
                  <a:cubicBezTo>
                    <a:pt x="2858251" y="1520603"/>
                    <a:pt x="2889588" y="1494695"/>
                    <a:pt x="2903114" y="1470882"/>
                  </a:cubicBezTo>
                  <a:cubicBezTo>
                    <a:pt x="2916293" y="1444136"/>
                    <a:pt x="2917945" y="1413152"/>
                    <a:pt x="2907686" y="1385157"/>
                  </a:cubicBezTo>
                  <a:cubicBezTo>
                    <a:pt x="2893804" y="1356306"/>
                    <a:pt x="2870195" y="1333265"/>
                    <a:pt x="2841010" y="1320101"/>
                  </a:cubicBezTo>
                  <a:cubicBezTo>
                    <a:pt x="2807101" y="1305624"/>
                    <a:pt x="2778716" y="1329626"/>
                    <a:pt x="2757475" y="1359059"/>
                  </a:cubicBezTo>
                  <a:cubicBezTo>
                    <a:pt x="2747950" y="1372013"/>
                    <a:pt x="2734139" y="1387634"/>
                    <a:pt x="2720422" y="1390206"/>
                  </a:cubicBezTo>
                  <a:cubicBezTo>
                    <a:pt x="2672149" y="1398883"/>
                    <a:pt x="2623162" y="1402931"/>
                    <a:pt x="2574117" y="1402302"/>
                  </a:cubicBezTo>
                  <a:cubicBezTo>
                    <a:pt x="2513442" y="1399731"/>
                    <a:pt x="2484200" y="1369346"/>
                    <a:pt x="2481343" y="1308957"/>
                  </a:cubicBezTo>
                  <a:cubicBezTo>
                    <a:pt x="2477152" y="1220756"/>
                    <a:pt x="2462292" y="1135983"/>
                    <a:pt x="2422668" y="1056068"/>
                  </a:cubicBezTo>
                  <a:cubicBezTo>
                    <a:pt x="2403618" y="1016730"/>
                    <a:pt x="2410762" y="979868"/>
                    <a:pt x="2444195" y="953198"/>
                  </a:cubicBezTo>
                  <a:cubicBezTo>
                    <a:pt x="2491058" y="915670"/>
                    <a:pt x="2540970" y="881856"/>
                    <a:pt x="2589452" y="846423"/>
                  </a:cubicBezTo>
                  <a:cubicBezTo>
                    <a:pt x="2610217" y="831278"/>
                    <a:pt x="2627553" y="829468"/>
                    <a:pt x="2653556" y="843470"/>
                  </a:cubicBezTo>
                  <a:cubicBezTo>
                    <a:pt x="2715088" y="877189"/>
                    <a:pt x="2780431" y="837565"/>
                    <a:pt x="2772525" y="769461"/>
                  </a:cubicBezTo>
                  <a:cubicBezTo>
                    <a:pt x="2767318" y="734161"/>
                    <a:pt x="2750053" y="701748"/>
                    <a:pt x="2723661" y="677735"/>
                  </a:cubicBezTo>
                  <a:cubicBezTo>
                    <a:pt x="2704611" y="660971"/>
                    <a:pt x="2660414" y="654208"/>
                    <a:pt x="2637935" y="664876"/>
                  </a:cubicBezTo>
                  <a:cubicBezTo>
                    <a:pt x="2615456" y="675544"/>
                    <a:pt x="2605836" y="713073"/>
                    <a:pt x="2591738" y="739457"/>
                  </a:cubicBezTo>
                  <a:cubicBezTo>
                    <a:pt x="2585166" y="751935"/>
                    <a:pt x="2584785" y="774033"/>
                    <a:pt x="2575736" y="777557"/>
                  </a:cubicBezTo>
                  <a:cubicBezTo>
                    <a:pt x="2512356" y="805789"/>
                    <a:pt x="2447452" y="830469"/>
                    <a:pt x="2381329" y="851471"/>
                  </a:cubicBezTo>
                  <a:cubicBezTo>
                    <a:pt x="2332751" y="865949"/>
                    <a:pt x="2293222" y="843756"/>
                    <a:pt x="2274743" y="795178"/>
                  </a:cubicBezTo>
                  <a:cubicBezTo>
                    <a:pt x="2247121" y="722693"/>
                    <a:pt x="2195590" y="675259"/>
                    <a:pt x="2127962" y="640492"/>
                  </a:cubicBezTo>
                  <a:cubicBezTo>
                    <a:pt x="2076336" y="614013"/>
                    <a:pt x="2065667" y="590581"/>
                    <a:pt x="2084432" y="535717"/>
                  </a:cubicBezTo>
                  <a:cubicBezTo>
                    <a:pt x="2104768" y="479101"/>
                    <a:pt x="2128695" y="423837"/>
                    <a:pt x="2156061" y="370268"/>
                  </a:cubicBezTo>
                  <a:cubicBezTo>
                    <a:pt x="2161585" y="358933"/>
                    <a:pt x="2181588" y="349599"/>
                    <a:pt x="2195685" y="348361"/>
                  </a:cubicBezTo>
                  <a:cubicBezTo>
                    <a:pt x="2235595" y="345027"/>
                    <a:pt x="2267409" y="332073"/>
                    <a:pt x="2279792" y="291211"/>
                  </a:cubicBezTo>
                  <a:cubicBezTo>
                    <a:pt x="2292174" y="250348"/>
                    <a:pt x="2268743" y="203961"/>
                    <a:pt x="2225975" y="179482"/>
                  </a:cubicBezTo>
                  <a:cubicBezTo>
                    <a:pt x="2186160" y="156717"/>
                    <a:pt x="2133010" y="158718"/>
                    <a:pt x="2105863" y="185769"/>
                  </a:cubicBezTo>
                  <a:cubicBezTo>
                    <a:pt x="2073954" y="217392"/>
                    <a:pt x="2075955" y="252444"/>
                    <a:pt x="2096338" y="290544"/>
                  </a:cubicBezTo>
                  <a:cubicBezTo>
                    <a:pt x="2102149" y="301402"/>
                    <a:pt x="2107768" y="319881"/>
                    <a:pt x="2102530" y="328072"/>
                  </a:cubicBezTo>
                  <a:cubicBezTo>
                    <a:pt x="2069001" y="381412"/>
                    <a:pt x="2037664" y="437610"/>
                    <a:pt x="1995372" y="483425"/>
                  </a:cubicBezTo>
                  <a:cubicBezTo>
                    <a:pt x="1950795" y="531812"/>
                    <a:pt x="1915933" y="531050"/>
                    <a:pt x="1866498" y="486949"/>
                  </a:cubicBezTo>
                  <a:cubicBezTo>
                    <a:pt x="1814872" y="441229"/>
                    <a:pt x="1757245" y="428942"/>
                    <a:pt x="1690855" y="431895"/>
                  </a:cubicBezTo>
                  <a:cubicBezTo>
                    <a:pt x="1565695" y="437515"/>
                    <a:pt x="1547979" y="419607"/>
                    <a:pt x="1538454" y="293306"/>
                  </a:cubicBezTo>
                  <a:cubicBezTo>
                    <a:pt x="1537692" y="282162"/>
                    <a:pt x="1539025" y="270922"/>
                    <a:pt x="1537406" y="259969"/>
                  </a:cubicBezTo>
                  <a:cubicBezTo>
                    <a:pt x="1533310" y="231965"/>
                    <a:pt x="1542454" y="215963"/>
                    <a:pt x="1568458" y="199770"/>
                  </a:cubicBezTo>
                  <a:cubicBezTo>
                    <a:pt x="1628656" y="162147"/>
                    <a:pt x="1621893" y="80994"/>
                    <a:pt x="1554932" y="57943"/>
                  </a:cubicBezTo>
                  <a:cubicBezTo>
                    <a:pt x="1519480" y="47065"/>
                    <a:pt x="1481398" y="48437"/>
                    <a:pt x="1446822" y="61848"/>
                  </a:cubicBezTo>
                  <a:cubicBezTo>
                    <a:pt x="1385671" y="87756"/>
                    <a:pt x="1381861" y="165480"/>
                    <a:pt x="1439583" y="198532"/>
                  </a:cubicBezTo>
                  <a:cubicBezTo>
                    <a:pt x="1472635" y="217582"/>
                    <a:pt x="1475397" y="239775"/>
                    <a:pt x="1468158" y="268065"/>
                  </a:cubicBezTo>
                  <a:cubicBezTo>
                    <a:pt x="1460672" y="302002"/>
                    <a:pt x="1449861" y="335121"/>
                    <a:pt x="1435868" y="366934"/>
                  </a:cubicBezTo>
                  <a:cubicBezTo>
                    <a:pt x="1411484" y="417798"/>
                    <a:pt x="1370241" y="444754"/>
                    <a:pt x="1312042" y="431038"/>
                  </a:cubicBezTo>
                  <a:cubicBezTo>
                    <a:pt x="1256416" y="417893"/>
                    <a:pt x="1208885" y="434752"/>
                    <a:pt x="1163451" y="463994"/>
                  </a:cubicBezTo>
                  <a:cubicBezTo>
                    <a:pt x="1136781" y="481139"/>
                    <a:pt x="1110587" y="499237"/>
                    <a:pt x="1083345" y="515524"/>
                  </a:cubicBezTo>
                  <a:cubicBezTo>
                    <a:pt x="1033624" y="545242"/>
                    <a:pt x="1000762" y="541528"/>
                    <a:pt x="970186" y="492474"/>
                  </a:cubicBezTo>
                  <a:cubicBezTo>
                    <a:pt x="942793" y="446230"/>
                    <a:pt x="919837" y="397500"/>
                    <a:pt x="901606" y="346932"/>
                  </a:cubicBezTo>
                  <a:cubicBezTo>
                    <a:pt x="894938" y="329596"/>
                    <a:pt x="903892" y="306546"/>
                    <a:pt x="904940" y="286162"/>
                  </a:cubicBezTo>
                  <a:cubicBezTo>
                    <a:pt x="906273" y="258921"/>
                    <a:pt x="914465" y="229012"/>
                    <a:pt x="906083" y="205104"/>
                  </a:cubicBezTo>
                  <a:cubicBezTo>
                    <a:pt x="892748" y="167576"/>
                    <a:pt x="840074" y="154812"/>
                    <a:pt x="794068" y="169957"/>
                  </a:cubicBezTo>
                  <a:cubicBezTo>
                    <a:pt x="743870" y="186626"/>
                    <a:pt x="710914" y="235203"/>
                    <a:pt x="717867" y="282733"/>
                  </a:cubicBezTo>
                  <a:cubicBezTo>
                    <a:pt x="723487" y="322548"/>
                    <a:pt x="752919" y="343598"/>
                    <a:pt x="804069" y="348456"/>
                  </a:cubicBezTo>
                  <a:cubicBezTo>
                    <a:pt x="817499" y="349789"/>
                    <a:pt x="836740" y="356457"/>
                    <a:pt x="842169" y="366553"/>
                  </a:cubicBezTo>
                  <a:cubicBezTo>
                    <a:pt x="867744" y="412006"/>
                    <a:pt x="889262" y="459622"/>
                    <a:pt x="906464" y="508857"/>
                  </a:cubicBezTo>
                  <a:cubicBezTo>
                    <a:pt x="920085" y="552005"/>
                    <a:pt x="918942" y="600202"/>
                    <a:pt x="874650" y="629063"/>
                  </a:cubicBezTo>
                  <a:cubicBezTo>
                    <a:pt x="799497" y="678116"/>
                    <a:pt x="744537" y="744601"/>
                    <a:pt x="699388" y="820229"/>
                  </a:cubicBezTo>
                  <a:cubicBezTo>
                    <a:pt x="673575" y="863282"/>
                    <a:pt x="636427" y="872617"/>
                    <a:pt x="593374" y="856329"/>
                  </a:cubicBezTo>
                  <a:cubicBezTo>
                    <a:pt x="541653" y="836708"/>
                    <a:pt x="491741" y="812133"/>
                    <a:pt x="440972" y="789654"/>
                  </a:cubicBezTo>
                  <a:cubicBezTo>
                    <a:pt x="417445" y="779367"/>
                    <a:pt x="405253" y="766032"/>
                    <a:pt x="406111" y="736124"/>
                  </a:cubicBezTo>
                  <a:cubicBezTo>
                    <a:pt x="407635" y="685641"/>
                    <a:pt x="371630" y="652208"/>
                    <a:pt x="327433" y="654590"/>
                  </a:cubicBezTo>
                  <a:cubicBezTo>
                    <a:pt x="260758" y="658209"/>
                    <a:pt x="207703" y="737266"/>
                    <a:pt x="228849" y="800417"/>
                  </a:cubicBezTo>
                  <a:cubicBezTo>
                    <a:pt x="244184" y="845947"/>
                    <a:pt x="289333" y="873665"/>
                    <a:pt x="330291" y="849090"/>
                  </a:cubicBezTo>
                  <a:cubicBezTo>
                    <a:pt x="375059" y="822134"/>
                    <a:pt x="403729" y="840708"/>
                    <a:pt x="435829" y="863282"/>
                  </a:cubicBezTo>
                  <a:cubicBezTo>
                    <a:pt x="467929" y="885857"/>
                    <a:pt x="500409" y="909383"/>
                    <a:pt x="531080" y="934434"/>
                  </a:cubicBezTo>
                  <a:cubicBezTo>
                    <a:pt x="580610" y="975011"/>
                    <a:pt x="597756" y="1023112"/>
                    <a:pt x="569180" y="1085786"/>
                  </a:cubicBezTo>
                  <a:cubicBezTo>
                    <a:pt x="540605" y="1148461"/>
                    <a:pt x="521078" y="1215898"/>
                    <a:pt x="525460" y="1288193"/>
                  </a:cubicBezTo>
                  <a:cubicBezTo>
                    <a:pt x="528032" y="1331341"/>
                    <a:pt x="503457" y="1362869"/>
                    <a:pt x="464976" y="1383443"/>
                  </a:cubicBezTo>
                  <a:cubicBezTo>
                    <a:pt x="401634" y="1416685"/>
                    <a:pt x="333625" y="1416209"/>
                    <a:pt x="264949" y="1412018"/>
                  </a:cubicBezTo>
                  <a:cubicBezTo>
                    <a:pt x="238021" y="1412189"/>
                    <a:pt x="213180" y="1397550"/>
                    <a:pt x="200273" y="1373918"/>
                  </a:cubicBezTo>
                  <a:cubicBezTo>
                    <a:pt x="164078" y="1315816"/>
                    <a:pt x="86639" y="1322102"/>
                    <a:pt x="60540" y="1385919"/>
                  </a:cubicBezTo>
                  <a:cubicBezTo>
                    <a:pt x="49015" y="1414494"/>
                    <a:pt x="45491" y="1454023"/>
                    <a:pt x="56730" y="1481170"/>
                  </a:cubicBezTo>
                  <a:cubicBezTo>
                    <a:pt x="67970" y="1508316"/>
                    <a:pt x="100165" y="1536129"/>
                    <a:pt x="126835" y="1540225"/>
                  </a:cubicBezTo>
                  <a:cubicBezTo>
                    <a:pt x="150171" y="1543844"/>
                    <a:pt x="179032" y="1515459"/>
                    <a:pt x="204560" y="1499743"/>
                  </a:cubicBezTo>
                  <a:cubicBezTo>
                    <a:pt x="216561" y="1492314"/>
                    <a:pt x="227039" y="1472692"/>
                    <a:pt x="237326" y="1473359"/>
                  </a:cubicBezTo>
                  <a:cubicBezTo>
                    <a:pt x="303554" y="1476512"/>
                    <a:pt x="369563" y="1483246"/>
                    <a:pt x="435067" y="1493552"/>
                  </a:cubicBezTo>
                  <a:cubicBezTo>
                    <a:pt x="475358" y="1500410"/>
                    <a:pt x="497266" y="1532319"/>
                    <a:pt x="507839" y="1572991"/>
                  </a:cubicBezTo>
                  <a:cubicBezTo>
                    <a:pt x="528889" y="1653953"/>
                    <a:pt x="551273" y="1734916"/>
                    <a:pt x="575848" y="1814640"/>
                  </a:cubicBezTo>
                  <a:cubicBezTo>
                    <a:pt x="588992" y="1857121"/>
                    <a:pt x="584516" y="1894745"/>
                    <a:pt x="551273" y="1923225"/>
                  </a:cubicBezTo>
                  <a:cubicBezTo>
                    <a:pt x="508219" y="1960277"/>
                    <a:pt x="461642" y="1993424"/>
                    <a:pt x="416302" y="2028000"/>
                  </a:cubicBezTo>
                  <a:cubicBezTo>
                    <a:pt x="392395" y="2046098"/>
                    <a:pt x="371915" y="2051241"/>
                    <a:pt x="340102" y="2033239"/>
                  </a:cubicBezTo>
                  <a:cubicBezTo>
                    <a:pt x="282951" y="2000473"/>
                    <a:pt x="218371" y="2043621"/>
                    <a:pt x="225801" y="2109439"/>
                  </a:cubicBezTo>
                  <a:cubicBezTo>
                    <a:pt x="229325" y="2139919"/>
                    <a:pt x="244851" y="2176114"/>
                    <a:pt x="267902" y="2195164"/>
                  </a:cubicBezTo>
                  <a:cubicBezTo>
                    <a:pt x="290952" y="2214214"/>
                    <a:pt x="328957" y="2221072"/>
                    <a:pt x="358009" y="2216596"/>
                  </a:cubicBezTo>
                  <a:cubicBezTo>
                    <a:pt x="394014" y="2210976"/>
                    <a:pt x="405634" y="2175828"/>
                    <a:pt x="408206" y="2139252"/>
                  </a:cubicBezTo>
                  <a:cubicBezTo>
                    <a:pt x="409254" y="2124488"/>
                    <a:pt x="416683" y="2103819"/>
                    <a:pt x="427923" y="2097247"/>
                  </a:cubicBezTo>
                  <a:cubicBezTo>
                    <a:pt x="477749" y="2066462"/>
                    <a:pt x="529699" y="2039239"/>
                    <a:pt x="583373" y="2015808"/>
                  </a:cubicBezTo>
                  <a:cubicBezTo>
                    <a:pt x="657002" y="1985519"/>
                    <a:pt x="684434" y="2000187"/>
                    <a:pt x="735203" y="2059147"/>
                  </a:cubicBezTo>
                  <a:cubicBezTo>
                    <a:pt x="776827" y="2107629"/>
                    <a:pt x="828072" y="2147729"/>
                    <a:pt x="874459" y="2192497"/>
                  </a:cubicBezTo>
                  <a:cubicBezTo>
                    <a:pt x="900653" y="2217548"/>
                    <a:pt x="925609" y="2243837"/>
                    <a:pt x="957137" y="2275555"/>
                  </a:cubicBezTo>
                  <a:lnTo>
                    <a:pt x="1072391" y="2190497"/>
                  </a:lnTo>
                  <a:cubicBezTo>
                    <a:pt x="1067343" y="2202213"/>
                    <a:pt x="1066771" y="2207451"/>
                    <a:pt x="1063914" y="2209547"/>
                  </a:cubicBezTo>
                  <a:cubicBezTo>
                    <a:pt x="1022670" y="2240503"/>
                    <a:pt x="970949" y="2263744"/>
                    <a:pt x="942469" y="2303654"/>
                  </a:cubicBezTo>
                  <a:cubicBezTo>
                    <a:pt x="912655" y="2345469"/>
                    <a:pt x="906369" y="2403666"/>
                    <a:pt x="886937" y="2453577"/>
                  </a:cubicBezTo>
                  <a:cubicBezTo>
                    <a:pt x="883223" y="2463102"/>
                    <a:pt x="866649" y="2472627"/>
                    <a:pt x="855028" y="2473675"/>
                  </a:cubicBezTo>
                  <a:cubicBezTo>
                    <a:pt x="792829" y="2481486"/>
                    <a:pt x="762635" y="2503107"/>
                    <a:pt x="759015" y="2546160"/>
                  </a:cubicBezTo>
                  <a:cubicBezTo>
                    <a:pt x="755396" y="2589214"/>
                    <a:pt x="794258" y="2639601"/>
                    <a:pt x="844741" y="2653602"/>
                  </a:cubicBezTo>
                  <a:cubicBezTo>
                    <a:pt x="882842" y="2664175"/>
                    <a:pt x="917989" y="2660080"/>
                    <a:pt x="944374" y="2628171"/>
                  </a:cubicBezTo>
                  <a:cubicBezTo>
                    <a:pt x="968663" y="2598833"/>
                    <a:pt x="962090" y="2567401"/>
                    <a:pt x="949231" y="2534159"/>
                  </a:cubicBezTo>
                  <a:cubicBezTo>
                    <a:pt x="941926" y="2516186"/>
                    <a:pt x="941249" y="2496202"/>
                    <a:pt x="947326" y="2477771"/>
                  </a:cubicBezTo>
                  <a:cubicBezTo>
                    <a:pt x="962205" y="2442909"/>
                    <a:pt x="981445" y="2410077"/>
                    <a:pt x="1004572" y="2380044"/>
                  </a:cubicBezTo>
                  <a:cubicBezTo>
                    <a:pt x="1041339" y="2334324"/>
                    <a:pt x="1084678" y="2322894"/>
                    <a:pt x="1136018" y="2346516"/>
                  </a:cubicBezTo>
                  <a:cubicBezTo>
                    <a:pt x="1203332" y="2378711"/>
                    <a:pt x="1276695" y="2396303"/>
                    <a:pt x="1351286" y="2398142"/>
                  </a:cubicBezTo>
                  <a:cubicBezTo>
                    <a:pt x="1415580" y="2399761"/>
                    <a:pt x="1442250" y="2420906"/>
                    <a:pt x="1452728" y="2483867"/>
                  </a:cubicBezTo>
                  <a:cubicBezTo>
                    <a:pt x="1464253" y="2553685"/>
                    <a:pt x="1465206" y="2625409"/>
                    <a:pt x="1466920" y="2696370"/>
                  </a:cubicBezTo>
                  <a:cubicBezTo>
                    <a:pt x="1466920" y="2708943"/>
                    <a:pt x="1451204" y="2724945"/>
                    <a:pt x="1438345" y="2734470"/>
                  </a:cubicBezTo>
                  <a:cubicBezTo>
                    <a:pt x="1405769" y="2757901"/>
                    <a:pt x="1385862" y="2785809"/>
                    <a:pt x="1397101" y="2827148"/>
                  </a:cubicBezTo>
                  <a:cubicBezTo>
                    <a:pt x="1407769" y="2866391"/>
                    <a:pt x="1449108" y="2892299"/>
                    <a:pt x="1497496" y="2892585"/>
                  </a:cubicBezTo>
                  <a:cubicBezTo>
                    <a:pt x="1548265" y="2892585"/>
                    <a:pt x="1591604" y="2865820"/>
                    <a:pt x="1601224" y="2825243"/>
                  </a:cubicBezTo>
                  <a:cubicBezTo>
                    <a:pt x="1610844" y="2784666"/>
                    <a:pt x="1590461" y="2756091"/>
                    <a:pt x="1557599" y="2733327"/>
                  </a:cubicBezTo>
                  <a:cubicBezTo>
                    <a:pt x="1546360" y="2725612"/>
                    <a:pt x="1531215" y="2710752"/>
                    <a:pt x="1531977" y="2700180"/>
                  </a:cubicBezTo>
                  <a:cubicBezTo>
                    <a:pt x="1537596" y="2623980"/>
                    <a:pt x="1545312" y="2548827"/>
                    <a:pt x="1555599" y="2473675"/>
                  </a:cubicBezTo>
                  <a:cubicBezTo>
                    <a:pt x="1561790" y="2428717"/>
                    <a:pt x="1591985" y="2408429"/>
                    <a:pt x="1637134" y="2413001"/>
                  </a:cubicBezTo>
                  <a:cubicBezTo>
                    <a:pt x="1718668" y="2421383"/>
                    <a:pt x="1789535" y="2397665"/>
                    <a:pt x="1854306" y="2347754"/>
                  </a:cubicBezTo>
                  <a:cubicBezTo>
                    <a:pt x="1903646" y="2309654"/>
                    <a:pt x="1933364" y="2313179"/>
                    <a:pt x="1972893" y="2362233"/>
                  </a:cubicBezTo>
                  <a:cubicBezTo>
                    <a:pt x="2016518" y="2416335"/>
                    <a:pt x="2052904" y="2476533"/>
                    <a:pt x="2093005" y="2533683"/>
                  </a:cubicBezTo>
                  <a:cubicBezTo>
                    <a:pt x="2107007" y="2553590"/>
                    <a:pt x="2107197" y="2569115"/>
                    <a:pt x="2095862" y="2593309"/>
                  </a:cubicBezTo>
                  <a:cubicBezTo>
                    <a:pt x="2085099" y="2618703"/>
                    <a:pt x="2083746" y="2647107"/>
                    <a:pt x="2092052" y="2673414"/>
                  </a:cubicBezTo>
                  <a:cubicBezTo>
                    <a:pt x="2105387" y="2711514"/>
                    <a:pt x="2156442" y="2724659"/>
                    <a:pt x="2203210" y="2709705"/>
                  </a:cubicBezTo>
                  <a:cubicBezTo>
                    <a:pt x="2253598" y="2693607"/>
                    <a:pt x="2287031" y="2645792"/>
                    <a:pt x="2281316" y="2597977"/>
                  </a:cubicBezTo>
                  <a:cubicBezTo>
                    <a:pt x="2276648" y="2558638"/>
                    <a:pt x="2246073" y="2535588"/>
                    <a:pt x="2196257" y="2530254"/>
                  </a:cubicBezTo>
                  <a:cubicBezTo>
                    <a:pt x="2182540" y="2528825"/>
                    <a:pt x="2162633" y="2523491"/>
                    <a:pt x="2157585" y="2513680"/>
                  </a:cubicBezTo>
                  <a:cubicBezTo>
                    <a:pt x="2121866" y="2444910"/>
                    <a:pt x="2087575" y="2375282"/>
                    <a:pt x="2056428" y="2304130"/>
                  </a:cubicBezTo>
                  <a:cubicBezTo>
                    <a:pt x="2038711" y="2263554"/>
                    <a:pt x="2052904" y="2230121"/>
                    <a:pt x="2086337" y="2198593"/>
                  </a:cubicBezTo>
                  <a:cubicBezTo>
                    <a:pt x="2147107" y="2141443"/>
                    <a:pt x="2204448" y="2080387"/>
                    <a:pt x="2260742" y="2018666"/>
                  </a:cubicBezTo>
                  <a:cubicBezTo>
                    <a:pt x="2289317" y="1987328"/>
                    <a:pt x="2321321" y="1968088"/>
                    <a:pt x="2361136" y="1986186"/>
                  </a:cubicBezTo>
                  <a:cubicBezTo>
                    <a:pt x="2427145" y="2016189"/>
                    <a:pt x="2490868" y="2051146"/>
                    <a:pt x="2555448" y="2084293"/>
                  </a:cubicBezTo>
                  <a:cubicBezTo>
                    <a:pt x="2581070" y="2097438"/>
                    <a:pt x="2593548" y="2115630"/>
                    <a:pt x="2593548" y="2147825"/>
                  </a:cubicBezTo>
                  <a:cubicBezTo>
                    <a:pt x="2591681" y="2188125"/>
                    <a:pt x="2622838" y="2222320"/>
                    <a:pt x="2663139" y="2224196"/>
                  </a:cubicBezTo>
                  <a:cubicBezTo>
                    <a:pt x="2666263" y="2224339"/>
                    <a:pt x="2669396" y="2224282"/>
                    <a:pt x="2672511" y="2224025"/>
                  </a:cubicBezTo>
                  <a:cubicBezTo>
                    <a:pt x="2715946" y="2221643"/>
                    <a:pt x="2755665" y="2187068"/>
                    <a:pt x="2770239" y="2138300"/>
                  </a:cubicBezTo>
                  <a:cubicBezTo>
                    <a:pt x="2781669" y="2100200"/>
                    <a:pt x="2776716" y="2064385"/>
                    <a:pt x="2744426" y="2039049"/>
                  </a:cubicBezTo>
                  <a:cubicBezTo>
                    <a:pt x="2705468" y="2008474"/>
                    <a:pt x="2667082" y="2021714"/>
                    <a:pt x="2631077" y="2048574"/>
                  </a:cubicBezTo>
                  <a:cubicBezTo>
                    <a:pt x="2628791" y="2050003"/>
                    <a:pt x="2625171" y="2049813"/>
                    <a:pt x="2612503" y="2052670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356F4EE8-B1D4-454E-85E1-4103837887B1}"/>
                </a:ext>
              </a:extLst>
            </p:cNvPr>
            <p:cNvSpPr/>
            <p:nvPr/>
          </p:nvSpPr>
          <p:spPr>
            <a:xfrm>
              <a:off x="7649631" y="4424293"/>
              <a:ext cx="294325" cy="246292"/>
            </a:xfrm>
            <a:custGeom>
              <a:avLst/>
              <a:gdLst>
                <a:gd name="connsiteX0" fmla="*/ 123562 w 294325"/>
                <a:gd name="connsiteY0" fmla="*/ 246124 h 246292"/>
                <a:gd name="connsiteX1" fmla="*/ 9261 w 294325"/>
                <a:gd name="connsiteY1" fmla="*/ 181163 h 246292"/>
                <a:gd name="connsiteX2" fmla="*/ 39646 w 294325"/>
                <a:gd name="connsiteY2" fmla="*/ 60481 h 246292"/>
                <a:gd name="connsiteX3" fmla="*/ 225385 w 294325"/>
                <a:gd name="connsiteY3" fmla="*/ 8856 h 246292"/>
                <a:gd name="connsiteX4" fmla="*/ 283202 w 294325"/>
                <a:gd name="connsiteY4" fmla="*/ 146492 h 246292"/>
                <a:gd name="connsiteX5" fmla="*/ 123562 w 294325"/>
                <a:gd name="connsiteY5" fmla="*/ 246124 h 246292"/>
                <a:gd name="connsiteX6" fmla="*/ 172521 w 294325"/>
                <a:gd name="connsiteY6" fmla="*/ 33335 h 246292"/>
                <a:gd name="connsiteX7" fmla="*/ 68412 w 294325"/>
                <a:gd name="connsiteY7" fmla="*/ 98296 h 246292"/>
                <a:gd name="connsiteX8" fmla="*/ 52314 w 294325"/>
                <a:gd name="connsiteY8" fmla="*/ 160875 h 246292"/>
                <a:gd name="connsiteX9" fmla="*/ 110703 w 294325"/>
                <a:gd name="connsiteY9" fmla="*/ 196594 h 246292"/>
                <a:gd name="connsiteX10" fmla="*/ 220432 w 294325"/>
                <a:gd name="connsiteY10" fmla="*/ 153445 h 246292"/>
                <a:gd name="connsiteX11" fmla="*/ 240530 w 294325"/>
                <a:gd name="connsiteY11" fmla="*/ 79531 h 246292"/>
                <a:gd name="connsiteX12" fmla="*/ 172521 w 294325"/>
                <a:gd name="connsiteY12" fmla="*/ 33335 h 24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325" h="246292">
                  <a:moveTo>
                    <a:pt x="123562" y="246124"/>
                  </a:moveTo>
                  <a:cubicBezTo>
                    <a:pt x="72888" y="243076"/>
                    <a:pt x="30025" y="229645"/>
                    <a:pt x="9261" y="181163"/>
                  </a:cubicBezTo>
                  <a:cubicBezTo>
                    <a:pt x="-11504" y="132681"/>
                    <a:pt x="6975" y="93628"/>
                    <a:pt x="39646" y="60481"/>
                  </a:cubicBezTo>
                  <a:cubicBezTo>
                    <a:pt x="91081" y="8570"/>
                    <a:pt x="153280" y="-14290"/>
                    <a:pt x="225385" y="8856"/>
                  </a:cubicBezTo>
                  <a:cubicBezTo>
                    <a:pt x="286250" y="28477"/>
                    <a:pt x="311587" y="89152"/>
                    <a:pt x="283202" y="146492"/>
                  </a:cubicBezTo>
                  <a:cubicBezTo>
                    <a:pt x="250246" y="212596"/>
                    <a:pt x="191285" y="238694"/>
                    <a:pt x="123562" y="246124"/>
                  </a:cubicBezTo>
                  <a:close/>
                  <a:moveTo>
                    <a:pt x="172521" y="33335"/>
                  </a:moveTo>
                  <a:cubicBezTo>
                    <a:pt x="134420" y="56005"/>
                    <a:pt x="97558" y="72578"/>
                    <a:pt x="68412" y="98296"/>
                  </a:cubicBezTo>
                  <a:cubicBezTo>
                    <a:pt x="54314" y="110774"/>
                    <a:pt x="44789" y="145921"/>
                    <a:pt x="52314" y="160875"/>
                  </a:cubicBezTo>
                  <a:cubicBezTo>
                    <a:pt x="61077" y="178973"/>
                    <a:pt x="92510" y="199451"/>
                    <a:pt x="110703" y="196594"/>
                  </a:cubicBezTo>
                  <a:cubicBezTo>
                    <a:pt x="150146" y="190993"/>
                    <a:pt x="187732" y="176210"/>
                    <a:pt x="220432" y="153445"/>
                  </a:cubicBezTo>
                  <a:cubicBezTo>
                    <a:pt x="237387" y="140873"/>
                    <a:pt x="247198" y="100963"/>
                    <a:pt x="240530" y="79531"/>
                  </a:cubicBezTo>
                  <a:cubicBezTo>
                    <a:pt x="234815" y="61148"/>
                    <a:pt x="201096" y="51433"/>
                    <a:pt x="172521" y="3333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162BA5AB-3D16-4149-9590-6CFF41F1E188}"/>
                </a:ext>
              </a:extLst>
            </p:cNvPr>
            <p:cNvSpPr/>
            <p:nvPr/>
          </p:nvSpPr>
          <p:spPr>
            <a:xfrm>
              <a:off x="7872343" y="5738420"/>
              <a:ext cx="298969" cy="236900"/>
            </a:xfrm>
            <a:custGeom>
              <a:avLst/>
              <a:gdLst>
                <a:gd name="connsiteX0" fmla="*/ 133167 w 298969"/>
                <a:gd name="connsiteY0" fmla="*/ 236733 h 236900"/>
                <a:gd name="connsiteX1" fmla="*/ 3435 w 298969"/>
                <a:gd name="connsiteY1" fmla="*/ 154723 h 236900"/>
                <a:gd name="connsiteX2" fmla="*/ 83827 w 298969"/>
                <a:gd name="connsiteY2" fmla="*/ 19943 h 236900"/>
                <a:gd name="connsiteX3" fmla="*/ 239276 w 298969"/>
                <a:gd name="connsiteY3" fmla="*/ 17086 h 236900"/>
                <a:gd name="connsiteX4" fmla="*/ 274615 w 298969"/>
                <a:gd name="connsiteY4" fmla="*/ 171486 h 236900"/>
                <a:gd name="connsiteX5" fmla="*/ 133167 w 298969"/>
                <a:gd name="connsiteY5" fmla="*/ 236733 h 236900"/>
                <a:gd name="connsiteX6" fmla="*/ 138691 w 298969"/>
                <a:gd name="connsiteY6" fmla="*/ 199204 h 236900"/>
                <a:gd name="connsiteX7" fmla="*/ 231752 w 298969"/>
                <a:gd name="connsiteY7" fmla="*/ 150341 h 236900"/>
                <a:gd name="connsiteX8" fmla="*/ 214511 w 298969"/>
                <a:gd name="connsiteY8" fmla="*/ 57948 h 236900"/>
                <a:gd name="connsiteX9" fmla="*/ 105639 w 298969"/>
                <a:gd name="connsiteY9" fmla="*/ 61377 h 236900"/>
                <a:gd name="connsiteX10" fmla="*/ 47346 w 298969"/>
                <a:gd name="connsiteY10" fmla="*/ 141483 h 236900"/>
                <a:gd name="connsiteX11" fmla="*/ 138691 w 298969"/>
                <a:gd name="connsiteY11" fmla="*/ 199204 h 23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969" h="236900">
                  <a:moveTo>
                    <a:pt x="133167" y="236733"/>
                  </a:moveTo>
                  <a:cubicBezTo>
                    <a:pt x="67063" y="236733"/>
                    <a:pt x="15818" y="204538"/>
                    <a:pt x="3435" y="154723"/>
                  </a:cubicBezTo>
                  <a:cubicBezTo>
                    <a:pt x="-9614" y="102144"/>
                    <a:pt x="21247" y="49090"/>
                    <a:pt x="83827" y="19943"/>
                  </a:cubicBezTo>
                  <a:cubicBezTo>
                    <a:pt x="134882" y="-3869"/>
                    <a:pt x="187270" y="-8632"/>
                    <a:pt x="239276" y="17086"/>
                  </a:cubicBezTo>
                  <a:cubicBezTo>
                    <a:pt x="303285" y="48614"/>
                    <a:pt x="318144" y="114908"/>
                    <a:pt x="274615" y="171486"/>
                  </a:cubicBezTo>
                  <a:cubicBezTo>
                    <a:pt x="244325" y="210824"/>
                    <a:pt x="188984" y="236542"/>
                    <a:pt x="133167" y="236733"/>
                  </a:cubicBezTo>
                  <a:close/>
                  <a:moveTo>
                    <a:pt x="138691" y="199204"/>
                  </a:moveTo>
                  <a:cubicBezTo>
                    <a:pt x="170029" y="183298"/>
                    <a:pt x="205367" y="172248"/>
                    <a:pt x="231752" y="150341"/>
                  </a:cubicBezTo>
                  <a:cubicBezTo>
                    <a:pt x="269090" y="119385"/>
                    <a:pt x="260327" y="70617"/>
                    <a:pt x="214511" y="57948"/>
                  </a:cubicBezTo>
                  <a:cubicBezTo>
                    <a:pt x="178525" y="49757"/>
                    <a:pt x="141035" y="50938"/>
                    <a:pt x="105639" y="61377"/>
                  </a:cubicBezTo>
                  <a:cubicBezTo>
                    <a:pt x="70206" y="70902"/>
                    <a:pt x="38107" y="99477"/>
                    <a:pt x="47346" y="141483"/>
                  </a:cubicBezTo>
                  <a:cubicBezTo>
                    <a:pt x="56585" y="183488"/>
                    <a:pt x="95924" y="190346"/>
                    <a:pt x="138691" y="199204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5C79BC54-FD81-4D14-AAAF-F3E73B734E89}"/>
                </a:ext>
              </a:extLst>
            </p:cNvPr>
            <p:cNvSpPr/>
            <p:nvPr/>
          </p:nvSpPr>
          <p:spPr>
            <a:xfrm>
              <a:off x="7808922" y="5319064"/>
              <a:ext cx="294388" cy="246109"/>
            </a:xfrm>
            <a:custGeom>
              <a:avLst/>
              <a:gdLst>
                <a:gd name="connsiteX0" fmla="*/ 120482 w 294388"/>
                <a:gd name="connsiteY0" fmla="*/ 245941 h 246109"/>
                <a:gd name="connsiteX1" fmla="*/ 9515 w 294388"/>
                <a:gd name="connsiteY1" fmla="*/ 182886 h 246109"/>
                <a:gd name="connsiteX2" fmla="*/ 38090 w 294388"/>
                <a:gd name="connsiteY2" fmla="*/ 61347 h 246109"/>
                <a:gd name="connsiteX3" fmla="*/ 219067 w 294388"/>
                <a:gd name="connsiteY3" fmla="*/ 7149 h 246109"/>
                <a:gd name="connsiteX4" fmla="*/ 279456 w 294388"/>
                <a:gd name="connsiteY4" fmla="*/ 152882 h 246109"/>
                <a:gd name="connsiteX5" fmla="*/ 120482 w 294388"/>
                <a:gd name="connsiteY5" fmla="*/ 245941 h 246109"/>
                <a:gd name="connsiteX6" fmla="*/ 118768 w 294388"/>
                <a:gd name="connsiteY6" fmla="*/ 199650 h 246109"/>
                <a:gd name="connsiteX7" fmla="*/ 248690 w 294388"/>
                <a:gd name="connsiteY7" fmla="*/ 103162 h 246109"/>
                <a:gd name="connsiteX8" fmla="*/ 176395 w 294388"/>
                <a:gd name="connsiteY8" fmla="*/ 46012 h 246109"/>
                <a:gd name="connsiteX9" fmla="*/ 47806 w 294388"/>
                <a:gd name="connsiteY9" fmla="*/ 141833 h 246109"/>
                <a:gd name="connsiteX10" fmla="*/ 119053 w 294388"/>
                <a:gd name="connsiteY10" fmla="*/ 199650 h 24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388" h="246109">
                  <a:moveTo>
                    <a:pt x="120482" y="245941"/>
                  </a:moveTo>
                  <a:cubicBezTo>
                    <a:pt x="71809" y="242131"/>
                    <a:pt x="29899" y="229177"/>
                    <a:pt x="9515" y="182886"/>
                  </a:cubicBezTo>
                  <a:cubicBezTo>
                    <a:pt x="-10869" y="136595"/>
                    <a:pt x="5229" y="94970"/>
                    <a:pt x="38090" y="61347"/>
                  </a:cubicBezTo>
                  <a:cubicBezTo>
                    <a:pt x="87621" y="10578"/>
                    <a:pt x="147819" y="-13330"/>
                    <a:pt x="219067" y="7149"/>
                  </a:cubicBezTo>
                  <a:cubicBezTo>
                    <a:pt x="288314" y="27152"/>
                    <a:pt x="314318" y="89731"/>
                    <a:pt x="279456" y="152882"/>
                  </a:cubicBezTo>
                  <a:cubicBezTo>
                    <a:pt x="244594" y="216033"/>
                    <a:pt x="186967" y="241084"/>
                    <a:pt x="120482" y="245941"/>
                  </a:cubicBezTo>
                  <a:close/>
                  <a:moveTo>
                    <a:pt x="118768" y="199650"/>
                  </a:moveTo>
                  <a:cubicBezTo>
                    <a:pt x="180014" y="200126"/>
                    <a:pt x="246404" y="150787"/>
                    <a:pt x="248690" y="103162"/>
                  </a:cubicBezTo>
                  <a:cubicBezTo>
                    <a:pt x="250309" y="69633"/>
                    <a:pt x="221067" y="46488"/>
                    <a:pt x="176395" y="46012"/>
                  </a:cubicBezTo>
                  <a:cubicBezTo>
                    <a:pt x="113053" y="45249"/>
                    <a:pt x="49139" y="92874"/>
                    <a:pt x="47806" y="141833"/>
                  </a:cubicBezTo>
                  <a:cubicBezTo>
                    <a:pt x="46853" y="177647"/>
                    <a:pt x="73428" y="199269"/>
                    <a:pt x="119053" y="199650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:a16="http://schemas.microsoft.com/office/drawing/2014/main" id="{D978AF10-A882-484C-94AD-9E2A0B997547}"/>
                </a:ext>
              </a:extLst>
            </p:cNvPr>
            <p:cNvSpPr/>
            <p:nvPr/>
          </p:nvSpPr>
          <p:spPr>
            <a:xfrm>
              <a:off x="7809932" y="4861697"/>
              <a:ext cx="267773" cy="270713"/>
            </a:xfrm>
            <a:custGeom>
              <a:avLst/>
              <a:gdLst>
                <a:gd name="connsiteX0" fmla="*/ 268254 w 267773"/>
                <a:gd name="connsiteY0" fmla="*/ 171528 h 270713"/>
                <a:gd name="connsiteX1" fmla="*/ 165764 w 267773"/>
                <a:gd name="connsiteY1" fmla="*/ 270493 h 270713"/>
                <a:gd name="connsiteX2" fmla="*/ 503 w 267773"/>
                <a:gd name="connsiteY2" fmla="*/ 103900 h 270713"/>
                <a:gd name="connsiteX3" fmla="*/ 108137 w 267773"/>
                <a:gd name="connsiteY3" fmla="*/ 78 h 270713"/>
                <a:gd name="connsiteX4" fmla="*/ 268254 w 267773"/>
                <a:gd name="connsiteY4" fmla="*/ 171528 h 270713"/>
                <a:gd name="connsiteX5" fmla="*/ 222724 w 267773"/>
                <a:gd name="connsiteY5" fmla="*/ 170289 h 270713"/>
                <a:gd name="connsiteX6" fmla="*/ 106994 w 267773"/>
                <a:gd name="connsiteY6" fmla="*/ 46464 h 270713"/>
                <a:gd name="connsiteX7" fmla="*/ 46605 w 267773"/>
                <a:gd name="connsiteY7" fmla="*/ 105900 h 270713"/>
                <a:gd name="connsiteX8" fmla="*/ 167002 w 267773"/>
                <a:gd name="connsiteY8" fmla="*/ 226011 h 270713"/>
                <a:gd name="connsiteX9" fmla="*/ 222819 w 267773"/>
                <a:gd name="connsiteY9" fmla="*/ 170289 h 27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773" h="270713">
                  <a:moveTo>
                    <a:pt x="268254" y="171528"/>
                  </a:moveTo>
                  <a:cubicBezTo>
                    <a:pt x="267682" y="232202"/>
                    <a:pt x="226248" y="272207"/>
                    <a:pt x="165764" y="270493"/>
                  </a:cubicBezTo>
                  <a:cubicBezTo>
                    <a:pt x="83086" y="268207"/>
                    <a:pt x="1837" y="186291"/>
                    <a:pt x="503" y="103900"/>
                  </a:cubicBezTo>
                  <a:cubicBezTo>
                    <a:pt x="-544" y="39130"/>
                    <a:pt x="43938" y="-3827"/>
                    <a:pt x="108137" y="78"/>
                  </a:cubicBezTo>
                  <a:cubicBezTo>
                    <a:pt x="190815" y="5031"/>
                    <a:pt x="269016" y="88851"/>
                    <a:pt x="268254" y="171528"/>
                  </a:cubicBezTo>
                  <a:close/>
                  <a:moveTo>
                    <a:pt x="222724" y="170289"/>
                  </a:moveTo>
                  <a:cubicBezTo>
                    <a:pt x="223486" y="112377"/>
                    <a:pt x="164716" y="49322"/>
                    <a:pt x="106994" y="46464"/>
                  </a:cubicBezTo>
                  <a:cubicBezTo>
                    <a:pt x="65941" y="44274"/>
                    <a:pt x="45271" y="64467"/>
                    <a:pt x="46605" y="105900"/>
                  </a:cubicBezTo>
                  <a:cubicBezTo>
                    <a:pt x="48319" y="163050"/>
                    <a:pt x="110804" y="226011"/>
                    <a:pt x="167002" y="226011"/>
                  </a:cubicBezTo>
                  <a:cubicBezTo>
                    <a:pt x="202721" y="225916"/>
                    <a:pt x="222819" y="206961"/>
                    <a:pt x="222819" y="170289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E943C902-9B4C-4801-A7BA-A1C23D228BC8}"/>
                </a:ext>
              </a:extLst>
            </p:cNvPr>
            <p:cNvSpPr/>
            <p:nvPr/>
          </p:nvSpPr>
          <p:spPr>
            <a:xfrm>
              <a:off x="8448579" y="4965769"/>
              <a:ext cx="250553" cy="287491"/>
            </a:xfrm>
            <a:custGeom>
              <a:avLst/>
              <a:gdLst>
                <a:gd name="connsiteX0" fmla="*/ 250929 w 250553"/>
                <a:gd name="connsiteY0" fmla="*/ 117080 h 287491"/>
                <a:gd name="connsiteX1" fmla="*/ 143295 w 250553"/>
                <a:gd name="connsiteY1" fmla="*/ 276720 h 287491"/>
                <a:gd name="connsiteX2" fmla="*/ 990 w 250553"/>
                <a:gd name="connsiteY2" fmla="*/ 190232 h 287491"/>
                <a:gd name="connsiteX3" fmla="*/ 83383 w 250553"/>
                <a:gd name="connsiteY3" fmla="*/ 24497 h 287491"/>
                <a:gd name="connsiteX4" fmla="*/ 199398 w 250553"/>
                <a:gd name="connsiteY4" fmla="*/ 12401 h 287491"/>
                <a:gd name="connsiteX5" fmla="*/ 250929 w 250553"/>
                <a:gd name="connsiteY5" fmla="*/ 117080 h 287491"/>
                <a:gd name="connsiteX6" fmla="*/ 46044 w 250553"/>
                <a:gd name="connsiteY6" fmla="*/ 166515 h 287491"/>
                <a:gd name="connsiteX7" fmla="*/ 126817 w 250553"/>
                <a:gd name="connsiteY7" fmla="*/ 235476 h 287491"/>
                <a:gd name="connsiteX8" fmla="*/ 206447 w 250553"/>
                <a:gd name="connsiteY8" fmla="*/ 101364 h 287491"/>
                <a:gd name="connsiteX9" fmla="*/ 121197 w 250553"/>
                <a:gd name="connsiteY9" fmla="*/ 55168 h 287491"/>
                <a:gd name="connsiteX10" fmla="*/ 45854 w 250553"/>
                <a:gd name="connsiteY10" fmla="*/ 166515 h 28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553" h="287491">
                  <a:moveTo>
                    <a:pt x="250929" y="117080"/>
                  </a:moveTo>
                  <a:cubicBezTo>
                    <a:pt x="245023" y="190328"/>
                    <a:pt x="211495" y="246430"/>
                    <a:pt x="143295" y="276720"/>
                  </a:cubicBezTo>
                  <a:cubicBezTo>
                    <a:pt x="72810" y="308057"/>
                    <a:pt x="6229" y="267195"/>
                    <a:pt x="990" y="190232"/>
                  </a:cubicBezTo>
                  <a:cubicBezTo>
                    <a:pt x="-3867" y="119557"/>
                    <a:pt x="26518" y="64311"/>
                    <a:pt x="83383" y="24497"/>
                  </a:cubicBezTo>
                  <a:cubicBezTo>
                    <a:pt x="118721" y="-172"/>
                    <a:pt x="158726" y="-10079"/>
                    <a:pt x="199398" y="12401"/>
                  </a:cubicBezTo>
                  <a:cubicBezTo>
                    <a:pt x="240070" y="34880"/>
                    <a:pt x="252358" y="72598"/>
                    <a:pt x="250929" y="117080"/>
                  </a:cubicBezTo>
                  <a:close/>
                  <a:moveTo>
                    <a:pt x="46044" y="166515"/>
                  </a:moveTo>
                  <a:cubicBezTo>
                    <a:pt x="46901" y="230047"/>
                    <a:pt x="80144" y="253955"/>
                    <a:pt x="126817" y="235476"/>
                  </a:cubicBezTo>
                  <a:cubicBezTo>
                    <a:pt x="173490" y="216998"/>
                    <a:pt x="212543" y="150608"/>
                    <a:pt x="206447" y="101364"/>
                  </a:cubicBezTo>
                  <a:cubicBezTo>
                    <a:pt x="200446" y="53739"/>
                    <a:pt x="163774" y="32974"/>
                    <a:pt x="121197" y="55168"/>
                  </a:cubicBezTo>
                  <a:cubicBezTo>
                    <a:pt x="72333" y="80504"/>
                    <a:pt x="47854" y="122414"/>
                    <a:pt x="45854" y="16651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6E66FFE1-A42B-4E41-BB95-0F93FB55F5F9}"/>
                </a:ext>
              </a:extLst>
            </p:cNvPr>
            <p:cNvSpPr/>
            <p:nvPr/>
          </p:nvSpPr>
          <p:spPr>
            <a:xfrm>
              <a:off x="8202985" y="4577668"/>
              <a:ext cx="289004" cy="247999"/>
            </a:xfrm>
            <a:custGeom>
              <a:avLst/>
              <a:gdLst>
                <a:gd name="connsiteX0" fmla="*/ 165526 w 289004"/>
                <a:gd name="connsiteY0" fmla="*/ 247816 h 247999"/>
                <a:gd name="connsiteX1" fmla="*/ 16078 w 289004"/>
                <a:gd name="connsiteY1" fmla="*/ 153138 h 247999"/>
                <a:gd name="connsiteX2" fmla="*/ 87706 w 289004"/>
                <a:gd name="connsiteY2" fmla="*/ 2643 h 247999"/>
                <a:gd name="connsiteX3" fmla="*/ 275160 w 289004"/>
                <a:gd name="connsiteY3" fmla="*/ 94940 h 247999"/>
                <a:gd name="connsiteX4" fmla="*/ 165526 w 289004"/>
                <a:gd name="connsiteY4" fmla="*/ 247816 h 247999"/>
                <a:gd name="connsiteX5" fmla="*/ 124283 w 289004"/>
                <a:gd name="connsiteY5" fmla="*/ 45029 h 247999"/>
                <a:gd name="connsiteX6" fmla="*/ 50558 w 289004"/>
                <a:gd name="connsiteY6" fmla="*/ 121229 h 247999"/>
                <a:gd name="connsiteX7" fmla="*/ 202198 w 289004"/>
                <a:gd name="connsiteY7" fmla="*/ 199334 h 247999"/>
                <a:gd name="connsiteX8" fmla="*/ 237727 w 289004"/>
                <a:gd name="connsiteY8" fmla="*/ 122658 h 247999"/>
                <a:gd name="connsiteX9" fmla="*/ 124283 w 289004"/>
                <a:gd name="connsiteY9" fmla="*/ 45029 h 24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004" h="247999">
                  <a:moveTo>
                    <a:pt x="165526" y="247816"/>
                  </a:moveTo>
                  <a:cubicBezTo>
                    <a:pt x="102232" y="245664"/>
                    <a:pt x="45062" y="209440"/>
                    <a:pt x="16078" y="153138"/>
                  </a:cubicBezTo>
                  <a:cubicBezTo>
                    <a:pt x="-21261" y="83891"/>
                    <a:pt x="10744" y="19121"/>
                    <a:pt x="87706" y="2643"/>
                  </a:cubicBezTo>
                  <a:cubicBezTo>
                    <a:pt x="155049" y="-11836"/>
                    <a:pt x="242965" y="31218"/>
                    <a:pt x="275160" y="94940"/>
                  </a:cubicBezTo>
                  <a:cubicBezTo>
                    <a:pt x="315546" y="175045"/>
                    <a:pt x="267921" y="249054"/>
                    <a:pt x="165526" y="247816"/>
                  </a:cubicBezTo>
                  <a:close/>
                  <a:moveTo>
                    <a:pt x="124283" y="45029"/>
                  </a:moveTo>
                  <a:cubicBezTo>
                    <a:pt x="63798" y="45029"/>
                    <a:pt x="34842" y="78176"/>
                    <a:pt x="50558" y="121229"/>
                  </a:cubicBezTo>
                  <a:cubicBezTo>
                    <a:pt x="70466" y="176093"/>
                    <a:pt x="146381" y="215145"/>
                    <a:pt x="202198" y="199334"/>
                  </a:cubicBezTo>
                  <a:cubicBezTo>
                    <a:pt x="240298" y="188380"/>
                    <a:pt x="255062" y="159234"/>
                    <a:pt x="237727" y="122658"/>
                  </a:cubicBezTo>
                  <a:cubicBezTo>
                    <a:pt x="216876" y="78052"/>
                    <a:pt x="173413" y="48306"/>
                    <a:pt x="124283" y="45029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3A546CCC-B6BC-41CB-BB4E-632A6E25C0B1}"/>
                </a:ext>
              </a:extLst>
            </p:cNvPr>
            <p:cNvSpPr/>
            <p:nvPr/>
          </p:nvSpPr>
          <p:spPr>
            <a:xfrm>
              <a:off x="7241229" y="4792359"/>
              <a:ext cx="238581" cy="296794"/>
            </a:xfrm>
            <a:custGeom>
              <a:avLst/>
              <a:gdLst>
                <a:gd name="connsiteX0" fmla="*/ 239067 w 238581"/>
                <a:gd name="connsiteY0" fmla="*/ 128090 h 296794"/>
                <a:gd name="connsiteX1" fmla="*/ 160961 w 238581"/>
                <a:gd name="connsiteY1" fmla="*/ 277727 h 296794"/>
                <a:gd name="connsiteX2" fmla="*/ 10274 w 238581"/>
                <a:gd name="connsiteY2" fmla="*/ 228483 h 296794"/>
                <a:gd name="connsiteX3" fmla="*/ 74759 w 238581"/>
                <a:gd name="connsiteY3" fmla="*/ 21314 h 296794"/>
                <a:gd name="connsiteX4" fmla="*/ 182011 w 238581"/>
                <a:gd name="connsiteY4" fmla="*/ 11789 h 296794"/>
                <a:gd name="connsiteX5" fmla="*/ 239067 w 238581"/>
                <a:gd name="connsiteY5" fmla="*/ 128090 h 296794"/>
                <a:gd name="connsiteX6" fmla="*/ 151150 w 238581"/>
                <a:gd name="connsiteY6" fmla="*/ 46746 h 296794"/>
                <a:gd name="connsiteX7" fmla="*/ 52946 w 238581"/>
                <a:gd name="connsiteY7" fmla="*/ 212481 h 296794"/>
                <a:gd name="connsiteX8" fmla="*/ 141244 w 238581"/>
                <a:gd name="connsiteY8" fmla="*/ 237532 h 296794"/>
                <a:gd name="connsiteX9" fmla="*/ 186583 w 238581"/>
                <a:gd name="connsiteY9" fmla="*/ 85132 h 296794"/>
                <a:gd name="connsiteX10" fmla="*/ 151055 w 238581"/>
                <a:gd name="connsiteY10" fmla="*/ 46746 h 29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81" h="296794">
                  <a:moveTo>
                    <a:pt x="239067" y="128090"/>
                  </a:moveTo>
                  <a:cubicBezTo>
                    <a:pt x="236781" y="190859"/>
                    <a:pt x="213730" y="242390"/>
                    <a:pt x="160961" y="277727"/>
                  </a:cubicBezTo>
                  <a:cubicBezTo>
                    <a:pt x="102191" y="316399"/>
                    <a:pt x="35134" y="293634"/>
                    <a:pt x="10274" y="228483"/>
                  </a:cubicBezTo>
                  <a:cubicBezTo>
                    <a:pt x="-16301" y="159236"/>
                    <a:pt x="13227" y="63129"/>
                    <a:pt x="74759" y="21314"/>
                  </a:cubicBezTo>
                  <a:cubicBezTo>
                    <a:pt x="108382" y="-1546"/>
                    <a:pt x="144959" y="-8404"/>
                    <a:pt x="182011" y="11789"/>
                  </a:cubicBezTo>
                  <a:cubicBezTo>
                    <a:pt x="227922" y="36935"/>
                    <a:pt x="239067" y="80560"/>
                    <a:pt x="239067" y="128090"/>
                  </a:cubicBezTo>
                  <a:close/>
                  <a:moveTo>
                    <a:pt x="151150" y="46746"/>
                  </a:moveTo>
                  <a:cubicBezTo>
                    <a:pt x="77521" y="44746"/>
                    <a:pt x="25038" y="146282"/>
                    <a:pt x="52946" y="212481"/>
                  </a:cubicBezTo>
                  <a:cubicBezTo>
                    <a:pt x="69901" y="252677"/>
                    <a:pt x="105239" y="262773"/>
                    <a:pt x="141244" y="237532"/>
                  </a:cubicBezTo>
                  <a:cubicBezTo>
                    <a:pt x="184488" y="207147"/>
                    <a:pt x="208777" y="132186"/>
                    <a:pt x="186583" y="85132"/>
                  </a:cubicBezTo>
                  <a:cubicBezTo>
                    <a:pt x="178296" y="67415"/>
                    <a:pt x="159056" y="55033"/>
                    <a:pt x="151055" y="46746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8B2D9EE-AC84-4159-9C50-684D4339854C}"/>
                </a:ext>
              </a:extLst>
            </p:cNvPr>
            <p:cNvSpPr/>
            <p:nvPr/>
          </p:nvSpPr>
          <p:spPr>
            <a:xfrm>
              <a:off x="8388345" y="5488805"/>
              <a:ext cx="275021" cy="263066"/>
            </a:xfrm>
            <a:custGeom>
              <a:avLst/>
              <a:gdLst>
                <a:gd name="connsiteX0" fmla="*/ 101611 w 275021"/>
                <a:gd name="connsiteY0" fmla="*/ 262890 h 263066"/>
                <a:gd name="connsiteX1" fmla="*/ 1503 w 275021"/>
                <a:gd name="connsiteY1" fmla="*/ 148114 h 263066"/>
                <a:gd name="connsiteX2" fmla="*/ 192004 w 275021"/>
                <a:gd name="connsiteY2" fmla="*/ 1143 h 263066"/>
                <a:gd name="connsiteX3" fmla="*/ 274768 w 275021"/>
                <a:gd name="connsiteY3" fmla="*/ 107424 h 263066"/>
                <a:gd name="connsiteX4" fmla="*/ 274492 w 275021"/>
                <a:gd name="connsiteY4" fmla="*/ 109443 h 263066"/>
                <a:gd name="connsiteX5" fmla="*/ 101611 w 275021"/>
                <a:gd name="connsiteY5" fmla="*/ 262890 h 263066"/>
                <a:gd name="connsiteX6" fmla="*/ 172954 w 275021"/>
                <a:gd name="connsiteY6" fmla="*/ 45911 h 263066"/>
                <a:gd name="connsiteX7" fmla="*/ 48176 w 275021"/>
                <a:gd name="connsiteY7" fmla="*/ 144209 h 263066"/>
                <a:gd name="connsiteX8" fmla="*/ 111422 w 275021"/>
                <a:gd name="connsiteY8" fmla="*/ 217742 h 263066"/>
                <a:gd name="connsiteX9" fmla="*/ 227152 w 275021"/>
                <a:gd name="connsiteY9" fmla="*/ 118492 h 263066"/>
                <a:gd name="connsiteX10" fmla="*/ 172669 w 275021"/>
                <a:gd name="connsiteY10" fmla="*/ 45911 h 26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021" h="263066">
                  <a:moveTo>
                    <a:pt x="101611" y="262890"/>
                  </a:moveTo>
                  <a:cubicBezTo>
                    <a:pt x="34269" y="262129"/>
                    <a:pt x="-6594" y="215265"/>
                    <a:pt x="1503" y="148114"/>
                  </a:cubicBezTo>
                  <a:cubicBezTo>
                    <a:pt x="11980" y="62389"/>
                    <a:pt x="106850" y="-10954"/>
                    <a:pt x="192004" y="1143"/>
                  </a:cubicBezTo>
                  <a:cubicBezTo>
                    <a:pt x="244211" y="7640"/>
                    <a:pt x="281264" y="55226"/>
                    <a:pt x="274768" y="107424"/>
                  </a:cubicBezTo>
                  <a:cubicBezTo>
                    <a:pt x="274682" y="108100"/>
                    <a:pt x="274587" y="108776"/>
                    <a:pt x="274492" y="109443"/>
                  </a:cubicBezTo>
                  <a:cubicBezTo>
                    <a:pt x="265633" y="190310"/>
                    <a:pt x="182670" y="263748"/>
                    <a:pt x="101611" y="262890"/>
                  </a:cubicBezTo>
                  <a:close/>
                  <a:moveTo>
                    <a:pt x="172954" y="45911"/>
                  </a:moveTo>
                  <a:cubicBezTo>
                    <a:pt x="118661" y="44863"/>
                    <a:pt x="62558" y="89059"/>
                    <a:pt x="48176" y="144209"/>
                  </a:cubicBezTo>
                  <a:cubicBezTo>
                    <a:pt x="36269" y="189738"/>
                    <a:pt x="64463" y="222504"/>
                    <a:pt x="111422" y="217742"/>
                  </a:cubicBezTo>
                  <a:cubicBezTo>
                    <a:pt x="161810" y="212599"/>
                    <a:pt x="213531" y="168212"/>
                    <a:pt x="227152" y="118492"/>
                  </a:cubicBezTo>
                  <a:cubicBezTo>
                    <a:pt x="238582" y="75724"/>
                    <a:pt x="216865" y="46768"/>
                    <a:pt x="172669" y="45911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D0B4321B-616D-45B9-9478-ADB5528C117D}"/>
                </a:ext>
              </a:extLst>
            </p:cNvPr>
            <p:cNvSpPr/>
            <p:nvPr/>
          </p:nvSpPr>
          <p:spPr>
            <a:xfrm>
              <a:off x="7260535" y="5470209"/>
              <a:ext cx="256328" cy="280996"/>
            </a:xfrm>
            <a:custGeom>
              <a:avLst/>
              <a:gdLst>
                <a:gd name="connsiteX0" fmla="*/ 256814 w 256328"/>
                <a:gd name="connsiteY0" fmla="*/ 172711 h 280996"/>
                <a:gd name="connsiteX1" fmla="*/ 158419 w 256328"/>
                <a:gd name="connsiteY1" fmla="*/ 280820 h 280996"/>
                <a:gd name="connsiteX2" fmla="*/ 493 w 256328"/>
                <a:gd name="connsiteY2" fmla="*/ 107751 h 280996"/>
                <a:gd name="connsiteX3" fmla="*/ 100697 w 256328"/>
                <a:gd name="connsiteY3" fmla="*/ -168 h 280996"/>
                <a:gd name="connsiteX4" fmla="*/ 256814 w 256328"/>
                <a:gd name="connsiteY4" fmla="*/ 172711 h 280996"/>
                <a:gd name="connsiteX5" fmla="*/ 169659 w 256328"/>
                <a:gd name="connsiteY5" fmla="*/ 237005 h 280996"/>
                <a:gd name="connsiteX6" fmla="*/ 206807 w 256328"/>
                <a:gd name="connsiteY6" fmla="*/ 201286 h 280996"/>
                <a:gd name="connsiteX7" fmla="*/ 102031 w 256328"/>
                <a:gd name="connsiteY7" fmla="*/ 47457 h 280996"/>
                <a:gd name="connsiteX8" fmla="*/ 50881 w 256328"/>
                <a:gd name="connsiteY8" fmla="*/ 84414 h 280996"/>
                <a:gd name="connsiteX9" fmla="*/ 169659 w 256328"/>
                <a:gd name="connsiteY9" fmla="*/ 237005 h 28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328" h="280996">
                  <a:moveTo>
                    <a:pt x="256814" y="172711"/>
                  </a:moveTo>
                  <a:cubicBezTo>
                    <a:pt x="256814" y="239386"/>
                    <a:pt x="218713" y="281487"/>
                    <a:pt x="158419" y="280820"/>
                  </a:cubicBezTo>
                  <a:cubicBezTo>
                    <a:pt x="79837" y="279963"/>
                    <a:pt x="1351" y="194047"/>
                    <a:pt x="493" y="107751"/>
                  </a:cubicBezTo>
                  <a:cubicBezTo>
                    <a:pt x="-173" y="44028"/>
                    <a:pt x="41070" y="-358"/>
                    <a:pt x="100697" y="-168"/>
                  </a:cubicBezTo>
                  <a:cubicBezTo>
                    <a:pt x="180041" y="118"/>
                    <a:pt x="256337" y="84605"/>
                    <a:pt x="256814" y="172711"/>
                  </a:cubicBezTo>
                  <a:close/>
                  <a:moveTo>
                    <a:pt x="169659" y="237005"/>
                  </a:moveTo>
                  <a:cubicBezTo>
                    <a:pt x="177946" y="229385"/>
                    <a:pt x="199377" y="217955"/>
                    <a:pt x="206807" y="201286"/>
                  </a:cubicBezTo>
                  <a:cubicBezTo>
                    <a:pt x="233001" y="141469"/>
                    <a:pt x="166992" y="43648"/>
                    <a:pt x="102031" y="47457"/>
                  </a:cubicBezTo>
                  <a:cubicBezTo>
                    <a:pt x="80199" y="51239"/>
                    <a:pt x="61330" y="64869"/>
                    <a:pt x="50881" y="84414"/>
                  </a:cubicBezTo>
                  <a:cubicBezTo>
                    <a:pt x="27545" y="141660"/>
                    <a:pt x="95935" y="235386"/>
                    <a:pt x="169659" y="23700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8BB598B2-8806-4E3A-9F44-52234EB9AAC6}"/>
                </a:ext>
              </a:extLst>
            </p:cNvPr>
            <p:cNvSpPr/>
            <p:nvPr/>
          </p:nvSpPr>
          <p:spPr>
            <a:xfrm>
              <a:off x="8363263" y="5915503"/>
              <a:ext cx="119635" cy="98923"/>
            </a:xfrm>
            <a:custGeom>
              <a:avLst/>
              <a:gdLst>
                <a:gd name="connsiteX0" fmla="*/ 120121 w 119635"/>
                <a:gd name="connsiteY0" fmla="*/ -168 h 98923"/>
                <a:gd name="connsiteX1" fmla="*/ 485 w 119635"/>
                <a:gd name="connsiteY1" fmla="*/ 93939 h 98923"/>
                <a:gd name="connsiteX2" fmla="*/ 120121 w 119635"/>
                <a:gd name="connsiteY2" fmla="*/ -168 h 9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635" h="98923">
                  <a:moveTo>
                    <a:pt x="120121" y="-168"/>
                  </a:moveTo>
                  <a:cubicBezTo>
                    <a:pt x="105642" y="71936"/>
                    <a:pt x="54302" y="113465"/>
                    <a:pt x="485" y="93939"/>
                  </a:cubicBezTo>
                  <a:cubicBezTo>
                    <a:pt x="68495" y="99463"/>
                    <a:pt x="82973" y="38980"/>
                    <a:pt x="120121" y="-168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19353"/>
            <a:ext cx="112938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МАРТ 2020: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1-ый УДАР СВЕРХУ — «КОРОНОВИРУС»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Люди всегда винят демонов, </a:t>
            </a:r>
            <a:br>
              <a:rPr lang="ru-RU" sz="1400" dirty="0"/>
            </a:br>
            <a:r>
              <a:rPr lang="ru-RU" sz="1400" dirty="0"/>
              <a:t>когда их грандиозные планы проваливаются</a:t>
            </a:r>
            <a:br>
              <a:rPr lang="ru-RU" sz="1400" dirty="0"/>
            </a:br>
            <a:r>
              <a:rPr lang="ru-RU" sz="1400" i="1" dirty="0" err="1"/>
              <a:t>Тайвин</a:t>
            </a:r>
            <a:r>
              <a:rPr lang="ru-RU" sz="1400" i="1" dirty="0"/>
              <a:t> </a:t>
            </a:r>
            <a:r>
              <a:rPr lang="ru-RU" sz="1400" i="1" dirty="0" err="1"/>
              <a:t>Ланнистер</a:t>
            </a:r>
            <a:endParaRPr lang="ru-RU" sz="1400" i="1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77A13E0-11EC-4ED5-804F-128E47D4E6C4}"/>
              </a:ext>
            </a:extLst>
          </p:cNvPr>
          <p:cNvSpPr txBox="1"/>
          <p:nvPr/>
        </p:nvSpPr>
        <p:spPr>
          <a:xfrm>
            <a:off x="784098" y="2328595"/>
            <a:ext cx="1030757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Первый удар взялся ниоткуда, прилетел сверху и застал всех врасплох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600BA2E-23B5-41A0-AA73-7F7A0D93083C}"/>
              </a:ext>
            </a:extLst>
          </p:cNvPr>
          <p:cNvSpPr txBox="1"/>
          <p:nvPr/>
        </p:nvSpPr>
        <p:spPr>
          <a:xfrm>
            <a:off x="2598573" y="4725683"/>
            <a:ext cx="795894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/>
              <a:t>первые позитивные звоночки с рынка шли из Китая и Кореи - мороженое росло в продажах - яркий, вкусный продукт, </a:t>
            </a:r>
          </a:p>
          <a:p>
            <a:r>
              <a:rPr lang="ru-RU" sz="1800" dirty="0"/>
              <a:t>улучшающий настроение в неспокойное время - </a:t>
            </a:r>
          </a:p>
          <a:p>
            <a:r>
              <a:rPr lang="ru-RU" sz="1800" dirty="0">
                <a:latin typeface="Montserrat Bold" panose="00000800000000000000" pitchFamily="2" charset="0"/>
              </a:rPr>
              <a:t>Антидепрессант в вафельном стаканчике</a:t>
            </a:r>
          </a:p>
        </p:txBody>
      </p:sp>
      <p:grpSp>
        <p:nvGrpSpPr>
          <p:cNvPr id="97" name="Группа 96">
            <a:extLst>
              <a:ext uri="{FF2B5EF4-FFF2-40B4-BE49-F238E27FC236}">
                <a16:creationId xmlns:a16="http://schemas.microsoft.com/office/drawing/2014/main" id="{7DA601AD-9BB0-48D8-94A2-B7D7B66A047D}"/>
              </a:ext>
            </a:extLst>
          </p:cNvPr>
          <p:cNvGrpSpPr/>
          <p:nvPr/>
        </p:nvGrpSpPr>
        <p:grpSpPr>
          <a:xfrm>
            <a:off x="9618227" y="3313340"/>
            <a:ext cx="2369661" cy="2487084"/>
            <a:chOff x="3381914" y="580193"/>
            <a:chExt cx="5429729" cy="5698786"/>
          </a:xfrm>
          <a:solidFill>
            <a:srgbClr val="01D5FF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39B5DD00-7417-446D-ABAA-A1CA20B87505}"/>
                </a:ext>
              </a:extLst>
            </p:cNvPr>
            <p:cNvSpPr/>
            <p:nvPr/>
          </p:nvSpPr>
          <p:spPr>
            <a:xfrm>
              <a:off x="5899001" y="893377"/>
              <a:ext cx="2912642" cy="5353941"/>
            </a:xfrm>
            <a:custGeom>
              <a:avLst/>
              <a:gdLst>
                <a:gd name="connsiteX0" fmla="*/ 2340273 w 2912642"/>
                <a:gd name="connsiteY0" fmla="*/ 970510 h 5353941"/>
                <a:gd name="connsiteX1" fmla="*/ 2321223 w 2912642"/>
                <a:gd name="connsiteY1" fmla="*/ 1143961 h 5353941"/>
                <a:gd name="connsiteX2" fmla="*/ 2256644 w 2912642"/>
                <a:gd name="connsiteY2" fmla="*/ 1245497 h 5353941"/>
                <a:gd name="connsiteX3" fmla="*/ 2248929 w 2912642"/>
                <a:gd name="connsiteY3" fmla="*/ 1293598 h 5353941"/>
                <a:gd name="connsiteX4" fmla="*/ 2195017 w 2912642"/>
                <a:gd name="connsiteY4" fmla="*/ 1656215 h 5353941"/>
                <a:gd name="connsiteX5" fmla="*/ 1933556 w 2912642"/>
                <a:gd name="connsiteY5" fmla="*/ 1782707 h 5353941"/>
                <a:gd name="connsiteX6" fmla="*/ 1825637 w 2912642"/>
                <a:gd name="connsiteY6" fmla="*/ 1813282 h 5353941"/>
                <a:gd name="connsiteX7" fmla="*/ 1946034 w 2912642"/>
                <a:gd name="connsiteY7" fmla="*/ 1936631 h 5353941"/>
                <a:gd name="connsiteX8" fmla="*/ 2028520 w 2912642"/>
                <a:gd name="connsiteY8" fmla="*/ 1971588 h 5353941"/>
                <a:gd name="connsiteX9" fmla="*/ 2076145 w 2912642"/>
                <a:gd name="connsiteY9" fmla="*/ 1839571 h 5353941"/>
                <a:gd name="connsiteX10" fmla="*/ 2123770 w 2912642"/>
                <a:gd name="connsiteY10" fmla="*/ 1802043 h 5353941"/>
                <a:gd name="connsiteX11" fmla="*/ 2212448 w 2912642"/>
                <a:gd name="connsiteY11" fmla="*/ 1840143 h 5353941"/>
                <a:gd name="connsiteX12" fmla="*/ 2272265 w 2912642"/>
                <a:gd name="connsiteY12" fmla="*/ 1772611 h 5353941"/>
                <a:gd name="connsiteX13" fmla="*/ 2326938 w 2912642"/>
                <a:gd name="connsiteY13" fmla="*/ 1814902 h 5353941"/>
                <a:gd name="connsiteX14" fmla="*/ 2552586 w 2912642"/>
                <a:gd name="connsiteY14" fmla="*/ 1949775 h 5353941"/>
                <a:gd name="connsiteX15" fmla="*/ 2560872 w 2912642"/>
                <a:gd name="connsiteY15" fmla="*/ 1966444 h 5353941"/>
                <a:gd name="connsiteX16" fmla="*/ 2650884 w 2912642"/>
                <a:gd name="connsiteY16" fmla="*/ 2064171 h 5353941"/>
                <a:gd name="connsiteX17" fmla="*/ 2690508 w 2912642"/>
                <a:gd name="connsiteY17" fmla="*/ 2102271 h 5353941"/>
                <a:gd name="connsiteX18" fmla="*/ 2655932 w 2912642"/>
                <a:gd name="connsiteY18" fmla="*/ 2147896 h 5353941"/>
                <a:gd name="connsiteX19" fmla="*/ 2596972 w 2912642"/>
                <a:gd name="connsiteY19" fmla="*/ 2249908 h 5353941"/>
                <a:gd name="connsiteX20" fmla="*/ 2596020 w 2912642"/>
                <a:gd name="connsiteY20" fmla="*/ 2688058 h 5353941"/>
                <a:gd name="connsiteX21" fmla="*/ 2567445 w 2912642"/>
                <a:gd name="connsiteY21" fmla="*/ 2889607 h 5353941"/>
                <a:gd name="connsiteX22" fmla="*/ 2313318 w 2912642"/>
                <a:gd name="connsiteY22" fmla="*/ 3064963 h 5353941"/>
                <a:gd name="connsiteX23" fmla="*/ 2335225 w 2912642"/>
                <a:gd name="connsiteY23" fmla="*/ 3168785 h 5353941"/>
                <a:gd name="connsiteX24" fmla="*/ 2423522 w 2912642"/>
                <a:gd name="connsiteY24" fmla="*/ 3418531 h 5353941"/>
                <a:gd name="connsiteX25" fmla="*/ 2505342 w 2912642"/>
                <a:gd name="connsiteY25" fmla="*/ 3729712 h 5353941"/>
                <a:gd name="connsiteX26" fmla="*/ 2582780 w 2912642"/>
                <a:gd name="connsiteY26" fmla="*/ 4306165 h 5353941"/>
                <a:gd name="connsiteX27" fmla="*/ 2590400 w 2912642"/>
                <a:gd name="connsiteY27" fmla="*/ 4457899 h 5353941"/>
                <a:gd name="connsiteX28" fmla="*/ 2545156 w 2912642"/>
                <a:gd name="connsiteY28" fmla="*/ 4521716 h 5353941"/>
                <a:gd name="connsiteX29" fmla="*/ 2353227 w 2912642"/>
                <a:gd name="connsiteY29" fmla="*/ 4547148 h 5353941"/>
                <a:gd name="connsiteX30" fmla="*/ 2210924 w 2912642"/>
                <a:gd name="connsiteY30" fmla="*/ 4547815 h 5353941"/>
                <a:gd name="connsiteX31" fmla="*/ 2210924 w 2912642"/>
                <a:gd name="connsiteY31" fmla="*/ 4748506 h 5353941"/>
                <a:gd name="connsiteX32" fmla="*/ 2213210 w 2912642"/>
                <a:gd name="connsiteY32" fmla="*/ 4895477 h 5353941"/>
                <a:gd name="connsiteX33" fmla="*/ 2143868 w 2912642"/>
                <a:gd name="connsiteY33" fmla="*/ 4989965 h 5353941"/>
                <a:gd name="connsiteX34" fmla="*/ 2055476 w 2912642"/>
                <a:gd name="connsiteY34" fmla="*/ 5089501 h 5353941"/>
                <a:gd name="connsiteX35" fmla="*/ 1824018 w 2912642"/>
                <a:gd name="connsiteY35" fmla="*/ 5300670 h 5353941"/>
                <a:gd name="connsiteX36" fmla="*/ 1652568 w 2912642"/>
                <a:gd name="connsiteY36" fmla="*/ 5181418 h 5353941"/>
                <a:gd name="connsiteX37" fmla="*/ 1670380 w 2912642"/>
                <a:gd name="connsiteY37" fmla="*/ 5012825 h 5353941"/>
                <a:gd name="connsiteX38" fmla="*/ 1598276 w 2912642"/>
                <a:gd name="connsiteY38" fmla="*/ 4857568 h 5353941"/>
                <a:gd name="connsiteX39" fmla="*/ 1598276 w 2912642"/>
                <a:gd name="connsiteY39" fmla="*/ 4604012 h 5353941"/>
                <a:gd name="connsiteX40" fmla="*/ 1447876 w 2912642"/>
                <a:gd name="connsiteY40" fmla="*/ 4604012 h 5353941"/>
                <a:gd name="connsiteX41" fmla="*/ 1449114 w 2912642"/>
                <a:gd name="connsiteY41" fmla="*/ 4895382 h 5353941"/>
                <a:gd name="connsiteX42" fmla="*/ 1383011 w 2912642"/>
                <a:gd name="connsiteY42" fmla="*/ 4998823 h 5353941"/>
                <a:gd name="connsiteX43" fmla="*/ 1316336 w 2912642"/>
                <a:gd name="connsiteY43" fmla="*/ 5027398 h 5353941"/>
                <a:gd name="connsiteX44" fmla="*/ 1373486 w 2912642"/>
                <a:gd name="connsiteY44" fmla="*/ 5245712 h 5353941"/>
                <a:gd name="connsiteX45" fmla="*/ 1213561 w 2912642"/>
                <a:gd name="connsiteY45" fmla="*/ 5352296 h 5353941"/>
                <a:gd name="connsiteX46" fmla="*/ 971531 w 2912642"/>
                <a:gd name="connsiteY46" fmla="*/ 5163415 h 5353941"/>
                <a:gd name="connsiteX47" fmla="*/ 919334 w 2912642"/>
                <a:gd name="connsiteY47" fmla="*/ 5073499 h 5353941"/>
                <a:gd name="connsiteX48" fmla="*/ 865518 w 2912642"/>
                <a:gd name="connsiteY48" fmla="*/ 5041686 h 5353941"/>
                <a:gd name="connsiteX49" fmla="*/ 788175 w 2912642"/>
                <a:gd name="connsiteY49" fmla="*/ 4931767 h 5353941"/>
                <a:gd name="connsiteX50" fmla="*/ 784555 w 2912642"/>
                <a:gd name="connsiteY50" fmla="*/ 4646017 h 5353941"/>
                <a:gd name="connsiteX51" fmla="*/ 744169 w 2912642"/>
                <a:gd name="connsiteY51" fmla="*/ 4605251 h 5353941"/>
                <a:gd name="connsiteX52" fmla="*/ 444036 w 2912642"/>
                <a:gd name="connsiteY52" fmla="*/ 4525050 h 5353941"/>
                <a:gd name="connsiteX53" fmla="*/ 423653 w 2912642"/>
                <a:gd name="connsiteY53" fmla="*/ 4461042 h 5353941"/>
                <a:gd name="connsiteX54" fmla="*/ 471278 w 2912642"/>
                <a:gd name="connsiteY54" fmla="*/ 4094710 h 5353941"/>
                <a:gd name="connsiteX55" fmla="*/ 547478 w 2912642"/>
                <a:gd name="connsiteY55" fmla="*/ 3737904 h 5353941"/>
                <a:gd name="connsiteX56" fmla="*/ 532143 w 2912642"/>
                <a:gd name="connsiteY56" fmla="*/ 3681802 h 5353941"/>
                <a:gd name="connsiteX57" fmla="*/ 354406 w 2912642"/>
                <a:gd name="connsiteY57" fmla="*/ 3351665 h 5353941"/>
                <a:gd name="connsiteX58" fmla="*/ 393840 w 2912642"/>
                <a:gd name="connsiteY58" fmla="*/ 2849412 h 5353941"/>
                <a:gd name="connsiteX59" fmla="*/ 567861 w 2912642"/>
                <a:gd name="connsiteY59" fmla="*/ 2397831 h 5353941"/>
                <a:gd name="connsiteX60" fmla="*/ 791032 w 2912642"/>
                <a:gd name="connsiteY60" fmla="*/ 2087888 h 5353941"/>
                <a:gd name="connsiteX61" fmla="*/ 994867 w 2912642"/>
                <a:gd name="connsiteY61" fmla="*/ 1970159 h 5353941"/>
                <a:gd name="connsiteX62" fmla="*/ 1078782 w 2912642"/>
                <a:gd name="connsiteY62" fmla="*/ 1882148 h 5353941"/>
                <a:gd name="connsiteX63" fmla="*/ 1090022 w 2912642"/>
                <a:gd name="connsiteY63" fmla="*/ 1837666 h 5353941"/>
                <a:gd name="connsiteX64" fmla="*/ 990867 w 2912642"/>
                <a:gd name="connsiteY64" fmla="*/ 1806329 h 5353941"/>
                <a:gd name="connsiteX65" fmla="*/ 710260 w 2912642"/>
                <a:gd name="connsiteY65" fmla="*/ 1615162 h 5353941"/>
                <a:gd name="connsiteX66" fmla="*/ 667588 w 2912642"/>
                <a:gd name="connsiteY66" fmla="*/ 1417709 h 5353941"/>
                <a:gd name="connsiteX67" fmla="*/ 624440 w 2912642"/>
                <a:gd name="connsiteY67" fmla="*/ 1312934 h 5353941"/>
                <a:gd name="connsiteX68" fmla="*/ 585673 w 2912642"/>
                <a:gd name="connsiteY68" fmla="*/ 1125387 h 5353941"/>
                <a:gd name="connsiteX69" fmla="*/ 593769 w 2912642"/>
                <a:gd name="connsiteY69" fmla="*/ 1099479 h 5353941"/>
                <a:gd name="connsiteX70" fmla="*/ 579958 w 2912642"/>
                <a:gd name="connsiteY70" fmla="*/ 921456 h 5353941"/>
                <a:gd name="connsiteX71" fmla="*/ 490042 w 2912642"/>
                <a:gd name="connsiteY71" fmla="*/ 1158820 h 5353941"/>
                <a:gd name="connsiteX72" fmla="*/ 418795 w 2912642"/>
                <a:gd name="connsiteY72" fmla="*/ 1275691 h 5353941"/>
                <a:gd name="connsiteX73" fmla="*/ 354692 w 2912642"/>
                <a:gd name="connsiteY73" fmla="*/ 1288645 h 5353941"/>
                <a:gd name="connsiteX74" fmla="*/ 347738 w 2912642"/>
                <a:gd name="connsiteY74" fmla="*/ 1232543 h 5353941"/>
                <a:gd name="connsiteX75" fmla="*/ 418319 w 2912642"/>
                <a:gd name="connsiteY75" fmla="*/ 1092430 h 5353941"/>
                <a:gd name="connsiteX76" fmla="*/ 365741 w 2912642"/>
                <a:gd name="connsiteY76" fmla="*/ 1025755 h 5353941"/>
                <a:gd name="connsiteX77" fmla="*/ 300018 w 2912642"/>
                <a:gd name="connsiteY77" fmla="*/ 957175 h 5353941"/>
                <a:gd name="connsiteX78" fmla="*/ 389934 w 2912642"/>
                <a:gd name="connsiteY78" fmla="*/ 845923 h 5353941"/>
                <a:gd name="connsiteX79" fmla="*/ 268967 w 2912642"/>
                <a:gd name="connsiteY79" fmla="*/ 802489 h 5353941"/>
                <a:gd name="connsiteX80" fmla="*/ 19126 w 2912642"/>
                <a:gd name="connsiteY80" fmla="*/ 304522 h 5353941"/>
                <a:gd name="connsiteX81" fmla="*/ 183337 w 2912642"/>
                <a:gd name="connsiteY81" fmla="*/ 63730 h 5353941"/>
                <a:gd name="connsiteX82" fmla="*/ 656920 w 2912642"/>
                <a:gd name="connsiteY82" fmla="*/ 69445 h 5353941"/>
                <a:gd name="connsiteX83" fmla="*/ 758076 w 2912642"/>
                <a:gd name="connsiteY83" fmla="*/ 198128 h 5353941"/>
                <a:gd name="connsiteX84" fmla="*/ 790556 w 2912642"/>
                <a:gd name="connsiteY84" fmla="*/ 255278 h 5353941"/>
                <a:gd name="connsiteX85" fmla="*/ 906570 w 2912642"/>
                <a:gd name="connsiteY85" fmla="*/ 181745 h 5353941"/>
                <a:gd name="connsiteX86" fmla="*/ 1301477 w 2912642"/>
                <a:gd name="connsiteY86" fmla="*/ 119356 h 5353941"/>
                <a:gd name="connsiteX87" fmla="*/ 1343101 w 2912642"/>
                <a:gd name="connsiteY87" fmla="*/ 117356 h 5353941"/>
                <a:gd name="connsiteX88" fmla="*/ 1931936 w 2912642"/>
                <a:gd name="connsiteY88" fmla="*/ 161457 h 5353941"/>
                <a:gd name="connsiteX89" fmla="*/ 2070525 w 2912642"/>
                <a:gd name="connsiteY89" fmla="*/ 243657 h 5353941"/>
                <a:gd name="connsiteX90" fmla="*/ 2149202 w 2912642"/>
                <a:gd name="connsiteY90" fmla="*/ 220893 h 5353941"/>
                <a:gd name="connsiteX91" fmla="*/ 2258835 w 2912642"/>
                <a:gd name="connsiteY91" fmla="*/ 76589 h 5353941"/>
                <a:gd name="connsiteX92" fmla="*/ 2848146 w 2912642"/>
                <a:gd name="connsiteY92" fmla="*/ 195747 h 5353941"/>
                <a:gd name="connsiteX93" fmla="*/ 2822810 w 2912642"/>
                <a:gd name="connsiteY93" fmla="*/ 707334 h 5353941"/>
                <a:gd name="connsiteX94" fmla="*/ 2586685 w 2912642"/>
                <a:gd name="connsiteY94" fmla="*/ 832207 h 5353941"/>
                <a:gd name="connsiteX95" fmla="*/ 2517153 w 2912642"/>
                <a:gd name="connsiteY95" fmla="*/ 853448 h 5353941"/>
                <a:gd name="connsiteX96" fmla="*/ 2616975 w 2912642"/>
                <a:gd name="connsiteY96" fmla="*/ 964129 h 5353941"/>
                <a:gd name="connsiteX97" fmla="*/ 2561158 w 2912642"/>
                <a:gd name="connsiteY97" fmla="*/ 1014135 h 5353941"/>
                <a:gd name="connsiteX98" fmla="*/ 2496674 w 2912642"/>
                <a:gd name="connsiteY98" fmla="*/ 1101288 h 5353941"/>
                <a:gd name="connsiteX99" fmla="*/ 2567445 w 2912642"/>
                <a:gd name="connsiteY99" fmla="*/ 1238448 h 5353941"/>
                <a:gd name="connsiteX100" fmla="*/ 2555729 w 2912642"/>
                <a:gd name="connsiteY100" fmla="*/ 1298646 h 5353941"/>
                <a:gd name="connsiteX101" fmla="*/ 2496579 w 2912642"/>
                <a:gd name="connsiteY101" fmla="*/ 1283883 h 5353941"/>
                <a:gd name="connsiteX102" fmla="*/ 2392947 w 2912642"/>
                <a:gd name="connsiteY102" fmla="*/ 1088239 h 5353941"/>
                <a:gd name="connsiteX103" fmla="*/ 2348084 w 2912642"/>
                <a:gd name="connsiteY103" fmla="*/ 966510 h 5353941"/>
                <a:gd name="connsiteX104" fmla="*/ 566528 w 2912642"/>
                <a:gd name="connsiteY104" fmla="*/ 4298641 h 5353941"/>
                <a:gd name="connsiteX105" fmla="*/ 618915 w 2912642"/>
                <a:gd name="connsiteY105" fmla="*/ 4263112 h 5353941"/>
                <a:gd name="connsiteX106" fmla="*/ 513283 w 2912642"/>
                <a:gd name="connsiteY106" fmla="*/ 4101187 h 5353941"/>
                <a:gd name="connsiteX107" fmla="*/ 484708 w 2912642"/>
                <a:gd name="connsiteY107" fmla="*/ 4128715 h 5353941"/>
                <a:gd name="connsiteX108" fmla="*/ 458228 w 2912642"/>
                <a:gd name="connsiteY108" fmla="*/ 4321120 h 5353941"/>
                <a:gd name="connsiteX109" fmla="*/ 493757 w 2912642"/>
                <a:gd name="connsiteY109" fmla="*/ 4356172 h 5353941"/>
                <a:gd name="connsiteX110" fmla="*/ 531857 w 2912642"/>
                <a:gd name="connsiteY110" fmla="*/ 4353790 h 5353941"/>
                <a:gd name="connsiteX111" fmla="*/ 561194 w 2912642"/>
                <a:gd name="connsiteY111" fmla="*/ 4415608 h 5353941"/>
                <a:gd name="connsiteX112" fmla="*/ 491661 w 2912642"/>
                <a:gd name="connsiteY112" fmla="*/ 4454946 h 5353941"/>
                <a:gd name="connsiteX113" fmla="*/ 500519 w 2912642"/>
                <a:gd name="connsiteY113" fmla="*/ 4490189 h 5353941"/>
                <a:gd name="connsiteX114" fmla="*/ 548907 w 2912642"/>
                <a:gd name="connsiteY114" fmla="*/ 4547339 h 5353941"/>
                <a:gd name="connsiteX115" fmla="*/ 625107 w 2912642"/>
                <a:gd name="connsiteY115" fmla="*/ 4568960 h 5353941"/>
                <a:gd name="connsiteX116" fmla="*/ 846849 w 2912642"/>
                <a:gd name="connsiteY116" fmla="*/ 4587438 h 5353941"/>
                <a:gd name="connsiteX117" fmla="*/ 1692383 w 2912642"/>
                <a:gd name="connsiteY117" fmla="*/ 4577913 h 5353941"/>
                <a:gd name="connsiteX118" fmla="*/ 1829352 w 2912642"/>
                <a:gd name="connsiteY118" fmla="*/ 4569341 h 5353941"/>
                <a:gd name="connsiteX119" fmla="*/ 2230355 w 2912642"/>
                <a:gd name="connsiteY119" fmla="*/ 4532670 h 5353941"/>
                <a:gd name="connsiteX120" fmla="*/ 2567826 w 2912642"/>
                <a:gd name="connsiteY120" fmla="*/ 4490951 h 5353941"/>
                <a:gd name="connsiteX121" fmla="*/ 2567826 w 2912642"/>
                <a:gd name="connsiteY121" fmla="*/ 4445135 h 5353941"/>
                <a:gd name="connsiteX122" fmla="*/ 2515057 w 2912642"/>
                <a:gd name="connsiteY122" fmla="*/ 4361125 h 5353941"/>
                <a:gd name="connsiteX123" fmla="*/ 2453145 w 2912642"/>
                <a:gd name="connsiteY123" fmla="*/ 4314167 h 5353941"/>
                <a:gd name="connsiteX124" fmla="*/ 2442953 w 2912642"/>
                <a:gd name="connsiteY124" fmla="*/ 4247492 h 5353941"/>
                <a:gd name="connsiteX125" fmla="*/ 2376278 w 2912642"/>
                <a:gd name="connsiteY125" fmla="*/ 4199200 h 5353941"/>
                <a:gd name="connsiteX126" fmla="*/ 2405996 w 2912642"/>
                <a:gd name="connsiteY126" fmla="*/ 4160433 h 5353941"/>
                <a:gd name="connsiteX127" fmla="*/ 2451144 w 2912642"/>
                <a:gd name="connsiteY127" fmla="*/ 4200914 h 5353941"/>
                <a:gd name="connsiteX128" fmla="*/ 2239785 w 2912642"/>
                <a:gd name="connsiteY128" fmla="*/ 3994793 h 5353941"/>
                <a:gd name="connsiteX129" fmla="*/ 2285409 w 2912642"/>
                <a:gd name="connsiteY129" fmla="*/ 4032893 h 5353941"/>
                <a:gd name="connsiteX130" fmla="*/ 2299697 w 2912642"/>
                <a:gd name="connsiteY130" fmla="*/ 4182721 h 5353941"/>
                <a:gd name="connsiteX131" fmla="*/ 2209019 w 2912642"/>
                <a:gd name="connsiteY131" fmla="*/ 4187579 h 5353941"/>
                <a:gd name="connsiteX132" fmla="*/ 2209590 w 2912642"/>
                <a:gd name="connsiteY132" fmla="*/ 4136144 h 5353941"/>
                <a:gd name="connsiteX133" fmla="*/ 2247690 w 2912642"/>
                <a:gd name="connsiteY133" fmla="*/ 4134525 h 5353941"/>
                <a:gd name="connsiteX134" fmla="*/ 2245785 w 2912642"/>
                <a:gd name="connsiteY134" fmla="*/ 4182626 h 5353941"/>
                <a:gd name="connsiteX135" fmla="*/ 2236260 w 2912642"/>
                <a:gd name="connsiteY135" fmla="*/ 4200819 h 5353941"/>
                <a:gd name="connsiteX136" fmla="*/ 2304459 w 2912642"/>
                <a:gd name="connsiteY136" fmla="*/ 4129001 h 5353941"/>
                <a:gd name="connsiteX137" fmla="*/ 2217401 w 2912642"/>
                <a:gd name="connsiteY137" fmla="*/ 4009652 h 5353941"/>
                <a:gd name="connsiteX138" fmla="*/ 2061000 w 2912642"/>
                <a:gd name="connsiteY138" fmla="*/ 4040418 h 5353941"/>
                <a:gd name="connsiteX139" fmla="*/ 2122246 w 2912642"/>
                <a:gd name="connsiteY139" fmla="*/ 4104807 h 5353941"/>
                <a:gd name="connsiteX140" fmla="*/ 2096338 w 2912642"/>
                <a:gd name="connsiteY140" fmla="*/ 4152432 h 5353941"/>
                <a:gd name="connsiteX141" fmla="*/ 2049665 w 2912642"/>
                <a:gd name="connsiteY141" fmla="*/ 4148717 h 5353941"/>
                <a:gd name="connsiteX142" fmla="*/ 2048808 w 2912642"/>
                <a:gd name="connsiteY142" fmla="*/ 4110617 h 5353941"/>
                <a:gd name="connsiteX143" fmla="*/ 2099291 w 2912642"/>
                <a:gd name="connsiteY143" fmla="*/ 4110617 h 5353941"/>
                <a:gd name="connsiteX144" fmla="*/ 2106911 w 2912642"/>
                <a:gd name="connsiteY144" fmla="*/ 4107759 h 5353941"/>
                <a:gd name="connsiteX145" fmla="*/ 2111578 w 2912642"/>
                <a:gd name="connsiteY145" fmla="*/ 4094901 h 5353941"/>
                <a:gd name="connsiteX146" fmla="*/ 2044903 w 2912642"/>
                <a:gd name="connsiteY146" fmla="*/ 4075851 h 5353941"/>
                <a:gd name="connsiteX147" fmla="*/ 1989944 w 2912642"/>
                <a:gd name="connsiteY147" fmla="*/ 4133001 h 5353941"/>
                <a:gd name="connsiteX148" fmla="*/ 2037569 w 2912642"/>
                <a:gd name="connsiteY148" fmla="*/ 4253778 h 5353941"/>
                <a:gd name="connsiteX149" fmla="*/ 2148345 w 2912642"/>
                <a:gd name="connsiteY149" fmla="*/ 4343027 h 5353941"/>
                <a:gd name="connsiteX150" fmla="*/ 2164537 w 2912642"/>
                <a:gd name="connsiteY150" fmla="*/ 4442373 h 5353941"/>
                <a:gd name="connsiteX151" fmla="*/ 2068715 w 2912642"/>
                <a:gd name="connsiteY151" fmla="*/ 4488283 h 5353941"/>
                <a:gd name="connsiteX152" fmla="*/ 2017852 w 2912642"/>
                <a:gd name="connsiteY152" fmla="*/ 4446183 h 5353941"/>
                <a:gd name="connsiteX153" fmla="*/ 2030139 w 2912642"/>
                <a:gd name="connsiteY153" fmla="*/ 4390557 h 5353941"/>
                <a:gd name="connsiteX154" fmla="*/ 2072144 w 2912642"/>
                <a:gd name="connsiteY154" fmla="*/ 4381794 h 5353941"/>
                <a:gd name="connsiteX155" fmla="*/ 2091194 w 2912642"/>
                <a:gd name="connsiteY155" fmla="*/ 4410369 h 5353941"/>
                <a:gd name="connsiteX156" fmla="*/ 2067477 w 2912642"/>
                <a:gd name="connsiteY156" fmla="*/ 4452660 h 5353941"/>
                <a:gd name="connsiteX157" fmla="*/ 2055381 w 2912642"/>
                <a:gd name="connsiteY157" fmla="*/ 4403606 h 5353941"/>
                <a:gd name="connsiteX158" fmla="*/ 2038331 w 2912642"/>
                <a:gd name="connsiteY158" fmla="*/ 4404273 h 5353941"/>
                <a:gd name="connsiteX159" fmla="*/ 2041188 w 2912642"/>
                <a:gd name="connsiteY159" fmla="*/ 4444945 h 5353941"/>
                <a:gd name="connsiteX160" fmla="*/ 2111673 w 2912642"/>
                <a:gd name="connsiteY160" fmla="*/ 4456756 h 5353941"/>
                <a:gd name="connsiteX161" fmla="*/ 2135581 w 2912642"/>
                <a:gd name="connsiteY161" fmla="*/ 4381603 h 5353941"/>
                <a:gd name="connsiteX162" fmla="*/ 2038521 w 2912642"/>
                <a:gd name="connsiteY162" fmla="*/ 4278448 h 5353941"/>
                <a:gd name="connsiteX163" fmla="*/ 2069192 w 2912642"/>
                <a:gd name="connsiteY163" fmla="*/ 4000889 h 5353941"/>
                <a:gd name="connsiteX164" fmla="*/ 2192160 w 2912642"/>
                <a:gd name="connsiteY164" fmla="*/ 3971361 h 5353941"/>
                <a:gd name="connsiteX165" fmla="*/ 2230260 w 2912642"/>
                <a:gd name="connsiteY165" fmla="*/ 3935929 h 5353941"/>
                <a:gd name="connsiteX166" fmla="*/ 2220735 w 2912642"/>
                <a:gd name="connsiteY166" fmla="*/ 3894876 h 5353941"/>
                <a:gd name="connsiteX167" fmla="*/ 2171776 w 2912642"/>
                <a:gd name="connsiteY167" fmla="*/ 3878588 h 5353941"/>
                <a:gd name="connsiteX168" fmla="*/ 2168157 w 2912642"/>
                <a:gd name="connsiteY168" fmla="*/ 3893257 h 5353941"/>
                <a:gd name="connsiteX169" fmla="*/ 2193112 w 2912642"/>
                <a:gd name="connsiteY169" fmla="*/ 3900305 h 5353941"/>
                <a:gd name="connsiteX170" fmla="*/ 2208638 w 2912642"/>
                <a:gd name="connsiteY170" fmla="*/ 3930309 h 5353941"/>
                <a:gd name="connsiteX171" fmla="*/ 2187111 w 2912642"/>
                <a:gd name="connsiteY171" fmla="*/ 3956979 h 5353941"/>
                <a:gd name="connsiteX172" fmla="*/ 2152059 w 2912642"/>
                <a:gd name="connsiteY172" fmla="*/ 3941834 h 5353941"/>
                <a:gd name="connsiteX173" fmla="*/ 2155012 w 2912642"/>
                <a:gd name="connsiteY173" fmla="*/ 3888113 h 5353941"/>
                <a:gd name="connsiteX174" fmla="*/ 2197017 w 2912642"/>
                <a:gd name="connsiteY174" fmla="*/ 3867635 h 5353941"/>
                <a:gd name="connsiteX175" fmla="*/ 2245500 w 2912642"/>
                <a:gd name="connsiteY175" fmla="*/ 3973743 h 5353941"/>
                <a:gd name="connsiteX176" fmla="*/ 2512200 w 2912642"/>
                <a:gd name="connsiteY176" fmla="*/ 4173768 h 5353941"/>
                <a:gd name="connsiteX177" fmla="*/ 2557348 w 2912642"/>
                <a:gd name="connsiteY177" fmla="*/ 4102140 h 5353941"/>
                <a:gd name="connsiteX178" fmla="*/ 2550966 w 2912642"/>
                <a:gd name="connsiteY178" fmla="*/ 4052895 h 5353941"/>
                <a:gd name="connsiteX179" fmla="*/ 2442286 w 2912642"/>
                <a:gd name="connsiteY179" fmla="*/ 3558643 h 5353941"/>
                <a:gd name="connsiteX180" fmla="*/ 2339988 w 2912642"/>
                <a:gd name="connsiteY180" fmla="*/ 3223840 h 5353941"/>
                <a:gd name="connsiteX181" fmla="*/ 2299316 w 2912642"/>
                <a:gd name="connsiteY181" fmla="*/ 3192883 h 5353941"/>
                <a:gd name="connsiteX182" fmla="*/ 2279599 w 2912642"/>
                <a:gd name="connsiteY182" fmla="*/ 3047722 h 5353941"/>
                <a:gd name="connsiteX183" fmla="*/ 2085575 w 2912642"/>
                <a:gd name="connsiteY183" fmla="*/ 3044198 h 5353941"/>
                <a:gd name="connsiteX184" fmla="*/ 2130247 w 2912642"/>
                <a:gd name="connsiteY184" fmla="*/ 3067915 h 5353941"/>
                <a:gd name="connsiteX185" fmla="*/ 2149869 w 2912642"/>
                <a:gd name="connsiteY185" fmla="*/ 3121446 h 5353941"/>
                <a:gd name="connsiteX186" fmla="*/ 2112721 w 2912642"/>
                <a:gd name="connsiteY186" fmla="*/ 3158117 h 5353941"/>
                <a:gd name="connsiteX187" fmla="*/ 2081193 w 2912642"/>
                <a:gd name="connsiteY187" fmla="*/ 3147544 h 5353941"/>
                <a:gd name="connsiteX188" fmla="*/ 2077860 w 2912642"/>
                <a:gd name="connsiteY188" fmla="*/ 3114111 h 5353941"/>
                <a:gd name="connsiteX189" fmla="*/ 2109768 w 2912642"/>
                <a:gd name="connsiteY189" fmla="*/ 3101443 h 5353941"/>
                <a:gd name="connsiteX190" fmla="*/ 2137677 w 2912642"/>
                <a:gd name="connsiteY190" fmla="*/ 3112302 h 5353941"/>
                <a:gd name="connsiteX191" fmla="*/ 2081765 w 2912642"/>
                <a:gd name="connsiteY191" fmla="*/ 3072964 h 5353941"/>
                <a:gd name="connsiteX192" fmla="*/ 2021472 w 2912642"/>
                <a:gd name="connsiteY192" fmla="*/ 3129066 h 5353941"/>
                <a:gd name="connsiteX193" fmla="*/ 2084622 w 2912642"/>
                <a:gd name="connsiteY193" fmla="*/ 3266417 h 5353941"/>
                <a:gd name="connsiteX194" fmla="*/ 2185778 w 2912642"/>
                <a:gd name="connsiteY194" fmla="*/ 3352142 h 5353941"/>
                <a:gd name="connsiteX195" fmla="*/ 2179396 w 2912642"/>
                <a:gd name="connsiteY195" fmla="*/ 3464060 h 5353941"/>
                <a:gd name="connsiteX196" fmla="*/ 2063001 w 2912642"/>
                <a:gd name="connsiteY196" fmla="*/ 3468823 h 5353941"/>
                <a:gd name="connsiteX197" fmla="*/ 2044998 w 2912642"/>
                <a:gd name="connsiteY197" fmla="*/ 3414435 h 5353941"/>
                <a:gd name="connsiteX198" fmla="*/ 2081765 w 2912642"/>
                <a:gd name="connsiteY198" fmla="*/ 3378621 h 5353941"/>
                <a:gd name="connsiteX199" fmla="*/ 2122151 w 2912642"/>
                <a:gd name="connsiteY199" fmla="*/ 3405577 h 5353941"/>
                <a:gd name="connsiteX200" fmla="*/ 2102053 w 2912642"/>
                <a:gd name="connsiteY200" fmla="*/ 3441676 h 5353941"/>
                <a:gd name="connsiteX201" fmla="*/ 2091385 w 2912642"/>
                <a:gd name="connsiteY201" fmla="*/ 3434342 h 5353941"/>
                <a:gd name="connsiteX202" fmla="*/ 2083003 w 2912642"/>
                <a:gd name="connsiteY202" fmla="*/ 3398338 h 5353941"/>
                <a:gd name="connsiteX203" fmla="*/ 2107006 w 2912642"/>
                <a:gd name="connsiteY203" fmla="*/ 3465013 h 5353941"/>
                <a:gd name="connsiteX204" fmla="*/ 2164156 w 2912642"/>
                <a:gd name="connsiteY204" fmla="*/ 3426913 h 5353941"/>
                <a:gd name="connsiteX205" fmla="*/ 2155584 w 2912642"/>
                <a:gd name="connsiteY205" fmla="*/ 3363952 h 5353941"/>
                <a:gd name="connsiteX206" fmla="*/ 2048618 w 2912642"/>
                <a:gd name="connsiteY206" fmla="*/ 3256225 h 5353941"/>
                <a:gd name="connsiteX207" fmla="*/ 2065001 w 2912642"/>
                <a:gd name="connsiteY207" fmla="*/ 3020671 h 5353941"/>
                <a:gd name="connsiteX208" fmla="*/ 2180539 w 2912642"/>
                <a:gd name="connsiteY208" fmla="*/ 2966283 h 5353941"/>
                <a:gd name="connsiteX209" fmla="*/ 2129485 w 2912642"/>
                <a:gd name="connsiteY209" fmla="*/ 2856746 h 5353941"/>
                <a:gd name="connsiteX210" fmla="*/ 1424635 w 2912642"/>
                <a:gd name="connsiteY210" fmla="*/ 3499684 h 5353941"/>
                <a:gd name="connsiteX211" fmla="*/ 1653235 w 2912642"/>
                <a:gd name="connsiteY211" fmla="*/ 3668848 h 5353941"/>
                <a:gd name="connsiteX212" fmla="*/ 1692573 w 2912642"/>
                <a:gd name="connsiteY212" fmla="*/ 3703614 h 5353941"/>
                <a:gd name="connsiteX213" fmla="*/ 1700384 w 2912642"/>
                <a:gd name="connsiteY213" fmla="*/ 3648750 h 5353941"/>
                <a:gd name="connsiteX214" fmla="*/ 1735912 w 2912642"/>
                <a:gd name="connsiteY214" fmla="*/ 3646559 h 5353941"/>
                <a:gd name="connsiteX215" fmla="*/ 1743913 w 2912642"/>
                <a:gd name="connsiteY215" fmla="*/ 3721425 h 5353941"/>
                <a:gd name="connsiteX216" fmla="*/ 1800301 w 2912642"/>
                <a:gd name="connsiteY216" fmla="*/ 3805436 h 5353941"/>
                <a:gd name="connsiteX217" fmla="*/ 1811255 w 2912642"/>
                <a:gd name="connsiteY217" fmla="*/ 3926023 h 5353941"/>
                <a:gd name="connsiteX218" fmla="*/ 1623136 w 2912642"/>
                <a:gd name="connsiteY218" fmla="*/ 3774956 h 5353941"/>
                <a:gd name="connsiteX219" fmla="*/ 1554842 w 2912642"/>
                <a:gd name="connsiteY219" fmla="*/ 3732856 h 5353941"/>
                <a:gd name="connsiteX220" fmla="*/ 1585036 w 2912642"/>
                <a:gd name="connsiteY220" fmla="*/ 3690565 h 5353941"/>
                <a:gd name="connsiteX221" fmla="*/ 1629803 w 2912642"/>
                <a:gd name="connsiteY221" fmla="*/ 3734285 h 5353941"/>
                <a:gd name="connsiteX222" fmla="*/ 1625994 w 2912642"/>
                <a:gd name="connsiteY222" fmla="*/ 3658941 h 5353941"/>
                <a:gd name="connsiteX223" fmla="*/ 1406347 w 2912642"/>
                <a:gd name="connsiteY223" fmla="*/ 3517781 h 5353941"/>
                <a:gd name="connsiteX224" fmla="*/ 1470927 w 2912642"/>
                <a:gd name="connsiteY224" fmla="*/ 3708852 h 5353941"/>
                <a:gd name="connsiteX225" fmla="*/ 1417110 w 2912642"/>
                <a:gd name="connsiteY225" fmla="*/ 3546927 h 5353941"/>
                <a:gd name="connsiteX226" fmla="*/ 1294524 w 2912642"/>
                <a:gd name="connsiteY226" fmla="*/ 3599410 h 5353941"/>
                <a:gd name="connsiteX227" fmla="*/ 1282332 w 2912642"/>
                <a:gd name="connsiteY227" fmla="*/ 3673038 h 5353941"/>
                <a:gd name="connsiteX228" fmla="*/ 1206894 w 2912642"/>
                <a:gd name="connsiteY228" fmla="*/ 3681326 h 5353941"/>
                <a:gd name="connsiteX229" fmla="*/ 1187844 w 2912642"/>
                <a:gd name="connsiteY229" fmla="*/ 3751239 h 5353941"/>
                <a:gd name="connsiteX230" fmla="*/ 1234135 w 2912642"/>
                <a:gd name="connsiteY230" fmla="*/ 3798102 h 5353941"/>
                <a:gd name="connsiteX231" fmla="*/ 1316907 w 2912642"/>
                <a:gd name="connsiteY231" fmla="*/ 3861634 h 5353941"/>
                <a:gd name="connsiteX232" fmla="*/ 1338338 w 2912642"/>
                <a:gd name="connsiteY232" fmla="*/ 3976505 h 5353941"/>
                <a:gd name="connsiteX233" fmla="*/ 1232611 w 2912642"/>
                <a:gd name="connsiteY233" fmla="*/ 4015938 h 5353941"/>
                <a:gd name="connsiteX234" fmla="*/ 1209275 w 2912642"/>
                <a:gd name="connsiteY234" fmla="*/ 3917164 h 5353941"/>
                <a:gd name="connsiteX235" fmla="*/ 1256900 w 2912642"/>
                <a:gd name="connsiteY235" fmla="*/ 3914878 h 5353941"/>
                <a:gd name="connsiteX236" fmla="*/ 1270902 w 2912642"/>
                <a:gd name="connsiteY236" fmla="*/ 3945263 h 5353941"/>
                <a:gd name="connsiteX237" fmla="*/ 1240326 w 2912642"/>
                <a:gd name="connsiteY237" fmla="*/ 3975648 h 5353941"/>
                <a:gd name="connsiteX238" fmla="*/ 1231659 w 2912642"/>
                <a:gd name="connsiteY238" fmla="*/ 3931261 h 5353941"/>
                <a:gd name="connsiteX239" fmla="*/ 1215085 w 2912642"/>
                <a:gd name="connsiteY239" fmla="*/ 3932785 h 5353941"/>
                <a:gd name="connsiteX240" fmla="*/ 1222038 w 2912642"/>
                <a:gd name="connsiteY240" fmla="*/ 3977172 h 5353941"/>
                <a:gd name="connsiteX241" fmla="*/ 1269663 w 2912642"/>
                <a:gd name="connsiteY241" fmla="*/ 3994412 h 5353941"/>
                <a:gd name="connsiteX242" fmla="*/ 1297476 w 2912642"/>
                <a:gd name="connsiteY242" fmla="*/ 3887923 h 5353941"/>
                <a:gd name="connsiteX243" fmla="*/ 1138409 w 2912642"/>
                <a:gd name="connsiteY243" fmla="*/ 3721330 h 5353941"/>
                <a:gd name="connsiteX244" fmla="*/ 1071734 w 2912642"/>
                <a:gd name="connsiteY244" fmla="*/ 3760383 h 5353941"/>
                <a:gd name="connsiteX245" fmla="*/ 1010202 w 2912642"/>
                <a:gd name="connsiteY245" fmla="*/ 3812104 h 5353941"/>
                <a:gd name="connsiteX246" fmla="*/ 996010 w 2912642"/>
                <a:gd name="connsiteY246" fmla="*/ 3862205 h 5353941"/>
                <a:gd name="connsiteX247" fmla="*/ 937241 w 2912642"/>
                <a:gd name="connsiteY247" fmla="*/ 3912783 h 5353941"/>
                <a:gd name="connsiteX248" fmla="*/ 893711 w 2912642"/>
                <a:gd name="connsiteY248" fmla="*/ 3894876 h 5353941"/>
                <a:gd name="connsiteX249" fmla="*/ 917429 w 2912642"/>
                <a:gd name="connsiteY249" fmla="*/ 3953931 h 5353941"/>
                <a:gd name="connsiteX250" fmla="*/ 803795 w 2912642"/>
                <a:gd name="connsiteY250" fmla="*/ 3974600 h 5353941"/>
                <a:gd name="connsiteX251" fmla="*/ 813797 w 2912642"/>
                <a:gd name="connsiteY251" fmla="*/ 3883827 h 5353941"/>
                <a:gd name="connsiteX252" fmla="*/ 895235 w 2912642"/>
                <a:gd name="connsiteY252" fmla="*/ 3883827 h 5353941"/>
                <a:gd name="connsiteX253" fmla="*/ 898665 w 2912642"/>
                <a:gd name="connsiteY253" fmla="*/ 3870301 h 5353941"/>
                <a:gd name="connsiteX254" fmla="*/ 834847 w 2912642"/>
                <a:gd name="connsiteY254" fmla="*/ 3843917 h 5353941"/>
                <a:gd name="connsiteX255" fmla="*/ 747503 w 2912642"/>
                <a:gd name="connsiteY255" fmla="*/ 3825724 h 5353941"/>
                <a:gd name="connsiteX256" fmla="*/ 575195 w 2912642"/>
                <a:gd name="connsiteY256" fmla="*/ 3725712 h 5353941"/>
                <a:gd name="connsiteX257" fmla="*/ 517284 w 2912642"/>
                <a:gd name="connsiteY257" fmla="*/ 3942977 h 5353941"/>
                <a:gd name="connsiteX258" fmla="*/ 528618 w 2912642"/>
                <a:gd name="connsiteY258" fmla="*/ 3969742 h 5353941"/>
                <a:gd name="connsiteX259" fmla="*/ 565194 w 2912642"/>
                <a:gd name="connsiteY259" fmla="*/ 4073470 h 5353941"/>
                <a:gd name="connsiteX260" fmla="*/ 799890 w 2912642"/>
                <a:gd name="connsiteY260" fmla="*/ 4240729 h 5353941"/>
                <a:gd name="connsiteX261" fmla="*/ 837038 w 2912642"/>
                <a:gd name="connsiteY261" fmla="*/ 4275305 h 5353941"/>
                <a:gd name="connsiteX262" fmla="*/ 849134 w 2912642"/>
                <a:gd name="connsiteY262" fmla="*/ 4218821 h 5353941"/>
                <a:gd name="connsiteX263" fmla="*/ 880662 w 2912642"/>
                <a:gd name="connsiteY263" fmla="*/ 4218821 h 5353941"/>
                <a:gd name="connsiteX264" fmla="*/ 893330 w 2912642"/>
                <a:gd name="connsiteY264" fmla="*/ 4294259 h 5353941"/>
                <a:gd name="connsiteX265" fmla="*/ 972007 w 2912642"/>
                <a:gd name="connsiteY265" fmla="*/ 4503809 h 5353941"/>
                <a:gd name="connsiteX266" fmla="*/ 768362 w 2912642"/>
                <a:gd name="connsiteY266" fmla="*/ 4348456 h 5353941"/>
                <a:gd name="connsiteX267" fmla="*/ 699116 w 2912642"/>
                <a:gd name="connsiteY267" fmla="*/ 4305403 h 5353941"/>
                <a:gd name="connsiteX268" fmla="*/ 728262 w 2912642"/>
                <a:gd name="connsiteY268" fmla="*/ 4267303 h 5353941"/>
                <a:gd name="connsiteX269" fmla="*/ 774173 w 2912642"/>
                <a:gd name="connsiteY269" fmla="*/ 4303975 h 5353941"/>
                <a:gd name="connsiteX270" fmla="*/ 775506 w 2912642"/>
                <a:gd name="connsiteY270" fmla="*/ 4237300 h 5353941"/>
                <a:gd name="connsiteX271" fmla="*/ 572243 w 2912642"/>
                <a:gd name="connsiteY271" fmla="*/ 4098234 h 5353941"/>
                <a:gd name="connsiteX272" fmla="*/ 613772 w 2912642"/>
                <a:gd name="connsiteY272" fmla="*/ 4142335 h 5353941"/>
                <a:gd name="connsiteX273" fmla="*/ 635012 w 2912642"/>
                <a:gd name="connsiteY273" fmla="*/ 4268923 h 5353941"/>
                <a:gd name="connsiteX274" fmla="*/ 566528 w 2912642"/>
                <a:gd name="connsiteY274" fmla="*/ 4300831 h 5353941"/>
                <a:gd name="connsiteX275" fmla="*/ 2221782 w 2912642"/>
                <a:gd name="connsiteY275" fmla="*/ 1912723 h 5353941"/>
                <a:gd name="connsiteX276" fmla="*/ 2145582 w 2912642"/>
                <a:gd name="connsiteY276" fmla="*/ 1879290 h 5353941"/>
                <a:gd name="connsiteX277" fmla="*/ 2100053 w 2912642"/>
                <a:gd name="connsiteY277" fmla="*/ 1893673 h 5353941"/>
                <a:gd name="connsiteX278" fmla="*/ 1917744 w 2912642"/>
                <a:gd name="connsiteY278" fmla="*/ 2135227 h 5353941"/>
                <a:gd name="connsiteX279" fmla="*/ 1444161 w 2912642"/>
                <a:gd name="connsiteY279" fmla="*/ 2669294 h 5353941"/>
                <a:gd name="connsiteX280" fmla="*/ 1094975 w 2912642"/>
                <a:gd name="connsiteY280" fmla="*/ 3010098 h 5353941"/>
                <a:gd name="connsiteX281" fmla="*/ 621773 w 2912642"/>
                <a:gd name="connsiteY281" fmla="*/ 3456440 h 5353941"/>
                <a:gd name="connsiteX282" fmla="*/ 619487 w 2912642"/>
                <a:gd name="connsiteY282" fmla="*/ 3524829 h 5353941"/>
                <a:gd name="connsiteX283" fmla="*/ 712832 w 2912642"/>
                <a:gd name="connsiteY283" fmla="*/ 3609126 h 5353941"/>
                <a:gd name="connsiteX284" fmla="*/ 796937 w 2912642"/>
                <a:gd name="connsiteY284" fmla="*/ 3610078 h 5353941"/>
                <a:gd name="connsiteX285" fmla="*/ 888949 w 2912642"/>
                <a:gd name="connsiteY285" fmla="*/ 3702947 h 5353941"/>
                <a:gd name="connsiteX286" fmla="*/ 912952 w 2912642"/>
                <a:gd name="connsiteY286" fmla="*/ 3742952 h 5353941"/>
                <a:gd name="connsiteX287" fmla="*/ 956481 w 2912642"/>
                <a:gd name="connsiteY287" fmla="*/ 3824391 h 5353941"/>
                <a:gd name="connsiteX288" fmla="*/ 1110691 w 2912642"/>
                <a:gd name="connsiteY288" fmla="*/ 3714758 h 5353941"/>
                <a:gd name="connsiteX289" fmla="*/ 1354531 w 2912642"/>
                <a:gd name="connsiteY289" fmla="*/ 3511875 h 5353941"/>
                <a:gd name="connsiteX290" fmla="*/ 1765344 w 2912642"/>
                <a:gd name="connsiteY290" fmla="*/ 3175357 h 5353941"/>
                <a:gd name="connsiteX291" fmla="*/ 2428189 w 2912642"/>
                <a:gd name="connsiteY291" fmla="*/ 2433836 h 5353941"/>
                <a:gd name="connsiteX292" fmla="*/ 2601354 w 2912642"/>
                <a:gd name="connsiteY292" fmla="*/ 2168565 h 5353941"/>
                <a:gd name="connsiteX293" fmla="*/ 2604878 w 2912642"/>
                <a:gd name="connsiteY293" fmla="*/ 2125036 h 5353941"/>
                <a:gd name="connsiteX294" fmla="*/ 2516010 w 2912642"/>
                <a:gd name="connsiteY294" fmla="*/ 2083316 h 5353941"/>
                <a:gd name="connsiteX295" fmla="*/ 2473147 w 2912642"/>
                <a:gd name="connsiteY295" fmla="*/ 2112463 h 5353941"/>
                <a:gd name="connsiteX296" fmla="*/ 2415330 w 2912642"/>
                <a:gd name="connsiteY296" fmla="*/ 2130084 h 5353941"/>
                <a:gd name="connsiteX297" fmla="*/ 2390184 w 2912642"/>
                <a:gd name="connsiteY297" fmla="*/ 2083888 h 5353941"/>
                <a:gd name="connsiteX298" fmla="*/ 2326843 w 2912642"/>
                <a:gd name="connsiteY298" fmla="*/ 2047883 h 5353941"/>
                <a:gd name="connsiteX299" fmla="*/ 2258073 w 2912642"/>
                <a:gd name="connsiteY299" fmla="*/ 2021022 h 5353941"/>
                <a:gd name="connsiteX300" fmla="*/ 2238356 w 2912642"/>
                <a:gd name="connsiteY300" fmla="*/ 2015784 h 5353941"/>
                <a:gd name="connsiteX301" fmla="*/ 2207400 w 2912642"/>
                <a:gd name="connsiteY301" fmla="*/ 1973874 h 5353941"/>
                <a:gd name="connsiteX302" fmla="*/ 2221782 w 2912642"/>
                <a:gd name="connsiteY302" fmla="*/ 1912723 h 5353941"/>
                <a:gd name="connsiteX303" fmla="*/ 1056494 w 2912642"/>
                <a:gd name="connsiteY303" fmla="*/ 817348 h 5353941"/>
                <a:gd name="connsiteX304" fmla="*/ 926192 w 2912642"/>
                <a:gd name="connsiteY304" fmla="*/ 973368 h 5353941"/>
                <a:gd name="connsiteX305" fmla="*/ 768077 w 2912642"/>
                <a:gd name="connsiteY305" fmla="*/ 1120720 h 5353941"/>
                <a:gd name="connsiteX306" fmla="*/ 735120 w 2912642"/>
                <a:gd name="connsiteY306" fmla="*/ 1175774 h 5353941"/>
                <a:gd name="connsiteX307" fmla="*/ 701021 w 2912642"/>
                <a:gd name="connsiteY307" fmla="*/ 1352082 h 5353941"/>
                <a:gd name="connsiteX308" fmla="*/ 694925 w 2912642"/>
                <a:gd name="connsiteY308" fmla="*/ 1533914 h 5353941"/>
                <a:gd name="connsiteX309" fmla="*/ 957053 w 2912642"/>
                <a:gd name="connsiteY309" fmla="*/ 1773563 h 5353941"/>
                <a:gd name="connsiteX310" fmla="*/ 1304334 w 2912642"/>
                <a:gd name="connsiteY310" fmla="*/ 1861669 h 5353941"/>
                <a:gd name="connsiteX311" fmla="*/ 1591418 w 2912642"/>
                <a:gd name="connsiteY311" fmla="*/ 1863384 h 5353941"/>
                <a:gd name="connsiteX312" fmla="*/ 2040902 w 2912642"/>
                <a:gd name="connsiteY312" fmla="*/ 1729272 h 5353941"/>
                <a:gd name="connsiteX313" fmla="*/ 2236832 w 2912642"/>
                <a:gd name="connsiteY313" fmla="*/ 1311791 h 5353941"/>
                <a:gd name="connsiteX314" fmla="*/ 2154917 w 2912642"/>
                <a:gd name="connsiteY314" fmla="*/ 1106146 h 5353941"/>
                <a:gd name="connsiteX315" fmla="*/ 2126342 w 2912642"/>
                <a:gd name="connsiteY315" fmla="*/ 1070332 h 5353941"/>
                <a:gd name="connsiteX316" fmla="*/ 1831067 w 2912642"/>
                <a:gd name="connsiteY316" fmla="*/ 835065 h 5353941"/>
                <a:gd name="connsiteX317" fmla="*/ 1842687 w 2912642"/>
                <a:gd name="connsiteY317" fmla="*/ 947079 h 5353941"/>
                <a:gd name="connsiteX318" fmla="*/ 1679143 w 2912642"/>
                <a:gd name="connsiteY318" fmla="*/ 990037 h 5353941"/>
                <a:gd name="connsiteX319" fmla="*/ 1081068 w 2912642"/>
                <a:gd name="connsiteY319" fmla="*/ 1013658 h 5353941"/>
                <a:gd name="connsiteX320" fmla="*/ 1042968 w 2912642"/>
                <a:gd name="connsiteY320" fmla="*/ 973272 h 5353941"/>
                <a:gd name="connsiteX321" fmla="*/ 1056494 w 2912642"/>
                <a:gd name="connsiteY321" fmla="*/ 817824 h 5353941"/>
                <a:gd name="connsiteX322" fmla="*/ 1159364 w 2912642"/>
                <a:gd name="connsiteY322" fmla="*/ 2492986 h 5353941"/>
                <a:gd name="connsiteX323" fmla="*/ 1161745 w 2912642"/>
                <a:gd name="connsiteY323" fmla="*/ 2505273 h 5353941"/>
                <a:gd name="connsiteX324" fmla="*/ 808368 w 2912642"/>
                <a:gd name="connsiteY324" fmla="*/ 2705298 h 5353941"/>
                <a:gd name="connsiteX325" fmla="*/ 774077 w 2912642"/>
                <a:gd name="connsiteY325" fmla="*/ 2742065 h 5353941"/>
                <a:gd name="connsiteX326" fmla="*/ 736644 w 2912642"/>
                <a:gd name="connsiteY326" fmla="*/ 3142115 h 5353941"/>
                <a:gd name="connsiteX327" fmla="*/ 778840 w 2912642"/>
                <a:gd name="connsiteY327" fmla="*/ 3282513 h 5353941"/>
                <a:gd name="connsiteX328" fmla="*/ 1015060 w 2912642"/>
                <a:gd name="connsiteY328" fmla="*/ 3058486 h 5353941"/>
                <a:gd name="connsiteX329" fmla="*/ 966483 w 2912642"/>
                <a:gd name="connsiteY329" fmla="*/ 3048008 h 5353941"/>
                <a:gd name="connsiteX330" fmla="*/ 966483 w 2912642"/>
                <a:gd name="connsiteY330" fmla="*/ 2964188 h 5353941"/>
                <a:gd name="connsiteX331" fmla="*/ 1064685 w 2912642"/>
                <a:gd name="connsiteY331" fmla="*/ 3018576 h 5353941"/>
                <a:gd name="connsiteX332" fmla="*/ 1281760 w 2912642"/>
                <a:gd name="connsiteY332" fmla="*/ 2802454 h 5353941"/>
                <a:gd name="connsiteX333" fmla="*/ 1196035 w 2912642"/>
                <a:gd name="connsiteY333" fmla="*/ 2625670 h 5353941"/>
                <a:gd name="connsiteX334" fmla="*/ 1361865 w 2912642"/>
                <a:gd name="connsiteY334" fmla="*/ 2490700 h 5353941"/>
                <a:gd name="connsiteX335" fmla="*/ 1426064 w 2912642"/>
                <a:gd name="connsiteY335" fmla="*/ 2479937 h 5353941"/>
                <a:gd name="connsiteX336" fmla="*/ 1459877 w 2912642"/>
                <a:gd name="connsiteY336" fmla="*/ 2421930 h 5353941"/>
                <a:gd name="connsiteX337" fmla="*/ 1399870 w 2912642"/>
                <a:gd name="connsiteY337" fmla="*/ 2402880 h 5353941"/>
                <a:gd name="connsiteX338" fmla="*/ 1413491 w 2912642"/>
                <a:gd name="connsiteY338" fmla="*/ 2407833 h 5353941"/>
                <a:gd name="connsiteX339" fmla="*/ 1435589 w 2912642"/>
                <a:gd name="connsiteY339" fmla="*/ 2446790 h 5353941"/>
                <a:gd name="connsiteX340" fmla="*/ 1405013 w 2912642"/>
                <a:gd name="connsiteY340" fmla="*/ 2467269 h 5353941"/>
                <a:gd name="connsiteX341" fmla="*/ 1374915 w 2912642"/>
                <a:gd name="connsiteY341" fmla="*/ 2433169 h 5353941"/>
                <a:gd name="connsiteX342" fmla="*/ 1400537 w 2912642"/>
                <a:gd name="connsiteY342" fmla="*/ 2385544 h 5353941"/>
                <a:gd name="connsiteX343" fmla="*/ 1462163 w 2912642"/>
                <a:gd name="connsiteY343" fmla="*/ 2398117 h 5353941"/>
                <a:gd name="connsiteX344" fmla="*/ 1480547 w 2912642"/>
                <a:gd name="connsiteY344" fmla="*/ 2485176 h 5353941"/>
                <a:gd name="connsiteX345" fmla="*/ 1509122 w 2912642"/>
                <a:gd name="connsiteY345" fmla="*/ 2493748 h 5353941"/>
                <a:gd name="connsiteX346" fmla="*/ 1623422 w 2912642"/>
                <a:gd name="connsiteY346" fmla="*/ 2459649 h 5353941"/>
                <a:gd name="connsiteX347" fmla="*/ 1886121 w 2912642"/>
                <a:gd name="connsiteY347" fmla="*/ 2148943 h 5353941"/>
                <a:gd name="connsiteX348" fmla="*/ 2015471 w 2912642"/>
                <a:gd name="connsiteY348" fmla="*/ 1981970 h 5353941"/>
                <a:gd name="connsiteX349" fmla="*/ 1910696 w 2912642"/>
                <a:gd name="connsiteY349" fmla="*/ 1965206 h 5353941"/>
                <a:gd name="connsiteX350" fmla="*/ 1818589 w 2912642"/>
                <a:gd name="connsiteY350" fmla="*/ 1974731 h 5353941"/>
                <a:gd name="connsiteX351" fmla="*/ 1818589 w 2912642"/>
                <a:gd name="connsiteY351" fmla="*/ 1855859 h 5353941"/>
                <a:gd name="connsiteX352" fmla="*/ 1559509 w 2912642"/>
                <a:gd name="connsiteY352" fmla="*/ 1965396 h 5353941"/>
                <a:gd name="connsiteX353" fmla="*/ 1503978 w 2912642"/>
                <a:gd name="connsiteY353" fmla="*/ 2063504 h 5353941"/>
                <a:gd name="connsiteX354" fmla="*/ 1505597 w 2912642"/>
                <a:gd name="connsiteY354" fmla="*/ 2179614 h 5353941"/>
                <a:gd name="connsiteX355" fmla="*/ 1531220 w 2912642"/>
                <a:gd name="connsiteY355" fmla="*/ 2217714 h 5353941"/>
                <a:gd name="connsiteX356" fmla="*/ 1467783 w 2912642"/>
                <a:gd name="connsiteY356" fmla="*/ 2226667 h 5353941"/>
                <a:gd name="connsiteX357" fmla="*/ 1438732 w 2912642"/>
                <a:gd name="connsiteY357" fmla="*/ 2234573 h 5353941"/>
                <a:gd name="connsiteX358" fmla="*/ 1261091 w 2912642"/>
                <a:gd name="connsiteY358" fmla="*/ 2395546 h 5353941"/>
                <a:gd name="connsiteX359" fmla="*/ 1214228 w 2912642"/>
                <a:gd name="connsiteY359" fmla="*/ 2495082 h 5353941"/>
                <a:gd name="connsiteX360" fmla="*/ 1202988 w 2912642"/>
                <a:gd name="connsiteY360" fmla="*/ 2512322 h 5353941"/>
                <a:gd name="connsiteX361" fmla="*/ 906856 w 2912642"/>
                <a:gd name="connsiteY361" fmla="*/ 2038739 h 5353941"/>
                <a:gd name="connsiteX362" fmla="*/ 959720 w 2912642"/>
                <a:gd name="connsiteY362" fmla="*/ 2115701 h 5353941"/>
                <a:gd name="connsiteX363" fmla="*/ 851230 w 2912642"/>
                <a:gd name="connsiteY363" fmla="*/ 2139514 h 5353941"/>
                <a:gd name="connsiteX364" fmla="*/ 835704 w 2912642"/>
                <a:gd name="connsiteY364" fmla="*/ 2076363 h 5353941"/>
                <a:gd name="connsiteX365" fmla="*/ 557479 w 2912642"/>
                <a:gd name="connsiteY365" fmla="*/ 2462125 h 5353941"/>
                <a:gd name="connsiteX366" fmla="*/ 681780 w 2912642"/>
                <a:gd name="connsiteY366" fmla="*/ 2535277 h 5353941"/>
                <a:gd name="connsiteX367" fmla="*/ 768839 w 2912642"/>
                <a:gd name="connsiteY367" fmla="*/ 2637481 h 5353941"/>
                <a:gd name="connsiteX368" fmla="*/ 1106691 w 2912642"/>
                <a:gd name="connsiteY368" fmla="*/ 2422501 h 5353941"/>
                <a:gd name="connsiteX369" fmla="*/ 1025918 w 2912642"/>
                <a:gd name="connsiteY369" fmla="*/ 2273340 h 5353941"/>
                <a:gd name="connsiteX370" fmla="*/ 1044016 w 2912642"/>
                <a:gd name="connsiteY370" fmla="*/ 2250956 h 5353941"/>
                <a:gd name="connsiteX371" fmla="*/ 1072591 w 2912642"/>
                <a:gd name="connsiteY371" fmla="*/ 2259243 h 5353941"/>
                <a:gd name="connsiteX372" fmla="*/ 1168794 w 2912642"/>
                <a:gd name="connsiteY372" fmla="*/ 2377257 h 5353941"/>
                <a:gd name="connsiteX373" fmla="*/ 1369390 w 2912642"/>
                <a:gd name="connsiteY373" fmla="*/ 2199616 h 5353941"/>
                <a:gd name="connsiteX374" fmla="*/ 1259567 w 2912642"/>
                <a:gd name="connsiteY374" fmla="*/ 2106843 h 5353941"/>
                <a:gd name="connsiteX375" fmla="*/ 1253090 w 2912642"/>
                <a:gd name="connsiteY375" fmla="*/ 2074458 h 5353941"/>
                <a:gd name="connsiteX376" fmla="*/ 1283855 w 2912642"/>
                <a:gd name="connsiteY376" fmla="*/ 2064933 h 5353941"/>
                <a:gd name="connsiteX377" fmla="*/ 1440637 w 2912642"/>
                <a:gd name="connsiteY377" fmla="*/ 2122083 h 5353941"/>
                <a:gd name="connsiteX378" fmla="*/ 1415301 w 2912642"/>
                <a:gd name="connsiteY378" fmla="*/ 2016355 h 5353941"/>
                <a:gd name="connsiteX379" fmla="*/ 1101642 w 2912642"/>
                <a:gd name="connsiteY379" fmla="*/ 1880910 h 5353941"/>
                <a:gd name="connsiteX380" fmla="*/ 999534 w 2912642"/>
                <a:gd name="connsiteY380" fmla="*/ 1987304 h 5353941"/>
                <a:gd name="connsiteX381" fmla="*/ 906856 w 2912642"/>
                <a:gd name="connsiteY381" fmla="*/ 2038739 h 5353941"/>
                <a:gd name="connsiteX382" fmla="*/ 462705 w 2912642"/>
                <a:gd name="connsiteY382" fmla="*/ 3193931 h 5353941"/>
                <a:gd name="connsiteX383" fmla="*/ 393744 w 2912642"/>
                <a:gd name="connsiteY383" fmla="*/ 3144496 h 5353941"/>
                <a:gd name="connsiteX384" fmla="*/ 424415 w 2912642"/>
                <a:gd name="connsiteY384" fmla="*/ 3106396 h 5353941"/>
                <a:gd name="connsiteX385" fmla="*/ 467658 w 2912642"/>
                <a:gd name="connsiteY385" fmla="*/ 3148973 h 5353941"/>
                <a:gd name="connsiteX386" fmla="*/ 372408 w 2912642"/>
                <a:gd name="connsiteY386" fmla="*/ 2982286 h 5353941"/>
                <a:gd name="connsiteX387" fmla="*/ 372408 w 2912642"/>
                <a:gd name="connsiteY387" fmla="*/ 3228697 h 5353941"/>
                <a:gd name="connsiteX388" fmla="*/ 442131 w 2912642"/>
                <a:gd name="connsiteY388" fmla="*/ 3292324 h 5353941"/>
                <a:gd name="connsiteX389" fmla="*/ 376790 w 2912642"/>
                <a:gd name="connsiteY389" fmla="*/ 3346141 h 5353941"/>
                <a:gd name="connsiteX390" fmla="*/ 658920 w 2912642"/>
                <a:gd name="connsiteY390" fmla="*/ 3743238 h 5353941"/>
                <a:gd name="connsiteX391" fmla="*/ 549383 w 2912642"/>
                <a:gd name="connsiteY391" fmla="*/ 3544737 h 5353941"/>
                <a:gd name="connsiteX392" fmla="*/ 578434 w 2912642"/>
                <a:gd name="connsiteY392" fmla="*/ 3464536 h 5353941"/>
                <a:gd name="connsiteX393" fmla="*/ 602056 w 2912642"/>
                <a:gd name="connsiteY393" fmla="*/ 3450916 h 5353941"/>
                <a:gd name="connsiteX394" fmla="*/ 720547 w 2912642"/>
                <a:gd name="connsiteY394" fmla="*/ 3349093 h 5353941"/>
                <a:gd name="connsiteX395" fmla="*/ 755980 w 2912642"/>
                <a:gd name="connsiteY395" fmla="*/ 3277275 h 5353941"/>
                <a:gd name="connsiteX396" fmla="*/ 723404 w 2912642"/>
                <a:gd name="connsiteY396" fmla="*/ 2921706 h 5353941"/>
                <a:gd name="connsiteX397" fmla="*/ 764934 w 2912642"/>
                <a:gd name="connsiteY397" fmla="*/ 2666722 h 5353941"/>
                <a:gd name="connsiteX398" fmla="*/ 694068 w 2912642"/>
                <a:gd name="connsiteY398" fmla="*/ 2724539 h 5353941"/>
                <a:gd name="connsiteX399" fmla="*/ 662635 w 2912642"/>
                <a:gd name="connsiteY399" fmla="*/ 2690440 h 5353941"/>
                <a:gd name="connsiteX400" fmla="*/ 685495 w 2912642"/>
                <a:gd name="connsiteY400" fmla="*/ 2657388 h 5353941"/>
                <a:gd name="connsiteX401" fmla="*/ 739216 w 2912642"/>
                <a:gd name="connsiteY401" fmla="*/ 2693297 h 5353941"/>
                <a:gd name="connsiteX402" fmla="*/ 719309 w 2912642"/>
                <a:gd name="connsiteY402" fmla="*/ 2600619 h 5353941"/>
                <a:gd name="connsiteX403" fmla="*/ 547097 w 2912642"/>
                <a:gd name="connsiteY403" fmla="*/ 2493748 h 5353941"/>
                <a:gd name="connsiteX404" fmla="*/ 583768 w 2912642"/>
                <a:gd name="connsiteY404" fmla="*/ 2541849 h 5353941"/>
                <a:gd name="connsiteX405" fmla="*/ 577386 w 2912642"/>
                <a:gd name="connsiteY405" fmla="*/ 2681105 h 5353941"/>
                <a:gd name="connsiteX406" fmla="*/ 480136 w 2912642"/>
                <a:gd name="connsiteY406" fmla="*/ 2672056 h 5353941"/>
                <a:gd name="connsiteX407" fmla="*/ 493852 w 2912642"/>
                <a:gd name="connsiteY407" fmla="*/ 2765306 h 5353941"/>
                <a:gd name="connsiteX408" fmla="*/ 462419 w 2912642"/>
                <a:gd name="connsiteY408" fmla="*/ 2789499 h 5353941"/>
                <a:gd name="connsiteX409" fmla="*/ 398507 w 2912642"/>
                <a:gd name="connsiteY409" fmla="*/ 2897323 h 5353941"/>
                <a:gd name="connsiteX410" fmla="*/ 438035 w 2912642"/>
                <a:gd name="connsiteY410" fmla="*/ 3009717 h 5353941"/>
                <a:gd name="connsiteX411" fmla="*/ 483279 w 2912642"/>
                <a:gd name="connsiteY411" fmla="*/ 3069725 h 5353941"/>
                <a:gd name="connsiteX412" fmla="*/ 527094 w 2912642"/>
                <a:gd name="connsiteY412" fmla="*/ 3117350 h 5353941"/>
                <a:gd name="connsiteX413" fmla="*/ 543953 w 2912642"/>
                <a:gd name="connsiteY413" fmla="*/ 3058771 h 5353941"/>
                <a:gd name="connsiteX414" fmla="*/ 576624 w 2912642"/>
                <a:gd name="connsiteY414" fmla="*/ 3061438 h 5353941"/>
                <a:gd name="connsiteX415" fmla="*/ 582720 w 2912642"/>
                <a:gd name="connsiteY415" fmla="*/ 3137638 h 5353941"/>
                <a:gd name="connsiteX416" fmla="*/ 640537 w 2912642"/>
                <a:gd name="connsiteY416" fmla="*/ 3232412 h 5353941"/>
                <a:gd name="connsiteX417" fmla="*/ 655872 w 2912642"/>
                <a:gd name="connsiteY417" fmla="*/ 3351379 h 5353941"/>
                <a:gd name="connsiteX418" fmla="*/ 518903 w 2912642"/>
                <a:gd name="connsiteY418" fmla="*/ 3298801 h 5353941"/>
                <a:gd name="connsiteX419" fmla="*/ 462705 w 2912642"/>
                <a:gd name="connsiteY419" fmla="*/ 3193931 h 5353941"/>
                <a:gd name="connsiteX420" fmla="*/ 719404 w 2912642"/>
                <a:gd name="connsiteY420" fmla="*/ 1109385 h 5353941"/>
                <a:gd name="connsiteX421" fmla="*/ 735406 w 2912642"/>
                <a:gd name="connsiteY421" fmla="*/ 1114528 h 5353941"/>
                <a:gd name="connsiteX422" fmla="*/ 890663 w 2912642"/>
                <a:gd name="connsiteY422" fmla="*/ 847828 h 5353941"/>
                <a:gd name="connsiteX423" fmla="*/ 975150 w 2912642"/>
                <a:gd name="connsiteY423" fmla="*/ 668758 h 5353941"/>
                <a:gd name="connsiteX424" fmla="*/ 1202702 w 2912642"/>
                <a:gd name="connsiteY424" fmla="*/ 399486 h 5353941"/>
                <a:gd name="connsiteX425" fmla="*/ 1696383 w 2912642"/>
                <a:gd name="connsiteY425" fmla="*/ 435586 h 5353941"/>
                <a:gd name="connsiteX426" fmla="*/ 2000612 w 2912642"/>
                <a:gd name="connsiteY426" fmla="*/ 816586 h 5353941"/>
                <a:gd name="connsiteX427" fmla="*/ 2187397 w 2912642"/>
                <a:gd name="connsiteY427" fmla="*/ 1033852 h 5353941"/>
                <a:gd name="connsiteX428" fmla="*/ 2154155 w 2912642"/>
                <a:gd name="connsiteY428" fmla="*/ 833255 h 5353941"/>
                <a:gd name="connsiteX429" fmla="*/ 1790871 w 2912642"/>
                <a:gd name="connsiteY429" fmla="*/ 360529 h 5353941"/>
                <a:gd name="connsiteX430" fmla="*/ 1533696 w 2912642"/>
                <a:gd name="connsiteY430" fmla="*/ 272042 h 5353941"/>
                <a:gd name="connsiteX431" fmla="*/ 1334719 w 2912642"/>
                <a:gd name="connsiteY431" fmla="*/ 272042 h 5353941"/>
                <a:gd name="connsiteX432" fmla="*/ 1097166 w 2912642"/>
                <a:gd name="connsiteY432" fmla="*/ 348242 h 5353941"/>
                <a:gd name="connsiteX433" fmla="*/ 1062209 w 2912642"/>
                <a:gd name="connsiteY433" fmla="*/ 372721 h 5353941"/>
                <a:gd name="connsiteX434" fmla="*/ 835990 w 2912642"/>
                <a:gd name="connsiteY434" fmla="*/ 645231 h 5353941"/>
                <a:gd name="connsiteX435" fmla="*/ 755218 w 2912642"/>
                <a:gd name="connsiteY435" fmla="*/ 922219 h 5353941"/>
                <a:gd name="connsiteX436" fmla="*/ 719404 w 2912642"/>
                <a:gd name="connsiteY436" fmla="*/ 1109385 h 5353941"/>
                <a:gd name="connsiteX437" fmla="*/ 2215877 w 2912642"/>
                <a:gd name="connsiteY437" fmla="*/ 1016706 h 5353941"/>
                <a:gd name="connsiteX438" fmla="*/ 2227402 w 2912642"/>
                <a:gd name="connsiteY438" fmla="*/ 1015754 h 5353941"/>
                <a:gd name="connsiteX439" fmla="*/ 2232069 w 2912642"/>
                <a:gd name="connsiteY439" fmla="*/ 999562 h 5353941"/>
                <a:gd name="connsiteX440" fmla="*/ 2017661 w 2912642"/>
                <a:gd name="connsiteY440" fmla="*/ 359862 h 5353941"/>
                <a:gd name="connsiteX441" fmla="*/ 1720672 w 2912642"/>
                <a:gd name="connsiteY441" fmla="*/ 190222 h 5353941"/>
                <a:gd name="connsiteX442" fmla="*/ 1354912 w 2912642"/>
                <a:gd name="connsiteY442" fmla="*/ 200700 h 5353941"/>
                <a:gd name="connsiteX443" fmla="*/ 1303953 w 2912642"/>
                <a:gd name="connsiteY443" fmla="*/ 204129 h 5353941"/>
                <a:gd name="connsiteX444" fmla="*/ 1022870 w 2912642"/>
                <a:gd name="connsiteY444" fmla="*/ 267470 h 5353941"/>
                <a:gd name="connsiteX445" fmla="*/ 845325 w 2912642"/>
                <a:gd name="connsiteY445" fmla="*/ 422346 h 5353941"/>
                <a:gd name="connsiteX446" fmla="*/ 684352 w 2912642"/>
                <a:gd name="connsiteY446" fmla="*/ 776105 h 5353941"/>
                <a:gd name="connsiteX447" fmla="*/ 659396 w 2912642"/>
                <a:gd name="connsiteY447" fmla="*/ 1072809 h 5353941"/>
                <a:gd name="connsiteX448" fmla="*/ 685019 w 2912642"/>
                <a:gd name="connsiteY448" fmla="*/ 1110909 h 5353941"/>
                <a:gd name="connsiteX449" fmla="*/ 706545 w 2912642"/>
                <a:gd name="connsiteY449" fmla="*/ 1075476 h 5353941"/>
                <a:gd name="connsiteX450" fmla="*/ 737406 w 2912642"/>
                <a:gd name="connsiteY450" fmla="*/ 914027 h 5353941"/>
                <a:gd name="connsiteX451" fmla="*/ 808272 w 2912642"/>
                <a:gd name="connsiteY451" fmla="*/ 658662 h 5353941"/>
                <a:gd name="connsiteX452" fmla="*/ 1043349 w 2912642"/>
                <a:gd name="connsiteY452" fmla="*/ 363387 h 5353941"/>
                <a:gd name="connsiteX453" fmla="*/ 1313574 w 2912642"/>
                <a:gd name="connsiteY453" fmla="*/ 252801 h 5353941"/>
                <a:gd name="connsiteX454" fmla="*/ 1550365 w 2912642"/>
                <a:gd name="connsiteY454" fmla="*/ 254325 h 5353941"/>
                <a:gd name="connsiteX455" fmla="*/ 1830781 w 2912642"/>
                <a:gd name="connsiteY455" fmla="*/ 371197 h 5353941"/>
                <a:gd name="connsiteX456" fmla="*/ 2053952 w 2912642"/>
                <a:gd name="connsiteY456" fmla="*/ 628372 h 5353941"/>
                <a:gd name="connsiteX457" fmla="*/ 2194065 w 2912642"/>
                <a:gd name="connsiteY457" fmla="*/ 931934 h 5353941"/>
                <a:gd name="connsiteX458" fmla="*/ 2215877 w 2912642"/>
                <a:gd name="connsiteY458" fmla="*/ 1016706 h 5353941"/>
                <a:gd name="connsiteX459" fmla="*/ 2318747 w 2912642"/>
                <a:gd name="connsiteY459" fmla="*/ 1051854 h 5353941"/>
                <a:gd name="connsiteX460" fmla="*/ 2318747 w 2912642"/>
                <a:gd name="connsiteY460" fmla="*/ 859163 h 5353941"/>
                <a:gd name="connsiteX461" fmla="*/ 2231593 w 2912642"/>
                <a:gd name="connsiteY461" fmla="*/ 489021 h 5353941"/>
                <a:gd name="connsiteX462" fmla="*/ 1957464 w 2912642"/>
                <a:gd name="connsiteY462" fmla="*/ 191651 h 5353941"/>
                <a:gd name="connsiteX463" fmla="*/ 1338338 w 2912642"/>
                <a:gd name="connsiteY463" fmla="*/ 138692 h 5353941"/>
                <a:gd name="connsiteX464" fmla="*/ 1297476 w 2912642"/>
                <a:gd name="connsiteY464" fmla="*/ 137549 h 5353941"/>
                <a:gd name="connsiteX465" fmla="*/ 923715 w 2912642"/>
                <a:gd name="connsiteY465" fmla="*/ 194127 h 5353941"/>
                <a:gd name="connsiteX466" fmla="*/ 655682 w 2912642"/>
                <a:gd name="connsiteY466" fmla="*/ 476544 h 5353941"/>
                <a:gd name="connsiteX467" fmla="*/ 611676 w 2912642"/>
                <a:gd name="connsiteY467" fmla="*/ 1082905 h 5353941"/>
                <a:gd name="connsiteX468" fmla="*/ 630726 w 2912642"/>
                <a:gd name="connsiteY468" fmla="*/ 1102527 h 5353941"/>
                <a:gd name="connsiteX469" fmla="*/ 639394 w 2912642"/>
                <a:gd name="connsiteY469" fmla="*/ 1074619 h 5353941"/>
                <a:gd name="connsiteX470" fmla="*/ 645585 w 2912642"/>
                <a:gd name="connsiteY470" fmla="*/ 871545 h 5353941"/>
                <a:gd name="connsiteX471" fmla="*/ 935336 w 2912642"/>
                <a:gd name="connsiteY471" fmla="*/ 307761 h 5353941"/>
                <a:gd name="connsiteX472" fmla="*/ 1244612 w 2912642"/>
                <a:gd name="connsiteY472" fmla="*/ 183936 h 5353941"/>
                <a:gd name="connsiteX473" fmla="*/ 1338434 w 2912642"/>
                <a:gd name="connsiteY473" fmla="*/ 184888 h 5353941"/>
                <a:gd name="connsiteX474" fmla="*/ 1657997 w 2912642"/>
                <a:gd name="connsiteY474" fmla="*/ 162790 h 5353941"/>
                <a:gd name="connsiteX475" fmla="*/ 1741818 w 2912642"/>
                <a:gd name="connsiteY475" fmla="*/ 175458 h 5353941"/>
                <a:gd name="connsiteX476" fmla="*/ 1997469 w 2912642"/>
                <a:gd name="connsiteY476" fmla="*/ 317190 h 5353941"/>
                <a:gd name="connsiteX477" fmla="*/ 2202637 w 2912642"/>
                <a:gd name="connsiteY477" fmla="*/ 619514 h 5353941"/>
                <a:gd name="connsiteX478" fmla="*/ 2249881 w 2912642"/>
                <a:gd name="connsiteY478" fmla="*/ 1017278 h 5353941"/>
                <a:gd name="connsiteX479" fmla="*/ 2576684 w 2912642"/>
                <a:gd name="connsiteY479" fmla="*/ 2253814 h 5353941"/>
                <a:gd name="connsiteX480" fmla="*/ 2511914 w 2912642"/>
                <a:gd name="connsiteY480" fmla="*/ 2342015 h 5353941"/>
                <a:gd name="connsiteX481" fmla="*/ 2369039 w 2912642"/>
                <a:gd name="connsiteY481" fmla="*/ 2553280 h 5353941"/>
                <a:gd name="connsiteX482" fmla="*/ 2181396 w 2912642"/>
                <a:gd name="connsiteY482" fmla="*/ 2772355 h 5353941"/>
                <a:gd name="connsiteX483" fmla="*/ 2163775 w 2912642"/>
                <a:gd name="connsiteY483" fmla="*/ 2889607 h 5353941"/>
                <a:gd name="connsiteX484" fmla="*/ 2335225 w 2912642"/>
                <a:gd name="connsiteY484" fmla="*/ 3042007 h 5353941"/>
                <a:gd name="connsiteX485" fmla="*/ 2364943 w 2912642"/>
                <a:gd name="connsiteY485" fmla="*/ 2974094 h 5353941"/>
                <a:gd name="connsiteX486" fmla="*/ 2458479 w 2912642"/>
                <a:gd name="connsiteY486" fmla="*/ 3031244 h 5353941"/>
                <a:gd name="connsiteX487" fmla="*/ 2524392 w 2912642"/>
                <a:gd name="connsiteY487" fmla="*/ 2943900 h 5353941"/>
                <a:gd name="connsiteX488" fmla="*/ 2573064 w 2912642"/>
                <a:gd name="connsiteY488" fmla="*/ 2753400 h 5353941"/>
                <a:gd name="connsiteX489" fmla="*/ 2577160 w 2912642"/>
                <a:gd name="connsiteY489" fmla="*/ 2437456 h 5353941"/>
                <a:gd name="connsiteX490" fmla="*/ 2576684 w 2912642"/>
                <a:gd name="connsiteY490" fmla="*/ 2253814 h 5353941"/>
                <a:gd name="connsiteX491" fmla="*/ 799128 w 2912642"/>
                <a:gd name="connsiteY491" fmla="*/ 1077952 h 5353941"/>
                <a:gd name="connsiteX492" fmla="*/ 808653 w 2912642"/>
                <a:gd name="connsiteY492" fmla="*/ 1072142 h 5353941"/>
                <a:gd name="connsiteX493" fmla="*/ 986390 w 2912642"/>
                <a:gd name="connsiteY493" fmla="*/ 870117 h 5353941"/>
                <a:gd name="connsiteX494" fmla="*/ 1089355 w 2912642"/>
                <a:gd name="connsiteY494" fmla="*/ 702572 h 5353941"/>
                <a:gd name="connsiteX495" fmla="*/ 1243851 w 2912642"/>
                <a:gd name="connsiteY495" fmla="*/ 457303 h 5353941"/>
                <a:gd name="connsiteX496" fmla="*/ 1540745 w 2912642"/>
                <a:gd name="connsiteY496" fmla="*/ 417774 h 5353941"/>
                <a:gd name="connsiteX497" fmla="*/ 1773536 w 2912642"/>
                <a:gd name="connsiteY497" fmla="*/ 683617 h 5353941"/>
                <a:gd name="connsiteX498" fmla="*/ 1806492 w 2912642"/>
                <a:gd name="connsiteY498" fmla="*/ 756960 h 5353941"/>
                <a:gd name="connsiteX499" fmla="*/ 2143106 w 2912642"/>
                <a:gd name="connsiteY499" fmla="*/ 1057759 h 5353941"/>
                <a:gd name="connsiteX500" fmla="*/ 2180539 w 2912642"/>
                <a:gd name="connsiteY500" fmla="*/ 1058426 h 5353941"/>
                <a:gd name="connsiteX501" fmla="*/ 2145868 w 2912642"/>
                <a:gd name="connsiteY501" fmla="*/ 1012896 h 5353941"/>
                <a:gd name="connsiteX502" fmla="*/ 1872786 w 2912642"/>
                <a:gd name="connsiteY502" fmla="*/ 685332 h 5353941"/>
                <a:gd name="connsiteX503" fmla="*/ 1654950 w 2912642"/>
                <a:gd name="connsiteY503" fmla="*/ 424347 h 5353941"/>
                <a:gd name="connsiteX504" fmla="*/ 1495692 w 2912642"/>
                <a:gd name="connsiteY504" fmla="*/ 341860 h 5353941"/>
                <a:gd name="connsiteX505" fmla="*/ 1209942 w 2912642"/>
                <a:gd name="connsiteY505" fmla="*/ 416822 h 5353941"/>
                <a:gd name="connsiteX506" fmla="*/ 959053 w 2912642"/>
                <a:gd name="connsiteY506" fmla="*/ 733052 h 5353941"/>
                <a:gd name="connsiteX507" fmla="*/ 799128 w 2912642"/>
                <a:gd name="connsiteY507" fmla="*/ 1077952 h 5353941"/>
                <a:gd name="connsiteX508" fmla="*/ 1243088 w 2912642"/>
                <a:gd name="connsiteY508" fmla="*/ 4661543 h 5353941"/>
                <a:gd name="connsiteX509" fmla="*/ 1036968 w 2912642"/>
                <a:gd name="connsiteY509" fmla="*/ 4612775 h 5353941"/>
                <a:gd name="connsiteX510" fmla="*/ 813606 w 2912642"/>
                <a:gd name="connsiteY510" fmla="*/ 4612775 h 5353941"/>
                <a:gd name="connsiteX511" fmla="*/ 944670 w 2912642"/>
                <a:gd name="connsiteY511" fmla="*/ 4771843 h 5353941"/>
                <a:gd name="connsiteX512" fmla="*/ 965244 w 2912642"/>
                <a:gd name="connsiteY512" fmla="*/ 4713835 h 5353941"/>
                <a:gd name="connsiteX513" fmla="*/ 998201 w 2912642"/>
                <a:gd name="connsiteY513" fmla="*/ 4718312 h 5353941"/>
                <a:gd name="connsiteX514" fmla="*/ 999820 w 2912642"/>
                <a:gd name="connsiteY514" fmla="*/ 4788035 h 5353941"/>
                <a:gd name="connsiteX515" fmla="*/ 1064019 w 2912642"/>
                <a:gd name="connsiteY515" fmla="*/ 4927862 h 5353941"/>
                <a:gd name="connsiteX516" fmla="*/ 1386726 w 2912642"/>
                <a:gd name="connsiteY516" fmla="*/ 4848424 h 5353941"/>
                <a:gd name="connsiteX517" fmla="*/ 1432160 w 2912642"/>
                <a:gd name="connsiteY517" fmla="*/ 4764889 h 5353941"/>
                <a:gd name="connsiteX518" fmla="*/ 1432160 w 2912642"/>
                <a:gd name="connsiteY518" fmla="*/ 4698214 h 5353941"/>
                <a:gd name="connsiteX519" fmla="*/ 1308335 w 2912642"/>
                <a:gd name="connsiteY519" fmla="*/ 4619728 h 5353941"/>
                <a:gd name="connsiteX520" fmla="*/ 1243088 w 2912642"/>
                <a:gd name="connsiteY520" fmla="*/ 4661543 h 5353941"/>
                <a:gd name="connsiteX521" fmla="*/ 1619421 w 2912642"/>
                <a:gd name="connsiteY521" fmla="*/ 4774033 h 5353941"/>
                <a:gd name="connsiteX522" fmla="*/ 1721053 w 2912642"/>
                <a:gd name="connsiteY522" fmla="*/ 4758222 h 5353941"/>
                <a:gd name="connsiteX523" fmla="*/ 1763344 w 2912642"/>
                <a:gd name="connsiteY523" fmla="*/ 4706501 h 5353941"/>
                <a:gd name="connsiteX524" fmla="*/ 1701527 w 2912642"/>
                <a:gd name="connsiteY524" fmla="*/ 4674021 h 5353941"/>
                <a:gd name="connsiteX525" fmla="*/ 1715624 w 2912642"/>
                <a:gd name="connsiteY525" fmla="*/ 4683546 h 5353941"/>
                <a:gd name="connsiteX526" fmla="*/ 1736960 w 2912642"/>
                <a:gd name="connsiteY526" fmla="*/ 4727837 h 5353941"/>
                <a:gd name="connsiteX527" fmla="*/ 1697336 w 2912642"/>
                <a:gd name="connsiteY527" fmla="*/ 4741077 h 5353941"/>
                <a:gd name="connsiteX528" fmla="*/ 1673428 w 2912642"/>
                <a:gd name="connsiteY528" fmla="*/ 4696690 h 5353941"/>
                <a:gd name="connsiteX529" fmla="*/ 1731150 w 2912642"/>
                <a:gd name="connsiteY529" fmla="*/ 4655447 h 5353941"/>
                <a:gd name="connsiteX530" fmla="*/ 1781556 w 2912642"/>
                <a:gd name="connsiteY530" fmla="*/ 4711026 h 5353941"/>
                <a:gd name="connsiteX531" fmla="*/ 1781346 w 2912642"/>
                <a:gd name="connsiteY531" fmla="*/ 4713835 h 5353941"/>
                <a:gd name="connsiteX532" fmla="*/ 1770011 w 2912642"/>
                <a:gd name="connsiteY532" fmla="*/ 4758127 h 5353941"/>
                <a:gd name="connsiteX533" fmla="*/ 1810778 w 2912642"/>
                <a:gd name="connsiteY533" fmla="*/ 4770223 h 5353941"/>
                <a:gd name="connsiteX534" fmla="*/ 1954130 w 2912642"/>
                <a:gd name="connsiteY534" fmla="*/ 4857186 h 5353941"/>
                <a:gd name="connsiteX535" fmla="*/ 2012042 w 2912642"/>
                <a:gd name="connsiteY535" fmla="*/ 4879571 h 5353941"/>
                <a:gd name="connsiteX536" fmla="*/ 2064048 w 2912642"/>
                <a:gd name="connsiteY536" fmla="*/ 4821468 h 5353941"/>
                <a:gd name="connsiteX537" fmla="*/ 2081765 w 2912642"/>
                <a:gd name="connsiteY537" fmla="*/ 4772795 h 5353941"/>
                <a:gd name="connsiteX538" fmla="*/ 2159489 w 2912642"/>
                <a:gd name="connsiteY538" fmla="*/ 4787083 h 5353941"/>
                <a:gd name="connsiteX539" fmla="*/ 2161108 w 2912642"/>
                <a:gd name="connsiteY539" fmla="*/ 4803180 h 5353941"/>
                <a:gd name="connsiteX540" fmla="*/ 2193588 w 2912642"/>
                <a:gd name="connsiteY540" fmla="*/ 4761936 h 5353941"/>
                <a:gd name="connsiteX541" fmla="*/ 2195112 w 2912642"/>
                <a:gd name="connsiteY541" fmla="*/ 4552386 h 5353941"/>
                <a:gd name="connsiteX542" fmla="*/ 2093957 w 2912642"/>
                <a:gd name="connsiteY542" fmla="*/ 4564293 h 5353941"/>
                <a:gd name="connsiteX543" fmla="*/ 1649806 w 2912642"/>
                <a:gd name="connsiteY543" fmla="*/ 4596963 h 5353941"/>
                <a:gd name="connsiteX544" fmla="*/ 1620755 w 2912642"/>
                <a:gd name="connsiteY544" fmla="*/ 4622681 h 5353941"/>
                <a:gd name="connsiteX545" fmla="*/ 1619421 w 2912642"/>
                <a:gd name="connsiteY545" fmla="*/ 4774414 h 5353941"/>
                <a:gd name="connsiteX546" fmla="*/ 941051 w 2912642"/>
                <a:gd name="connsiteY546" fmla="*/ 5069308 h 5353941"/>
                <a:gd name="connsiteX547" fmla="*/ 998772 w 2912642"/>
                <a:gd name="connsiteY547" fmla="*/ 5176845 h 5353941"/>
                <a:gd name="connsiteX548" fmla="*/ 1221181 w 2912642"/>
                <a:gd name="connsiteY548" fmla="*/ 5333818 h 5353941"/>
                <a:gd name="connsiteX549" fmla="*/ 1355960 w 2912642"/>
                <a:gd name="connsiteY549" fmla="*/ 5205802 h 5353941"/>
                <a:gd name="connsiteX550" fmla="*/ 1303858 w 2912642"/>
                <a:gd name="connsiteY550" fmla="*/ 5050354 h 5353941"/>
                <a:gd name="connsiteX551" fmla="*/ 1259091 w 2912642"/>
                <a:gd name="connsiteY551" fmla="*/ 5031304 h 5353941"/>
                <a:gd name="connsiteX552" fmla="*/ 941051 w 2912642"/>
                <a:gd name="connsiteY552" fmla="*/ 5069404 h 5353941"/>
                <a:gd name="connsiteX553" fmla="*/ 1440256 w 2912642"/>
                <a:gd name="connsiteY553" fmla="*/ 413393 h 5353941"/>
                <a:gd name="connsiteX554" fmla="*/ 1534077 w 2912642"/>
                <a:gd name="connsiteY554" fmla="*/ 982607 h 5353941"/>
                <a:gd name="connsiteX555" fmla="*/ 1719719 w 2912642"/>
                <a:gd name="connsiteY555" fmla="*/ 967557 h 5353941"/>
                <a:gd name="connsiteX556" fmla="*/ 1577130 w 2912642"/>
                <a:gd name="connsiteY556" fmla="*/ 556268 h 5353941"/>
                <a:gd name="connsiteX557" fmla="*/ 1440256 w 2912642"/>
                <a:gd name="connsiteY557" fmla="*/ 413393 h 5353941"/>
                <a:gd name="connsiteX558" fmla="*/ 422034 w 2912642"/>
                <a:gd name="connsiteY558" fmla="*/ 821730 h 5353941"/>
                <a:gd name="connsiteX559" fmla="*/ 270491 w 2912642"/>
                <a:gd name="connsiteY559" fmla="*/ 40680 h 5353941"/>
                <a:gd name="connsiteX560" fmla="*/ 182766 w 2912642"/>
                <a:gd name="connsiteY560" fmla="*/ 107355 h 5353941"/>
                <a:gd name="connsiteX561" fmla="*/ 197910 w 2912642"/>
                <a:gd name="connsiteY561" fmla="*/ 399677 h 5353941"/>
                <a:gd name="connsiteX562" fmla="*/ 297256 w 2912642"/>
                <a:gd name="connsiteY562" fmla="*/ 739243 h 5353941"/>
                <a:gd name="connsiteX563" fmla="*/ 421748 w 2912642"/>
                <a:gd name="connsiteY563" fmla="*/ 821539 h 5353941"/>
                <a:gd name="connsiteX564" fmla="*/ 2497150 w 2912642"/>
                <a:gd name="connsiteY564" fmla="*/ 823920 h 5353941"/>
                <a:gd name="connsiteX565" fmla="*/ 2606116 w 2912642"/>
                <a:gd name="connsiteY565" fmla="*/ 771152 h 5353941"/>
                <a:gd name="connsiteX566" fmla="*/ 2737752 w 2912642"/>
                <a:gd name="connsiteY566" fmla="*/ 160123 h 5353941"/>
                <a:gd name="connsiteX567" fmla="*/ 2635453 w 2912642"/>
                <a:gd name="connsiteY567" fmla="*/ 54586 h 5353941"/>
                <a:gd name="connsiteX568" fmla="*/ 2496864 w 2912642"/>
                <a:gd name="connsiteY568" fmla="*/ 823730 h 5353941"/>
                <a:gd name="connsiteX569" fmla="*/ 2059381 w 2912642"/>
                <a:gd name="connsiteY569" fmla="*/ 5037209 h 5353941"/>
                <a:gd name="connsiteX570" fmla="*/ 2044427 w 2912642"/>
                <a:gd name="connsiteY570" fmla="*/ 5035495 h 5353941"/>
                <a:gd name="connsiteX571" fmla="*/ 1728197 w 2912642"/>
                <a:gd name="connsiteY571" fmla="*/ 5033209 h 5353941"/>
                <a:gd name="connsiteX572" fmla="*/ 1688382 w 2912642"/>
                <a:gd name="connsiteY572" fmla="*/ 5057497 h 5353941"/>
                <a:gd name="connsiteX573" fmla="*/ 1673809 w 2912642"/>
                <a:gd name="connsiteY573" fmla="*/ 5174369 h 5353941"/>
                <a:gd name="connsiteX574" fmla="*/ 1828685 w 2912642"/>
                <a:gd name="connsiteY574" fmla="*/ 5277811 h 5353941"/>
                <a:gd name="connsiteX575" fmla="*/ 2059381 w 2912642"/>
                <a:gd name="connsiteY575" fmla="*/ 5037209 h 5353941"/>
                <a:gd name="connsiteX576" fmla="*/ 1345577 w 2912642"/>
                <a:gd name="connsiteY576" fmla="*/ 427109 h 5353941"/>
                <a:gd name="connsiteX577" fmla="*/ 1333481 w 2912642"/>
                <a:gd name="connsiteY577" fmla="*/ 424251 h 5353941"/>
                <a:gd name="connsiteX578" fmla="*/ 1181938 w 2912642"/>
                <a:gd name="connsiteY578" fmla="*/ 989274 h 5353941"/>
                <a:gd name="connsiteX579" fmla="*/ 1345577 w 2912642"/>
                <a:gd name="connsiteY579" fmla="*/ 989274 h 5353941"/>
                <a:gd name="connsiteX580" fmla="*/ 1619612 w 2912642"/>
                <a:gd name="connsiteY580" fmla="*/ 4870046 h 5353941"/>
                <a:gd name="connsiteX581" fmla="*/ 1620374 w 2912642"/>
                <a:gd name="connsiteY581" fmla="*/ 4944245 h 5353941"/>
                <a:gd name="connsiteX582" fmla="*/ 1638852 w 2912642"/>
                <a:gd name="connsiteY582" fmla="*/ 4978154 h 5353941"/>
                <a:gd name="connsiteX583" fmla="*/ 1726196 w 2912642"/>
                <a:gd name="connsiteY583" fmla="*/ 5013111 h 5353941"/>
                <a:gd name="connsiteX584" fmla="*/ 2055190 w 2912642"/>
                <a:gd name="connsiteY584" fmla="*/ 5009206 h 5353941"/>
                <a:gd name="connsiteX585" fmla="*/ 2189778 w 2912642"/>
                <a:gd name="connsiteY585" fmla="*/ 4815277 h 5353941"/>
                <a:gd name="connsiteX586" fmla="*/ 1619707 w 2912642"/>
                <a:gd name="connsiteY586" fmla="*/ 4869664 h 5353941"/>
                <a:gd name="connsiteX587" fmla="*/ 809987 w 2912642"/>
                <a:gd name="connsiteY587" fmla="*/ 4909002 h 5353941"/>
                <a:gd name="connsiteX588" fmla="*/ 842848 w 2912642"/>
                <a:gd name="connsiteY588" fmla="*/ 5009396 h 5353941"/>
                <a:gd name="connsiteX589" fmla="*/ 987057 w 2912642"/>
                <a:gd name="connsiteY589" fmla="*/ 5052068 h 5353941"/>
                <a:gd name="connsiteX590" fmla="*/ 1358532 w 2912642"/>
                <a:gd name="connsiteY590" fmla="*/ 4986917 h 5353941"/>
                <a:gd name="connsiteX591" fmla="*/ 1425207 w 2912642"/>
                <a:gd name="connsiteY591" fmla="*/ 4852995 h 5353941"/>
                <a:gd name="connsiteX592" fmla="*/ 809796 w 2912642"/>
                <a:gd name="connsiteY592" fmla="*/ 4908622 h 5353941"/>
                <a:gd name="connsiteX593" fmla="*/ 1381963 w 2912642"/>
                <a:gd name="connsiteY593" fmla="*/ 410821 h 5353941"/>
                <a:gd name="connsiteX594" fmla="*/ 1368628 w 2912642"/>
                <a:gd name="connsiteY594" fmla="*/ 419775 h 5353941"/>
                <a:gd name="connsiteX595" fmla="*/ 1368628 w 2912642"/>
                <a:gd name="connsiteY595" fmla="*/ 993656 h 5353941"/>
                <a:gd name="connsiteX596" fmla="*/ 1501216 w 2912642"/>
                <a:gd name="connsiteY596" fmla="*/ 984131 h 5353941"/>
                <a:gd name="connsiteX597" fmla="*/ 1411300 w 2912642"/>
                <a:gd name="connsiteY597" fmla="*/ 431681 h 5353941"/>
                <a:gd name="connsiteX598" fmla="*/ 1381772 w 2912642"/>
                <a:gd name="connsiteY598" fmla="*/ 410440 h 5353941"/>
                <a:gd name="connsiteX599" fmla="*/ 347453 w 2912642"/>
                <a:gd name="connsiteY599" fmla="*/ 494165 h 5353941"/>
                <a:gd name="connsiteX600" fmla="*/ 741502 w 2912642"/>
                <a:gd name="connsiteY600" fmla="*/ 198890 h 5353941"/>
                <a:gd name="connsiteX601" fmla="*/ 699783 w 2912642"/>
                <a:gd name="connsiteY601" fmla="*/ 132215 h 5353941"/>
                <a:gd name="connsiteX602" fmla="*/ 604533 w 2912642"/>
                <a:gd name="connsiteY602" fmla="*/ 113736 h 5353941"/>
                <a:gd name="connsiteX603" fmla="*/ 352501 w 2912642"/>
                <a:gd name="connsiteY603" fmla="*/ 339288 h 5353941"/>
                <a:gd name="connsiteX604" fmla="*/ 347262 w 2912642"/>
                <a:gd name="connsiteY604" fmla="*/ 493784 h 5353941"/>
                <a:gd name="connsiteX605" fmla="*/ 2181587 w 2912642"/>
                <a:gd name="connsiteY605" fmla="*/ 203652 h 5353941"/>
                <a:gd name="connsiteX606" fmla="*/ 2395423 w 2912642"/>
                <a:gd name="connsiteY606" fmla="*/ 327477 h 5353941"/>
                <a:gd name="connsiteX607" fmla="*/ 2571826 w 2912642"/>
                <a:gd name="connsiteY607" fmla="*/ 491879 h 5353941"/>
                <a:gd name="connsiteX608" fmla="*/ 2555824 w 2912642"/>
                <a:gd name="connsiteY608" fmla="*/ 336812 h 5353941"/>
                <a:gd name="connsiteX609" fmla="*/ 2361419 w 2912642"/>
                <a:gd name="connsiteY609" fmla="*/ 159933 h 5353941"/>
                <a:gd name="connsiteX610" fmla="*/ 2181396 w 2912642"/>
                <a:gd name="connsiteY610" fmla="*/ 203271 h 5353941"/>
                <a:gd name="connsiteX611" fmla="*/ 163906 w 2912642"/>
                <a:gd name="connsiteY611" fmla="*/ 107259 h 5353941"/>
                <a:gd name="connsiteX612" fmla="*/ 91325 w 2912642"/>
                <a:gd name="connsiteY612" fmla="*/ 242705 h 5353941"/>
                <a:gd name="connsiteX613" fmla="*/ 163049 w 2912642"/>
                <a:gd name="connsiteY613" fmla="*/ 659995 h 5353941"/>
                <a:gd name="connsiteX614" fmla="*/ 297542 w 2912642"/>
                <a:gd name="connsiteY614" fmla="*/ 784392 h 5353941"/>
                <a:gd name="connsiteX615" fmla="*/ 163906 w 2912642"/>
                <a:gd name="connsiteY615" fmla="*/ 107259 h 5353941"/>
                <a:gd name="connsiteX616" fmla="*/ 2618689 w 2912642"/>
                <a:gd name="connsiteY616" fmla="*/ 794393 h 5353941"/>
                <a:gd name="connsiteX617" fmla="*/ 2754611 w 2912642"/>
                <a:gd name="connsiteY617" fmla="*/ 665424 h 5353941"/>
                <a:gd name="connsiteX618" fmla="*/ 2824239 w 2912642"/>
                <a:gd name="connsiteY618" fmla="*/ 220321 h 5353941"/>
                <a:gd name="connsiteX619" fmla="*/ 2755182 w 2912642"/>
                <a:gd name="connsiteY619" fmla="*/ 120690 h 5353941"/>
                <a:gd name="connsiteX620" fmla="*/ 2618689 w 2912642"/>
                <a:gd name="connsiteY620" fmla="*/ 794393 h 5353941"/>
                <a:gd name="connsiteX621" fmla="*/ 1818589 w 2912642"/>
                <a:gd name="connsiteY621" fmla="*/ 937268 h 5353941"/>
                <a:gd name="connsiteX622" fmla="*/ 1516456 w 2912642"/>
                <a:gd name="connsiteY622" fmla="*/ 435777 h 5353941"/>
                <a:gd name="connsiteX623" fmla="*/ 1730387 w 2912642"/>
                <a:gd name="connsiteY623" fmla="*/ 955746 h 5353941"/>
                <a:gd name="connsiteX624" fmla="*/ 1287856 w 2912642"/>
                <a:gd name="connsiteY624" fmla="*/ 457589 h 5353941"/>
                <a:gd name="connsiteX625" fmla="*/ 1277664 w 2912642"/>
                <a:gd name="connsiteY625" fmla="*/ 447111 h 5353941"/>
                <a:gd name="connsiteX626" fmla="*/ 1170603 w 2912642"/>
                <a:gd name="connsiteY626" fmla="*/ 569889 h 5353941"/>
                <a:gd name="connsiteX627" fmla="*/ 1065828 w 2912642"/>
                <a:gd name="connsiteY627" fmla="*/ 948793 h 5353941"/>
                <a:gd name="connsiteX628" fmla="*/ 1097261 w 2912642"/>
                <a:gd name="connsiteY628" fmla="*/ 996418 h 5353941"/>
                <a:gd name="connsiteX629" fmla="*/ 1162412 w 2912642"/>
                <a:gd name="connsiteY629" fmla="*/ 952794 h 5353941"/>
                <a:gd name="connsiteX630" fmla="*/ 1211370 w 2912642"/>
                <a:gd name="connsiteY630" fmla="*/ 674473 h 5353941"/>
                <a:gd name="connsiteX631" fmla="*/ 1287856 w 2912642"/>
                <a:gd name="connsiteY631" fmla="*/ 457589 h 5353941"/>
                <a:gd name="connsiteX632" fmla="*/ 2458860 w 2912642"/>
                <a:gd name="connsiteY632" fmla="*/ 2001687 h 5353941"/>
                <a:gd name="connsiteX633" fmla="*/ 2465241 w 2912642"/>
                <a:gd name="connsiteY633" fmla="*/ 2006830 h 5353941"/>
                <a:gd name="connsiteX634" fmla="*/ 2419902 w 2912642"/>
                <a:gd name="connsiteY634" fmla="*/ 2081602 h 5353941"/>
                <a:gd name="connsiteX635" fmla="*/ 2419902 w 2912642"/>
                <a:gd name="connsiteY635" fmla="*/ 2115987 h 5353941"/>
                <a:gd name="connsiteX636" fmla="*/ 2452192 w 2912642"/>
                <a:gd name="connsiteY636" fmla="*/ 2107033 h 5353941"/>
                <a:gd name="connsiteX637" fmla="*/ 2532202 w 2912642"/>
                <a:gd name="connsiteY637" fmla="*/ 2008069 h 5353941"/>
                <a:gd name="connsiteX638" fmla="*/ 2526487 w 2912642"/>
                <a:gd name="connsiteY638" fmla="*/ 1950919 h 5353941"/>
                <a:gd name="connsiteX639" fmla="*/ 2381421 w 2912642"/>
                <a:gd name="connsiteY639" fmla="*/ 1854049 h 5353941"/>
                <a:gd name="connsiteX640" fmla="*/ 2280647 w 2912642"/>
                <a:gd name="connsiteY640" fmla="*/ 1880338 h 5353941"/>
                <a:gd name="connsiteX641" fmla="*/ 2234927 w 2912642"/>
                <a:gd name="connsiteY641" fmla="*/ 2008830 h 5353941"/>
                <a:gd name="connsiteX642" fmla="*/ 2339702 w 2912642"/>
                <a:gd name="connsiteY642" fmla="*/ 1908532 h 5353941"/>
                <a:gd name="connsiteX643" fmla="*/ 2345703 w 2912642"/>
                <a:gd name="connsiteY643" fmla="*/ 1915295 h 5353941"/>
                <a:gd name="connsiteX644" fmla="*/ 2273408 w 2912642"/>
                <a:gd name="connsiteY644" fmla="*/ 2020070 h 5353941"/>
                <a:gd name="connsiteX645" fmla="*/ 2291886 w 2912642"/>
                <a:gd name="connsiteY645" fmla="*/ 2037310 h 5353941"/>
                <a:gd name="connsiteX646" fmla="*/ 2403900 w 2912642"/>
                <a:gd name="connsiteY646" fmla="*/ 1950538 h 5353941"/>
                <a:gd name="connsiteX647" fmla="*/ 2355323 w 2912642"/>
                <a:gd name="connsiteY647" fmla="*/ 2050169 h 5353941"/>
                <a:gd name="connsiteX648" fmla="*/ 2372182 w 2912642"/>
                <a:gd name="connsiteY648" fmla="*/ 2063885 h 5353941"/>
                <a:gd name="connsiteX649" fmla="*/ 2458764 w 2912642"/>
                <a:gd name="connsiteY649" fmla="*/ 2001687 h 5353941"/>
                <a:gd name="connsiteX650" fmla="*/ 1342434 w 2912642"/>
                <a:gd name="connsiteY650" fmla="*/ 2605572 h 5353941"/>
                <a:gd name="connsiteX651" fmla="*/ 1273950 w 2912642"/>
                <a:gd name="connsiteY651" fmla="*/ 2586522 h 5353941"/>
                <a:gd name="connsiteX652" fmla="*/ 1216800 w 2912642"/>
                <a:gd name="connsiteY652" fmla="*/ 2645577 h 5353941"/>
                <a:gd name="connsiteX653" fmla="*/ 1298334 w 2912642"/>
                <a:gd name="connsiteY653" fmla="*/ 2790452 h 5353941"/>
                <a:gd name="connsiteX654" fmla="*/ 1509884 w 2912642"/>
                <a:gd name="connsiteY654" fmla="*/ 2568329 h 5353941"/>
                <a:gd name="connsiteX655" fmla="*/ 1287570 w 2912642"/>
                <a:gd name="connsiteY655" fmla="*/ 2550708 h 5353941"/>
                <a:gd name="connsiteX656" fmla="*/ 1344720 w 2912642"/>
                <a:gd name="connsiteY656" fmla="*/ 2611001 h 5353941"/>
                <a:gd name="connsiteX657" fmla="*/ 1323765 w 2912642"/>
                <a:gd name="connsiteY657" fmla="*/ 2665484 h 5353941"/>
                <a:gd name="connsiteX658" fmla="*/ 1281569 w 2912642"/>
                <a:gd name="connsiteY658" fmla="*/ 2664627 h 5353941"/>
                <a:gd name="connsiteX659" fmla="*/ 1272044 w 2912642"/>
                <a:gd name="connsiteY659" fmla="*/ 2627384 h 5353941"/>
                <a:gd name="connsiteX660" fmla="*/ 1326432 w 2912642"/>
                <a:gd name="connsiteY660" fmla="*/ 2618716 h 5353941"/>
                <a:gd name="connsiteX661" fmla="*/ 1342339 w 2912642"/>
                <a:gd name="connsiteY661" fmla="*/ 2605572 h 5353941"/>
                <a:gd name="connsiteX662" fmla="*/ 634822 w 2912642"/>
                <a:gd name="connsiteY662" fmla="*/ 67445 h 5353941"/>
                <a:gd name="connsiteX663" fmla="*/ 499948 w 2912642"/>
                <a:gd name="connsiteY663" fmla="*/ 40013 h 5353941"/>
                <a:gd name="connsiteX664" fmla="*/ 309448 w 2912642"/>
                <a:gd name="connsiteY664" fmla="*/ 220988 h 5353941"/>
                <a:gd name="connsiteX665" fmla="*/ 310210 w 2912642"/>
                <a:gd name="connsiteY665" fmla="*/ 376341 h 5353941"/>
                <a:gd name="connsiteX666" fmla="*/ 634727 w 2912642"/>
                <a:gd name="connsiteY666" fmla="*/ 67445 h 5353941"/>
                <a:gd name="connsiteX667" fmla="*/ 2606497 w 2912642"/>
                <a:gd name="connsiteY667" fmla="*/ 384151 h 5353941"/>
                <a:gd name="connsiteX668" fmla="*/ 2598306 w 2912642"/>
                <a:gd name="connsiteY668" fmla="*/ 214892 h 5353941"/>
                <a:gd name="connsiteX669" fmla="*/ 2478481 w 2912642"/>
                <a:gd name="connsiteY669" fmla="*/ 84304 h 5353941"/>
                <a:gd name="connsiteX670" fmla="*/ 2291601 w 2912642"/>
                <a:gd name="connsiteY670" fmla="*/ 84304 h 5353941"/>
                <a:gd name="connsiteX671" fmla="*/ 2606497 w 2912642"/>
                <a:gd name="connsiteY671" fmla="*/ 384151 h 5353941"/>
                <a:gd name="connsiteX672" fmla="*/ 394983 w 2912642"/>
                <a:gd name="connsiteY672" fmla="*/ 453398 h 5353941"/>
                <a:gd name="connsiteX673" fmla="*/ 356216 w 2912642"/>
                <a:gd name="connsiteY673" fmla="*/ 541885 h 5353941"/>
                <a:gd name="connsiteX674" fmla="*/ 443084 w 2912642"/>
                <a:gd name="connsiteY674" fmla="*/ 809633 h 5353941"/>
                <a:gd name="connsiteX675" fmla="*/ 513474 w 2912642"/>
                <a:gd name="connsiteY675" fmla="*/ 834017 h 5353941"/>
                <a:gd name="connsiteX676" fmla="*/ 533762 w 2912642"/>
                <a:gd name="connsiteY676" fmla="*/ 820587 h 5353941"/>
                <a:gd name="connsiteX677" fmla="*/ 527666 w 2912642"/>
                <a:gd name="connsiteY677" fmla="*/ 723241 h 5353941"/>
                <a:gd name="connsiteX678" fmla="*/ 394983 w 2912642"/>
                <a:gd name="connsiteY678" fmla="*/ 453398 h 5353941"/>
                <a:gd name="connsiteX679" fmla="*/ 2515629 w 2912642"/>
                <a:gd name="connsiteY679" fmla="*/ 467304 h 5353941"/>
                <a:gd name="connsiteX680" fmla="*/ 2407901 w 2912642"/>
                <a:gd name="connsiteY680" fmla="*/ 693047 h 5353941"/>
                <a:gd name="connsiteX681" fmla="*/ 2385231 w 2912642"/>
                <a:gd name="connsiteY681" fmla="*/ 835922 h 5353941"/>
                <a:gd name="connsiteX682" fmla="*/ 2493150 w 2912642"/>
                <a:gd name="connsiteY682" fmla="*/ 774867 h 5353941"/>
                <a:gd name="connsiteX683" fmla="*/ 2549252 w 2912642"/>
                <a:gd name="connsiteY683" fmla="*/ 610179 h 5353941"/>
                <a:gd name="connsiteX684" fmla="*/ 2515629 w 2912642"/>
                <a:gd name="connsiteY684" fmla="*/ 467304 h 5353941"/>
                <a:gd name="connsiteX685" fmla="*/ 2357323 w 2912642"/>
                <a:gd name="connsiteY685" fmla="*/ 859068 h 5353941"/>
                <a:gd name="connsiteX686" fmla="*/ 2364181 w 2912642"/>
                <a:gd name="connsiteY686" fmla="*/ 813443 h 5353941"/>
                <a:gd name="connsiteX687" fmla="*/ 2359323 w 2912642"/>
                <a:gd name="connsiteY687" fmla="*/ 690285 h 5353941"/>
                <a:gd name="connsiteX688" fmla="*/ 2204828 w 2912642"/>
                <a:gd name="connsiteY688" fmla="*/ 294426 h 5353941"/>
                <a:gd name="connsiteX689" fmla="*/ 2128628 w 2912642"/>
                <a:gd name="connsiteY689" fmla="*/ 274137 h 5353941"/>
                <a:gd name="connsiteX690" fmla="*/ 2276456 w 2912642"/>
                <a:gd name="connsiteY690" fmla="*/ 552172 h 5353941"/>
                <a:gd name="connsiteX691" fmla="*/ 2357323 w 2912642"/>
                <a:gd name="connsiteY691" fmla="*/ 859068 h 5353941"/>
                <a:gd name="connsiteX692" fmla="*/ 620344 w 2912642"/>
                <a:gd name="connsiteY692" fmla="*/ 3629986 h 5353941"/>
                <a:gd name="connsiteX693" fmla="*/ 614915 w 2912642"/>
                <a:gd name="connsiteY693" fmla="*/ 3635415 h 5353941"/>
                <a:gd name="connsiteX694" fmla="*/ 691686 w 2912642"/>
                <a:gd name="connsiteY694" fmla="*/ 3755144 h 5353941"/>
                <a:gd name="connsiteX695" fmla="*/ 797318 w 2912642"/>
                <a:gd name="connsiteY695" fmla="*/ 3821248 h 5353941"/>
                <a:gd name="connsiteX696" fmla="*/ 875900 w 2912642"/>
                <a:gd name="connsiteY696" fmla="*/ 3792673 h 5353941"/>
                <a:gd name="connsiteX697" fmla="*/ 900284 w 2912642"/>
                <a:gd name="connsiteY697" fmla="*/ 3727902 h 5353941"/>
                <a:gd name="connsiteX698" fmla="*/ 886282 w 2912642"/>
                <a:gd name="connsiteY698" fmla="*/ 3723426 h 5353941"/>
                <a:gd name="connsiteX699" fmla="*/ 844943 w 2912642"/>
                <a:gd name="connsiteY699" fmla="*/ 3771718 h 5353941"/>
                <a:gd name="connsiteX700" fmla="*/ 838371 w 2912642"/>
                <a:gd name="connsiteY700" fmla="*/ 3765812 h 5353941"/>
                <a:gd name="connsiteX701" fmla="*/ 860088 w 2912642"/>
                <a:gd name="connsiteY701" fmla="*/ 3702280 h 5353941"/>
                <a:gd name="connsiteX702" fmla="*/ 844943 w 2912642"/>
                <a:gd name="connsiteY702" fmla="*/ 3692755 h 5353941"/>
                <a:gd name="connsiteX703" fmla="*/ 815035 w 2912642"/>
                <a:gd name="connsiteY703" fmla="*/ 3742381 h 5353941"/>
                <a:gd name="connsiteX704" fmla="*/ 809129 w 2912642"/>
                <a:gd name="connsiteY704" fmla="*/ 3733903 h 5353941"/>
                <a:gd name="connsiteX705" fmla="*/ 822560 w 2912642"/>
                <a:gd name="connsiteY705" fmla="*/ 3664085 h 5353941"/>
                <a:gd name="connsiteX706" fmla="*/ 807701 w 2912642"/>
                <a:gd name="connsiteY706" fmla="*/ 3659323 h 5353941"/>
                <a:gd name="connsiteX707" fmla="*/ 763409 w 2912642"/>
                <a:gd name="connsiteY707" fmla="*/ 3711900 h 5353941"/>
                <a:gd name="connsiteX708" fmla="*/ 780078 w 2912642"/>
                <a:gd name="connsiteY708" fmla="*/ 3653227 h 5353941"/>
                <a:gd name="connsiteX709" fmla="*/ 765791 w 2912642"/>
                <a:gd name="connsiteY709" fmla="*/ 3604077 h 5353941"/>
                <a:gd name="connsiteX710" fmla="*/ 731120 w 2912642"/>
                <a:gd name="connsiteY710" fmla="*/ 3627890 h 5353941"/>
                <a:gd name="connsiteX711" fmla="*/ 685781 w 2912642"/>
                <a:gd name="connsiteY711" fmla="*/ 3684373 h 5353941"/>
                <a:gd name="connsiteX712" fmla="*/ 67418 w 2912642"/>
                <a:gd name="connsiteY712" fmla="*/ 241943 h 5353941"/>
                <a:gd name="connsiteX713" fmla="*/ 172193 w 2912642"/>
                <a:gd name="connsiteY713" fmla="*/ 731814 h 5353941"/>
                <a:gd name="connsiteX714" fmla="*/ 67418 w 2912642"/>
                <a:gd name="connsiteY714" fmla="*/ 241943 h 5353941"/>
                <a:gd name="connsiteX715" fmla="*/ 2845575 w 2912642"/>
                <a:gd name="connsiteY715" fmla="*/ 249849 h 5353941"/>
                <a:gd name="connsiteX716" fmla="*/ 2739847 w 2912642"/>
                <a:gd name="connsiteY716" fmla="*/ 746768 h 5353941"/>
                <a:gd name="connsiteX717" fmla="*/ 2845575 w 2912642"/>
                <a:gd name="connsiteY717" fmla="*/ 249658 h 5353941"/>
                <a:gd name="connsiteX718" fmla="*/ 528047 w 2912642"/>
                <a:gd name="connsiteY718" fmla="*/ 682855 h 5353941"/>
                <a:gd name="connsiteX719" fmla="*/ 492900 w 2912642"/>
                <a:gd name="connsiteY719" fmla="*/ 355386 h 5353941"/>
                <a:gd name="connsiteX720" fmla="*/ 432511 w 2912642"/>
                <a:gd name="connsiteY720" fmla="*/ 445587 h 5353941"/>
                <a:gd name="connsiteX721" fmla="*/ 528047 w 2912642"/>
                <a:gd name="connsiteY721" fmla="*/ 682665 h 5353941"/>
                <a:gd name="connsiteX722" fmla="*/ 582816 w 2912642"/>
                <a:gd name="connsiteY722" fmla="*/ 845733 h 5353941"/>
                <a:gd name="connsiteX723" fmla="*/ 788936 w 2912642"/>
                <a:gd name="connsiteY723" fmla="*/ 266136 h 5353941"/>
                <a:gd name="connsiteX724" fmla="*/ 607961 w 2912642"/>
                <a:gd name="connsiteY724" fmla="*/ 437586 h 5353941"/>
                <a:gd name="connsiteX725" fmla="*/ 583006 w 2912642"/>
                <a:gd name="connsiteY725" fmla="*/ 845542 h 5353941"/>
                <a:gd name="connsiteX726" fmla="*/ 2387613 w 2912642"/>
                <a:gd name="connsiteY726" fmla="*/ 692380 h 5353941"/>
                <a:gd name="connsiteX727" fmla="*/ 2446096 w 2912642"/>
                <a:gd name="connsiteY727" fmla="*/ 586557 h 5353941"/>
                <a:gd name="connsiteX728" fmla="*/ 2464575 w 2912642"/>
                <a:gd name="connsiteY728" fmla="*/ 538170 h 5353941"/>
                <a:gd name="connsiteX729" fmla="*/ 2415426 w 2912642"/>
                <a:gd name="connsiteY729" fmla="*/ 377198 h 5353941"/>
                <a:gd name="connsiteX730" fmla="*/ 2387613 w 2912642"/>
                <a:gd name="connsiteY730" fmla="*/ 692190 h 5353941"/>
                <a:gd name="connsiteX731" fmla="*/ 693877 w 2912642"/>
                <a:gd name="connsiteY731" fmla="*/ 1318268 h 5353941"/>
                <a:gd name="connsiteX732" fmla="*/ 716356 w 2912642"/>
                <a:gd name="connsiteY732" fmla="*/ 1190252 h 5353941"/>
                <a:gd name="connsiteX733" fmla="*/ 676542 w 2912642"/>
                <a:gd name="connsiteY733" fmla="*/ 1129578 h 5353941"/>
                <a:gd name="connsiteX734" fmla="*/ 584625 w 2912642"/>
                <a:gd name="connsiteY734" fmla="*/ 1162344 h 5353941"/>
                <a:gd name="connsiteX735" fmla="*/ 693877 w 2912642"/>
                <a:gd name="connsiteY735" fmla="*/ 1318268 h 5353941"/>
                <a:gd name="connsiteX736" fmla="*/ 2221687 w 2912642"/>
                <a:gd name="connsiteY736" fmla="*/ 1251593 h 5353941"/>
                <a:gd name="connsiteX737" fmla="*/ 2307412 w 2912642"/>
                <a:gd name="connsiteY737" fmla="*/ 1108718 h 5353941"/>
                <a:gd name="connsiteX738" fmla="*/ 2238927 w 2912642"/>
                <a:gd name="connsiteY738" fmla="*/ 1043091 h 5353941"/>
                <a:gd name="connsiteX739" fmla="*/ 2179777 w 2912642"/>
                <a:gd name="connsiteY739" fmla="*/ 1119291 h 5353941"/>
                <a:gd name="connsiteX740" fmla="*/ 2221306 w 2912642"/>
                <a:gd name="connsiteY740" fmla="*/ 1251593 h 5353941"/>
                <a:gd name="connsiteX741" fmla="*/ 1829733 w 2912642"/>
                <a:gd name="connsiteY741" fmla="*/ 4900620 h 5353941"/>
                <a:gd name="connsiteX742" fmla="*/ 1649235 w 2912642"/>
                <a:gd name="connsiteY742" fmla="*/ 4797274 h 5353941"/>
                <a:gd name="connsiteX743" fmla="*/ 1621993 w 2912642"/>
                <a:gd name="connsiteY743" fmla="*/ 4816991 h 5353941"/>
                <a:gd name="connsiteX744" fmla="*/ 1638471 w 2912642"/>
                <a:gd name="connsiteY744" fmla="*/ 4851948 h 5353941"/>
                <a:gd name="connsiteX745" fmla="*/ 1829733 w 2912642"/>
                <a:gd name="connsiteY745" fmla="*/ 4900620 h 5353941"/>
                <a:gd name="connsiteX746" fmla="*/ 2561825 w 2912642"/>
                <a:gd name="connsiteY746" fmla="*/ 1263690 h 5353941"/>
                <a:gd name="connsiteX747" fmla="*/ 2469528 w 2912642"/>
                <a:gd name="connsiteY747" fmla="*/ 1102336 h 5353941"/>
                <a:gd name="connsiteX748" fmla="*/ 2390280 w 2912642"/>
                <a:gd name="connsiteY748" fmla="*/ 970605 h 5353941"/>
                <a:gd name="connsiteX749" fmla="*/ 2354085 w 2912642"/>
                <a:gd name="connsiteY749" fmla="*/ 874308 h 5353941"/>
                <a:gd name="connsiteX750" fmla="*/ 2340940 w 2912642"/>
                <a:gd name="connsiteY750" fmla="*/ 878975 h 5353941"/>
                <a:gd name="connsiteX751" fmla="*/ 2382088 w 2912642"/>
                <a:gd name="connsiteY751" fmla="*/ 1002800 h 5353941"/>
                <a:gd name="connsiteX752" fmla="*/ 2505913 w 2912642"/>
                <a:gd name="connsiteY752" fmla="*/ 1267119 h 5353941"/>
                <a:gd name="connsiteX753" fmla="*/ 2561825 w 2912642"/>
                <a:gd name="connsiteY753" fmla="*/ 1263690 h 5353941"/>
                <a:gd name="connsiteX754" fmla="*/ 1813731 w 2912642"/>
                <a:gd name="connsiteY754" fmla="*/ 1834428 h 5353941"/>
                <a:gd name="connsiteX755" fmla="*/ 1787252 w 2912642"/>
                <a:gd name="connsiteY755" fmla="*/ 1823950 h 5353941"/>
                <a:gd name="connsiteX756" fmla="*/ 1485309 w 2912642"/>
                <a:gd name="connsiteY756" fmla="*/ 1954824 h 5353941"/>
                <a:gd name="connsiteX757" fmla="*/ 1454639 w 2912642"/>
                <a:gd name="connsiteY757" fmla="*/ 2022642 h 5353941"/>
                <a:gd name="connsiteX758" fmla="*/ 1448638 w 2912642"/>
                <a:gd name="connsiteY758" fmla="*/ 2124083 h 5353941"/>
                <a:gd name="connsiteX759" fmla="*/ 1451495 w 2912642"/>
                <a:gd name="connsiteY759" fmla="*/ 2155420 h 5353941"/>
                <a:gd name="connsiteX760" fmla="*/ 1481404 w 2912642"/>
                <a:gd name="connsiteY760" fmla="*/ 2141514 h 5353941"/>
                <a:gd name="connsiteX761" fmla="*/ 1485881 w 2912642"/>
                <a:gd name="connsiteY761" fmla="*/ 2072362 h 5353941"/>
                <a:gd name="connsiteX762" fmla="*/ 1551889 w 2912642"/>
                <a:gd name="connsiteY762" fmla="*/ 1946728 h 5353941"/>
                <a:gd name="connsiteX763" fmla="*/ 1761439 w 2912642"/>
                <a:gd name="connsiteY763" fmla="*/ 1859859 h 5353941"/>
                <a:gd name="connsiteX764" fmla="*/ 1813731 w 2912642"/>
                <a:gd name="connsiteY764" fmla="*/ 1834428 h 5353941"/>
                <a:gd name="connsiteX765" fmla="*/ 348501 w 2912642"/>
                <a:gd name="connsiteY765" fmla="*/ 1252164 h 5353941"/>
                <a:gd name="connsiteX766" fmla="*/ 418033 w 2912642"/>
                <a:gd name="connsiteY766" fmla="*/ 1250355 h 5353941"/>
                <a:gd name="connsiteX767" fmla="*/ 543763 w 2912642"/>
                <a:gd name="connsiteY767" fmla="*/ 966605 h 5353941"/>
                <a:gd name="connsiteX768" fmla="*/ 572338 w 2912642"/>
                <a:gd name="connsiteY768" fmla="*/ 871355 h 5353941"/>
                <a:gd name="connsiteX769" fmla="*/ 559289 w 2912642"/>
                <a:gd name="connsiteY769" fmla="*/ 867259 h 5353941"/>
                <a:gd name="connsiteX770" fmla="*/ 542906 w 2912642"/>
                <a:gd name="connsiteY770" fmla="*/ 912884 h 5353941"/>
                <a:gd name="connsiteX771" fmla="*/ 473183 w 2912642"/>
                <a:gd name="connsiteY771" fmla="*/ 1066617 h 5353941"/>
                <a:gd name="connsiteX772" fmla="*/ 348501 w 2912642"/>
                <a:gd name="connsiteY772" fmla="*/ 1252164 h 5353941"/>
                <a:gd name="connsiteX773" fmla="*/ 2621356 w 2912642"/>
                <a:gd name="connsiteY773" fmla="*/ 191079 h 5353941"/>
                <a:gd name="connsiteX774" fmla="*/ 2620213 w 2912642"/>
                <a:gd name="connsiteY774" fmla="*/ 70779 h 5353941"/>
                <a:gd name="connsiteX775" fmla="*/ 2596210 w 2912642"/>
                <a:gd name="connsiteY775" fmla="*/ 35917 h 5353941"/>
                <a:gd name="connsiteX776" fmla="*/ 2440476 w 2912642"/>
                <a:gd name="connsiteY776" fmla="*/ 21153 h 5353941"/>
                <a:gd name="connsiteX777" fmla="*/ 1146886 w 2912642"/>
                <a:gd name="connsiteY777" fmla="*/ 2479461 h 5353941"/>
                <a:gd name="connsiteX778" fmla="*/ 1143743 w 2912642"/>
                <a:gd name="connsiteY778" fmla="*/ 2457172 h 5353941"/>
                <a:gd name="connsiteX779" fmla="*/ 1099356 w 2912642"/>
                <a:gd name="connsiteY779" fmla="*/ 2462316 h 5353941"/>
                <a:gd name="connsiteX780" fmla="*/ 823703 w 2912642"/>
                <a:gd name="connsiteY780" fmla="*/ 2639957 h 5353941"/>
                <a:gd name="connsiteX781" fmla="*/ 787032 w 2912642"/>
                <a:gd name="connsiteY781" fmla="*/ 2676152 h 5353941"/>
                <a:gd name="connsiteX782" fmla="*/ 798366 w 2912642"/>
                <a:gd name="connsiteY782" fmla="*/ 2687773 h 5353941"/>
                <a:gd name="connsiteX783" fmla="*/ 1146981 w 2912642"/>
                <a:gd name="connsiteY783" fmla="*/ 2479461 h 5353941"/>
                <a:gd name="connsiteX784" fmla="*/ 462515 w 2912642"/>
                <a:gd name="connsiteY784" fmla="*/ 24963 h 5353941"/>
                <a:gd name="connsiteX785" fmla="*/ 323831 w 2912642"/>
                <a:gd name="connsiteY785" fmla="*/ 26011 h 5353941"/>
                <a:gd name="connsiteX786" fmla="*/ 297923 w 2912642"/>
                <a:gd name="connsiteY786" fmla="*/ 47823 h 5353941"/>
                <a:gd name="connsiteX787" fmla="*/ 296684 w 2912642"/>
                <a:gd name="connsiteY787" fmla="*/ 180602 h 5353941"/>
                <a:gd name="connsiteX788" fmla="*/ 567290 w 2912642"/>
                <a:gd name="connsiteY788" fmla="*/ 488736 h 5353941"/>
                <a:gd name="connsiteX789" fmla="*/ 621677 w 2912642"/>
                <a:gd name="connsiteY789" fmla="*/ 368911 h 5353941"/>
                <a:gd name="connsiteX790" fmla="*/ 613772 w 2912642"/>
                <a:gd name="connsiteY790" fmla="*/ 281567 h 5353941"/>
                <a:gd name="connsiteX791" fmla="*/ 515093 w 2912642"/>
                <a:gd name="connsiteY791" fmla="*/ 342432 h 5353941"/>
                <a:gd name="connsiteX792" fmla="*/ 2347608 w 2912642"/>
                <a:gd name="connsiteY792" fmla="*/ 494165 h 5353941"/>
                <a:gd name="connsiteX793" fmla="*/ 2400948 w 2912642"/>
                <a:gd name="connsiteY793" fmla="*/ 349575 h 5353941"/>
                <a:gd name="connsiteX794" fmla="*/ 2289695 w 2912642"/>
                <a:gd name="connsiteY794" fmla="*/ 283758 h 5353941"/>
                <a:gd name="connsiteX795" fmla="*/ 2284362 w 2912642"/>
                <a:gd name="connsiteY795" fmla="*/ 358719 h 5353941"/>
                <a:gd name="connsiteX796" fmla="*/ 2348084 w 2912642"/>
                <a:gd name="connsiteY796" fmla="*/ 494165 h 5353941"/>
                <a:gd name="connsiteX797" fmla="*/ 1432065 w 2912642"/>
                <a:gd name="connsiteY797" fmla="*/ 2214952 h 5353941"/>
                <a:gd name="connsiteX798" fmla="*/ 1422540 w 2912642"/>
                <a:gd name="connsiteY798" fmla="*/ 2197425 h 5353941"/>
                <a:gd name="connsiteX799" fmla="*/ 1387678 w 2912642"/>
                <a:gd name="connsiteY799" fmla="*/ 2206950 h 5353941"/>
                <a:gd name="connsiteX800" fmla="*/ 1193559 w 2912642"/>
                <a:gd name="connsiteY800" fmla="*/ 2380877 h 5353941"/>
                <a:gd name="connsiteX801" fmla="*/ 1181271 w 2912642"/>
                <a:gd name="connsiteY801" fmla="*/ 2427454 h 5353941"/>
                <a:gd name="connsiteX802" fmla="*/ 1194225 w 2912642"/>
                <a:gd name="connsiteY802" fmla="*/ 2430979 h 5353941"/>
                <a:gd name="connsiteX803" fmla="*/ 1100023 w 2912642"/>
                <a:gd name="connsiteY803" fmla="*/ 1849287 h 5353941"/>
                <a:gd name="connsiteX804" fmla="*/ 1433398 w 2912642"/>
                <a:gd name="connsiteY804" fmla="*/ 1990352 h 5353941"/>
                <a:gd name="connsiteX805" fmla="*/ 1100499 w 2912642"/>
                <a:gd name="connsiteY805" fmla="*/ 1849287 h 5353941"/>
                <a:gd name="connsiteX806" fmla="*/ 1961940 w 2912642"/>
                <a:gd name="connsiteY806" fmla="*/ 4895001 h 5353941"/>
                <a:gd name="connsiteX807" fmla="*/ 1772774 w 2912642"/>
                <a:gd name="connsiteY807" fmla="*/ 4779177 h 5353941"/>
                <a:gd name="connsiteX808" fmla="*/ 1869071 w 2912642"/>
                <a:gd name="connsiteY808" fmla="*/ 4903859 h 5353941"/>
                <a:gd name="connsiteX809" fmla="*/ 883425 w 2912642"/>
                <a:gd name="connsiteY809" fmla="*/ 4807276 h 5353941"/>
                <a:gd name="connsiteX810" fmla="*/ 805796 w 2912642"/>
                <a:gd name="connsiteY810" fmla="*/ 4652876 h 5353941"/>
                <a:gd name="connsiteX811" fmla="*/ 805796 w 2912642"/>
                <a:gd name="connsiteY811" fmla="*/ 4783558 h 5353941"/>
                <a:gd name="connsiteX812" fmla="*/ 883901 w 2912642"/>
                <a:gd name="connsiteY812" fmla="*/ 4807276 h 5353941"/>
                <a:gd name="connsiteX813" fmla="*/ 516521 w 2912642"/>
                <a:gd name="connsiteY813" fmla="*/ 2696440 h 5353941"/>
                <a:gd name="connsiteX814" fmla="*/ 589388 w 2912642"/>
                <a:gd name="connsiteY814" fmla="*/ 2612906 h 5353941"/>
                <a:gd name="connsiteX815" fmla="*/ 534333 w 2912642"/>
                <a:gd name="connsiteY815" fmla="*/ 2522895 h 5353941"/>
                <a:gd name="connsiteX816" fmla="*/ 499186 w 2912642"/>
                <a:gd name="connsiteY816" fmla="*/ 2611382 h 5353941"/>
                <a:gd name="connsiteX817" fmla="*/ 516998 w 2912642"/>
                <a:gd name="connsiteY817" fmla="*/ 2696440 h 5353941"/>
                <a:gd name="connsiteX818" fmla="*/ 697496 w 2912642"/>
                <a:gd name="connsiteY818" fmla="*/ 3658941 h 5353941"/>
                <a:gd name="connsiteX819" fmla="*/ 696544 w 2912642"/>
                <a:gd name="connsiteY819" fmla="*/ 3617603 h 5353941"/>
                <a:gd name="connsiteX820" fmla="*/ 558527 w 2912642"/>
                <a:gd name="connsiteY820" fmla="*/ 3486444 h 5353941"/>
                <a:gd name="connsiteX821" fmla="*/ 697306 w 2912642"/>
                <a:gd name="connsiteY821" fmla="*/ 3658941 h 5353941"/>
                <a:gd name="connsiteX822" fmla="*/ 481469 w 2912642"/>
                <a:gd name="connsiteY822" fmla="*/ 865354 h 5353941"/>
                <a:gd name="connsiteX823" fmla="*/ 319544 w 2912642"/>
                <a:gd name="connsiteY823" fmla="*/ 951079 h 5353941"/>
                <a:gd name="connsiteX824" fmla="*/ 2597544 w 2912642"/>
                <a:gd name="connsiteY824" fmla="*/ 959747 h 5353941"/>
                <a:gd name="connsiteX825" fmla="*/ 2431428 w 2912642"/>
                <a:gd name="connsiteY825" fmla="*/ 870783 h 5353941"/>
                <a:gd name="connsiteX826" fmla="*/ 883043 w 2912642"/>
                <a:gd name="connsiteY826" fmla="*/ 4839375 h 5353941"/>
                <a:gd name="connsiteX827" fmla="*/ 806272 w 2912642"/>
                <a:gd name="connsiteY827" fmla="*/ 4815277 h 5353941"/>
                <a:gd name="connsiteX828" fmla="*/ 876662 w 2912642"/>
                <a:gd name="connsiteY828" fmla="*/ 4909193 h 5353941"/>
                <a:gd name="connsiteX829" fmla="*/ 883234 w 2912642"/>
                <a:gd name="connsiteY829" fmla="*/ 4839375 h 5353941"/>
                <a:gd name="connsiteX830" fmla="*/ 2413806 w 2912642"/>
                <a:gd name="connsiteY830" fmla="*/ 894596 h 5353941"/>
                <a:gd name="connsiteX831" fmla="*/ 2523820 w 2912642"/>
                <a:gd name="connsiteY831" fmla="*/ 1033470 h 5353941"/>
                <a:gd name="connsiteX832" fmla="*/ 2413997 w 2912642"/>
                <a:gd name="connsiteY832" fmla="*/ 894596 h 5353941"/>
                <a:gd name="connsiteX833" fmla="*/ 2516581 w 2912642"/>
                <a:gd name="connsiteY833" fmla="*/ 2051121 h 5353941"/>
                <a:gd name="connsiteX834" fmla="*/ 2634024 w 2912642"/>
                <a:gd name="connsiteY834" fmla="*/ 2124655 h 5353941"/>
                <a:gd name="connsiteX835" fmla="*/ 2666028 w 2912642"/>
                <a:gd name="connsiteY835" fmla="*/ 2119511 h 5353941"/>
                <a:gd name="connsiteX836" fmla="*/ 2654408 w 2912642"/>
                <a:gd name="connsiteY836" fmla="*/ 2086745 h 5353941"/>
                <a:gd name="connsiteX837" fmla="*/ 2556015 w 2912642"/>
                <a:gd name="connsiteY837" fmla="*/ 2042168 h 5353941"/>
                <a:gd name="connsiteX838" fmla="*/ 2516581 w 2912642"/>
                <a:gd name="connsiteY838" fmla="*/ 2051121 h 5353941"/>
                <a:gd name="connsiteX839" fmla="*/ 508806 w 2912642"/>
                <a:gd name="connsiteY839" fmla="*/ 884023 h 5353941"/>
                <a:gd name="connsiteX840" fmla="*/ 397650 w 2912642"/>
                <a:gd name="connsiteY840" fmla="*/ 1034613 h 5353941"/>
                <a:gd name="connsiteX841" fmla="*/ 421557 w 2912642"/>
                <a:gd name="connsiteY841" fmla="*/ 1019469 h 5353941"/>
                <a:gd name="connsiteX842" fmla="*/ 508806 w 2912642"/>
                <a:gd name="connsiteY842" fmla="*/ 884023 h 5353941"/>
                <a:gd name="connsiteX843" fmla="*/ 415461 w 2912642"/>
                <a:gd name="connsiteY843" fmla="*/ 1062522 h 5353941"/>
                <a:gd name="connsiteX844" fmla="*/ 456038 w 2912642"/>
                <a:gd name="connsiteY844" fmla="*/ 1061760 h 5353941"/>
                <a:gd name="connsiteX845" fmla="*/ 526427 w 2912642"/>
                <a:gd name="connsiteY845" fmla="*/ 921361 h 5353941"/>
                <a:gd name="connsiteX846" fmla="*/ 511759 w 2912642"/>
                <a:gd name="connsiteY846" fmla="*/ 913360 h 5353941"/>
                <a:gd name="connsiteX847" fmla="*/ 2495817 w 2912642"/>
                <a:gd name="connsiteY847" fmla="*/ 1062522 h 5353941"/>
                <a:gd name="connsiteX848" fmla="*/ 2400567 w 2912642"/>
                <a:gd name="connsiteY848" fmla="*/ 917646 h 5353941"/>
                <a:gd name="connsiteX849" fmla="*/ 2495817 w 2912642"/>
                <a:gd name="connsiteY849" fmla="*/ 1062903 h 5353941"/>
                <a:gd name="connsiteX850" fmla="*/ 986009 w 2912642"/>
                <a:gd name="connsiteY850" fmla="*/ 3863920 h 5353941"/>
                <a:gd name="connsiteX851" fmla="*/ 942289 w 2912642"/>
                <a:gd name="connsiteY851" fmla="*/ 3838297 h 5353941"/>
                <a:gd name="connsiteX852" fmla="*/ 883425 w 2912642"/>
                <a:gd name="connsiteY852" fmla="*/ 3814009 h 5353941"/>
                <a:gd name="connsiteX853" fmla="*/ 917524 w 2912642"/>
                <a:gd name="connsiteY853" fmla="*/ 3871159 h 5353941"/>
                <a:gd name="connsiteX854" fmla="*/ 986009 w 2912642"/>
                <a:gd name="connsiteY854" fmla="*/ 3863920 h 5353941"/>
                <a:gd name="connsiteX855" fmla="*/ 2244357 w 2912642"/>
                <a:gd name="connsiteY855" fmla="*/ 1891197 h 5353941"/>
                <a:gd name="connsiteX856" fmla="*/ 2246547 w 2912642"/>
                <a:gd name="connsiteY856" fmla="*/ 1876528 h 5353941"/>
                <a:gd name="connsiteX857" fmla="*/ 2124342 w 2912642"/>
                <a:gd name="connsiteY857" fmla="*/ 1820997 h 5353941"/>
                <a:gd name="connsiteX858" fmla="*/ 2097291 w 2912642"/>
                <a:gd name="connsiteY858" fmla="*/ 1826808 h 5353941"/>
                <a:gd name="connsiteX859" fmla="*/ 2113388 w 2912642"/>
                <a:gd name="connsiteY859" fmla="*/ 1848525 h 5353941"/>
                <a:gd name="connsiteX860" fmla="*/ 2218163 w 2912642"/>
                <a:gd name="connsiteY860" fmla="*/ 1890816 h 5353941"/>
                <a:gd name="connsiteX861" fmla="*/ 2244357 w 2912642"/>
                <a:gd name="connsiteY861" fmla="*/ 1891197 h 5353941"/>
                <a:gd name="connsiteX862" fmla="*/ 1451686 w 2912642"/>
                <a:gd name="connsiteY862" fmla="*/ 1958729 h 5353941"/>
                <a:gd name="connsiteX863" fmla="*/ 1518361 w 2912642"/>
                <a:gd name="connsiteY863" fmla="*/ 1900817 h 5353941"/>
                <a:gd name="connsiteX864" fmla="*/ 1378248 w 2912642"/>
                <a:gd name="connsiteY864" fmla="*/ 1900817 h 5353941"/>
                <a:gd name="connsiteX865" fmla="*/ 655682 w 2912642"/>
                <a:gd name="connsiteY865" fmla="*/ 314619 h 5353941"/>
                <a:gd name="connsiteX866" fmla="*/ 749884 w 2912642"/>
                <a:gd name="connsiteY866" fmla="*/ 231180 h 5353941"/>
                <a:gd name="connsiteX867" fmla="*/ 743788 w 2912642"/>
                <a:gd name="connsiteY867" fmla="*/ 219464 h 5353941"/>
                <a:gd name="connsiteX868" fmla="*/ 636441 w 2912642"/>
                <a:gd name="connsiteY868" fmla="*/ 268518 h 5353941"/>
                <a:gd name="connsiteX869" fmla="*/ 655682 w 2912642"/>
                <a:gd name="connsiteY869" fmla="*/ 314619 h 5353941"/>
                <a:gd name="connsiteX870" fmla="*/ 2255882 w 2912642"/>
                <a:gd name="connsiteY870" fmla="*/ 319191 h 5353941"/>
                <a:gd name="connsiteX871" fmla="*/ 2156536 w 2912642"/>
                <a:gd name="connsiteY871" fmla="*/ 230227 h 5353941"/>
                <a:gd name="connsiteX872" fmla="*/ 1654092 w 2912642"/>
                <a:gd name="connsiteY872" fmla="*/ 3799150 h 5353941"/>
                <a:gd name="connsiteX873" fmla="*/ 1647139 w 2912642"/>
                <a:gd name="connsiteY873" fmla="*/ 3810008 h 5353941"/>
                <a:gd name="connsiteX874" fmla="*/ 1695717 w 2912642"/>
                <a:gd name="connsiteY874" fmla="*/ 3834297 h 5353941"/>
                <a:gd name="connsiteX875" fmla="*/ 1740960 w 2912642"/>
                <a:gd name="connsiteY875" fmla="*/ 3801626 h 5353941"/>
                <a:gd name="connsiteX876" fmla="*/ 1730578 w 2912642"/>
                <a:gd name="connsiteY876" fmla="*/ 3747715 h 5353941"/>
                <a:gd name="connsiteX877" fmla="*/ 1654092 w 2912642"/>
                <a:gd name="connsiteY877" fmla="*/ 3799150 h 5353941"/>
                <a:gd name="connsiteX878" fmla="*/ 873042 w 2912642"/>
                <a:gd name="connsiteY878" fmla="*/ 4313023 h 5353941"/>
                <a:gd name="connsiteX879" fmla="*/ 864755 w 2912642"/>
                <a:gd name="connsiteY879" fmla="*/ 4320453 h 5353941"/>
                <a:gd name="connsiteX880" fmla="*/ 855897 w 2912642"/>
                <a:gd name="connsiteY880" fmla="*/ 4369221 h 5353941"/>
                <a:gd name="connsiteX881" fmla="*/ 804653 w 2912642"/>
                <a:gd name="connsiteY881" fmla="*/ 4384556 h 5353941"/>
                <a:gd name="connsiteX882" fmla="*/ 857135 w 2912642"/>
                <a:gd name="connsiteY882" fmla="*/ 4403606 h 5353941"/>
                <a:gd name="connsiteX883" fmla="*/ 889140 w 2912642"/>
                <a:gd name="connsiteY883" fmla="*/ 4369507 h 5353941"/>
                <a:gd name="connsiteX884" fmla="*/ 872661 w 2912642"/>
                <a:gd name="connsiteY884" fmla="*/ 4313023 h 5353941"/>
                <a:gd name="connsiteX885" fmla="*/ 979246 w 2912642"/>
                <a:gd name="connsiteY885" fmla="*/ 4815277 h 5353941"/>
                <a:gd name="connsiteX886" fmla="*/ 966387 w 2912642"/>
                <a:gd name="connsiteY886" fmla="*/ 4872427 h 5353941"/>
                <a:gd name="connsiteX887" fmla="*/ 913143 w 2912642"/>
                <a:gd name="connsiteY887" fmla="*/ 4879285 h 5353941"/>
                <a:gd name="connsiteX888" fmla="*/ 989343 w 2912642"/>
                <a:gd name="connsiteY888" fmla="*/ 4891572 h 5353941"/>
                <a:gd name="connsiteX889" fmla="*/ 978865 w 2912642"/>
                <a:gd name="connsiteY889" fmla="*/ 4815277 h 5353941"/>
                <a:gd name="connsiteX890" fmla="*/ 2478481 w 2912642"/>
                <a:gd name="connsiteY890" fmla="*/ 4277495 h 5353941"/>
                <a:gd name="connsiteX891" fmla="*/ 2475243 w 2912642"/>
                <a:gd name="connsiteY891" fmla="*/ 4292354 h 5353941"/>
                <a:gd name="connsiteX892" fmla="*/ 2531345 w 2912642"/>
                <a:gd name="connsiteY892" fmla="*/ 4301879 h 5353941"/>
                <a:gd name="connsiteX893" fmla="*/ 2562492 w 2912642"/>
                <a:gd name="connsiteY893" fmla="*/ 4261969 h 5353941"/>
                <a:gd name="connsiteX894" fmla="*/ 2546109 w 2912642"/>
                <a:gd name="connsiteY894" fmla="*/ 4213773 h 5353941"/>
                <a:gd name="connsiteX895" fmla="*/ 2478481 w 2912642"/>
                <a:gd name="connsiteY895" fmla="*/ 4277495 h 5353941"/>
                <a:gd name="connsiteX896" fmla="*/ 491566 w 2912642"/>
                <a:gd name="connsiteY896" fmla="*/ 3237842 h 5353941"/>
                <a:gd name="connsiteX897" fmla="*/ 548716 w 2912642"/>
                <a:gd name="connsiteY897" fmla="*/ 3246414 h 5353941"/>
                <a:gd name="connsiteX898" fmla="*/ 582816 w 2912642"/>
                <a:gd name="connsiteY898" fmla="*/ 3201646 h 5353941"/>
                <a:gd name="connsiteX899" fmla="*/ 565290 w 2912642"/>
                <a:gd name="connsiteY899" fmla="*/ 3162879 h 5353941"/>
                <a:gd name="connsiteX900" fmla="*/ 491947 w 2912642"/>
                <a:gd name="connsiteY900" fmla="*/ 3237842 h 5353941"/>
                <a:gd name="connsiteX901" fmla="*/ 507568 w 2912642"/>
                <a:gd name="connsiteY901" fmla="*/ 4069850 h 5353941"/>
                <a:gd name="connsiteX902" fmla="*/ 560336 w 2912642"/>
                <a:gd name="connsiteY902" fmla="*/ 4024226 h 5353941"/>
                <a:gd name="connsiteX903" fmla="*/ 515093 w 2912642"/>
                <a:gd name="connsiteY903" fmla="*/ 3982601 h 5353941"/>
                <a:gd name="connsiteX904" fmla="*/ 507949 w 2912642"/>
                <a:gd name="connsiteY904" fmla="*/ 4069850 h 5353941"/>
                <a:gd name="connsiteX905" fmla="*/ 2252167 w 2912642"/>
                <a:gd name="connsiteY905" fmla="*/ 1866908 h 5353941"/>
                <a:gd name="connsiteX906" fmla="*/ 2257025 w 2912642"/>
                <a:gd name="connsiteY906" fmla="*/ 1785088 h 5353941"/>
                <a:gd name="connsiteX907" fmla="*/ 2252167 w 2912642"/>
                <a:gd name="connsiteY907" fmla="*/ 1866908 h 5353941"/>
                <a:gd name="connsiteX908" fmla="*/ 321164 w 2912642"/>
                <a:gd name="connsiteY908" fmla="*/ 966986 h 5353941"/>
                <a:gd name="connsiteX909" fmla="*/ 410222 w 2912642"/>
                <a:gd name="connsiteY909" fmla="*/ 928029 h 535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</a:cxnLst>
              <a:rect l="l" t="t" r="r" b="b"/>
              <a:pathLst>
                <a:path w="2912642" h="5353941">
                  <a:moveTo>
                    <a:pt x="2340273" y="970510"/>
                  </a:moveTo>
                  <a:cubicBezTo>
                    <a:pt x="2334749" y="1028517"/>
                    <a:pt x="2335892" y="1088334"/>
                    <a:pt x="2321223" y="1143961"/>
                  </a:cubicBezTo>
                  <a:cubicBezTo>
                    <a:pt x="2311698" y="1181108"/>
                    <a:pt x="2282171" y="1214541"/>
                    <a:pt x="2256644" y="1245497"/>
                  </a:cubicBezTo>
                  <a:cubicBezTo>
                    <a:pt x="2242452" y="1262832"/>
                    <a:pt x="2238070" y="1271786"/>
                    <a:pt x="2248929" y="1293598"/>
                  </a:cubicBezTo>
                  <a:cubicBezTo>
                    <a:pt x="2304936" y="1406565"/>
                    <a:pt x="2283981" y="1568775"/>
                    <a:pt x="2195017" y="1656215"/>
                  </a:cubicBezTo>
                  <a:cubicBezTo>
                    <a:pt x="2123770" y="1726319"/>
                    <a:pt x="2030806" y="1760990"/>
                    <a:pt x="1933556" y="1782707"/>
                  </a:cubicBezTo>
                  <a:cubicBezTo>
                    <a:pt x="1895456" y="1791375"/>
                    <a:pt x="1858403" y="1803948"/>
                    <a:pt x="1825637" y="1813282"/>
                  </a:cubicBezTo>
                  <a:cubicBezTo>
                    <a:pt x="1831162" y="1893769"/>
                    <a:pt x="1873262" y="1928916"/>
                    <a:pt x="1946034" y="1936631"/>
                  </a:cubicBezTo>
                  <a:cubicBezTo>
                    <a:pt x="1972894" y="1939393"/>
                    <a:pt x="1998040" y="1958062"/>
                    <a:pt x="2028520" y="1971588"/>
                  </a:cubicBezTo>
                  <a:cubicBezTo>
                    <a:pt x="2046522" y="1927773"/>
                    <a:pt x="2101863" y="1902436"/>
                    <a:pt x="2076145" y="1839571"/>
                  </a:cubicBezTo>
                  <a:cubicBezTo>
                    <a:pt x="2065763" y="1813949"/>
                    <a:pt x="2095671" y="1791946"/>
                    <a:pt x="2123770" y="1802043"/>
                  </a:cubicBezTo>
                  <a:cubicBezTo>
                    <a:pt x="2156155" y="1813663"/>
                    <a:pt x="2187207" y="1828998"/>
                    <a:pt x="2212448" y="1840143"/>
                  </a:cubicBezTo>
                  <a:cubicBezTo>
                    <a:pt x="2233022" y="1815187"/>
                    <a:pt x="2248071" y="1784707"/>
                    <a:pt x="2272265" y="1772611"/>
                  </a:cubicBezTo>
                  <a:cubicBezTo>
                    <a:pt x="2284171" y="1766705"/>
                    <a:pt x="2313127" y="1794804"/>
                    <a:pt x="2326938" y="1814902"/>
                  </a:cubicBezTo>
                  <a:cubicBezTo>
                    <a:pt x="2415807" y="1828237"/>
                    <a:pt x="2482958" y="1891578"/>
                    <a:pt x="2552586" y="1949775"/>
                  </a:cubicBezTo>
                  <a:cubicBezTo>
                    <a:pt x="2557310" y="1954119"/>
                    <a:pt x="2560263" y="1960053"/>
                    <a:pt x="2560872" y="1966444"/>
                  </a:cubicBezTo>
                  <a:cubicBezTo>
                    <a:pt x="2563539" y="2024642"/>
                    <a:pt x="2598972" y="2050074"/>
                    <a:pt x="2650884" y="2064171"/>
                  </a:cubicBezTo>
                  <a:cubicBezTo>
                    <a:pt x="2667267" y="2068647"/>
                    <a:pt x="2690603" y="2089317"/>
                    <a:pt x="2690508" y="2102271"/>
                  </a:cubicBezTo>
                  <a:cubicBezTo>
                    <a:pt x="2690508" y="2117987"/>
                    <a:pt x="2671458" y="2141895"/>
                    <a:pt x="2655932" y="2147896"/>
                  </a:cubicBezTo>
                  <a:cubicBezTo>
                    <a:pt x="2606211" y="2166946"/>
                    <a:pt x="2596972" y="2205046"/>
                    <a:pt x="2596972" y="2249908"/>
                  </a:cubicBezTo>
                  <a:cubicBezTo>
                    <a:pt x="2596972" y="2395831"/>
                    <a:pt x="2600115" y="2541945"/>
                    <a:pt x="2596020" y="2688058"/>
                  </a:cubicBezTo>
                  <a:cubicBezTo>
                    <a:pt x="2594153" y="2756105"/>
                    <a:pt x="2584571" y="2823723"/>
                    <a:pt x="2567445" y="2889607"/>
                  </a:cubicBezTo>
                  <a:cubicBezTo>
                    <a:pt x="2532202" y="3024481"/>
                    <a:pt x="2463241" y="3070582"/>
                    <a:pt x="2313318" y="3064963"/>
                  </a:cubicBezTo>
                  <a:cubicBezTo>
                    <a:pt x="2320652" y="3100491"/>
                    <a:pt x="2324271" y="3135924"/>
                    <a:pt x="2335225" y="3168785"/>
                  </a:cubicBezTo>
                  <a:cubicBezTo>
                    <a:pt x="2363229" y="3252510"/>
                    <a:pt x="2398090" y="3334139"/>
                    <a:pt x="2423522" y="3418531"/>
                  </a:cubicBezTo>
                  <a:cubicBezTo>
                    <a:pt x="2454478" y="3521210"/>
                    <a:pt x="2479053" y="3625699"/>
                    <a:pt x="2505342" y="3729712"/>
                  </a:cubicBezTo>
                  <a:cubicBezTo>
                    <a:pt x="2552967" y="3918879"/>
                    <a:pt x="2587352" y="4109760"/>
                    <a:pt x="2582780" y="4306165"/>
                  </a:cubicBezTo>
                  <a:cubicBezTo>
                    <a:pt x="2582656" y="4356839"/>
                    <a:pt x="2585199" y="4407492"/>
                    <a:pt x="2590400" y="4457899"/>
                  </a:cubicBezTo>
                  <a:cubicBezTo>
                    <a:pt x="2593353" y="4493427"/>
                    <a:pt x="2583923" y="4516668"/>
                    <a:pt x="2545156" y="4521716"/>
                  </a:cubicBezTo>
                  <a:cubicBezTo>
                    <a:pt x="2481148" y="4530098"/>
                    <a:pt x="2417426" y="4541242"/>
                    <a:pt x="2353227" y="4547148"/>
                  </a:cubicBezTo>
                  <a:cubicBezTo>
                    <a:pt x="2309603" y="4551053"/>
                    <a:pt x="2265312" y="4547815"/>
                    <a:pt x="2210924" y="4547815"/>
                  </a:cubicBezTo>
                  <a:cubicBezTo>
                    <a:pt x="2210924" y="4620586"/>
                    <a:pt x="2210924" y="4684593"/>
                    <a:pt x="2210924" y="4748506"/>
                  </a:cubicBezTo>
                  <a:cubicBezTo>
                    <a:pt x="2210924" y="4797560"/>
                    <a:pt x="2213972" y="4846518"/>
                    <a:pt x="2213210" y="4895477"/>
                  </a:cubicBezTo>
                  <a:cubicBezTo>
                    <a:pt x="2212448" y="4942245"/>
                    <a:pt x="2180253" y="4971677"/>
                    <a:pt x="2143868" y="4989965"/>
                  </a:cubicBezTo>
                  <a:cubicBezTo>
                    <a:pt x="2099862" y="5012444"/>
                    <a:pt x="2075097" y="5047115"/>
                    <a:pt x="2055476" y="5089501"/>
                  </a:cubicBezTo>
                  <a:cubicBezTo>
                    <a:pt x="2007851" y="5191990"/>
                    <a:pt x="1932222" y="5263237"/>
                    <a:pt x="1824018" y="5300670"/>
                  </a:cubicBezTo>
                  <a:cubicBezTo>
                    <a:pt x="1746104" y="5327531"/>
                    <a:pt x="1651997" y="5266381"/>
                    <a:pt x="1652568" y="5181418"/>
                  </a:cubicBezTo>
                  <a:cubicBezTo>
                    <a:pt x="1652568" y="5127221"/>
                    <a:pt x="1663617" y="5073213"/>
                    <a:pt x="1670380" y="5012825"/>
                  </a:cubicBezTo>
                  <a:cubicBezTo>
                    <a:pt x="1573606" y="5003300"/>
                    <a:pt x="1597990" y="4924624"/>
                    <a:pt x="1598276" y="4857568"/>
                  </a:cubicBezTo>
                  <a:cubicBezTo>
                    <a:pt x="1598276" y="4773843"/>
                    <a:pt x="1598276" y="4690118"/>
                    <a:pt x="1598276" y="4604012"/>
                  </a:cubicBezTo>
                  <a:lnTo>
                    <a:pt x="1447876" y="4604012"/>
                  </a:lnTo>
                  <a:cubicBezTo>
                    <a:pt x="1447876" y="4702691"/>
                    <a:pt x="1444542" y="4799275"/>
                    <a:pt x="1449114" y="4895382"/>
                  </a:cubicBezTo>
                  <a:cubicBezTo>
                    <a:pt x="1451781" y="4949960"/>
                    <a:pt x="1434255" y="4982250"/>
                    <a:pt x="1383011" y="4998823"/>
                  </a:cubicBezTo>
                  <a:cubicBezTo>
                    <a:pt x="1360322" y="5007234"/>
                    <a:pt x="1338072" y="5016769"/>
                    <a:pt x="1316336" y="5027398"/>
                  </a:cubicBezTo>
                  <a:cubicBezTo>
                    <a:pt x="1350245" y="5096169"/>
                    <a:pt x="1387869" y="5164558"/>
                    <a:pt x="1373486" y="5245712"/>
                  </a:cubicBezTo>
                  <a:cubicBezTo>
                    <a:pt x="1361199" y="5314292"/>
                    <a:pt x="1282903" y="5363060"/>
                    <a:pt x="1213561" y="5352296"/>
                  </a:cubicBezTo>
                  <a:cubicBezTo>
                    <a:pt x="1096689" y="5334199"/>
                    <a:pt x="1020203" y="5268000"/>
                    <a:pt x="971531" y="5163415"/>
                  </a:cubicBezTo>
                  <a:cubicBezTo>
                    <a:pt x="957539" y="5131592"/>
                    <a:pt x="940032" y="5101427"/>
                    <a:pt x="919334" y="5073499"/>
                  </a:cubicBezTo>
                  <a:cubicBezTo>
                    <a:pt x="904932" y="5057812"/>
                    <a:pt x="886206" y="5046734"/>
                    <a:pt x="865518" y="5041686"/>
                  </a:cubicBezTo>
                  <a:cubicBezTo>
                    <a:pt x="808368" y="5025684"/>
                    <a:pt x="789318" y="4985298"/>
                    <a:pt x="788175" y="4931767"/>
                  </a:cubicBezTo>
                  <a:cubicBezTo>
                    <a:pt x="786365" y="4836517"/>
                    <a:pt x="784079" y="4741267"/>
                    <a:pt x="784555" y="4646017"/>
                  </a:cubicBezTo>
                  <a:cubicBezTo>
                    <a:pt x="784555" y="4615061"/>
                    <a:pt x="775887" y="4606870"/>
                    <a:pt x="744169" y="4605251"/>
                  </a:cubicBezTo>
                  <a:cubicBezTo>
                    <a:pt x="639699" y="4599288"/>
                    <a:pt x="537553" y="4571999"/>
                    <a:pt x="444036" y="4525050"/>
                  </a:cubicBezTo>
                  <a:cubicBezTo>
                    <a:pt x="429749" y="4518097"/>
                    <a:pt x="421367" y="4482187"/>
                    <a:pt x="423653" y="4461042"/>
                  </a:cubicBezTo>
                  <a:cubicBezTo>
                    <a:pt x="436988" y="4338645"/>
                    <a:pt x="450418" y="4215963"/>
                    <a:pt x="471278" y="4094710"/>
                  </a:cubicBezTo>
                  <a:cubicBezTo>
                    <a:pt x="492233" y="3974981"/>
                    <a:pt x="523475" y="3857157"/>
                    <a:pt x="547478" y="3737904"/>
                  </a:cubicBezTo>
                  <a:cubicBezTo>
                    <a:pt x="550107" y="3717901"/>
                    <a:pt x="544573" y="3697689"/>
                    <a:pt x="532143" y="3681802"/>
                  </a:cubicBezTo>
                  <a:cubicBezTo>
                    <a:pt x="448132" y="3584647"/>
                    <a:pt x="372027" y="3479872"/>
                    <a:pt x="354406" y="3351665"/>
                  </a:cubicBezTo>
                  <a:cubicBezTo>
                    <a:pt x="331260" y="3183168"/>
                    <a:pt x="332879" y="3012765"/>
                    <a:pt x="393840" y="2849412"/>
                  </a:cubicBezTo>
                  <a:cubicBezTo>
                    <a:pt x="450132" y="2698250"/>
                    <a:pt x="504139" y="2545850"/>
                    <a:pt x="567861" y="2397831"/>
                  </a:cubicBezTo>
                  <a:cubicBezTo>
                    <a:pt x="618563" y="2279369"/>
                    <a:pt x="694763" y="2173537"/>
                    <a:pt x="791032" y="2087888"/>
                  </a:cubicBezTo>
                  <a:cubicBezTo>
                    <a:pt x="848849" y="2036644"/>
                    <a:pt x="922382" y="1998734"/>
                    <a:pt x="994867" y="1970159"/>
                  </a:cubicBezTo>
                  <a:cubicBezTo>
                    <a:pt x="1042492" y="1951109"/>
                    <a:pt x="1076972" y="1937869"/>
                    <a:pt x="1078782" y="1882148"/>
                  </a:cubicBezTo>
                  <a:cubicBezTo>
                    <a:pt x="1081040" y="1866984"/>
                    <a:pt x="1084802" y="1852087"/>
                    <a:pt x="1090022" y="1837666"/>
                  </a:cubicBezTo>
                  <a:cubicBezTo>
                    <a:pt x="1056113" y="1826903"/>
                    <a:pt x="1023347" y="1815759"/>
                    <a:pt x="990867" y="1806329"/>
                  </a:cubicBezTo>
                  <a:cubicBezTo>
                    <a:pt x="876567" y="1773563"/>
                    <a:pt x="785126" y="1705745"/>
                    <a:pt x="710260" y="1615162"/>
                  </a:cubicBezTo>
                  <a:cubicBezTo>
                    <a:pt x="662635" y="1557250"/>
                    <a:pt x="654158" y="1488861"/>
                    <a:pt x="667588" y="1417709"/>
                  </a:cubicBezTo>
                  <a:cubicBezTo>
                    <a:pt x="676160" y="1371989"/>
                    <a:pt x="681113" y="1337223"/>
                    <a:pt x="624440" y="1312934"/>
                  </a:cubicBezTo>
                  <a:cubicBezTo>
                    <a:pt x="560432" y="1285216"/>
                    <a:pt x="538143" y="1198634"/>
                    <a:pt x="585673" y="1125387"/>
                  </a:cubicBezTo>
                  <a:cubicBezTo>
                    <a:pt x="590893" y="1117748"/>
                    <a:pt x="593712" y="1108728"/>
                    <a:pt x="593769" y="1099479"/>
                  </a:cubicBezTo>
                  <a:cubicBezTo>
                    <a:pt x="590150" y="1043472"/>
                    <a:pt x="585197" y="987465"/>
                    <a:pt x="579958" y="921456"/>
                  </a:cubicBezTo>
                  <a:cubicBezTo>
                    <a:pt x="548049" y="1007181"/>
                    <a:pt x="522808" y="1084334"/>
                    <a:pt x="490042" y="1158820"/>
                  </a:cubicBezTo>
                  <a:cubicBezTo>
                    <a:pt x="472135" y="1200348"/>
                    <a:pt x="443274" y="1237115"/>
                    <a:pt x="418795" y="1275691"/>
                  </a:cubicBezTo>
                  <a:cubicBezTo>
                    <a:pt x="402126" y="1301885"/>
                    <a:pt x="382124" y="1305219"/>
                    <a:pt x="354692" y="1288645"/>
                  </a:cubicBezTo>
                  <a:cubicBezTo>
                    <a:pt x="326117" y="1271119"/>
                    <a:pt x="337642" y="1252641"/>
                    <a:pt x="347738" y="1232543"/>
                  </a:cubicBezTo>
                  <a:lnTo>
                    <a:pt x="418319" y="1092430"/>
                  </a:lnTo>
                  <a:lnTo>
                    <a:pt x="365741" y="1025755"/>
                  </a:lnTo>
                  <a:cubicBezTo>
                    <a:pt x="338118" y="998228"/>
                    <a:pt x="305067" y="980702"/>
                    <a:pt x="300018" y="957175"/>
                  </a:cubicBezTo>
                  <a:cubicBezTo>
                    <a:pt x="286302" y="893358"/>
                    <a:pt x="344214" y="874594"/>
                    <a:pt x="389934" y="845923"/>
                  </a:cubicBezTo>
                  <a:cubicBezTo>
                    <a:pt x="347358" y="830588"/>
                    <a:pt x="308591" y="815157"/>
                    <a:pt x="268967" y="802489"/>
                  </a:cubicBezTo>
                  <a:cubicBezTo>
                    <a:pt x="18078" y="722670"/>
                    <a:pt x="-32976" y="531027"/>
                    <a:pt x="19126" y="304522"/>
                  </a:cubicBezTo>
                  <a:cubicBezTo>
                    <a:pt x="42272" y="203748"/>
                    <a:pt x="95326" y="119261"/>
                    <a:pt x="183337" y="63730"/>
                  </a:cubicBezTo>
                  <a:cubicBezTo>
                    <a:pt x="326974" y="-27138"/>
                    <a:pt x="513092" y="-17328"/>
                    <a:pt x="656920" y="69445"/>
                  </a:cubicBezTo>
                  <a:cubicBezTo>
                    <a:pt x="707021" y="99735"/>
                    <a:pt x="733882" y="147550"/>
                    <a:pt x="758076" y="198128"/>
                  </a:cubicBezTo>
                  <a:cubicBezTo>
                    <a:pt x="767601" y="217178"/>
                    <a:pt x="779411" y="235561"/>
                    <a:pt x="790556" y="255278"/>
                  </a:cubicBezTo>
                  <a:cubicBezTo>
                    <a:pt x="832370" y="228703"/>
                    <a:pt x="868661" y="203843"/>
                    <a:pt x="906570" y="181745"/>
                  </a:cubicBezTo>
                  <a:cubicBezTo>
                    <a:pt x="1029919" y="109736"/>
                    <a:pt x="1164412" y="106212"/>
                    <a:pt x="1301477" y="119356"/>
                  </a:cubicBezTo>
                  <a:cubicBezTo>
                    <a:pt x="1315364" y="120985"/>
                    <a:pt x="1329433" y="120309"/>
                    <a:pt x="1343101" y="117356"/>
                  </a:cubicBezTo>
                  <a:cubicBezTo>
                    <a:pt x="1544174" y="69159"/>
                    <a:pt x="1741627" y="75351"/>
                    <a:pt x="1931936" y="161457"/>
                  </a:cubicBezTo>
                  <a:cubicBezTo>
                    <a:pt x="1980609" y="183459"/>
                    <a:pt x="2025091" y="214892"/>
                    <a:pt x="2070525" y="243657"/>
                  </a:cubicBezTo>
                  <a:cubicBezTo>
                    <a:pt x="2112816" y="270518"/>
                    <a:pt x="2126723" y="267470"/>
                    <a:pt x="2149202" y="220893"/>
                  </a:cubicBezTo>
                  <a:cubicBezTo>
                    <a:pt x="2176062" y="165457"/>
                    <a:pt x="2201875" y="110688"/>
                    <a:pt x="2258835" y="76589"/>
                  </a:cubicBezTo>
                  <a:cubicBezTo>
                    <a:pt x="2439810" y="-31806"/>
                    <a:pt x="2713939" y="-26281"/>
                    <a:pt x="2848146" y="195747"/>
                  </a:cubicBezTo>
                  <a:cubicBezTo>
                    <a:pt x="2923394" y="320143"/>
                    <a:pt x="2955207" y="574937"/>
                    <a:pt x="2822810" y="707334"/>
                  </a:cubicBezTo>
                  <a:cubicBezTo>
                    <a:pt x="2755563" y="774486"/>
                    <a:pt x="2671172" y="801822"/>
                    <a:pt x="2586685" y="832207"/>
                  </a:cubicBezTo>
                  <a:cubicBezTo>
                    <a:pt x="2566206" y="839541"/>
                    <a:pt x="2545061" y="844971"/>
                    <a:pt x="2517153" y="853448"/>
                  </a:cubicBezTo>
                  <a:cubicBezTo>
                    <a:pt x="2568588" y="880594"/>
                    <a:pt x="2622499" y="899549"/>
                    <a:pt x="2616975" y="964129"/>
                  </a:cubicBezTo>
                  <a:cubicBezTo>
                    <a:pt x="2613641" y="1002800"/>
                    <a:pt x="2580589" y="1010991"/>
                    <a:pt x="2561158" y="1014135"/>
                  </a:cubicBezTo>
                  <a:cubicBezTo>
                    <a:pt x="2537727" y="1045948"/>
                    <a:pt x="2519629" y="1070332"/>
                    <a:pt x="2496674" y="1101288"/>
                  </a:cubicBezTo>
                  <a:cubicBezTo>
                    <a:pt x="2517057" y="1140722"/>
                    <a:pt x="2542489" y="1189490"/>
                    <a:pt x="2567445" y="1238448"/>
                  </a:cubicBezTo>
                  <a:cubicBezTo>
                    <a:pt x="2579065" y="1261213"/>
                    <a:pt x="2584590" y="1280739"/>
                    <a:pt x="2555729" y="1298646"/>
                  </a:cubicBezTo>
                  <a:cubicBezTo>
                    <a:pt x="2526868" y="1316554"/>
                    <a:pt x="2509152" y="1306171"/>
                    <a:pt x="2496579" y="1283883"/>
                  </a:cubicBezTo>
                  <a:cubicBezTo>
                    <a:pt x="2460384" y="1219589"/>
                    <a:pt x="2424951" y="1154724"/>
                    <a:pt x="2392947" y="1088239"/>
                  </a:cubicBezTo>
                  <a:cubicBezTo>
                    <a:pt x="2373897" y="1049472"/>
                    <a:pt x="2362848" y="1007181"/>
                    <a:pt x="2348084" y="966510"/>
                  </a:cubicBezTo>
                  <a:close/>
                  <a:moveTo>
                    <a:pt x="566528" y="4298641"/>
                  </a:moveTo>
                  <a:cubicBezTo>
                    <a:pt x="584435" y="4287020"/>
                    <a:pt x="610247" y="4279591"/>
                    <a:pt x="618915" y="4263112"/>
                  </a:cubicBezTo>
                  <a:cubicBezTo>
                    <a:pt x="654825" y="4194532"/>
                    <a:pt x="592912" y="4101187"/>
                    <a:pt x="513283" y="4101187"/>
                  </a:cubicBezTo>
                  <a:cubicBezTo>
                    <a:pt x="503186" y="4101187"/>
                    <a:pt x="486137" y="4117761"/>
                    <a:pt x="484708" y="4128715"/>
                  </a:cubicBezTo>
                  <a:cubicBezTo>
                    <a:pt x="473945" y="4192532"/>
                    <a:pt x="466896" y="4256921"/>
                    <a:pt x="458228" y="4321120"/>
                  </a:cubicBezTo>
                  <a:cubicBezTo>
                    <a:pt x="454418" y="4349028"/>
                    <a:pt x="469373" y="4357315"/>
                    <a:pt x="493757" y="4356172"/>
                  </a:cubicBezTo>
                  <a:cubicBezTo>
                    <a:pt x="506234" y="4355600"/>
                    <a:pt x="518808" y="4354648"/>
                    <a:pt x="531857" y="4353790"/>
                  </a:cubicBezTo>
                  <a:lnTo>
                    <a:pt x="561194" y="4415608"/>
                  </a:lnTo>
                  <a:lnTo>
                    <a:pt x="491661" y="4454946"/>
                  </a:lnTo>
                  <a:cubicBezTo>
                    <a:pt x="493852" y="4463042"/>
                    <a:pt x="502520" y="4477425"/>
                    <a:pt x="500519" y="4490189"/>
                  </a:cubicBezTo>
                  <a:cubicBezTo>
                    <a:pt x="494138" y="4530098"/>
                    <a:pt x="521855" y="4537814"/>
                    <a:pt x="548907" y="4547339"/>
                  </a:cubicBezTo>
                  <a:cubicBezTo>
                    <a:pt x="573500" y="4557130"/>
                    <a:pt x="599037" y="4564379"/>
                    <a:pt x="625107" y="4568960"/>
                  </a:cubicBezTo>
                  <a:cubicBezTo>
                    <a:pt x="698830" y="4577247"/>
                    <a:pt x="772934" y="4588010"/>
                    <a:pt x="846849" y="4587438"/>
                  </a:cubicBezTo>
                  <a:cubicBezTo>
                    <a:pt x="1128693" y="4586486"/>
                    <a:pt x="1410538" y="4581914"/>
                    <a:pt x="1692383" y="4577913"/>
                  </a:cubicBezTo>
                  <a:cubicBezTo>
                    <a:pt x="1738103" y="4577247"/>
                    <a:pt x="1783823" y="4573342"/>
                    <a:pt x="1829352" y="4569341"/>
                  </a:cubicBezTo>
                  <a:cubicBezTo>
                    <a:pt x="1962702" y="4557530"/>
                    <a:pt x="2096719" y="4544671"/>
                    <a:pt x="2230355" y="4532670"/>
                  </a:cubicBezTo>
                  <a:cubicBezTo>
                    <a:pt x="2341416" y="4522668"/>
                    <a:pt x="2456288" y="4546862"/>
                    <a:pt x="2567826" y="4490951"/>
                  </a:cubicBezTo>
                  <a:cubicBezTo>
                    <a:pt x="2566787" y="4475701"/>
                    <a:pt x="2566787" y="4460394"/>
                    <a:pt x="2567826" y="4445135"/>
                  </a:cubicBezTo>
                  <a:cubicBezTo>
                    <a:pt x="2573445" y="4401892"/>
                    <a:pt x="2562206" y="4374079"/>
                    <a:pt x="2515057" y="4361125"/>
                  </a:cubicBezTo>
                  <a:cubicBezTo>
                    <a:pt x="2489444" y="4353419"/>
                    <a:pt x="2467470" y="4336750"/>
                    <a:pt x="2453145" y="4314167"/>
                  </a:cubicBezTo>
                  <a:cubicBezTo>
                    <a:pt x="2440857" y="4292449"/>
                    <a:pt x="2444667" y="4261684"/>
                    <a:pt x="2442953" y="4247492"/>
                  </a:cubicBezTo>
                  <a:lnTo>
                    <a:pt x="2376278" y="4199200"/>
                  </a:lnTo>
                  <a:lnTo>
                    <a:pt x="2405996" y="4160433"/>
                  </a:lnTo>
                  <a:cubicBezTo>
                    <a:pt x="2421331" y="4174149"/>
                    <a:pt x="2436571" y="4187960"/>
                    <a:pt x="2451144" y="4200914"/>
                  </a:cubicBezTo>
                  <a:cubicBezTo>
                    <a:pt x="2491530" y="4129857"/>
                    <a:pt x="2365419" y="3996793"/>
                    <a:pt x="2239785" y="3994793"/>
                  </a:cubicBezTo>
                  <a:cubicBezTo>
                    <a:pt x="2257406" y="4009367"/>
                    <a:pt x="2271979" y="4020511"/>
                    <a:pt x="2285409" y="4032893"/>
                  </a:cubicBezTo>
                  <a:cubicBezTo>
                    <a:pt x="2328558" y="4072041"/>
                    <a:pt x="2334844" y="4140240"/>
                    <a:pt x="2299697" y="4182721"/>
                  </a:cubicBezTo>
                  <a:cubicBezTo>
                    <a:pt x="2276361" y="4211296"/>
                    <a:pt x="2224545" y="4215583"/>
                    <a:pt x="2209019" y="4187579"/>
                  </a:cubicBezTo>
                  <a:cubicBezTo>
                    <a:pt x="2201589" y="4174149"/>
                    <a:pt x="2205495" y="4152622"/>
                    <a:pt x="2209590" y="4136144"/>
                  </a:cubicBezTo>
                  <a:cubicBezTo>
                    <a:pt x="2210352" y="4132620"/>
                    <a:pt x="2234451" y="4134906"/>
                    <a:pt x="2247690" y="4134525"/>
                  </a:cubicBezTo>
                  <a:cubicBezTo>
                    <a:pt x="2247119" y="4150527"/>
                    <a:pt x="2247119" y="4166624"/>
                    <a:pt x="2245785" y="4182626"/>
                  </a:cubicBezTo>
                  <a:cubicBezTo>
                    <a:pt x="2245785" y="4187103"/>
                    <a:pt x="2241309" y="4191198"/>
                    <a:pt x="2236260" y="4200819"/>
                  </a:cubicBezTo>
                  <a:cubicBezTo>
                    <a:pt x="2288076" y="4196628"/>
                    <a:pt x="2299697" y="4164338"/>
                    <a:pt x="2304459" y="4129001"/>
                  </a:cubicBezTo>
                  <a:cubicBezTo>
                    <a:pt x="2311889" y="4073279"/>
                    <a:pt x="2283123" y="4035370"/>
                    <a:pt x="2217401" y="4009652"/>
                  </a:cubicBezTo>
                  <a:cubicBezTo>
                    <a:pt x="2160822" y="3987554"/>
                    <a:pt x="2084813" y="4006795"/>
                    <a:pt x="2061000" y="4040418"/>
                  </a:cubicBezTo>
                  <a:cubicBezTo>
                    <a:pt x="2083289" y="4062611"/>
                    <a:pt x="2108149" y="4080613"/>
                    <a:pt x="2122246" y="4104807"/>
                  </a:cubicBezTo>
                  <a:cubicBezTo>
                    <a:pt x="2127294" y="4113475"/>
                    <a:pt x="2110149" y="4142145"/>
                    <a:pt x="2096338" y="4152432"/>
                  </a:cubicBezTo>
                  <a:cubicBezTo>
                    <a:pt x="2086813" y="4159766"/>
                    <a:pt x="2063667" y="4154908"/>
                    <a:pt x="2049665" y="4148717"/>
                  </a:cubicBezTo>
                  <a:cubicBezTo>
                    <a:pt x="2044713" y="4146431"/>
                    <a:pt x="2048808" y="4124047"/>
                    <a:pt x="2048808" y="4110617"/>
                  </a:cubicBezTo>
                  <a:cubicBezTo>
                    <a:pt x="2065668" y="4110617"/>
                    <a:pt x="2082431" y="4110617"/>
                    <a:pt x="2099291" y="4110617"/>
                  </a:cubicBezTo>
                  <a:cubicBezTo>
                    <a:pt x="2101977" y="4110103"/>
                    <a:pt x="2104549" y="4109141"/>
                    <a:pt x="2106911" y="4107759"/>
                  </a:cubicBezTo>
                  <a:lnTo>
                    <a:pt x="2111578" y="4094901"/>
                  </a:lnTo>
                  <a:cubicBezTo>
                    <a:pt x="2089004" y="4087471"/>
                    <a:pt x="2062334" y="4068993"/>
                    <a:pt x="2044903" y="4075851"/>
                  </a:cubicBezTo>
                  <a:cubicBezTo>
                    <a:pt x="2019509" y="4086547"/>
                    <a:pt x="1999640" y="4107207"/>
                    <a:pt x="1989944" y="4133001"/>
                  </a:cubicBezTo>
                  <a:cubicBezTo>
                    <a:pt x="1975466" y="4181578"/>
                    <a:pt x="2000326" y="4222441"/>
                    <a:pt x="2037569" y="4253778"/>
                  </a:cubicBezTo>
                  <a:cubicBezTo>
                    <a:pt x="2074811" y="4285115"/>
                    <a:pt x="2112912" y="4311595"/>
                    <a:pt x="2148345" y="4343027"/>
                  </a:cubicBezTo>
                  <a:cubicBezTo>
                    <a:pt x="2179110" y="4370364"/>
                    <a:pt x="2182635" y="4406369"/>
                    <a:pt x="2164537" y="4442373"/>
                  </a:cubicBezTo>
                  <a:cubicBezTo>
                    <a:pt x="2147583" y="4478520"/>
                    <a:pt x="2107511" y="4497723"/>
                    <a:pt x="2068715" y="4488283"/>
                  </a:cubicBezTo>
                  <a:cubicBezTo>
                    <a:pt x="2046646" y="4481930"/>
                    <a:pt x="2028215" y="4466681"/>
                    <a:pt x="2017852" y="4446183"/>
                  </a:cubicBezTo>
                  <a:cubicBezTo>
                    <a:pt x="2011185" y="4432086"/>
                    <a:pt x="2020138" y="4405987"/>
                    <a:pt x="2030139" y="4390557"/>
                  </a:cubicBezTo>
                  <a:cubicBezTo>
                    <a:pt x="2035949" y="4381699"/>
                    <a:pt x="2058714" y="4379127"/>
                    <a:pt x="2072144" y="4381794"/>
                  </a:cubicBezTo>
                  <a:cubicBezTo>
                    <a:pt x="2080717" y="4383604"/>
                    <a:pt x="2091671" y="4400844"/>
                    <a:pt x="2091194" y="4410369"/>
                  </a:cubicBezTo>
                  <a:cubicBezTo>
                    <a:pt x="2090718" y="4419894"/>
                    <a:pt x="2079479" y="4432467"/>
                    <a:pt x="2067477" y="4452660"/>
                  </a:cubicBezTo>
                  <a:cubicBezTo>
                    <a:pt x="2061191" y="4427323"/>
                    <a:pt x="2057952" y="4415417"/>
                    <a:pt x="2055381" y="4403606"/>
                  </a:cubicBezTo>
                  <a:lnTo>
                    <a:pt x="2038331" y="4404273"/>
                  </a:lnTo>
                  <a:cubicBezTo>
                    <a:pt x="2039093" y="4418370"/>
                    <a:pt x="2035854" y="4442944"/>
                    <a:pt x="2041188" y="4444945"/>
                  </a:cubicBezTo>
                  <a:cubicBezTo>
                    <a:pt x="2063763" y="4453327"/>
                    <a:pt x="2093957" y="4465518"/>
                    <a:pt x="2111673" y="4456756"/>
                  </a:cubicBezTo>
                  <a:cubicBezTo>
                    <a:pt x="2136915" y="4444278"/>
                    <a:pt x="2160441" y="4413322"/>
                    <a:pt x="2135581" y="4381603"/>
                  </a:cubicBezTo>
                  <a:cubicBezTo>
                    <a:pt x="2106816" y="4344008"/>
                    <a:pt x="2074297" y="4309442"/>
                    <a:pt x="2038521" y="4278448"/>
                  </a:cubicBezTo>
                  <a:cubicBezTo>
                    <a:pt x="1929936" y="4186627"/>
                    <a:pt x="1940985" y="4062230"/>
                    <a:pt x="2069192" y="4000889"/>
                  </a:cubicBezTo>
                  <a:cubicBezTo>
                    <a:pt x="2106339" y="3983173"/>
                    <a:pt x="2151869" y="3983839"/>
                    <a:pt x="2192160" y="3971361"/>
                  </a:cubicBezTo>
                  <a:cubicBezTo>
                    <a:pt x="2208847" y="3964732"/>
                    <a:pt x="2222440" y="3952093"/>
                    <a:pt x="2230260" y="3935929"/>
                  </a:cubicBezTo>
                  <a:cubicBezTo>
                    <a:pt x="2234231" y="3921517"/>
                    <a:pt x="2230650" y="3906068"/>
                    <a:pt x="2220735" y="3894876"/>
                  </a:cubicBezTo>
                  <a:cubicBezTo>
                    <a:pt x="2208543" y="3884493"/>
                    <a:pt x="2188445" y="3883541"/>
                    <a:pt x="2171776" y="3878588"/>
                  </a:cubicBezTo>
                  <a:cubicBezTo>
                    <a:pt x="2170538" y="3883446"/>
                    <a:pt x="2169395" y="3888113"/>
                    <a:pt x="2168157" y="3893257"/>
                  </a:cubicBezTo>
                  <a:cubicBezTo>
                    <a:pt x="2176729" y="3895352"/>
                    <a:pt x="2187873" y="3894971"/>
                    <a:pt x="2193112" y="3900305"/>
                  </a:cubicBezTo>
                  <a:cubicBezTo>
                    <a:pt x="2200923" y="3908211"/>
                    <a:pt x="2209876" y="3920879"/>
                    <a:pt x="2208638" y="3930309"/>
                  </a:cubicBezTo>
                  <a:cubicBezTo>
                    <a:pt x="2207400" y="3939738"/>
                    <a:pt x="2195589" y="3956122"/>
                    <a:pt x="2187111" y="3956979"/>
                  </a:cubicBezTo>
                  <a:cubicBezTo>
                    <a:pt x="2175491" y="3958217"/>
                    <a:pt x="2154441" y="3950121"/>
                    <a:pt x="2152059" y="3941834"/>
                  </a:cubicBezTo>
                  <a:cubicBezTo>
                    <a:pt x="2146592" y="3924146"/>
                    <a:pt x="2147640" y="3905096"/>
                    <a:pt x="2155012" y="3888113"/>
                  </a:cubicBezTo>
                  <a:cubicBezTo>
                    <a:pt x="2161203" y="3876683"/>
                    <a:pt x="2182635" y="3867253"/>
                    <a:pt x="2197017" y="3867635"/>
                  </a:cubicBezTo>
                  <a:cubicBezTo>
                    <a:pt x="2245690" y="3868777"/>
                    <a:pt x="2264454" y="3908306"/>
                    <a:pt x="2245500" y="3973743"/>
                  </a:cubicBezTo>
                  <a:cubicBezTo>
                    <a:pt x="2373039" y="3984506"/>
                    <a:pt x="2437428" y="4083185"/>
                    <a:pt x="2512200" y="4173768"/>
                  </a:cubicBezTo>
                  <a:cubicBezTo>
                    <a:pt x="2494674" y="4124714"/>
                    <a:pt x="2521725" y="4110427"/>
                    <a:pt x="2557348" y="4102140"/>
                  </a:cubicBezTo>
                  <a:cubicBezTo>
                    <a:pt x="2555062" y="4083947"/>
                    <a:pt x="2554205" y="4068136"/>
                    <a:pt x="2550966" y="4052895"/>
                  </a:cubicBezTo>
                  <a:cubicBezTo>
                    <a:pt x="2515343" y="3888018"/>
                    <a:pt x="2482672" y="3722378"/>
                    <a:pt x="2442286" y="3558643"/>
                  </a:cubicBezTo>
                  <a:cubicBezTo>
                    <a:pt x="2414283" y="3445486"/>
                    <a:pt x="2376373" y="3334806"/>
                    <a:pt x="2339988" y="3223840"/>
                  </a:cubicBezTo>
                  <a:cubicBezTo>
                    <a:pt x="2335606" y="3210504"/>
                    <a:pt x="2313222" y="3202980"/>
                    <a:pt x="2299316" y="3192883"/>
                  </a:cubicBezTo>
                  <a:cubicBezTo>
                    <a:pt x="2313508" y="3178024"/>
                    <a:pt x="2305412" y="3075059"/>
                    <a:pt x="2279599" y="3047722"/>
                  </a:cubicBezTo>
                  <a:cubicBezTo>
                    <a:pt x="2220258" y="2984857"/>
                    <a:pt x="2157393" y="2983333"/>
                    <a:pt x="2085575" y="3044198"/>
                  </a:cubicBezTo>
                  <a:cubicBezTo>
                    <a:pt x="2101196" y="3052008"/>
                    <a:pt x="2120627" y="3055914"/>
                    <a:pt x="2130247" y="3067915"/>
                  </a:cubicBezTo>
                  <a:cubicBezTo>
                    <a:pt x="2141868" y="3082298"/>
                    <a:pt x="2152440" y="3104586"/>
                    <a:pt x="2149869" y="3121446"/>
                  </a:cubicBezTo>
                  <a:cubicBezTo>
                    <a:pt x="2147773" y="3135543"/>
                    <a:pt x="2127866" y="3150021"/>
                    <a:pt x="2112721" y="3158117"/>
                  </a:cubicBezTo>
                  <a:cubicBezTo>
                    <a:pt x="2105768" y="3161927"/>
                    <a:pt x="2087194" y="3155259"/>
                    <a:pt x="2081193" y="3147544"/>
                  </a:cubicBezTo>
                  <a:cubicBezTo>
                    <a:pt x="2074631" y="3137628"/>
                    <a:pt x="2073383" y="3125122"/>
                    <a:pt x="2077860" y="3114111"/>
                  </a:cubicBezTo>
                  <a:cubicBezTo>
                    <a:pt x="2082813" y="3106111"/>
                    <a:pt x="2098434" y="3102682"/>
                    <a:pt x="2109768" y="3101443"/>
                  </a:cubicBezTo>
                  <a:cubicBezTo>
                    <a:pt x="2117198" y="3100586"/>
                    <a:pt x="2125389" y="3107158"/>
                    <a:pt x="2137677" y="3112302"/>
                  </a:cubicBezTo>
                  <a:cubicBezTo>
                    <a:pt x="2129866" y="3075821"/>
                    <a:pt x="2105768" y="3062200"/>
                    <a:pt x="2081765" y="3072964"/>
                  </a:cubicBezTo>
                  <a:cubicBezTo>
                    <a:pt x="2057762" y="3083727"/>
                    <a:pt x="2028139" y="3106015"/>
                    <a:pt x="2021472" y="3129066"/>
                  </a:cubicBezTo>
                  <a:cubicBezTo>
                    <a:pt x="2004422" y="3188311"/>
                    <a:pt x="2039474" y="3230983"/>
                    <a:pt x="2084622" y="3266417"/>
                  </a:cubicBezTo>
                  <a:cubicBezTo>
                    <a:pt x="2120179" y="3292753"/>
                    <a:pt x="2153964" y="3321385"/>
                    <a:pt x="2185778" y="3352142"/>
                  </a:cubicBezTo>
                  <a:cubicBezTo>
                    <a:pt x="2215305" y="3382240"/>
                    <a:pt x="2209781" y="3433390"/>
                    <a:pt x="2179396" y="3464060"/>
                  </a:cubicBezTo>
                  <a:cubicBezTo>
                    <a:pt x="2149011" y="3494731"/>
                    <a:pt x="2091671" y="3499017"/>
                    <a:pt x="2063001" y="3468823"/>
                  </a:cubicBezTo>
                  <a:cubicBezTo>
                    <a:pt x="2049866" y="3453887"/>
                    <a:pt x="2043369" y="3434256"/>
                    <a:pt x="2044998" y="3414435"/>
                  </a:cubicBezTo>
                  <a:cubicBezTo>
                    <a:pt x="2050580" y="3397156"/>
                    <a:pt x="2064343" y="3383755"/>
                    <a:pt x="2081765" y="3378621"/>
                  </a:cubicBezTo>
                  <a:cubicBezTo>
                    <a:pt x="2093861" y="3376430"/>
                    <a:pt x="2113197" y="3392623"/>
                    <a:pt x="2122151" y="3405577"/>
                  </a:cubicBezTo>
                  <a:cubicBezTo>
                    <a:pt x="2125675" y="3410529"/>
                    <a:pt x="2109292" y="3429198"/>
                    <a:pt x="2102053" y="3441676"/>
                  </a:cubicBezTo>
                  <a:cubicBezTo>
                    <a:pt x="2098434" y="3439295"/>
                    <a:pt x="2094909" y="3436818"/>
                    <a:pt x="2091385" y="3434342"/>
                  </a:cubicBezTo>
                  <a:cubicBezTo>
                    <a:pt x="2088909" y="3423769"/>
                    <a:pt x="2086432" y="3413197"/>
                    <a:pt x="2083003" y="3398338"/>
                  </a:cubicBezTo>
                  <a:cubicBezTo>
                    <a:pt x="2057285" y="3435580"/>
                    <a:pt x="2070335" y="3468727"/>
                    <a:pt x="2107006" y="3465013"/>
                  </a:cubicBezTo>
                  <a:cubicBezTo>
                    <a:pt x="2130590" y="3460974"/>
                    <a:pt x="2151364" y="3447134"/>
                    <a:pt x="2164156" y="3426913"/>
                  </a:cubicBezTo>
                  <a:cubicBezTo>
                    <a:pt x="2172443" y="3411196"/>
                    <a:pt x="2167585" y="3378525"/>
                    <a:pt x="2155584" y="3363952"/>
                  </a:cubicBezTo>
                  <a:cubicBezTo>
                    <a:pt x="2123580" y="3325090"/>
                    <a:pt x="2083956" y="3292515"/>
                    <a:pt x="2048618" y="3256225"/>
                  </a:cubicBezTo>
                  <a:cubicBezTo>
                    <a:pt x="1971370" y="3176977"/>
                    <a:pt x="1975942" y="3085822"/>
                    <a:pt x="2065001" y="3020671"/>
                  </a:cubicBezTo>
                  <a:cubicBezTo>
                    <a:pt x="2099100" y="2995811"/>
                    <a:pt x="2142439" y="2983714"/>
                    <a:pt x="2180539" y="2966283"/>
                  </a:cubicBezTo>
                  <a:lnTo>
                    <a:pt x="2129485" y="2856746"/>
                  </a:lnTo>
                  <a:lnTo>
                    <a:pt x="1424635" y="3499684"/>
                  </a:lnTo>
                  <a:cubicBezTo>
                    <a:pt x="1561224" y="3543689"/>
                    <a:pt x="1560938" y="3543879"/>
                    <a:pt x="1653235" y="3668848"/>
                  </a:cubicBezTo>
                  <a:cubicBezTo>
                    <a:pt x="1663903" y="3683230"/>
                    <a:pt x="1680477" y="3693232"/>
                    <a:pt x="1692573" y="3703614"/>
                  </a:cubicBezTo>
                  <a:cubicBezTo>
                    <a:pt x="1695050" y="3680944"/>
                    <a:pt x="1693430" y="3662752"/>
                    <a:pt x="1700384" y="3648750"/>
                  </a:cubicBezTo>
                  <a:cubicBezTo>
                    <a:pt x="1703146" y="3643130"/>
                    <a:pt x="1735531" y="3644559"/>
                    <a:pt x="1735912" y="3646559"/>
                  </a:cubicBezTo>
                  <a:cubicBezTo>
                    <a:pt x="1739960" y="3671343"/>
                    <a:pt x="1742637" y="3696346"/>
                    <a:pt x="1743913" y="3721425"/>
                  </a:cubicBezTo>
                  <a:cubicBezTo>
                    <a:pt x="1777917" y="3730950"/>
                    <a:pt x="1798396" y="3760097"/>
                    <a:pt x="1800301" y="3805436"/>
                  </a:cubicBezTo>
                  <a:cubicBezTo>
                    <a:pt x="1802111" y="3845727"/>
                    <a:pt x="1807445" y="3885922"/>
                    <a:pt x="1811255" y="3926023"/>
                  </a:cubicBezTo>
                  <a:cubicBezTo>
                    <a:pt x="1646091" y="3893828"/>
                    <a:pt x="1609134" y="3860872"/>
                    <a:pt x="1623136" y="3774956"/>
                  </a:cubicBezTo>
                  <a:lnTo>
                    <a:pt x="1554842" y="3732856"/>
                  </a:lnTo>
                  <a:lnTo>
                    <a:pt x="1585036" y="3690565"/>
                  </a:lnTo>
                  <a:lnTo>
                    <a:pt x="1629803" y="3734285"/>
                  </a:lnTo>
                  <a:cubicBezTo>
                    <a:pt x="1651711" y="3713329"/>
                    <a:pt x="1641329" y="3686088"/>
                    <a:pt x="1625994" y="3658941"/>
                  </a:cubicBezTo>
                  <a:cubicBezTo>
                    <a:pt x="1579416" y="3576645"/>
                    <a:pt x="1507788" y="3533497"/>
                    <a:pt x="1406347" y="3517781"/>
                  </a:cubicBezTo>
                  <a:cubicBezTo>
                    <a:pt x="1506264" y="3596838"/>
                    <a:pt x="1523981" y="3654846"/>
                    <a:pt x="1470927" y="3708852"/>
                  </a:cubicBezTo>
                  <a:cubicBezTo>
                    <a:pt x="1490738" y="3616841"/>
                    <a:pt x="1477022" y="3582456"/>
                    <a:pt x="1417110" y="3546927"/>
                  </a:cubicBezTo>
                  <a:cubicBezTo>
                    <a:pt x="1348721" y="3506161"/>
                    <a:pt x="1326813" y="3570359"/>
                    <a:pt x="1294524" y="3599410"/>
                  </a:cubicBezTo>
                  <a:cubicBezTo>
                    <a:pt x="1295095" y="3626557"/>
                    <a:pt x="1297571" y="3660847"/>
                    <a:pt x="1282332" y="3673038"/>
                  </a:cubicBezTo>
                  <a:cubicBezTo>
                    <a:pt x="1265663" y="3686373"/>
                    <a:pt x="1232706" y="3679420"/>
                    <a:pt x="1206894" y="3681326"/>
                  </a:cubicBezTo>
                  <a:cubicBezTo>
                    <a:pt x="1157840" y="3704185"/>
                    <a:pt x="1156506" y="3706090"/>
                    <a:pt x="1187844" y="3751239"/>
                  </a:cubicBezTo>
                  <a:cubicBezTo>
                    <a:pt x="1201064" y="3768898"/>
                    <a:pt x="1216647" y="3784662"/>
                    <a:pt x="1234135" y="3798102"/>
                  </a:cubicBezTo>
                  <a:cubicBezTo>
                    <a:pt x="1260900" y="3820295"/>
                    <a:pt x="1290333" y="3839250"/>
                    <a:pt x="1316907" y="3861634"/>
                  </a:cubicBezTo>
                  <a:cubicBezTo>
                    <a:pt x="1354055" y="3892971"/>
                    <a:pt x="1361579" y="3938881"/>
                    <a:pt x="1338338" y="3976505"/>
                  </a:cubicBezTo>
                  <a:cubicBezTo>
                    <a:pt x="1313859" y="4016034"/>
                    <a:pt x="1271663" y="4031845"/>
                    <a:pt x="1232611" y="4015938"/>
                  </a:cubicBezTo>
                  <a:cubicBezTo>
                    <a:pt x="1188701" y="3998127"/>
                    <a:pt x="1174223" y="3941643"/>
                    <a:pt x="1209275" y="3917164"/>
                  </a:cubicBezTo>
                  <a:cubicBezTo>
                    <a:pt x="1220610" y="3909259"/>
                    <a:pt x="1242041" y="3910687"/>
                    <a:pt x="1256900" y="3914878"/>
                  </a:cubicBezTo>
                  <a:cubicBezTo>
                    <a:pt x="1264425" y="3917069"/>
                    <a:pt x="1273378" y="3936595"/>
                    <a:pt x="1270902" y="3945263"/>
                  </a:cubicBezTo>
                  <a:cubicBezTo>
                    <a:pt x="1267853" y="3955931"/>
                    <a:pt x="1253566" y="3963265"/>
                    <a:pt x="1240326" y="3975648"/>
                  </a:cubicBezTo>
                  <a:cubicBezTo>
                    <a:pt x="1236135" y="3954121"/>
                    <a:pt x="1233849" y="3942692"/>
                    <a:pt x="1231659" y="3931261"/>
                  </a:cubicBezTo>
                  <a:lnTo>
                    <a:pt x="1215085" y="3932785"/>
                  </a:lnTo>
                  <a:cubicBezTo>
                    <a:pt x="1216990" y="3948026"/>
                    <a:pt x="1213466" y="3968599"/>
                    <a:pt x="1222038" y="3977172"/>
                  </a:cubicBezTo>
                  <a:cubicBezTo>
                    <a:pt x="1233087" y="3988411"/>
                    <a:pt x="1255471" y="3997841"/>
                    <a:pt x="1269663" y="3994412"/>
                  </a:cubicBezTo>
                  <a:cubicBezTo>
                    <a:pt x="1322051" y="3982220"/>
                    <a:pt x="1335862" y="3931166"/>
                    <a:pt x="1297476" y="3887923"/>
                  </a:cubicBezTo>
                  <a:cubicBezTo>
                    <a:pt x="1247565" y="3831630"/>
                    <a:pt x="1193654" y="3778861"/>
                    <a:pt x="1138409" y="3721330"/>
                  </a:cubicBezTo>
                  <a:cubicBezTo>
                    <a:pt x="1120026" y="3731903"/>
                    <a:pt x="1094499" y="3744381"/>
                    <a:pt x="1071734" y="3760383"/>
                  </a:cubicBezTo>
                  <a:cubicBezTo>
                    <a:pt x="1048969" y="3776385"/>
                    <a:pt x="1030967" y="3795149"/>
                    <a:pt x="1010202" y="3812104"/>
                  </a:cubicBezTo>
                  <a:cubicBezTo>
                    <a:pt x="993343" y="3825724"/>
                    <a:pt x="982675" y="3835630"/>
                    <a:pt x="996010" y="3862205"/>
                  </a:cubicBezTo>
                  <a:cubicBezTo>
                    <a:pt x="1009345" y="3888780"/>
                    <a:pt x="970007" y="3921927"/>
                    <a:pt x="937241" y="3912783"/>
                  </a:cubicBezTo>
                  <a:cubicBezTo>
                    <a:pt x="922410" y="3907611"/>
                    <a:pt x="907885" y="3901638"/>
                    <a:pt x="893711" y="3894876"/>
                  </a:cubicBezTo>
                  <a:cubicBezTo>
                    <a:pt x="901903" y="3915164"/>
                    <a:pt x="907332" y="3928690"/>
                    <a:pt x="917429" y="3953931"/>
                  </a:cubicBezTo>
                  <a:lnTo>
                    <a:pt x="803795" y="3974600"/>
                  </a:lnTo>
                  <a:cubicBezTo>
                    <a:pt x="808368" y="3933452"/>
                    <a:pt x="811225" y="3907925"/>
                    <a:pt x="813797" y="3883827"/>
                  </a:cubicBezTo>
                  <a:lnTo>
                    <a:pt x="895235" y="3883827"/>
                  </a:lnTo>
                  <a:lnTo>
                    <a:pt x="898665" y="3870301"/>
                  </a:lnTo>
                  <a:cubicBezTo>
                    <a:pt x="877976" y="3860157"/>
                    <a:pt x="856659" y="3851347"/>
                    <a:pt x="834847" y="3843917"/>
                  </a:cubicBezTo>
                  <a:cubicBezTo>
                    <a:pt x="806272" y="3836107"/>
                    <a:pt x="773125" y="3838583"/>
                    <a:pt x="747503" y="3825724"/>
                  </a:cubicBezTo>
                  <a:cubicBezTo>
                    <a:pt x="689019" y="3796387"/>
                    <a:pt x="633869" y="3760383"/>
                    <a:pt x="575195" y="3725712"/>
                  </a:cubicBezTo>
                  <a:cubicBezTo>
                    <a:pt x="555193" y="3799626"/>
                    <a:pt x="535286" y="3871063"/>
                    <a:pt x="517284" y="3942977"/>
                  </a:cubicBezTo>
                  <a:cubicBezTo>
                    <a:pt x="516531" y="3953207"/>
                    <a:pt x="520750" y="3963170"/>
                    <a:pt x="528618" y="3969742"/>
                  </a:cubicBezTo>
                  <a:cubicBezTo>
                    <a:pt x="588816" y="4009367"/>
                    <a:pt x="589102" y="4008890"/>
                    <a:pt x="565194" y="4073470"/>
                  </a:cubicBezTo>
                  <a:cubicBezTo>
                    <a:pt x="665493" y="4088919"/>
                    <a:pt x="752551" y="4150965"/>
                    <a:pt x="799890" y="4240729"/>
                  </a:cubicBezTo>
                  <a:cubicBezTo>
                    <a:pt x="808463" y="4256159"/>
                    <a:pt x="826941" y="4266256"/>
                    <a:pt x="837038" y="4275305"/>
                  </a:cubicBezTo>
                  <a:cubicBezTo>
                    <a:pt x="841229" y="4252920"/>
                    <a:pt x="842276" y="4234537"/>
                    <a:pt x="849134" y="4218821"/>
                  </a:cubicBezTo>
                  <a:cubicBezTo>
                    <a:pt x="850944" y="4214535"/>
                    <a:pt x="879900" y="4215583"/>
                    <a:pt x="880662" y="4218821"/>
                  </a:cubicBezTo>
                  <a:cubicBezTo>
                    <a:pt x="886282" y="4243710"/>
                    <a:pt x="890511" y="4268894"/>
                    <a:pt x="893330" y="4294259"/>
                  </a:cubicBezTo>
                  <a:cubicBezTo>
                    <a:pt x="991057" y="4331312"/>
                    <a:pt x="923525" y="4433324"/>
                    <a:pt x="972007" y="4503809"/>
                  </a:cubicBezTo>
                  <a:cubicBezTo>
                    <a:pt x="784269" y="4460756"/>
                    <a:pt x="760457" y="4439611"/>
                    <a:pt x="768362" y="4348456"/>
                  </a:cubicBezTo>
                  <a:lnTo>
                    <a:pt x="699116" y="4305403"/>
                  </a:lnTo>
                  <a:lnTo>
                    <a:pt x="728262" y="4267303"/>
                  </a:lnTo>
                  <a:lnTo>
                    <a:pt x="774173" y="4303975"/>
                  </a:lnTo>
                  <a:cubicBezTo>
                    <a:pt x="790175" y="4283877"/>
                    <a:pt x="792746" y="4266922"/>
                    <a:pt x="775506" y="4237300"/>
                  </a:cubicBezTo>
                  <a:cubicBezTo>
                    <a:pt x="730167" y="4158147"/>
                    <a:pt x="662730" y="4111188"/>
                    <a:pt x="572243" y="4098234"/>
                  </a:cubicBezTo>
                  <a:cubicBezTo>
                    <a:pt x="584740" y="4114142"/>
                    <a:pt x="598636" y="4128905"/>
                    <a:pt x="613772" y="4142335"/>
                  </a:cubicBezTo>
                  <a:cubicBezTo>
                    <a:pt x="647109" y="4176054"/>
                    <a:pt x="659301" y="4230537"/>
                    <a:pt x="635012" y="4268923"/>
                  </a:cubicBezTo>
                  <a:cubicBezTo>
                    <a:pt x="621773" y="4289782"/>
                    <a:pt x="608533" y="4332740"/>
                    <a:pt x="566528" y="4300831"/>
                  </a:cubicBezTo>
                  <a:close/>
                  <a:moveTo>
                    <a:pt x="2221782" y="1912723"/>
                  </a:moveTo>
                  <a:cubicBezTo>
                    <a:pt x="2196827" y="1901293"/>
                    <a:pt x="2172157" y="1886053"/>
                    <a:pt x="2145582" y="1879290"/>
                  </a:cubicBezTo>
                  <a:cubicBezTo>
                    <a:pt x="2128990" y="1876643"/>
                    <a:pt x="2112121" y="1881977"/>
                    <a:pt x="2100053" y="1893673"/>
                  </a:cubicBezTo>
                  <a:cubicBezTo>
                    <a:pt x="2037378" y="1972731"/>
                    <a:pt x="1971942" y="2050359"/>
                    <a:pt x="1917744" y="2135227"/>
                  </a:cubicBezTo>
                  <a:cubicBezTo>
                    <a:pt x="1787919" y="2338586"/>
                    <a:pt x="1604181" y="2493367"/>
                    <a:pt x="1444161" y="2669294"/>
                  </a:cubicBezTo>
                  <a:cubicBezTo>
                    <a:pt x="1335005" y="2789404"/>
                    <a:pt x="1212704" y="2897894"/>
                    <a:pt x="1094975" y="3010098"/>
                  </a:cubicBezTo>
                  <a:cubicBezTo>
                    <a:pt x="938003" y="3159641"/>
                    <a:pt x="780269" y="3308422"/>
                    <a:pt x="621773" y="3456440"/>
                  </a:cubicBezTo>
                  <a:cubicBezTo>
                    <a:pt x="596055" y="3480538"/>
                    <a:pt x="596246" y="3502446"/>
                    <a:pt x="619487" y="3524829"/>
                  </a:cubicBezTo>
                  <a:cubicBezTo>
                    <a:pt x="649871" y="3554071"/>
                    <a:pt x="681971" y="3581408"/>
                    <a:pt x="712832" y="3609126"/>
                  </a:cubicBezTo>
                  <a:cubicBezTo>
                    <a:pt x="750075" y="3577407"/>
                    <a:pt x="773506" y="3581598"/>
                    <a:pt x="796937" y="3610078"/>
                  </a:cubicBezTo>
                  <a:cubicBezTo>
                    <a:pt x="824560" y="3643606"/>
                    <a:pt x="859041" y="3671324"/>
                    <a:pt x="888949" y="3702947"/>
                  </a:cubicBezTo>
                  <a:cubicBezTo>
                    <a:pt x="899808" y="3714377"/>
                    <a:pt x="916286" y="3733522"/>
                    <a:pt x="912952" y="3742952"/>
                  </a:cubicBezTo>
                  <a:cubicBezTo>
                    <a:pt x="894854" y="3794006"/>
                    <a:pt x="925525" y="3810389"/>
                    <a:pt x="956481" y="3824391"/>
                  </a:cubicBezTo>
                  <a:cubicBezTo>
                    <a:pt x="1011155" y="3785815"/>
                    <a:pt x="1062971" y="3752858"/>
                    <a:pt x="1110691" y="3714758"/>
                  </a:cubicBezTo>
                  <a:cubicBezTo>
                    <a:pt x="1193273" y="3648750"/>
                    <a:pt x="1272616" y="3578932"/>
                    <a:pt x="1354531" y="3511875"/>
                  </a:cubicBezTo>
                  <a:cubicBezTo>
                    <a:pt x="1491405" y="3399576"/>
                    <a:pt x="1633804" y="3293563"/>
                    <a:pt x="1765344" y="3175357"/>
                  </a:cubicBezTo>
                  <a:cubicBezTo>
                    <a:pt x="2012994" y="2952663"/>
                    <a:pt x="2237689" y="2708061"/>
                    <a:pt x="2428189" y="2433836"/>
                  </a:cubicBezTo>
                  <a:cubicBezTo>
                    <a:pt x="2488006" y="2346968"/>
                    <a:pt x="2545156" y="2257814"/>
                    <a:pt x="2601354" y="2168565"/>
                  </a:cubicBezTo>
                  <a:cubicBezTo>
                    <a:pt x="2608593" y="2157135"/>
                    <a:pt x="2610879" y="2129036"/>
                    <a:pt x="2604878" y="2125036"/>
                  </a:cubicBezTo>
                  <a:cubicBezTo>
                    <a:pt x="2577722" y="2106395"/>
                    <a:pt x="2547699" y="2092298"/>
                    <a:pt x="2516010" y="2083316"/>
                  </a:cubicBezTo>
                  <a:cubicBezTo>
                    <a:pt x="2505056" y="2080554"/>
                    <a:pt x="2488863" y="2104652"/>
                    <a:pt x="2473147" y="2112463"/>
                  </a:cubicBezTo>
                  <a:cubicBezTo>
                    <a:pt x="2454669" y="2121988"/>
                    <a:pt x="2431428" y="2134941"/>
                    <a:pt x="2415330" y="2130084"/>
                  </a:cubicBezTo>
                  <a:cubicBezTo>
                    <a:pt x="2402472" y="2126179"/>
                    <a:pt x="2397042" y="2097604"/>
                    <a:pt x="2390184" y="2083888"/>
                  </a:cubicBezTo>
                  <a:lnTo>
                    <a:pt x="2326843" y="2047883"/>
                  </a:lnTo>
                  <a:cubicBezTo>
                    <a:pt x="2304555" y="2044073"/>
                    <a:pt x="2272741" y="2068552"/>
                    <a:pt x="2258073" y="2021022"/>
                  </a:cubicBezTo>
                  <a:cubicBezTo>
                    <a:pt x="2257025" y="2017689"/>
                    <a:pt x="2242356" y="2020070"/>
                    <a:pt x="2238356" y="2015784"/>
                  </a:cubicBezTo>
                  <a:cubicBezTo>
                    <a:pt x="2226259" y="2003020"/>
                    <a:pt x="2209781" y="1989114"/>
                    <a:pt x="2207400" y="1973874"/>
                  </a:cubicBezTo>
                  <a:cubicBezTo>
                    <a:pt x="2205018" y="1955395"/>
                    <a:pt x="2215877" y="1935107"/>
                    <a:pt x="2221782" y="1912723"/>
                  </a:cubicBezTo>
                  <a:close/>
                  <a:moveTo>
                    <a:pt x="1056494" y="817348"/>
                  </a:moveTo>
                  <a:cubicBezTo>
                    <a:pt x="1010202" y="872117"/>
                    <a:pt x="964101" y="919837"/>
                    <a:pt x="926192" y="973368"/>
                  </a:cubicBezTo>
                  <a:cubicBezTo>
                    <a:pt x="884539" y="1033147"/>
                    <a:pt x="830646" y="1083381"/>
                    <a:pt x="768077" y="1120720"/>
                  </a:cubicBezTo>
                  <a:cubicBezTo>
                    <a:pt x="751694" y="1130245"/>
                    <a:pt x="739978" y="1155581"/>
                    <a:pt x="735120" y="1175774"/>
                  </a:cubicBezTo>
                  <a:cubicBezTo>
                    <a:pt x="720166" y="1233791"/>
                    <a:pt x="708783" y="1292674"/>
                    <a:pt x="701021" y="1352082"/>
                  </a:cubicBezTo>
                  <a:cubicBezTo>
                    <a:pt x="693877" y="1412470"/>
                    <a:pt x="678732" y="1478479"/>
                    <a:pt x="694925" y="1533914"/>
                  </a:cubicBezTo>
                  <a:cubicBezTo>
                    <a:pt x="732168" y="1662025"/>
                    <a:pt x="840467" y="1730891"/>
                    <a:pt x="957053" y="1773563"/>
                  </a:cubicBezTo>
                  <a:cubicBezTo>
                    <a:pt x="1069638" y="1814273"/>
                    <a:pt x="1185958" y="1843781"/>
                    <a:pt x="1304334" y="1861669"/>
                  </a:cubicBezTo>
                  <a:cubicBezTo>
                    <a:pt x="1398346" y="1876147"/>
                    <a:pt x="1499502" y="1882529"/>
                    <a:pt x="1591418" y="1863384"/>
                  </a:cubicBezTo>
                  <a:cubicBezTo>
                    <a:pt x="1743818" y="1831475"/>
                    <a:pt x="1894027" y="1782612"/>
                    <a:pt x="2040902" y="1729272"/>
                  </a:cubicBezTo>
                  <a:cubicBezTo>
                    <a:pt x="2244642" y="1655453"/>
                    <a:pt x="2302364" y="1480193"/>
                    <a:pt x="2236832" y="1311791"/>
                  </a:cubicBezTo>
                  <a:cubicBezTo>
                    <a:pt x="2210067" y="1243021"/>
                    <a:pt x="2183301" y="1174250"/>
                    <a:pt x="2154917" y="1106146"/>
                  </a:cubicBezTo>
                  <a:cubicBezTo>
                    <a:pt x="2148449" y="1092059"/>
                    <a:pt x="2138639" y="1079771"/>
                    <a:pt x="2126342" y="1070332"/>
                  </a:cubicBezTo>
                  <a:cubicBezTo>
                    <a:pt x="2027472" y="990798"/>
                    <a:pt x="1927841" y="912217"/>
                    <a:pt x="1831067" y="835065"/>
                  </a:cubicBezTo>
                  <a:cubicBezTo>
                    <a:pt x="1834401" y="866973"/>
                    <a:pt x="1838496" y="906693"/>
                    <a:pt x="1842687" y="947079"/>
                  </a:cubicBezTo>
                  <a:cubicBezTo>
                    <a:pt x="1785537" y="962604"/>
                    <a:pt x="1733054" y="986893"/>
                    <a:pt x="1679143" y="990037"/>
                  </a:cubicBezTo>
                  <a:cubicBezTo>
                    <a:pt x="1479975" y="1001657"/>
                    <a:pt x="1280427" y="1006324"/>
                    <a:pt x="1081068" y="1013658"/>
                  </a:cubicBezTo>
                  <a:cubicBezTo>
                    <a:pt x="1052493" y="1014706"/>
                    <a:pt x="1040492" y="1002133"/>
                    <a:pt x="1042968" y="973272"/>
                  </a:cubicBezTo>
                  <a:cubicBezTo>
                    <a:pt x="1048207" y="924028"/>
                    <a:pt x="1051827" y="874212"/>
                    <a:pt x="1056494" y="817824"/>
                  </a:cubicBezTo>
                  <a:close/>
                  <a:moveTo>
                    <a:pt x="1159364" y="2492986"/>
                  </a:moveTo>
                  <a:lnTo>
                    <a:pt x="1161745" y="2505273"/>
                  </a:lnTo>
                  <a:cubicBezTo>
                    <a:pt x="1043826" y="2571948"/>
                    <a:pt x="925716" y="2637671"/>
                    <a:pt x="808368" y="2705298"/>
                  </a:cubicBezTo>
                  <a:cubicBezTo>
                    <a:pt x="794270" y="2713395"/>
                    <a:pt x="778364" y="2727492"/>
                    <a:pt x="774077" y="2742065"/>
                  </a:cubicBezTo>
                  <a:cubicBezTo>
                    <a:pt x="735406" y="2872748"/>
                    <a:pt x="727595" y="3007241"/>
                    <a:pt x="736644" y="3142115"/>
                  </a:cubicBezTo>
                  <a:cubicBezTo>
                    <a:pt x="739692" y="3187073"/>
                    <a:pt x="762647" y="3230698"/>
                    <a:pt x="778840" y="3282513"/>
                  </a:cubicBezTo>
                  <a:lnTo>
                    <a:pt x="1015060" y="3058486"/>
                  </a:lnTo>
                  <a:lnTo>
                    <a:pt x="966483" y="3048008"/>
                  </a:lnTo>
                  <a:lnTo>
                    <a:pt x="966483" y="2964188"/>
                  </a:lnTo>
                  <a:cubicBezTo>
                    <a:pt x="1005535" y="2971427"/>
                    <a:pt x="1048969" y="2949996"/>
                    <a:pt x="1064685" y="3018576"/>
                  </a:cubicBezTo>
                  <a:cubicBezTo>
                    <a:pt x="1142028" y="2941519"/>
                    <a:pt x="1211561" y="2872462"/>
                    <a:pt x="1281760" y="2802454"/>
                  </a:cubicBezTo>
                  <a:cubicBezTo>
                    <a:pt x="1225753" y="2752733"/>
                    <a:pt x="1174985" y="2702346"/>
                    <a:pt x="1196035" y="2625670"/>
                  </a:cubicBezTo>
                  <a:cubicBezTo>
                    <a:pt x="1218228" y="2544421"/>
                    <a:pt x="1279379" y="2501845"/>
                    <a:pt x="1361865" y="2490700"/>
                  </a:cubicBezTo>
                  <a:cubicBezTo>
                    <a:pt x="1383677" y="2487652"/>
                    <a:pt x="1410062" y="2491177"/>
                    <a:pt x="1426064" y="2479937"/>
                  </a:cubicBezTo>
                  <a:cubicBezTo>
                    <a:pt x="1444685" y="2465945"/>
                    <a:pt x="1456877" y="2445028"/>
                    <a:pt x="1459877" y="2421930"/>
                  </a:cubicBezTo>
                  <a:cubicBezTo>
                    <a:pt x="1461211" y="2397641"/>
                    <a:pt x="1429493" y="2389354"/>
                    <a:pt x="1399870" y="2402880"/>
                  </a:cubicBezTo>
                  <a:cubicBezTo>
                    <a:pt x="1405013" y="2404594"/>
                    <a:pt x="1411395" y="2404785"/>
                    <a:pt x="1413491" y="2407833"/>
                  </a:cubicBezTo>
                  <a:cubicBezTo>
                    <a:pt x="1422254" y="2420215"/>
                    <a:pt x="1434255" y="2433074"/>
                    <a:pt x="1435589" y="2446790"/>
                  </a:cubicBezTo>
                  <a:cubicBezTo>
                    <a:pt x="1436255" y="2453077"/>
                    <a:pt x="1411395" y="2470222"/>
                    <a:pt x="1405013" y="2467269"/>
                  </a:cubicBezTo>
                  <a:cubicBezTo>
                    <a:pt x="1391774" y="2461268"/>
                    <a:pt x="1374343" y="2444599"/>
                    <a:pt x="1374915" y="2433169"/>
                  </a:cubicBezTo>
                  <a:cubicBezTo>
                    <a:pt x="1375962" y="2415929"/>
                    <a:pt x="1387869" y="2388783"/>
                    <a:pt x="1400537" y="2385544"/>
                  </a:cubicBezTo>
                  <a:cubicBezTo>
                    <a:pt x="1419587" y="2380306"/>
                    <a:pt x="1453496" y="2385068"/>
                    <a:pt x="1462163" y="2398117"/>
                  </a:cubicBezTo>
                  <a:cubicBezTo>
                    <a:pt x="1475975" y="2418977"/>
                    <a:pt x="1474260" y="2450124"/>
                    <a:pt x="1480547" y="2485176"/>
                  </a:cubicBezTo>
                  <a:cubicBezTo>
                    <a:pt x="1490481" y="2486443"/>
                    <a:pt x="1500130" y="2489338"/>
                    <a:pt x="1509122" y="2493748"/>
                  </a:cubicBezTo>
                  <a:cubicBezTo>
                    <a:pt x="1559985" y="2522323"/>
                    <a:pt x="1592561" y="2497082"/>
                    <a:pt x="1623422" y="2459649"/>
                  </a:cubicBezTo>
                  <a:cubicBezTo>
                    <a:pt x="1710576" y="2355636"/>
                    <a:pt x="1799444" y="2253242"/>
                    <a:pt x="1886121" y="2148943"/>
                  </a:cubicBezTo>
                  <a:cubicBezTo>
                    <a:pt x="1928698" y="2097699"/>
                    <a:pt x="1967846" y="2043692"/>
                    <a:pt x="2015471" y="1981970"/>
                  </a:cubicBezTo>
                  <a:cubicBezTo>
                    <a:pt x="1973085" y="1973969"/>
                    <a:pt x="1928222" y="1951776"/>
                    <a:pt x="1910696" y="1965206"/>
                  </a:cubicBezTo>
                  <a:cubicBezTo>
                    <a:pt x="1876025" y="1991686"/>
                    <a:pt x="1848974" y="1978636"/>
                    <a:pt x="1818589" y="1974731"/>
                  </a:cubicBezTo>
                  <a:lnTo>
                    <a:pt x="1818589" y="1855859"/>
                  </a:lnTo>
                  <a:cubicBezTo>
                    <a:pt x="1727720" y="1893959"/>
                    <a:pt x="1643519" y="1929487"/>
                    <a:pt x="1559509" y="1965396"/>
                  </a:cubicBezTo>
                  <a:cubicBezTo>
                    <a:pt x="1516646" y="1983684"/>
                    <a:pt x="1489881" y="2008449"/>
                    <a:pt x="1503978" y="2063504"/>
                  </a:cubicBezTo>
                  <a:cubicBezTo>
                    <a:pt x="1512741" y="2097508"/>
                    <a:pt x="1505597" y="2135608"/>
                    <a:pt x="1505597" y="2179614"/>
                  </a:cubicBezTo>
                  <a:lnTo>
                    <a:pt x="1531220" y="2217714"/>
                  </a:lnTo>
                  <a:cubicBezTo>
                    <a:pt x="1510074" y="2220571"/>
                    <a:pt x="1488834" y="2223238"/>
                    <a:pt x="1467783" y="2226667"/>
                  </a:cubicBezTo>
                  <a:cubicBezTo>
                    <a:pt x="1457782" y="2228287"/>
                    <a:pt x="1445495" y="2228572"/>
                    <a:pt x="1438732" y="2234573"/>
                  </a:cubicBezTo>
                  <a:cubicBezTo>
                    <a:pt x="1379105" y="2287818"/>
                    <a:pt x="1321575" y="2343348"/>
                    <a:pt x="1261091" y="2395546"/>
                  </a:cubicBezTo>
                  <a:cubicBezTo>
                    <a:pt x="1229753" y="2422692"/>
                    <a:pt x="1196321" y="2445647"/>
                    <a:pt x="1214228" y="2495082"/>
                  </a:cubicBezTo>
                  <a:cubicBezTo>
                    <a:pt x="1215466" y="2498415"/>
                    <a:pt x="1208132" y="2504607"/>
                    <a:pt x="1202988" y="2512322"/>
                  </a:cubicBezTo>
                  <a:close/>
                  <a:moveTo>
                    <a:pt x="906856" y="2038739"/>
                  </a:moveTo>
                  <a:cubicBezTo>
                    <a:pt x="925430" y="2065885"/>
                    <a:pt x="938384" y="2084840"/>
                    <a:pt x="959720" y="2115701"/>
                  </a:cubicBezTo>
                  <a:lnTo>
                    <a:pt x="851230" y="2139514"/>
                  </a:lnTo>
                  <a:cubicBezTo>
                    <a:pt x="844658" y="2112939"/>
                    <a:pt x="840943" y="2097889"/>
                    <a:pt x="835704" y="2076363"/>
                  </a:cubicBezTo>
                  <a:cubicBezTo>
                    <a:pt x="703974" y="2186281"/>
                    <a:pt x="624249" y="2320489"/>
                    <a:pt x="557479" y="2462125"/>
                  </a:cubicBezTo>
                  <a:cubicBezTo>
                    <a:pt x="601866" y="2487462"/>
                    <a:pt x="646824" y="2505559"/>
                    <a:pt x="681780" y="2535277"/>
                  </a:cubicBezTo>
                  <a:cubicBezTo>
                    <a:pt x="716737" y="2564995"/>
                    <a:pt x="744455" y="2608048"/>
                    <a:pt x="768839" y="2637481"/>
                  </a:cubicBezTo>
                  <a:cubicBezTo>
                    <a:pt x="904570" y="2598619"/>
                    <a:pt x="1007535" y="2519371"/>
                    <a:pt x="1106691" y="2422501"/>
                  </a:cubicBezTo>
                  <a:cubicBezTo>
                    <a:pt x="1030491" y="2393926"/>
                    <a:pt x="1058589" y="2318774"/>
                    <a:pt x="1025918" y="2273340"/>
                  </a:cubicBezTo>
                  <a:cubicBezTo>
                    <a:pt x="1024204" y="2270958"/>
                    <a:pt x="1036015" y="2253623"/>
                    <a:pt x="1044016" y="2250956"/>
                  </a:cubicBezTo>
                  <a:cubicBezTo>
                    <a:pt x="1054322" y="2248908"/>
                    <a:pt x="1064981" y="2251994"/>
                    <a:pt x="1072591" y="2259243"/>
                  </a:cubicBezTo>
                  <a:cubicBezTo>
                    <a:pt x="1104500" y="2296200"/>
                    <a:pt x="1134503" y="2334681"/>
                    <a:pt x="1168794" y="2377257"/>
                  </a:cubicBezTo>
                  <a:lnTo>
                    <a:pt x="1369390" y="2199616"/>
                  </a:lnTo>
                  <a:cubicBezTo>
                    <a:pt x="1331290" y="2167517"/>
                    <a:pt x="1294143" y="2138371"/>
                    <a:pt x="1259567" y="2106843"/>
                  </a:cubicBezTo>
                  <a:cubicBezTo>
                    <a:pt x="1252090" y="2097832"/>
                    <a:pt x="1249661" y="2085659"/>
                    <a:pt x="1253090" y="2074458"/>
                  </a:cubicBezTo>
                  <a:cubicBezTo>
                    <a:pt x="1256614" y="2067505"/>
                    <a:pt x="1274997" y="2062266"/>
                    <a:pt x="1283855" y="2064933"/>
                  </a:cubicBezTo>
                  <a:cubicBezTo>
                    <a:pt x="1331480" y="2080554"/>
                    <a:pt x="1379105" y="2099032"/>
                    <a:pt x="1440637" y="2122083"/>
                  </a:cubicBezTo>
                  <a:cubicBezTo>
                    <a:pt x="1432065" y="2081982"/>
                    <a:pt x="1436160" y="2030071"/>
                    <a:pt x="1415301" y="2016355"/>
                  </a:cubicBezTo>
                  <a:cubicBezTo>
                    <a:pt x="1319879" y="1952462"/>
                    <a:pt x="1213580" y="1906551"/>
                    <a:pt x="1101642" y="1880910"/>
                  </a:cubicBezTo>
                  <a:cubicBezTo>
                    <a:pt x="1078973" y="1964444"/>
                    <a:pt x="1078211" y="1962063"/>
                    <a:pt x="999534" y="1987304"/>
                  </a:cubicBezTo>
                  <a:cubicBezTo>
                    <a:pt x="966292" y="1998067"/>
                    <a:pt x="937431" y="2021308"/>
                    <a:pt x="906856" y="2038739"/>
                  </a:cubicBezTo>
                  <a:close/>
                  <a:moveTo>
                    <a:pt x="462705" y="3193931"/>
                  </a:moveTo>
                  <a:lnTo>
                    <a:pt x="393744" y="3144496"/>
                  </a:lnTo>
                  <a:lnTo>
                    <a:pt x="424415" y="3106396"/>
                  </a:lnTo>
                  <a:cubicBezTo>
                    <a:pt x="439083" y="3120779"/>
                    <a:pt x="453752" y="3134971"/>
                    <a:pt x="467658" y="3148973"/>
                  </a:cubicBezTo>
                  <a:cubicBezTo>
                    <a:pt x="498329" y="3107063"/>
                    <a:pt x="465658" y="3036197"/>
                    <a:pt x="372408" y="2982286"/>
                  </a:cubicBezTo>
                  <a:lnTo>
                    <a:pt x="372408" y="3228697"/>
                  </a:lnTo>
                  <a:lnTo>
                    <a:pt x="442131" y="3292324"/>
                  </a:lnTo>
                  <a:lnTo>
                    <a:pt x="376790" y="3346141"/>
                  </a:lnTo>
                  <a:cubicBezTo>
                    <a:pt x="395840" y="3494731"/>
                    <a:pt x="536238" y="3700470"/>
                    <a:pt x="658920" y="3743238"/>
                  </a:cubicBezTo>
                  <a:cubicBezTo>
                    <a:pt x="620820" y="3672848"/>
                    <a:pt x="587387" y="3607221"/>
                    <a:pt x="549383" y="3544737"/>
                  </a:cubicBezTo>
                  <a:cubicBezTo>
                    <a:pt x="518426" y="3493873"/>
                    <a:pt x="522332" y="3478062"/>
                    <a:pt x="578434" y="3464536"/>
                  </a:cubicBezTo>
                  <a:cubicBezTo>
                    <a:pt x="587207" y="3461774"/>
                    <a:pt x="595274" y="3457126"/>
                    <a:pt x="602056" y="3450916"/>
                  </a:cubicBezTo>
                  <a:cubicBezTo>
                    <a:pt x="642156" y="3417578"/>
                    <a:pt x="684352" y="3386241"/>
                    <a:pt x="720547" y="3349093"/>
                  </a:cubicBezTo>
                  <a:cubicBezTo>
                    <a:pt x="738930" y="3330043"/>
                    <a:pt x="763314" y="3292515"/>
                    <a:pt x="755980" y="3277275"/>
                  </a:cubicBezTo>
                  <a:cubicBezTo>
                    <a:pt x="700449" y="3161832"/>
                    <a:pt x="715689" y="3040864"/>
                    <a:pt x="723404" y="2921706"/>
                  </a:cubicBezTo>
                  <a:cubicBezTo>
                    <a:pt x="728643" y="2839696"/>
                    <a:pt x="749312" y="2758639"/>
                    <a:pt x="764934" y="2666722"/>
                  </a:cubicBezTo>
                  <a:cubicBezTo>
                    <a:pt x="752170" y="2710632"/>
                    <a:pt x="731310" y="2733397"/>
                    <a:pt x="694068" y="2724539"/>
                  </a:cubicBezTo>
                  <a:cubicBezTo>
                    <a:pt x="678847" y="2718691"/>
                    <a:pt x="667226" y="2706089"/>
                    <a:pt x="662635" y="2690440"/>
                  </a:cubicBezTo>
                  <a:cubicBezTo>
                    <a:pt x="660540" y="2680915"/>
                    <a:pt x="683114" y="2656245"/>
                    <a:pt x="685495" y="2657388"/>
                  </a:cubicBezTo>
                  <a:cubicBezTo>
                    <a:pt x="704402" y="2667789"/>
                    <a:pt x="722376" y="2679800"/>
                    <a:pt x="739216" y="2693297"/>
                  </a:cubicBezTo>
                  <a:cubicBezTo>
                    <a:pt x="760838" y="2661674"/>
                    <a:pt x="739216" y="2628813"/>
                    <a:pt x="719309" y="2600619"/>
                  </a:cubicBezTo>
                  <a:cubicBezTo>
                    <a:pt x="677684" y="2541754"/>
                    <a:pt x="622440" y="2501082"/>
                    <a:pt x="547097" y="2493748"/>
                  </a:cubicBezTo>
                  <a:cubicBezTo>
                    <a:pt x="558184" y="2510617"/>
                    <a:pt x="570433" y="2526695"/>
                    <a:pt x="583768" y="2541849"/>
                  </a:cubicBezTo>
                  <a:cubicBezTo>
                    <a:pt x="613867" y="2581950"/>
                    <a:pt x="609962" y="2650244"/>
                    <a:pt x="577386" y="2681105"/>
                  </a:cubicBezTo>
                  <a:cubicBezTo>
                    <a:pt x="542239" y="2714347"/>
                    <a:pt x="510711" y="2702631"/>
                    <a:pt x="480136" y="2672056"/>
                  </a:cubicBezTo>
                  <a:cubicBezTo>
                    <a:pt x="446322" y="2710156"/>
                    <a:pt x="484327" y="2736636"/>
                    <a:pt x="493852" y="2765306"/>
                  </a:cubicBezTo>
                  <a:cubicBezTo>
                    <a:pt x="482136" y="2774831"/>
                    <a:pt x="473564" y="2785404"/>
                    <a:pt x="462419" y="2789499"/>
                  </a:cubicBezTo>
                  <a:cubicBezTo>
                    <a:pt x="410889" y="2808549"/>
                    <a:pt x="414794" y="2858270"/>
                    <a:pt x="398507" y="2897323"/>
                  </a:cubicBezTo>
                  <a:cubicBezTo>
                    <a:pt x="377266" y="2947996"/>
                    <a:pt x="395363" y="2980381"/>
                    <a:pt x="438035" y="3009717"/>
                  </a:cubicBezTo>
                  <a:cubicBezTo>
                    <a:pt x="457562" y="3023148"/>
                    <a:pt x="467468" y="3050104"/>
                    <a:pt x="483279" y="3069725"/>
                  </a:cubicBezTo>
                  <a:cubicBezTo>
                    <a:pt x="497662" y="3087441"/>
                    <a:pt x="514045" y="3103539"/>
                    <a:pt x="527094" y="3117350"/>
                  </a:cubicBezTo>
                  <a:cubicBezTo>
                    <a:pt x="533381" y="3093061"/>
                    <a:pt x="535762" y="3074392"/>
                    <a:pt x="543953" y="3058771"/>
                  </a:cubicBezTo>
                  <a:cubicBezTo>
                    <a:pt x="546049" y="3054675"/>
                    <a:pt x="576053" y="3058295"/>
                    <a:pt x="576624" y="3061438"/>
                  </a:cubicBezTo>
                  <a:cubicBezTo>
                    <a:pt x="580177" y="3086689"/>
                    <a:pt x="582215" y="3112140"/>
                    <a:pt x="582720" y="3137638"/>
                  </a:cubicBezTo>
                  <a:cubicBezTo>
                    <a:pt x="625202" y="3145734"/>
                    <a:pt x="640632" y="3181453"/>
                    <a:pt x="640537" y="3232412"/>
                  </a:cubicBezTo>
                  <a:cubicBezTo>
                    <a:pt x="640537" y="3269464"/>
                    <a:pt x="650062" y="3306421"/>
                    <a:pt x="655872" y="3351379"/>
                  </a:cubicBezTo>
                  <a:cubicBezTo>
                    <a:pt x="608247" y="3333377"/>
                    <a:pt x="563003" y="3317756"/>
                    <a:pt x="518903" y="3298801"/>
                  </a:cubicBezTo>
                  <a:cubicBezTo>
                    <a:pt x="457085" y="3272988"/>
                    <a:pt x="445751" y="3244699"/>
                    <a:pt x="462705" y="3193931"/>
                  </a:cubicBezTo>
                  <a:close/>
                  <a:moveTo>
                    <a:pt x="719404" y="1109385"/>
                  </a:moveTo>
                  <a:lnTo>
                    <a:pt x="735406" y="1114528"/>
                  </a:lnTo>
                  <a:cubicBezTo>
                    <a:pt x="796461" y="1031184"/>
                    <a:pt x="853135" y="945840"/>
                    <a:pt x="890663" y="847828"/>
                  </a:cubicBezTo>
                  <a:cubicBezTo>
                    <a:pt x="913533" y="785782"/>
                    <a:pt x="941803" y="725860"/>
                    <a:pt x="975150" y="668758"/>
                  </a:cubicBezTo>
                  <a:cubicBezTo>
                    <a:pt x="1036110" y="567126"/>
                    <a:pt x="1100023" y="467114"/>
                    <a:pt x="1202702" y="399486"/>
                  </a:cubicBezTo>
                  <a:cubicBezTo>
                    <a:pt x="1351293" y="301665"/>
                    <a:pt x="1553603" y="270423"/>
                    <a:pt x="1696383" y="435586"/>
                  </a:cubicBezTo>
                  <a:cubicBezTo>
                    <a:pt x="1802587" y="558459"/>
                    <a:pt x="1898123" y="690475"/>
                    <a:pt x="2000612" y="816586"/>
                  </a:cubicBezTo>
                  <a:cubicBezTo>
                    <a:pt x="2060714" y="890691"/>
                    <a:pt x="2125008" y="961557"/>
                    <a:pt x="2187397" y="1033852"/>
                  </a:cubicBezTo>
                  <a:cubicBezTo>
                    <a:pt x="2183587" y="963366"/>
                    <a:pt x="2181206" y="892691"/>
                    <a:pt x="2154155" y="833255"/>
                  </a:cubicBezTo>
                  <a:cubicBezTo>
                    <a:pt x="2071525" y="649537"/>
                    <a:pt x="1947119" y="487669"/>
                    <a:pt x="1790871" y="360529"/>
                  </a:cubicBezTo>
                  <a:cubicBezTo>
                    <a:pt x="1717529" y="300807"/>
                    <a:pt x="1634661" y="262136"/>
                    <a:pt x="1533696" y="272042"/>
                  </a:cubicBezTo>
                  <a:cubicBezTo>
                    <a:pt x="1467536" y="278567"/>
                    <a:pt x="1400880" y="278567"/>
                    <a:pt x="1334719" y="272042"/>
                  </a:cubicBezTo>
                  <a:cubicBezTo>
                    <a:pt x="1242803" y="262993"/>
                    <a:pt x="1167651" y="295854"/>
                    <a:pt x="1097166" y="348242"/>
                  </a:cubicBezTo>
                  <a:cubicBezTo>
                    <a:pt x="1085735" y="356719"/>
                    <a:pt x="1073734" y="364339"/>
                    <a:pt x="1062209" y="372721"/>
                  </a:cubicBezTo>
                  <a:cubicBezTo>
                    <a:pt x="964006" y="444635"/>
                    <a:pt x="876471" y="526740"/>
                    <a:pt x="835990" y="645231"/>
                  </a:cubicBezTo>
                  <a:cubicBezTo>
                    <a:pt x="804938" y="736100"/>
                    <a:pt x="778840" y="829064"/>
                    <a:pt x="755218" y="922219"/>
                  </a:cubicBezTo>
                  <a:cubicBezTo>
                    <a:pt x="739502" y="983369"/>
                    <a:pt x="731120" y="1046805"/>
                    <a:pt x="719404" y="1109385"/>
                  </a:cubicBezTo>
                  <a:close/>
                  <a:moveTo>
                    <a:pt x="2215877" y="1016706"/>
                  </a:moveTo>
                  <a:lnTo>
                    <a:pt x="2227402" y="1015754"/>
                  </a:lnTo>
                  <a:cubicBezTo>
                    <a:pt x="2229526" y="1010534"/>
                    <a:pt x="2231088" y="1005105"/>
                    <a:pt x="2232069" y="999562"/>
                  </a:cubicBezTo>
                  <a:cubicBezTo>
                    <a:pt x="2248262" y="756864"/>
                    <a:pt x="2191302" y="536932"/>
                    <a:pt x="2017661" y="359862"/>
                  </a:cubicBezTo>
                  <a:cubicBezTo>
                    <a:pt x="1936223" y="276709"/>
                    <a:pt x="1834972" y="210129"/>
                    <a:pt x="1720672" y="190222"/>
                  </a:cubicBezTo>
                  <a:cubicBezTo>
                    <a:pt x="1600943" y="169362"/>
                    <a:pt x="1475689" y="153741"/>
                    <a:pt x="1354912" y="200700"/>
                  </a:cubicBezTo>
                  <a:cubicBezTo>
                    <a:pt x="1338367" y="205491"/>
                    <a:pt x="1320984" y="206662"/>
                    <a:pt x="1303953" y="204129"/>
                  </a:cubicBezTo>
                  <a:cubicBezTo>
                    <a:pt x="1203750" y="197175"/>
                    <a:pt x="1105643" y="204986"/>
                    <a:pt x="1022870" y="267470"/>
                  </a:cubicBezTo>
                  <a:cubicBezTo>
                    <a:pt x="959977" y="314676"/>
                    <a:pt x="900636" y="366444"/>
                    <a:pt x="845325" y="422346"/>
                  </a:cubicBezTo>
                  <a:cubicBezTo>
                    <a:pt x="749503" y="519787"/>
                    <a:pt x="711975" y="648375"/>
                    <a:pt x="684352" y="776105"/>
                  </a:cubicBezTo>
                  <a:cubicBezTo>
                    <a:pt x="663587" y="872403"/>
                    <a:pt x="665302" y="973654"/>
                    <a:pt x="659396" y="1072809"/>
                  </a:cubicBezTo>
                  <a:cubicBezTo>
                    <a:pt x="658634" y="1085096"/>
                    <a:pt x="676065" y="1098336"/>
                    <a:pt x="685019" y="1110909"/>
                  </a:cubicBezTo>
                  <a:cubicBezTo>
                    <a:pt x="692448" y="1099193"/>
                    <a:pt x="704069" y="1088239"/>
                    <a:pt x="706545" y="1075476"/>
                  </a:cubicBezTo>
                  <a:cubicBezTo>
                    <a:pt x="718070" y="1021945"/>
                    <a:pt x="724262" y="967177"/>
                    <a:pt x="737406" y="914027"/>
                  </a:cubicBezTo>
                  <a:cubicBezTo>
                    <a:pt x="758552" y="828302"/>
                    <a:pt x="779411" y="742005"/>
                    <a:pt x="808272" y="658662"/>
                  </a:cubicBezTo>
                  <a:cubicBezTo>
                    <a:pt x="851420" y="533598"/>
                    <a:pt x="938003" y="440063"/>
                    <a:pt x="1043349" y="363387"/>
                  </a:cubicBezTo>
                  <a:cubicBezTo>
                    <a:pt x="1124217" y="304427"/>
                    <a:pt x="1204512" y="246324"/>
                    <a:pt x="1313574" y="252801"/>
                  </a:cubicBezTo>
                  <a:cubicBezTo>
                    <a:pt x="1392421" y="257593"/>
                    <a:pt x="1471470" y="258107"/>
                    <a:pt x="1550365" y="254325"/>
                  </a:cubicBezTo>
                  <a:cubicBezTo>
                    <a:pt x="1663617" y="248706"/>
                    <a:pt x="1755438" y="296616"/>
                    <a:pt x="1830781" y="371197"/>
                  </a:cubicBezTo>
                  <a:cubicBezTo>
                    <a:pt x="1911077" y="450826"/>
                    <a:pt x="1983181" y="539218"/>
                    <a:pt x="2053952" y="628372"/>
                  </a:cubicBezTo>
                  <a:cubicBezTo>
                    <a:pt x="2124723" y="717526"/>
                    <a:pt x="2189969" y="810395"/>
                    <a:pt x="2194065" y="931934"/>
                  </a:cubicBezTo>
                  <a:cubicBezTo>
                    <a:pt x="2195017" y="960033"/>
                    <a:pt x="2208257" y="988322"/>
                    <a:pt x="2215877" y="1016706"/>
                  </a:cubicBezTo>
                  <a:close/>
                  <a:moveTo>
                    <a:pt x="2318747" y="1051854"/>
                  </a:moveTo>
                  <a:cubicBezTo>
                    <a:pt x="2318747" y="985179"/>
                    <a:pt x="2318080" y="922314"/>
                    <a:pt x="2318747" y="859163"/>
                  </a:cubicBezTo>
                  <a:cubicBezTo>
                    <a:pt x="2320366" y="728480"/>
                    <a:pt x="2288172" y="605322"/>
                    <a:pt x="2231593" y="489021"/>
                  </a:cubicBezTo>
                  <a:cubicBezTo>
                    <a:pt x="2170347" y="363006"/>
                    <a:pt x="2089575" y="253754"/>
                    <a:pt x="1957464" y="191651"/>
                  </a:cubicBezTo>
                  <a:cubicBezTo>
                    <a:pt x="1757438" y="97449"/>
                    <a:pt x="1551127" y="81351"/>
                    <a:pt x="1338338" y="138692"/>
                  </a:cubicBezTo>
                  <a:cubicBezTo>
                    <a:pt x="1325766" y="142026"/>
                    <a:pt x="1311097" y="138692"/>
                    <a:pt x="1297476" y="137549"/>
                  </a:cubicBezTo>
                  <a:cubicBezTo>
                    <a:pt x="1168889" y="129738"/>
                    <a:pt x="1041635" y="125928"/>
                    <a:pt x="923715" y="194127"/>
                  </a:cubicBezTo>
                  <a:cubicBezTo>
                    <a:pt x="805796" y="262326"/>
                    <a:pt x="700354" y="343479"/>
                    <a:pt x="655682" y="476544"/>
                  </a:cubicBezTo>
                  <a:cubicBezTo>
                    <a:pt x="589007" y="673806"/>
                    <a:pt x="592626" y="878404"/>
                    <a:pt x="611676" y="1082905"/>
                  </a:cubicBezTo>
                  <a:cubicBezTo>
                    <a:pt x="612343" y="1089954"/>
                    <a:pt x="624249" y="1095955"/>
                    <a:pt x="630726" y="1102527"/>
                  </a:cubicBezTo>
                  <a:cubicBezTo>
                    <a:pt x="634860" y="1093659"/>
                    <a:pt x="637775" y="1084267"/>
                    <a:pt x="639394" y="1074619"/>
                  </a:cubicBezTo>
                  <a:cubicBezTo>
                    <a:pt x="641585" y="1006800"/>
                    <a:pt x="634632" y="937744"/>
                    <a:pt x="645585" y="871545"/>
                  </a:cubicBezTo>
                  <a:cubicBezTo>
                    <a:pt x="681685" y="653613"/>
                    <a:pt x="752265" y="453779"/>
                    <a:pt x="935336" y="307761"/>
                  </a:cubicBezTo>
                  <a:cubicBezTo>
                    <a:pt x="1028395" y="233370"/>
                    <a:pt x="1124978" y="183936"/>
                    <a:pt x="1244612" y="183936"/>
                  </a:cubicBezTo>
                  <a:cubicBezTo>
                    <a:pt x="1276045" y="183936"/>
                    <a:pt x="1311287" y="195556"/>
                    <a:pt x="1338434" y="184888"/>
                  </a:cubicBezTo>
                  <a:cubicBezTo>
                    <a:pt x="1443209" y="143550"/>
                    <a:pt x="1551032" y="160885"/>
                    <a:pt x="1657997" y="162790"/>
                  </a:cubicBezTo>
                  <a:cubicBezTo>
                    <a:pt x="1686420" y="162771"/>
                    <a:pt x="1714671" y="167038"/>
                    <a:pt x="1741818" y="175458"/>
                  </a:cubicBezTo>
                  <a:cubicBezTo>
                    <a:pt x="1834991" y="206653"/>
                    <a:pt x="1921649" y="254697"/>
                    <a:pt x="1997469" y="317190"/>
                  </a:cubicBezTo>
                  <a:cubicBezTo>
                    <a:pt x="2096052" y="397962"/>
                    <a:pt x="2159394" y="503214"/>
                    <a:pt x="2202637" y="619514"/>
                  </a:cubicBezTo>
                  <a:cubicBezTo>
                    <a:pt x="2250386" y="746311"/>
                    <a:pt x="2266607" y="882823"/>
                    <a:pt x="2249881" y="1017278"/>
                  </a:cubicBezTo>
                  <a:close/>
                  <a:moveTo>
                    <a:pt x="2576684" y="2253814"/>
                  </a:moveTo>
                  <a:cubicBezTo>
                    <a:pt x="2550300" y="2289628"/>
                    <a:pt x="2530202" y="2315250"/>
                    <a:pt x="2511914" y="2342015"/>
                  </a:cubicBezTo>
                  <a:cubicBezTo>
                    <a:pt x="2464289" y="2412405"/>
                    <a:pt x="2420474" y="2485938"/>
                    <a:pt x="2369039" y="2553280"/>
                  </a:cubicBezTo>
                  <a:cubicBezTo>
                    <a:pt x="2310355" y="2629527"/>
                    <a:pt x="2247719" y="2702651"/>
                    <a:pt x="2181396" y="2772355"/>
                  </a:cubicBezTo>
                  <a:cubicBezTo>
                    <a:pt x="2144820" y="2810455"/>
                    <a:pt x="2141868" y="2846554"/>
                    <a:pt x="2163775" y="2889607"/>
                  </a:cubicBezTo>
                  <a:cubicBezTo>
                    <a:pt x="2201875" y="2964379"/>
                    <a:pt x="2253120" y="3023815"/>
                    <a:pt x="2335225" y="3042007"/>
                  </a:cubicBezTo>
                  <a:cubicBezTo>
                    <a:pt x="2346274" y="3014956"/>
                    <a:pt x="2349322" y="2981809"/>
                    <a:pt x="2364943" y="2974094"/>
                  </a:cubicBezTo>
                  <a:cubicBezTo>
                    <a:pt x="2407710" y="2952758"/>
                    <a:pt x="2435428" y="2983619"/>
                    <a:pt x="2458479" y="3031244"/>
                  </a:cubicBezTo>
                  <a:cubicBezTo>
                    <a:pt x="2485053" y="2997240"/>
                    <a:pt x="2513724" y="2974094"/>
                    <a:pt x="2524392" y="2943900"/>
                  </a:cubicBezTo>
                  <a:cubicBezTo>
                    <a:pt x="2546394" y="2882273"/>
                    <a:pt x="2567826" y="2817789"/>
                    <a:pt x="2573064" y="2753400"/>
                  </a:cubicBezTo>
                  <a:cubicBezTo>
                    <a:pt x="2581351" y="2648625"/>
                    <a:pt x="2576589" y="2542897"/>
                    <a:pt x="2577160" y="2437456"/>
                  </a:cubicBezTo>
                  <a:cubicBezTo>
                    <a:pt x="2576874" y="2380306"/>
                    <a:pt x="2576684" y="2322679"/>
                    <a:pt x="2576684" y="2253814"/>
                  </a:cubicBezTo>
                  <a:close/>
                  <a:moveTo>
                    <a:pt x="799128" y="1077952"/>
                  </a:moveTo>
                  <a:cubicBezTo>
                    <a:pt x="796080" y="1079857"/>
                    <a:pt x="803700" y="1077381"/>
                    <a:pt x="808653" y="1072142"/>
                  </a:cubicBezTo>
                  <a:cubicBezTo>
                    <a:pt x="868566" y="1005467"/>
                    <a:pt x="931145" y="940697"/>
                    <a:pt x="986390" y="870117"/>
                  </a:cubicBezTo>
                  <a:cubicBezTo>
                    <a:pt x="1026680" y="818587"/>
                    <a:pt x="1068400" y="763151"/>
                    <a:pt x="1089355" y="702572"/>
                  </a:cubicBezTo>
                  <a:cubicBezTo>
                    <a:pt x="1122407" y="607322"/>
                    <a:pt x="1170127" y="525597"/>
                    <a:pt x="1243851" y="457303"/>
                  </a:cubicBezTo>
                  <a:cubicBezTo>
                    <a:pt x="1315574" y="390628"/>
                    <a:pt x="1455115" y="371578"/>
                    <a:pt x="1540745" y="417774"/>
                  </a:cubicBezTo>
                  <a:cubicBezTo>
                    <a:pt x="1651425" y="477687"/>
                    <a:pt x="1720862" y="573222"/>
                    <a:pt x="1773536" y="683617"/>
                  </a:cubicBezTo>
                  <a:cubicBezTo>
                    <a:pt x="1785156" y="707811"/>
                    <a:pt x="1791538" y="735338"/>
                    <a:pt x="1806492" y="756960"/>
                  </a:cubicBezTo>
                  <a:cubicBezTo>
                    <a:pt x="1894408" y="883928"/>
                    <a:pt x="2022805" y="966510"/>
                    <a:pt x="2143106" y="1057759"/>
                  </a:cubicBezTo>
                  <a:cubicBezTo>
                    <a:pt x="2149488" y="1062617"/>
                    <a:pt x="2162823" y="1058426"/>
                    <a:pt x="2180539" y="1058426"/>
                  </a:cubicBezTo>
                  <a:cubicBezTo>
                    <a:pt x="2164823" y="1037757"/>
                    <a:pt x="2155869" y="1024898"/>
                    <a:pt x="2145868" y="1012896"/>
                  </a:cubicBezTo>
                  <a:cubicBezTo>
                    <a:pt x="2054904" y="903645"/>
                    <a:pt x="1963464" y="794869"/>
                    <a:pt x="1872786" y="685332"/>
                  </a:cubicBezTo>
                  <a:cubicBezTo>
                    <a:pt x="1800492" y="597987"/>
                    <a:pt x="1734578" y="504357"/>
                    <a:pt x="1654950" y="424347"/>
                  </a:cubicBezTo>
                  <a:cubicBezTo>
                    <a:pt x="1611144" y="381770"/>
                    <a:pt x="1555737" y="353081"/>
                    <a:pt x="1495692" y="341860"/>
                  </a:cubicBezTo>
                  <a:cubicBezTo>
                    <a:pt x="1393679" y="324810"/>
                    <a:pt x="1297191" y="358148"/>
                    <a:pt x="1209942" y="416822"/>
                  </a:cubicBezTo>
                  <a:cubicBezTo>
                    <a:pt x="1092498" y="495879"/>
                    <a:pt x="1023823" y="614370"/>
                    <a:pt x="959053" y="733052"/>
                  </a:cubicBezTo>
                  <a:cubicBezTo>
                    <a:pt x="897331" y="845733"/>
                    <a:pt x="850182" y="966319"/>
                    <a:pt x="799128" y="1077952"/>
                  </a:cubicBezTo>
                  <a:close/>
                  <a:moveTo>
                    <a:pt x="1243088" y="4661543"/>
                  </a:moveTo>
                  <a:cubicBezTo>
                    <a:pt x="1186510" y="4608680"/>
                    <a:pt x="1111453" y="4612299"/>
                    <a:pt x="1036968" y="4612775"/>
                  </a:cubicBezTo>
                  <a:cubicBezTo>
                    <a:pt x="962482" y="4613251"/>
                    <a:pt x="885329" y="4612775"/>
                    <a:pt x="813606" y="4612775"/>
                  </a:cubicBezTo>
                  <a:lnTo>
                    <a:pt x="944670" y="4771843"/>
                  </a:lnTo>
                  <a:cubicBezTo>
                    <a:pt x="952100" y="4749078"/>
                    <a:pt x="955910" y="4729837"/>
                    <a:pt x="965244" y="4713835"/>
                  </a:cubicBezTo>
                  <a:cubicBezTo>
                    <a:pt x="967530" y="4709835"/>
                    <a:pt x="997629" y="4714883"/>
                    <a:pt x="998201" y="4718312"/>
                  </a:cubicBezTo>
                  <a:cubicBezTo>
                    <a:pt x="1000439" y="4741487"/>
                    <a:pt x="1000982" y="4764785"/>
                    <a:pt x="999820" y="4788035"/>
                  </a:cubicBezTo>
                  <a:cubicBezTo>
                    <a:pt x="1065828" y="4803085"/>
                    <a:pt x="1058780" y="4866521"/>
                    <a:pt x="1064019" y="4927862"/>
                  </a:cubicBezTo>
                  <a:cubicBezTo>
                    <a:pt x="1180128" y="4923005"/>
                    <a:pt x="1284903" y="4891477"/>
                    <a:pt x="1386726" y="4848424"/>
                  </a:cubicBezTo>
                  <a:cubicBezTo>
                    <a:pt x="1423206" y="4833089"/>
                    <a:pt x="1437589" y="4804894"/>
                    <a:pt x="1432160" y="4764889"/>
                  </a:cubicBezTo>
                  <a:cubicBezTo>
                    <a:pt x="1430674" y="4742686"/>
                    <a:pt x="1430674" y="4720417"/>
                    <a:pt x="1432160" y="4698214"/>
                  </a:cubicBezTo>
                  <a:cubicBezTo>
                    <a:pt x="1432160" y="4600107"/>
                    <a:pt x="1401489" y="4579914"/>
                    <a:pt x="1308335" y="4619728"/>
                  </a:cubicBezTo>
                  <a:cubicBezTo>
                    <a:pt x="1288809" y="4628777"/>
                    <a:pt x="1271854" y="4643351"/>
                    <a:pt x="1243088" y="4661543"/>
                  </a:cubicBezTo>
                  <a:close/>
                  <a:moveTo>
                    <a:pt x="1619421" y="4774033"/>
                  </a:moveTo>
                  <a:cubicBezTo>
                    <a:pt x="1656569" y="4768985"/>
                    <a:pt x="1691335" y="4769938"/>
                    <a:pt x="1721053" y="4758222"/>
                  </a:cubicBezTo>
                  <a:cubicBezTo>
                    <a:pt x="1740103" y="4750792"/>
                    <a:pt x="1762963" y="4724599"/>
                    <a:pt x="1763344" y="4706501"/>
                  </a:cubicBezTo>
                  <a:cubicBezTo>
                    <a:pt x="1764011" y="4675926"/>
                    <a:pt x="1737722" y="4664591"/>
                    <a:pt x="1701527" y="4674021"/>
                  </a:cubicBezTo>
                  <a:cubicBezTo>
                    <a:pt x="1709147" y="4679260"/>
                    <a:pt x="1714004" y="4680879"/>
                    <a:pt x="1715624" y="4683546"/>
                  </a:cubicBezTo>
                  <a:cubicBezTo>
                    <a:pt x="1723244" y="4698024"/>
                    <a:pt x="1729911" y="4712978"/>
                    <a:pt x="1736960" y="4727837"/>
                  </a:cubicBezTo>
                  <a:cubicBezTo>
                    <a:pt x="1723244" y="4732790"/>
                    <a:pt x="1703241" y="4745744"/>
                    <a:pt x="1697336" y="4741077"/>
                  </a:cubicBezTo>
                  <a:cubicBezTo>
                    <a:pt x="1684858" y="4731552"/>
                    <a:pt x="1672190" y="4711359"/>
                    <a:pt x="1673428" y="4696690"/>
                  </a:cubicBezTo>
                  <a:cubicBezTo>
                    <a:pt x="1676000" y="4665067"/>
                    <a:pt x="1700574" y="4651447"/>
                    <a:pt x="1731150" y="4655447"/>
                  </a:cubicBezTo>
                  <a:cubicBezTo>
                    <a:pt x="1760420" y="4656876"/>
                    <a:pt x="1782985" y="4681755"/>
                    <a:pt x="1781556" y="4711026"/>
                  </a:cubicBezTo>
                  <a:cubicBezTo>
                    <a:pt x="1781508" y="4711959"/>
                    <a:pt x="1781442" y="4712902"/>
                    <a:pt x="1781346" y="4713835"/>
                  </a:cubicBezTo>
                  <a:cubicBezTo>
                    <a:pt x="1781346" y="4727171"/>
                    <a:pt x="1774774" y="4740410"/>
                    <a:pt x="1770011" y="4758127"/>
                  </a:cubicBezTo>
                  <a:cubicBezTo>
                    <a:pt x="1784023" y="4760565"/>
                    <a:pt x="1797701" y="4764623"/>
                    <a:pt x="1810778" y="4770223"/>
                  </a:cubicBezTo>
                  <a:cubicBezTo>
                    <a:pt x="1858975" y="4798798"/>
                    <a:pt x="1906028" y="4829088"/>
                    <a:pt x="1954130" y="4857186"/>
                  </a:cubicBezTo>
                  <a:cubicBezTo>
                    <a:pt x="1972513" y="4867854"/>
                    <a:pt x="1999183" y="4885761"/>
                    <a:pt x="2012042" y="4879571"/>
                  </a:cubicBezTo>
                  <a:cubicBezTo>
                    <a:pt x="2033854" y="4869093"/>
                    <a:pt x="2050142" y="4843470"/>
                    <a:pt x="2064048" y="4821468"/>
                  </a:cubicBezTo>
                  <a:cubicBezTo>
                    <a:pt x="2073573" y="4806799"/>
                    <a:pt x="2075955" y="4772890"/>
                    <a:pt x="2081765" y="4772795"/>
                  </a:cubicBezTo>
                  <a:cubicBezTo>
                    <a:pt x="2107578" y="4772795"/>
                    <a:pt x="2133581" y="4781463"/>
                    <a:pt x="2159489" y="4787083"/>
                  </a:cubicBezTo>
                  <a:cubicBezTo>
                    <a:pt x="2160060" y="4792417"/>
                    <a:pt x="2160632" y="4797846"/>
                    <a:pt x="2161108" y="4803180"/>
                  </a:cubicBezTo>
                  <a:cubicBezTo>
                    <a:pt x="2172443" y="4789464"/>
                    <a:pt x="2192922" y="4776224"/>
                    <a:pt x="2193588" y="4761936"/>
                  </a:cubicBezTo>
                  <a:cubicBezTo>
                    <a:pt x="2197017" y="4693166"/>
                    <a:pt x="2195112" y="4624205"/>
                    <a:pt x="2195112" y="4552386"/>
                  </a:cubicBezTo>
                  <a:cubicBezTo>
                    <a:pt x="2156345" y="4557054"/>
                    <a:pt x="2125199" y="4561911"/>
                    <a:pt x="2093957" y="4564293"/>
                  </a:cubicBezTo>
                  <a:cubicBezTo>
                    <a:pt x="1945938" y="4575818"/>
                    <a:pt x="1797825" y="4585343"/>
                    <a:pt x="1649806" y="4596963"/>
                  </a:cubicBezTo>
                  <a:cubicBezTo>
                    <a:pt x="1639043" y="4597821"/>
                    <a:pt x="1621231" y="4613251"/>
                    <a:pt x="1620755" y="4622681"/>
                  </a:cubicBezTo>
                  <a:cubicBezTo>
                    <a:pt x="1617897" y="4672973"/>
                    <a:pt x="1619421" y="4723551"/>
                    <a:pt x="1619421" y="4774414"/>
                  </a:cubicBezTo>
                  <a:close/>
                  <a:moveTo>
                    <a:pt x="941051" y="5069308"/>
                  </a:moveTo>
                  <a:cubicBezTo>
                    <a:pt x="963149" y="5110933"/>
                    <a:pt x="979151" y="5145508"/>
                    <a:pt x="998772" y="5176845"/>
                  </a:cubicBezTo>
                  <a:cubicBezTo>
                    <a:pt x="1050969" y="5259428"/>
                    <a:pt x="1114596" y="5326007"/>
                    <a:pt x="1221181" y="5333818"/>
                  </a:cubicBezTo>
                  <a:cubicBezTo>
                    <a:pt x="1304239" y="5339913"/>
                    <a:pt x="1367485" y="5286764"/>
                    <a:pt x="1355960" y="5205802"/>
                  </a:cubicBezTo>
                  <a:cubicBezTo>
                    <a:pt x="1348435" y="5152461"/>
                    <a:pt x="1325003" y="5101027"/>
                    <a:pt x="1303858" y="5050354"/>
                  </a:cubicBezTo>
                  <a:cubicBezTo>
                    <a:pt x="1299191" y="5039019"/>
                    <a:pt x="1271187" y="5026922"/>
                    <a:pt x="1259091" y="5031304"/>
                  </a:cubicBezTo>
                  <a:cubicBezTo>
                    <a:pt x="1156840" y="5065813"/>
                    <a:pt x="1048560" y="5078786"/>
                    <a:pt x="941051" y="5069404"/>
                  </a:cubicBezTo>
                  <a:close/>
                  <a:moveTo>
                    <a:pt x="1440256" y="413393"/>
                  </a:moveTo>
                  <a:cubicBezTo>
                    <a:pt x="1471688" y="603893"/>
                    <a:pt x="1502359" y="789916"/>
                    <a:pt x="1534077" y="982607"/>
                  </a:cubicBezTo>
                  <a:lnTo>
                    <a:pt x="1719719" y="967557"/>
                  </a:lnTo>
                  <a:cubicBezTo>
                    <a:pt x="1670570" y="822968"/>
                    <a:pt x="1630756" y="686761"/>
                    <a:pt x="1577130" y="556268"/>
                  </a:cubicBezTo>
                  <a:cubicBezTo>
                    <a:pt x="1551984" y="494451"/>
                    <a:pt x="1510551" y="433395"/>
                    <a:pt x="1440256" y="413393"/>
                  </a:cubicBezTo>
                  <a:close/>
                  <a:moveTo>
                    <a:pt x="422034" y="821730"/>
                  </a:moveTo>
                  <a:cubicBezTo>
                    <a:pt x="331546" y="570841"/>
                    <a:pt x="247535" y="319095"/>
                    <a:pt x="270491" y="40680"/>
                  </a:cubicBezTo>
                  <a:cubicBezTo>
                    <a:pt x="234486" y="59730"/>
                    <a:pt x="183909" y="82685"/>
                    <a:pt x="182766" y="107355"/>
                  </a:cubicBezTo>
                  <a:cubicBezTo>
                    <a:pt x="178384" y="204605"/>
                    <a:pt x="179336" y="304522"/>
                    <a:pt x="197910" y="399677"/>
                  </a:cubicBezTo>
                  <a:cubicBezTo>
                    <a:pt x="220484" y="514929"/>
                    <a:pt x="261918" y="626658"/>
                    <a:pt x="297256" y="739243"/>
                  </a:cubicBezTo>
                  <a:cubicBezTo>
                    <a:pt x="317830" y="805918"/>
                    <a:pt x="348215" y="824682"/>
                    <a:pt x="421748" y="821539"/>
                  </a:cubicBezTo>
                  <a:close/>
                  <a:moveTo>
                    <a:pt x="2497150" y="823920"/>
                  </a:moveTo>
                  <a:cubicBezTo>
                    <a:pt x="2560491" y="834017"/>
                    <a:pt x="2583828" y="822682"/>
                    <a:pt x="2606116" y="771152"/>
                  </a:cubicBezTo>
                  <a:cubicBezTo>
                    <a:pt x="2690793" y="576270"/>
                    <a:pt x="2742705" y="374436"/>
                    <a:pt x="2737752" y="160123"/>
                  </a:cubicBezTo>
                  <a:cubicBezTo>
                    <a:pt x="2736132" y="88686"/>
                    <a:pt x="2717844" y="66492"/>
                    <a:pt x="2635453" y="54586"/>
                  </a:cubicBezTo>
                  <a:cubicBezTo>
                    <a:pt x="2667267" y="325287"/>
                    <a:pt x="2586685" y="575318"/>
                    <a:pt x="2496864" y="823730"/>
                  </a:cubicBezTo>
                  <a:close/>
                  <a:moveTo>
                    <a:pt x="2059381" y="5037209"/>
                  </a:moveTo>
                  <a:cubicBezTo>
                    <a:pt x="2053380" y="5036542"/>
                    <a:pt x="2048903" y="5035590"/>
                    <a:pt x="2044427" y="5035495"/>
                  </a:cubicBezTo>
                  <a:cubicBezTo>
                    <a:pt x="1939080" y="5034352"/>
                    <a:pt x="1833638" y="5032256"/>
                    <a:pt x="1728197" y="5033209"/>
                  </a:cubicBezTo>
                  <a:cubicBezTo>
                    <a:pt x="1714290" y="5033209"/>
                    <a:pt x="1691049" y="5046543"/>
                    <a:pt x="1688382" y="5057497"/>
                  </a:cubicBezTo>
                  <a:cubicBezTo>
                    <a:pt x="1679105" y="5095778"/>
                    <a:pt x="1674218" y="5134983"/>
                    <a:pt x="1673809" y="5174369"/>
                  </a:cubicBezTo>
                  <a:cubicBezTo>
                    <a:pt x="1673142" y="5258856"/>
                    <a:pt x="1748580" y="5303623"/>
                    <a:pt x="1828685" y="5277811"/>
                  </a:cubicBezTo>
                  <a:cubicBezTo>
                    <a:pt x="1950320" y="5238663"/>
                    <a:pt x="2012804" y="5147794"/>
                    <a:pt x="2059381" y="5037209"/>
                  </a:cubicBezTo>
                  <a:close/>
                  <a:moveTo>
                    <a:pt x="1345577" y="427109"/>
                  </a:moveTo>
                  <a:lnTo>
                    <a:pt x="1333481" y="424251"/>
                  </a:lnTo>
                  <a:cubicBezTo>
                    <a:pt x="1241088" y="600369"/>
                    <a:pt x="1171556" y="782868"/>
                    <a:pt x="1181938" y="989274"/>
                  </a:cubicBezTo>
                  <a:lnTo>
                    <a:pt x="1345577" y="989274"/>
                  </a:lnTo>
                  <a:close/>
                  <a:moveTo>
                    <a:pt x="1619612" y="4870046"/>
                  </a:moveTo>
                  <a:cubicBezTo>
                    <a:pt x="1618336" y="4894773"/>
                    <a:pt x="1618583" y="4919547"/>
                    <a:pt x="1620374" y="4944245"/>
                  </a:cubicBezTo>
                  <a:cubicBezTo>
                    <a:pt x="1622088" y="4956437"/>
                    <a:pt x="1629232" y="4972820"/>
                    <a:pt x="1638852" y="4978154"/>
                  </a:cubicBezTo>
                  <a:cubicBezTo>
                    <a:pt x="1666570" y="4992918"/>
                    <a:pt x="1696574" y="5012063"/>
                    <a:pt x="1726196" y="5013111"/>
                  </a:cubicBezTo>
                  <a:cubicBezTo>
                    <a:pt x="1836115" y="5016921"/>
                    <a:pt x="1949844" y="5031589"/>
                    <a:pt x="2055190" y="5009206"/>
                  </a:cubicBezTo>
                  <a:cubicBezTo>
                    <a:pt x="2178158" y="4983012"/>
                    <a:pt x="2214734" y="4924338"/>
                    <a:pt x="2189778" y="4815277"/>
                  </a:cubicBezTo>
                  <a:cubicBezTo>
                    <a:pt x="2011756" y="4930529"/>
                    <a:pt x="1824876" y="4965486"/>
                    <a:pt x="1619707" y="4869664"/>
                  </a:cubicBezTo>
                  <a:close/>
                  <a:moveTo>
                    <a:pt x="809987" y="4909002"/>
                  </a:moveTo>
                  <a:cubicBezTo>
                    <a:pt x="811034" y="4949770"/>
                    <a:pt x="804843" y="4991775"/>
                    <a:pt x="842848" y="5009396"/>
                  </a:cubicBezTo>
                  <a:cubicBezTo>
                    <a:pt x="888130" y="5031751"/>
                    <a:pt x="936907" y="5046182"/>
                    <a:pt x="987057" y="5052068"/>
                  </a:cubicBezTo>
                  <a:cubicBezTo>
                    <a:pt x="1115549" y="5063594"/>
                    <a:pt x="1237374" y="5021969"/>
                    <a:pt x="1358532" y="4986917"/>
                  </a:cubicBezTo>
                  <a:cubicBezTo>
                    <a:pt x="1437399" y="4964057"/>
                    <a:pt x="1441685" y="4963486"/>
                    <a:pt x="1425207" y="4852995"/>
                  </a:cubicBezTo>
                  <a:cubicBezTo>
                    <a:pt x="1229277" y="4937768"/>
                    <a:pt x="1030681" y="4991108"/>
                    <a:pt x="809796" y="4908622"/>
                  </a:cubicBezTo>
                  <a:close/>
                  <a:moveTo>
                    <a:pt x="1381963" y="410821"/>
                  </a:moveTo>
                  <a:lnTo>
                    <a:pt x="1368628" y="419775"/>
                  </a:lnTo>
                  <a:lnTo>
                    <a:pt x="1368628" y="993656"/>
                  </a:lnTo>
                  <a:lnTo>
                    <a:pt x="1501216" y="984131"/>
                  </a:lnTo>
                  <a:cubicBezTo>
                    <a:pt x="1496768" y="796727"/>
                    <a:pt x="1466516" y="610827"/>
                    <a:pt x="1411300" y="431681"/>
                  </a:cubicBezTo>
                  <a:cubicBezTo>
                    <a:pt x="1408252" y="422251"/>
                    <a:pt x="1391869" y="417298"/>
                    <a:pt x="1381772" y="410440"/>
                  </a:cubicBezTo>
                  <a:close/>
                  <a:moveTo>
                    <a:pt x="347453" y="494165"/>
                  </a:moveTo>
                  <a:cubicBezTo>
                    <a:pt x="448703" y="354719"/>
                    <a:pt x="584435" y="264898"/>
                    <a:pt x="741502" y="198890"/>
                  </a:cubicBezTo>
                  <a:lnTo>
                    <a:pt x="699783" y="132215"/>
                  </a:lnTo>
                  <a:cubicBezTo>
                    <a:pt x="674636" y="91638"/>
                    <a:pt x="637965" y="86019"/>
                    <a:pt x="604533" y="113736"/>
                  </a:cubicBezTo>
                  <a:cubicBezTo>
                    <a:pt x="517855" y="185555"/>
                    <a:pt x="419557" y="243372"/>
                    <a:pt x="352501" y="339288"/>
                  </a:cubicBezTo>
                  <a:cubicBezTo>
                    <a:pt x="314687" y="392914"/>
                    <a:pt x="316306" y="437586"/>
                    <a:pt x="347262" y="493784"/>
                  </a:cubicBezTo>
                  <a:close/>
                  <a:moveTo>
                    <a:pt x="2181587" y="203652"/>
                  </a:moveTo>
                  <a:cubicBezTo>
                    <a:pt x="2255025" y="245372"/>
                    <a:pt x="2330367" y="279852"/>
                    <a:pt x="2395423" y="327477"/>
                  </a:cubicBezTo>
                  <a:cubicBezTo>
                    <a:pt x="2460479" y="375102"/>
                    <a:pt x="2513533" y="436634"/>
                    <a:pt x="2571826" y="491879"/>
                  </a:cubicBezTo>
                  <a:cubicBezTo>
                    <a:pt x="2607259" y="435967"/>
                    <a:pt x="2592591" y="388533"/>
                    <a:pt x="2555824" y="336812"/>
                  </a:cubicBezTo>
                  <a:cubicBezTo>
                    <a:pt x="2503246" y="263088"/>
                    <a:pt x="2429618" y="214701"/>
                    <a:pt x="2361419" y="159933"/>
                  </a:cubicBezTo>
                  <a:cubicBezTo>
                    <a:pt x="2258739" y="77351"/>
                    <a:pt x="2242452" y="82399"/>
                    <a:pt x="2181396" y="203271"/>
                  </a:cubicBezTo>
                  <a:close/>
                  <a:moveTo>
                    <a:pt x="163906" y="107259"/>
                  </a:moveTo>
                  <a:cubicBezTo>
                    <a:pt x="108947" y="148979"/>
                    <a:pt x="92754" y="187460"/>
                    <a:pt x="91325" y="242705"/>
                  </a:cubicBezTo>
                  <a:cubicBezTo>
                    <a:pt x="88811" y="385075"/>
                    <a:pt x="113147" y="526636"/>
                    <a:pt x="163049" y="659995"/>
                  </a:cubicBezTo>
                  <a:cubicBezTo>
                    <a:pt x="184766" y="719907"/>
                    <a:pt x="209531" y="781534"/>
                    <a:pt x="297542" y="784392"/>
                  </a:cubicBezTo>
                  <a:cubicBezTo>
                    <a:pt x="206102" y="569127"/>
                    <a:pt x="146094" y="350814"/>
                    <a:pt x="163906" y="107259"/>
                  </a:cubicBezTo>
                  <a:close/>
                  <a:moveTo>
                    <a:pt x="2618689" y="794393"/>
                  </a:moveTo>
                  <a:cubicBezTo>
                    <a:pt x="2706986" y="788678"/>
                    <a:pt x="2732989" y="724956"/>
                    <a:pt x="2754611" y="665424"/>
                  </a:cubicBezTo>
                  <a:cubicBezTo>
                    <a:pt x="2806427" y="522549"/>
                    <a:pt x="2833573" y="374150"/>
                    <a:pt x="2824239" y="220321"/>
                  </a:cubicBezTo>
                  <a:cubicBezTo>
                    <a:pt x="2821476" y="175458"/>
                    <a:pt x="2798997" y="150503"/>
                    <a:pt x="2755182" y="120690"/>
                  </a:cubicBezTo>
                  <a:cubicBezTo>
                    <a:pt x="2770422" y="362529"/>
                    <a:pt x="2706414" y="578842"/>
                    <a:pt x="2618689" y="794393"/>
                  </a:cubicBezTo>
                  <a:close/>
                  <a:moveTo>
                    <a:pt x="1818589" y="937268"/>
                  </a:moveTo>
                  <a:cubicBezTo>
                    <a:pt x="1826304" y="766389"/>
                    <a:pt x="1670570" y="477591"/>
                    <a:pt x="1516456" y="435777"/>
                  </a:cubicBezTo>
                  <a:cubicBezTo>
                    <a:pt x="1649330" y="586272"/>
                    <a:pt x="1668856" y="778105"/>
                    <a:pt x="1730387" y="955746"/>
                  </a:cubicBezTo>
                  <a:close/>
                  <a:moveTo>
                    <a:pt x="1287856" y="457589"/>
                  </a:moveTo>
                  <a:lnTo>
                    <a:pt x="1277664" y="447111"/>
                  </a:lnTo>
                  <a:cubicBezTo>
                    <a:pt x="1241565" y="487783"/>
                    <a:pt x="1198988" y="524454"/>
                    <a:pt x="1170603" y="569889"/>
                  </a:cubicBezTo>
                  <a:cubicBezTo>
                    <a:pt x="1098880" y="684951"/>
                    <a:pt x="1072115" y="814491"/>
                    <a:pt x="1065828" y="948793"/>
                  </a:cubicBezTo>
                  <a:cubicBezTo>
                    <a:pt x="1064590" y="973177"/>
                    <a:pt x="1058875" y="999562"/>
                    <a:pt x="1097261" y="996418"/>
                  </a:cubicBezTo>
                  <a:cubicBezTo>
                    <a:pt x="1126407" y="994228"/>
                    <a:pt x="1157078" y="1004800"/>
                    <a:pt x="1162412" y="952794"/>
                  </a:cubicBezTo>
                  <a:cubicBezTo>
                    <a:pt x="1172003" y="858963"/>
                    <a:pt x="1188367" y="765942"/>
                    <a:pt x="1211370" y="674473"/>
                  </a:cubicBezTo>
                  <a:cubicBezTo>
                    <a:pt x="1229468" y="600559"/>
                    <a:pt x="1261567" y="529788"/>
                    <a:pt x="1287856" y="457589"/>
                  </a:cubicBezTo>
                  <a:close/>
                  <a:moveTo>
                    <a:pt x="2458860" y="2001687"/>
                  </a:moveTo>
                  <a:lnTo>
                    <a:pt x="2465241" y="2006830"/>
                  </a:lnTo>
                  <a:cubicBezTo>
                    <a:pt x="2449906" y="2031595"/>
                    <a:pt x="2433047" y="2055694"/>
                    <a:pt x="2419902" y="2081602"/>
                  </a:cubicBezTo>
                  <a:cubicBezTo>
                    <a:pt x="2415330" y="2091127"/>
                    <a:pt x="2419902" y="2104366"/>
                    <a:pt x="2419902" y="2115987"/>
                  </a:cubicBezTo>
                  <a:cubicBezTo>
                    <a:pt x="2430856" y="2113224"/>
                    <a:pt x="2446001" y="2113987"/>
                    <a:pt x="2452192" y="2107033"/>
                  </a:cubicBezTo>
                  <a:cubicBezTo>
                    <a:pt x="2480195" y="2075220"/>
                    <a:pt x="2505342" y="2040930"/>
                    <a:pt x="2532202" y="2008069"/>
                  </a:cubicBezTo>
                  <a:cubicBezTo>
                    <a:pt x="2549538" y="1986732"/>
                    <a:pt x="2549252" y="1967111"/>
                    <a:pt x="2526487" y="1950919"/>
                  </a:cubicBezTo>
                  <a:cubicBezTo>
                    <a:pt x="2478862" y="1917771"/>
                    <a:pt x="2431237" y="1884244"/>
                    <a:pt x="2381421" y="1854049"/>
                  </a:cubicBezTo>
                  <a:cubicBezTo>
                    <a:pt x="2341321" y="1829665"/>
                    <a:pt x="2308460" y="1854049"/>
                    <a:pt x="2280647" y="1880338"/>
                  </a:cubicBezTo>
                  <a:cubicBezTo>
                    <a:pt x="2248452" y="1911295"/>
                    <a:pt x="2213210" y="1943013"/>
                    <a:pt x="2234927" y="2008830"/>
                  </a:cubicBezTo>
                  <a:lnTo>
                    <a:pt x="2339702" y="1908532"/>
                  </a:lnTo>
                  <a:lnTo>
                    <a:pt x="2345703" y="1915295"/>
                  </a:lnTo>
                  <a:lnTo>
                    <a:pt x="2273408" y="2020070"/>
                  </a:lnTo>
                  <a:lnTo>
                    <a:pt x="2291886" y="2037310"/>
                  </a:lnTo>
                  <a:lnTo>
                    <a:pt x="2403900" y="1950538"/>
                  </a:lnTo>
                  <a:lnTo>
                    <a:pt x="2355323" y="2050169"/>
                  </a:lnTo>
                  <a:lnTo>
                    <a:pt x="2372182" y="2063885"/>
                  </a:lnTo>
                  <a:cubicBezTo>
                    <a:pt x="2401014" y="2043435"/>
                    <a:pt x="2429875" y="2022708"/>
                    <a:pt x="2458764" y="2001687"/>
                  </a:cubicBezTo>
                  <a:close/>
                  <a:moveTo>
                    <a:pt x="1342434" y="2605572"/>
                  </a:moveTo>
                  <a:cubicBezTo>
                    <a:pt x="1313859" y="2596904"/>
                    <a:pt x="1288237" y="2579759"/>
                    <a:pt x="1273950" y="2586522"/>
                  </a:cubicBezTo>
                  <a:cubicBezTo>
                    <a:pt x="1250327" y="2597856"/>
                    <a:pt x="1223277" y="2621859"/>
                    <a:pt x="1216800" y="2645577"/>
                  </a:cubicBezTo>
                  <a:cubicBezTo>
                    <a:pt x="1199369" y="2713204"/>
                    <a:pt x="1246232" y="2751781"/>
                    <a:pt x="1298334" y="2790452"/>
                  </a:cubicBezTo>
                  <a:lnTo>
                    <a:pt x="1509884" y="2568329"/>
                  </a:lnTo>
                  <a:cubicBezTo>
                    <a:pt x="1436922" y="2494129"/>
                    <a:pt x="1362246" y="2490605"/>
                    <a:pt x="1287570" y="2550708"/>
                  </a:cubicBezTo>
                  <a:cubicBezTo>
                    <a:pt x="1307192" y="2570234"/>
                    <a:pt x="1332909" y="2587189"/>
                    <a:pt x="1344720" y="2611001"/>
                  </a:cubicBezTo>
                  <a:cubicBezTo>
                    <a:pt x="1350816" y="2623288"/>
                    <a:pt x="1336148" y="2650815"/>
                    <a:pt x="1323765" y="2665484"/>
                  </a:cubicBezTo>
                  <a:cubicBezTo>
                    <a:pt x="1317669" y="2672723"/>
                    <a:pt x="1292714" y="2671104"/>
                    <a:pt x="1281569" y="2664627"/>
                  </a:cubicBezTo>
                  <a:cubicBezTo>
                    <a:pt x="1273664" y="2660055"/>
                    <a:pt x="1274616" y="2640338"/>
                    <a:pt x="1272044" y="2627384"/>
                  </a:cubicBezTo>
                  <a:lnTo>
                    <a:pt x="1326432" y="2618716"/>
                  </a:lnTo>
                  <a:cubicBezTo>
                    <a:pt x="1332014" y="2614678"/>
                    <a:pt x="1337329" y="2610287"/>
                    <a:pt x="1342339" y="2605572"/>
                  </a:cubicBezTo>
                  <a:close/>
                  <a:moveTo>
                    <a:pt x="634822" y="67445"/>
                  </a:moveTo>
                  <a:cubicBezTo>
                    <a:pt x="584530" y="55920"/>
                    <a:pt x="533857" y="26583"/>
                    <a:pt x="499948" y="40013"/>
                  </a:cubicBezTo>
                  <a:cubicBezTo>
                    <a:pt x="414937" y="72655"/>
                    <a:pt x="346395" y="137758"/>
                    <a:pt x="309448" y="220988"/>
                  </a:cubicBezTo>
                  <a:cubicBezTo>
                    <a:pt x="288112" y="268613"/>
                    <a:pt x="289826" y="316238"/>
                    <a:pt x="310210" y="376341"/>
                  </a:cubicBezTo>
                  <a:cubicBezTo>
                    <a:pt x="385838" y="237180"/>
                    <a:pt x="511187" y="166600"/>
                    <a:pt x="634727" y="67445"/>
                  </a:cubicBezTo>
                  <a:close/>
                  <a:moveTo>
                    <a:pt x="2606497" y="384151"/>
                  </a:moveTo>
                  <a:cubicBezTo>
                    <a:pt x="2626214" y="315571"/>
                    <a:pt x="2632119" y="260326"/>
                    <a:pt x="2598306" y="214892"/>
                  </a:cubicBezTo>
                  <a:cubicBezTo>
                    <a:pt x="2564273" y="166286"/>
                    <a:pt x="2523982" y="122385"/>
                    <a:pt x="2478481" y="84304"/>
                  </a:cubicBezTo>
                  <a:cubicBezTo>
                    <a:pt x="2405615" y="26583"/>
                    <a:pt x="2372087" y="30869"/>
                    <a:pt x="2291601" y="84304"/>
                  </a:cubicBezTo>
                  <a:cubicBezTo>
                    <a:pt x="2403138" y="171172"/>
                    <a:pt x="2528202" y="244038"/>
                    <a:pt x="2606497" y="384151"/>
                  </a:cubicBezTo>
                  <a:close/>
                  <a:moveTo>
                    <a:pt x="394983" y="453398"/>
                  </a:moveTo>
                  <a:cubicBezTo>
                    <a:pt x="382028" y="480925"/>
                    <a:pt x="350120" y="515787"/>
                    <a:pt x="356216" y="541885"/>
                  </a:cubicBezTo>
                  <a:cubicBezTo>
                    <a:pt x="378428" y="633182"/>
                    <a:pt x="407460" y="722689"/>
                    <a:pt x="443084" y="809633"/>
                  </a:cubicBezTo>
                  <a:cubicBezTo>
                    <a:pt x="449084" y="824968"/>
                    <a:pt x="488709" y="828112"/>
                    <a:pt x="513474" y="834017"/>
                  </a:cubicBezTo>
                  <a:cubicBezTo>
                    <a:pt x="519188" y="835446"/>
                    <a:pt x="533762" y="825445"/>
                    <a:pt x="533762" y="820587"/>
                  </a:cubicBezTo>
                  <a:cubicBezTo>
                    <a:pt x="533762" y="787916"/>
                    <a:pt x="540048" y="751340"/>
                    <a:pt x="527666" y="723241"/>
                  </a:cubicBezTo>
                  <a:cubicBezTo>
                    <a:pt x="488423" y="633897"/>
                    <a:pt x="442036" y="547695"/>
                    <a:pt x="394983" y="453398"/>
                  </a:cubicBezTo>
                  <a:close/>
                  <a:moveTo>
                    <a:pt x="2515629" y="467304"/>
                  </a:moveTo>
                  <a:cubicBezTo>
                    <a:pt x="2479910" y="543981"/>
                    <a:pt x="2450668" y="622562"/>
                    <a:pt x="2407901" y="693047"/>
                  </a:cubicBezTo>
                  <a:cubicBezTo>
                    <a:pt x="2378469" y="741624"/>
                    <a:pt x="2381612" y="786678"/>
                    <a:pt x="2385231" y="835922"/>
                  </a:cubicBezTo>
                  <a:cubicBezTo>
                    <a:pt x="2459241" y="844780"/>
                    <a:pt x="2469623" y="839637"/>
                    <a:pt x="2493150" y="774867"/>
                  </a:cubicBezTo>
                  <a:cubicBezTo>
                    <a:pt x="2513057" y="720384"/>
                    <a:pt x="2527249" y="663615"/>
                    <a:pt x="2549252" y="610179"/>
                  </a:cubicBezTo>
                  <a:cubicBezTo>
                    <a:pt x="2573731" y="550553"/>
                    <a:pt x="2563158" y="503785"/>
                    <a:pt x="2515629" y="467304"/>
                  </a:cubicBezTo>
                  <a:close/>
                  <a:moveTo>
                    <a:pt x="2357323" y="859068"/>
                  </a:moveTo>
                  <a:cubicBezTo>
                    <a:pt x="2360666" y="844037"/>
                    <a:pt x="2362962" y="828788"/>
                    <a:pt x="2364181" y="813443"/>
                  </a:cubicBezTo>
                  <a:cubicBezTo>
                    <a:pt x="2363324" y="772390"/>
                    <a:pt x="2363324" y="731147"/>
                    <a:pt x="2359323" y="690285"/>
                  </a:cubicBezTo>
                  <a:cubicBezTo>
                    <a:pt x="2345036" y="543981"/>
                    <a:pt x="2318937" y="401868"/>
                    <a:pt x="2204828" y="294426"/>
                  </a:cubicBezTo>
                  <a:cubicBezTo>
                    <a:pt x="2180634" y="271661"/>
                    <a:pt x="2156155" y="249087"/>
                    <a:pt x="2128628" y="274137"/>
                  </a:cubicBezTo>
                  <a:cubicBezTo>
                    <a:pt x="2180253" y="369387"/>
                    <a:pt x="2238832" y="456636"/>
                    <a:pt x="2276456" y="552172"/>
                  </a:cubicBezTo>
                  <a:cubicBezTo>
                    <a:pt x="2313603" y="645803"/>
                    <a:pt x="2329129" y="747720"/>
                    <a:pt x="2357323" y="859068"/>
                  </a:cubicBezTo>
                  <a:close/>
                  <a:moveTo>
                    <a:pt x="620344" y="3629986"/>
                  </a:moveTo>
                  <a:lnTo>
                    <a:pt x="614915" y="3635415"/>
                  </a:lnTo>
                  <a:cubicBezTo>
                    <a:pt x="639966" y="3675801"/>
                    <a:pt x="659777" y="3721140"/>
                    <a:pt x="691686" y="3755144"/>
                  </a:cubicBezTo>
                  <a:cubicBezTo>
                    <a:pt x="720823" y="3785662"/>
                    <a:pt x="757133" y="3808389"/>
                    <a:pt x="797318" y="3821248"/>
                  </a:cubicBezTo>
                  <a:cubicBezTo>
                    <a:pt x="819226" y="3827915"/>
                    <a:pt x="855040" y="3810198"/>
                    <a:pt x="875900" y="3792673"/>
                  </a:cubicBezTo>
                  <a:cubicBezTo>
                    <a:pt x="891330" y="3779909"/>
                    <a:pt x="892664" y="3750096"/>
                    <a:pt x="900284" y="3727902"/>
                  </a:cubicBezTo>
                  <a:lnTo>
                    <a:pt x="886282" y="3723426"/>
                  </a:lnTo>
                  <a:lnTo>
                    <a:pt x="844943" y="3771718"/>
                  </a:lnTo>
                  <a:lnTo>
                    <a:pt x="838371" y="3765812"/>
                  </a:lnTo>
                  <a:lnTo>
                    <a:pt x="860088" y="3702280"/>
                  </a:lnTo>
                  <a:lnTo>
                    <a:pt x="844943" y="3692755"/>
                  </a:lnTo>
                  <a:cubicBezTo>
                    <a:pt x="834942" y="3709234"/>
                    <a:pt x="825036" y="3725807"/>
                    <a:pt x="815035" y="3742381"/>
                  </a:cubicBezTo>
                  <a:cubicBezTo>
                    <a:pt x="813035" y="3739523"/>
                    <a:pt x="811130" y="3736666"/>
                    <a:pt x="809129" y="3733903"/>
                  </a:cubicBezTo>
                  <a:lnTo>
                    <a:pt x="822560" y="3664085"/>
                  </a:lnTo>
                  <a:lnTo>
                    <a:pt x="807701" y="3659323"/>
                  </a:lnTo>
                  <a:lnTo>
                    <a:pt x="763409" y="3711900"/>
                  </a:lnTo>
                  <a:cubicBezTo>
                    <a:pt x="763409" y="3687993"/>
                    <a:pt x="777507" y="3671515"/>
                    <a:pt x="780078" y="3653227"/>
                  </a:cubicBezTo>
                  <a:cubicBezTo>
                    <a:pt x="782364" y="3637892"/>
                    <a:pt x="771125" y="3620556"/>
                    <a:pt x="765791" y="3604077"/>
                  </a:cubicBezTo>
                  <a:cubicBezTo>
                    <a:pt x="753380" y="3610688"/>
                    <a:pt x="741749" y="3618679"/>
                    <a:pt x="731120" y="3627890"/>
                  </a:cubicBezTo>
                  <a:cubicBezTo>
                    <a:pt x="714546" y="3645511"/>
                    <a:pt x="700544" y="3665990"/>
                    <a:pt x="685781" y="3684373"/>
                  </a:cubicBezTo>
                  <a:close/>
                  <a:moveTo>
                    <a:pt x="67418" y="241943"/>
                  </a:moveTo>
                  <a:cubicBezTo>
                    <a:pt x="-14212" y="418441"/>
                    <a:pt x="12077" y="664281"/>
                    <a:pt x="172193" y="731814"/>
                  </a:cubicBezTo>
                  <a:cubicBezTo>
                    <a:pt x="104756" y="574175"/>
                    <a:pt x="66370" y="412250"/>
                    <a:pt x="67418" y="241943"/>
                  </a:cubicBezTo>
                  <a:close/>
                  <a:moveTo>
                    <a:pt x="2845575" y="249849"/>
                  </a:moveTo>
                  <a:cubicBezTo>
                    <a:pt x="2850623" y="422442"/>
                    <a:pt x="2811094" y="585033"/>
                    <a:pt x="2739847" y="746768"/>
                  </a:cubicBezTo>
                  <a:cubicBezTo>
                    <a:pt x="2898343" y="641231"/>
                    <a:pt x="2942253" y="435872"/>
                    <a:pt x="2845575" y="249658"/>
                  </a:cubicBezTo>
                  <a:close/>
                  <a:moveTo>
                    <a:pt x="528047" y="682855"/>
                  </a:moveTo>
                  <a:cubicBezTo>
                    <a:pt x="568718" y="571413"/>
                    <a:pt x="558146" y="466733"/>
                    <a:pt x="492900" y="355386"/>
                  </a:cubicBezTo>
                  <a:cubicBezTo>
                    <a:pt x="468706" y="389676"/>
                    <a:pt x="431559" y="418251"/>
                    <a:pt x="432511" y="445587"/>
                  </a:cubicBezTo>
                  <a:cubicBezTo>
                    <a:pt x="435559" y="534551"/>
                    <a:pt x="484899" y="608846"/>
                    <a:pt x="528047" y="682665"/>
                  </a:cubicBezTo>
                  <a:close/>
                  <a:moveTo>
                    <a:pt x="582816" y="845733"/>
                  </a:moveTo>
                  <a:cubicBezTo>
                    <a:pt x="593960" y="630468"/>
                    <a:pt x="598722" y="417774"/>
                    <a:pt x="788936" y="266136"/>
                  </a:cubicBezTo>
                  <a:cubicBezTo>
                    <a:pt x="724262" y="257659"/>
                    <a:pt x="642347" y="341574"/>
                    <a:pt x="607961" y="437586"/>
                  </a:cubicBezTo>
                  <a:cubicBezTo>
                    <a:pt x="548811" y="603893"/>
                    <a:pt x="532238" y="815348"/>
                    <a:pt x="583006" y="845542"/>
                  </a:cubicBezTo>
                  <a:close/>
                  <a:moveTo>
                    <a:pt x="2387613" y="692380"/>
                  </a:moveTo>
                  <a:cubicBezTo>
                    <a:pt x="2408377" y="655042"/>
                    <a:pt x="2428094" y="621229"/>
                    <a:pt x="2446096" y="586557"/>
                  </a:cubicBezTo>
                  <a:cubicBezTo>
                    <a:pt x="2453145" y="570784"/>
                    <a:pt x="2459307" y="554630"/>
                    <a:pt x="2464575" y="538170"/>
                  </a:cubicBezTo>
                  <a:cubicBezTo>
                    <a:pt x="2499341" y="448159"/>
                    <a:pt x="2487720" y="409964"/>
                    <a:pt x="2415426" y="377198"/>
                  </a:cubicBezTo>
                  <a:cubicBezTo>
                    <a:pt x="2354656" y="475686"/>
                    <a:pt x="2349227" y="579985"/>
                    <a:pt x="2387613" y="692190"/>
                  </a:cubicBezTo>
                  <a:close/>
                  <a:moveTo>
                    <a:pt x="693877" y="1318268"/>
                  </a:moveTo>
                  <a:cubicBezTo>
                    <a:pt x="701307" y="1275882"/>
                    <a:pt x="708641" y="1233019"/>
                    <a:pt x="716356" y="1190252"/>
                  </a:cubicBezTo>
                  <a:cubicBezTo>
                    <a:pt x="722357" y="1157200"/>
                    <a:pt x="713784" y="1135483"/>
                    <a:pt x="676542" y="1129578"/>
                  </a:cubicBezTo>
                  <a:cubicBezTo>
                    <a:pt x="639299" y="1123672"/>
                    <a:pt x="601961" y="1118053"/>
                    <a:pt x="584625" y="1162344"/>
                  </a:cubicBezTo>
                  <a:cubicBezTo>
                    <a:pt x="557193" y="1232543"/>
                    <a:pt x="609485" y="1309219"/>
                    <a:pt x="693877" y="1318268"/>
                  </a:cubicBezTo>
                  <a:close/>
                  <a:moveTo>
                    <a:pt x="2221687" y="1251593"/>
                  </a:moveTo>
                  <a:cubicBezTo>
                    <a:pt x="2274075" y="1206349"/>
                    <a:pt x="2309508" y="1168821"/>
                    <a:pt x="2307412" y="1108718"/>
                  </a:cubicBezTo>
                  <a:cubicBezTo>
                    <a:pt x="2305983" y="1064903"/>
                    <a:pt x="2279885" y="1039757"/>
                    <a:pt x="2238927" y="1043091"/>
                  </a:cubicBezTo>
                  <a:cubicBezTo>
                    <a:pt x="2197970" y="1046424"/>
                    <a:pt x="2170157" y="1079000"/>
                    <a:pt x="2179777" y="1119291"/>
                  </a:cubicBezTo>
                  <a:cubicBezTo>
                    <a:pt x="2189397" y="1159581"/>
                    <a:pt x="2204828" y="1199491"/>
                    <a:pt x="2221306" y="1251593"/>
                  </a:cubicBezTo>
                  <a:close/>
                  <a:moveTo>
                    <a:pt x="1829733" y="4900620"/>
                  </a:moveTo>
                  <a:cubicBezTo>
                    <a:pt x="1824494" y="4820896"/>
                    <a:pt x="1732578" y="4769080"/>
                    <a:pt x="1649235" y="4797274"/>
                  </a:cubicBezTo>
                  <a:cubicBezTo>
                    <a:pt x="1638567" y="4800799"/>
                    <a:pt x="1622279" y="4809943"/>
                    <a:pt x="1621993" y="4816991"/>
                  </a:cubicBezTo>
                  <a:cubicBezTo>
                    <a:pt x="1621917" y="4830536"/>
                    <a:pt x="1627975" y="4843385"/>
                    <a:pt x="1638471" y="4851948"/>
                  </a:cubicBezTo>
                  <a:cubicBezTo>
                    <a:pt x="1697431" y="4886524"/>
                    <a:pt x="1758867" y="4912051"/>
                    <a:pt x="1829733" y="4900620"/>
                  </a:cubicBezTo>
                  <a:close/>
                  <a:moveTo>
                    <a:pt x="2561825" y="1263690"/>
                  </a:moveTo>
                  <a:cubicBezTo>
                    <a:pt x="2531726" y="1210921"/>
                    <a:pt x="2501246" y="1156248"/>
                    <a:pt x="2469528" y="1102336"/>
                  </a:cubicBezTo>
                  <a:cubicBezTo>
                    <a:pt x="2443620" y="1058140"/>
                    <a:pt x="2414092" y="1015945"/>
                    <a:pt x="2390280" y="970605"/>
                  </a:cubicBezTo>
                  <a:cubicBezTo>
                    <a:pt x="2374468" y="940506"/>
                    <a:pt x="2365895" y="906502"/>
                    <a:pt x="2354085" y="874308"/>
                  </a:cubicBezTo>
                  <a:lnTo>
                    <a:pt x="2340940" y="878975"/>
                  </a:lnTo>
                  <a:cubicBezTo>
                    <a:pt x="2354561" y="920409"/>
                    <a:pt x="2366943" y="962319"/>
                    <a:pt x="2382088" y="1002800"/>
                  </a:cubicBezTo>
                  <a:cubicBezTo>
                    <a:pt x="2415997" y="1094240"/>
                    <a:pt x="2439238" y="1190347"/>
                    <a:pt x="2505913" y="1267119"/>
                  </a:cubicBezTo>
                  <a:cubicBezTo>
                    <a:pt x="2524773" y="1289693"/>
                    <a:pt x="2539536" y="1291788"/>
                    <a:pt x="2561825" y="1263690"/>
                  </a:cubicBezTo>
                  <a:close/>
                  <a:moveTo>
                    <a:pt x="1813731" y="1834428"/>
                  </a:moveTo>
                  <a:cubicBezTo>
                    <a:pt x="1797539" y="1827855"/>
                    <a:pt x="1791252" y="1822617"/>
                    <a:pt x="1787252" y="1823950"/>
                  </a:cubicBezTo>
                  <a:cubicBezTo>
                    <a:pt x="1682477" y="1859193"/>
                    <a:pt x="1572558" y="1882243"/>
                    <a:pt x="1485309" y="1954824"/>
                  </a:cubicBezTo>
                  <a:cubicBezTo>
                    <a:pt x="1467878" y="1969206"/>
                    <a:pt x="1459116" y="1998639"/>
                    <a:pt x="1454639" y="2022642"/>
                  </a:cubicBezTo>
                  <a:cubicBezTo>
                    <a:pt x="1448447" y="2055694"/>
                    <a:pt x="1449781" y="2090174"/>
                    <a:pt x="1448638" y="2124083"/>
                  </a:cubicBezTo>
                  <a:cubicBezTo>
                    <a:pt x="1448886" y="2134580"/>
                    <a:pt x="1449838" y="2145048"/>
                    <a:pt x="1451495" y="2155420"/>
                  </a:cubicBezTo>
                  <a:cubicBezTo>
                    <a:pt x="1461973" y="2150848"/>
                    <a:pt x="1480070" y="2147991"/>
                    <a:pt x="1481404" y="2141514"/>
                  </a:cubicBezTo>
                  <a:cubicBezTo>
                    <a:pt x="1487062" y="2118921"/>
                    <a:pt x="1488576" y="2095498"/>
                    <a:pt x="1485881" y="2072362"/>
                  </a:cubicBezTo>
                  <a:cubicBezTo>
                    <a:pt x="1474736" y="2002354"/>
                    <a:pt x="1487214" y="1974540"/>
                    <a:pt x="1551889" y="1946728"/>
                  </a:cubicBezTo>
                  <a:cubicBezTo>
                    <a:pt x="1621421" y="1916914"/>
                    <a:pt x="1691811" y="1889006"/>
                    <a:pt x="1761439" y="1859859"/>
                  </a:cubicBezTo>
                  <a:cubicBezTo>
                    <a:pt x="1776488" y="1853668"/>
                    <a:pt x="1790681" y="1845763"/>
                    <a:pt x="1813731" y="1834428"/>
                  </a:cubicBezTo>
                  <a:close/>
                  <a:moveTo>
                    <a:pt x="348501" y="1252164"/>
                  </a:moveTo>
                  <a:cubicBezTo>
                    <a:pt x="383648" y="1292836"/>
                    <a:pt x="399459" y="1274263"/>
                    <a:pt x="418033" y="1250355"/>
                  </a:cubicBezTo>
                  <a:cubicBezTo>
                    <a:pt x="483470" y="1166058"/>
                    <a:pt x="506806" y="1063284"/>
                    <a:pt x="543763" y="966605"/>
                  </a:cubicBezTo>
                  <a:cubicBezTo>
                    <a:pt x="555669" y="935649"/>
                    <a:pt x="562813" y="903169"/>
                    <a:pt x="572338" y="871355"/>
                  </a:cubicBezTo>
                  <a:lnTo>
                    <a:pt x="559289" y="867259"/>
                  </a:lnTo>
                  <a:cubicBezTo>
                    <a:pt x="553859" y="882499"/>
                    <a:pt x="549287" y="898120"/>
                    <a:pt x="542906" y="912884"/>
                  </a:cubicBezTo>
                  <a:cubicBezTo>
                    <a:pt x="520332" y="964509"/>
                    <a:pt x="501472" y="1018421"/>
                    <a:pt x="473183" y="1066617"/>
                  </a:cubicBezTo>
                  <a:cubicBezTo>
                    <a:pt x="435845" y="1130721"/>
                    <a:pt x="390601" y="1190442"/>
                    <a:pt x="348501" y="1252164"/>
                  </a:cubicBezTo>
                  <a:close/>
                  <a:moveTo>
                    <a:pt x="2621356" y="191079"/>
                  </a:moveTo>
                  <a:cubicBezTo>
                    <a:pt x="2621356" y="151836"/>
                    <a:pt x="2623356" y="111069"/>
                    <a:pt x="2620213" y="70779"/>
                  </a:cubicBezTo>
                  <a:cubicBezTo>
                    <a:pt x="2619261" y="58110"/>
                    <a:pt x="2606211" y="37536"/>
                    <a:pt x="2596210" y="35917"/>
                  </a:cubicBezTo>
                  <a:cubicBezTo>
                    <a:pt x="2547728" y="28392"/>
                    <a:pt x="2498388" y="26392"/>
                    <a:pt x="2440476" y="21153"/>
                  </a:cubicBezTo>
                  <a:close/>
                  <a:moveTo>
                    <a:pt x="1146886" y="2479461"/>
                  </a:moveTo>
                  <a:lnTo>
                    <a:pt x="1143743" y="2457172"/>
                  </a:lnTo>
                  <a:cubicBezTo>
                    <a:pt x="1128693" y="2458601"/>
                    <a:pt x="1109358" y="2454505"/>
                    <a:pt x="1099356" y="2462316"/>
                  </a:cubicBezTo>
                  <a:cubicBezTo>
                    <a:pt x="1013060" y="2530324"/>
                    <a:pt x="930954" y="2603953"/>
                    <a:pt x="823703" y="2639957"/>
                  </a:cubicBezTo>
                  <a:cubicBezTo>
                    <a:pt x="809034" y="2644815"/>
                    <a:pt x="799128" y="2663770"/>
                    <a:pt x="787032" y="2676152"/>
                  </a:cubicBezTo>
                  <a:cubicBezTo>
                    <a:pt x="790842" y="2679962"/>
                    <a:pt x="794651" y="2683867"/>
                    <a:pt x="798366" y="2687773"/>
                  </a:cubicBezTo>
                  <a:cubicBezTo>
                    <a:pt x="928573" y="2641576"/>
                    <a:pt x="1034967" y="2555851"/>
                    <a:pt x="1146981" y="2479461"/>
                  </a:cubicBezTo>
                  <a:close/>
                  <a:moveTo>
                    <a:pt x="462515" y="24963"/>
                  </a:moveTo>
                  <a:cubicBezTo>
                    <a:pt x="417747" y="24963"/>
                    <a:pt x="370694" y="23725"/>
                    <a:pt x="323831" y="26011"/>
                  </a:cubicBezTo>
                  <a:cubicBezTo>
                    <a:pt x="314306" y="26011"/>
                    <a:pt x="298399" y="39727"/>
                    <a:pt x="297923" y="47823"/>
                  </a:cubicBezTo>
                  <a:cubicBezTo>
                    <a:pt x="295446" y="92972"/>
                    <a:pt x="296684" y="138406"/>
                    <a:pt x="296684" y="180602"/>
                  </a:cubicBezTo>
                  <a:close/>
                  <a:moveTo>
                    <a:pt x="567290" y="488736"/>
                  </a:moveTo>
                  <a:cubicBezTo>
                    <a:pt x="586340" y="445016"/>
                    <a:pt x="598436" y="403011"/>
                    <a:pt x="621677" y="368911"/>
                  </a:cubicBezTo>
                  <a:cubicBezTo>
                    <a:pt x="644918" y="334812"/>
                    <a:pt x="639013" y="309951"/>
                    <a:pt x="613772" y="281567"/>
                  </a:cubicBezTo>
                  <a:lnTo>
                    <a:pt x="515093" y="342432"/>
                  </a:lnTo>
                  <a:close/>
                  <a:moveTo>
                    <a:pt x="2347608" y="494165"/>
                  </a:moveTo>
                  <a:cubicBezTo>
                    <a:pt x="2365515" y="445492"/>
                    <a:pt x="2382660" y="398915"/>
                    <a:pt x="2400948" y="349575"/>
                  </a:cubicBezTo>
                  <a:lnTo>
                    <a:pt x="2289695" y="283758"/>
                  </a:lnTo>
                  <a:cubicBezTo>
                    <a:pt x="2286933" y="314142"/>
                    <a:pt x="2277408" y="339384"/>
                    <a:pt x="2284362" y="358719"/>
                  </a:cubicBezTo>
                  <a:cubicBezTo>
                    <a:pt x="2300935" y="403868"/>
                    <a:pt x="2324938" y="445778"/>
                    <a:pt x="2348084" y="494165"/>
                  </a:cubicBezTo>
                  <a:close/>
                  <a:moveTo>
                    <a:pt x="1432065" y="2214952"/>
                  </a:moveTo>
                  <a:lnTo>
                    <a:pt x="1422540" y="2197425"/>
                  </a:lnTo>
                  <a:cubicBezTo>
                    <a:pt x="1410728" y="2200378"/>
                    <a:pt x="1395869" y="2199712"/>
                    <a:pt x="1387678" y="2206950"/>
                  </a:cubicBezTo>
                  <a:cubicBezTo>
                    <a:pt x="1321955" y="2264100"/>
                    <a:pt x="1256709" y="2321250"/>
                    <a:pt x="1193559" y="2380877"/>
                  </a:cubicBezTo>
                  <a:cubicBezTo>
                    <a:pt x="1184034" y="2390402"/>
                    <a:pt x="1185081" y="2411643"/>
                    <a:pt x="1181271" y="2427454"/>
                  </a:cubicBezTo>
                  <a:lnTo>
                    <a:pt x="1194225" y="2430979"/>
                  </a:lnTo>
                  <a:close/>
                  <a:moveTo>
                    <a:pt x="1100023" y="1849287"/>
                  </a:moveTo>
                  <a:lnTo>
                    <a:pt x="1433398" y="1990352"/>
                  </a:lnTo>
                  <a:cubicBezTo>
                    <a:pt x="1403585" y="1921105"/>
                    <a:pt x="1199369" y="1835095"/>
                    <a:pt x="1100499" y="1849287"/>
                  </a:cubicBezTo>
                  <a:close/>
                  <a:moveTo>
                    <a:pt x="1961940" y="4895001"/>
                  </a:moveTo>
                  <a:cubicBezTo>
                    <a:pt x="1906505" y="4827659"/>
                    <a:pt x="1847640" y="4789083"/>
                    <a:pt x="1772774" y="4779177"/>
                  </a:cubicBezTo>
                  <a:lnTo>
                    <a:pt x="1869071" y="4903859"/>
                  </a:lnTo>
                  <a:close/>
                  <a:moveTo>
                    <a:pt x="883425" y="4807276"/>
                  </a:moveTo>
                  <a:cubicBezTo>
                    <a:pt x="914190" y="4758222"/>
                    <a:pt x="870756" y="4672306"/>
                    <a:pt x="805796" y="4652876"/>
                  </a:cubicBezTo>
                  <a:lnTo>
                    <a:pt x="805796" y="4783558"/>
                  </a:lnTo>
                  <a:cubicBezTo>
                    <a:pt x="858469" y="4749840"/>
                    <a:pt x="865899" y="4752507"/>
                    <a:pt x="883901" y="4807276"/>
                  </a:cubicBezTo>
                  <a:close/>
                  <a:moveTo>
                    <a:pt x="516521" y="2696440"/>
                  </a:moveTo>
                  <a:cubicBezTo>
                    <a:pt x="576434" y="2684534"/>
                    <a:pt x="587007" y="2650815"/>
                    <a:pt x="589388" y="2612906"/>
                  </a:cubicBezTo>
                  <a:cubicBezTo>
                    <a:pt x="591864" y="2573473"/>
                    <a:pt x="575576" y="2543659"/>
                    <a:pt x="534333" y="2522895"/>
                  </a:cubicBezTo>
                  <a:cubicBezTo>
                    <a:pt x="522236" y="2553565"/>
                    <a:pt x="510902" y="2582045"/>
                    <a:pt x="499186" y="2611382"/>
                  </a:cubicBezTo>
                  <a:cubicBezTo>
                    <a:pt x="547954" y="2627003"/>
                    <a:pt x="559003" y="2651768"/>
                    <a:pt x="516998" y="2696440"/>
                  </a:cubicBezTo>
                  <a:close/>
                  <a:moveTo>
                    <a:pt x="697496" y="3658941"/>
                  </a:moveTo>
                  <a:cubicBezTo>
                    <a:pt x="697496" y="3642654"/>
                    <a:pt x="703021" y="3624080"/>
                    <a:pt x="696544" y="3617603"/>
                  </a:cubicBezTo>
                  <a:cubicBezTo>
                    <a:pt x="651681" y="3572169"/>
                    <a:pt x="604247" y="3529306"/>
                    <a:pt x="558527" y="3486444"/>
                  </a:cubicBezTo>
                  <a:cubicBezTo>
                    <a:pt x="543287" y="3521115"/>
                    <a:pt x="616248" y="3618270"/>
                    <a:pt x="697306" y="3658941"/>
                  </a:cubicBezTo>
                  <a:close/>
                  <a:moveTo>
                    <a:pt x="481469" y="865354"/>
                  </a:moveTo>
                  <a:cubicBezTo>
                    <a:pt x="373837" y="862973"/>
                    <a:pt x="331641" y="886214"/>
                    <a:pt x="319544" y="951079"/>
                  </a:cubicBezTo>
                  <a:close/>
                  <a:moveTo>
                    <a:pt x="2597544" y="959747"/>
                  </a:moveTo>
                  <a:cubicBezTo>
                    <a:pt x="2578494" y="892405"/>
                    <a:pt x="2504770" y="854972"/>
                    <a:pt x="2431428" y="870783"/>
                  </a:cubicBezTo>
                  <a:close/>
                  <a:moveTo>
                    <a:pt x="883043" y="4839375"/>
                  </a:moveTo>
                  <a:lnTo>
                    <a:pt x="806272" y="4815277"/>
                  </a:lnTo>
                  <a:cubicBezTo>
                    <a:pt x="794747" y="4882428"/>
                    <a:pt x="802462" y="4893096"/>
                    <a:pt x="876662" y="4909193"/>
                  </a:cubicBezTo>
                  <a:cubicBezTo>
                    <a:pt x="879043" y="4885000"/>
                    <a:pt x="881234" y="4860901"/>
                    <a:pt x="883234" y="4839375"/>
                  </a:cubicBezTo>
                  <a:close/>
                  <a:moveTo>
                    <a:pt x="2413806" y="894596"/>
                  </a:moveTo>
                  <a:cubicBezTo>
                    <a:pt x="2450097" y="981845"/>
                    <a:pt x="2487244" y="1028708"/>
                    <a:pt x="2523820" y="1033470"/>
                  </a:cubicBezTo>
                  <a:cubicBezTo>
                    <a:pt x="2509723" y="970415"/>
                    <a:pt x="2467242" y="916884"/>
                    <a:pt x="2413997" y="894596"/>
                  </a:cubicBezTo>
                  <a:close/>
                  <a:moveTo>
                    <a:pt x="2516581" y="2051121"/>
                  </a:moveTo>
                  <a:cubicBezTo>
                    <a:pt x="2562682" y="2080458"/>
                    <a:pt x="2597544" y="2103985"/>
                    <a:pt x="2634024" y="2124655"/>
                  </a:cubicBezTo>
                  <a:cubicBezTo>
                    <a:pt x="2641359" y="2128750"/>
                    <a:pt x="2655170" y="2121511"/>
                    <a:pt x="2666028" y="2119511"/>
                  </a:cubicBezTo>
                  <a:cubicBezTo>
                    <a:pt x="2662314" y="2108272"/>
                    <a:pt x="2661933" y="2090936"/>
                    <a:pt x="2654408" y="2086745"/>
                  </a:cubicBezTo>
                  <a:cubicBezTo>
                    <a:pt x="2622690" y="2069610"/>
                    <a:pt x="2589809" y="2054712"/>
                    <a:pt x="2556015" y="2042168"/>
                  </a:cubicBezTo>
                  <a:cubicBezTo>
                    <a:pt x="2547823" y="2039025"/>
                    <a:pt x="2535631" y="2046454"/>
                    <a:pt x="2516581" y="2051121"/>
                  </a:cubicBezTo>
                  <a:close/>
                  <a:moveTo>
                    <a:pt x="508806" y="884023"/>
                  </a:moveTo>
                  <a:cubicBezTo>
                    <a:pt x="436988" y="917361"/>
                    <a:pt x="390506" y="982893"/>
                    <a:pt x="397650" y="1034613"/>
                  </a:cubicBezTo>
                  <a:cubicBezTo>
                    <a:pt x="406317" y="1029279"/>
                    <a:pt x="416700" y="1026422"/>
                    <a:pt x="421557" y="1019469"/>
                  </a:cubicBezTo>
                  <a:cubicBezTo>
                    <a:pt x="449656" y="977845"/>
                    <a:pt x="476040" y="935268"/>
                    <a:pt x="508806" y="884023"/>
                  </a:cubicBezTo>
                  <a:close/>
                  <a:moveTo>
                    <a:pt x="415461" y="1062522"/>
                  </a:moveTo>
                  <a:cubicBezTo>
                    <a:pt x="431654" y="1062522"/>
                    <a:pt x="452990" y="1067189"/>
                    <a:pt x="456038" y="1061760"/>
                  </a:cubicBezTo>
                  <a:cubicBezTo>
                    <a:pt x="481374" y="1016040"/>
                    <a:pt x="503663" y="968415"/>
                    <a:pt x="526427" y="921361"/>
                  </a:cubicBezTo>
                  <a:lnTo>
                    <a:pt x="511759" y="913360"/>
                  </a:lnTo>
                  <a:close/>
                  <a:moveTo>
                    <a:pt x="2495817" y="1062522"/>
                  </a:moveTo>
                  <a:lnTo>
                    <a:pt x="2400567" y="917646"/>
                  </a:lnTo>
                  <a:cubicBezTo>
                    <a:pt x="2417426" y="1024517"/>
                    <a:pt x="2455431" y="1078429"/>
                    <a:pt x="2495817" y="1062903"/>
                  </a:cubicBezTo>
                  <a:close/>
                  <a:moveTo>
                    <a:pt x="986009" y="3863920"/>
                  </a:moveTo>
                  <a:cubicBezTo>
                    <a:pt x="968673" y="3853632"/>
                    <a:pt x="956005" y="3844870"/>
                    <a:pt x="942289" y="3838297"/>
                  </a:cubicBezTo>
                  <a:cubicBezTo>
                    <a:pt x="923239" y="3828772"/>
                    <a:pt x="903046" y="3822009"/>
                    <a:pt x="883425" y="3814009"/>
                  </a:cubicBezTo>
                  <a:cubicBezTo>
                    <a:pt x="893483" y="3833811"/>
                    <a:pt x="904875" y="3852909"/>
                    <a:pt x="917524" y="3871159"/>
                  </a:cubicBezTo>
                  <a:cubicBezTo>
                    <a:pt x="938574" y="3897543"/>
                    <a:pt x="961910" y="3904592"/>
                    <a:pt x="986009" y="3863920"/>
                  </a:cubicBezTo>
                  <a:close/>
                  <a:moveTo>
                    <a:pt x="2244357" y="1891197"/>
                  </a:moveTo>
                  <a:cubicBezTo>
                    <a:pt x="2245119" y="1886339"/>
                    <a:pt x="2245785" y="1881672"/>
                    <a:pt x="2246547" y="1876528"/>
                  </a:cubicBezTo>
                  <a:cubicBezTo>
                    <a:pt x="2205876" y="1857478"/>
                    <a:pt x="2165585" y="1838428"/>
                    <a:pt x="2124342" y="1820997"/>
                  </a:cubicBezTo>
                  <a:cubicBezTo>
                    <a:pt x="2117293" y="1818140"/>
                    <a:pt x="2106435" y="1824617"/>
                    <a:pt x="2097291" y="1826808"/>
                  </a:cubicBezTo>
                  <a:cubicBezTo>
                    <a:pt x="2102529" y="1834237"/>
                    <a:pt x="2106244" y="1845286"/>
                    <a:pt x="2113388" y="1848525"/>
                  </a:cubicBezTo>
                  <a:cubicBezTo>
                    <a:pt x="2147583" y="1863955"/>
                    <a:pt x="2182539" y="1877766"/>
                    <a:pt x="2218163" y="1890816"/>
                  </a:cubicBezTo>
                  <a:cubicBezTo>
                    <a:pt x="2226821" y="1892330"/>
                    <a:pt x="2235660" y="1892454"/>
                    <a:pt x="2244357" y="1891197"/>
                  </a:cubicBezTo>
                  <a:close/>
                  <a:moveTo>
                    <a:pt x="1451686" y="1958729"/>
                  </a:moveTo>
                  <a:lnTo>
                    <a:pt x="1518361" y="1900817"/>
                  </a:lnTo>
                  <a:lnTo>
                    <a:pt x="1378248" y="1900817"/>
                  </a:lnTo>
                  <a:close/>
                  <a:moveTo>
                    <a:pt x="655682" y="314619"/>
                  </a:moveTo>
                  <a:lnTo>
                    <a:pt x="749884" y="231180"/>
                  </a:lnTo>
                  <a:lnTo>
                    <a:pt x="743788" y="219464"/>
                  </a:lnTo>
                  <a:lnTo>
                    <a:pt x="636441" y="268518"/>
                  </a:lnTo>
                  <a:cubicBezTo>
                    <a:pt x="643871" y="286425"/>
                    <a:pt x="649014" y="299093"/>
                    <a:pt x="655682" y="314619"/>
                  </a:cubicBezTo>
                  <a:close/>
                  <a:moveTo>
                    <a:pt x="2255882" y="319191"/>
                  </a:moveTo>
                  <a:cubicBezTo>
                    <a:pt x="2283504" y="275852"/>
                    <a:pt x="2254739" y="248039"/>
                    <a:pt x="2156536" y="230227"/>
                  </a:cubicBezTo>
                  <a:close/>
                  <a:moveTo>
                    <a:pt x="1654092" y="3799150"/>
                  </a:moveTo>
                  <a:lnTo>
                    <a:pt x="1647139" y="3810008"/>
                  </a:lnTo>
                  <a:cubicBezTo>
                    <a:pt x="1663427" y="3818867"/>
                    <a:pt x="1680572" y="3835821"/>
                    <a:pt x="1695717" y="3834297"/>
                  </a:cubicBezTo>
                  <a:cubicBezTo>
                    <a:pt x="1715014" y="3830944"/>
                    <a:pt x="1731702" y="3818895"/>
                    <a:pt x="1740960" y="3801626"/>
                  </a:cubicBezTo>
                  <a:cubicBezTo>
                    <a:pt x="1746866" y="3787529"/>
                    <a:pt x="1734769" y="3766002"/>
                    <a:pt x="1730578" y="3747715"/>
                  </a:cubicBezTo>
                  <a:cubicBezTo>
                    <a:pt x="1717529" y="3810865"/>
                    <a:pt x="1706099" y="3819343"/>
                    <a:pt x="1654092" y="3799150"/>
                  </a:cubicBezTo>
                  <a:close/>
                  <a:moveTo>
                    <a:pt x="873042" y="4313023"/>
                  </a:moveTo>
                  <a:lnTo>
                    <a:pt x="864755" y="4320453"/>
                  </a:lnTo>
                  <a:cubicBezTo>
                    <a:pt x="862279" y="4337217"/>
                    <a:pt x="865518" y="4359696"/>
                    <a:pt x="855897" y="4369221"/>
                  </a:cubicBezTo>
                  <a:cubicBezTo>
                    <a:pt x="844658" y="4380270"/>
                    <a:pt x="822274" y="4379889"/>
                    <a:pt x="804653" y="4384556"/>
                  </a:cubicBezTo>
                  <a:cubicBezTo>
                    <a:pt x="819893" y="4396653"/>
                    <a:pt x="839705" y="4406749"/>
                    <a:pt x="857135" y="4403606"/>
                  </a:cubicBezTo>
                  <a:cubicBezTo>
                    <a:pt x="872871" y="4398367"/>
                    <a:pt x="884911" y="4385547"/>
                    <a:pt x="889140" y="4369507"/>
                  </a:cubicBezTo>
                  <a:cubicBezTo>
                    <a:pt x="890473" y="4351218"/>
                    <a:pt x="878281" y="4331883"/>
                    <a:pt x="872661" y="4313023"/>
                  </a:cubicBezTo>
                  <a:close/>
                  <a:moveTo>
                    <a:pt x="979246" y="4815277"/>
                  </a:moveTo>
                  <a:cubicBezTo>
                    <a:pt x="974960" y="4837565"/>
                    <a:pt x="977341" y="4862140"/>
                    <a:pt x="966387" y="4872427"/>
                  </a:cubicBezTo>
                  <a:cubicBezTo>
                    <a:pt x="955434" y="4882713"/>
                    <a:pt x="931240" y="4877570"/>
                    <a:pt x="913143" y="4879285"/>
                  </a:cubicBezTo>
                  <a:cubicBezTo>
                    <a:pt x="936955" y="4910051"/>
                    <a:pt x="968292" y="4916528"/>
                    <a:pt x="989343" y="4891572"/>
                  </a:cubicBezTo>
                  <a:cubicBezTo>
                    <a:pt x="1012869" y="4863759"/>
                    <a:pt x="1009631" y="4837280"/>
                    <a:pt x="978865" y="4815277"/>
                  </a:cubicBezTo>
                  <a:close/>
                  <a:moveTo>
                    <a:pt x="2478481" y="4277495"/>
                  </a:moveTo>
                  <a:lnTo>
                    <a:pt x="2475243" y="4292354"/>
                  </a:lnTo>
                  <a:cubicBezTo>
                    <a:pt x="2494293" y="4296164"/>
                    <a:pt x="2514962" y="4306451"/>
                    <a:pt x="2531345" y="4301879"/>
                  </a:cubicBezTo>
                  <a:cubicBezTo>
                    <a:pt x="2545061" y="4297879"/>
                    <a:pt x="2559920" y="4277210"/>
                    <a:pt x="2562492" y="4261969"/>
                  </a:cubicBezTo>
                  <a:cubicBezTo>
                    <a:pt x="2565063" y="4246730"/>
                    <a:pt x="2552205" y="4229965"/>
                    <a:pt x="2546109" y="4213773"/>
                  </a:cubicBezTo>
                  <a:cubicBezTo>
                    <a:pt x="2547252" y="4274066"/>
                    <a:pt x="2535631" y="4286068"/>
                    <a:pt x="2478481" y="4277495"/>
                  </a:cubicBezTo>
                  <a:close/>
                  <a:moveTo>
                    <a:pt x="491566" y="3237842"/>
                  </a:moveTo>
                  <a:cubicBezTo>
                    <a:pt x="510616" y="3241366"/>
                    <a:pt x="532809" y="3252415"/>
                    <a:pt x="548716" y="3246414"/>
                  </a:cubicBezTo>
                  <a:cubicBezTo>
                    <a:pt x="564623" y="3240413"/>
                    <a:pt x="577291" y="3219077"/>
                    <a:pt x="582816" y="3201646"/>
                  </a:cubicBezTo>
                  <a:cubicBezTo>
                    <a:pt x="585959" y="3191454"/>
                    <a:pt x="571767" y="3176024"/>
                    <a:pt x="565290" y="3162879"/>
                  </a:cubicBezTo>
                  <a:cubicBezTo>
                    <a:pt x="567099" y="3217934"/>
                    <a:pt x="549478" y="3232793"/>
                    <a:pt x="491947" y="3237842"/>
                  </a:cubicBezTo>
                  <a:close/>
                  <a:moveTo>
                    <a:pt x="507568" y="4069850"/>
                  </a:moveTo>
                  <a:cubicBezTo>
                    <a:pt x="545668" y="4075279"/>
                    <a:pt x="555193" y="4049752"/>
                    <a:pt x="560336" y="4024226"/>
                  </a:cubicBezTo>
                  <a:cubicBezTo>
                    <a:pt x="565099" y="4000603"/>
                    <a:pt x="548621" y="3987459"/>
                    <a:pt x="515093" y="3982601"/>
                  </a:cubicBezTo>
                  <a:cubicBezTo>
                    <a:pt x="544906" y="4029178"/>
                    <a:pt x="544906" y="4029178"/>
                    <a:pt x="507949" y="4069850"/>
                  </a:cubicBezTo>
                  <a:close/>
                  <a:moveTo>
                    <a:pt x="2252167" y="1866908"/>
                  </a:moveTo>
                  <a:cubicBezTo>
                    <a:pt x="2309317" y="1839000"/>
                    <a:pt x="2310651" y="1826998"/>
                    <a:pt x="2257025" y="1785088"/>
                  </a:cubicBezTo>
                  <a:cubicBezTo>
                    <a:pt x="2255215" y="1815568"/>
                    <a:pt x="2253882" y="1838523"/>
                    <a:pt x="2252167" y="1866908"/>
                  </a:cubicBezTo>
                  <a:close/>
                  <a:moveTo>
                    <a:pt x="321164" y="966986"/>
                  </a:moveTo>
                  <a:cubicBezTo>
                    <a:pt x="362407" y="991275"/>
                    <a:pt x="386029" y="979654"/>
                    <a:pt x="410222" y="9280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DB3D1928-DFA5-4E4E-B11C-1CBD08990DDB}"/>
                </a:ext>
              </a:extLst>
            </p:cNvPr>
            <p:cNvSpPr/>
            <p:nvPr/>
          </p:nvSpPr>
          <p:spPr>
            <a:xfrm>
              <a:off x="3381914" y="580193"/>
              <a:ext cx="2571803" cy="5698786"/>
            </a:xfrm>
            <a:custGeom>
              <a:avLst/>
              <a:gdLst>
                <a:gd name="connsiteX0" fmla="*/ 2196933 w 2571803"/>
                <a:gd name="connsiteY0" fmla="*/ 5319914 h 5698786"/>
                <a:gd name="connsiteX1" fmla="*/ 2280467 w 2571803"/>
                <a:gd name="connsiteY1" fmla="*/ 5396114 h 5698786"/>
                <a:gd name="connsiteX2" fmla="*/ 2314185 w 2571803"/>
                <a:gd name="connsiteY2" fmla="*/ 5611093 h 5698786"/>
                <a:gd name="connsiteX3" fmla="*/ 2150260 w 2571803"/>
                <a:gd name="connsiteY3" fmla="*/ 5698628 h 5698786"/>
                <a:gd name="connsiteX4" fmla="*/ 1835935 w 2571803"/>
                <a:gd name="connsiteY4" fmla="*/ 5563277 h 5698786"/>
                <a:gd name="connsiteX5" fmla="*/ 1680773 w 2571803"/>
                <a:gd name="connsiteY5" fmla="*/ 5380874 h 5698786"/>
                <a:gd name="connsiteX6" fmla="*/ 1595048 w 2571803"/>
                <a:gd name="connsiteY6" fmla="*/ 5336011 h 5698786"/>
                <a:gd name="connsiteX7" fmla="*/ 1548947 w 2571803"/>
                <a:gd name="connsiteY7" fmla="*/ 5264097 h 5698786"/>
                <a:gd name="connsiteX8" fmla="*/ 1548090 w 2571803"/>
                <a:gd name="connsiteY8" fmla="*/ 4526100 h 5698786"/>
                <a:gd name="connsiteX9" fmla="*/ 1540470 w 2571803"/>
                <a:gd name="connsiteY9" fmla="*/ 4395132 h 5698786"/>
                <a:gd name="connsiteX10" fmla="*/ 1434361 w 2571803"/>
                <a:gd name="connsiteY10" fmla="*/ 4395132 h 5698786"/>
                <a:gd name="connsiteX11" fmla="*/ 1424836 w 2571803"/>
                <a:gd name="connsiteY11" fmla="*/ 4524100 h 5698786"/>
                <a:gd name="connsiteX12" fmla="*/ 1434361 w 2571803"/>
                <a:gd name="connsiteY12" fmla="*/ 5271050 h 5698786"/>
                <a:gd name="connsiteX13" fmla="*/ 1386736 w 2571803"/>
                <a:gd name="connsiteY13" fmla="*/ 5342107 h 5698786"/>
                <a:gd name="connsiteX14" fmla="*/ 1270341 w 2571803"/>
                <a:gd name="connsiteY14" fmla="*/ 5440595 h 5698786"/>
                <a:gd name="connsiteX15" fmla="*/ 919726 w 2571803"/>
                <a:gd name="connsiteY15" fmla="*/ 5691484 h 5698786"/>
                <a:gd name="connsiteX16" fmla="*/ 816379 w 2571803"/>
                <a:gd name="connsiteY16" fmla="*/ 5695199 h 5698786"/>
                <a:gd name="connsiteX17" fmla="*/ 726273 w 2571803"/>
                <a:gd name="connsiteY17" fmla="*/ 5455740 h 5698786"/>
                <a:gd name="connsiteX18" fmla="*/ 789233 w 2571803"/>
                <a:gd name="connsiteY18" fmla="*/ 5387065 h 5698786"/>
                <a:gd name="connsiteX19" fmla="*/ 741608 w 2571803"/>
                <a:gd name="connsiteY19" fmla="*/ 5203042 h 5698786"/>
                <a:gd name="connsiteX20" fmla="*/ 738941 w 2571803"/>
                <a:gd name="connsiteY20" fmla="*/ 4855760 h 5698786"/>
                <a:gd name="connsiteX21" fmla="*/ 738941 w 2571803"/>
                <a:gd name="connsiteY21" fmla="*/ 4404942 h 5698786"/>
                <a:gd name="connsiteX22" fmla="*/ 661598 w 2571803"/>
                <a:gd name="connsiteY22" fmla="*/ 4365604 h 5698786"/>
                <a:gd name="connsiteX23" fmla="*/ 631023 w 2571803"/>
                <a:gd name="connsiteY23" fmla="*/ 4311978 h 5698786"/>
                <a:gd name="connsiteX24" fmla="*/ 635404 w 2571803"/>
                <a:gd name="connsiteY24" fmla="*/ 3941074 h 5698786"/>
                <a:gd name="connsiteX25" fmla="*/ 669694 w 2571803"/>
                <a:gd name="connsiteY25" fmla="*/ 3420152 h 5698786"/>
                <a:gd name="connsiteX26" fmla="*/ 687029 w 2571803"/>
                <a:gd name="connsiteY26" fmla="*/ 3117257 h 5698786"/>
                <a:gd name="connsiteX27" fmla="*/ 559966 w 2571803"/>
                <a:gd name="connsiteY27" fmla="*/ 3173264 h 5698786"/>
                <a:gd name="connsiteX28" fmla="*/ 255166 w 2571803"/>
                <a:gd name="connsiteY28" fmla="*/ 2982193 h 5698786"/>
                <a:gd name="connsiteX29" fmla="*/ 207541 w 2571803"/>
                <a:gd name="connsiteY29" fmla="*/ 2703586 h 5698786"/>
                <a:gd name="connsiteX30" fmla="*/ 115911 w 2571803"/>
                <a:gd name="connsiteY30" fmla="*/ 2344970 h 5698786"/>
                <a:gd name="connsiteX31" fmla="*/ 28471 w 2571803"/>
                <a:gd name="connsiteY31" fmla="*/ 2252197 h 5698786"/>
                <a:gd name="connsiteX32" fmla="*/ 31900 w 2571803"/>
                <a:gd name="connsiteY32" fmla="*/ 2175425 h 5698786"/>
                <a:gd name="connsiteX33" fmla="*/ 151915 w 2571803"/>
                <a:gd name="connsiteY33" fmla="*/ 2118275 h 5698786"/>
                <a:gd name="connsiteX34" fmla="*/ 195540 w 2571803"/>
                <a:gd name="connsiteY34" fmla="*/ 2005880 h 5698786"/>
                <a:gd name="connsiteX35" fmla="*/ 338415 w 2571803"/>
                <a:gd name="connsiteY35" fmla="*/ 1922251 h 5698786"/>
                <a:gd name="connsiteX36" fmla="*/ 394422 w 2571803"/>
                <a:gd name="connsiteY36" fmla="*/ 1912726 h 5698786"/>
                <a:gd name="connsiteX37" fmla="*/ 454620 w 2571803"/>
                <a:gd name="connsiteY37" fmla="*/ 1851194 h 5698786"/>
                <a:gd name="connsiteX38" fmla="*/ 515961 w 2571803"/>
                <a:gd name="connsiteY38" fmla="*/ 1927394 h 5698786"/>
                <a:gd name="connsiteX39" fmla="*/ 607877 w 2571803"/>
                <a:gd name="connsiteY39" fmla="*/ 1885865 h 5698786"/>
                <a:gd name="connsiteX40" fmla="*/ 659693 w 2571803"/>
                <a:gd name="connsiteY40" fmla="*/ 1919679 h 5698786"/>
                <a:gd name="connsiteX41" fmla="*/ 700936 w 2571803"/>
                <a:gd name="connsiteY41" fmla="*/ 2046266 h 5698786"/>
                <a:gd name="connsiteX42" fmla="*/ 852669 w 2571803"/>
                <a:gd name="connsiteY42" fmla="*/ 2238385 h 5698786"/>
                <a:gd name="connsiteX43" fmla="*/ 1011928 w 2571803"/>
                <a:gd name="connsiteY43" fmla="*/ 2178283 h 5698786"/>
                <a:gd name="connsiteX44" fmla="*/ 1036026 w 2571803"/>
                <a:gd name="connsiteY44" fmla="*/ 2148088 h 5698786"/>
                <a:gd name="connsiteX45" fmla="*/ 1056314 w 2571803"/>
                <a:gd name="connsiteY45" fmla="*/ 2055982 h 5698786"/>
                <a:gd name="connsiteX46" fmla="*/ 945633 w 2571803"/>
                <a:gd name="connsiteY46" fmla="*/ 2019501 h 5698786"/>
                <a:gd name="connsiteX47" fmla="*/ 657026 w 2571803"/>
                <a:gd name="connsiteY47" fmla="*/ 1816142 h 5698786"/>
                <a:gd name="connsiteX48" fmla="*/ 619878 w 2571803"/>
                <a:gd name="connsiteY48" fmla="*/ 1620880 h 5698786"/>
                <a:gd name="connsiteX49" fmla="*/ 574634 w 2571803"/>
                <a:gd name="connsiteY49" fmla="*/ 1509437 h 5698786"/>
                <a:gd name="connsiteX50" fmla="*/ 509198 w 2571803"/>
                <a:gd name="connsiteY50" fmla="*/ 1392661 h 5698786"/>
                <a:gd name="connsiteX51" fmla="*/ 488624 w 2571803"/>
                <a:gd name="connsiteY51" fmla="*/ 1293505 h 5698786"/>
                <a:gd name="connsiteX52" fmla="*/ 456429 w 2571803"/>
                <a:gd name="connsiteY52" fmla="*/ 1155869 h 5698786"/>
                <a:gd name="connsiteX53" fmla="*/ 460430 w 2571803"/>
                <a:gd name="connsiteY53" fmla="*/ 853165 h 5698786"/>
                <a:gd name="connsiteX54" fmla="*/ 736655 w 2571803"/>
                <a:gd name="connsiteY54" fmla="*/ 276521 h 5698786"/>
                <a:gd name="connsiteX55" fmla="*/ 990210 w 2571803"/>
                <a:gd name="connsiteY55" fmla="*/ 105071 h 5698786"/>
                <a:gd name="connsiteX56" fmla="*/ 1333110 w 2571803"/>
                <a:gd name="connsiteY56" fmla="*/ 1725 h 5698786"/>
                <a:gd name="connsiteX57" fmla="*/ 1669629 w 2571803"/>
                <a:gd name="connsiteY57" fmla="*/ 11821 h 5698786"/>
                <a:gd name="connsiteX58" fmla="*/ 1962713 w 2571803"/>
                <a:gd name="connsiteY58" fmla="*/ 119263 h 5698786"/>
                <a:gd name="connsiteX59" fmla="*/ 2156356 w 2571803"/>
                <a:gd name="connsiteY59" fmla="*/ 337386 h 5698786"/>
                <a:gd name="connsiteX60" fmla="*/ 2341808 w 2571803"/>
                <a:gd name="connsiteY60" fmla="*/ 736198 h 5698786"/>
                <a:gd name="connsiteX61" fmla="*/ 2356191 w 2571803"/>
                <a:gd name="connsiteY61" fmla="*/ 848307 h 5698786"/>
                <a:gd name="connsiteX62" fmla="*/ 2337141 w 2571803"/>
                <a:gd name="connsiteY62" fmla="*/ 1236546 h 5698786"/>
                <a:gd name="connsiteX63" fmla="*/ 2336283 w 2571803"/>
                <a:gd name="connsiteY63" fmla="*/ 1250262 h 5698786"/>
                <a:gd name="connsiteX64" fmla="*/ 2252749 w 2571803"/>
                <a:gd name="connsiteY64" fmla="*/ 1459145 h 5698786"/>
                <a:gd name="connsiteX65" fmla="*/ 2279038 w 2571803"/>
                <a:gd name="connsiteY65" fmla="*/ 1514676 h 5698786"/>
                <a:gd name="connsiteX66" fmla="*/ 2161881 w 2571803"/>
                <a:gd name="connsiteY66" fmla="*/ 1906249 h 5698786"/>
                <a:gd name="connsiteX67" fmla="*/ 1922041 w 2571803"/>
                <a:gd name="connsiteY67" fmla="*/ 2002546 h 5698786"/>
                <a:gd name="connsiteX68" fmla="*/ 1820410 w 2571803"/>
                <a:gd name="connsiteY68" fmla="*/ 2031121 h 5698786"/>
                <a:gd name="connsiteX69" fmla="*/ 1854604 w 2571803"/>
                <a:gd name="connsiteY69" fmla="*/ 2119513 h 5698786"/>
                <a:gd name="connsiteX70" fmla="*/ 1891752 w 2571803"/>
                <a:gd name="connsiteY70" fmla="*/ 2141802 h 5698786"/>
                <a:gd name="connsiteX71" fmla="*/ 2334188 w 2571803"/>
                <a:gd name="connsiteY71" fmla="*/ 2454698 h 5698786"/>
                <a:gd name="connsiteX72" fmla="*/ 2522878 w 2571803"/>
                <a:gd name="connsiteY72" fmla="*/ 2791121 h 5698786"/>
                <a:gd name="connsiteX73" fmla="*/ 2554787 w 2571803"/>
                <a:gd name="connsiteY73" fmla="*/ 3315568 h 5698786"/>
                <a:gd name="connsiteX74" fmla="*/ 2431915 w 2571803"/>
                <a:gd name="connsiteY74" fmla="*/ 3698377 h 5698786"/>
                <a:gd name="connsiteX75" fmla="*/ 2425914 w 2571803"/>
                <a:gd name="connsiteY75" fmla="*/ 3747812 h 5698786"/>
                <a:gd name="connsiteX76" fmla="*/ 2505733 w 2571803"/>
                <a:gd name="connsiteY76" fmla="*/ 4152625 h 5698786"/>
                <a:gd name="connsiteX77" fmla="*/ 2454489 w 2571803"/>
                <a:gd name="connsiteY77" fmla="*/ 4249304 h 5698786"/>
                <a:gd name="connsiteX78" fmla="*/ 2271037 w 2571803"/>
                <a:gd name="connsiteY78" fmla="*/ 4313121 h 5698786"/>
                <a:gd name="connsiteX79" fmla="*/ 2232937 w 2571803"/>
                <a:gd name="connsiteY79" fmla="*/ 4364175 h 5698786"/>
                <a:gd name="connsiteX80" fmla="*/ 2230937 w 2571803"/>
                <a:gd name="connsiteY80" fmla="*/ 5183325 h 5698786"/>
                <a:gd name="connsiteX81" fmla="*/ 2214840 w 2571803"/>
                <a:gd name="connsiteY81" fmla="*/ 5314199 h 5698786"/>
                <a:gd name="connsiteX82" fmla="*/ 2128543 w 2571803"/>
                <a:gd name="connsiteY82" fmla="*/ 347006 h 5698786"/>
                <a:gd name="connsiteX83" fmla="*/ 2090443 w 2571803"/>
                <a:gd name="connsiteY83" fmla="*/ 300048 h 5698786"/>
                <a:gd name="connsiteX84" fmla="*/ 1992812 w 2571803"/>
                <a:gd name="connsiteY84" fmla="*/ 163174 h 5698786"/>
                <a:gd name="connsiteX85" fmla="*/ 2014243 w 2571803"/>
                <a:gd name="connsiteY85" fmla="*/ 279569 h 5698786"/>
                <a:gd name="connsiteX86" fmla="*/ 2069012 w 2571803"/>
                <a:gd name="connsiteY86" fmla="*/ 322717 h 5698786"/>
                <a:gd name="connsiteX87" fmla="*/ 2130353 w 2571803"/>
                <a:gd name="connsiteY87" fmla="*/ 345482 h 5698786"/>
                <a:gd name="connsiteX88" fmla="*/ 2142831 w 2571803"/>
                <a:gd name="connsiteY88" fmla="*/ 404632 h 5698786"/>
                <a:gd name="connsiteX89" fmla="*/ 2115970 w 2571803"/>
                <a:gd name="connsiteY89" fmla="*/ 388916 h 5698786"/>
                <a:gd name="connsiteX90" fmla="*/ 2092063 w 2571803"/>
                <a:gd name="connsiteY90" fmla="*/ 469593 h 5698786"/>
                <a:gd name="connsiteX91" fmla="*/ 2082538 w 2571803"/>
                <a:gd name="connsiteY91" fmla="*/ 462830 h 5698786"/>
                <a:gd name="connsiteX92" fmla="*/ 1973190 w 2571803"/>
                <a:gd name="connsiteY92" fmla="*/ 531315 h 5698786"/>
                <a:gd name="connsiteX93" fmla="*/ 1907182 w 2571803"/>
                <a:gd name="connsiteY93" fmla="*/ 514456 h 5698786"/>
                <a:gd name="connsiteX94" fmla="*/ 1832697 w 2571803"/>
                <a:gd name="connsiteY94" fmla="*/ 481023 h 5698786"/>
                <a:gd name="connsiteX95" fmla="*/ 1824601 w 2571803"/>
                <a:gd name="connsiteY95" fmla="*/ 526933 h 5698786"/>
                <a:gd name="connsiteX96" fmla="*/ 1828886 w 2571803"/>
                <a:gd name="connsiteY96" fmla="*/ 558556 h 5698786"/>
                <a:gd name="connsiteX97" fmla="*/ 1857461 w 2571803"/>
                <a:gd name="connsiteY97" fmla="*/ 648949 h 5698786"/>
                <a:gd name="connsiteX98" fmla="*/ 1907278 w 2571803"/>
                <a:gd name="connsiteY98" fmla="*/ 680857 h 5698786"/>
                <a:gd name="connsiteX99" fmla="*/ 2263513 w 2571803"/>
                <a:gd name="connsiteY99" fmla="*/ 579226 h 5698786"/>
                <a:gd name="connsiteX100" fmla="*/ 2169215 w 2571803"/>
                <a:gd name="connsiteY100" fmla="*/ 395965 h 5698786"/>
                <a:gd name="connsiteX101" fmla="*/ 2128543 w 2571803"/>
                <a:gd name="connsiteY101" fmla="*/ 347006 h 5698786"/>
                <a:gd name="connsiteX102" fmla="*/ 385468 w 2571803"/>
                <a:gd name="connsiteY102" fmla="*/ 2986479 h 5698786"/>
                <a:gd name="connsiteX103" fmla="*/ 386420 w 2571803"/>
                <a:gd name="connsiteY103" fmla="*/ 2991242 h 5698786"/>
                <a:gd name="connsiteX104" fmla="*/ 350321 w 2571803"/>
                <a:gd name="connsiteY104" fmla="*/ 2987431 h 5698786"/>
                <a:gd name="connsiteX105" fmla="*/ 313935 w 2571803"/>
                <a:gd name="connsiteY105" fmla="*/ 3011720 h 5698786"/>
                <a:gd name="connsiteX106" fmla="*/ 312221 w 2571803"/>
                <a:gd name="connsiteY106" fmla="*/ 3041057 h 5698786"/>
                <a:gd name="connsiteX107" fmla="*/ 486624 w 2571803"/>
                <a:gd name="connsiteY107" fmla="*/ 3157929 h 5698786"/>
                <a:gd name="connsiteX108" fmla="*/ 675218 w 2571803"/>
                <a:gd name="connsiteY108" fmla="*/ 3086492 h 5698786"/>
                <a:gd name="connsiteX109" fmla="*/ 224972 w 2571803"/>
                <a:gd name="connsiteY109" fmla="*/ 2534042 h 5698786"/>
                <a:gd name="connsiteX110" fmla="*/ 263834 w 2571803"/>
                <a:gd name="connsiteY110" fmla="*/ 2952189 h 5698786"/>
                <a:gd name="connsiteX111" fmla="*/ 277740 w 2571803"/>
                <a:gd name="connsiteY111" fmla="*/ 2952189 h 5698786"/>
                <a:gd name="connsiteX112" fmla="*/ 277740 w 2571803"/>
                <a:gd name="connsiteY112" fmla="*/ 2883800 h 5698786"/>
                <a:gd name="connsiteX113" fmla="*/ 383849 w 2571803"/>
                <a:gd name="connsiteY113" fmla="*/ 2953713 h 5698786"/>
                <a:gd name="connsiteX114" fmla="*/ 385468 w 2571803"/>
                <a:gd name="connsiteY114" fmla="*/ 2986479 h 5698786"/>
                <a:gd name="connsiteX115" fmla="*/ 1075555 w 2571803"/>
                <a:gd name="connsiteY115" fmla="*/ 2382022 h 5698786"/>
                <a:gd name="connsiteX116" fmla="*/ 1075555 w 2571803"/>
                <a:gd name="connsiteY116" fmla="*/ 2382022 h 5698786"/>
                <a:gd name="connsiteX117" fmla="*/ 1149469 w 2571803"/>
                <a:gd name="connsiteY117" fmla="*/ 2515944 h 5698786"/>
                <a:gd name="connsiteX118" fmla="*/ 1165566 w 2571803"/>
                <a:gd name="connsiteY118" fmla="*/ 2509467 h 5698786"/>
                <a:gd name="connsiteX119" fmla="*/ 1138801 w 2571803"/>
                <a:gd name="connsiteY119" fmla="*/ 2425361 h 5698786"/>
                <a:gd name="connsiteX120" fmla="*/ 1150421 w 2571803"/>
                <a:gd name="connsiteY120" fmla="*/ 2421551 h 5698786"/>
                <a:gd name="connsiteX121" fmla="*/ 1180615 w 2571803"/>
                <a:gd name="connsiteY121" fmla="*/ 2488988 h 5698786"/>
                <a:gd name="connsiteX122" fmla="*/ 1168042 w 2571803"/>
                <a:gd name="connsiteY122" fmla="*/ 2543947 h 5698786"/>
                <a:gd name="connsiteX123" fmla="*/ 1112702 w 2571803"/>
                <a:gd name="connsiteY123" fmla="*/ 2525850 h 5698786"/>
                <a:gd name="connsiteX124" fmla="*/ 1077078 w 2571803"/>
                <a:gd name="connsiteY124" fmla="*/ 2460889 h 5698786"/>
                <a:gd name="connsiteX125" fmla="*/ 995259 w 2571803"/>
                <a:gd name="connsiteY125" fmla="*/ 2433838 h 5698786"/>
                <a:gd name="connsiteX126" fmla="*/ 1410072 w 2571803"/>
                <a:gd name="connsiteY126" fmla="*/ 2853701 h 5698786"/>
                <a:gd name="connsiteX127" fmla="*/ 1424931 w 2571803"/>
                <a:gd name="connsiteY127" fmla="*/ 2844937 h 5698786"/>
                <a:gd name="connsiteX128" fmla="*/ 1424931 w 2571803"/>
                <a:gd name="connsiteY128" fmla="*/ 2394786 h 5698786"/>
                <a:gd name="connsiteX129" fmla="*/ 1090318 w 2571803"/>
                <a:gd name="connsiteY129" fmla="*/ 2226194 h 5698786"/>
                <a:gd name="connsiteX130" fmla="*/ 980781 w 2571803"/>
                <a:gd name="connsiteY130" fmla="*/ 2205429 h 5698786"/>
                <a:gd name="connsiteX131" fmla="*/ 923059 w 2571803"/>
                <a:gd name="connsiteY131" fmla="*/ 2330969 h 5698786"/>
                <a:gd name="connsiteX132" fmla="*/ 960207 w 2571803"/>
                <a:gd name="connsiteY132" fmla="*/ 2380689 h 5698786"/>
                <a:gd name="connsiteX133" fmla="*/ 955825 w 2571803"/>
                <a:gd name="connsiteY133" fmla="*/ 2307823 h 5698786"/>
                <a:gd name="connsiteX134" fmla="*/ 967065 w 2571803"/>
                <a:gd name="connsiteY134" fmla="*/ 2303918 h 5698786"/>
                <a:gd name="connsiteX135" fmla="*/ 1075555 w 2571803"/>
                <a:gd name="connsiteY135" fmla="*/ 2382022 h 5698786"/>
                <a:gd name="connsiteX136" fmla="*/ 1536946 w 2571803"/>
                <a:gd name="connsiteY136" fmla="*/ 573320 h 5698786"/>
                <a:gd name="connsiteX137" fmla="*/ 1535517 w 2571803"/>
                <a:gd name="connsiteY137" fmla="*/ 571891 h 5698786"/>
                <a:gd name="connsiteX138" fmla="*/ 1596762 w 2571803"/>
                <a:gd name="connsiteY138" fmla="*/ 705241 h 5698786"/>
                <a:gd name="connsiteX139" fmla="*/ 1614193 w 2571803"/>
                <a:gd name="connsiteY139" fmla="*/ 697431 h 5698786"/>
                <a:gd name="connsiteX140" fmla="*/ 1584951 w 2571803"/>
                <a:gd name="connsiteY140" fmla="*/ 607991 h 5698786"/>
                <a:gd name="connsiteX141" fmla="*/ 1602478 w 2571803"/>
                <a:gd name="connsiteY141" fmla="*/ 603133 h 5698786"/>
                <a:gd name="connsiteX142" fmla="*/ 1640578 w 2571803"/>
                <a:gd name="connsiteY142" fmla="*/ 733816 h 5698786"/>
                <a:gd name="connsiteX143" fmla="*/ 1858986 w 2571803"/>
                <a:gd name="connsiteY143" fmla="*/ 696574 h 5698786"/>
                <a:gd name="connsiteX144" fmla="*/ 1770594 w 2571803"/>
                <a:gd name="connsiteY144" fmla="*/ 497025 h 5698786"/>
                <a:gd name="connsiteX145" fmla="*/ 1711634 w 2571803"/>
                <a:gd name="connsiteY145" fmla="*/ 386535 h 5698786"/>
                <a:gd name="connsiteX146" fmla="*/ 1688488 w 2571803"/>
                <a:gd name="connsiteY146" fmla="*/ 368437 h 5698786"/>
                <a:gd name="connsiteX147" fmla="*/ 1648578 w 2571803"/>
                <a:gd name="connsiteY147" fmla="*/ 273187 h 5698786"/>
                <a:gd name="connsiteX148" fmla="*/ 1588285 w 2571803"/>
                <a:gd name="connsiteY148" fmla="*/ 200988 h 5698786"/>
                <a:gd name="connsiteX149" fmla="*/ 1381783 w 2571803"/>
                <a:gd name="connsiteY149" fmla="*/ 65542 h 5698786"/>
                <a:gd name="connsiteX150" fmla="*/ 1261006 w 2571803"/>
                <a:gd name="connsiteY150" fmla="*/ 98880 h 5698786"/>
                <a:gd name="connsiteX151" fmla="*/ 1057743 w 2571803"/>
                <a:gd name="connsiteY151" fmla="*/ 443399 h 5698786"/>
                <a:gd name="connsiteX152" fmla="*/ 980400 w 2571803"/>
                <a:gd name="connsiteY152" fmla="*/ 762582 h 5698786"/>
                <a:gd name="connsiteX153" fmla="*/ 1322157 w 2571803"/>
                <a:gd name="connsiteY153" fmla="*/ 750771 h 5698786"/>
                <a:gd name="connsiteX154" fmla="*/ 1304059 w 2571803"/>
                <a:gd name="connsiteY154" fmla="*/ 714957 h 5698786"/>
                <a:gd name="connsiteX155" fmla="*/ 1383593 w 2571803"/>
                <a:gd name="connsiteY155" fmla="*/ 626660 h 5698786"/>
                <a:gd name="connsiteX156" fmla="*/ 1408548 w 2571803"/>
                <a:gd name="connsiteY156" fmla="*/ 481404 h 5698786"/>
                <a:gd name="connsiteX157" fmla="*/ 1461793 w 2571803"/>
                <a:gd name="connsiteY157" fmla="*/ 554461 h 5698786"/>
                <a:gd name="connsiteX158" fmla="*/ 1536946 w 2571803"/>
                <a:gd name="connsiteY158" fmla="*/ 573320 h 5698786"/>
                <a:gd name="connsiteX159" fmla="*/ 2480968 w 2571803"/>
                <a:gd name="connsiteY159" fmla="*/ 3356239 h 5698786"/>
                <a:gd name="connsiteX160" fmla="*/ 2465157 w 2571803"/>
                <a:gd name="connsiteY160" fmla="*/ 3425486 h 5698786"/>
                <a:gd name="connsiteX161" fmla="*/ 2487064 w 2571803"/>
                <a:gd name="connsiteY161" fmla="*/ 3444536 h 5698786"/>
                <a:gd name="connsiteX162" fmla="*/ 2447155 w 2571803"/>
                <a:gd name="connsiteY162" fmla="*/ 3446727 h 5698786"/>
                <a:gd name="connsiteX163" fmla="*/ 2487922 w 2571803"/>
                <a:gd name="connsiteY163" fmla="*/ 3495114 h 5698786"/>
                <a:gd name="connsiteX164" fmla="*/ 2501447 w 2571803"/>
                <a:gd name="connsiteY164" fmla="*/ 3492732 h 5698786"/>
                <a:gd name="connsiteX165" fmla="*/ 2516306 w 2571803"/>
                <a:gd name="connsiteY165" fmla="*/ 3398721 h 5698786"/>
                <a:gd name="connsiteX166" fmla="*/ 2479635 w 2571803"/>
                <a:gd name="connsiteY166" fmla="*/ 3357097 h 5698786"/>
                <a:gd name="connsiteX167" fmla="*/ 2451060 w 2571803"/>
                <a:gd name="connsiteY167" fmla="*/ 3308424 h 5698786"/>
                <a:gd name="connsiteX168" fmla="*/ 2551834 w 2571803"/>
                <a:gd name="connsiteY168" fmla="*/ 3158405 h 5698786"/>
                <a:gd name="connsiteX169" fmla="*/ 2538785 w 2571803"/>
                <a:gd name="connsiteY169" fmla="*/ 3086777 h 5698786"/>
                <a:gd name="connsiteX170" fmla="*/ 2553549 w 2571803"/>
                <a:gd name="connsiteY170" fmla="*/ 3065822 h 5698786"/>
                <a:gd name="connsiteX171" fmla="*/ 2551167 w 2571803"/>
                <a:gd name="connsiteY171" fmla="*/ 2988098 h 5698786"/>
                <a:gd name="connsiteX172" fmla="*/ 2420103 w 2571803"/>
                <a:gd name="connsiteY172" fmla="*/ 2605098 h 5698786"/>
                <a:gd name="connsiteX173" fmla="*/ 2339141 w 2571803"/>
                <a:gd name="connsiteY173" fmla="*/ 2502037 h 5698786"/>
                <a:gd name="connsiteX174" fmla="*/ 2227032 w 2571803"/>
                <a:gd name="connsiteY174" fmla="*/ 2380689 h 5698786"/>
                <a:gd name="connsiteX175" fmla="*/ 2175216 w 2571803"/>
                <a:gd name="connsiteY175" fmla="*/ 2365354 h 5698786"/>
                <a:gd name="connsiteX176" fmla="*/ 2144831 w 2571803"/>
                <a:gd name="connsiteY176" fmla="*/ 2416598 h 5698786"/>
                <a:gd name="connsiteX177" fmla="*/ 2166072 w 2571803"/>
                <a:gd name="connsiteY177" fmla="*/ 2461937 h 5698786"/>
                <a:gd name="connsiteX178" fmla="*/ 2281229 w 2571803"/>
                <a:gd name="connsiteY178" fmla="*/ 2571665 h 5698786"/>
                <a:gd name="connsiteX179" fmla="*/ 2303708 w 2571803"/>
                <a:gd name="connsiteY179" fmla="*/ 2552615 h 5698786"/>
                <a:gd name="connsiteX180" fmla="*/ 2314185 w 2571803"/>
                <a:gd name="connsiteY180" fmla="*/ 2562140 h 5698786"/>
                <a:gd name="connsiteX181" fmla="*/ 2280467 w 2571803"/>
                <a:gd name="connsiteY181" fmla="*/ 2603098 h 5698786"/>
                <a:gd name="connsiteX182" fmla="*/ 2257512 w 2571803"/>
                <a:gd name="connsiteY182" fmla="*/ 2633768 h 5698786"/>
                <a:gd name="connsiteX183" fmla="*/ 2127686 w 2571803"/>
                <a:gd name="connsiteY183" fmla="*/ 2744353 h 5698786"/>
                <a:gd name="connsiteX184" fmla="*/ 2099111 w 2571803"/>
                <a:gd name="connsiteY184" fmla="*/ 2744353 h 5698786"/>
                <a:gd name="connsiteX185" fmla="*/ 2175978 w 2571803"/>
                <a:gd name="connsiteY185" fmla="*/ 2943521 h 5698786"/>
                <a:gd name="connsiteX186" fmla="*/ 2106922 w 2571803"/>
                <a:gd name="connsiteY186" fmla="*/ 3499210 h 5698786"/>
                <a:gd name="connsiteX187" fmla="*/ 2105398 w 2571803"/>
                <a:gd name="connsiteY187" fmla="*/ 3537310 h 5698786"/>
                <a:gd name="connsiteX188" fmla="*/ 2295898 w 2571803"/>
                <a:gd name="connsiteY188" fmla="*/ 3675232 h 5698786"/>
                <a:gd name="connsiteX189" fmla="*/ 2319234 w 2571803"/>
                <a:gd name="connsiteY189" fmla="*/ 3725714 h 5698786"/>
                <a:gd name="connsiteX190" fmla="*/ 2289992 w 2571803"/>
                <a:gd name="connsiteY190" fmla="*/ 3778578 h 5698786"/>
                <a:gd name="connsiteX191" fmla="*/ 2210744 w 2571803"/>
                <a:gd name="connsiteY191" fmla="*/ 3937169 h 5698786"/>
                <a:gd name="connsiteX192" fmla="*/ 2476587 w 2571803"/>
                <a:gd name="connsiteY192" fmla="*/ 3536262 h 5698786"/>
                <a:gd name="connsiteX193" fmla="*/ 2381337 w 2571803"/>
                <a:gd name="connsiteY193" fmla="*/ 3531119 h 5698786"/>
                <a:gd name="connsiteX194" fmla="*/ 2403721 w 2571803"/>
                <a:gd name="connsiteY194" fmla="*/ 3511116 h 5698786"/>
                <a:gd name="connsiteX195" fmla="*/ 2374098 w 2571803"/>
                <a:gd name="connsiteY195" fmla="*/ 3479779 h 5698786"/>
                <a:gd name="connsiteX196" fmla="*/ 2428866 w 2571803"/>
                <a:gd name="connsiteY196" fmla="*/ 3415961 h 5698786"/>
                <a:gd name="connsiteX197" fmla="*/ 2422008 w 2571803"/>
                <a:gd name="connsiteY197" fmla="*/ 3409199 h 5698786"/>
                <a:gd name="connsiteX198" fmla="*/ 2379717 w 2571803"/>
                <a:gd name="connsiteY198" fmla="*/ 3448251 h 5698786"/>
                <a:gd name="connsiteX199" fmla="*/ 2480968 w 2571803"/>
                <a:gd name="connsiteY199" fmla="*/ 3356239 h 5698786"/>
                <a:gd name="connsiteX200" fmla="*/ 986210 w 2571803"/>
                <a:gd name="connsiteY200" fmla="*/ 4996254 h 5698786"/>
                <a:gd name="connsiteX201" fmla="*/ 984591 w 2571803"/>
                <a:gd name="connsiteY201" fmla="*/ 4994635 h 5698786"/>
                <a:gd name="connsiteX202" fmla="*/ 1043836 w 2571803"/>
                <a:gd name="connsiteY202" fmla="*/ 5113316 h 5698786"/>
                <a:gd name="connsiteX203" fmla="*/ 1059076 w 2571803"/>
                <a:gd name="connsiteY203" fmla="*/ 5106744 h 5698786"/>
                <a:gd name="connsiteX204" fmla="*/ 1029739 w 2571803"/>
                <a:gd name="connsiteY204" fmla="*/ 5018733 h 5698786"/>
                <a:gd name="connsiteX205" fmla="*/ 1041359 w 2571803"/>
                <a:gd name="connsiteY205" fmla="*/ 5015018 h 5698786"/>
                <a:gd name="connsiteX206" fmla="*/ 1071077 w 2571803"/>
                <a:gd name="connsiteY206" fmla="*/ 5072930 h 5698786"/>
                <a:gd name="connsiteX207" fmla="*/ 1065172 w 2571803"/>
                <a:gd name="connsiteY207" fmla="*/ 5140844 h 5698786"/>
                <a:gd name="connsiteX208" fmla="*/ 1003546 w 2571803"/>
                <a:gd name="connsiteY208" fmla="*/ 5118936 h 5698786"/>
                <a:gd name="connsiteX209" fmla="*/ 968494 w 2571803"/>
                <a:gd name="connsiteY209" fmla="*/ 5059881 h 5698786"/>
                <a:gd name="connsiteX210" fmla="*/ 919344 w 2571803"/>
                <a:gd name="connsiteY210" fmla="*/ 5020447 h 5698786"/>
                <a:gd name="connsiteX211" fmla="*/ 879530 w 2571803"/>
                <a:gd name="connsiteY211" fmla="*/ 5056738 h 5698786"/>
                <a:gd name="connsiteX212" fmla="*/ 897913 w 2571803"/>
                <a:gd name="connsiteY212" fmla="*/ 5131033 h 5698786"/>
                <a:gd name="connsiteX213" fmla="*/ 788090 w 2571803"/>
                <a:gd name="connsiteY213" fmla="*/ 5197041 h 5698786"/>
                <a:gd name="connsiteX214" fmla="*/ 771421 w 2571803"/>
                <a:gd name="connsiteY214" fmla="*/ 5293910 h 5698786"/>
                <a:gd name="connsiteX215" fmla="*/ 784566 w 2571803"/>
                <a:gd name="connsiteY215" fmla="*/ 5310389 h 5698786"/>
                <a:gd name="connsiteX216" fmla="*/ 877149 w 2571803"/>
                <a:gd name="connsiteY216" fmla="*/ 5338297 h 5698786"/>
                <a:gd name="connsiteX217" fmla="*/ 903533 w 2571803"/>
                <a:gd name="connsiteY217" fmla="*/ 5226473 h 5698786"/>
                <a:gd name="connsiteX218" fmla="*/ 907057 w 2571803"/>
                <a:gd name="connsiteY218" fmla="*/ 5204566 h 5698786"/>
                <a:gd name="connsiteX219" fmla="*/ 915058 w 2571803"/>
                <a:gd name="connsiteY219" fmla="*/ 5141034 h 5698786"/>
                <a:gd name="connsiteX220" fmla="*/ 968303 w 2571803"/>
                <a:gd name="connsiteY220" fmla="*/ 5186564 h 5698786"/>
                <a:gd name="connsiteX221" fmla="*/ 1040026 w 2571803"/>
                <a:gd name="connsiteY221" fmla="*/ 5228759 h 5698786"/>
                <a:gd name="connsiteX222" fmla="*/ 904105 w 2571803"/>
                <a:gd name="connsiteY222" fmla="*/ 5402114 h 5698786"/>
                <a:gd name="connsiteX223" fmla="*/ 961255 w 2571803"/>
                <a:gd name="connsiteY223" fmla="*/ 5406591 h 5698786"/>
                <a:gd name="connsiteX224" fmla="*/ 1310917 w 2571803"/>
                <a:gd name="connsiteY224" fmla="*/ 5352680 h 5698786"/>
                <a:gd name="connsiteX225" fmla="*/ 1414359 w 2571803"/>
                <a:gd name="connsiteY225" fmla="*/ 5215520 h 5698786"/>
                <a:gd name="connsiteX226" fmla="*/ 1408739 w 2571803"/>
                <a:gd name="connsiteY226" fmla="*/ 4782513 h 5698786"/>
                <a:gd name="connsiteX227" fmla="*/ 1403310 w 2571803"/>
                <a:gd name="connsiteY227" fmla="*/ 4735840 h 5698786"/>
                <a:gd name="connsiteX228" fmla="*/ 1295106 w 2571803"/>
                <a:gd name="connsiteY228" fmla="*/ 4727173 h 5698786"/>
                <a:gd name="connsiteX229" fmla="*/ 1251672 w 2571803"/>
                <a:gd name="connsiteY229" fmla="*/ 4677167 h 5698786"/>
                <a:gd name="connsiteX230" fmla="*/ 1149659 w 2571803"/>
                <a:gd name="connsiteY230" fmla="*/ 4707932 h 5698786"/>
                <a:gd name="connsiteX231" fmla="*/ 1175472 w 2571803"/>
                <a:gd name="connsiteY231" fmla="*/ 4671166 h 5698786"/>
                <a:gd name="connsiteX232" fmla="*/ 1150326 w 2571803"/>
                <a:gd name="connsiteY232" fmla="*/ 4643639 h 5698786"/>
                <a:gd name="connsiteX233" fmla="*/ 1178901 w 2571803"/>
                <a:gd name="connsiteY233" fmla="*/ 4598585 h 5698786"/>
                <a:gd name="connsiteX234" fmla="*/ 1186330 w 2571803"/>
                <a:gd name="connsiteY234" fmla="*/ 4561533 h 5698786"/>
                <a:gd name="connsiteX235" fmla="*/ 1239385 w 2571803"/>
                <a:gd name="connsiteY235" fmla="*/ 4522766 h 5698786"/>
                <a:gd name="connsiteX236" fmla="*/ 1252529 w 2571803"/>
                <a:gd name="connsiteY236" fmla="*/ 4505812 h 5698786"/>
                <a:gd name="connsiteX237" fmla="*/ 1228811 w 2571803"/>
                <a:gd name="connsiteY237" fmla="*/ 4478094 h 5698786"/>
                <a:gd name="connsiteX238" fmla="*/ 1307964 w 2571803"/>
                <a:gd name="connsiteY238" fmla="*/ 4432279 h 5698786"/>
                <a:gd name="connsiteX239" fmla="*/ 751990 w 2571803"/>
                <a:gd name="connsiteY239" fmla="*/ 4398846 h 5698786"/>
                <a:gd name="connsiteX240" fmla="*/ 751990 w 2571803"/>
                <a:gd name="connsiteY240" fmla="*/ 4449138 h 5698786"/>
                <a:gd name="connsiteX241" fmla="*/ 757895 w 2571803"/>
                <a:gd name="connsiteY241" fmla="*/ 4918054 h 5698786"/>
                <a:gd name="connsiteX242" fmla="*/ 786470 w 2571803"/>
                <a:gd name="connsiteY242" fmla="*/ 5009589 h 5698786"/>
                <a:gd name="connsiteX243" fmla="*/ 776945 w 2571803"/>
                <a:gd name="connsiteY243" fmla="*/ 5114364 h 5698786"/>
                <a:gd name="connsiteX244" fmla="*/ 811903 w 2571803"/>
                <a:gd name="connsiteY244" fmla="*/ 5088075 h 5698786"/>
                <a:gd name="connsiteX245" fmla="*/ 877149 w 2571803"/>
                <a:gd name="connsiteY245" fmla="*/ 5014828 h 5698786"/>
                <a:gd name="connsiteX246" fmla="*/ 852669 w 2571803"/>
                <a:gd name="connsiteY246" fmla="*/ 4979776 h 5698786"/>
                <a:gd name="connsiteX247" fmla="*/ 848574 w 2571803"/>
                <a:gd name="connsiteY247" fmla="*/ 4938247 h 5698786"/>
                <a:gd name="connsiteX248" fmla="*/ 852669 w 2571803"/>
                <a:gd name="connsiteY248" fmla="*/ 4903862 h 5698786"/>
                <a:gd name="connsiteX249" fmla="*/ 865147 w 2571803"/>
                <a:gd name="connsiteY249" fmla="*/ 4902719 h 5698786"/>
                <a:gd name="connsiteX250" fmla="*/ 986210 w 2571803"/>
                <a:gd name="connsiteY250" fmla="*/ 4996254 h 5698786"/>
                <a:gd name="connsiteX251" fmla="*/ 762563 w 2571803"/>
                <a:gd name="connsiteY251" fmla="*/ 4005654 h 5698786"/>
                <a:gd name="connsiteX252" fmla="*/ 753800 w 2571803"/>
                <a:gd name="connsiteY252" fmla="*/ 3977746 h 5698786"/>
                <a:gd name="connsiteX253" fmla="*/ 722748 w 2571803"/>
                <a:gd name="connsiteY253" fmla="*/ 3979841 h 5698786"/>
                <a:gd name="connsiteX254" fmla="*/ 718081 w 2571803"/>
                <a:gd name="connsiteY254" fmla="*/ 3965935 h 5698786"/>
                <a:gd name="connsiteX255" fmla="*/ 776374 w 2571803"/>
                <a:gd name="connsiteY255" fmla="*/ 3926025 h 5698786"/>
                <a:gd name="connsiteX256" fmla="*/ 812474 w 2571803"/>
                <a:gd name="connsiteY256" fmla="*/ 3843348 h 5698786"/>
                <a:gd name="connsiteX257" fmla="*/ 823904 w 2571803"/>
                <a:gd name="connsiteY257" fmla="*/ 3796390 h 5698786"/>
                <a:gd name="connsiteX258" fmla="*/ 801235 w 2571803"/>
                <a:gd name="connsiteY258" fmla="*/ 3741811 h 5698786"/>
                <a:gd name="connsiteX259" fmla="*/ 847145 w 2571803"/>
                <a:gd name="connsiteY259" fmla="*/ 3771720 h 5698786"/>
                <a:gd name="connsiteX260" fmla="*/ 871434 w 2571803"/>
                <a:gd name="connsiteY260" fmla="*/ 3802866 h 5698786"/>
                <a:gd name="connsiteX261" fmla="*/ 978590 w 2571803"/>
                <a:gd name="connsiteY261" fmla="*/ 3913642 h 5698786"/>
                <a:gd name="connsiteX262" fmla="*/ 1013832 w 2571803"/>
                <a:gd name="connsiteY262" fmla="*/ 3953362 h 5698786"/>
                <a:gd name="connsiteX263" fmla="*/ 1026501 w 2571803"/>
                <a:gd name="connsiteY263" fmla="*/ 3945170 h 5698786"/>
                <a:gd name="connsiteX264" fmla="*/ 1019738 w 2571803"/>
                <a:gd name="connsiteY264" fmla="*/ 3888020 h 5698786"/>
                <a:gd name="connsiteX265" fmla="*/ 1040503 w 2571803"/>
                <a:gd name="connsiteY265" fmla="*/ 3914881 h 5698786"/>
                <a:gd name="connsiteX266" fmla="*/ 1027072 w 2571803"/>
                <a:gd name="connsiteY266" fmla="*/ 3977079 h 5698786"/>
                <a:gd name="connsiteX267" fmla="*/ 968208 w 2571803"/>
                <a:gd name="connsiteY267" fmla="*/ 3952028 h 5698786"/>
                <a:gd name="connsiteX268" fmla="*/ 936013 w 2571803"/>
                <a:gd name="connsiteY268" fmla="*/ 3890020 h 5698786"/>
                <a:gd name="connsiteX269" fmla="*/ 886960 w 2571803"/>
                <a:gd name="connsiteY269" fmla="*/ 3852683 h 5698786"/>
                <a:gd name="connsiteX270" fmla="*/ 849621 w 2571803"/>
                <a:gd name="connsiteY270" fmla="*/ 3888306 h 5698786"/>
                <a:gd name="connsiteX271" fmla="*/ 868671 w 2571803"/>
                <a:gd name="connsiteY271" fmla="*/ 3958601 h 5698786"/>
                <a:gd name="connsiteX272" fmla="*/ 955158 w 2571803"/>
                <a:gd name="connsiteY272" fmla="*/ 4044326 h 5698786"/>
                <a:gd name="connsiteX273" fmla="*/ 993258 w 2571803"/>
                <a:gd name="connsiteY273" fmla="*/ 4058708 h 5698786"/>
                <a:gd name="connsiteX274" fmla="*/ 971160 w 2571803"/>
                <a:gd name="connsiteY274" fmla="*/ 4032324 h 5698786"/>
                <a:gd name="connsiteX275" fmla="*/ 1026215 w 2571803"/>
                <a:gd name="connsiteY275" fmla="*/ 4132051 h 5698786"/>
                <a:gd name="connsiteX276" fmla="*/ 975447 w 2571803"/>
                <a:gd name="connsiteY276" fmla="*/ 4094808 h 5698786"/>
                <a:gd name="connsiteX277" fmla="*/ 960778 w 2571803"/>
                <a:gd name="connsiteY277" fmla="*/ 4099761 h 5698786"/>
                <a:gd name="connsiteX278" fmla="*/ 969065 w 2571803"/>
                <a:gd name="connsiteY278" fmla="*/ 4161007 h 5698786"/>
                <a:gd name="connsiteX279" fmla="*/ 932108 w 2571803"/>
                <a:gd name="connsiteY279" fmla="*/ 4182152 h 5698786"/>
                <a:gd name="connsiteX280" fmla="*/ 838572 w 2571803"/>
                <a:gd name="connsiteY280" fmla="*/ 4239874 h 5698786"/>
                <a:gd name="connsiteX281" fmla="*/ 784566 w 2571803"/>
                <a:gd name="connsiteY281" fmla="*/ 4192248 h 5698786"/>
                <a:gd name="connsiteX282" fmla="*/ 693888 w 2571803"/>
                <a:gd name="connsiteY282" fmla="*/ 4181295 h 5698786"/>
                <a:gd name="connsiteX283" fmla="*/ 746751 w 2571803"/>
                <a:gd name="connsiteY283" fmla="*/ 4247970 h 5698786"/>
                <a:gd name="connsiteX284" fmla="*/ 654073 w 2571803"/>
                <a:gd name="connsiteY284" fmla="*/ 4210442 h 5698786"/>
                <a:gd name="connsiteX285" fmla="*/ 651597 w 2571803"/>
                <a:gd name="connsiteY285" fmla="*/ 4255399 h 5698786"/>
                <a:gd name="connsiteX286" fmla="*/ 767326 w 2571803"/>
                <a:gd name="connsiteY286" fmla="*/ 4370652 h 5698786"/>
                <a:gd name="connsiteX287" fmla="*/ 976876 w 2571803"/>
                <a:gd name="connsiteY287" fmla="*/ 4370652 h 5698786"/>
                <a:gd name="connsiteX288" fmla="*/ 1386451 w 2571803"/>
                <a:gd name="connsiteY288" fmla="*/ 4369985 h 5698786"/>
                <a:gd name="connsiteX289" fmla="*/ 1428836 w 2571803"/>
                <a:gd name="connsiteY289" fmla="*/ 4348459 h 5698786"/>
                <a:gd name="connsiteX290" fmla="*/ 1430742 w 2571803"/>
                <a:gd name="connsiteY290" fmla="*/ 4099475 h 5698786"/>
                <a:gd name="connsiteX291" fmla="*/ 1363019 w 2571803"/>
                <a:gd name="connsiteY291" fmla="*/ 4098523 h 5698786"/>
                <a:gd name="connsiteX292" fmla="*/ 1299677 w 2571803"/>
                <a:gd name="connsiteY292" fmla="*/ 4073377 h 5698786"/>
                <a:gd name="connsiteX293" fmla="*/ 1356827 w 2571803"/>
                <a:gd name="connsiteY293" fmla="*/ 4048897 h 5698786"/>
                <a:gd name="connsiteX294" fmla="*/ 1431123 w 2571803"/>
                <a:gd name="connsiteY294" fmla="*/ 3967745 h 5698786"/>
                <a:gd name="connsiteX295" fmla="*/ 1432742 w 2571803"/>
                <a:gd name="connsiteY295" fmla="*/ 3777721 h 5698786"/>
                <a:gd name="connsiteX296" fmla="*/ 1411120 w 2571803"/>
                <a:gd name="connsiteY296" fmla="*/ 3731334 h 5698786"/>
                <a:gd name="connsiteX297" fmla="*/ 1177377 w 2571803"/>
                <a:gd name="connsiteY297" fmla="*/ 3539691 h 5698786"/>
                <a:gd name="connsiteX298" fmla="*/ 779041 w 2571803"/>
                <a:gd name="connsiteY298" fmla="*/ 3180408 h 5698786"/>
                <a:gd name="connsiteX299" fmla="*/ 707413 w 2571803"/>
                <a:gd name="connsiteY299" fmla="*/ 3110399 h 5698786"/>
                <a:gd name="connsiteX300" fmla="*/ 657121 w 2571803"/>
                <a:gd name="connsiteY300" fmla="*/ 3849635 h 5698786"/>
                <a:gd name="connsiteX301" fmla="*/ 690077 w 2571803"/>
                <a:gd name="connsiteY301" fmla="*/ 3826489 h 5698786"/>
                <a:gd name="connsiteX302" fmla="*/ 676743 w 2571803"/>
                <a:gd name="connsiteY302" fmla="*/ 3871066 h 5698786"/>
                <a:gd name="connsiteX303" fmla="*/ 655788 w 2571803"/>
                <a:gd name="connsiteY303" fmla="*/ 3910309 h 5698786"/>
                <a:gd name="connsiteX304" fmla="*/ 652930 w 2571803"/>
                <a:gd name="connsiteY304" fmla="*/ 4006130 h 5698786"/>
                <a:gd name="connsiteX305" fmla="*/ 652930 w 2571803"/>
                <a:gd name="connsiteY305" fmla="*/ 4062423 h 5698786"/>
                <a:gd name="connsiteX306" fmla="*/ 760658 w 2571803"/>
                <a:gd name="connsiteY306" fmla="*/ 4002987 h 5698786"/>
                <a:gd name="connsiteX307" fmla="*/ 721320 w 2571803"/>
                <a:gd name="connsiteY307" fmla="*/ 4082521 h 5698786"/>
                <a:gd name="connsiteX308" fmla="*/ 757515 w 2571803"/>
                <a:gd name="connsiteY308" fmla="*/ 4155387 h 5698786"/>
                <a:gd name="connsiteX309" fmla="*/ 784471 w 2571803"/>
                <a:gd name="connsiteY309" fmla="*/ 4157673 h 5698786"/>
                <a:gd name="connsiteX310" fmla="*/ 884864 w 2571803"/>
                <a:gd name="connsiteY310" fmla="*/ 4116048 h 5698786"/>
                <a:gd name="connsiteX311" fmla="*/ 901056 w 2571803"/>
                <a:gd name="connsiteY311" fmla="*/ 4091284 h 5698786"/>
                <a:gd name="connsiteX312" fmla="*/ 873338 w 2571803"/>
                <a:gd name="connsiteY312" fmla="*/ 4066328 h 5698786"/>
                <a:gd name="connsiteX313" fmla="*/ 891912 w 2571803"/>
                <a:gd name="connsiteY313" fmla="*/ 3995462 h 5698786"/>
                <a:gd name="connsiteX314" fmla="*/ 877149 w 2571803"/>
                <a:gd name="connsiteY314" fmla="*/ 3991462 h 5698786"/>
                <a:gd name="connsiteX315" fmla="*/ 867624 w 2571803"/>
                <a:gd name="connsiteY315" fmla="*/ 4013274 h 5698786"/>
                <a:gd name="connsiteX316" fmla="*/ 865718 w 2571803"/>
                <a:gd name="connsiteY316" fmla="*/ 3999463 h 5698786"/>
                <a:gd name="connsiteX317" fmla="*/ 790567 w 2571803"/>
                <a:gd name="connsiteY317" fmla="*/ 4009845 h 5698786"/>
                <a:gd name="connsiteX318" fmla="*/ 762563 w 2571803"/>
                <a:gd name="connsiteY318" fmla="*/ 4005559 h 5698786"/>
                <a:gd name="connsiteX319" fmla="*/ 698841 w 2571803"/>
                <a:gd name="connsiteY319" fmla="*/ 1115102 h 5698786"/>
                <a:gd name="connsiteX320" fmla="*/ 696936 w 2571803"/>
                <a:gd name="connsiteY320" fmla="*/ 1162727 h 5698786"/>
                <a:gd name="connsiteX321" fmla="*/ 652263 w 2571803"/>
                <a:gd name="connsiteY321" fmla="*/ 1553252 h 5698786"/>
                <a:gd name="connsiteX322" fmla="*/ 714081 w 2571803"/>
                <a:gd name="connsiteY322" fmla="*/ 1854909 h 5698786"/>
                <a:gd name="connsiteX323" fmla="*/ 933918 w 2571803"/>
                <a:gd name="connsiteY323" fmla="*/ 1996165 h 5698786"/>
                <a:gd name="connsiteX324" fmla="*/ 1258529 w 2571803"/>
                <a:gd name="connsiteY324" fmla="*/ 2078461 h 5698786"/>
                <a:gd name="connsiteX325" fmla="*/ 1539612 w 2571803"/>
                <a:gd name="connsiteY325" fmla="*/ 2092653 h 5698786"/>
                <a:gd name="connsiteX326" fmla="*/ 2062059 w 2571803"/>
                <a:gd name="connsiteY326" fmla="*/ 1939396 h 5698786"/>
                <a:gd name="connsiteX327" fmla="*/ 2258369 w 2571803"/>
                <a:gd name="connsiteY327" fmla="*/ 1753944 h 5698786"/>
                <a:gd name="connsiteX328" fmla="*/ 2232461 w 2571803"/>
                <a:gd name="connsiteY328" fmla="*/ 1462003 h 5698786"/>
                <a:gd name="connsiteX329" fmla="*/ 2177597 w 2571803"/>
                <a:gd name="connsiteY329" fmla="*/ 1317223 h 5698786"/>
                <a:gd name="connsiteX330" fmla="*/ 2130924 w 2571803"/>
                <a:gd name="connsiteY330" fmla="*/ 979085 h 5698786"/>
                <a:gd name="connsiteX331" fmla="*/ 1891656 w 2571803"/>
                <a:gd name="connsiteY331" fmla="*/ 1005279 h 5698786"/>
                <a:gd name="connsiteX332" fmla="*/ 1767260 w 2571803"/>
                <a:gd name="connsiteY332" fmla="*/ 1032044 h 5698786"/>
                <a:gd name="connsiteX333" fmla="*/ 1385022 w 2571803"/>
                <a:gd name="connsiteY333" fmla="*/ 1116436 h 5698786"/>
                <a:gd name="connsiteX334" fmla="*/ 698841 w 2571803"/>
                <a:gd name="connsiteY334" fmla="*/ 1115007 h 5698786"/>
                <a:gd name="connsiteX335" fmla="*/ 323651 w 2571803"/>
                <a:gd name="connsiteY335" fmla="*/ 2190475 h 5698786"/>
                <a:gd name="connsiteX336" fmla="*/ 296790 w 2571803"/>
                <a:gd name="connsiteY336" fmla="*/ 2241624 h 5698786"/>
                <a:gd name="connsiteX337" fmla="*/ 231449 w 2571803"/>
                <a:gd name="connsiteY337" fmla="*/ 2218002 h 5698786"/>
                <a:gd name="connsiteX338" fmla="*/ 222781 w 2571803"/>
                <a:gd name="connsiteY338" fmla="*/ 2206953 h 5698786"/>
                <a:gd name="connsiteX339" fmla="*/ 166584 w 2571803"/>
                <a:gd name="connsiteY339" fmla="*/ 2192951 h 5698786"/>
                <a:gd name="connsiteX340" fmla="*/ 123150 w 2571803"/>
                <a:gd name="connsiteY340" fmla="*/ 2212001 h 5698786"/>
                <a:gd name="connsiteX341" fmla="*/ 100956 w 2571803"/>
                <a:gd name="connsiteY341" fmla="*/ 2290487 h 5698786"/>
                <a:gd name="connsiteX342" fmla="*/ 197921 w 2571803"/>
                <a:gd name="connsiteY342" fmla="*/ 2442220 h 5698786"/>
                <a:gd name="connsiteX343" fmla="*/ 377562 w 2571803"/>
                <a:gd name="connsiteY343" fmla="*/ 2697967 h 5698786"/>
                <a:gd name="connsiteX344" fmla="*/ 769421 w 2571803"/>
                <a:gd name="connsiteY344" fmla="*/ 3141070 h 5698786"/>
                <a:gd name="connsiteX345" fmla="*/ 1011165 w 2571803"/>
                <a:gd name="connsiteY345" fmla="*/ 3374527 h 5698786"/>
                <a:gd name="connsiteX346" fmla="*/ 1404167 w 2571803"/>
                <a:gd name="connsiteY346" fmla="*/ 3701806 h 5698786"/>
                <a:gd name="connsiteX347" fmla="*/ 1634958 w 2571803"/>
                <a:gd name="connsiteY347" fmla="*/ 3898307 h 5698786"/>
                <a:gd name="connsiteX348" fmla="*/ 1830506 w 2571803"/>
                <a:gd name="connsiteY348" fmla="*/ 4038515 h 5698786"/>
                <a:gd name="connsiteX349" fmla="*/ 1885751 w 2571803"/>
                <a:gd name="connsiteY349" fmla="*/ 4051945 h 5698786"/>
                <a:gd name="connsiteX350" fmla="*/ 1914326 w 2571803"/>
                <a:gd name="connsiteY350" fmla="*/ 3987556 h 5698786"/>
                <a:gd name="connsiteX351" fmla="*/ 1913278 w 2571803"/>
                <a:gd name="connsiteY351" fmla="*/ 3936693 h 5698786"/>
                <a:gd name="connsiteX352" fmla="*/ 2033484 w 2571803"/>
                <a:gd name="connsiteY352" fmla="*/ 3844491 h 5698786"/>
                <a:gd name="connsiteX353" fmla="*/ 2131306 w 2571803"/>
                <a:gd name="connsiteY353" fmla="*/ 3828775 h 5698786"/>
                <a:gd name="connsiteX354" fmla="*/ 2228080 w 2571803"/>
                <a:gd name="connsiteY354" fmla="*/ 3740954 h 5698786"/>
                <a:gd name="connsiteX355" fmla="*/ 2224650 w 2571803"/>
                <a:gd name="connsiteY355" fmla="*/ 3664754 h 5698786"/>
                <a:gd name="connsiteX356" fmla="*/ 2035198 w 2571803"/>
                <a:gd name="connsiteY356" fmla="*/ 3485970 h 5698786"/>
                <a:gd name="connsiteX357" fmla="*/ 1912326 w 2571803"/>
                <a:gd name="connsiteY357" fmla="*/ 3368622 h 5698786"/>
                <a:gd name="connsiteX358" fmla="*/ 1655151 w 2571803"/>
                <a:gd name="connsiteY358" fmla="*/ 3130497 h 5698786"/>
                <a:gd name="connsiteX359" fmla="*/ 1293867 w 2571803"/>
                <a:gd name="connsiteY359" fmla="*/ 2760070 h 5698786"/>
                <a:gd name="connsiteX360" fmla="*/ 874767 w 2571803"/>
                <a:gd name="connsiteY360" fmla="*/ 2302870 h 5698786"/>
                <a:gd name="connsiteX361" fmla="*/ 680457 w 2571803"/>
                <a:gd name="connsiteY361" fmla="*/ 2051981 h 5698786"/>
                <a:gd name="connsiteX362" fmla="*/ 518532 w 2571803"/>
                <a:gd name="connsiteY362" fmla="*/ 2001118 h 5698786"/>
                <a:gd name="connsiteX363" fmla="*/ 502435 w 2571803"/>
                <a:gd name="connsiteY363" fmla="*/ 2013024 h 5698786"/>
                <a:gd name="connsiteX364" fmla="*/ 460621 w 2571803"/>
                <a:gd name="connsiteY364" fmla="*/ 2137611 h 5698786"/>
                <a:gd name="connsiteX365" fmla="*/ 391469 w 2571803"/>
                <a:gd name="connsiteY365" fmla="*/ 2149231 h 5698786"/>
                <a:gd name="connsiteX366" fmla="*/ 2181502 w 2571803"/>
                <a:gd name="connsiteY366" fmla="*/ 4562200 h 5698786"/>
                <a:gd name="connsiteX367" fmla="*/ 2212840 w 2571803"/>
                <a:gd name="connsiteY367" fmla="*/ 4524576 h 5698786"/>
                <a:gd name="connsiteX368" fmla="*/ 2214364 w 2571803"/>
                <a:gd name="connsiteY368" fmla="*/ 4328361 h 5698786"/>
                <a:gd name="connsiteX369" fmla="*/ 2191980 w 2571803"/>
                <a:gd name="connsiteY369" fmla="*/ 4328361 h 5698786"/>
                <a:gd name="connsiteX370" fmla="*/ 1895847 w 2571803"/>
                <a:gd name="connsiteY370" fmla="*/ 4366461 h 5698786"/>
                <a:gd name="connsiteX371" fmla="*/ 1616288 w 2571803"/>
                <a:gd name="connsiteY371" fmla="*/ 4385511 h 5698786"/>
                <a:gd name="connsiteX372" fmla="*/ 1563615 w 2571803"/>
                <a:gd name="connsiteY372" fmla="*/ 4435898 h 5698786"/>
                <a:gd name="connsiteX373" fmla="*/ 1566377 w 2571803"/>
                <a:gd name="connsiteY373" fmla="*/ 4559723 h 5698786"/>
                <a:gd name="connsiteX374" fmla="*/ 1571997 w 2571803"/>
                <a:gd name="connsiteY374" fmla="*/ 5268193 h 5698786"/>
                <a:gd name="connsiteX375" fmla="*/ 1588666 w 2571803"/>
                <a:gd name="connsiteY375" fmla="*/ 5312294 h 5698786"/>
                <a:gd name="connsiteX376" fmla="*/ 1769641 w 2571803"/>
                <a:gd name="connsiteY376" fmla="*/ 5377826 h 5698786"/>
                <a:gd name="connsiteX377" fmla="*/ 2016529 w 2571803"/>
                <a:gd name="connsiteY377" fmla="*/ 5377826 h 5698786"/>
                <a:gd name="connsiteX378" fmla="*/ 2196075 w 2571803"/>
                <a:gd name="connsiteY378" fmla="*/ 5273717 h 5698786"/>
                <a:gd name="connsiteX379" fmla="*/ 2215125 w 2571803"/>
                <a:gd name="connsiteY379" fmla="*/ 5096743 h 5698786"/>
                <a:gd name="connsiteX380" fmla="*/ 2089681 w 2571803"/>
                <a:gd name="connsiteY380" fmla="*/ 5066549 h 5698786"/>
                <a:gd name="connsiteX381" fmla="*/ 2066440 w 2571803"/>
                <a:gd name="connsiteY381" fmla="*/ 5066549 h 5698786"/>
                <a:gd name="connsiteX382" fmla="*/ 2039580 w 2571803"/>
                <a:gd name="connsiteY382" fmla="*/ 5063977 h 5698786"/>
                <a:gd name="connsiteX383" fmla="*/ 1960713 w 2571803"/>
                <a:gd name="connsiteY383" fmla="*/ 5065977 h 5698786"/>
                <a:gd name="connsiteX384" fmla="*/ 1973953 w 2571803"/>
                <a:gd name="connsiteY384" fmla="*/ 5062167 h 5698786"/>
                <a:gd name="connsiteX385" fmla="*/ 1960903 w 2571803"/>
                <a:gd name="connsiteY385" fmla="*/ 5006636 h 5698786"/>
                <a:gd name="connsiteX386" fmla="*/ 2001861 w 2571803"/>
                <a:gd name="connsiteY386" fmla="*/ 4954439 h 5698786"/>
                <a:gd name="connsiteX387" fmla="*/ 1999289 w 2571803"/>
                <a:gd name="connsiteY387" fmla="*/ 4947486 h 5698786"/>
                <a:gd name="connsiteX388" fmla="*/ 1965761 w 2571803"/>
                <a:gd name="connsiteY388" fmla="*/ 4969203 h 5698786"/>
                <a:gd name="connsiteX389" fmla="*/ 2068917 w 2571803"/>
                <a:gd name="connsiteY389" fmla="*/ 4912053 h 5698786"/>
                <a:gd name="connsiteX390" fmla="*/ 2057201 w 2571803"/>
                <a:gd name="connsiteY390" fmla="*/ 4971299 h 5698786"/>
                <a:gd name="connsiteX391" fmla="*/ 2030626 w 2571803"/>
                <a:gd name="connsiteY391" fmla="*/ 4982347 h 5698786"/>
                <a:gd name="connsiteX392" fmla="*/ 2027578 w 2571803"/>
                <a:gd name="connsiteY392" fmla="*/ 4996540 h 5698786"/>
                <a:gd name="connsiteX393" fmla="*/ 2125209 w 2571803"/>
                <a:gd name="connsiteY393" fmla="*/ 5039402 h 5698786"/>
                <a:gd name="connsiteX394" fmla="*/ 2197171 w 2571803"/>
                <a:gd name="connsiteY394" fmla="*/ 4997540 h 5698786"/>
                <a:gd name="connsiteX395" fmla="*/ 2199124 w 2571803"/>
                <a:gd name="connsiteY395" fmla="*/ 4982252 h 5698786"/>
                <a:gd name="connsiteX396" fmla="*/ 2194647 w 2571803"/>
                <a:gd name="connsiteY396" fmla="*/ 4877477 h 5698786"/>
                <a:gd name="connsiteX397" fmla="*/ 2164072 w 2571803"/>
                <a:gd name="connsiteY397" fmla="*/ 4877477 h 5698786"/>
                <a:gd name="connsiteX398" fmla="*/ 2128257 w 2571803"/>
                <a:gd name="connsiteY398" fmla="*/ 4874048 h 5698786"/>
                <a:gd name="connsiteX399" fmla="*/ 2032436 w 2571803"/>
                <a:gd name="connsiteY399" fmla="*/ 4849664 h 5698786"/>
                <a:gd name="connsiteX400" fmla="*/ 2030722 w 2571803"/>
                <a:gd name="connsiteY400" fmla="*/ 4846331 h 5698786"/>
                <a:gd name="connsiteX401" fmla="*/ 2087872 w 2571803"/>
                <a:gd name="connsiteY401" fmla="*/ 4807373 h 5698786"/>
                <a:gd name="connsiteX402" fmla="*/ 2143116 w 2571803"/>
                <a:gd name="connsiteY402" fmla="*/ 4695550 h 5698786"/>
                <a:gd name="connsiteX403" fmla="*/ 2127305 w 2571803"/>
                <a:gd name="connsiteY403" fmla="*/ 4623350 h 5698786"/>
                <a:gd name="connsiteX404" fmla="*/ 2138068 w 2571803"/>
                <a:gd name="connsiteY404" fmla="*/ 4617159 h 5698786"/>
                <a:gd name="connsiteX405" fmla="*/ 2190551 w 2571803"/>
                <a:gd name="connsiteY405" fmla="*/ 4680691 h 5698786"/>
                <a:gd name="connsiteX406" fmla="*/ 2193980 w 2571803"/>
                <a:gd name="connsiteY406" fmla="*/ 4610492 h 5698786"/>
                <a:gd name="connsiteX407" fmla="*/ 2210458 w 2571803"/>
                <a:gd name="connsiteY407" fmla="*/ 4567153 h 5698786"/>
                <a:gd name="connsiteX408" fmla="*/ 2021006 w 2571803"/>
                <a:gd name="connsiteY408" fmla="*/ 2480035 h 5698786"/>
                <a:gd name="connsiteX409" fmla="*/ 2081775 w 2571803"/>
                <a:gd name="connsiteY409" fmla="*/ 2423837 h 5698786"/>
                <a:gd name="connsiteX410" fmla="*/ 2107588 w 2571803"/>
                <a:gd name="connsiteY410" fmla="*/ 2360686 h 5698786"/>
                <a:gd name="connsiteX411" fmla="*/ 2093682 w 2571803"/>
                <a:gd name="connsiteY411" fmla="*/ 2251435 h 5698786"/>
                <a:gd name="connsiteX412" fmla="*/ 1943663 w 2571803"/>
                <a:gd name="connsiteY412" fmla="*/ 2177330 h 5698786"/>
                <a:gd name="connsiteX413" fmla="*/ 1803741 w 2571803"/>
                <a:gd name="connsiteY413" fmla="*/ 2191808 h 5698786"/>
                <a:gd name="connsiteX414" fmla="*/ 1730970 w 2571803"/>
                <a:gd name="connsiteY414" fmla="*/ 2251625 h 5698786"/>
                <a:gd name="connsiteX415" fmla="*/ 1552757 w 2571803"/>
                <a:gd name="connsiteY415" fmla="*/ 2347542 h 5698786"/>
                <a:gd name="connsiteX416" fmla="*/ 1559710 w 2571803"/>
                <a:gd name="connsiteY416" fmla="*/ 2411264 h 5698786"/>
                <a:gd name="connsiteX417" fmla="*/ 1487987 w 2571803"/>
                <a:gd name="connsiteY417" fmla="*/ 2402501 h 5698786"/>
                <a:gd name="connsiteX418" fmla="*/ 1486749 w 2571803"/>
                <a:gd name="connsiteY418" fmla="*/ 2406121 h 5698786"/>
                <a:gd name="connsiteX419" fmla="*/ 1489606 w 2571803"/>
                <a:gd name="connsiteY419" fmla="*/ 2810362 h 5698786"/>
                <a:gd name="connsiteX420" fmla="*/ 1527706 w 2571803"/>
                <a:gd name="connsiteY420" fmla="*/ 2843604 h 5698786"/>
                <a:gd name="connsiteX421" fmla="*/ 1631910 w 2571803"/>
                <a:gd name="connsiteY421" fmla="*/ 2837508 h 5698786"/>
                <a:gd name="connsiteX422" fmla="*/ 1661437 w 2571803"/>
                <a:gd name="connsiteY422" fmla="*/ 2861130 h 5698786"/>
                <a:gd name="connsiteX423" fmla="*/ 1633815 w 2571803"/>
                <a:gd name="connsiteY423" fmla="*/ 2888276 h 5698786"/>
                <a:gd name="connsiteX424" fmla="*/ 1596381 w 2571803"/>
                <a:gd name="connsiteY424" fmla="*/ 2890277 h 5698786"/>
                <a:gd name="connsiteX425" fmla="*/ 1496940 w 2571803"/>
                <a:gd name="connsiteY425" fmla="*/ 2933234 h 5698786"/>
                <a:gd name="connsiteX426" fmla="*/ 1598287 w 2571803"/>
                <a:gd name="connsiteY426" fmla="*/ 3038009 h 5698786"/>
                <a:gd name="connsiteX427" fmla="*/ 1620670 w 2571803"/>
                <a:gd name="connsiteY427" fmla="*/ 2998100 h 5698786"/>
                <a:gd name="connsiteX428" fmla="*/ 1632100 w 2571803"/>
                <a:gd name="connsiteY428" fmla="*/ 3004481 h 5698786"/>
                <a:gd name="connsiteX429" fmla="*/ 1661437 w 2571803"/>
                <a:gd name="connsiteY429" fmla="*/ 3103255 h 5698786"/>
                <a:gd name="connsiteX430" fmla="*/ 1661437 w 2571803"/>
                <a:gd name="connsiteY430" fmla="*/ 3041152 h 5698786"/>
                <a:gd name="connsiteX431" fmla="*/ 1718587 w 2571803"/>
                <a:gd name="connsiteY431" fmla="*/ 3112495 h 5698786"/>
                <a:gd name="connsiteX432" fmla="*/ 1822696 w 2571803"/>
                <a:gd name="connsiteY432" fmla="*/ 3227366 h 5698786"/>
                <a:gd name="connsiteX433" fmla="*/ 1857557 w 2571803"/>
                <a:gd name="connsiteY433" fmla="*/ 3266514 h 5698786"/>
                <a:gd name="connsiteX434" fmla="*/ 1873749 w 2571803"/>
                <a:gd name="connsiteY434" fmla="*/ 3255655 h 5698786"/>
                <a:gd name="connsiteX435" fmla="*/ 1844031 w 2571803"/>
                <a:gd name="connsiteY435" fmla="*/ 3169169 h 5698786"/>
                <a:gd name="connsiteX436" fmla="*/ 1876417 w 2571803"/>
                <a:gd name="connsiteY436" fmla="*/ 3292517 h 5698786"/>
                <a:gd name="connsiteX437" fmla="*/ 1886989 w 2571803"/>
                <a:gd name="connsiteY437" fmla="*/ 3316044 h 5698786"/>
                <a:gd name="connsiteX438" fmla="*/ 2071393 w 2571803"/>
                <a:gd name="connsiteY438" fmla="*/ 3508449 h 5698786"/>
                <a:gd name="connsiteX439" fmla="*/ 2166643 w 2571803"/>
                <a:gd name="connsiteY439" fmla="*/ 2990860 h 5698786"/>
                <a:gd name="connsiteX440" fmla="*/ 2027959 w 2571803"/>
                <a:gd name="connsiteY440" fmla="*/ 2708349 h 5698786"/>
                <a:gd name="connsiteX441" fmla="*/ 1950616 w 2571803"/>
                <a:gd name="connsiteY441" fmla="*/ 2689299 h 5698786"/>
                <a:gd name="connsiteX442" fmla="*/ 1946997 w 2571803"/>
                <a:gd name="connsiteY442" fmla="*/ 2635102 h 5698786"/>
                <a:gd name="connsiteX443" fmla="*/ 1990621 w 2571803"/>
                <a:gd name="connsiteY443" fmla="*/ 2564902 h 5698786"/>
                <a:gd name="connsiteX444" fmla="*/ 1956046 w 2571803"/>
                <a:gd name="connsiteY444" fmla="*/ 2589382 h 5698786"/>
                <a:gd name="connsiteX445" fmla="*/ 1948806 w 2571803"/>
                <a:gd name="connsiteY445" fmla="*/ 2580714 h 5698786"/>
                <a:gd name="connsiteX446" fmla="*/ 2044056 w 2571803"/>
                <a:gd name="connsiteY446" fmla="*/ 2500609 h 5698786"/>
                <a:gd name="connsiteX447" fmla="*/ 490243 w 2571803"/>
                <a:gd name="connsiteY447" fmla="*/ 749533 h 5698786"/>
                <a:gd name="connsiteX448" fmla="*/ 477861 w 2571803"/>
                <a:gd name="connsiteY448" fmla="*/ 878692 h 5698786"/>
                <a:gd name="connsiteX449" fmla="*/ 496911 w 2571803"/>
                <a:gd name="connsiteY449" fmla="*/ 915077 h 5698786"/>
                <a:gd name="connsiteX450" fmla="*/ 578921 w 2571803"/>
                <a:gd name="connsiteY450" fmla="*/ 937175 h 5698786"/>
                <a:gd name="connsiteX451" fmla="*/ 1381878 w 2571803"/>
                <a:gd name="connsiteY451" fmla="*/ 945462 h 5698786"/>
                <a:gd name="connsiteX452" fmla="*/ 1632672 w 2571803"/>
                <a:gd name="connsiteY452" fmla="*/ 922888 h 5698786"/>
                <a:gd name="connsiteX453" fmla="*/ 2063773 w 2571803"/>
                <a:gd name="connsiteY453" fmla="*/ 853069 h 5698786"/>
                <a:gd name="connsiteX454" fmla="*/ 2288754 w 2571803"/>
                <a:gd name="connsiteY454" fmla="*/ 799348 h 5698786"/>
                <a:gd name="connsiteX455" fmla="*/ 2320472 w 2571803"/>
                <a:gd name="connsiteY455" fmla="*/ 739246 h 5698786"/>
                <a:gd name="connsiteX456" fmla="*/ 2268942 w 2571803"/>
                <a:gd name="connsiteY456" fmla="*/ 589132 h 5698786"/>
                <a:gd name="connsiteX457" fmla="*/ 490243 w 2571803"/>
                <a:gd name="connsiteY457" fmla="*/ 749533 h 5698786"/>
                <a:gd name="connsiteX458" fmla="*/ 1496560 w 2571803"/>
                <a:gd name="connsiteY458" fmla="*/ 4367223 h 5698786"/>
                <a:gd name="connsiteX459" fmla="*/ 1531516 w 2571803"/>
                <a:gd name="connsiteY459" fmla="*/ 4369985 h 5698786"/>
                <a:gd name="connsiteX460" fmla="*/ 1996050 w 2571803"/>
                <a:gd name="connsiteY460" fmla="*/ 4336457 h 5698786"/>
                <a:gd name="connsiteX461" fmla="*/ 2415722 w 2571803"/>
                <a:gd name="connsiteY461" fmla="*/ 4242826 h 5698786"/>
                <a:gd name="connsiteX462" fmla="*/ 2485826 w 2571803"/>
                <a:gd name="connsiteY462" fmla="*/ 4184152 h 5698786"/>
                <a:gd name="connsiteX463" fmla="*/ 2426961 w 2571803"/>
                <a:gd name="connsiteY463" fmla="*/ 4068614 h 5698786"/>
                <a:gd name="connsiteX464" fmla="*/ 2399625 w 2571803"/>
                <a:gd name="connsiteY464" fmla="*/ 4070043 h 5698786"/>
                <a:gd name="connsiteX465" fmla="*/ 2396482 w 2571803"/>
                <a:gd name="connsiteY465" fmla="*/ 4099380 h 5698786"/>
                <a:gd name="connsiteX466" fmla="*/ 2414865 w 2571803"/>
                <a:gd name="connsiteY466" fmla="*/ 4136908 h 5698786"/>
                <a:gd name="connsiteX467" fmla="*/ 2406007 w 2571803"/>
                <a:gd name="connsiteY467" fmla="*/ 4141861 h 5698786"/>
                <a:gd name="connsiteX468" fmla="*/ 2380480 w 2571803"/>
                <a:gd name="connsiteY468" fmla="*/ 4107095 h 5698786"/>
                <a:gd name="connsiteX469" fmla="*/ 2224174 w 2571803"/>
                <a:gd name="connsiteY469" fmla="*/ 4214823 h 5698786"/>
                <a:gd name="connsiteX470" fmla="*/ 2219698 w 2571803"/>
                <a:gd name="connsiteY470" fmla="*/ 4138623 h 5698786"/>
                <a:gd name="connsiteX471" fmla="*/ 2143021 w 2571803"/>
                <a:gd name="connsiteY471" fmla="*/ 4178056 h 5698786"/>
                <a:gd name="connsiteX472" fmla="*/ 2146546 w 2571803"/>
                <a:gd name="connsiteY472" fmla="*/ 4188820 h 5698786"/>
                <a:gd name="connsiteX473" fmla="*/ 2071298 w 2571803"/>
                <a:gd name="connsiteY473" fmla="*/ 4164245 h 5698786"/>
                <a:gd name="connsiteX474" fmla="*/ 2105969 w 2571803"/>
                <a:gd name="connsiteY474" fmla="*/ 4123002 h 5698786"/>
                <a:gd name="connsiteX475" fmla="*/ 2107779 w 2571803"/>
                <a:gd name="connsiteY475" fmla="*/ 4058804 h 5698786"/>
                <a:gd name="connsiteX476" fmla="*/ 2057201 w 2571803"/>
                <a:gd name="connsiteY476" fmla="*/ 4077854 h 5698786"/>
                <a:gd name="connsiteX477" fmla="*/ 2034055 w 2571803"/>
                <a:gd name="connsiteY477" fmla="*/ 4100904 h 5698786"/>
                <a:gd name="connsiteX478" fmla="*/ 2064154 w 2571803"/>
                <a:gd name="connsiteY478" fmla="*/ 4104809 h 5698786"/>
                <a:gd name="connsiteX479" fmla="*/ 1992717 w 2571803"/>
                <a:gd name="connsiteY479" fmla="*/ 4071472 h 5698786"/>
                <a:gd name="connsiteX480" fmla="*/ 1898038 w 2571803"/>
                <a:gd name="connsiteY480" fmla="*/ 4143385 h 5698786"/>
                <a:gd name="connsiteX481" fmla="*/ 1839936 w 2571803"/>
                <a:gd name="connsiteY481" fmla="*/ 4141766 h 5698786"/>
                <a:gd name="connsiteX482" fmla="*/ 1824886 w 2571803"/>
                <a:gd name="connsiteY482" fmla="*/ 4094141 h 5698786"/>
                <a:gd name="connsiteX483" fmla="*/ 1809932 w 2571803"/>
                <a:gd name="connsiteY483" fmla="*/ 4048707 h 5698786"/>
                <a:gd name="connsiteX484" fmla="*/ 1692488 w 2571803"/>
                <a:gd name="connsiteY484" fmla="*/ 3961267 h 5698786"/>
                <a:gd name="connsiteX485" fmla="*/ 1497131 w 2571803"/>
                <a:gd name="connsiteY485" fmla="*/ 3815154 h 5698786"/>
                <a:gd name="connsiteX486" fmla="*/ 1497131 w 2571803"/>
                <a:gd name="connsiteY486" fmla="*/ 3922024 h 5698786"/>
                <a:gd name="connsiteX487" fmla="*/ 1603335 w 2571803"/>
                <a:gd name="connsiteY487" fmla="*/ 4024609 h 5698786"/>
                <a:gd name="connsiteX488" fmla="*/ 1638482 w 2571803"/>
                <a:gd name="connsiteY488" fmla="*/ 4039182 h 5698786"/>
                <a:gd name="connsiteX489" fmla="*/ 1618480 w 2571803"/>
                <a:gd name="connsiteY489" fmla="*/ 4073281 h 5698786"/>
                <a:gd name="connsiteX490" fmla="*/ 1553995 w 2571803"/>
                <a:gd name="connsiteY490" fmla="*/ 4083378 h 5698786"/>
                <a:gd name="connsiteX491" fmla="*/ 1496845 w 2571803"/>
                <a:gd name="connsiteY491" fmla="*/ 4139480 h 5698786"/>
                <a:gd name="connsiteX492" fmla="*/ 1496845 w 2571803"/>
                <a:gd name="connsiteY492" fmla="*/ 4367223 h 5698786"/>
                <a:gd name="connsiteX493" fmla="*/ 952492 w 2571803"/>
                <a:gd name="connsiteY493" fmla="*/ 773631 h 5698786"/>
                <a:gd name="connsiteX494" fmla="*/ 1271102 w 2571803"/>
                <a:gd name="connsiteY494" fmla="*/ 54398 h 5698786"/>
                <a:gd name="connsiteX495" fmla="*/ 1063744 w 2571803"/>
                <a:gd name="connsiteY495" fmla="*/ 96499 h 5698786"/>
                <a:gd name="connsiteX496" fmla="*/ 996497 w 2571803"/>
                <a:gd name="connsiteY496" fmla="*/ 161364 h 5698786"/>
                <a:gd name="connsiteX497" fmla="*/ 963064 w 2571803"/>
                <a:gd name="connsiteY497" fmla="*/ 146029 h 5698786"/>
                <a:gd name="connsiteX498" fmla="*/ 932870 w 2571803"/>
                <a:gd name="connsiteY498" fmla="*/ 191558 h 5698786"/>
                <a:gd name="connsiteX499" fmla="*/ 910962 w 2571803"/>
                <a:gd name="connsiteY499" fmla="*/ 175842 h 5698786"/>
                <a:gd name="connsiteX500" fmla="*/ 991735 w 2571803"/>
                <a:gd name="connsiteY500" fmla="*/ 300429 h 5698786"/>
                <a:gd name="connsiteX501" fmla="*/ 961445 w 2571803"/>
                <a:gd name="connsiteY501" fmla="*/ 214704 h 5698786"/>
                <a:gd name="connsiteX502" fmla="*/ 974684 w 2571803"/>
                <a:gd name="connsiteY502" fmla="*/ 210132 h 5698786"/>
                <a:gd name="connsiteX503" fmla="*/ 1005545 w 2571803"/>
                <a:gd name="connsiteY503" fmla="*/ 276807 h 5698786"/>
                <a:gd name="connsiteX504" fmla="*/ 999735 w 2571803"/>
                <a:gd name="connsiteY504" fmla="*/ 326813 h 5698786"/>
                <a:gd name="connsiteX505" fmla="*/ 945348 w 2571803"/>
                <a:gd name="connsiteY505" fmla="*/ 321955 h 5698786"/>
                <a:gd name="connsiteX506" fmla="*/ 899342 w 2571803"/>
                <a:gd name="connsiteY506" fmla="*/ 242326 h 5698786"/>
                <a:gd name="connsiteX507" fmla="*/ 843049 w 2571803"/>
                <a:gd name="connsiteY507" fmla="*/ 215085 h 5698786"/>
                <a:gd name="connsiteX508" fmla="*/ 810474 w 2571803"/>
                <a:gd name="connsiteY508" fmla="*/ 277093 h 5698786"/>
                <a:gd name="connsiteX509" fmla="*/ 919059 w 2571803"/>
                <a:gd name="connsiteY509" fmla="*/ 402823 h 5698786"/>
                <a:gd name="connsiteX510" fmla="*/ 989067 w 2571803"/>
                <a:gd name="connsiteY510" fmla="*/ 489024 h 5698786"/>
                <a:gd name="connsiteX511" fmla="*/ 963826 w 2571803"/>
                <a:gd name="connsiteY511" fmla="*/ 446638 h 5698786"/>
                <a:gd name="connsiteX512" fmla="*/ 919344 w 2571803"/>
                <a:gd name="connsiteY512" fmla="*/ 481690 h 5698786"/>
                <a:gd name="connsiteX513" fmla="*/ 801139 w 2571803"/>
                <a:gd name="connsiteY513" fmla="*/ 593704 h 5698786"/>
                <a:gd name="connsiteX514" fmla="*/ 750180 w 2571803"/>
                <a:gd name="connsiteY514" fmla="*/ 580273 h 5698786"/>
                <a:gd name="connsiteX515" fmla="*/ 752847 w 2571803"/>
                <a:gd name="connsiteY515" fmla="*/ 540745 h 5698786"/>
                <a:gd name="connsiteX516" fmla="*/ 655312 w 2571803"/>
                <a:gd name="connsiteY516" fmla="*/ 540745 h 5698786"/>
                <a:gd name="connsiteX517" fmla="*/ 677886 w 2571803"/>
                <a:gd name="connsiteY517" fmla="*/ 575130 h 5698786"/>
                <a:gd name="connsiteX518" fmla="*/ 670551 w 2571803"/>
                <a:gd name="connsiteY518" fmla="*/ 586084 h 5698786"/>
                <a:gd name="connsiteX519" fmla="*/ 617688 w 2571803"/>
                <a:gd name="connsiteY519" fmla="*/ 561128 h 5698786"/>
                <a:gd name="connsiteX520" fmla="*/ 614449 w 2571803"/>
                <a:gd name="connsiteY520" fmla="*/ 498454 h 5698786"/>
                <a:gd name="connsiteX521" fmla="*/ 591589 w 2571803"/>
                <a:gd name="connsiteY521" fmla="*/ 494834 h 5698786"/>
                <a:gd name="connsiteX522" fmla="*/ 492053 w 2571803"/>
                <a:gd name="connsiteY522" fmla="*/ 735817 h 5698786"/>
                <a:gd name="connsiteX523" fmla="*/ 1708396 w 2571803"/>
                <a:gd name="connsiteY523" fmla="*/ 5394875 h 5698786"/>
                <a:gd name="connsiteX524" fmla="*/ 1769355 w 2571803"/>
                <a:gd name="connsiteY524" fmla="*/ 5466599 h 5698786"/>
                <a:gd name="connsiteX525" fmla="*/ 2111684 w 2571803"/>
                <a:gd name="connsiteY525" fmla="*/ 5680244 h 5698786"/>
                <a:gd name="connsiteX526" fmla="*/ 2296945 w 2571803"/>
                <a:gd name="connsiteY526" fmla="*/ 5605568 h 5698786"/>
                <a:gd name="connsiteX527" fmla="*/ 2270371 w 2571803"/>
                <a:gd name="connsiteY527" fmla="*/ 5415068 h 5698786"/>
                <a:gd name="connsiteX528" fmla="*/ 2221698 w 2571803"/>
                <a:gd name="connsiteY528" fmla="*/ 5363157 h 5698786"/>
                <a:gd name="connsiteX529" fmla="*/ 2137116 w 2571803"/>
                <a:gd name="connsiteY529" fmla="*/ 5354965 h 5698786"/>
                <a:gd name="connsiteX530" fmla="*/ 2033198 w 2571803"/>
                <a:gd name="connsiteY530" fmla="*/ 5393065 h 5698786"/>
                <a:gd name="connsiteX531" fmla="*/ 1708681 w 2571803"/>
                <a:gd name="connsiteY531" fmla="*/ 5394875 h 5698786"/>
                <a:gd name="connsiteX532" fmla="*/ 1281390 w 2571803"/>
                <a:gd name="connsiteY532" fmla="*/ 5395542 h 5698786"/>
                <a:gd name="connsiteX533" fmla="*/ 1275008 w 2571803"/>
                <a:gd name="connsiteY533" fmla="*/ 5381255 h 5698786"/>
                <a:gd name="connsiteX534" fmla="*/ 1216048 w 2571803"/>
                <a:gd name="connsiteY534" fmla="*/ 5392399 h 5698786"/>
                <a:gd name="connsiteX535" fmla="*/ 880292 w 2571803"/>
                <a:gd name="connsiteY535" fmla="*/ 5411449 h 5698786"/>
                <a:gd name="connsiteX536" fmla="*/ 749799 w 2571803"/>
                <a:gd name="connsiteY536" fmla="*/ 5456216 h 5698786"/>
                <a:gd name="connsiteX537" fmla="*/ 718367 w 2571803"/>
                <a:gd name="connsiteY537" fmla="*/ 5605759 h 5698786"/>
                <a:gd name="connsiteX538" fmla="*/ 857622 w 2571803"/>
                <a:gd name="connsiteY538" fmla="*/ 5677577 h 5698786"/>
                <a:gd name="connsiteX539" fmla="*/ 1281676 w 2571803"/>
                <a:gd name="connsiteY539" fmla="*/ 5395542 h 5698786"/>
                <a:gd name="connsiteX540" fmla="*/ 1851175 w 2571803"/>
                <a:gd name="connsiteY540" fmla="*/ 80592 h 5698786"/>
                <a:gd name="connsiteX541" fmla="*/ 1806217 w 2571803"/>
                <a:gd name="connsiteY541" fmla="*/ 59827 h 5698786"/>
                <a:gd name="connsiteX542" fmla="*/ 1522658 w 2571803"/>
                <a:gd name="connsiteY542" fmla="*/ 22775 h 5698786"/>
                <a:gd name="connsiteX543" fmla="*/ 1423693 w 2571803"/>
                <a:gd name="connsiteY543" fmla="*/ 21727 h 5698786"/>
                <a:gd name="connsiteX544" fmla="*/ 1401500 w 2571803"/>
                <a:gd name="connsiteY544" fmla="*/ 34681 h 5698786"/>
                <a:gd name="connsiteX545" fmla="*/ 1417407 w 2571803"/>
                <a:gd name="connsiteY545" fmla="*/ 53731 h 5698786"/>
                <a:gd name="connsiteX546" fmla="*/ 1647340 w 2571803"/>
                <a:gd name="connsiteY546" fmla="*/ 205274 h 5698786"/>
                <a:gd name="connsiteX547" fmla="*/ 1651626 w 2571803"/>
                <a:gd name="connsiteY547" fmla="*/ 214799 h 5698786"/>
                <a:gd name="connsiteX548" fmla="*/ 1681249 w 2571803"/>
                <a:gd name="connsiteY548" fmla="*/ 276140 h 5698786"/>
                <a:gd name="connsiteX549" fmla="*/ 1714492 w 2571803"/>
                <a:gd name="connsiteY549" fmla="*/ 252328 h 5698786"/>
                <a:gd name="connsiteX550" fmla="*/ 1782976 w 2571803"/>
                <a:gd name="connsiteY550" fmla="*/ 416253 h 5698786"/>
                <a:gd name="connsiteX551" fmla="*/ 1807551 w 2571803"/>
                <a:gd name="connsiteY551" fmla="*/ 370914 h 5698786"/>
                <a:gd name="connsiteX552" fmla="*/ 1778976 w 2571803"/>
                <a:gd name="connsiteY552" fmla="*/ 385487 h 5698786"/>
                <a:gd name="connsiteX553" fmla="*/ 1839745 w 2571803"/>
                <a:gd name="connsiteY553" fmla="*/ 257662 h 5698786"/>
                <a:gd name="connsiteX554" fmla="*/ 1908230 w 2571803"/>
                <a:gd name="connsiteY554" fmla="*/ 190987 h 5698786"/>
                <a:gd name="connsiteX555" fmla="*/ 1946330 w 2571803"/>
                <a:gd name="connsiteY555" fmla="*/ 133837 h 5698786"/>
                <a:gd name="connsiteX556" fmla="*/ 1864796 w 2571803"/>
                <a:gd name="connsiteY556" fmla="*/ 94213 h 5698786"/>
                <a:gd name="connsiteX557" fmla="*/ 1858128 w 2571803"/>
                <a:gd name="connsiteY557" fmla="*/ 104881 h 5698786"/>
                <a:gd name="connsiteX558" fmla="*/ 1891466 w 2571803"/>
                <a:gd name="connsiteY558" fmla="*/ 133932 h 5698786"/>
                <a:gd name="connsiteX559" fmla="*/ 1851461 w 2571803"/>
                <a:gd name="connsiteY559" fmla="*/ 157744 h 5698786"/>
                <a:gd name="connsiteX560" fmla="*/ 494815 w 2571803"/>
                <a:gd name="connsiteY560" fmla="*/ 2109131 h 5698786"/>
                <a:gd name="connsiteX561" fmla="*/ 443476 w 2571803"/>
                <a:gd name="connsiteY561" fmla="*/ 1969685 h 5698786"/>
                <a:gd name="connsiteX562" fmla="*/ 330985 w 2571803"/>
                <a:gd name="connsiteY562" fmla="*/ 1945301 h 5698786"/>
                <a:gd name="connsiteX563" fmla="*/ 169060 w 2571803"/>
                <a:gd name="connsiteY563" fmla="*/ 2058458 h 5698786"/>
                <a:gd name="connsiteX564" fmla="*/ 161250 w 2571803"/>
                <a:gd name="connsiteY564" fmla="*/ 2086557 h 5698786"/>
                <a:gd name="connsiteX565" fmla="*/ 265358 w 2571803"/>
                <a:gd name="connsiteY565" fmla="*/ 2219907 h 5698786"/>
                <a:gd name="connsiteX566" fmla="*/ 294600 w 2571803"/>
                <a:gd name="connsiteY566" fmla="*/ 2221526 h 5698786"/>
                <a:gd name="connsiteX567" fmla="*/ 294600 w 2571803"/>
                <a:gd name="connsiteY567" fmla="*/ 2191903 h 5698786"/>
                <a:gd name="connsiteX568" fmla="*/ 238021 w 2571803"/>
                <a:gd name="connsiteY568" fmla="*/ 2091700 h 5698786"/>
                <a:gd name="connsiteX569" fmla="*/ 345939 w 2571803"/>
                <a:gd name="connsiteY569" fmla="*/ 2170568 h 5698786"/>
                <a:gd name="connsiteX570" fmla="*/ 363561 w 2571803"/>
                <a:gd name="connsiteY570" fmla="*/ 2156947 h 5698786"/>
                <a:gd name="connsiteX571" fmla="*/ 311745 w 2571803"/>
                <a:gd name="connsiteY571" fmla="*/ 2048933 h 5698786"/>
                <a:gd name="connsiteX572" fmla="*/ 456429 w 2571803"/>
                <a:gd name="connsiteY572" fmla="*/ 2126943 h 5698786"/>
                <a:gd name="connsiteX573" fmla="*/ 371276 w 2571803"/>
                <a:gd name="connsiteY573" fmla="*/ 2007595 h 5698786"/>
                <a:gd name="connsiteX574" fmla="*/ 378420 w 2571803"/>
                <a:gd name="connsiteY574" fmla="*/ 2001594 h 5698786"/>
                <a:gd name="connsiteX575" fmla="*/ 1390165 w 2571803"/>
                <a:gd name="connsiteY575" fmla="*/ 2349256 h 5698786"/>
                <a:gd name="connsiteX576" fmla="*/ 1405501 w 2571803"/>
                <a:gd name="connsiteY576" fmla="*/ 2340970 h 5698786"/>
                <a:gd name="connsiteX577" fmla="*/ 1382450 w 2571803"/>
                <a:gd name="connsiteY577" fmla="*/ 2275914 h 5698786"/>
                <a:gd name="connsiteX578" fmla="*/ 1346350 w 2571803"/>
                <a:gd name="connsiteY578" fmla="*/ 2207525 h 5698786"/>
                <a:gd name="connsiteX579" fmla="*/ 1159755 w 2571803"/>
                <a:gd name="connsiteY579" fmla="*/ 2127324 h 5698786"/>
                <a:gd name="connsiteX580" fmla="*/ 1054980 w 2571803"/>
                <a:gd name="connsiteY580" fmla="*/ 2101416 h 5698786"/>
                <a:gd name="connsiteX581" fmla="*/ 1069458 w 2571803"/>
                <a:gd name="connsiteY581" fmla="*/ 2185141 h 5698786"/>
                <a:gd name="connsiteX582" fmla="*/ 1390356 w 2571803"/>
                <a:gd name="connsiteY582" fmla="*/ 2349256 h 5698786"/>
                <a:gd name="connsiteX583" fmla="*/ 1812408 w 2571803"/>
                <a:gd name="connsiteY583" fmla="*/ 2079127 h 5698786"/>
                <a:gd name="connsiteX584" fmla="*/ 1485320 w 2571803"/>
                <a:gd name="connsiteY584" fmla="*/ 2245910 h 5698786"/>
                <a:gd name="connsiteX585" fmla="*/ 1547327 w 2571803"/>
                <a:gd name="connsiteY585" fmla="*/ 2316300 h 5698786"/>
                <a:gd name="connsiteX586" fmla="*/ 1587713 w 2571803"/>
                <a:gd name="connsiteY586" fmla="*/ 2306013 h 5698786"/>
                <a:gd name="connsiteX587" fmla="*/ 1794692 w 2571803"/>
                <a:gd name="connsiteY587" fmla="*/ 2176378 h 5698786"/>
                <a:gd name="connsiteX588" fmla="*/ 1812408 w 2571803"/>
                <a:gd name="connsiteY588" fmla="*/ 2079127 h 5698786"/>
                <a:gd name="connsiteX589" fmla="*/ 2025483 w 2571803"/>
                <a:gd name="connsiteY589" fmla="*/ 3976603 h 5698786"/>
                <a:gd name="connsiteX590" fmla="*/ 1976810 w 2571803"/>
                <a:gd name="connsiteY590" fmla="*/ 3923739 h 5698786"/>
                <a:gd name="connsiteX591" fmla="*/ 1964904 w 2571803"/>
                <a:gd name="connsiteY591" fmla="*/ 3931549 h 5698786"/>
                <a:gd name="connsiteX592" fmla="*/ 1996431 w 2571803"/>
                <a:gd name="connsiteY592" fmla="*/ 4000320 h 5698786"/>
                <a:gd name="connsiteX593" fmla="*/ 1986906 w 2571803"/>
                <a:gd name="connsiteY593" fmla="*/ 4006321 h 5698786"/>
                <a:gd name="connsiteX594" fmla="*/ 1932805 w 2571803"/>
                <a:gd name="connsiteY594" fmla="*/ 3949171 h 5698786"/>
                <a:gd name="connsiteX595" fmla="*/ 2077584 w 2571803"/>
                <a:gd name="connsiteY595" fmla="*/ 4046707 h 5698786"/>
                <a:gd name="connsiteX596" fmla="*/ 2228365 w 2571803"/>
                <a:gd name="connsiteY596" fmla="*/ 3851825 h 5698786"/>
                <a:gd name="connsiteX597" fmla="*/ 2158071 w 2571803"/>
                <a:gd name="connsiteY597" fmla="*/ 3912785 h 5698786"/>
                <a:gd name="connsiteX598" fmla="*/ 2108255 w 2571803"/>
                <a:gd name="connsiteY598" fmla="*/ 3850587 h 5698786"/>
                <a:gd name="connsiteX599" fmla="*/ 2075108 w 2571803"/>
                <a:gd name="connsiteY599" fmla="*/ 3824584 h 5698786"/>
                <a:gd name="connsiteX600" fmla="*/ 2059011 w 2571803"/>
                <a:gd name="connsiteY600" fmla="*/ 3873828 h 5698786"/>
                <a:gd name="connsiteX601" fmla="*/ 2082728 w 2571803"/>
                <a:gd name="connsiteY601" fmla="*/ 3937265 h 5698786"/>
                <a:gd name="connsiteX602" fmla="*/ 2075108 w 2571803"/>
                <a:gd name="connsiteY602" fmla="*/ 3942027 h 5698786"/>
                <a:gd name="connsiteX603" fmla="*/ 2027483 w 2571803"/>
                <a:gd name="connsiteY603" fmla="*/ 3883829 h 5698786"/>
                <a:gd name="connsiteX604" fmla="*/ 2011386 w 2571803"/>
                <a:gd name="connsiteY604" fmla="*/ 3888497 h 5698786"/>
                <a:gd name="connsiteX605" fmla="*/ 2025483 w 2571803"/>
                <a:gd name="connsiteY605" fmla="*/ 3976698 h 5698786"/>
                <a:gd name="connsiteX606" fmla="*/ 633118 w 2571803"/>
                <a:gd name="connsiteY606" fmla="*/ 1294363 h 5698786"/>
                <a:gd name="connsiteX607" fmla="*/ 633118 w 2571803"/>
                <a:gd name="connsiteY607" fmla="*/ 958892 h 5698786"/>
                <a:gd name="connsiteX608" fmla="*/ 560633 w 2571803"/>
                <a:gd name="connsiteY608" fmla="*/ 958892 h 5698786"/>
                <a:gd name="connsiteX609" fmla="*/ 561300 w 2571803"/>
                <a:gd name="connsiteY609" fmla="*/ 1229307 h 5698786"/>
                <a:gd name="connsiteX610" fmla="*/ 633118 w 2571803"/>
                <a:gd name="connsiteY610" fmla="*/ 1294363 h 5698786"/>
                <a:gd name="connsiteX611" fmla="*/ 2192837 w 2571803"/>
                <a:gd name="connsiteY611" fmla="*/ 2508991 h 5698786"/>
                <a:gd name="connsiteX612" fmla="*/ 2051296 w 2571803"/>
                <a:gd name="connsiteY612" fmla="*/ 2527374 h 5698786"/>
                <a:gd name="connsiteX613" fmla="*/ 2041199 w 2571803"/>
                <a:gd name="connsiteY613" fmla="*/ 2555473 h 5698786"/>
                <a:gd name="connsiteX614" fmla="*/ 2072250 w 2571803"/>
                <a:gd name="connsiteY614" fmla="*/ 2657867 h 5698786"/>
                <a:gd name="connsiteX615" fmla="*/ 2146926 w 2571803"/>
                <a:gd name="connsiteY615" fmla="*/ 2683394 h 5698786"/>
                <a:gd name="connsiteX616" fmla="*/ 2204076 w 2571803"/>
                <a:gd name="connsiteY616" fmla="*/ 2604050 h 5698786"/>
                <a:gd name="connsiteX617" fmla="*/ 2193123 w 2571803"/>
                <a:gd name="connsiteY617" fmla="*/ 2508991 h 5698786"/>
                <a:gd name="connsiteX618" fmla="*/ 1386736 w 2571803"/>
                <a:gd name="connsiteY618" fmla="*/ 1095100 h 5698786"/>
                <a:gd name="connsiteX619" fmla="*/ 1495226 w 2571803"/>
                <a:gd name="connsiteY619" fmla="*/ 1081003 h 5698786"/>
                <a:gd name="connsiteX620" fmla="*/ 1576474 w 2571803"/>
                <a:gd name="connsiteY620" fmla="*/ 977942 h 5698786"/>
                <a:gd name="connsiteX621" fmla="*/ 1570569 w 2571803"/>
                <a:gd name="connsiteY621" fmla="*/ 952129 h 5698786"/>
                <a:gd name="connsiteX622" fmla="*/ 1386736 w 2571803"/>
                <a:gd name="connsiteY622" fmla="*/ 963274 h 5698786"/>
                <a:gd name="connsiteX623" fmla="*/ 855051 w 2571803"/>
                <a:gd name="connsiteY623" fmla="*/ 358912 h 5698786"/>
                <a:gd name="connsiteX624" fmla="*/ 821808 w 2571803"/>
                <a:gd name="connsiteY624" fmla="*/ 362341 h 5698786"/>
                <a:gd name="connsiteX625" fmla="*/ 819713 w 2571803"/>
                <a:gd name="connsiteY625" fmla="*/ 343291 h 5698786"/>
                <a:gd name="connsiteX626" fmla="*/ 773612 w 2571803"/>
                <a:gd name="connsiteY626" fmla="*/ 351197 h 5698786"/>
                <a:gd name="connsiteX627" fmla="*/ 717319 w 2571803"/>
                <a:gd name="connsiteY627" fmla="*/ 348340 h 5698786"/>
                <a:gd name="connsiteX628" fmla="*/ 690268 w 2571803"/>
                <a:gd name="connsiteY628" fmla="*/ 436636 h 5698786"/>
                <a:gd name="connsiteX629" fmla="*/ 705699 w 2571803"/>
                <a:gd name="connsiteY629" fmla="*/ 448543 h 5698786"/>
                <a:gd name="connsiteX630" fmla="*/ 688649 w 2571803"/>
                <a:gd name="connsiteY630" fmla="*/ 470545 h 5698786"/>
                <a:gd name="connsiteX631" fmla="*/ 723320 w 2571803"/>
                <a:gd name="connsiteY631" fmla="*/ 504169 h 5698786"/>
                <a:gd name="connsiteX632" fmla="*/ 820475 w 2571803"/>
                <a:gd name="connsiteY632" fmla="*/ 547126 h 5698786"/>
                <a:gd name="connsiteX633" fmla="*/ 855051 w 2571803"/>
                <a:gd name="connsiteY633" fmla="*/ 358912 h 5698786"/>
                <a:gd name="connsiteX634" fmla="*/ 646072 w 2571803"/>
                <a:gd name="connsiteY634" fmla="*/ 1518867 h 5698786"/>
                <a:gd name="connsiteX635" fmla="*/ 665789 w 2571803"/>
                <a:gd name="connsiteY635" fmla="*/ 1374849 h 5698786"/>
                <a:gd name="connsiteX636" fmla="*/ 615497 w 2571803"/>
                <a:gd name="connsiteY636" fmla="*/ 1315984 h 5698786"/>
                <a:gd name="connsiteX637" fmla="*/ 527676 w 2571803"/>
                <a:gd name="connsiteY637" fmla="*/ 1365610 h 5698786"/>
                <a:gd name="connsiteX638" fmla="*/ 646072 w 2571803"/>
                <a:gd name="connsiteY638" fmla="*/ 1518867 h 5698786"/>
                <a:gd name="connsiteX639" fmla="*/ 519294 w 2571803"/>
                <a:gd name="connsiteY639" fmla="*/ 1310555 h 5698786"/>
                <a:gd name="connsiteX640" fmla="*/ 535582 w 2571803"/>
                <a:gd name="connsiteY640" fmla="*/ 1315699 h 5698786"/>
                <a:gd name="connsiteX641" fmla="*/ 551489 w 2571803"/>
                <a:gd name="connsiteY641" fmla="*/ 1277599 h 5698786"/>
                <a:gd name="connsiteX642" fmla="*/ 541297 w 2571803"/>
                <a:gd name="connsiteY642" fmla="*/ 994611 h 5698786"/>
                <a:gd name="connsiteX643" fmla="*/ 482052 w 2571803"/>
                <a:gd name="connsiteY643" fmla="*/ 936699 h 5698786"/>
                <a:gd name="connsiteX644" fmla="*/ 519294 w 2571803"/>
                <a:gd name="connsiteY644" fmla="*/ 1310555 h 5698786"/>
                <a:gd name="connsiteX645" fmla="*/ 1978429 w 2571803"/>
                <a:gd name="connsiteY645" fmla="*/ 481404 h 5698786"/>
                <a:gd name="connsiteX646" fmla="*/ 1985954 w 2571803"/>
                <a:gd name="connsiteY646" fmla="*/ 430921 h 5698786"/>
                <a:gd name="connsiteX647" fmla="*/ 2001861 w 2571803"/>
                <a:gd name="connsiteY647" fmla="*/ 300143 h 5698786"/>
                <a:gd name="connsiteX648" fmla="*/ 1979667 w 2571803"/>
                <a:gd name="connsiteY648" fmla="*/ 285379 h 5698786"/>
                <a:gd name="connsiteX649" fmla="*/ 1850032 w 2571803"/>
                <a:gd name="connsiteY649" fmla="*/ 364437 h 5698786"/>
                <a:gd name="connsiteX650" fmla="*/ 1891370 w 2571803"/>
                <a:gd name="connsiteY650" fmla="*/ 436636 h 5698786"/>
                <a:gd name="connsiteX651" fmla="*/ 1978429 w 2571803"/>
                <a:gd name="connsiteY651" fmla="*/ 481404 h 5698786"/>
                <a:gd name="connsiteX652" fmla="*/ 1057933 w 2571803"/>
                <a:gd name="connsiteY652" fmla="*/ 975656 h 5698786"/>
                <a:gd name="connsiteX653" fmla="*/ 926203 w 2571803"/>
                <a:gd name="connsiteY653" fmla="*/ 976513 h 5698786"/>
                <a:gd name="connsiteX654" fmla="*/ 904295 w 2571803"/>
                <a:gd name="connsiteY654" fmla="*/ 995563 h 5698786"/>
                <a:gd name="connsiteX655" fmla="*/ 980495 w 2571803"/>
                <a:gd name="connsiteY655" fmla="*/ 1109863 h 5698786"/>
                <a:gd name="connsiteX656" fmla="*/ 1058028 w 2571803"/>
                <a:gd name="connsiteY656" fmla="*/ 1102529 h 5698786"/>
                <a:gd name="connsiteX657" fmla="*/ 2243605 w 2571803"/>
                <a:gd name="connsiteY657" fmla="*/ 3962410 h 5698786"/>
                <a:gd name="connsiteX658" fmla="*/ 2206077 w 2571803"/>
                <a:gd name="connsiteY658" fmla="*/ 3988890 h 5698786"/>
                <a:gd name="connsiteX659" fmla="*/ 2160928 w 2571803"/>
                <a:gd name="connsiteY659" fmla="*/ 4027847 h 5698786"/>
                <a:gd name="connsiteX660" fmla="*/ 2174454 w 2571803"/>
                <a:gd name="connsiteY660" fmla="*/ 4057470 h 5698786"/>
                <a:gd name="connsiteX661" fmla="*/ 2189027 w 2571803"/>
                <a:gd name="connsiteY661" fmla="*/ 4107666 h 5698786"/>
                <a:gd name="connsiteX662" fmla="*/ 2243891 w 2571803"/>
                <a:gd name="connsiteY662" fmla="*/ 4123288 h 5698786"/>
                <a:gd name="connsiteX663" fmla="*/ 2322282 w 2571803"/>
                <a:gd name="connsiteY663" fmla="*/ 4041277 h 5698786"/>
                <a:gd name="connsiteX664" fmla="*/ 2321615 w 2571803"/>
                <a:gd name="connsiteY664" fmla="*/ 3968982 h 5698786"/>
                <a:gd name="connsiteX665" fmla="*/ 1256910 w 2571803"/>
                <a:gd name="connsiteY665" fmla="*/ 4522385 h 5698786"/>
                <a:gd name="connsiteX666" fmla="*/ 1268340 w 2571803"/>
                <a:gd name="connsiteY666" fmla="*/ 4609349 h 5698786"/>
                <a:gd name="connsiteX667" fmla="*/ 1230240 w 2571803"/>
                <a:gd name="connsiteY667" fmla="*/ 4606396 h 5698786"/>
                <a:gd name="connsiteX668" fmla="*/ 1349588 w 2571803"/>
                <a:gd name="connsiteY668" fmla="*/ 4669737 h 5698786"/>
                <a:gd name="connsiteX669" fmla="*/ 1394547 w 2571803"/>
                <a:gd name="connsiteY669" fmla="*/ 4604396 h 5698786"/>
                <a:gd name="connsiteX670" fmla="*/ 1365972 w 2571803"/>
                <a:gd name="connsiteY670" fmla="*/ 4521814 h 5698786"/>
                <a:gd name="connsiteX671" fmla="*/ 1256910 w 2571803"/>
                <a:gd name="connsiteY671" fmla="*/ 4522385 h 5698786"/>
                <a:gd name="connsiteX672" fmla="*/ 2231508 w 2571803"/>
                <a:gd name="connsiteY672" fmla="*/ 1437238 h 5698786"/>
                <a:gd name="connsiteX673" fmla="*/ 2324949 w 2571803"/>
                <a:gd name="connsiteY673" fmla="*/ 1289981 h 5698786"/>
                <a:gd name="connsiteX674" fmla="*/ 2259226 w 2571803"/>
                <a:gd name="connsiteY674" fmla="*/ 1230831 h 5698786"/>
                <a:gd name="connsiteX675" fmla="*/ 2195218 w 2571803"/>
                <a:gd name="connsiteY675" fmla="*/ 1293220 h 5698786"/>
                <a:gd name="connsiteX676" fmla="*/ 2231508 w 2571803"/>
                <a:gd name="connsiteY676" fmla="*/ 1437238 h 5698786"/>
                <a:gd name="connsiteX677" fmla="*/ 2193408 w 2571803"/>
                <a:gd name="connsiteY677" fmla="*/ 1220258 h 5698786"/>
                <a:gd name="connsiteX678" fmla="*/ 2201409 w 2571803"/>
                <a:gd name="connsiteY678" fmla="*/ 1219782 h 5698786"/>
                <a:gd name="connsiteX679" fmla="*/ 2201409 w 2571803"/>
                <a:gd name="connsiteY679" fmla="*/ 847450 h 5698786"/>
                <a:gd name="connsiteX680" fmla="*/ 2119399 w 2571803"/>
                <a:gd name="connsiteY680" fmla="*/ 863166 h 5698786"/>
                <a:gd name="connsiteX681" fmla="*/ 2193408 w 2571803"/>
                <a:gd name="connsiteY681" fmla="*/ 1220258 h 5698786"/>
                <a:gd name="connsiteX682" fmla="*/ 1222621 w 2571803"/>
                <a:gd name="connsiteY682" fmla="*/ 1102053 h 5698786"/>
                <a:gd name="connsiteX683" fmla="*/ 1222621 w 2571803"/>
                <a:gd name="connsiteY683" fmla="*/ 978228 h 5698786"/>
                <a:gd name="connsiteX684" fmla="*/ 1082603 w 2571803"/>
                <a:gd name="connsiteY684" fmla="*/ 978228 h 5698786"/>
                <a:gd name="connsiteX685" fmla="*/ 1082603 w 2571803"/>
                <a:gd name="connsiteY685" fmla="*/ 1102053 h 5698786"/>
                <a:gd name="connsiteX686" fmla="*/ 2276943 w 2571803"/>
                <a:gd name="connsiteY686" fmla="*/ 836877 h 5698786"/>
                <a:gd name="connsiteX687" fmla="*/ 2258559 w 2571803"/>
                <a:gd name="connsiteY687" fmla="*/ 826876 h 5698786"/>
                <a:gd name="connsiteX688" fmla="*/ 2229318 w 2571803"/>
                <a:gd name="connsiteY688" fmla="*/ 856403 h 5698786"/>
                <a:gd name="connsiteX689" fmla="*/ 2230556 w 2571803"/>
                <a:gd name="connsiteY689" fmla="*/ 1187683 h 5698786"/>
                <a:gd name="connsiteX690" fmla="*/ 2249606 w 2571803"/>
                <a:gd name="connsiteY690" fmla="*/ 1206733 h 5698786"/>
                <a:gd name="connsiteX691" fmla="*/ 2272466 w 2571803"/>
                <a:gd name="connsiteY691" fmla="*/ 1190159 h 5698786"/>
                <a:gd name="connsiteX692" fmla="*/ 2276943 w 2571803"/>
                <a:gd name="connsiteY692" fmla="*/ 1162537 h 5698786"/>
                <a:gd name="connsiteX693" fmla="*/ 2276943 w 2571803"/>
                <a:gd name="connsiteY693" fmla="*/ 836877 h 5698786"/>
                <a:gd name="connsiteX694" fmla="*/ 880768 w 2571803"/>
                <a:gd name="connsiteY694" fmla="*/ 977656 h 5698786"/>
                <a:gd name="connsiteX695" fmla="*/ 806283 w 2571803"/>
                <a:gd name="connsiteY695" fmla="*/ 971560 h 5698786"/>
                <a:gd name="connsiteX696" fmla="*/ 768849 w 2571803"/>
                <a:gd name="connsiteY696" fmla="*/ 994611 h 5698786"/>
                <a:gd name="connsiteX697" fmla="*/ 758658 w 2571803"/>
                <a:gd name="connsiteY697" fmla="*/ 1099386 h 5698786"/>
                <a:gd name="connsiteX698" fmla="*/ 775898 w 2571803"/>
                <a:gd name="connsiteY698" fmla="*/ 1103958 h 5698786"/>
                <a:gd name="connsiteX699" fmla="*/ 880673 w 2571803"/>
                <a:gd name="connsiteY699" fmla="*/ 1103958 h 5698786"/>
                <a:gd name="connsiteX700" fmla="*/ 1610574 w 2571803"/>
                <a:gd name="connsiteY700" fmla="*/ 1060524 h 5698786"/>
                <a:gd name="connsiteX701" fmla="*/ 1738780 w 2571803"/>
                <a:gd name="connsiteY701" fmla="*/ 1021091 h 5698786"/>
                <a:gd name="connsiteX702" fmla="*/ 1762783 w 2571803"/>
                <a:gd name="connsiteY702" fmla="*/ 974323 h 5698786"/>
                <a:gd name="connsiteX703" fmla="*/ 1720302 w 2571803"/>
                <a:gd name="connsiteY703" fmla="*/ 935270 h 5698786"/>
                <a:gd name="connsiteX704" fmla="*/ 1592190 w 2571803"/>
                <a:gd name="connsiteY704" fmla="*/ 950701 h 5698786"/>
                <a:gd name="connsiteX705" fmla="*/ 1610764 w 2571803"/>
                <a:gd name="connsiteY705" fmla="*/ 1060524 h 5698786"/>
                <a:gd name="connsiteX706" fmla="*/ 2334474 w 2571803"/>
                <a:gd name="connsiteY706" fmla="*/ 812874 h 5698786"/>
                <a:gd name="connsiteX707" fmla="*/ 2311804 w 2571803"/>
                <a:gd name="connsiteY707" fmla="*/ 806111 h 5698786"/>
                <a:gd name="connsiteX708" fmla="*/ 2294374 w 2571803"/>
                <a:gd name="connsiteY708" fmla="*/ 862404 h 5698786"/>
                <a:gd name="connsiteX709" fmla="*/ 2295231 w 2571803"/>
                <a:gd name="connsiteY709" fmla="*/ 1198636 h 5698786"/>
                <a:gd name="connsiteX710" fmla="*/ 2303613 w 2571803"/>
                <a:gd name="connsiteY710" fmla="*/ 1217686 h 5698786"/>
                <a:gd name="connsiteX711" fmla="*/ 2320186 w 2571803"/>
                <a:gd name="connsiteY711" fmla="*/ 1217020 h 5698786"/>
                <a:gd name="connsiteX712" fmla="*/ 2335045 w 2571803"/>
                <a:gd name="connsiteY712" fmla="*/ 813064 h 5698786"/>
                <a:gd name="connsiteX713" fmla="*/ 1248624 w 2571803"/>
                <a:gd name="connsiteY713" fmla="*/ 1100719 h 5698786"/>
                <a:gd name="connsiteX714" fmla="*/ 1316156 w 2571803"/>
                <a:gd name="connsiteY714" fmla="*/ 1100148 h 5698786"/>
                <a:gd name="connsiteX715" fmla="*/ 1357780 w 2571803"/>
                <a:gd name="connsiteY715" fmla="*/ 1087480 h 5698786"/>
                <a:gd name="connsiteX716" fmla="*/ 1357780 w 2571803"/>
                <a:gd name="connsiteY716" fmla="*/ 975847 h 5698786"/>
                <a:gd name="connsiteX717" fmla="*/ 1298535 w 2571803"/>
                <a:gd name="connsiteY717" fmla="*/ 965179 h 5698786"/>
                <a:gd name="connsiteX718" fmla="*/ 1248147 w 2571803"/>
                <a:gd name="connsiteY718" fmla="*/ 1015185 h 5698786"/>
                <a:gd name="connsiteX719" fmla="*/ 1249100 w 2571803"/>
                <a:gd name="connsiteY719" fmla="*/ 1100910 h 5698786"/>
                <a:gd name="connsiteX720" fmla="*/ 1440076 w 2571803"/>
                <a:gd name="connsiteY720" fmla="*/ 2244862 h 5698786"/>
                <a:gd name="connsiteX721" fmla="*/ 1802788 w 2571803"/>
                <a:gd name="connsiteY721" fmla="*/ 2051219 h 5698786"/>
                <a:gd name="connsiteX722" fmla="*/ 1769641 w 2571803"/>
                <a:gd name="connsiteY722" fmla="*/ 2046647 h 5698786"/>
                <a:gd name="connsiteX723" fmla="*/ 1530278 w 2571803"/>
                <a:gd name="connsiteY723" fmla="*/ 2135611 h 5698786"/>
                <a:gd name="connsiteX724" fmla="*/ 1447125 w 2571803"/>
                <a:gd name="connsiteY724" fmla="*/ 2196856 h 5698786"/>
                <a:gd name="connsiteX725" fmla="*/ 1440553 w 2571803"/>
                <a:gd name="connsiteY725" fmla="*/ 2245053 h 5698786"/>
                <a:gd name="connsiteX726" fmla="*/ 1577808 w 2571803"/>
                <a:gd name="connsiteY726" fmla="*/ 742770 h 5698786"/>
                <a:gd name="connsiteX727" fmla="*/ 1522658 w 2571803"/>
                <a:gd name="connsiteY727" fmla="*/ 648949 h 5698786"/>
                <a:gd name="connsiteX728" fmla="*/ 1464460 w 2571803"/>
                <a:gd name="connsiteY728" fmla="*/ 603324 h 5698786"/>
                <a:gd name="connsiteX729" fmla="*/ 1437981 w 2571803"/>
                <a:gd name="connsiteY729" fmla="*/ 674666 h 5698786"/>
                <a:gd name="connsiteX730" fmla="*/ 1490654 w 2571803"/>
                <a:gd name="connsiteY730" fmla="*/ 740198 h 5698786"/>
                <a:gd name="connsiteX731" fmla="*/ 1578284 w 2571803"/>
                <a:gd name="connsiteY731" fmla="*/ 742960 h 5698786"/>
                <a:gd name="connsiteX732" fmla="*/ 2433343 w 2571803"/>
                <a:gd name="connsiteY732" fmla="*/ 3996320 h 5698786"/>
                <a:gd name="connsiteX733" fmla="*/ 2452965 w 2571803"/>
                <a:gd name="connsiteY733" fmla="*/ 3981175 h 5698786"/>
                <a:gd name="connsiteX734" fmla="*/ 2352476 w 2571803"/>
                <a:gd name="connsiteY734" fmla="*/ 3827441 h 5698786"/>
                <a:gd name="connsiteX735" fmla="*/ 2292183 w 2571803"/>
                <a:gd name="connsiteY735" fmla="*/ 3902879 h 5698786"/>
                <a:gd name="connsiteX736" fmla="*/ 2396958 w 2571803"/>
                <a:gd name="connsiteY736" fmla="*/ 3996320 h 5698786"/>
                <a:gd name="connsiteX737" fmla="*/ 2392195 w 2571803"/>
                <a:gd name="connsiteY737" fmla="*/ 3943075 h 5698786"/>
                <a:gd name="connsiteX738" fmla="*/ 1416549 w 2571803"/>
                <a:gd name="connsiteY738" fmla="*/ 2216192 h 5698786"/>
                <a:gd name="connsiteX739" fmla="*/ 1078412 w 2571803"/>
                <a:gd name="connsiteY739" fmla="*/ 2071603 h 5698786"/>
                <a:gd name="connsiteX740" fmla="*/ 2034627 w 2571803"/>
                <a:gd name="connsiteY740" fmla="*/ 877263 h 5698786"/>
                <a:gd name="connsiteX741" fmla="*/ 1898610 w 2571803"/>
                <a:gd name="connsiteY741" fmla="*/ 902885 h 5698786"/>
                <a:gd name="connsiteX742" fmla="*/ 2021863 w 2571803"/>
                <a:gd name="connsiteY742" fmla="*/ 965083 h 5698786"/>
                <a:gd name="connsiteX743" fmla="*/ 2034627 w 2571803"/>
                <a:gd name="connsiteY743" fmla="*/ 877263 h 5698786"/>
                <a:gd name="connsiteX744" fmla="*/ 751990 w 2571803"/>
                <a:gd name="connsiteY744" fmla="*/ 966893 h 5698786"/>
                <a:gd name="connsiteX745" fmla="*/ 660359 w 2571803"/>
                <a:gd name="connsiteY745" fmla="*/ 966893 h 5698786"/>
                <a:gd name="connsiteX746" fmla="*/ 660359 w 2571803"/>
                <a:gd name="connsiteY746" fmla="*/ 1087003 h 5698786"/>
                <a:gd name="connsiteX747" fmla="*/ 735131 w 2571803"/>
                <a:gd name="connsiteY747" fmla="*/ 1039378 h 5698786"/>
                <a:gd name="connsiteX748" fmla="*/ 751990 w 2571803"/>
                <a:gd name="connsiteY748" fmla="*/ 966893 h 5698786"/>
                <a:gd name="connsiteX749" fmla="*/ 1772403 w 2571803"/>
                <a:gd name="connsiteY749" fmla="*/ 931365 h 5698786"/>
                <a:gd name="connsiteX750" fmla="*/ 1898419 w 2571803"/>
                <a:gd name="connsiteY750" fmla="*/ 972799 h 5698786"/>
                <a:gd name="connsiteX751" fmla="*/ 1772403 w 2571803"/>
                <a:gd name="connsiteY751" fmla="*/ 931365 h 5698786"/>
                <a:gd name="connsiteX752" fmla="*/ 2295612 w 2571803"/>
                <a:gd name="connsiteY752" fmla="*/ 3696472 h 5698786"/>
                <a:gd name="connsiteX753" fmla="*/ 2148355 w 2571803"/>
                <a:gd name="connsiteY753" fmla="*/ 3836395 h 5698786"/>
                <a:gd name="connsiteX754" fmla="*/ 2147307 w 2571803"/>
                <a:gd name="connsiteY754" fmla="*/ 3887544 h 5698786"/>
                <a:gd name="connsiteX755" fmla="*/ 2295612 w 2571803"/>
                <a:gd name="connsiteY755" fmla="*/ 3696472 h 5698786"/>
                <a:gd name="connsiteX756" fmla="*/ 1453983 w 2571803"/>
                <a:gd name="connsiteY756" fmla="*/ 2798551 h 5698786"/>
                <a:gd name="connsiteX757" fmla="*/ 1463508 w 2571803"/>
                <a:gd name="connsiteY757" fmla="*/ 2798551 h 5698786"/>
                <a:gd name="connsiteX758" fmla="*/ 1463508 w 2571803"/>
                <a:gd name="connsiteY758" fmla="*/ 2384880 h 5698786"/>
                <a:gd name="connsiteX759" fmla="*/ 1453983 w 2571803"/>
                <a:gd name="connsiteY759" fmla="*/ 2384880 h 5698786"/>
                <a:gd name="connsiteX760" fmla="*/ 41425 w 2571803"/>
                <a:gd name="connsiteY760" fmla="*/ 2241052 h 5698786"/>
                <a:gd name="connsiteX761" fmla="*/ 179538 w 2571803"/>
                <a:gd name="connsiteY761" fmla="*/ 2165519 h 5698786"/>
                <a:gd name="connsiteX762" fmla="*/ 181633 w 2571803"/>
                <a:gd name="connsiteY762" fmla="*/ 2152184 h 5698786"/>
                <a:gd name="connsiteX763" fmla="*/ 138199 w 2571803"/>
                <a:gd name="connsiteY763" fmla="*/ 2148851 h 5698786"/>
                <a:gd name="connsiteX764" fmla="*/ 52474 w 2571803"/>
                <a:gd name="connsiteY764" fmla="*/ 2185331 h 5698786"/>
                <a:gd name="connsiteX765" fmla="*/ 23899 w 2571803"/>
                <a:gd name="connsiteY765" fmla="*/ 2210096 h 5698786"/>
                <a:gd name="connsiteX766" fmla="*/ 41425 w 2571803"/>
                <a:gd name="connsiteY766" fmla="*/ 2241052 h 5698786"/>
                <a:gd name="connsiteX767" fmla="*/ 1456745 w 2571803"/>
                <a:gd name="connsiteY767" fmla="*/ 4110143 h 5698786"/>
                <a:gd name="connsiteX768" fmla="*/ 1456745 w 2571803"/>
                <a:gd name="connsiteY768" fmla="*/ 4381701 h 5698786"/>
                <a:gd name="connsiteX769" fmla="*/ 1456745 w 2571803"/>
                <a:gd name="connsiteY769" fmla="*/ 4110048 h 5698786"/>
                <a:gd name="connsiteX770" fmla="*/ 476718 w 2571803"/>
                <a:gd name="connsiteY770" fmla="*/ 1967018 h 5698786"/>
                <a:gd name="connsiteX771" fmla="*/ 478623 w 2571803"/>
                <a:gd name="connsiteY771" fmla="*/ 1982353 h 5698786"/>
                <a:gd name="connsiteX772" fmla="*/ 505293 w 2571803"/>
                <a:gd name="connsiteY772" fmla="*/ 1984354 h 5698786"/>
                <a:gd name="connsiteX773" fmla="*/ 626927 w 2571803"/>
                <a:gd name="connsiteY773" fmla="*/ 1937300 h 5698786"/>
                <a:gd name="connsiteX774" fmla="*/ 642452 w 2571803"/>
                <a:gd name="connsiteY774" fmla="*/ 1913488 h 5698786"/>
                <a:gd name="connsiteX775" fmla="*/ 616354 w 2571803"/>
                <a:gd name="connsiteY775" fmla="*/ 1903963 h 5698786"/>
                <a:gd name="connsiteX776" fmla="*/ 476718 w 2571803"/>
                <a:gd name="connsiteY776" fmla="*/ 1967399 h 5698786"/>
                <a:gd name="connsiteX777" fmla="*/ 1495893 w 2571803"/>
                <a:gd name="connsiteY777" fmla="*/ 2120561 h 5698786"/>
                <a:gd name="connsiteX778" fmla="*/ 1368829 w 2571803"/>
                <a:gd name="connsiteY778" fmla="*/ 2120561 h 5698786"/>
                <a:gd name="connsiteX779" fmla="*/ 1495893 w 2571803"/>
                <a:gd name="connsiteY779" fmla="*/ 2120942 h 5698786"/>
                <a:gd name="connsiteX780" fmla="*/ 2207982 w 2571803"/>
                <a:gd name="connsiteY780" fmla="*/ 4715934 h 5698786"/>
                <a:gd name="connsiteX781" fmla="*/ 2165596 w 2571803"/>
                <a:gd name="connsiteY781" fmla="*/ 4798991 h 5698786"/>
                <a:gd name="connsiteX782" fmla="*/ 2207982 w 2571803"/>
                <a:gd name="connsiteY782" fmla="*/ 4863476 h 5698786"/>
                <a:gd name="connsiteX783" fmla="*/ 1874607 w 2571803"/>
                <a:gd name="connsiteY783" fmla="*/ 4143195 h 5698786"/>
                <a:gd name="connsiteX784" fmla="*/ 1949759 w 2571803"/>
                <a:gd name="connsiteY784" fmla="*/ 4063471 h 5698786"/>
                <a:gd name="connsiteX785" fmla="*/ 1921946 w 2571803"/>
                <a:gd name="connsiteY785" fmla="*/ 4049850 h 5698786"/>
                <a:gd name="connsiteX786" fmla="*/ 1854413 w 2571803"/>
                <a:gd name="connsiteY786" fmla="*/ 4091760 h 5698786"/>
                <a:gd name="connsiteX787" fmla="*/ 1843174 w 2571803"/>
                <a:gd name="connsiteY787" fmla="*/ 4113858 h 5698786"/>
                <a:gd name="connsiteX788" fmla="*/ 1874512 w 2571803"/>
                <a:gd name="connsiteY788" fmla="*/ 4143576 h 5698786"/>
                <a:gd name="connsiteX789" fmla="*/ 1467032 w 2571803"/>
                <a:gd name="connsiteY789" fmla="*/ 3774577 h 5698786"/>
                <a:gd name="connsiteX790" fmla="*/ 1457507 w 2571803"/>
                <a:gd name="connsiteY790" fmla="*/ 3776101 h 5698786"/>
                <a:gd name="connsiteX791" fmla="*/ 1457507 w 2571803"/>
                <a:gd name="connsiteY791" fmla="*/ 3994224 h 5698786"/>
                <a:gd name="connsiteX792" fmla="*/ 1467032 w 2571803"/>
                <a:gd name="connsiteY792" fmla="*/ 3993652 h 5698786"/>
                <a:gd name="connsiteX793" fmla="*/ 2111779 w 2571803"/>
                <a:gd name="connsiteY793" fmla="*/ 966417 h 5698786"/>
                <a:gd name="connsiteX794" fmla="*/ 2118828 w 2571803"/>
                <a:gd name="connsiteY794" fmla="*/ 955844 h 5698786"/>
                <a:gd name="connsiteX795" fmla="*/ 2087681 w 2571803"/>
                <a:gd name="connsiteY795" fmla="*/ 868024 h 5698786"/>
                <a:gd name="connsiteX796" fmla="*/ 2071393 w 2571803"/>
                <a:gd name="connsiteY796" fmla="*/ 945748 h 5698786"/>
                <a:gd name="connsiteX797" fmla="*/ 2111779 w 2571803"/>
                <a:gd name="connsiteY797" fmla="*/ 966512 h 5698786"/>
                <a:gd name="connsiteX798" fmla="*/ 1389594 w 2571803"/>
                <a:gd name="connsiteY798" fmla="*/ 4487047 h 5698786"/>
                <a:gd name="connsiteX799" fmla="*/ 1406358 w 2571803"/>
                <a:gd name="connsiteY799" fmla="*/ 4481904 h 5698786"/>
                <a:gd name="connsiteX800" fmla="*/ 1404834 w 2571803"/>
                <a:gd name="connsiteY800" fmla="*/ 4417610 h 5698786"/>
                <a:gd name="connsiteX801" fmla="*/ 1372829 w 2571803"/>
                <a:gd name="connsiteY801" fmla="*/ 4394369 h 5698786"/>
                <a:gd name="connsiteX802" fmla="*/ 1359209 w 2571803"/>
                <a:gd name="connsiteY802" fmla="*/ 4427135 h 5698786"/>
                <a:gd name="connsiteX803" fmla="*/ 1389594 w 2571803"/>
                <a:gd name="connsiteY803" fmla="*/ 4487143 h 5698786"/>
                <a:gd name="connsiteX804" fmla="*/ 671218 w 2571803"/>
                <a:gd name="connsiteY804" fmla="*/ 1112340 h 5698786"/>
                <a:gd name="connsiteX805" fmla="*/ 660550 w 2571803"/>
                <a:gd name="connsiteY805" fmla="*/ 1113292 h 5698786"/>
                <a:gd name="connsiteX806" fmla="*/ 660550 w 2571803"/>
                <a:gd name="connsiteY806" fmla="*/ 1298649 h 5698786"/>
                <a:gd name="connsiteX807" fmla="*/ 671218 w 2571803"/>
                <a:gd name="connsiteY807" fmla="*/ 1298649 h 5698786"/>
                <a:gd name="connsiteX808" fmla="*/ 474146 w 2571803"/>
                <a:gd name="connsiteY808" fmla="*/ 1952635 h 5698786"/>
                <a:gd name="connsiteX809" fmla="*/ 465954 w 2571803"/>
                <a:gd name="connsiteY809" fmla="*/ 1860814 h 5698786"/>
                <a:gd name="connsiteX810" fmla="*/ 474432 w 2571803"/>
                <a:gd name="connsiteY810" fmla="*/ 1952635 h 569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</a:cxnLst>
              <a:rect l="l" t="t" r="r" b="b"/>
              <a:pathLst>
                <a:path w="2571803" h="5698786">
                  <a:moveTo>
                    <a:pt x="2196933" y="5319914"/>
                  </a:moveTo>
                  <a:cubicBezTo>
                    <a:pt x="2224936" y="5345250"/>
                    <a:pt x="2256178" y="5367539"/>
                    <a:pt x="2280467" y="5396114"/>
                  </a:cubicBezTo>
                  <a:cubicBezTo>
                    <a:pt x="2334950" y="5459931"/>
                    <a:pt x="2356096" y="5533941"/>
                    <a:pt x="2314185" y="5611093"/>
                  </a:cubicBezTo>
                  <a:cubicBezTo>
                    <a:pt x="2280562" y="5673101"/>
                    <a:pt x="2217697" y="5698342"/>
                    <a:pt x="2150260" y="5698628"/>
                  </a:cubicBezTo>
                  <a:cubicBezTo>
                    <a:pt x="2027007" y="5699199"/>
                    <a:pt x="1921660" y="5646907"/>
                    <a:pt x="1835935" y="5563277"/>
                  </a:cubicBezTo>
                  <a:cubicBezTo>
                    <a:pt x="1778785" y="5508032"/>
                    <a:pt x="1735542" y="5438785"/>
                    <a:pt x="1680773" y="5380874"/>
                  </a:cubicBezTo>
                  <a:cubicBezTo>
                    <a:pt x="1659723" y="5358585"/>
                    <a:pt x="1624766" y="5348393"/>
                    <a:pt x="1595048" y="5336011"/>
                  </a:cubicBezTo>
                  <a:cubicBezTo>
                    <a:pt x="1561615" y="5322199"/>
                    <a:pt x="1548661" y="5302292"/>
                    <a:pt x="1548947" y="5264097"/>
                  </a:cubicBezTo>
                  <a:cubicBezTo>
                    <a:pt x="1550471" y="5018066"/>
                    <a:pt x="1548947" y="4772035"/>
                    <a:pt x="1548090" y="4526100"/>
                  </a:cubicBezTo>
                  <a:cubicBezTo>
                    <a:pt x="1548090" y="4483428"/>
                    <a:pt x="1543232" y="4440375"/>
                    <a:pt x="1540470" y="4395132"/>
                  </a:cubicBezTo>
                  <a:lnTo>
                    <a:pt x="1434361" y="4395132"/>
                  </a:lnTo>
                  <a:cubicBezTo>
                    <a:pt x="1430932" y="4437041"/>
                    <a:pt x="1424074" y="4480857"/>
                    <a:pt x="1424836" y="4524100"/>
                  </a:cubicBezTo>
                  <a:cubicBezTo>
                    <a:pt x="1426741" y="4773084"/>
                    <a:pt x="1429913" y="5022067"/>
                    <a:pt x="1434361" y="5271050"/>
                  </a:cubicBezTo>
                  <a:cubicBezTo>
                    <a:pt x="1435123" y="5310008"/>
                    <a:pt x="1419217" y="5332201"/>
                    <a:pt x="1386736" y="5342107"/>
                  </a:cubicBezTo>
                  <a:cubicBezTo>
                    <a:pt x="1332730" y="5358395"/>
                    <a:pt x="1302630" y="5399257"/>
                    <a:pt x="1270341" y="5440595"/>
                  </a:cubicBezTo>
                  <a:cubicBezTo>
                    <a:pt x="1178615" y="5558801"/>
                    <a:pt x="1074792" y="5662147"/>
                    <a:pt x="919726" y="5691484"/>
                  </a:cubicBezTo>
                  <a:cubicBezTo>
                    <a:pt x="885750" y="5698656"/>
                    <a:pt x="850783" y="5699914"/>
                    <a:pt x="816379" y="5695199"/>
                  </a:cubicBezTo>
                  <a:cubicBezTo>
                    <a:pt x="697221" y="5675387"/>
                    <a:pt x="651216" y="5550895"/>
                    <a:pt x="726273" y="5455740"/>
                  </a:cubicBezTo>
                  <a:cubicBezTo>
                    <a:pt x="745323" y="5432214"/>
                    <a:pt x="766754" y="5411354"/>
                    <a:pt x="789233" y="5387065"/>
                  </a:cubicBezTo>
                  <a:cubicBezTo>
                    <a:pt x="732083" y="5336773"/>
                    <a:pt x="744275" y="5267050"/>
                    <a:pt x="741608" y="5203042"/>
                  </a:cubicBezTo>
                  <a:cubicBezTo>
                    <a:pt x="737512" y="5087409"/>
                    <a:pt x="739227" y="4971584"/>
                    <a:pt x="738941" y="4855760"/>
                  </a:cubicBezTo>
                  <a:cubicBezTo>
                    <a:pt x="738941" y="4703360"/>
                    <a:pt x="738941" y="4551627"/>
                    <a:pt x="738941" y="4404942"/>
                  </a:cubicBezTo>
                  <a:cubicBezTo>
                    <a:pt x="705508" y="4388654"/>
                    <a:pt x="680076" y="4381320"/>
                    <a:pt x="661598" y="4365604"/>
                  </a:cubicBezTo>
                  <a:cubicBezTo>
                    <a:pt x="646548" y="4352935"/>
                    <a:pt x="631213" y="4330361"/>
                    <a:pt x="631023" y="4311978"/>
                  </a:cubicBezTo>
                  <a:cubicBezTo>
                    <a:pt x="629975" y="4188153"/>
                    <a:pt x="629499" y="4064328"/>
                    <a:pt x="635404" y="3941074"/>
                  </a:cubicBezTo>
                  <a:cubicBezTo>
                    <a:pt x="643881" y="3767338"/>
                    <a:pt x="658454" y="3593793"/>
                    <a:pt x="669694" y="3420152"/>
                  </a:cubicBezTo>
                  <a:cubicBezTo>
                    <a:pt x="676171" y="3320140"/>
                    <a:pt x="681219" y="3220127"/>
                    <a:pt x="687029" y="3117257"/>
                  </a:cubicBezTo>
                  <a:cubicBezTo>
                    <a:pt x="638738" y="3138974"/>
                    <a:pt x="601304" y="3162596"/>
                    <a:pt x="559966" y="3173264"/>
                  </a:cubicBezTo>
                  <a:cubicBezTo>
                    <a:pt x="424520" y="3208221"/>
                    <a:pt x="294409" y="3081158"/>
                    <a:pt x="255166" y="2982193"/>
                  </a:cubicBezTo>
                  <a:cubicBezTo>
                    <a:pt x="218752" y="2894029"/>
                    <a:pt x="202483" y="2798846"/>
                    <a:pt x="207541" y="2703586"/>
                  </a:cubicBezTo>
                  <a:cubicBezTo>
                    <a:pt x="215637" y="2573666"/>
                    <a:pt x="210494" y="2448983"/>
                    <a:pt x="115911" y="2344970"/>
                  </a:cubicBezTo>
                  <a:cubicBezTo>
                    <a:pt x="87336" y="2313633"/>
                    <a:pt x="77811" y="2268770"/>
                    <a:pt x="28471" y="2252197"/>
                  </a:cubicBezTo>
                  <a:cubicBezTo>
                    <a:pt x="-11058" y="2238481"/>
                    <a:pt x="-6962" y="2195047"/>
                    <a:pt x="31900" y="2175425"/>
                  </a:cubicBezTo>
                  <a:cubicBezTo>
                    <a:pt x="70762" y="2155804"/>
                    <a:pt x="108672" y="2139040"/>
                    <a:pt x="151915" y="2118275"/>
                  </a:cubicBezTo>
                  <a:cubicBezTo>
                    <a:pt x="123340" y="2064554"/>
                    <a:pt x="153629" y="2032074"/>
                    <a:pt x="195540" y="2005880"/>
                  </a:cubicBezTo>
                  <a:cubicBezTo>
                    <a:pt x="242212" y="1976734"/>
                    <a:pt x="289171" y="1947587"/>
                    <a:pt x="338415" y="1922251"/>
                  </a:cubicBezTo>
                  <a:cubicBezTo>
                    <a:pt x="355846" y="1912726"/>
                    <a:pt x="378896" y="1914821"/>
                    <a:pt x="394422" y="1912726"/>
                  </a:cubicBezTo>
                  <a:lnTo>
                    <a:pt x="454620" y="1851194"/>
                  </a:lnTo>
                  <a:lnTo>
                    <a:pt x="515961" y="1927394"/>
                  </a:lnTo>
                  <a:cubicBezTo>
                    <a:pt x="539773" y="1916536"/>
                    <a:pt x="573111" y="1900438"/>
                    <a:pt x="607877" y="1885865"/>
                  </a:cubicBezTo>
                  <a:cubicBezTo>
                    <a:pt x="642643" y="1871292"/>
                    <a:pt x="670456" y="1890818"/>
                    <a:pt x="659693" y="1919679"/>
                  </a:cubicBezTo>
                  <a:cubicBezTo>
                    <a:pt x="637976" y="1977591"/>
                    <a:pt x="676076" y="2010738"/>
                    <a:pt x="700936" y="2046266"/>
                  </a:cubicBezTo>
                  <a:cubicBezTo>
                    <a:pt x="748561" y="2114751"/>
                    <a:pt x="804187" y="2177806"/>
                    <a:pt x="852669" y="2238385"/>
                  </a:cubicBezTo>
                  <a:cubicBezTo>
                    <a:pt x="908200" y="2217811"/>
                    <a:pt x="960683" y="2199524"/>
                    <a:pt x="1011928" y="2178283"/>
                  </a:cubicBezTo>
                  <a:cubicBezTo>
                    <a:pt x="1023615" y="2171777"/>
                    <a:pt x="1032273" y="2160928"/>
                    <a:pt x="1036026" y="2148088"/>
                  </a:cubicBezTo>
                  <a:cubicBezTo>
                    <a:pt x="1044598" y="2119513"/>
                    <a:pt x="1049170" y="2089605"/>
                    <a:pt x="1056314" y="2055982"/>
                  </a:cubicBezTo>
                  <a:cubicBezTo>
                    <a:pt x="1019167" y="2043599"/>
                    <a:pt x="982781" y="2029978"/>
                    <a:pt x="945633" y="2019501"/>
                  </a:cubicBezTo>
                  <a:cubicBezTo>
                    <a:pt x="825237" y="1985687"/>
                    <a:pt x="732368" y="1911678"/>
                    <a:pt x="657026" y="1816142"/>
                  </a:cubicBezTo>
                  <a:cubicBezTo>
                    <a:pt x="612734" y="1759945"/>
                    <a:pt x="606734" y="1689936"/>
                    <a:pt x="619878" y="1620880"/>
                  </a:cubicBezTo>
                  <a:cubicBezTo>
                    <a:pt x="629403" y="1572112"/>
                    <a:pt x="638357" y="1533726"/>
                    <a:pt x="574634" y="1509437"/>
                  </a:cubicBezTo>
                  <a:cubicBezTo>
                    <a:pt x="530153" y="1492483"/>
                    <a:pt x="507007" y="1447906"/>
                    <a:pt x="509198" y="1392661"/>
                  </a:cubicBezTo>
                  <a:cubicBezTo>
                    <a:pt x="510531" y="1359990"/>
                    <a:pt x="496435" y="1326557"/>
                    <a:pt x="488624" y="1293505"/>
                  </a:cubicBezTo>
                  <a:cubicBezTo>
                    <a:pt x="477670" y="1247595"/>
                    <a:pt x="458144" y="1202066"/>
                    <a:pt x="456429" y="1155869"/>
                  </a:cubicBezTo>
                  <a:cubicBezTo>
                    <a:pt x="452572" y="1054961"/>
                    <a:pt x="453905" y="953930"/>
                    <a:pt x="460430" y="853165"/>
                  </a:cubicBezTo>
                  <a:cubicBezTo>
                    <a:pt x="475479" y="624565"/>
                    <a:pt x="575206" y="432445"/>
                    <a:pt x="736655" y="276521"/>
                  </a:cubicBezTo>
                  <a:cubicBezTo>
                    <a:pt x="809140" y="206608"/>
                    <a:pt x="900676" y="153458"/>
                    <a:pt x="990210" y="105071"/>
                  </a:cubicBezTo>
                  <a:cubicBezTo>
                    <a:pt x="1095747" y="46359"/>
                    <a:pt x="1212705" y="11107"/>
                    <a:pt x="1333110" y="1725"/>
                  </a:cubicBezTo>
                  <a:cubicBezTo>
                    <a:pt x="1444553" y="-5705"/>
                    <a:pt x="1557424" y="11250"/>
                    <a:pt x="1669629" y="11821"/>
                  </a:cubicBezTo>
                  <a:cubicBezTo>
                    <a:pt x="1776766" y="12879"/>
                    <a:pt x="1880274" y="50826"/>
                    <a:pt x="1962713" y="119263"/>
                  </a:cubicBezTo>
                  <a:cubicBezTo>
                    <a:pt x="2037675" y="179652"/>
                    <a:pt x="2108255" y="254614"/>
                    <a:pt x="2156356" y="337386"/>
                  </a:cubicBezTo>
                  <a:cubicBezTo>
                    <a:pt x="2229699" y="463687"/>
                    <a:pt x="2283991" y="601419"/>
                    <a:pt x="2341808" y="736198"/>
                  </a:cubicBezTo>
                  <a:cubicBezTo>
                    <a:pt x="2356096" y="769630"/>
                    <a:pt x="2357429" y="810874"/>
                    <a:pt x="2356191" y="848307"/>
                  </a:cubicBezTo>
                  <a:cubicBezTo>
                    <a:pt x="2351905" y="977752"/>
                    <a:pt x="2343808" y="1107101"/>
                    <a:pt x="2337141" y="1236546"/>
                  </a:cubicBezTo>
                  <a:cubicBezTo>
                    <a:pt x="2337141" y="1241118"/>
                    <a:pt x="2334664" y="1246547"/>
                    <a:pt x="2336283" y="1250262"/>
                  </a:cubicBezTo>
                  <a:cubicBezTo>
                    <a:pt x="2378860" y="1345512"/>
                    <a:pt x="2317233" y="1399995"/>
                    <a:pt x="2252749" y="1459145"/>
                  </a:cubicBezTo>
                  <a:cubicBezTo>
                    <a:pt x="2260750" y="1475909"/>
                    <a:pt x="2270942" y="1494864"/>
                    <a:pt x="2279038" y="1514676"/>
                  </a:cubicBezTo>
                  <a:cubicBezTo>
                    <a:pt x="2328092" y="1634786"/>
                    <a:pt x="2290278" y="1827477"/>
                    <a:pt x="2161881" y="1906249"/>
                  </a:cubicBezTo>
                  <a:cubicBezTo>
                    <a:pt x="2085681" y="1953017"/>
                    <a:pt x="2005861" y="1980067"/>
                    <a:pt x="1922041" y="2002546"/>
                  </a:cubicBezTo>
                  <a:cubicBezTo>
                    <a:pt x="1888989" y="2011405"/>
                    <a:pt x="1856223" y="2021596"/>
                    <a:pt x="1820410" y="2031121"/>
                  </a:cubicBezTo>
                  <a:cubicBezTo>
                    <a:pt x="1832792" y="2064364"/>
                    <a:pt x="1840698" y="2093510"/>
                    <a:pt x="1854604" y="2119513"/>
                  </a:cubicBezTo>
                  <a:cubicBezTo>
                    <a:pt x="1860510" y="2130562"/>
                    <a:pt x="1878036" y="2138563"/>
                    <a:pt x="1891752" y="2141802"/>
                  </a:cubicBezTo>
                  <a:cubicBezTo>
                    <a:pt x="2085490" y="2181140"/>
                    <a:pt x="2215602" y="2307537"/>
                    <a:pt x="2334188" y="2454698"/>
                  </a:cubicBezTo>
                  <a:cubicBezTo>
                    <a:pt x="2414360" y="2556235"/>
                    <a:pt x="2478034" y="2669773"/>
                    <a:pt x="2522878" y="2791121"/>
                  </a:cubicBezTo>
                  <a:cubicBezTo>
                    <a:pt x="2589553" y="2964762"/>
                    <a:pt x="2576885" y="3138308"/>
                    <a:pt x="2554787" y="3315568"/>
                  </a:cubicBezTo>
                  <a:cubicBezTo>
                    <a:pt x="2538232" y="3449756"/>
                    <a:pt x="2496551" y="3579620"/>
                    <a:pt x="2431915" y="3698377"/>
                  </a:cubicBezTo>
                  <a:cubicBezTo>
                    <a:pt x="2424818" y="3713827"/>
                    <a:pt x="2422723" y="3731115"/>
                    <a:pt x="2425914" y="3747812"/>
                  </a:cubicBezTo>
                  <a:cubicBezTo>
                    <a:pt x="2451155" y="3882972"/>
                    <a:pt x="2475444" y="4018513"/>
                    <a:pt x="2505733" y="4152625"/>
                  </a:cubicBezTo>
                  <a:cubicBezTo>
                    <a:pt x="2517640" y="4205393"/>
                    <a:pt x="2494780" y="4232540"/>
                    <a:pt x="2454489" y="4249304"/>
                  </a:cubicBezTo>
                  <a:cubicBezTo>
                    <a:pt x="2395015" y="4275107"/>
                    <a:pt x="2333693" y="4296443"/>
                    <a:pt x="2271037" y="4313121"/>
                  </a:cubicBezTo>
                  <a:cubicBezTo>
                    <a:pt x="2237795" y="4321408"/>
                    <a:pt x="2232937" y="4334743"/>
                    <a:pt x="2232937" y="4364175"/>
                  </a:cubicBezTo>
                  <a:cubicBezTo>
                    <a:pt x="2232937" y="4637066"/>
                    <a:pt x="2232937" y="4910053"/>
                    <a:pt x="2230937" y="5183325"/>
                  </a:cubicBezTo>
                  <a:cubicBezTo>
                    <a:pt x="2230937" y="5226949"/>
                    <a:pt x="2220459" y="5270574"/>
                    <a:pt x="2214840" y="5314199"/>
                  </a:cubicBezTo>
                  <a:close/>
                  <a:moveTo>
                    <a:pt x="2128543" y="347006"/>
                  </a:moveTo>
                  <a:cubicBezTo>
                    <a:pt x="2123400" y="319669"/>
                    <a:pt x="2117113" y="293571"/>
                    <a:pt x="2090443" y="300048"/>
                  </a:cubicBezTo>
                  <a:lnTo>
                    <a:pt x="1992812" y="163174"/>
                  </a:lnTo>
                  <a:cubicBezTo>
                    <a:pt x="1958998" y="203083"/>
                    <a:pt x="1969380" y="247375"/>
                    <a:pt x="2014243" y="279569"/>
                  </a:cubicBezTo>
                  <a:cubicBezTo>
                    <a:pt x="2033293" y="293095"/>
                    <a:pt x="2049105" y="311192"/>
                    <a:pt x="2069012" y="322717"/>
                  </a:cubicBezTo>
                  <a:cubicBezTo>
                    <a:pt x="2088919" y="334243"/>
                    <a:pt x="2109779" y="338148"/>
                    <a:pt x="2130353" y="345482"/>
                  </a:cubicBezTo>
                  <a:cubicBezTo>
                    <a:pt x="2134353" y="364532"/>
                    <a:pt x="2138449" y="383582"/>
                    <a:pt x="2142831" y="404632"/>
                  </a:cubicBezTo>
                  <a:lnTo>
                    <a:pt x="2115970" y="388916"/>
                  </a:lnTo>
                  <a:lnTo>
                    <a:pt x="2092063" y="469593"/>
                  </a:lnTo>
                  <a:lnTo>
                    <a:pt x="2082538" y="462830"/>
                  </a:lnTo>
                  <a:cubicBezTo>
                    <a:pt x="2042151" y="489214"/>
                    <a:pt x="2010243" y="516742"/>
                    <a:pt x="1973190" y="531315"/>
                  </a:cubicBezTo>
                  <a:cubicBezTo>
                    <a:pt x="1955188" y="538459"/>
                    <a:pt x="1910897" y="526552"/>
                    <a:pt x="1907182" y="514456"/>
                  </a:cubicBezTo>
                  <a:cubicBezTo>
                    <a:pt x="1890323" y="459211"/>
                    <a:pt x="1851556" y="489786"/>
                    <a:pt x="1832697" y="481023"/>
                  </a:cubicBezTo>
                  <a:cubicBezTo>
                    <a:pt x="1829192" y="496177"/>
                    <a:pt x="1826487" y="511493"/>
                    <a:pt x="1824601" y="526933"/>
                  </a:cubicBezTo>
                  <a:cubicBezTo>
                    <a:pt x="1824219" y="537640"/>
                    <a:pt x="1825667" y="548336"/>
                    <a:pt x="1828886" y="558556"/>
                  </a:cubicBezTo>
                  <a:cubicBezTo>
                    <a:pt x="1838411" y="588846"/>
                    <a:pt x="1850318" y="618278"/>
                    <a:pt x="1857461" y="648949"/>
                  </a:cubicBezTo>
                  <a:cubicBezTo>
                    <a:pt x="1864224" y="678095"/>
                    <a:pt x="1877083" y="689620"/>
                    <a:pt x="1907278" y="680857"/>
                  </a:cubicBezTo>
                  <a:cubicBezTo>
                    <a:pt x="2023387" y="647329"/>
                    <a:pt x="2139688" y="614182"/>
                    <a:pt x="2263513" y="579226"/>
                  </a:cubicBezTo>
                  <a:cubicBezTo>
                    <a:pt x="2228080" y="509693"/>
                    <a:pt x="2199885" y="452067"/>
                    <a:pt x="2169215" y="395965"/>
                  </a:cubicBezTo>
                  <a:cubicBezTo>
                    <a:pt x="2159023" y="377677"/>
                    <a:pt x="2142355" y="363199"/>
                    <a:pt x="2128543" y="347006"/>
                  </a:cubicBezTo>
                  <a:close/>
                  <a:moveTo>
                    <a:pt x="385468" y="2986479"/>
                  </a:moveTo>
                  <a:lnTo>
                    <a:pt x="386420" y="2991242"/>
                  </a:lnTo>
                  <a:cubicBezTo>
                    <a:pt x="374324" y="2989622"/>
                    <a:pt x="360989" y="2984193"/>
                    <a:pt x="350321" y="2987431"/>
                  </a:cubicBezTo>
                  <a:cubicBezTo>
                    <a:pt x="336233" y="2992118"/>
                    <a:pt x="323670" y="3000509"/>
                    <a:pt x="313935" y="3011720"/>
                  </a:cubicBezTo>
                  <a:cubicBezTo>
                    <a:pt x="308430" y="3020578"/>
                    <a:pt x="307782" y="3031618"/>
                    <a:pt x="312221" y="3041057"/>
                  </a:cubicBezTo>
                  <a:cubicBezTo>
                    <a:pt x="357941" y="3098207"/>
                    <a:pt x="415472" y="3141927"/>
                    <a:pt x="486624" y="3157929"/>
                  </a:cubicBezTo>
                  <a:cubicBezTo>
                    <a:pt x="564919" y="3175645"/>
                    <a:pt x="624831" y="3134878"/>
                    <a:pt x="675218" y="3086492"/>
                  </a:cubicBezTo>
                  <a:lnTo>
                    <a:pt x="224972" y="2534042"/>
                  </a:lnTo>
                  <a:cubicBezTo>
                    <a:pt x="216495" y="2672916"/>
                    <a:pt x="222019" y="2814362"/>
                    <a:pt x="263834" y="2952189"/>
                  </a:cubicBezTo>
                  <a:lnTo>
                    <a:pt x="277740" y="2952189"/>
                  </a:lnTo>
                  <a:lnTo>
                    <a:pt x="277740" y="2883800"/>
                  </a:lnTo>
                  <a:cubicBezTo>
                    <a:pt x="314221" y="2907326"/>
                    <a:pt x="350130" y="2929043"/>
                    <a:pt x="383849" y="2953713"/>
                  </a:cubicBezTo>
                  <a:cubicBezTo>
                    <a:pt x="389468" y="2957809"/>
                    <a:pt x="385468" y="2975239"/>
                    <a:pt x="385468" y="2986479"/>
                  </a:cubicBezTo>
                  <a:close/>
                  <a:moveTo>
                    <a:pt x="1075555" y="2382022"/>
                  </a:moveTo>
                  <a:lnTo>
                    <a:pt x="1075555" y="2382022"/>
                  </a:lnTo>
                  <a:cubicBezTo>
                    <a:pt x="1102987" y="2424980"/>
                    <a:pt x="1103082" y="2484511"/>
                    <a:pt x="1149469" y="2515944"/>
                  </a:cubicBezTo>
                  <a:lnTo>
                    <a:pt x="1165566" y="2509467"/>
                  </a:lnTo>
                  <a:cubicBezTo>
                    <a:pt x="1156612" y="2481368"/>
                    <a:pt x="1147754" y="2453365"/>
                    <a:pt x="1138801" y="2425361"/>
                  </a:cubicBezTo>
                  <a:lnTo>
                    <a:pt x="1150421" y="2421551"/>
                  </a:lnTo>
                  <a:cubicBezTo>
                    <a:pt x="1160994" y="2443935"/>
                    <a:pt x="1176139" y="2465461"/>
                    <a:pt x="1180615" y="2488988"/>
                  </a:cubicBezTo>
                  <a:cubicBezTo>
                    <a:pt x="1183758" y="2505943"/>
                    <a:pt x="1172710" y="2525564"/>
                    <a:pt x="1168042" y="2543947"/>
                  </a:cubicBezTo>
                  <a:cubicBezTo>
                    <a:pt x="1148992" y="2538328"/>
                    <a:pt x="1124894" y="2538042"/>
                    <a:pt x="1112702" y="2525850"/>
                  </a:cubicBezTo>
                  <a:cubicBezTo>
                    <a:pt x="1095843" y="2508991"/>
                    <a:pt x="1086603" y="2483750"/>
                    <a:pt x="1077078" y="2460889"/>
                  </a:cubicBezTo>
                  <a:cubicBezTo>
                    <a:pt x="1061648" y="2423742"/>
                    <a:pt x="1045551" y="2415741"/>
                    <a:pt x="995259" y="2433838"/>
                  </a:cubicBezTo>
                  <a:lnTo>
                    <a:pt x="1410072" y="2853701"/>
                  </a:lnTo>
                  <a:lnTo>
                    <a:pt x="1424931" y="2844937"/>
                  </a:lnTo>
                  <a:lnTo>
                    <a:pt x="1424931" y="2394786"/>
                  </a:lnTo>
                  <a:cubicBezTo>
                    <a:pt x="1305964" y="2336302"/>
                    <a:pt x="1195093" y="2286392"/>
                    <a:pt x="1090318" y="2226194"/>
                  </a:cubicBezTo>
                  <a:cubicBezTo>
                    <a:pt x="1052218" y="2204381"/>
                    <a:pt x="1024786" y="2190475"/>
                    <a:pt x="980781" y="2205429"/>
                  </a:cubicBezTo>
                  <a:cubicBezTo>
                    <a:pt x="922012" y="2225241"/>
                    <a:pt x="895627" y="2273437"/>
                    <a:pt x="923059" y="2330969"/>
                  </a:cubicBezTo>
                  <a:cubicBezTo>
                    <a:pt x="930203" y="2345732"/>
                    <a:pt x="942871" y="2357924"/>
                    <a:pt x="960207" y="2380689"/>
                  </a:cubicBezTo>
                  <a:cubicBezTo>
                    <a:pt x="958111" y="2346209"/>
                    <a:pt x="956968" y="2327063"/>
                    <a:pt x="955825" y="2307823"/>
                  </a:cubicBezTo>
                  <a:lnTo>
                    <a:pt x="967065" y="2303918"/>
                  </a:lnTo>
                  <a:cubicBezTo>
                    <a:pt x="992020" y="2346494"/>
                    <a:pt x="1018309" y="2387356"/>
                    <a:pt x="1075555" y="2382022"/>
                  </a:cubicBezTo>
                  <a:close/>
                  <a:moveTo>
                    <a:pt x="1536946" y="573320"/>
                  </a:moveTo>
                  <a:lnTo>
                    <a:pt x="1535517" y="571891"/>
                  </a:lnTo>
                  <a:cubicBezTo>
                    <a:pt x="1551233" y="618754"/>
                    <a:pt x="1553043" y="673428"/>
                    <a:pt x="1596762" y="705241"/>
                  </a:cubicBezTo>
                  <a:lnTo>
                    <a:pt x="1614193" y="697431"/>
                  </a:lnTo>
                  <a:lnTo>
                    <a:pt x="1584951" y="607991"/>
                  </a:lnTo>
                  <a:lnTo>
                    <a:pt x="1602478" y="603133"/>
                  </a:lnTo>
                  <a:cubicBezTo>
                    <a:pt x="1614384" y="644281"/>
                    <a:pt x="1626385" y="685334"/>
                    <a:pt x="1640578" y="733816"/>
                  </a:cubicBezTo>
                  <a:lnTo>
                    <a:pt x="1858986" y="696574"/>
                  </a:lnTo>
                  <a:cubicBezTo>
                    <a:pt x="1827267" y="624755"/>
                    <a:pt x="1800121" y="560366"/>
                    <a:pt x="1770594" y="497025"/>
                  </a:cubicBezTo>
                  <a:cubicBezTo>
                    <a:pt x="1752972" y="458925"/>
                    <a:pt x="1732494" y="422444"/>
                    <a:pt x="1711634" y="386535"/>
                  </a:cubicBezTo>
                  <a:cubicBezTo>
                    <a:pt x="1705385" y="378829"/>
                    <a:pt x="1697470" y="372647"/>
                    <a:pt x="1688488" y="368437"/>
                  </a:cubicBezTo>
                  <a:cubicBezTo>
                    <a:pt x="1675344" y="334338"/>
                    <a:pt x="1671819" y="290332"/>
                    <a:pt x="1648578" y="273187"/>
                  </a:cubicBezTo>
                  <a:cubicBezTo>
                    <a:pt x="1620003" y="252613"/>
                    <a:pt x="1607145" y="225562"/>
                    <a:pt x="1588285" y="200988"/>
                  </a:cubicBezTo>
                  <a:cubicBezTo>
                    <a:pt x="1536726" y="133808"/>
                    <a:pt x="1463946" y="86069"/>
                    <a:pt x="1381783" y="65542"/>
                  </a:cubicBezTo>
                  <a:cubicBezTo>
                    <a:pt x="1338463" y="54598"/>
                    <a:pt x="1292581" y="67257"/>
                    <a:pt x="1261006" y="98880"/>
                  </a:cubicBezTo>
                  <a:cubicBezTo>
                    <a:pt x="1160803" y="195368"/>
                    <a:pt x="1108606" y="319003"/>
                    <a:pt x="1057743" y="443399"/>
                  </a:cubicBezTo>
                  <a:cubicBezTo>
                    <a:pt x="1015270" y="545040"/>
                    <a:pt x="989163" y="652768"/>
                    <a:pt x="980400" y="762582"/>
                  </a:cubicBezTo>
                  <a:cubicBezTo>
                    <a:pt x="1063077" y="791157"/>
                    <a:pt x="1317680" y="783346"/>
                    <a:pt x="1322157" y="750771"/>
                  </a:cubicBezTo>
                  <a:lnTo>
                    <a:pt x="1304059" y="714957"/>
                  </a:lnTo>
                  <a:cubicBezTo>
                    <a:pt x="1351684" y="702955"/>
                    <a:pt x="1359495" y="658664"/>
                    <a:pt x="1383593" y="626660"/>
                  </a:cubicBezTo>
                  <a:cubicBezTo>
                    <a:pt x="1418455" y="580273"/>
                    <a:pt x="1390927" y="532267"/>
                    <a:pt x="1408548" y="481404"/>
                  </a:cubicBezTo>
                  <a:cubicBezTo>
                    <a:pt x="1429885" y="512170"/>
                    <a:pt x="1441029" y="540173"/>
                    <a:pt x="1461793" y="554461"/>
                  </a:cubicBezTo>
                  <a:cubicBezTo>
                    <a:pt x="1482558" y="568748"/>
                    <a:pt x="1511513" y="567605"/>
                    <a:pt x="1536946" y="573320"/>
                  </a:cubicBezTo>
                  <a:close/>
                  <a:moveTo>
                    <a:pt x="2480968" y="3356239"/>
                  </a:moveTo>
                  <a:lnTo>
                    <a:pt x="2465157" y="3425486"/>
                  </a:lnTo>
                  <a:lnTo>
                    <a:pt x="2487064" y="3444536"/>
                  </a:lnTo>
                  <a:lnTo>
                    <a:pt x="2447155" y="3446727"/>
                  </a:lnTo>
                  <a:lnTo>
                    <a:pt x="2487922" y="3495114"/>
                  </a:lnTo>
                  <a:lnTo>
                    <a:pt x="2501447" y="3492732"/>
                  </a:lnTo>
                  <a:cubicBezTo>
                    <a:pt x="2506400" y="3461395"/>
                    <a:pt x="2511543" y="3430058"/>
                    <a:pt x="2516306" y="3398721"/>
                  </a:cubicBezTo>
                  <a:cubicBezTo>
                    <a:pt x="2520592" y="3370146"/>
                    <a:pt x="2507352" y="3357383"/>
                    <a:pt x="2479635" y="3357097"/>
                  </a:cubicBezTo>
                  <a:lnTo>
                    <a:pt x="2451060" y="3308424"/>
                  </a:lnTo>
                  <a:cubicBezTo>
                    <a:pt x="2550977" y="3303280"/>
                    <a:pt x="2514115" y="3206411"/>
                    <a:pt x="2551834" y="3158405"/>
                  </a:cubicBezTo>
                  <a:cubicBezTo>
                    <a:pt x="2561359" y="3146213"/>
                    <a:pt x="2544214" y="3113161"/>
                    <a:pt x="2538785" y="3086777"/>
                  </a:cubicBezTo>
                  <a:cubicBezTo>
                    <a:pt x="2539928" y="3085253"/>
                    <a:pt x="2552691" y="3076014"/>
                    <a:pt x="2553549" y="3065822"/>
                  </a:cubicBezTo>
                  <a:cubicBezTo>
                    <a:pt x="2555378" y="3039905"/>
                    <a:pt x="2554577" y="3013863"/>
                    <a:pt x="2551167" y="2988098"/>
                  </a:cubicBezTo>
                  <a:cubicBezTo>
                    <a:pt x="2534975" y="2851129"/>
                    <a:pt x="2479635" y="2727018"/>
                    <a:pt x="2420103" y="2605098"/>
                  </a:cubicBezTo>
                  <a:cubicBezTo>
                    <a:pt x="2401053" y="2566045"/>
                    <a:pt x="2374669" y="2520802"/>
                    <a:pt x="2339141" y="2502037"/>
                  </a:cubicBezTo>
                  <a:cubicBezTo>
                    <a:pt x="2284467" y="2472986"/>
                    <a:pt x="2242653" y="2443554"/>
                    <a:pt x="2227032" y="2380689"/>
                  </a:cubicBezTo>
                  <a:cubicBezTo>
                    <a:pt x="2224555" y="2371164"/>
                    <a:pt x="2187693" y="2359067"/>
                    <a:pt x="2175216" y="2365354"/>
                  </a:cubicBezTo>
                  <a:cubicBezTo>
                    <a:pt x="2159785" y="2372974"/>
                    <a:pt x="2147593" y="2397644"/>
                    <a:pt x="2144831" y="2416598"/>
                  </a:cubicBezTo>
                  <a:cubicBezTo>
                    <a:pt x="2142735" y="2430600"/>
                    <a:pt x="2154356" y="2450317"/>
                    <a:pt x="2166072" y="2461937"/>
                  </a:cubicBezTo>
                  <a:cubicBezTo>
                    <a:pt x="2203029" y="2500037"/>
                    <a:pt x="2242272" y="2535280"/>
                    <a:pt x="2281229" y="2571665"/>
                  </a:cubicBezTo>
                  <a:lnTo>
                    <a:pt x="2303708" y="2552615"/>
                  </a:lnTo>
                  <a:lnTo>
                    <a:pt x="2314185" y="2562140"/>
                  </a:lnTo>
                  <a:cubicBezTo>
                    <a:pt x="2302946" y="2575856"/>
                    <a:pt x="2291611" y="2589382"/>
                    <a:pt x="2280467" y="2603098"/>
                  </a:cubicBezTo>
                  <a:cubicBezTo>
                    <a:pt x="2272371" y="2613194"/>
                    <a:pt x="2259417" y="2622148"/>
                    <a:pt x="2257512" y="2633768"/>
                  </a:cubicBezTo>
                  <a:cubicBezTo>
                    <a:pt x="2247987" y="2690918"/>
                    <a:pt x="2185026" y="2745496"/>
                    <a:pt x="2127686" y="2744353"/>
                  </a:cubicBezTo>
                  <a:cubicBezTo>
                    <a:pt x="2116161" y="2744353"/>
                    <a:pt x="2104635" y="2744353"/>
                    <a:pt x="2099111" y="2744353"/>
                  </a:cubicBezTo>
                  <a:cubicBezTo>
                    <a:pt x="2126162" y="2812552"/>
                    <a:pt x="2163405" y="2875799"/>
                    <a:pt x="2175978" y="2943521"/>
                  </a:cubicBezTo>
                  <a:cubicBezTo>
                    <a:pt x="2211411" y="3134497"/>
                    <a:pt x="2192075" y="3321569"/>
                    <a:pt x="2106922" y="3499210"/>
                  </a:cubicBezTo>
                  <a:cubicBezTo>
                    <a:pt x="2101683" y="3510163"/>
                    <a:pt x="2099873" y="3533881"/>
                    <a:pt x="2105398" y="3537310"/>
                  </a:cubicBezTo>
                  <a:cubicBezTo>
                    <a:pt x="2172073" y="3578934"/>
                    <a:pt x="2210173" y="3658944"/>
                    <a:pt x="2295898" y="3675232"/>
                  </a:cubicBezTo>
                  <a:cubicBezTo>
                    <a:pt x="2307137" y="3677422"/>
                    <a:pt x="2320567" y="3708855"/>
                    <a:pt x="2319234" y="3725714"/>
                  </a:cubicBezTo>
                  <a:cubicBezTo>
                    <a:pt x="2317900" y="3742574"/>
                    <a:pt x="2299326" y="3760385"/>
                    <a:pt x="2289992" y="3778578"/>
                  </a:cubicBezTo>
                  <a:cubicBezTo>
                    <a:pt x="2264465" y="3828394"/>
                    <a:pt x="2239795" y="3878781"/>
                    <a:pt x="2210744" y="3937169"/>
                  </a:cubicBezTo>
                  <a:cubicBezTo>
                    <a:pt x="2326282" y="3864589"/>
                    <a:pt x="2452584" y="3641894"/>
                    <a:pt x="2476587" y="3536262"/>
                  </a:cubicBezTo>
                  <a:cubicBezTo>
                    <a:pt x="2422961" y="3578077"/>
                    <a:pt x="2412102" y="3577505"/>
                    <a:pt x="2381337" y="3531119"/>
                  </a:cubicBezTo>
                  <a:lnTo>
                    <a:pt x="2403721" y="3511116"/>
                  </a:lnTo>
                  <a:cubicBezTo>
                    <a:pt x="2390671" y="3497400"/>
                    <a:pt x="2380575" y="3486732"/>
                    <a:pt x="2374098" y="3479779"/>
                  </a:cubicBezTo>
                  <a:cubicBezTo>
                    <a:pt x="2394386" y="3456252"/>
                    <a:pt x="2411626" y="3436059"/>
                    <a:pt x="2428866" y="3415961"/>
                  </a:cubicBezTo>
                  <a:lnTo>
                    <a:pt x="2422008" y="3409199"/>
                  </a:lnTo>
                  <a:lnTo>
                    <a:pt x="2379717" y="3448251"/>
                  </a:lnTo>
                  <a:cubicBezTo>
                    <a:pt x="2402863" y="3395483"/>
                    <a:pt x="2439249" y="3373099"/>
                    <a:pt x="2480968" y="3356239"/>
                  </a:cubicBezTo>
                  <a:close/>
                  <a:moveTo>
                    <a:pt x="986210" y="4996254"/>
                  </a:moveTo>
                  <a:lnTo>
                    <a:pt x="984591" y="4994635"/>
                  </a:lnTo>
                  <a:cubicBezTo>
                    <a:pt x="999735" y="5036831"/>
                    <a:pt x="999640" y="5087599"/>
                    <a:pt x="1043836" y="5113316"/>
                  </a:cubicBezTo>
                  <a:lnTo>
                    <a:pt x="1059076" y="5106744"/>
                  </a:lnTo>
                  <a:lnTo>
                    <a:pt x="1029739" y="5018733"/>
                  </a:lnTo>
                  <a:lnTo>
                    <a:pt x="1041359" y="5015018"/>
                  </a:lnTo>
                  <a:cubicBezTo>
                    <a:pt x="1051742" y="5034068"/>
                    <a:pt x="1067363" y="5052547"/>
                    <a:pt x="1071077" y="5072930"/>
                  </a:cubicBezTo>
                  <a:cubicBezTo>
                    <a:pt x="1074792" y="5093314"/>
                    <a:pt x="1067649" y="5118174"/>
                    <a:pt x="1065172" y="5140844"/>
                  </a:cubicBezTo>
                  <a:cubicBezTo>
                    <a:pt x="1044217" y="5133985"/>
                    <a:pt x="1018881" y="5132271"/>
                    <a:pt x="1003546" y="5118936"/>
                  </a:cubicBezTo>
                  <a:cubicBezTo>
                    <a:pt x="988210" y="5105601"/>
                    <a:pt x="982686" y="5077788"/>
                    <a:pt x="968494" y="5059881"/>
                  </a:cubicBezTo>
                  <a:cubicBezTo>
                    <a:pt x="954301" y="5041974"/>
                    <a:pt x="938013" y="5024639"/>
                    <a:pt x="919344" y="5020447"/>
                  </a:cubicBezTo>
                  <a:cubicBezTo>
                    <a:pt x="908962" y="5018066"/>
                    <a:pt x="887817" y="5041022"/>
                    <a:pt x="879530" y="5056738"/>
                  </a:cubicBezTo>
                  <a:cubicBezTo>
                    <a:pt x="865147" y="5084265"/>
                    <a:pt x="868671" y="5111983"/>
                    <a:pt x="897913" y="5131033"/>
                  </a:cubicBezTo>
                  <a:cubicBezTo>
                    <a:pt x="837048" y="5111983"/>
                    <a:pt x="822571" y="5172085"/>
                    <a:pt x="788090" y="5197041"/>
                  </a:cubicBezTo>
                  <a:cubicBezTo>
                    <a:pt x="753610" y="5221997"/>
                    <a:pt x="771421" y="5260668"/>
                    <a:pt x="771421" y="5293910"/>
                  </a:cubicBezTo>
                  <a:cubicBezTo>
                    <a:pt x="771421" y="5299721"/>
                    <a:pt x="780946" y="5310960"/>
                    <a:pt x="784566" y="5310389"/>
                  </a:cubicBezTo>
                  <a:cubicBezTo>
                    <a:pt x="819142" y="5305531"/>
                    <a:pt x="840096" y="5338964"/>
                    <a:pt x="877149" y="5338297"/>
                  </a:cubicBezTo>
                  <a:cubicBezTo>
                    <a:pt x="898389" y="5306579"/>
                    <a:pt x="946967" y="5279623"/>
                    <a:pt x="903533" y="5226473"/>
                  </a:cubicBezTo>
                  <a:cubicBezTo>
                    <a:pt x="900390" y="5222664"/>
                    <a:pt x="906104" y="5212090"/>
                    <a:pt x="907057" y="5204566"/>
                  </a:cubicBezTo>
                  <a:cubicBezTo>
                    <a:pt x="909915" y="5183420"/>
                    <a:pt x="912487" y="5162180"/>
                    <a:pt x="915058" y="5141034"/>
                  </a:cubicBezTo>
                  <a:cubicBezTo>
                    <a:pt x="932775" y="5156369"/>
                    <a:pt x="949348" y="5173134"/>
                    <a:pt x="968303" y="5186564"/>
                  </a:cubicBezTo>
                  <a:cubicBezTo>
                    <a:pt x="987258" y="5199994"/>
                    <a:pt x="1010118" y="5211424"/>
                    <a:pt x="1040026" y="5228759"/>
                  </a:cubicBezTo>
                  <a:cubicBezTo>
                    <a:pt x="982876" y="5264764"/>
                    <a:pt x="977256" y="5349251"/>
                    <a:pt x="904105" y="5402114"/>
                  </a:cubicBezTo>
                  <a:cubicBezTo>
                    <a:pt x="931346" y="5404496"/>
                    <a:pt x="946586" y="5408591"/>
                    <a:pt x="961255" y="5406591"/>
                  </a:cubicBezTo>
                  <a:cubicBezTo>
                    <a:pt x="1078031" y="5389827"/>
                    <a:pt x="1195951" y="5378016"/>
                    <a:pt x="1310917" y="5352680"/>
                  </a:cubicBezTo>
                  <a:cubicBezTo>
                    <a:pt x="1406929" y="5331724"/>
                    <a:pt x="1415026" y="5312960"/>
                    <a:pt x="1414359" y="5215520"/>
                  </a:cubicBezTo>
                  <a:cubicBezTo>
                    <a:pt x="1413311" y="5071121"/>
                    <a:pt x="1411025" y="4926817"/>
                    <a:pt x="1408739" y="4782513"/>
                  </a:cubicBezTo>
                  <a:cubicBezTo>
                    <a:pt x="1407758" y="4766873"/>
                    <a:pt x="1405938" y="4751290"/>
                    <a:pt x="1403310" y="4735840"/>
                  </a:cubicBezTo>
                  <a:cubicBezTo>
                    <a:pt x="1334444" y="4754890"/>
                    <a:pt x="1333682" y="4755748"/>
                    <a:pt x="1295106" y="4727173"/>
                  </a:cubicBezTo>
                  <a:cubicBezTo>
                    <a:pt x="1280627" y="4716410"/>
                    <a:pt x="1270722" y="4699455"/>
                    <a:pt x="1251672" y="4677167"/>
                  </a:cubicBezTo>
                  <a:cubicBezTo>
                    <a:pt x="1229764" y="4751748"/>
                    <a:pt x="1188521" y="4729173"/>
                    <a:pt x="1149659" y="4707932"/>
                  </a:cubicBezTo>
                  <a:cubicBezTo>
                    <a:pt x="1156422" y="4698407"/>
                    <a:pt x="1166137" y="4684501"/>
                    <a:pt x="1175472" y="4671166"/>
                  </a:cubicBezTo>
                  <a:lnTo>
                    <a:pt x="1150326" y="4643639"/>
                  </a:lnTo>
                  <a:cubicBezTo>
                    <a:pt x="1161013" y="4629389"/>
                    <a:pt x="1170566" y="4614330"/>
                    <a:pt x="1178901" y="4598585"/>
                  </a:cubicBezTo>
                  <a:cubicBezTo>
                    <a:pt x="1183854" y="4587155"/>
                    <a:pt x="1178901" y="4569153"/>
                    <a:pt x="1186330" y="4561533"/>
                  </a:cubicBezTo>
                  <a:cubicBezTo>
                    <a:pt x="1201379" y="4546007"/>
                    <a:pt x="1221858" y="4536006"/>
                    <a:pt x="1239385" y="4522766"/>
                  </a:cubicBezTo>
                  <a:cubicBezTo>
                    <a:pt x="1244537" y="4517756"/>
                    <a:pt x="1248957" y="4512051"/>
                    <a:pt x="1252529" y="4505812"/>
                  </a:cubicBezTo>
                  <a:lnTo>
                    <a:pt x="1228811" y="4478094"/>
                  </a:lnTo>
                  <a:lnTo>
                    <a:pt x="1307964" y="4432279"/>
                  </a:lnTo>
                  <a:cubicBezTo>
                    <a:pt x="1266531" y="4394179"/>
                    <a:pt x="888864" y="4375986"/>
                    <a:pt x="751990" y="4398846"/>
                  </a:cubicBezTo>
                  <a:cubicBezTo>
                    <a:pt x="751990" y="4414943"/>
                    <a:pt x="751990" y="4432089"/>
                    <a:pt x="751990" y="4449138"/>
                  </a:cubicBezTo>
                  <a:cubicBezTo>
                    <a:pt x="753514" y="4605443"/>
                    <a:pt x="753610" y="4761749"/>
                    <a:pt x="757895" y="4918054"/>
                  </a:cubicBezTo>
                  <a:cubicBezTo>
                    <a:pt x="758753" y="4947867"/>
                    <a:pt x="775898" y="4977395"/>
                    <a:pt x="786470" y="5009589"/>
                  </a:cubicBezTo>
                  <a:cubicBezTo>
                    <a:pt x="757895" y="5033401"/>
                    <a:pt x="753228" y="5066739"/>
                    <a:pt x="776945" y="5114364"/>
                  </a:cubicBezTo>
                  <a:cubicBezTo>
                    <a:pt x="789138" y="5105601"/>
                    <a:pt x="812093" y="5096552"/>
                    <a:pt x="811903" y="5088075"/>
                  </a:cubicBezTo>
                  <a:cubicBezTo>
                    <a:pt x="810569" y="5038735"/>
                    <a:pt x="826571" y="5009208"/>
                    <a:pt x="877149" y="5014828"/>
                  </a:cubicBezTo>
                  <a:cubicBezTo>
                    <a:pt x="868195" y="5002540"/>
                    <a:pt x="857336" y="4992349"/>
                    <a:pt x="852669" y="4979776"/>
                  </a:cubicBezTo>
                  <a:cubicBezTo>
                    <a:pt x="848936" y="4966269"/>
                    <a:pt x="847545" y="4952220"/>
                    <a:pt x="848574" y="4938247"/>
                  </a:cubicBezTo>
                  <a:cubicBezTo>
                    <a:pt x="849231" y="4926712"/>
                    <a:pt x="850603" y="4915225"/>
                    <a:pt x="852669" y="4903862"/>
                  </a:cubicBezTo>
                  <a:lnTo>
                    <a:pt x="865147" y="4902719"/>
                  </a:lnTo>
                  <a:cubicBezTo>
                    <a:pt x="880768" y="4967584"/>
                    <a:pt x="944871" y="4966441"/>
                    <a:pt x="986210" y="4996254"/>
                  </a:cubicBezTo>
                  <a:close/>
                  <a:moveTo>
                    <a:pt x="762563" y="4005654"/>
                  </a:moveTo>
                  <a:cubicBezTo>
                    <a:pt x="780280" y="3989842"/>
                    <a:pt x="778946" y="3979460"/>
                    <a:pt x="753800" y="3977746"/>
                  </a:cubicBezTo>
                  <a:cubicBezTo>
                    <a:pt x="743408" y="3977688"/>
                    <a:pt x="733035" y="3978384"/>
                    <a:pt x="722748" y="3979841"/>
                  </a:cubicBezTo>
                  <a:lnTo>
                    <a:pt x="718081" y="3965935"/>
                  </a:lnTo>
                  <a:lnTo>
                    <a:pt x="776374" y="3926025"/>
                  </a:lnTo>
                  <a:cubicBezTo>
                    <a:pt x="784851" y="3906975"/>
                    <a:pt x="798663" y="3874876"/>
                    <a:pt x="812474" y="3843348"/>
                  </a:cubicBezTo>
                  <a:cubicBezTo>
                    <a:pt x="822856" y="3830061"/>
                    <a:pt x="827019" y="3812954"/>
                    <a:pt x="823904" y="3796390"/>
                  </a:cubicBezTo>
                  <a:cubicBezTo>
                    <a:pt x="819999" y="3777340"/>
                    <a:pt x="809045" y="3759909"/>
                    <a:pt x="801235" y="3741811"/>
                  </a:cubicBezTo>
                  <a:cubicBezTo>
                    <a:pt x="819065" y="3747222"/>
                    <a:pt x="834991" y="3757594"/>
                    <a:pt x="847145" y="3771720"/>
                  </a:cubicBezTo>
                  <a:cubicBezTo>
                    <a:pt x="856670" y="3781245"/>
                    <a:pt x="863337" y="3802866"/>
                    <a:pt x="871434" y="3802866"/>
                  </a:cubicBezTo>
                  <a:cubicBezTo>
                    <a:pt x="946776" y="3802866"/>
                    <a:pt x="952777" y="3866970"/>
                    <a:pt x="978590" y="3913642"/>
                  </a:cubicBezTo>
                  <a:cubicBezTo>
                    <a:pt x="986972" y="3928692"/>
                    <a:pt x="1001926" y="3940217"/>
                    <a:pt x="1013832" y="3953362"/>
                  </a:cubicBezTo>
                  <a:lnTo>
                    <a:pt x="1026501" y="3945170"/>
                  </a:lnTo>
                  <a:lnTo>
                    <a:pt x="1019738" y="3888020"/>
                  </a:lnTo>
                  <a:cubicBezTo>
                    <a:pt x="1030787" y="3895259"/>
                    <a:pt x="1041169" y="3905451"/>
                    <a:pt x="1040503" y="3914881"/>
                  </a:cubicBezTo>
                  <a:cubicBezTo>
                    <a:pt x="1037607" y="3935922"/>
                    <a:pt x="1033120" y="3956715"/>
                    <a:pt x="1027072" y="3977079"/>
                  </a:cubicBezTo>
                  <a:cubicBezTo>
                    <a:pt x="1006974" y="3969173"/>
                    <a:pt x="982019" y="3966125"/>
                    <a:pt x="968208" y="3952028"/>
                  </a:cubicBezTo>
                  <a:cubicBezTo>
                    <a:pt x="952492" y="3936312"/>
                    <a:pt x="949824" y="3908499"/>
                    <a:pt x="936013" y="3890020"/>
                  </a:cubicBezTo>
                  <a:cubicBezTo>
                    <a:pt x="923821" y="3873732"/>
                    <a:pt x="905438" y="3856969"/>
                    <a:pt x="886960" y="3852683"/>
                  </a:cubicBezTo>
                  <a:cubicBezTo>
                    <a:pt x="877435" y="3850491"/>
                    <a:pt x="859908" y="3873923"/>
                    <a:pt x="849621" y="3888306"/>
                  </a:cubicBezTo>
                  <a:cubicBezTo>
                    <a:pt x="828571" y="3917833"/>
                    <a:pt x="851050" y="3939360"/>
                    <a:pt x="868671" y="3958601"/>
                  </a:cubicBezTo>
                  <a:cubicBezTo>
                    <a:pt x="895913" y="3988604"/>
                    <a:pt x="925345" y="4016607"/>
                    <a:pt x="955158" y="4044326"/>
                  </a:cubicBezTo>
                  <a:cubicBezTo>
                    <a:pt x="962397" y="4050898"/>
                    <a:pt x="974684" y="4051945"/>
                    <a:pt x="993258" y="4058708"/>
                  </a:cubicBezTo>
                  <a:cubicBezTo>
                    <a:pt x="981924" y="4045182"/>
                    <a:pt x="976590" y="4038706"/>
                    <a:pt x="971160" y="4032324"/>
                  </a:cubicBezTo>
                  <a:cubicBezTo>
                    <a:pt x="1031834" y="4043945"/>
                    <a:pt x="1002117" y="4101571"/>
                    <a:pt x="1026215" y="4132051"/>
                  </a:cubicBezTo>
                  <a:lnTo>
                    <a:pt x="975447" y="4094808"/>
                  </a:lnTo>
                  <a:lnTo>
                    <a:pt x="960778" y="4099761"/>
                  </a:lnTo>
                  <a:cubicBezTo>
                    <a:pt x="964017" y="4123383"/>
                    <a:pt x="967160" y="4147386"/>
                    <a:pt x="969065" y="4161007"/>
                  </a:cubicBezTo>
                  <a:cubicBezTo>
                    <a:pt x="954301" y="4169389"/>
                    <a:pt x="942967" y="4175294"/>
                    <a:pt x="932108" y="4182152"/>
                  </a:cubicBezTo>
                  <a:cubicBezTo>
                    <a:pt x="900961" y="4201774"/>
                    <a:pt x="872481" y="4228825"/>
                    <a:pt x="838572" y="4239874"/>
                  </a:cubicBezTo>
                  <a:cubicBezTo>
                    <a:pt x="797710" y="4253304"/>
                    <a:pt x="773898" y="4222824"/>
                    <a:pt x="784566" y="4192248"/>
                  </a:cubicBezTo>
                  <a:lnTo>
                    <a:pt x="693888" y="4181295"/>
                  </a:lnTo>
                  <a:lnTo>
                    <a:pt x="746751" y="4247970"/>
                  </a:lnTo>
                  <a:lnTo>
                    <a:pt x="654073" y="4210442"/>
                  </a:lnTo>
                  <a:cubicBezTo>
                    <a:pt x="653026" y="4230444"/>
                    <a:pt x="652835" y="4242922"/>
                    <a:pt x="651597" y="4255399"/>
                  </a:cubicBezTo>
                  <a:cubicBezTo>
                    <a:pt x="640929" y="4360174"/>
                    <a:pt x="673504" y="4370557"/>
                    <a:pt x="767326" y="4370652"/>
                  </a:cubicBezTo>
                  <a:lnTo>
                    <a:pt x="976876" y="4370652"/>
                  </a:lnTo>
                  <a:cubicBezTo>
                    <a:pt x="1113273" y="4370652"/>
                    <a:pt x="1249671" y="4371509"/>
                    <a:pt x="1386451" y="4369985"/>
                  </a:cubicBezTo>
                  <a:cubicBezTo>
                    <a:pt x="1401310" y="4369985"/>
                    <a:pt x="1428551" y="4356460"/>
                    <a:pt x="1428836" y="4348459"/>
                  </a:cubicBezTo>
                  <a:cubicBezTo>
                    <a:pt x="1431980" y="4266544"/>
                    <a:pt x="1430742" y="4184439"/>
                    <a:pt x="1430742" y="4099475"/>
                  </a:cubicBezTo>
                  <a:cubicBezTo>
                    <a:pt x="1403310" y="4099475"/>
                    <a:pt x="1382260" y="4102809"/>
                    <a:pt x="1363019" y="4098523"/>
                  </a:cubicBezTo>
                  <a:cubicBezTo>
                    <a:pt x="1341112" y="4093760"/>
                    <a:pt x="1320728" y="4082140"/>
                    <a:pt x="1299677" y="4073377"/>
                  </a:cubicBezTo>
                  <a:cubicBezTo>
                    <a:pt x="1318727" y="4064899"/>
                    <a:pt x="1337777" y="4051089"/>
                    <a:pt x="1356827" y="4048897"/>
                  </a:cubicBezTo>
                  <a:cubicBezTo>
                    <a:pt x="1419026" y="4042230"/>
                    <a:pt x="1430932" y="4030800"/>
                    <a:pt x="1431123" y="3967745"/>
                  </a:cubicBezTo>
                  <a:cubicBezTo>
                    <a:pt x="1431313" y="3904689"/>
                    <a:pt x="1434361" y="3840966"/>
                    <a:pt x="1432742" y="3777721"/>
                  </a:cubicBezTo>
                  <a:cubicBezTo>
                    <a:pt x="1431665" y="3760081"/>
                    <a:pt x="1423941" y="3743497"/>
                    <a:pt x="1411120" y="3731334"/>
                  </a:cubicBezTo>
                  <a:cubicBezTo>
                    <a:pt x="1334063" y="3666374"/>
                    <a:pt x="1253005" y="3606176"/>
                    <a:pt x="1177377" y="3539691"/>
                  </a:cubicBezTo>
                  <a:cubicBezTo>
                    <a:pt x="1042693" y="3422152"/>
                    <a:pt x="911248" y="3300518"/>
                    <a:pt x="779041" y="3180408"/>
                  </a:cubicBezTo>
                  <a:cubicBezTo>
                    <a:pt x="756657" y="3160120"/>
                    <a:pt x="735798" y="3138308"/>
                    <a:pt x="707413" y="3110399"/>
                  </a:cubicBezTo>
                  <a:cubicBezTo>
                    <a:pt x="690173" y="3363193"/>
                    <a:pt x="673790" y="3603985"/>
                    <a:pt x="657121" y="3849635"/>
                  </a:cubicBezTo>
                  <a:lnTo>
                    <a:pt x="690077" y="3826489"/>
                  </a:lnTo>
                  <a:cubicBezTo>
                    <a:pt x="686468" y="3841586"/>
                    <a:pt x="682019" y="3856464"/>
                    <a:pt x="676743" y="3871066"/>
                  </a:cubicBezTo>
                  <a:cubicBezTo>
                    <a:pt x="670837" y="3884686"/>
                    <a:pt x="657693" y="3896593"/>
                    <a:pt x="655788" y="3910309"/>
                  </a:cubicBezTo>
                  <a:cubicBezTo>
                    <a:pt x="653216" y="3942179"/>
                    <a:pt x="652263" y="3974164"/>
                    <a:pt x="652930" y="4006130"/>
                  </a:cubicBezTo>
                  <a:cubicBezTo>
                    <a:pt x="652930" y="4024037"/>
                    <a:pt x="652930" y="4041849"/>
                    <a:pt x="652930" y="4062423"/>
                  </a:cubicBezTo>
                  <a:lnTo>
                    <a:pt x="760658" y="4002987"/>
                  </a:lnTo>
                  <a:cubicBezTo>
                    <a:pt x="747513" y="4029467"/>
                    <a:pt x="733417" y="4055565"/>
                    <a:pt x="721320" y="4082521"/>
                  </a:cubicBezTo>
                  <a:cubicBezTo>
                    <a:pt x="704365" y="4120621"/>
                    <a:pt x="738655" y="4134908"/>
                    <a:pt x="757515" y="4155387"/>
                  </a:cubicBezTo>
                  <a:cubicBezTo>
                    <a:pt x="761992" y="4160149"/>
                    <a:pt x="776565" y="4153958"/>
                    <a:pt x="784471" y="4157673"/>
                  </a:cubicBezTo>
                  <a:cubicBezTo>
                    <a:pt x="833619" y="4181009"/>
                    <a:pt x="865814" y="4167865"/>
                    <a:pt x="884864" y="4116048"/>
                  </a:cubicBezTo>
                  <a:cubicBezTo>
                    <a:pt x="889341" y="4107229"/>
                    <a:pt x="894770" y="4098923"/>
                    <a:pt x="901056" y="4091284"/>
                  </a:cubicBezTo>
                  <a:lnTo>
                    <a:pt x="873338" y="4066328"/>
                  </a:lnTo>
                  <a:cubicBezTo>
                    <a:pt x="879816" y="4041468"/>
                    <a:pt x="885911" y="4018703"/>
                    <a:pt x="891912" y="3995462"/>
                  </a:cubicBezTo>
                  <a:lnTo>
                    <a:pt x="877149" y="3991462"/>
                  </a:lnTo>
                  <a:lnTo>
                    <a:pt x="867624" y="4013274"/>
                  </a:lnTo>
                  <a:lnTo>
                    <a:pt x="865718" y="3999463"/>
                  </a:lnTo>
                  <a:cubicBezTo>
                    <a:pt x="840668" y="4003082"/>
                    <a:pt x="815712" y="4007369"/>
                    <a:pt x="790567" y="4009845"/>
                  </a:cubicBezTo>
                  <a:cubicBezTo>
                    <a:pt x="781089" y="4009597"/>
                    <a:pt x="771678" y="4008159"/>
                    <a:pt x="762563" y="4005559"/>
                  </a:cubicBezTo>
                  <a:close/>
                  <a:moveTo>
                    <a:pt x="698841" y="1115102"/>
                  </a:moveTo>
                  <a:cubicBezTo>
                    <a:pt x="698269" y="1128533"/>
                    <a:pt x="696650" y="1145582"/>
                    <a:pt x="696936" y="1162727"/>
                  </a:cubicBezTo>
                  <a:cubicBezTo>
                    <a:pt x="698936" y="1294744"/>
                    <a:pt x="687411" y="1424760"/>
                    <a:pt x="652263" y="1553252"/>
                  </a:cubicBezTo>
                  <a:cubicBezTo>
                    <a:pt x="622355" y="1662599"/>
                    <a:pt x="620545" y="1765660"/>
                    <a:pt x="714081" y="1854909"/>
                  </a:cubicBezTo>
                  <a:cubicBezTo>
                    <a:pt x="779422" y="1917298"/>
                    <a:pt x="848478" y="1970828"/>
                    <a:pt x="933918" y="1996165"/>
                  </a:cubicBezTo>
                  <a:cubicBezTo>
                    <a:pt x="1040883" y="2027788"/>
                    <a:pt x="1151564" y="2046933"/>
                    <a:pt x="1258529" y="2078461"/>
                  </a:cubicBezTo>
                  <a:cubicBezTo>
                    <a:pt x="1352160" y="2106178"/>
                    <a:pt x="1448077" y="2115132"/>
                    <a:pt x="1539612" y="2092653"/>
                  </a:cubicBezTo>
                  <a:cubicBezTo>
                    <a:pt x="1715825" y="2049505"/>
                    <a:pt x="1891085" y="1999594"/>
                    <a:pt x="2062059" y="1939396"/>
                  </a:cubicBezTo>
                  <a:cubicBezTo>
                    <a:pt x="2148546" y="1908916"/>
                    <a:pt x="2225508" y="1853004"/>
                    <a:pt x="2258369" y="1753944"/>
                  </a:cubicBezTo>
                  <a:cubicBezTo>
                    <a:pt x="2292468" y="1651169"/>
                    <a:pt x="2280372" y="1556681"/>
                    <a:pt x="2232461" y="1462003"/>
                  </a:cubicBezTo>
                  <a:cubicBezTo>
                    <a:pt x="2209220" y="1416092"/>
                    <a:pt x="2186646" y="1367229"/>
                    <a:pt x="2177597" y="1317223"/>
                  </a:cubicBezTo>
                  <a:cubicBezTo>
                    <a:pt x="2157785" y="1208733"/>
                    <a:pt x="2146831" y="1098624"/>
                    <a:pt x="2130924" y="979085"/>
                  </a:cubicBezTo>
                  <a:cubicBezTo>
                    <a:pt x="2047485" y="988039"/>
                    <a:pt x="1968999" y="994897"/>
                    <a:pt x="1891656" y="1005279"/>
                  </a:cubicBezTo>
                  <a:cubicBezTo>
                    <a:pt x="1849556" y="1010803"/>
                    <a:pt x="1805931" y="1016042"/>
                    <a:pt x="1767260" y="1032044"/>
                  </a:cubicBezTo>
                  <a:cubicBezTo>
                    <a:pt x="1644483" y="1083098"/>
                    <a:pt x="1514657" y="1107006"/>
                    <a:pt x="1385022" y="1116436"/>
                  </a:cubicBezTo>
                  <a:cubicBezTo>
                    <a:pt x="1158327" y="1132247"/>
                    <a:pt x="930488" y="1138343"/>
                    <a:pt x="698841" y="1115007"/>
                  </a:cubicBezTo>
                  <a:close/>
                  <a:moveTo>
                    <a:pt x="323651" y="2190475"/>
                  </a:moveTo>
                  <a:cubicBezTo>
                    <a:pt x="316983" y="2204286"/>
                    <a:pt x="310506" y="2238100"/>
                    <a:pt x="296790" y="2241624"/>
                  </a:cubicBezTo>
                  <a:cubicBezTo>
                    <a:pt x="277740" y="2246005"/>
                    <a:pt x="253261" y="2227527"/>
                    <a:pt x="231449" y="2218002"/>
                  </a:cubicBezTo>
                  <a:cubicBezTo>
                    <a:pt x="227639" y="2216383"/>
                    <a:pt x="225162" y="2211049"/>
                    <a:pt x="222781" y="2206953"/>
                  </a:cubicBezTo>
                  <a:cubicBezTo>
                    <a:pt x="208970" y="2182188"/>
                    <a:pt x="189634" y="2181331"/>
                    <a:pt x="166584" y="2192951"/>
                  </a:cubicBezTo>
                  <a:cubicBezTo>
                    <a:pt x="152392" y="2200095"/>
                    <a:pt x="138009" y="2206381"/>
                    <a:pt x="123150" y="2212001"/>
                  </a:cubicBezTo>
                  <a:cubicBezTo>
                    <a:pt x="82002" y="2228765"/>
                    <a:pt x="78192" y="2255340"/>
                    <a:pt x="100956" y="2290487"/>
                  </a:cubicBezTo>
                  <a:cubicBezTo>
                    <a:pt x="133532" y="2340875"/>
                    <a:pt x="164203" y="2392595"/>
                    <a:pt x="197921" y="2442220"/>
                  </a:cubicBezTo>
                  <a:cubicBezTo>
                    <a:pt x="256500" y="2528422"/>
                    <a:pt x="310983" y="2618338"/>
                    <a:pt x="377562" y="2697967"/>
                  </a:cubicBezTo>
                  <a:cubicBezTo>
                    <a:pt x="503959" y="2849224"/>
                    <a:pt x="635595" y="2996290"/>
                    <a:pt x="769421" y="3141070"/>
                  </a:cubicBezTo>
                  <a:cubicBezTo>
                    <a:pt x="845678" y="3223242"/>
                    <a:pt x="926383" y="3301185"/>
                    <a:pt x="1011165" y="3374527"/>
                  </a:cubicBezTo>
                  <a:cubicBezTo>
                    <a:pt x="1139753" y="3486446"/>
                    <a:pt x="1273388" y="3592364"/>
                    <a:pt x="1404167" y="3701806"/>
                  </a:cubicBezTo>
                  <a:cubicBezTo>
                    <a:pt x="1481605" y="3766576"/>
                    <a:pt x="1555900" y="3835156"/>
                    <a:pt x="1634958" y="3898307"/>
                  </a:cubicBezTo>
                  <a:cubicBezTo>
                    <a:pt x="1697632" y="3948123"/>
                    <a:pt x="1765641" y="3991176"/>
                    <a:pt x="1830506" y="4038515"/>
                  </a:cubicBezTo>
                  <a:cubicBezTo>
                    <a:pt x="1847842" y="4051089"/>
                    <a:pt x="1859081" y="4073281"/>
                    <a:pt x="1885751" y="4051945"/>
                  </a:cubicBezTo>
                  <a:cubicBezTo>
                    <a:pt x="1907754" y="4034515"/>
                    <a:pt x="1929566" y="4022418"/>
                    <a:pt x="1914326" y="3987556"/>
                  </a:cubicBezTo>
                  <a:cubicBezTo>
                    <a:pt x="1908039" y="3973173"/>
                    <a:pt x="1913278" y="3953838"/>
                    <a:pt x="1913278" y="3936693"/>
                  </a:cubicBezTo>
                  <a:cubicBezTo>
                    <a:pt x="1959474" y="3911356"/>
                    <a:pt x="2004337" y="3883829"/>
                    <a:pt x="2033484" y="3844491"/>
                  </a:cubicBezTo>
                  <a:cubicBezTo>
                    <a:pt x="2069012" y="3796866"/>
                    <a:pt x="2078251" y="3789056"/>
                    <a:pt x="2131306" y="3828775"/>
                  </a:cubicBezTo>
                  <a:cubicBezTo>
                    <a:pt x="2163119" y="3800200"/>
                    <a:pt x="2195123" y="3769910"/>
                    <a:pt x="2228080" y="3740954"/>
                  </a:cubicBezTo>
                  <a:cubicBezTo>
                    <a:pt x="2259512" y="3713332"/>
                    <a:pt x="2256655" y="3692186"/>
                    <a:pt x="2224650" y="3664754"/>
                  </a:cubicBezTo>
                  <a:cubicBezTo>
                    <a:pt x="2159595" y="3607604"/>
                    <a:pt x="2098063" y="3545882"/>
                    <a:pt x="2035198" y="3485970"/>
                  </a:cubicBezTo>
                  <a:cubicBezTo>
                    <a:pt x="1994241" y="3446917"/>
                    <a:pt x="1953854" y="3407103"/>
                    <a:pt x="1912326" y="3368622"/>
                  </a:cubicBezTo>
                  <a:cubicBezTo>
                    <a:pt x="1826601" y="3288993"/>
                    <a:pt x="1737637" y="3212698"/>
                    <a:pt x="1655151" y="3130497"/>
                  </a:cubicBezTo>
                  <a:cubicBezTo>
                    <a:pt x="1532850" y="3008958"/>
                    <a:pt x="1417026" y="2880752"/>
                    <a:pt x="1293867" y="2760070"/>
                  </a:cubicBezTo>
                  <a:cubicBezTo>
                    <a:pt x="1145849" y="2615004"/>
                    <a:pt x="995735" y="2472701"/>
                    <a:pt x="874767" y="2302870"/>
                  </a:cubicBezTo>
                  <a:cubicBezTo>
                    <a:pt x="813331" y="2217145"/>
                    <a:pt x="741417" y="2138373"/>
                    <a:pt x="680457" y="2051981"/>
                  </a:cubicBezTo>
                  <a:cubicBezTo>
                    <a:pt x="616069" y="1960446"/>
                    <a:pt x="619402" y="1958065"/>
                    <a:pt x="518532" y="2001118"/>
                  </a:cubicBezTo>
                  <a:cubicBezTo>
                    <a:pt x="512798" y="2004566"/>
                    <a:pt x="507416" y="2008557"/>
                    <a:pt x="502435" y="2013024"/>
                  </a:cubicBezTo>
                  <a:cubicBezTo>
                    <a:pt x="553965" y="2075317"/>
                    <a:pt x="515770" y="2111608"/>
                    <a:pt x="460621" y="2137611"/>
                  </a:cubicBezTo>
                  <a:cubicBezTo>
                    <a:pt x="439761" y="2147136"/>
                    <a:pt x="412996" y="2145898"/>
                    <a:pt x="391469" y="2149231"/>
                  </a:cubicBezTo>
                  <a:close/>
                  <a:moveTo>
                    <a:pt x="2181502" y="4562200"/>
                  </a:moveTo>
                  <a:cubicBezTo>
                    <a:pt x="2191789" y="4550484"/>
                    <a:pt x="2212077" y="4538007"/>
                    <a:pt x="2212840" y="4524576"/>
                  </a:cubicBezTo>
                  <a:cubicBezTo>
                    <a:pt x="2216268" y="4459997"/>
                    <a:pt x="2214364" y="4395132"/>
                    <a:pt x="2214364" y="4328361"/>
                  </a:cubicBezTo>
                  <a:cubicBezTo>
                    <a:pt x="2206905" y="4327961"/>
                    <a:pt x="2199438" y="4327961"/>
                    <a:pt x="2191980" y="4328361"/>
                  </a:cubicBezTo>
                  <a:cubicBezTo>
                    <a:pt x="2093301" y="4341124"/>
                    <a:pt x="1994907" y="4356365"/>
                    <a:pt x="1895847" y="4366461"/>
                  </a:cubicBezTo>
                  <a:cubicBezTo>
                    <a:pt x="1802979" y="4375986"/>
                    <a:pt x="1709539" y="4379606"/>
                    <a:pt x="1616288" y="4385511"/>
                  </a:cubicBezTo>
                  <a:cubicBezTo>
                    <a:pt x="1583904" y="4387511"/>
                    <a:pt x="1557043" y="4389321"/>
                    <a:pt x="1563615" y="4435898"/>
                  </a:cubicBezTo>
                  <a:cubicBezTo>
                    <a:pt x="1569235" y="4476380"/>
                    <a:pt x="1566092" y="4518194"/>
                    <a:pt x="1566377" y="4559723"/>
                  </a:cubicBezTo>
                  <a:cubicBezTo>
                    <a:pt x="1568092" y="4795848"/>
                    <a:pt x="1569426" y="5032068"/>
                    <a:pt x="1571997" y="5268193"/>
                  </a:cubicBezTo>
                  <a:cubicBezTo>
                    <a:pt x="1571997" y="5283528"/>
                    <a:pt x="1578474" y="5307912"/>
                    <a:pt x="1588666" y="5312294"/>
                  </a:cubicBezTo>
                  <a:cubicBezTo>
                    <a:pt x="1647911" y="5337725"/>
                    <a:pt x="1707729" y="5369444"/>
                    <a:pt x="1769641" y="5377826"/>
                  </a:cubicBezTo>
                  <a:cubicBezTo>
                    <a:pt x="1850604" y="5388779"/>
                    <a:pt x="1934710" y="5385636"/>
                    <a:pt x="2016529" y="5377826"/>
                  </a:cubicBezTo>
                  <a:cubicBezTo>
                    <a:pt x="2089491" y="5370967"/>
                    <a:pt x="2166357" y="5346869"/>
                    <a:pt x="2196075" y="5273717"/>
                  </a:cubicBezTo>
                  <a:cubicBezTo>
                    <a:pt x="2216935" y="5222378"/>
                    <a:pt x="2209506" y="5159417"/>
                    <a:pt x="2215125" y="5096743"/>
                  </a:cubicBezTo>
                  <a:cubicBezTo>
                    <a:pt x="2132449" y="5131604"/>
                    <a:pt x="2103207" y="5122746"/>
                    <a:pt x="2089681" y="5066549"/>
                  </a:cubicBezTo>
                  <a:cubicBezTo>
                    <a:pt x="2081966" y="5066549"/>
                    <a:pt x="2074251" y="5066549"/>
                    <a:pt x="2066440" y="5066549"/>
                  </a:cubicBezTo>
                  <a:cubicBezTo>
                    <a:pt x="2058630" y="5066549"/>
                    <a:pt x="2048057" y="5064834"/>
                    <a:pt x="2039580" y="5063977"/>
                  </a:cubicBezTo>
                  <a:cubicBezTo>
                    <a:pt x="2021292" y="5112173"/>
                    <a:pt x="2000527" y="5112078"/>
                    <a:pt x="1960713" y="5065977"/>
                  </a:cubicBezTo>
                  <a:lnTo>
                    <a:pt x="1973953" y="5062167"/>
                  </a:lnTo>
                  <a:cubicBezTo>
                    <a:pt x="1968999" y="5041212"/>
                    <a:pt x="1964428" y="5020257"/>
                    <a:pt x="1960903" y="5006636"/>
                  </a:cubicBezTo>
                  <a:cubicBezTo>
                    <a:pt x="1975381" y="4988348"/>
                    <a:pt x="1988812" y="4971489"/>
                    <a:pt x="2001861" y="4954439"/>
                  </a:cubicBezTo>
                  <a:cubicBezTo>
                    <a:pt x="2002623" y="4953392"/>
                    <a:pt x="2000241" y="4949867"/>
                    <a:pt x="1999289" y="4947486"/>
                  </a:cubicBezTo>
                  <a:lnTo>
                    <a:pt x="1965761" y="4969203"/>
                  </a:lnTo>
                  <a:cubicBezTo>
                    <a:pt x="1996050" y="4910434"/>
                    <a:pt x="2043675" y="4886526"/>
                    <a:pt x="2068917" y="4912053"/>
                  </a:cubicBezTo>
                  <a:cubicBezTo>
                    <a:pt x="2037389" y="4947772"/>
                    <a:pt x="2037389" y="4947772"/>
                    <a:pt x="2057201" y="4971299"/>
                  </a:cubicBezTo>
                  <a:lnTo>
                    <a:pt x="2030626" y="4982347"/>
                  </a:lnTo>
                  <a:lnTo>
                    <a:pt x="2027578" y="4996540"/>
                  </a:lnTo>
                  <a:cubicBezTo>
                    <a:pt x="2060058" y="5011209"/>
                    <a:pt x="2091300" y="5030163"/>
                    <a:pt x="2125209" y="5039402"/>
                  </a:cubicBezTo>
                  <a:cubicBezTo>
                    <a:pt x="2156642" y="5047718"/>
                    <a:pt x="2188856" y="5028973"/>
                    <a:pt x="2197171" y="4997540"/>
                  </a:cubicBezTo>
                  <a:cubicBezTo>
                    <a:pt x="2198485" y="4992558"/>
                    <a:pt x="2199142" y="4987415"/>
                    <a:pt x="2199124" y="4982252"/>
                  </a:cubicBezTo>
                  <a:cubicBezTo>
                    <a:pt x="2199124" y="4946057"/>
                    <a:pt x="2196075" y="4909862"/>
                    <a:pt x="2194647" y="4877477"/>
                  </a:cubicBezTo>
                  <a:cubicBezTo>
                    <a:pt x="2185789" y="4877477"/>
                    <a:pt x="2174835" y="4878049"/>
                    <a:pt x="2164072" y="4877477"/>
                  </a:cubicBezTo>
                  <a:cubicBezTo>
                    <a:pt x="2151880" y="4876620"/>
                    <a:pt x="2135497" y="4868810"/>
                    <a:pt x="2128257" y="4874048"/>
                  </a:cubicBezTo>
                  <a:cubicBezTo>
                    <a:pt x="2085585" y="4903195"/>
                    <a:pt x="2057677" y="4883573"/>
                    <a:pt x="2032436" y="4849664"/>
                  </a:cubicBezTo>
                  <a:cubicBezTo>
                    <a:pt x="2029959" y="4846426"/>
                    <a:pt x="2028816" y="4842235"/>
                    <a:pt x="2030722" y="4846331"/>
                  </a:cubicBezTo>
                  <a:cubicBezTo>
                    <a:pt x="2051962" y="4832615"/>
                    <a:pt x="2076918" y="4824518"/>
                    <a:pt x="2087872" y="4807373"/>
                  </a:cubicBezTo>
                  <a:cubicBezTo>
                    <a:pt x="2109303" y="4775274"/>
                    <a:pt x="2122828" y="4737936"/>
                    <a:pt x="2143116" y="4695550"/>
                  </a:cubicBezTo>
                  <a:cubicBezTo>
                    <a:pt x="2139973" y="4681072"/>
                    <a:pt x="2133591" y="4652211"/>
                    <a:pt x="2127305" y="4623350"/>
                  </a:cubicBezTo>
                  <a:lnTo>
                    <a:pt x="2138068" y="4617159"/>
                  </a:lnTo>
                  <a:lnTo>
                    <a:pt x="2190551" y="4680691"/>
                  </a:lnTo>
                  <a:cubicBezTo>
                    <a:pt x="2228080" y="4651354"/>
                    <a:pt x="2184550" y="4630589"/>
                    <a:pt x="2193980" y="4610492"/>
                  </a:cubicBezTo>
                  <a:lnTo>
                    <a:pt x="2210458" y="4567153"/>
                  </a:lnTo>
                  <a:close/>
                  <a:moveTo>
                    <a:pt x="2021006" y="2480035"/>
                  </a:moveTo>
                  <a:cubicBezTo>
                    <a:pt x="2044914" y="2458603"/>
                    <a:pt x="2067393" y="2444030"/>
                    <a:pt x="2081775" y="2423837"/>
                  </a:cubicBezTo>
                  <a:cubicBezTo>
                    <a:pt x="2094634" y="2405740"/>
                    <a:pt x="2093872" y="2377641"/>
                    <a:pt x="2107588" y="2360686"/>
                  </a:cubicBezTo>
                  <a:cubicBezTo>
                    <a:pt x="2130353" y="2332111"/>
                    <a:pt x="2126638" y="2268961"/>
                    <a:pt x="2093682" y="2251435"/>
                  </a:cubicBezTo>
                  <a:cubicBezTo>
                    <a:pt x="2044438" y="2225146"/>
                    <a:pt x="1995002" y="2198857"/>
                    <a:pt x="1943663" y="2177330"/>
                  </a:cubicBezTo>
                  <a:cubicBezTo>
                    <a:pt x="1896038" y="2157328"/>
                    <a:pt x="1847175" y="2148755"/>
                    <a:pt x="1803741" y="2191808"/>
                  </a:cubicBezTo>
                  <a:cubicBezTo>
                    <a:pt x="1782043" y="2214678"/>
                    <a:pt x="1757602" y="2234766"/>
                    <a:pt x="1730970" y="2251625"/>
                  </a:cubicBezTo>
                  <a:cubicBezTo>
                    <a:pt x="1671724" y="2286392"/>
                    <a:pt x="1610097" y="2316967"/>
                    <a:pt x="1552757" y="2347542"/>
                  </a:cubicBezTo>
                  <a:lnTo>
                    <a:pt x="1559710" y="2411264"/>
                  </a:lnTo>
                  <a:lnTo>
                    <a:pt x="1487987" y="2402501"/>
                  </a:lnTo>
                  <a:cubicBezTo>
                    <a:pt x="1488844" y="2400406"/>
                    <a:pt x="1486749" y="2403263"/>
                    <a:pt x="1486749" y="2406121"/>
                  </a:cubicBezTo>
                  <a:cubicBezTo>
                    <a:pt x="1487701" y="2540900"/>
                    <a:pt x="1489130" y="2675678"/>
                    <a:pt x="1489606" y="2810362"/>
                  </a:cubicBezTo>
                  <a:cubicBezTo>
                    <a:pt x="1489606" y="2838270"/>
                    <a:pt x="1502179" y="2846271"/>
                    <a:pt x="1527706" y="2843604"/>
                  </a:cubicBezTo>
                  <a:cubicBezTo>
                    <a:pt x="1562282" y="2839394"/>
                    <a:pt x="1597077" y="2837356"/>
                    <a:pt x="1631910" y="2837508"/>
                  </a:cubicBezTo>
                  <a:cubicBezTo>
                    <a:pt x="1642006" y="2837508"/>
                    <a:pt x="1651626" y="2852843"/>
                    <a:pt x="1661437" y="2861130"/>
                  </a:cubicBezTo>
                  <a:cubicBezTo>
                    <a:pt x="1651912" y="2870655"/>
                    <a:pt x="1644863" y="2883323"/>
                    <a:pt x="1633815" y="2888276"/>
                  </a:cubicBezTo>
                  <a:cubicBezTo>
                    <a:pt x="1622766" y="2893229"/>
                    <a:pt x="1608478" y="2887610"/>
                    <a:pt x="1596381" y="2890277"/>
                  </a:cubicBezTo>
                  <a:cubicBezTo>
                    <a:pt x="1558758" y="2898659"/>
                    <a:pt x="1508275" y="2882276"/>
                    <a:pt x="1496940" y="2933234"/>
                  </a:cubicBezTo>
                  <a:lnTo>
                    <a:pt x="1598287" y="3038009"/>
                  </a:lnTo>
                  <a:lnTo>
                    <a:pt x="1620670" y="2998100"/>
                  </a:lnTo>
                  <a:lnTo>
                    <a:pt x="1632100" y="3004481"/>
                  </a:lnTo>
                  <a:cubicBezTo>
                    <a:pt x="1610764" y="3061631"/>
                    <a:pt x="1615527" y="3078586"/>
                    <a:pt x="1661437" y="3103255"/>
                  </a:cubicBezTo>
                  <a:lnTo>
                    <a:pt x="1661437" y="3041152"/>
                  </a:lnTo>
                  <a:cubicBezTo>
                    <a:pt x="1686202" y="3073537"/>
                    <a:pt x="1699537" y="3109637"/>
                    <a:pt x="1718587" y="3112495"/>
                  </a:cubicBezTo>
                  <a:cubicBezTo>
                    <a:pt x="1788596" y="3123258"/>
                    <a:pt x="1807551" y="3170216"/>
                    <a:pt x="1822696" y="3227366"/>
                  </a:cubicBezTo>
                  <a:cubicBezTo>
                    <a:pt x="1826696" y="3242511"/>
                    <a:pt x="1845555" y="3253655"/>
                    <a:pt x="1857557" y="3266514"/>
                  </a:cubicBezTo>
                  <a:lnTo>
                    <a:pt x="1873749" y="3255655"/>
                  </a:lnTo>
                  <a:lnTo>
                    <a:pt x="1844031" y="3169169"/>
                  </a:lnTo>
                  <a:cubicBezTo>
                    <a:pt x="1876226" y="3205840"/>
                    <a:pt x="1907849" y="3243273"/>
                    <a:pt x="1876417" y="3292517"/>
                  </a:cubicBezTo>
                  <a:cubicBezTo>
                    <a:pt x="1873845" y="3296613"/>
                    <a:pt x="1881179" y="3309853"/>
                    <a:pt x="1886989" y="3316044"/>
                  </a:cubicBezTo>
                  <a:cubicBezTo>
                    <a:pt x="1947759" y="3380147"/>
                    <a:pt x="2009100" y="3443679"/>
                    <a:pt x="2071393" y="3508449"/>
                  </a:cubicBezTo>
                  <a:cubicBezTo>
                    <a:pt x="2150070" y="3400626"/>
                    <a:pt x="2189122" y="3164216"/>
                    <a:pt x="2166643" y="2990860"/>
                  </a:cubicBezTo>
                  <a:cubicBezTo>
                    <a:pt x="2152356" y="2879513"/>
                    <a:pt x="2097206" y="2791312"/>
                    <a:pt x="2027959" y="2708349"/>
                  </a:cubicBezTo>
                  <a:cubicBezTo>
                    <a:pt x="1989859" y="2737495"/>
                    <a:pt x="1972238" y="2733685"/>
                    <a:pt x="1950616" y="2689299"/>
                  </a:cubicBezTo>
                  <a:cubicBezTo>
                    <a:pt x="1949378" y="2671202"/>
                    <a:pt x="1948140" y="2653199"/>
                    <a:pt x="1946997" y="2635102"/>
                  </a:cubicBezTo>
                  <a:cubicBezTo>
                    <a:pt x="1958617" y="2616052"/>
                    <a:pt x="1971381" y="2595763"/>
                    <a:pt x="1990621" y="2564902"/>
                  </a:cubicBezTo>
                  <a:lnTo>
                    <a:pt x="1956046" y="2589382"/>
                  </a:lnTo>
                  <a:cubicBezTo>
                    <a:pt x="1953664" y="2586524"/>
                    <a:pt x="1951283" y="2583571"/>
                    <a:pt x="1948806" y="2580714"/>
                  </a:cubicBezTo>
                  <a:lnTo>
                    <a:pt x="2044056" y="2500609"/>
                  </a:lnTo>
                  <a:close/>
                  <a:moveTo>
                    <a:pt x="490243" y="749533"/>
                  </a:moveTo>
                  <a:cubicBezTo>
                    <a:pt x="484909" y="800206"/>
                    <a:pt x="479004" y="839353"/>
                    <a:pt x="477861" y="878692"/>
                  </a:cubicBezTo>
                  <a:cubicBezTo>
                    <a:pt x="477861" y="891074"/>
                    <a:pt x="486910" y="910696"/>
                    <a:pt x="496911" y="915077"/>
                  </a:cubicBezTo>
                  <a:cubicBezTo>
                    <a:pt x="522914" y="926717"/>
                    <a:pt x="550594" y="934175"/>
                    <a:pt x="578921" y="937175"/>
                  </a:cubicBezTo>
                  <a:cubicBezTo>
                    <a:pt x="845945" y="960940"/>
                    <a:pt x="1114426" y="963702"/>
                    <a:pt x="1381878" y="945462"/>
                  </a:cubicBezTo>
                  <a:cubicBezTo>
                    <a:pt x="1465603" y="939747"/>
                    <a:pt x="1549709" y="934699"/>
                    <a:pt x="1632672" y="922888"/>
                  </a:cubicBezTo>
                  <a:cubicBezTo>
                    <a:pt x="1776756" y="902504"/>
                    <a:pt x="1920451" y="879234"/>
                    <a:pt x="2063773" y="853069"/>
                  </a:cubicBezTo>
                  <a:cubicBezTo>
                    <a:pt x="2139497" y="839353"/>
                    <a:pt x="2214078" y="818494"/>
                    <a:pt x="2288754" y="799348"/>
                  </a:cubicBezTo>
                  <a:cubicBezTo>
                    <a:pt x="2319234" y="791538"/>
                    <a:pt x="2333521" y="773536"/>
                    <a:pt x="2320472" y="739246"/>
                  </a:cubicBezTo>
                  <a:cubicBezTo>
                    <a:pt x="2301422" y="690001"/>
                    <a:pt x="2286087" y="639614"/>
                    <a:pt x="2268942" y="589132"/>
                  </a:cubicBezTo>
                  <a:cubicBezTo>
                    <a:pt x="1688298" y="810397"/>
                    <a:pt x="1096986" y="839734"/>
                    <a:pt x="490243" y="749533"/>
                  </a:cubicBezTo>
                  <a:close/>
                  <a:moveTo>
                    <a:pt x="1496560" y="4367223"/>
                  </a:moveTo>
                  <a:cubicBezTo>
                    <a:pt x="1508142" y="4368919"/>
                    <a:pt x="1519819" y="4369842"/>
                    <a:pt x="1531516" y="4369985"/>
                  </a:cubicBezTo>
                  <a:cubicBezTo>
                    <a:pt x="1686393" y="4359413"/>
                    <a:pt x="1841841" y="4353221"/>
                    <a:pt x="1996050" y="4336457"/>
                  </a:cubicBezTo>
                  <a:cubicBezTo>
                    <a:pt x="2138925" y="4320836"/>
                    <a:pt x="2283134" y="4304930"/>
                    <a:pt x="2415722" y="4242826"/>
                  </a:cubicBezTo>
                  <a:cubicBezTo>
                    <a:pt x="2443154" y="4229968"/>
                    <a:pt x="2480682" y="4207965"/>
                    <a:pt x="2485826" y="4184152"/>
                  </a:cubicBezTo>
                  <a:cubicBezTo>
                    <a:pt x="2498113" y="4127002"/>
                    <a:pt x="2470491" y="4085474"/>
                    <a:pt x="2426961" y="4068614"/>
                  </a:cubicBezTo>
                  <a:cubicBezTo>
                    <a:pt x="2418770" y="4065471"/>
                    <a:pt x="2403625" y="4065185"/>
                    <a:pt x="2399625" y="4070043"/>
                  </a:cubicBezTo>
                  <a:cubicBezTo>
                    <a:pt x="2394576" y="4078968"/>
                    <a:pt x="2393433" y="4089588"/>
                    <a:pt x="2396482" y="4099380"/>
                  </a:cubicBezTo>
                  <a:cubicBezTo>
                    <a:pt x="2401387" y="4112448"/>
                    <a:pt x="2407540" y="4125021"/>
                    <a:pt x="2414865" y="4136908"/>
                  </a:cubicBezTo>
                  <a:lnTo>
                    <a:pt x="2406007" y="4141861"/>
                  </a:lnTo>
                  <a:cubicBezTo>
                    <a:pt x="2399244" y="4132336"/>
                    <a:pt x="2392386" y="4122811"/>
                    <a:pt x="2380480" y="4107095"/>
                  </a:cubicBezTo>
                  <a:cubicBezTo>
                    <a:pt x="2361430" y="4197678"/>
                    <a:pt x="2284182" y="4192248"/>
                    <a:pt x="2224174" y="4214823"/>
                  </a:cubicBezTo>
                  <a:cubicBezTo>
                    <a:pt x="2222936" y="4194058"/>
                    <a:pt x="2221507" y="4169198"/>
                    <a:pt x="2219698" y="4138623"/>
                  </a:cubicBezTo>
                  <a:lnTo>
                    <a:pt x="2143021" y="4178056"/>
                  </a:lnTo>
                  <a:lnTo>
                    <a:pt x="2146546" y="4188820"/>
                  </a:lnTo>
                  <a:lnTo>
                    <a:pt x="2071298" y="4164245"/>
                  </a:lnTo>
                  <a:lnTo>
                    <a:pt x="2105969" y="4123002"/>
                  </a:lnTo>
                  <a:cubicBezTo>
                    <a:pt x="2065583" y="4105000"/>
                    <a:pt x="2091110" y="4083378"/>
                    <a:pt x="2107779" y="4058804"/>
                  </a:cubicBezTo>
                  <a:cubicBezTo>
                    <a:pt x="2090510" y="4063995"/>
                    <a:pt x="2073613" y="4070367"/>
                    <a:pt x="2057201" y="4077854"/>
                  </a:cubicBezTo>
                  <a:cubicBezTo>
                    <a:pt x="2048428" y="4084397"/>
                    <a:pt x="2040637" y="4092160"/>
                    <a:pt x="2034055" y="4100904"/>
                  </a:cubicBezTo>
                  <a:lnTo>
                    <a:pt x="2064154" y="4104809"/>
                  </a:lnTo>
                  <a:cubicBezTo>
                    <a:pt x="2031483" y="4129479"/>
                    <a:pt x="2028340" y="4128526"/>
                    <a:pt x="1992717" y="4071472"/>
                  </a:cubicBezTo>
                  <a:cubicBezTo>
                    <a:pt x="1960808" y="4096522"/>
                    <a:pt x="1931757" y="4123954"/>
                    <a:pt x="1898038" y="4143385"/>
                  </a:cubicBezTo>
                  <a:cubicBezTo>
                    <a:pt x="1883179" y="4151958"/>
                    <a:pt x="1855747" y="4150053"/>
                    <a:pt x="1839936" y="4141766"/>
                  </a:cubicBezTo>
                  <a:cubicBezTo>
                    <a:pt x="1829458" y="4136147"/>
                    <a:pt x="1829649" y="4110715"/>
                    <a:pt x="1824886" y="4094141"/>
                  </a:cubicBezTo>
                  <a:cubicBezTo>
                    <a:pt x="1820124" y="4077568"/>
                    <a:pt x="1820314" y="4057470"/>
                    <a:pt x="1809932" y="4048707"/>
                  </a:cubicBezTo>
                  <a:cubicBezTo>
                    <a:pt x="1772689" y="4017274"/>
                    <a:pt x="1731637" y="3990414"/>
                    <a:pt x="1692488" y="3961267"/>
                  </a:cubicBezTo>
                  <a:cubicBezTo>
                    <a:pt x="1628767" y="3913642"/>
                    <a:pt x="1565235" y="3866017"/>
                    <a:pt x="1497131" y="3815154"/>
                  </a:cubicBezTo>
                  <a:cubicBezTo>
                    <a:pt x="1497131" y="3853254"/>
                    <a:pt x="1497131" y="3887639"/>
                    <a:pt x="1497131" y="3922024"/>
                  </a:cubicBezTo>
                  <a:cubicBezTo>
                    <a:pt x="1497131" y="4029085"/>
                    <a:pt x="1496654" y="4028609"/>
                    <a:pt x="1603335" y="4024609"/>
                  </a:cubicBezTo>
                  <a:cubicBezTo>
                    <a:pt x="1614860" y="4024133"/>
                    <a:pt x="1626766" y="4034134"/>
                    <a:pt x="1638482" y="4039182"/>
                  </a:cubicBezTo>
                  <a:cubicBezTo>
                    <a:pt x="1632005" y="4050993"/>
                    <a:pt x="1628100" y="4069566"/>
                    <a:pt x="1618480" y="4073281"/>
                  </a:cubicBezTo>
                  <a:cubicBezTo>
                    <a:pt x="1597687" y="4080158"/>
                    <a:pt x="1575893" y="4083569"/>
                    <a:pt x="1553995" y="4083378"/>
                  </a:cubicBezTo>
                  <a:cubicBezTo>
                    <a:pt x="1516562" y="4084521"/>
                    <a:pt x="1497893" y="4105000"/>
                    <a:pt x="1496845" y="4139480"/>
                  </a:cubicBezTo>
                  <a:cubicBezTo>
                    <a:pt x="1495702" y="4213490"/>
                    <a:pt x="1496845" y="4287880"/>
                    <a:pt x="1496845" y="4367223"/>
                  </a:cubicBezTo>
                  <a:close/>
                  <a:moveTo>
                    <a:pt x="952492" y="773631"/>
                  </a:moveTo>
                  <a:cubicBezTo>
                    <a:pt x="997163" y="501787"/>
                    <a:pt x="1080507" y="259281"/>
                    <a:pt x="1271102" y="54398"/>
                  </a:cubicBezTo>
                  <a:cubicBezTo>
                    <a:pt x="1188616" y="22680"/>
                    <a:pt x="1128227" y="75067"/>
                    <a:pt x="1063744" y="96499"/>
                  </a:cubicBezTo>
                  <a:cubicBezTo>
                    <a:pt x="1034120" y="106024"/>
                    <a:pt x="985067" y="108595"/>
                    <a:pt x="996497" y="161364"/>
                  </a:cubicBezTo>
                  <a:cubicBezTo>
                    <a:pt x="984876" y="155744"/>
                    <a:pt x="966112" y="143076"/>
                    <a:pt x="963064" y="146029"/>
                  </a:cubicBezTo>
                  <a:cubicBezTo>
                    <a:pt x="951339" y="160030"/>
                    <a:pt x="941204" y="175308"/>
                    <a:pt x="932870" y="191558"/>
                  </a:cubicBezTo>
                  <a:lnTo>
                    <a:pt x="910962" y="175842"/>
                  </a:lnTo>
                  <a:cubicBezTo>
                    <a:pt x="939061" y="217371"/>
                    <a:pt x="923917" y="283951"/>
                    <a:pt x="991735" y="300429"/>
                  </a:cubicBezTo>
                  <a:lnTo>
                    <a:pt x="961445" y="214704"/>
                  </a:lnTo>
                  <a:lnTo>
                    <a:pt x="974684" y="210132"/>
                  </a:lnTo>
                  <a:cubicBezTo>
                    <a:pt x="985352" y="232420"/>
                    <a:pt x="999450" y="253756"/>
                    <a:pt x="1005545" y="276807"/>
                  </a:cubicBezTo>
                  <a:cubicBezTo>
                    <a:pt x="1009736" y="292809"/>
                    <a:pt x="1007832" y="323289"/>
                    <a:pt x="999735" y="326813"/>
                  </a:cubicBezTo>
                  <a:cubicBezTo>
                    <a:pt x="984496" y="333481"/>
                    <a:pt x="955063" y="332433"/>
                    <a:pt x="945348" y="321955"/>
                  </a:cubicBezTo>
                  <a:cubicBezTo>
                    <a:pt x="925764" y="298105"/>
                    <a:pt x="910219" y="271206"/>
                    <a:pt x="899342" y="242326"/>
                  </a:cubicBezTo>
                  <a:cubicBezTo>
                    <a:pt x="887531" y="214894"/>
                    <a:pt x="867814" y="205084"/>
                    <a:pt x="843049" y="215085"/>
                  </a:cubicBezTo>
                  <a:cubicBezTo>
                    <a:pt x="818284" y="225086"/>
                    <a:pt x="802758" y="242231"/>
                    <a:pt x="810474" y="277093"/>
                  </a:cubicBezTo>
                  <a:cubicBezTo>
                    <a:pt x="824570" y="340339"/>
                    <a:pt x="896199" y="350149"/>
                    <a:pt x="919059" y="402823"/>
                  </a:cubicBezTo>
                  <a:cubicBezTo>
                    <a:pt x="986781" y="393298"/>
                    <a:pt x="972494" y="454924"/>
                    <a:pt x="989067" y="489024"/>
                  </a:cubicBezTo>
                  <a:lnTo>
                    <a:pt x="963826" y="446638"/>
                  </a:lnTo>
                  <a:cubicBezTo>
                    <a:pt x="947729" y="458734"/>
                    <a:pt x="922773" y="467593"/>
                    <a:pt x="919344" y="481690"/>
                  </a:cubicBezTo>
                  <a:cubicBezTo>
                    <a:pt x="904485" y="541983"/>
                    <a:pt x="861242" y="588274"/>
                    <a:pt x="801139" y="593704"/>
                  </a:cubicBezTo>
                  <a:cubicBezTo>
                    <a:pt x="783099" y="595428"/>
                    <a:pt x="765030" y="590665"/>
                    <a:pt x="750180" y="580273"/>
                  </a:cubicBezTo>
                  <a:cubicBezTo>
                    <a:pt x="743608" y="575035"/>
                    <a:pt x="751800" y="551698"/>
                    <a:pt x="752847" y="540745"/>
                  </a:cubicBezTo>
                  <a:lnTo>
                    <a:pt x="655312" y="540745"/>
                  </a:lnTo>
                  <a:cubicBezTo>
                    <a:pt x="664837" y="555794"/>
                    <a:pt x="671504" y="565510"/>
                    <a:pt x="677886" y="575130"/>
                  </a:cubicBezTo>
                  <a:lnTo>
                    <a:pt x="670551" y="586084"/>
                  </a:lnTo>
                  <a:lnTo>
                    <a:pt x="617688" y="561128"/>
                  </a:lnTo>
                  <a:lnTo>
                    <a:pt x="614449" y="498454"/>
                  </a:lnTo>
                  <a:lnTo>
                    <a:pt x="591589" y="494834"/>
                  </a:lnTo>
                  <a:cubicBezTo>
                    <a:pt x="559680" y="571891"/>
                    <a:pt x="527867" y="648949"/>
                    <a:pt x="492053" y="735817"/>
                  </a:cubicBezTo>
                  <a:close/>
                  <a:moveTo>
                    <a:pt x="1708396" y="5394875"/>
                  </a:moveTo>
                  <a:cubicBezTo>
                    <a:pt x="1729922" y="5420117"/>
                    <a:pt x="1750401" y="5442500"/>
                    <a:pt x="1769355" y="5466599"/>
                  </a:cubicBezTo>
                  <a:cubicBezTo>
                    <a:pt x="1858033" y="5578613"/>
                    <a:pt x="1968904" y="5655003"/>
                    <a:pt x="2111684" y="5680244"/>
                  </a:cubicBezTo>
                  <a:cubicBezTo>
                    <a:pt x="2173501" y="5691198"/>
                    <a:pt x="2270751" y="5651669"/>
                    <a:pt x="2296945" y="5605568"/>
                  </a:cubicBezTo>
                  <a:cubicBezTo>
                    <a:pt x="2329044" y="5549371"/>
                    <a:pt x="2319139" y="5474790"/>
                    <a:pt x="2270371" y="5415068"/>
                  </a:cubicBezTo>
                  <a:cubicBezTo>
                    <a:pt x="2255321" y="5396780"/>
                    <a:pt x="2235890" y="5382017"/>
                    <a:pt x="2221698" y="5363157"/>
                  </a:cubicBezTo>
                  <a:cubicBezTo>
                    <a:pt x="2195409" y="5328296"/>
                    <a:pt x="2170549" y="5335249"/>
                    <a:pt x="2137116" y="5354965"/>
                  </a:cubicBezTo>
                  <a:cubicBezTo>
                    <a:pt x="2105683" y="5374015"/>
                    <a:pt x="2068536" y="5391351"/>
                    <a:pt x="2033198" y="5393065"/>
                  </a:cubicBezTo>
                  <a:cubicBezTo>
                    <a:pt x="1927947" y="5398019"/>
                    <a:pt x="1822029" y="5394875"/>
                    <a:pt x="1708681" y="5394875"/>
                  </a:cubicBezTo>
                  <a:close/>
                  <a:moveTo>
                    <a:pt x="1281390" y="5395542"/>
                  </a:moveTo>
                  <a:lnTo>
                    <a:pt x="1275008" y="5381255"/>
                  </a:lnTo>
                  <a:cubicBezTo>
                    <a:pt x="1255387" y="5384969"/>
                    <a:pt x="1235384" y="5387446"/>
                    <a:pt x="1216048" y="5392399"/>
                  </a:cubicBezTo>
                  <a:cubicBezTo>
                    <a:pt x="1105177" y="5420974"/>
                    <a:pt x="992020" y="5451740"/>
                    <a:pt x="880292" y="5411449"/>
                  </a:cubicBezTo>
                  <a:cubicBezTo>
                    <a:pt x="815998" y="5388494"/>
                    <a:pt x="785042" y="5411449"/>
                    <a:pt x="749799" y="5456216"/>
                  </a:cubicBezTo>
                  <a:cubicBezTo>
                    <a:pt x="714557" y="5500984"/>
                    <a:pt x="693221" y="5551466"/>
                    <a:pt x="718367" y="5605759"/>
                  </a:cubicBezTo>
                  <a:cubicBezTo>
                    <a:pt x="744561" y="5661671"/>
                    <a:pt x="798091" y="5680340"/>
                    <a:pt x="857622" y="5677577"/>
                  </a:cubicBezTo>
                  <a:cubicBezTo>
                    <a:pt x="1057076" y="5668624"/>
                    <a:pt x="1171852" y="5535560"/>
                    <a:pt x="1281676" y="5395542"/>
                  </a:cubicBezTo>
                  <a:close/>
                  <a:moveTo>
                    <a:pt x="1851175" y="80592"/>
                  </a:moveTo>
                  <a:cubicBezTo>
                    <a:pt x="1837459" y="74020"/>
                    <a:pt x="1822600" y="62209"/>
                    <a:pt x="1806217" y="59827"/>
                  </a:cubicBezTo>
                  <a:cubicBezTo>
                    <a:pt x="1711920" y="46045"/>
                    <a:pt x="1617403" y="33700"/>
                    <a:pt x="1522658" y="22775"/>
                  </a:cubicBezTo>
                  <a:cubicBezTo>
                    <a:pt x="1489730" y="20165"/>
                    <a:pt x="1456668" y="19813"/>
                    <a:pt x="1423693" y="21727"/>
                  </a:cubicBezTo>
                  <a:cubicBezTo>
                    <a:pt x="1416169" y="21727"/>
                    <a:pt x="1408834" y="30205"/>
                    <a:pt x="1401500" y="34681"/>
                  </a:cubicBezTo>
                  <a:cubicBezTo>
                    <a:pt x="1405881" y="41749"/>
                    <a:pt x="1411244" y="48159"/>
                    <a:pt x="1417407" y="53731"/>
                  </a:cubicBezTo>
                  <a:cubicBezTo>
                    <a:pt x="1493607" y="104500"/>
                    <a:pt x="1570759" y="154601"/>
                    <a:pt x="1647340" y="205274"/>
                  </a:cubicBezTo>
                  <a:cubicBezTo>
                    <a:pt x="1649817" y="206893"/>
                    <a:pt x="1650103" y="211846"/>
                    <a:pt x="1651626" y="214799"/>
                  </a:cubicBezTo>
                  <a:cubicBezTo>
                    <a:pt x="1661151" y="234516"/>
                    <a:pt x="1670676" y="254233"/>
                    <a:pt x="1681249" y="276140"/>
                  </a:cubicBezTo>
                  <a:lnTo>
                    <a:pt x="1714492" y="252328"/>
                  </a:lnTo>
                  <a:cubicBezTo>
                    <a:pt x="1694584" y="300429"/>
                    <a:pt x="1731922" y="388726"/>
                    <a:pt x="1782976" y="416253"/>
                  </a:cubicBezTo>
                  <a:lnTo>
                    <a:pt x="1807551" y="370914"/>
                  </a:lnTo>
                  <a:lnTo>
                    <a:pt x="1778976" y="385487"/>
                  </a:lnTo>
                  <a:cubicBezTo>
                    <a:pt x="1771927" y="326718"/>
                    <a:pt x="1899086" y="340910"/>
                    <a:pt x="1839745" y="257662"/>
                  </a:cubicBezTo>
                  <a:cubicBezTo>
                    <a:pt x="1877845" y="250137"/>
                    <a:pt x="1913945" y="244708"/>
                    <a:pt x="1908230" y="190987"/>
                  </a:cubicBezTo>
                  <a:cubicBezTo>
                    <a:pt x="1906515" y="174889"/>
                    <a:pt x="1930709" y="156125"/>
                    <a:pt x="1946330" y="133837"/>
                  </a:cubicBezTo>
                  <a:lnTo>
                    <a:pt x="1864796" y="94213"/>
                  </a:lnTo>
                  <a:lnTo>
                    <a:pt x="1858128" y="104881"/>
                  </a:lnTo>
                  <a:lnTo>
                    <a:pt x="1891466" y="133932"/>
                  </a:lnTo>
                  <a:lnTo>
                    <a:pt x="1851461" y="157744"/>
                  </a:lnTo>
                  <a:close/>
                  <a:moveTo>
                    <a:pt x="494815" y="2109131"/>
                  </a:moveTo>
                  <a:cubicBezTo>
                    <a:pt x="511198" y="2039503"/>
                    <a:pt x="480051" y="2003118"/>
                    <a:pt x="443476" y="1969685"/>
                  </a:cubicBezTo>
                  <a:cubicBezTo>
                    <a:pt x="410995" y="1940062"/>
                    <a:pt x="371276" y="1921393"/>
                    <a:pt x="330985" y="1945301"/>
                  </a:cubicBezTo>
                  <a:cubicBezTo>
                    <a:pt x="275131" y="1980258"/>
                    <a:pt x="221086" y="2018024"/>
                    <a:pt x="169060" y="2058458"/>
                  </a:cubicBezTo>
                  <a:cubicBezTo>
                    <a:pt x="162583" y="2063125"/>
                    <a:pt x="157535" y="2081413"/>
                    <a:pt x="161250" y="2086557"/>
                  </a:cubicBezTo>
                  <a:cubicBezTo>
                    <a:pt x="194520" y="2132020"/>
                    <a:pt x="229229" y="2176473"/>
                    <a:pt x="265358" y="2219907"/>
                  </a:cubicBezTo>
                  <a:cubicBezTo>
                    <a:pt x="269644" y="2225051"/>
                    <a:pt x="284408" y="2221241"/>
                    <a:pt x="294600" y="2221526"/>
                  </a:cubicBezTo>
                  <a:cubicBezTo>
                    <a:pt x="294600" y="2212001"/>
                    <a:pt x="298219" y="2199904"/>
                    <a:pt x="294600" y="2191903"/>
                  </a:cubicBezTo>
                  <a:cubicBezTo>
                    <a:pt x="279455" y="2162090"/>
                    <a:pt x="261929" y="2133325"/>
                    <a:pt x="238021" y="2091700"/>
                  </a:cubicBezTo>
                  <a:lnTo>
                    <a:pt x="345939" y="2170568"/>
                  </a:lnTo>
                  <a:lnTo>
                    <a:pt x="363561" y="2156947"/>
                  </a:lnTo>
                  <a:lnTo>
                    <a:pt x="311745" y="2048933"/>
                  </a:lnTo>
                  <a:cubicBezTo>
                    <a:pt x="362132" y="2071508"/>
                    <a:pt x="380706" y="2138563"/>
                    <a:pt x="456429" y="2126943"/>
                  </a:cubicBezTo>
                  <a:cubicBezTo>
                    <a:pt x="424426" y="2081985"/>
                    <a:pt x="397851" y="2044837"/>
                    <a:pt x="371276" y="2007595"/>
                  </a:cubicBezTo>
                  <a:lnTo>
                    <a:pt x="378420" y="2001594"/>
                  </a:lnTo>
                  <a:close/>
                  <a:moveTo>
                    <a:pt x="1390165" y="2349256"/>
                  </a:moveTo>
                  <a:lnTo>
                    <a:pt x="1405501" y="2340970"/>
                  </a:lnTo>
                  <a:cubicBezTo>
                    <a:pt x="1398071" y="2319158"/>
                    <a:pt x="1393785" y="2295535"/>
                    <a:pt x="1382450" y="2275914"/>
                  </a:cubicBezTo>
                  <a:cubicBezTo>
                    <a:pt x="1369591" y="2253816"/>
                    <a:pt x="1383307" y="2221050"/>
                    <a:pt x="1346350" y="2207525"/>
                  </a:cubicBezTo>
                  <a:cubicBezTo>
                    <a:pt x="1282819" y="2184284"/>
                    <a:pt x="1222525" y="2152279"/>
                    <a:pt x="1159755" y="2127324"/>
                  </a:cubicBezTo>
                  <a:cubicBezTo>
                    <a:pt x="1130228" y="2115608"/>
                    <a:pt x="1097653" y="2111608"/>
                    <a:pt x="1054980" y="2101416"/>
                  </a:cubicBezTo>
                  <a:cubicBezTo>
                    <a:pt x="1060505" y="2137516"/>
                    <a:pt x="1054980" y="2173044"/>
                    <a:pt x="1069458" y="2185141"/>
                  </a:cubicBezTo>
                  <a:cubicBezTo>
                    <a:pt x="1163565" y="2264008"/>
                    <a:pt x="1277579" y="2306013"/>
                    <a:pt x="1390356" y="2349256"/>
                  </a:cubicBezTo>
                  <a:close/>
                  <a:moveTo>
                    <a:pt x="1812408" y="2079127"/>
                  </a:moveTo>
                  <a:cubicBezTo>
                    <a:pt x="1701252" y="2132277"/>
                    <a:pt x="1574283" y="2150565"/>
                    <a:pt x="1485320" y="2245910"/>
                  </a:cubicBezTo>
                  <a:cubicBezTo>
                    <a:pt x="1531421" y="2248196"/>
                    <a:pt x="1562186" y="2259531"/>
                    <a:pt x="1547327" y="2316300"/>
                  </a:cubicBezTo>
                  <a:cubicBezTo>
                    <a:pt x="1564187" y="2312204"/>
                    <a:pt x="1577808" y="2312109"/>
                    <a:pt x="1587713" y="2306013"/>
                  </a:cubicBezTo>
                  <a:cubicBezTo>
                    <a:pt x="1657056" y="2263436"/>
                    <a:pt x="1725254" y="2218859"/>
                    <a:pt x="1794692" y="2176378"/>
                  </a:cubicBezTo>
                  <a:cubicBezTo>
                    <a:pt x="1834411" y="2152184"/>
                    <a:pt x="1844127" y="2123133"/>
                    <a:pt x="1812408" y="2079127"/>
                  </a:cubicBezTo>
                  <a:close/>
                  <a:moveTo>
                    <a:pt x="2025483" y="3976603"/>
                  </a:moveTo>
                  <a:lnTo>
                    <a:pt x="1976810" y="3923739"/>
                  </a:lnTo>
                  <a:lnTo>
                    <a:pt x="1964904" y="3931549"/>
                  </a:lnTo>
                  <a:cubicBezTo>
                    <a:pt x="1975381" y="3954505"/>
                    <a:pt x="1985954" y="3977365"/>
                    <a:pt x="1996431" y="4000320"/>
                  </a:cubicBezTo>
                  <a:lnTo>
                    <a:pt x="1986906" y="4006321"/>
                  </a:lnTo>
                  <a:lnTo>
                    <a:pt x="1932805" y="3949171"/>
                  </a:lnTo>
                  <a:cubicBezTo>
                    <a:pt x="1932805" y="4048707"/>
                    <a:pt x="1996527" y="4085378"/>
                    <a:pt x="2077584" y="4046707"/>
                  </a:cubicBezTo>
                  <a:cubicBezTo>
                    <a:pt x="2160928" y="4006892"/>
                    <a:pt x="2189122" y="3926691"/>
                    <a:pt x="2228365" y="3851825"/>
                  </a:cubicBezTo>
                  <a:lnTo>
                    <a:pt x="2158071" y="3912785"/>
                  </a:lnTo>
                  <a:cubicBezTo>
                    <a:pt x="2141497" y="3891830"/>
                    <a:pt x="2125876" y="3870304"/>
                    <a:pt x="2108255" y="3850587"/>
                  </a:cubicBezTo>
                  <a:cubicBezTo>
                    <a:pt x="2098006" y="3840948"/>
                    <a:pt x="2086909" y="3832242"/>
                    <a:pt x="2075108" y="3824584"/>
                  </a:cubicBezTo>
                  <a:cubicBezTo>
                    <a:pt x="2069298" y="3841062"/>
                    <a:pt x="2057201" y="3858207"/>
                    <a:pt x="2059011" y="3873828"/>
                  </a:cubicBezTo>
                  <a:cubicBezTo>
                    <a:pt x="2061487" y="3895545"/>
                    <a:pt x="2074251" y="3916119"/>
                    <a:pt x="2082728" y="3937265"/>
                  </a:cubicBezTo>
                  <a:lnTo>
                    <a:pt x="2075108" y="3942027"/>
                  </a:lnTo>
                  <a:lnTo>
                    <a:pt x="2027483" y="3883829"/>
                  </a:lnTo>
                  <a:lnTo>
                    <a:pt x="2011386" y="3888497"/>
                  </a:lnTo>
                  <a:cubicBezTo>
                    <a:pt x="2015577" y="3915167"/>
                    <a:pt x="2019958" y="3942027"/>
                    <a:pt x="2025483" y="3976698"/>
                  </a:cubicBezTo>
                  <a:close/>
                  <a:moveTo>
                    <a:pt x="633118" y="1294363"/>
                  </a:moveTo>
                  <a:lnTo>
                    <a:pt x="633118" y="958892"/>
                  </a:lnTo>
                  <a:lnTo>
                    <a:pt x="560633" y="958892"/>
                  </a:lnTo>
                  <a:cubicBezTo>
                    <a:pt x="560633" y="1050523"/>
                    <a:pt x="558823" y="1139867"/>
                    <a:pt x="561300" y="1229307"/>
                  </a:cubicBezTo>
                  <a:cubicBezTo>
                    <a:pt x="562919" y="1275217"/>
                    <a:pt x="583017" y="1307602"/>
                    <a:pt x="633118" y="1294363"/>
                  </a:cubicBezTo>
                  <a:close/>
                  <a:moveTo>
                    <a:pt x="2192837" y="2508991"/>
                  </a:moveTo>
                  <a:cubicBezTo>
                    <a:pt x="2139021" y="2497180"/>
                    <a:pt x="2093110" y="2511848"/>
                    <a:pt x="2051296" y="2527374"/>
                  </a:cubicBezTo>
                  <a:cubicBezTo>
                    <a:pt x="2048057" y="2536899"/>
                    <a:pt x="2047200" y="2548519"/>
                    <a:pt x="2041199" y="2555473"/>
                  </a:cubicBezTo>
                  <a:cubicBezTo>
                    <a:pt x="1998527" y="2604622"/>
                    <a:pt x="2008719" y="2638626"/>
                    <a:pt x="2072250" y="2657867"/>
                  </a:cubicBezTo>
                  <a:cubicBezTo>
                    <a:pt x="2097777" y="2665486"/>
                    <a:pt x="2122733" y="2675011"/>
                    <a:pt x="2146926" y="2683394"/>
                  </a:cubicBezTo>
                  <a:cubicBezTo>
                    <a:pt x="2164548" y="2658819"/>
                    <a:pt x="2184169" y="2631482"/>
                    <a:pt x="2204076" y="2604050"/>
                  </a:cubicBezTo>
                  <a:cubicBezTo>
                    <a:pt x="2166643" y="2554235"/>
                    <a:pt x="2166643" y="2554235"/>
                    <a:pt x="2193123" y="2508991"/>
                  </a:cubicBezTo>
                  <a:close/>
                  <a:moveTo>
                    <a:pt x="1386736" y="1095100"/>
                  </a:moveTo>
                  <a:cubicBezTo>
                    <a:pt x="1426932" y="1089861"/>
                    <a:pt x="1461031" y="1085575"/>
                    <a:pt x="1495226" y="1081003"/>
                  </a:cubicBezTo>
                  <a:cubicBezTo>
                    <a:pt x="1586476" y="1069573"/>
                    <a:pt x="1586476" y="1069573"/>
                    <a:pt x="1576474" y="977942"/>
                  </a:cubicBezTo>
                  <a:cubicBezTo>
                    <a:pt x="1574960" y="969236"/>
                    <a:pt x="1572988" y="960626"/>
                    <a:pt x="1570569" y="952129"/>
                  </a:cubicBezTo>
                  <a:lnTo>
                    <a:pt x="1386736" y="963274"/>
                  </a:lnTo>
                  <a:close/>
                  <a:moveTo>
                    <a:pt x="855051" y="358912"/>
                  </a:moveTo>
                  <a:lnTo>
                    <a:pt x="821808" y="362341"/>
                  </a:lnTo>
                  <a:lnTo>
                    <a:pt x="819713" y="343291"/>
                  </a:lnTo>
                  <a:cubicBezTo>
                    <a:pt x="801711" y="345958"/>
                    <a:pt x="777422" y="343291"/>
                    <a:pt x="773612" y="351197"/>
                  </a:cubicBezTo>
                  <a:cubicBezTo>
                    <a:pt x="749895" y="399298"/>
                    <a:pt x="732464" y="375295"/>
                    <a:pt x="717319" y="348340"/>
                  </a:cubicBezTo>
                  <a:lnTo>
                    <a:pt x="690268" y="436636"/>
                  </a:lnTo>
                  <a:lnTo>
                    <a:pt x="705699" y="448543"/>
                  </a:lnTo>
                  <a:cubicBezTo>
                    <a:pt x="699317" y="456639"/>
                    <a:pt x="687315" y="468831"/>
                    <a:pt x="688649" y="470545"/>
                  </a:cubicBezTo>
                  <a:cubicBezTo>
                    <a:pt x="697755" y="484033"/>
                    <a:pt x="709556" y="495482"/>
                    <a:pt x="723320" y="504169"/>
                  </a:cubicBezTo>
                  <a:cubicBezTo>
                    <a:pt x="754562" y="520361"/>
                    <a:pt x="787709" y="532744"/>
                    <a:pt x="820475" y="547126"/>
                  </a:cubicBezTo>
                  <a:cubicBezTo>
                    <a:pt x="829810" y="495977"/>
                    <a:pt x="841525" y="432064"/>
                    <a:pt x="855051" y="358912"/>
                  </a:cubicBezTo>
                  <a:close/>
                  <a:moveTo>
                    <a:pt x="646072" y="1518867"/>
                  </a:moveTo>
                  <a:cubicBezTo>
                    <a:pt x="652549" y="1470480"/>
                    <a:pt x="657883" y="1422474"/>
                    <a:pt x="665789" y="1374849"/>
                  </a:cubicBezTo>
                  <a:cubicBezTo>
                    <a:pt x="672552" y="1333796"/>
                    <a:pt x="647882" y="1320556"/>
                    <a:pt x="615497" y="1315984"/>
                  </a:cubicBezTo>
                  <a:cubicBezTo>
                    <a:pt x="568348" y="1309412"/>
                    <a:pt x="531867" y="1331320"/>
                    <a:pt x="527676" y="1365610"/>
                  </a:cubicBezTo>
                  <a:cubicBezTo>
                    <a:pt x="518056" y="1444858"/>
                    <a:pt x="557490" y="1498674"/>
                    <a:pt x="646072" y="1518867"/>
                  </a:cubicBezTo>
                  <a:close/>
                  <a:moveTo>
                    <a:pt x="519294" y="1310555"/>
                  </a:moveTo>
                  <a:lnTo>
                    <a:pt x="535582" y="1315699"/>
                  </a:lnTo>
                  <a:cubicBezTo>
                    <a:pt x="541107" y="1303126"/>
                    <a:pt x="551870" y="1290458"/>
                    <a:pt x="551489" y="1277599"/>
                  </a:cubicBezTo>
                  <a:cubicBezTo>
                    <a:pt x="548631" y="1183206"/>
                    <a:pt x="538630" y="1088718"/>
                    <a:pt x="541297" y="994611"/>
                  </a:cubicBezTo>
                  <a:cubicBezTo>
                    <a:pt x="542631" y="946986"/>
                    <a:pt x="524628" y="937461"/>
                    <a:pt x="482052" y="936699"/>
                  </a:cubicBezTo>
                  <a:cubicBezTo>
                    <a:pt x="464430" y="1065858"/>
                    <a:pt x="457858" y="1191493"/>
                    <a:pt x="519294" y="1310555"/>
                  </a:cubicBezTo>
                  <a:close/>
                  <a:moveTo>
                    <a:pt x="1978429" y="481404"/>
                  </a:moveTo>
                  <a:cubicBezTo>
                    <a:pt x="1980334" y="466069"/>
                    <a:pt x="1976048" y="437017"/>
                    <a:pt x="1985954" y="430921"/>
                  </a:cubicBezTo>
                  <a:cubicBezTo>
                    <a:pt x="2047390" y="392821"/>
                    <a:pt x="1976429" y="340720"/>
                    <a:pt x="2001861" y="300143"/>
                  </a:cubicBezTo>
                  <a:cubicBezTo>
                    <a:pt x="1995555" y="293752"/>
                    <a:pt x="1988002" y="288723"/>
                    <a:pt x="1979667" y="285379"/>
                  </a:cubicBezTo>
                  <a:cubicBezTo>
                    <a:pt x="1952617" y="279474"/>
                    <a:pt x="1859462" y="337481"/>
                    <a:pt x="1850032" y="364437"/>
                  </a:cubicBezTo>
                  <a:cubicBezTo>
                    <a:pt x="1837459" y="400441"/>
                    <a:pt x="1856128" y="426254"/>
                    <a:pt x="1891370" y="436636"/>
                  </a:cubicBezTo>
                  <a:cubicBezTo>
                    <a:pt x="1920803" y="445304"/>
                    <a:pt x="1947568" y="464735"/>
                    <a:pt x="1978429" y="481404"/>
                  </a:cubicBezTo>
                  <a:close/>
                  <a:moveTo>
                    <a:pt x="1057933" y="975656"/>
                  </a:moveTo>
                  <a:cubicBezTo>
                    <a:pt x="1013832" y="975656"/>
                    <a:pt x="969922" y="974704"/>
                    <a:pt x="926203" y="976513"/>
                  </a:cubicBezTo>
                  <a:cubicBezTo>
                    <a:pt x="916363" y="979161"/>
                    <a:pt x="908276" y="986181"/>
                    <a:pt x="904295" y="995563"/>
                  </a:cubicBezTo>
                  <a:cubicBezTo>
                    <a:pt x="873910" y="1069573"/>
                    <a:pt x="901628" y="1111102"/>
                    <a:pt x="980495" y="1109863"/>
                  </a:cubicBezTo>
                  <a:cubicBezTo>
                    <a:pt x="1005165" y="1109863"/>
                    <a:pt x="1029739" y="1105292"/>
                    <a:pt x="1058028" y="1102529"/>
                  </a:cubicBezTo>
                  <a:close/>
                  <a:moveTo>
                    <a:pt x="2243605" y="3962410"/>
                  </a:moveTo>
                  <a:cubicBezTo>
                    <a:pt x="2236747" y="3967268"/>
                    <a:pt x="2220841" y="3977365"/>
                    <a:pt x="2206077" y="3988890"/>
                  </a:cubicBezTo>
                  <a:cubicBezTo>
                    <a:pt x="2191313" y="4000415"/>
                    <a:pt x="2175406" y="4015274"/>
                    <a:pt x="2160928" y="4027847"/>
                  </a:cubicBezTo>
                  <a:cubicBezTo>
                    <a:pt x="2166739" y="4040230"/>
                    <a:pt x="2176359" y="4055946"/>
                    <a:pt x="2174454" y="4057470"/>
                  </a:cubicBezTo>
                  <a:cubicBezTo>
                    <a:pt x="2139878" y="4085569"/>
                    <a:pt x="2177692" y="4098332"/>
                    <a:pt x="2189027" y="4107666"/>
                  </a:cubicBezTo>
                  <a:cubicBezTo>
                    <a:pt x="2202362" y="4118811"/>
                    <a:pt x="2225032" y="4119001"/>
                    <a:pt x="2243891" y="4123288"/>
                  </a:cubicBezTo>
                  <a:cubicBezTo>
                    <a:pt x="2302184" y="4136432"/>
                    <a:pt x="2334093" y="4101476"/>
                    <a:pt x="2322282" y="4041277"/>
                  </a:cubicBezTo>
                  <a:cubicBezTo>
                    <a:pt x="2317805" y="4018417"/>
                    <a:pt x="2321615" y="3993652"/>
                    <a:pt x="2321615" y="3968982"/>
                  </a:cubicBezTo>
                  <a:close/>
                  <a:moveTo>
                    <a:pt x="1256910" y="4522385"/>
                  </a:moveTo>
                  <a:cubicBezTo>
                    <a:pt x="1286438" y="4553627"/>
                    <a:pt x="1197570" y="4579535"/>
                    <a:pt x="1268340" y="4609349"/>
                  </a:cubicBezTo>
                  <a:lnTo>
                    <a:pt x="1230240" y="4606396"/>
                  </a:lnTo>
                  <a:cubicBezTo>
                    <a:pt x="1245099" y="4644496"/>
                    <a:pt x="1314251" y="4685739"/>
                    <a:pt x="1349588" y="4669737"/>
                  </a:cubicBezTo>
                  <a:cubicBezTo>
                    <a:pt x="1373649" y="4655831"/>
                    <a:pt x="1390156" y="4631837"/>
                    <a:pt x="1394547" y="4604396"/>
                  </a:cubicBezTo>
                  <a:cubicBezTo>
                    <a:pt x="1396833" y="4577630"/>
                    <a:pt x="1382545" y="4545340"/>
                    <a:pt x="1365972" y="4521814"/>
                  </a:cubicBezTo>
                  <a:cubicBezTo>
                    <a:pt x="1331587" y="4471236"/>
                    <a:pt x="1295582" y="4555628"/>
                    <a:pt x="1256910" y="4522385"/>
                  </a:cubicBezTo>
                  <a:close/>
                  <a:moveTo>
                    <a:pt x="2231508" y="1437238"/>
                  </a:moveTo>
                  <a:cubicBezTo>
                    <a:pt x="2300565" y="1403424"/>
                    <a:pt x="2332855" y="1350751"/>
                    <a:pt x="2324949" y="1289981"/>
                  </a:cubicBezTo>
                  <a:cubicBezTo>
                    <a:pt x="2320091" y="1253024"/>
                    <a:pt x="2300184" y="1229593"/>
                    <a:pt x="2259226" y="1230831"/>
                  </a:cubicBezTo>
                  <a:cubicBezTo>
                    <a:pt x="2218269" y="1232069"/>
                    <a:pt x="2189789" y="1254072"/>
                    <a:pt x="2195218" y="1293220"/>
                  </a:cubicBezTo>
                  <a:cubicBezTo>
                    <a:pt x="2201981" y="1341416"/>
                    <a:pt x="2218650" y="1388184"/>
                    <a:pt x="2231508" y="1437238"/>
                  </a:cubicBezTo>
                  <a:close/>
                  <a:moveTo>
                    <a:pt x="2193408" y="1220258"/>
                  </a:moveTo>
                  <a:lnTo>
                    <a:pt x="2201409" y="1219782"/>
                  </a:lnTo>
                  <a:lnTo>
                    <a:pt x="2201409" y="847450"/>
                  </a:lnTo>
                  <a:lnTo>
                    <a:pt x="2119399" y="863166"/>
                  </a:lnTo>
                  <a:cubicBezTo>
                    <a:pt x="2144641" y="984705"/>
                    <a:pt x="2169024" y="1102529"/>
                    <a:pt x="2193408" y="1220258"/>
                  </a:cubicBezTo>
                  <a:close/>
                  <a:moveTo>
                    <a:pt x="1222621" y="1102053"/>
                  </a:moveTo>
                  <a:lnTo>
                    <a:pt x="1222621" y="978228"/>
                  </a:lnTo>
                  <a:lnTo>
                    <a:pt x="1082603" y="978228"/>
                  </a:lnTo>
                  <a:lnTo>
                    <a:pt x="1082603" y="1102053"/>
                  </a:lnTo>
                  <a:close/>
                  <a:moveTo>
                    <a:pt x="2276943" y="836877"/>
                  </a:moveTo>
                  <a:lnTo>
                    <a:pt x="2258559" y="826876"/>
                  </a:lnTo>
                  <a:cubicBezTo>
                    <a:pt x="2248368" y="836401"/>
                    <a:pt x="2229413" y="846402"/>
                    <a:pt x="2229318" y="856403"/>
                  </a:cubicBezTo>
                  <a:cubicBezTo>
                    <a:pt x="2227794" y="966798"/>
                    <a:pt x="2228746" y="1077288"/>
                    <a:pt x="2230556" y="1187683"/>
                  </a:cubicBezTo>
                  <a:cubicBezTo>
                    <a:pt x="2233099" y="1196950"/>
                    <a:pt x="2240338" y="1204190"/>
                    <a:pt x="2249606" y="1206733"/>
                  </a:cubicBezTo>
                  <a:cubicBezTo>
                    <a:pt x="2259293" y="1204847"/>
                    <a:pt x="2267656" y="1198779"/>
                    <a:pt x="2272466" y="1190159"/>
                  </a:cubicBezTo>
                  <a:cubicBezTo>
                    <a:pt x="2276276" y="1181482"/>
                    <a:pt x="2277819" y="1171976"/>
                    <a:pt x="2276943" y="1162537"/>
                  </a:cubicBezTo>
                  <a:cubicBezTo>
                    <a:pt x="2277066" y="1054018"/>
                    <a:pt x="2277066" y="945462"/>
                    <a:pt x="2276943" y="836877"/>
                  </a:cubicBezTo>
                  <a:close/>
                  <a:moveTo>
                    <a:pt x="880768" y="977656"/>
                  </a:moveTo>
                  <a:cubicBezTo>
                    <a:pt x="855813" y="975180"/>
                    <a:pt x="830762" y="969655"/>
                    <a:pt x="806283" y="971560"/>
                  </a:cubicBezTo>
                  <a:cubicBezTo>
                    <a:pt x="792757" y="972608"/>
                    <a:pt x="771135" y="984229"/>
                    <a:pt x="768849" y="994611"/>
                  </a:cubicBezTo>
                  <a:cubicBezTo>
                    <a:pt x="762820" y="1029225"/>
                    <a:pt x="759410" y="1064258"/>
                    <a:pt x="758658" y="1099386"/>
                  </a:cubicBezTo>
                  <a:cubicBezTo>
                    <a:pt x="763963" y="1102253"/>
                    <a:pt x="769869" y="1103815"/>
                    <a:pt x="775898" y="1103958"/>
                  </a:cubicBezTo>
                  <a:cubicBezTo>
                    <a:pt x="810093" y="1103958"/>
                    <a:pt x="844287" y="1103958"/>
                    <a:pt x="880673" y="1103958"/>
                  </a:cubicBezTo>
                  <a:close/>
                  <a:moveTo>
                    <a:pt x="1610574" y="1060524"/>
                  </a:moveTo>
                  <a:cubicBezTo>
                    <a:pt x="1658199" y="1045951"/>
                    <a:pt x="1698871" y="1034235"/>
                    <a:pt x="1738780" y="1021091"/>
                  </a:cubicBezTo>
                  <a:cubicBezTo>
                    <a:pt x="1760783" y="1013756"/>
                    <a:pt x="1772879" y="1000231"/>
                    <a:pt x="1762783" y="974323"/>
                  </a:cubicBezTo>
                  <a:cubicBezTo>
                    <a:pt x="1754687" y="953749"/>
                    <a:pt x="1752115" y="930603"/>
                    <a:pt x="1720302" y="935270"/>
                  </a:cubicBezTo>
                  <a:cubicBezTo>
                    <a:pt x="1678868" y="941366"/>
                    <a:pt x="1637148" y="945367"/>
                    <a:pt x="1592190" y="950701"/>
                  </a:cubicBezTo>
                  <a:cubicBezTo>
                    <a:pt x="1598477" y="987086"/>
                    <a:pt x="1603906" y="1019281"/>
                    <a:pt x="1610764" y="1060524"/>
                  </a:cubicBezTo>
                  <a:close/>
                  <a:moveTo>
                    <a:pt x="2334474" y="812874"/>
                  </a:moveTo>
                  <a:lnTo>
                    <a:pt x="2311804" y="806111"/>
                  </a:lnTo>
                  <a:cubicBezTo>
                    <a:pt x="2305708" y="825161"/>
                    <a:pt x="2294564" y="843640"/>
                    <a:pt x="2294374" y="862404"/>
                  </a:cubicBezTo>
                  <a:cubicBezTo>
                    <a:pt x="2293135" y="974513"/>
                    <a:pt x="2294374" y="1086527"/>
                    <a:pt x="2295231" y="1198636"/>
                  </a:cubicBezTo>
                  <a:cubicBezTo>
                    <a:pt x="2295231" y="1205018"/>
                    <a:pt x="2300755" y="1211400"/>
                    <a:pt x="2303613" y="1217686"/>
                  </a:cubicBezTo>
                  <a:lnTo>
                    <a:pt x="2320186" y="1217020"/>
                  </a:lnTo>
                  <a:cubicBezTo>
                    <a:pt x="2345618" y="1083670"/>
                    <a:pt x="2329997" y="947843"/>
                    <a:pt x="2335045" y="813064"/>
                  </a:cubicBezTo>
                  <a:close/>
                  <a:moveTo>
                    <a:pt x="1248624" y="1100719"/>
                  </a:moveTo>
                  <a:cubicBezTo>
                    <a:pt x="1271131" y="1101662"/>
                    <a:pt x="1293667" y="1101472"/>
                    <a:pt x="1316156" y="1100148"/>
                  </a:cubicBezTo>
                  <a:cubicBezTo>
                    <a:pt x="1330920" y="1098529"/>
                    <a:pt x="1357114" y="1093385"/>
                    <a:pt x="1357780" y="1087480"/>
                  </a:cubicBezTo>
                  <a:cubicBezTo>
                    <a:pt x="1362638" y="1050427"/>
                    <a:pt x="1362638" y="1012899"/>
                    <a:pt x="1357780" y="975847"/>
                  </a:cubicBezTo>
                  <a:cubicBezTo>
                    <a:pt x="1356923" y="969465"/>
                    <a:pt x="1319680" y="968322"/>
                    <a:pt x="1298535" y="965179"/>
                  </a:cubicBezTo>
                  <a:cubicBezTo>
                    <a:pt x="1259482" y="959273"/>
                    <a:pt x="1244147" y="975847"/>
                    <a:pt x="1248147" y="1015185"/>
                  </a:cubicBezTo>
                  <a:cubicBezTo>
                    <a:pt x="1251291" y="1041664"/>
                    <a:pt x="1249100" y="1068334"/>
                    <a:pt x="1249100" y="1100910"/>
                  </a:cubicBezTo>
                  <a:close/>
                  <a:moveTo>
                    <a:pt x="1440076" y="2244862"/>
                  </a:moveTo>
                  <a:cubicBezTo>
                    <a:pt x="1541327" y="2134372"/>
                    <a:pt x="1685345" y="2119133"/>
                    <a:pt x="1802788" y="2051219"/>
                  </a:cubicBezTo>
                  <a:cubicBezTo>
                    <a:pt x="1792654" y="2045733"/>
                    <a:pt x="1780881" y="2044114"/>
                    <a:pt x="1769641" y="2046647"/>
                  </a:cubicBezTo>
                  <a:cubicBezTo>
                    <a:pt x="1689441" y="2075222"/>
                    <a:pt x="1608669" y="2102559"/>
                    <a:pt x="1530278" y="2135611"/>
                  </a:cubicBezTo>
                  <a:cubicBezTo>
                    <a:pt x="1499226" y="2148660"/>
                    <a:pt x="1471604" y="2172949"/>
                    <a:pt x="1447125" y="2196856"/>
                  </a:cubicBezTo>
                  <a:cubicBezTo>
                    <a:pt x="1438457" y="2206096"/>
                    <a:pt x="1442743" y="2228670"/>
                    <a:pt x="1440553" y="2245053"/>
                  </a:cubicBezTo>
                  <a:close/>
                  <a:moveTo>
                    <a:pt x="1577808" y="742770"/>
                  </a:moveTo>
                  <a:cubicBezTo>
                    <a:pt x="1556186" y="704670"/>
                    <a:pt x="1542756" y="674285"/>
                    <a:pt x="1522658" y="648949"/>
                  </a:cubicBezTo>
                  <a:cubicBezTo>
                    <a:pt x="1507799" y="629899"/>
                    <a:pt x="1484558" y="618278"/>
                    <a:pt x="1464460" y="603324"/>
                  </a:cubicBezTo>
                  <a:cubicBezTo>
                    <a:pt x="1454935" y="627327"/>
                    <a:pt x="1433314" y="653997"/>
                    <a:pt x="1437981" y="674666"/>
                  </a:cubicBezTo>
                  <a:cubicBezTo>
                    <a:pt x="1445791" y="702822"/>
                    <a:pt x="1464841" y="726520"/>
                    <a:pt x="1490654" y="740198"/>
                  </a:cubicBezTo>
                  <a:cubicBezTo>
                    <a:pt x="1516562" y="751723"/>
                    <a:pt x="1550852" y="742960"/>
                    <a:pt x="1578284" y="742960"/>
                  </a:cubicBezTo>
                  <a:close/>
                  <a:moveTo>
                    <a:pt x="2433343" y="3996320"/>
                  </a:moveTo>
                  <a:lnTo>
                    <a:pt x="2452965" y="3981175"/>
                  </a:lnTo>
                  <a:lnTo>
                    <a:pt x="2352476" y="3827441"/>
                  </a:lnTo>
                  <a:lnTo>
                    <a:pt x="2292183" y="3902879"/>
                  </a:lnTo>
                  <a:lnTo>
                    <a:pt x="2396958" y="3996320"/>
                  </a:lnTo>
                  <a:lnTo>
                    <a:pt x="2392195" y="3943075"/>
                  </a:lnTo>
                  <a:close/>
                  <a:moveTo>
                    <a:pt x="1416549" y="2216192"/>
                  </a:moveTo>
                  <a:cubicBezTo>
                    <a:pt x="1383117" y="2142183"/>
                    <a:pt x="1151469" y="2046838"/>
                    <a:pt x="1078412" y="2071603"/>
                  </a:cubicBezTo>
                  <a:close/>
                  <a:moveTo>
                    <a:pt x="2034627" y="877263"/>
                  </a:moveTo>
                  <a:lnTo>
                    <a:pt x="1898610" y="902885"/>
                  </a:lnTo>
                  <a:cubicBezTo>
                    <a:pt x="1920327" y="984038"/>
                    <a:pt x="1940901" y="995659"/>
                    <a:pt x="2021863" y="965083"/>
                  </a:cubicBezTo>
                  <a:cubicBezTo>
                    <a:pt x="2072441" y="945652"/>
                    <a:pt x="2029293" y="910505"/>
                    <a:pt x="2034627" y="877263"/>
                  </a:cubicBezTo>
                  <a:close/>
                  <a:moveTo>
                    <a:pt x="751990" y="966893"/>
                  </a:moveTo>
                  <a:lnTo>
                    <a:pt x="660359" y="966893"/>
                  </a:lnTo>
                  <a:lnTo>
                    <a:pt x="660359" y="1087003"/>
                  </a:lnTo>
                  <a:cubicBezTo>
                    <a:pt x="723225" y="1094052"/>
                    <a:pt x="723130" y="1093957"/>
                    <a:pt x="735131" y="1039378"/>
                  </a:cubicBezTo>
                  <a:cubicBezTo>
                    <a:pt x="739798" y="1017852"/>
                    <a:pt x="745037" y="996706"/>
                    <a:pt x="751990" y="966893"/>
                  </a:cubicBezTo>
                  <a:close/>
                  <a:moveTo>
                    <a:pt x="1772403" y="931365"/>
                  </a:moveTo>
                  <a:cubicBezTo>
                    <a:pt x="1789358" y="1009375"/>
                    <a:pt x="1825553" y="1020614"/>
                    <a:pt x="1898419" y="972799"/>
                  </a:cubicBezTo>
                  <a:cubicBezTo>
                    <a:pt x="1866415" y="898027"/>
                    <a:pt x="1866415" y="898027"/>
                    <a:pt x="1772403" y="931365"/>
                  </a:cubicBezTo>
                  <a:close/>
                  <a:moveTo>
                    <a:pt x="2295612" y="3696472"/>
                  </a:moveTo>
                  <a:cubicBezTo>
                    <a:pt x="2244748" y="3744097"/>
                    <a:pt x="2195028" y="3788770"/>
                    <a:pt x="2148355" y="3836395"/>
                  </a:cubicBezTo>
                  <a:cubicBezTo>
                    <a:pt x="2140926" y="3843920"/>
                    <a:pt x="2147307" y="3864970"/>
                    <a:pt x="2147307" y="3887544"/>
                  </a:cubicBezTo>
                  <a:cubicBezTo>
                    <a:pt x="2249225" y="3817535"/>
                    <a:pt x="2312185" y="3732763"/>
                    <a:pt x="2295612" y="3696472"/>
                  </a:cubicBezTo>
                  <a:close/>
                  <a:moveTo>
                    <a:pt x="1453983" y="2798551"/>
                  </a:moveTo>
                  <a:lnTo>
                    <a:pt x="1463508" y="2798551"/>
                  </a:lnTo>
                  <a:lnTo>
                    <a:pt x="1463508" y="2384880"/>
                  </a:lnTo>
                  <a:lnTo>
                    <a:pt x="1453983" y="2384880"/>
                  </a:lnTo>
                  <a:close/>
                  <a:moveTo>
                    <a:pt x="41425" y="2241052"/>
                  </a:moveTo>
                  <a:lnTo>
                    <a:pt x="179538" y="2165519"/>
                  </a:lnTo>
                  <a:lnTo>
                    <a:pt x="181633" y="2152184"/>
                  </a:lnTo>
                  <a:cubicBezTo>
                    <a:pt x="167060" y="2150755"/>
                    <a:pt x="151058" y="2144755"/>
                    <a:pt x="138199" y="2148851"/>
                  </a:cubicBezTo>
                  <a:cubicBezTo>
                    <a:pt x="108776" y="2158909"/>
                    <a:pt x="80125" y="2171101"/>
                    <a:pt x="52474" y="2185331"/>
                  </a:cubicBezTo>
                  <a:cubicBezTo>
                    <a:pt x="41044" y="2190951"/>
                    <a:pt x="23899" y="2202000"/>
                    <a:pt x="23899" y="2210096"/>
                  </a:cubicBezTo>
                  <a:cubicBezTo>
                    <a:pt x="23518" y="2222002"/>
                    <a:pt x="37139" y="2234385"/>
                    <a:pt x="41425" y="2241052"/>
                  </a:cubicBezTo>
                  <a:close/>
                  <a:moveTo>
                    <a:pt x="1456745" y="4110143"/>
                  </a:moveTo>
                  <a:lnTo>
                    <a:pt x="1456745" y="4381701"/>
                  </a:lnTo>
                  <a:cubicBezTo>
                    <a:pt x="1483605" y="4328171"/>
                    <a:pt x="1480843" y="4139861"/>
                    <a:pt x="1456745" y="4110048"/>
                  </a:cubicBezTo>
                  <a:close/>
                  <a:moveTo>
                    <a:pt x="476718" y="1967018"/>
                  </a:moveTo>
                  <a:lnTo>
                    <a:pt x="478623" y="1982353"/>
                  </a:lnTo>
                  <a:cubicBezTo>
                    <a:pt x="487576" y="1983211"/>
                    <a:pt x="497673" y="1987116"/>
                    <a:pt x="505293" y="1984354"/>
                  </a:cubicBezTo>
                  <a:cubicBezTo>
                    <a:pt x="546346" y="1969876"/>
                    <a:pt x="587017" y="1954445"/>
                    <a:pt x="626927" y="1937300"/>
                  </a:cubicBezTo>
                  <a:cubicBezTo>
                    <a:pt x="634166" y="1934157"/>
                    <a:pt x="637405" y="1921679"/>
                    <a:pt x="642452" y="1913488"/>
                  </a:cubicBezTo>
                  <a:cubicBezTo>
                    <a:pt x="633594" y="1909963"/>
                    <a:pt x="622546" y="1901105"/>
                    <a:pt x="616354" y="1903963"/>
                  </a:cubicBezTo>
                  <a:cubicBezTo>
                    <a:pt x="569301" y="1923965"/>
                    <a:pt x="523104" y="1945777"/>
                    <a:pt x="476718" y="1967399"/>
                  </a:cubicBezTo>
                  <a:close/>
                  <a:moveTo>
                    <a:pt x="1495893" y="2120561"/>
                  </a:moveTo>
                  <a:lnTo>
                    <a:pt x="1368829" y="2120561"/>
                  </a:lnTo>
                  <a:cubicBezTo>
                    <a:pt x="1422550" y="2192475"/>
                    <a:pt x="1441505" y="2192856"/>
                    <a:pt x="1495893" y="2120942"/>
                  </a:cubicBezTo>
                  <a:close/>
                  <a:moveTo>
                    <a:pt x="2207982" y="4715934"/>
                  </a:moveTo>
                  <a:cubicBezTo>
                    <a:pt x="2175597" y="4744509"/>
                    <a:pt x="2152165" y="4764701"/>
                    <a:pt x="2165596" y="4798991"/>
                  </a:cubicBezTo>
                  <a:cubicBezTo>
                    <a:pt x="2173692" y="4819660"/>
                    <a:pt x="2190170" y="4837091"/>
                    <a:pt x="2207982" y="4863476"/>
                  </a:cubicBezTo>
                  <a:close/>
                  <a:moveTo>
                    <a:pt x="1874607" y="4143195"/>
                  </a:moveTo>
                  <a:cubicBezTo>
                    <a:pt x="1901467" y="4114620"/>
                    <a:pt x="1925565" y="4088998"/>
                    <a:pt x="1949759" y="4063471"/>
                  </a:cubicBezTo>
                  <a:cubicBezTo>
                    <a:pt x="1940234" y="4058518"/>
                    <a:pt x="1927661" y="4047088"/>
                    <a:pt x="1921946" y="4049850"/>
                  </a:cubicBezTo>
                  <a:cubicBezTo>
                    <a:pt x="1898248" y="4061804"/>
                    <a:pt x="1875645" y="4075825"/>
                    <a:pt x="1854413" y="4091760"/>
                  </a:cubicBezTo>
                  <a:cubicBezTo>
                    <a:pt x="1848127" y="4096332"/>
                    <a:pt x="1840888" y="4109762"/>
                    <a:pt x="1843174" y="4113858"/>
                  </a:cubicBezTo>
                  <a:cubicBezTo>
                    <a:pt x="1848699" y="4123954"/>
                    <a:pt x="1859843" y="4130527"/>
                    <a:pt x="1874512" y="4143576"/>
                  </a:cubicBezTo>
                  <a:close/>
                  <a:moveTo>
                    <a:pt x="1467032" y="3774577"/>
                  </a:moveTo>
                  <a:lnTo>
                    <a:pt x="1457507" y="3776101"/>
                  </a:lnTo>
                  <a:lnTo>
                    <a:pt x="1457507" y="3994224"/>
                  </a:lnTo>
                  <a:lnTo>
                    <a:pt x="1467032" y="3993652"/>
                  </a:lnTo>
                  <a:close/>
                  <a:moveTo>
                    <a:pt x="2111779" y="966417"/>
                  </a:moveTo>
                  <a:lnTo>
                    <a:pt x="2118828" y="955844"/>
                  </a:lnTo>
                  <a:lnTo>
                    <a:pt x="2087681" y="868024"/>
                  </a:lnTo>
                  <a:cubicBezTo>
                    <a:pt x="2033389" y="887931"/>
                    <a:pt x="2078156" y="921268"/>
                    <a:pt x="2071393" y="945748"/>
                  </a:cubicBezTo>
                  <a:cubicBezTo>
                    <a:pt x="2070631" y="948986"/>
                    <a:pt x="2097682" y="959464"/>
                    <a:pt x="2111779" y="966512"/>
                  </a:cubicBezTo>
                  <a:close/>
                  <a:moveTo>
                    <a:pt x="1389594" y="4487047"/>
                  </a:moveTo>
                  <a:lnTo>
                    <a:pt x="1406358" y="4481904"/>
                  </a:lnTo>
                  <a:cubicBezTo>
                    <a:pt x="1406358" y="4460378"/>
                    <a:pt x="1409786" y="4437994"/>
                    <a:pt x="1404834" y="4417610"/>
                  </a:cubicBezTo>
                  <a:cubicBezTo>
                    <a:pt x="1402453" y="4408085"/>
                    <a:pt x="1384069" y="4401989"/>
                    <a:pt x="1372829" y="4394369"/>
                  </a:cubicBezTo>
                  <a:cubicBezTo>
                    <a:pt x="1367877" y="4405418"/>
                    <a:pt x="1356542" y="4418563"/>
                    <a:pt x="1359209" y="4427135"/>
                  </a:cubicBezTo>
                  <a:cubicBezTo>
                    <a:pt x="1367505" y="4448014"/>
                    <a:pt x="1377678" y="4468093"/>
                    <a:pt x="1389594" y="4487143"/>
                  </a:cubicBezTo>
                  <a:close/>
                  <a:moveTo>
                    <a:pt x="671218" y="1112340"/>
                  </a:moveTo>
                  <a:lnTo>
                    <a:pt x="660550" y="1113292"/>
                  </a:lnTo>
                  <a:lnTo>
                    <a:pt x="660550" y="1298649"/>
                  </a:lnTo>
                  <a:lnTo>
                    <a:pt x="671218" y="1298649"/>
                  </a:lnTo>
                  <a:close/>
                  <a:moveTo>
                    <a:pt x="474146" y="1952635"/>
                  </a:moveTo>
                  <a:cubicBezTo>
                    <a:pt x="471669" y="1925584"/>
                    <a:pt x="469288" y="1898533"/>
                    <a:pt x="465954" y="1860814"/>
                  </a:cubicBezTo>
                  <a:cubicBezTo>
                    <a:pt x="411376" y="1913392"/>
                    <a:pt x="412043" y="1923870"/>
                    <a:pt x="474432" y="1952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393AAAD7-6BC1-4C66-9839-965C07595782}"/>
                </a:ext>
              </a:extLst>
            </p:cNvPr>
            <p:cNvSpPr/>
            <p:nvPr/>
          </p:nvSpPr>
          <p:spPr>
            <a:xfrm>
              <a:off x="3766661" y="3562215"/>
              <a:ext cx="116656" cy="125387"/>
            </a:xfrm>
            <a:custGeom>
              <a:avLst/>
              <a:gdLst>
                <a:gd name="connsiteX0" fmla="*/ 721 w 116656"/>
                <a:gd name="connsiteY0" fmla="*/ 4456 h 125387"/>
                <a:gd name="connsiteX1" fmla="*/ 24058 w 116656"/>
                <a:gd name="connsiteY1" fmla="*/ 455 h 125387"/>
                <a:gd name="connsiteX2" fmla="*/ 52061 w 116656"/>
                <a:gd name="connsiteY2" fmla="*/ 60177 h 125387"/>
                <a:gd name="connsiteX3" fmla="*/ 83018 w 116656"/>
                <a:gd name="connsiteY3" fmla="*/ 107040 h 125387"/>
                <a:gd name="connsiteX4" fmla="*/ 102068 w 116656"/>
                <a:gd name="connsiteY4" fmla="*/ 98658 h 125387"/>
                <a:gd name="connsiteX5" fmla="*/ 76635 w 116656"/>
                <a:gd name="connsiteY5" fmla="*/ 6742 h 125387"/>
                <a:gd name="connsiteX6" fmla="*/ 86160 w 116656"/>
                <a:gd name="connsiteY6" fmla="*/ 3980 h 125387"/>
                <a:gd name="connsiteX7" fmla="*/ 116545 w 116656"/>
                <a:gd name="connsiteY7" fmla="*/ 71321 h 125387"/>
                <a:gd name="connsiteX8" fmla="*/ 107687 w 116656"/>
                <a:gd name="connsiteY8" fmla="*/ 125233 h 125387"/>
                <a:gd name="connsiteX9" fmla="*/ 45679 w 116656"/>
                <a:gd name="connsiteY9" fmla="*/ 106754 h 125387"/>
                <a:gd name="connsiteX10" fmla="*/ 2150 w 116656"/>
                <a:gd name="connsiteY10" fmla="*/ 9219 h 125387"/>
                <a:gd name="connsiteX11" fmla="*/ 721 w 116656"/>
                <a:gd name="connsiteY11" fmla="*/ 4456 h 12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656" h="125387">
                  <a:moveTo>
                    <a:pt x="721" y="4456"/>
                  </a:moveTo>
                  <a:cubicBezTo>
                    <a:pt x="8817" y="2932"/>
                    <a:pt x="22915" y="-1830"/>
                    <a:pt x="24058" y="455"/>
                  </a:cubicBezTo>
                  <a:cubicBezTo>
                    <a:pt x="34630" y="19505"/>
                    <a:pt x="41774" y="40841"/>
                    <a:pt x="52061" y="60177"/>
                  </a:cubicBezTo>
                  <a:cubicBezTo>
                    <a:pt x="60920" y="76655"/>
                    <a:pt x="72635" y="91514"/>
                    <a:pt x="83018" y="107040"/>
                  </a:cubicBezTo>
                  <a:lnTo>
                    <a:pt x="102068" y="98658"/>
                  </a:lnTo>
                  <a:lnTo>
                    <a:pt x="76635" y="6742"/>
                  </a:lnTo>
                  <a:lnTo>
                    <a:pt x="86160" y="3980"/>
                  </a:lnTo>
                  <a:cubicBezTo>
                    <a:pt x="96734" y="26268"/>
                    <a:pt x="111307" y="47795"/>
                    <a:pt x="116545" y="71321"/>
                  </a:cubicBezTo>
                  <a:cubicBezTo>
                    <a:pt x="120165" y="87800"/>
                    <a:pt x="111021" y="107136"/>
                    <a:pt x="107687" y="125233"/>
                  </a:cubicBezTo>
                  <a:cubicBezTo>
                    <a:pt x="86351" y="119518"/>
                    <a:pt x="55681" y="120566"/>
                    <a:pt x="45679" y="106754"/>
                  </a:cubicBezTo>
                  <a:cubicBezTo>
                    <a:pt x="25296" y="78179"/>
                    <a:pt x="16057" y="42270"/>
                    <a:pt x="2150" y="9219"/>
                  </a:cubicBezTo>
                  <a:cubicBezTo>
                    <a:pt x="1388" y="7599"/>
                    <a:pt x="721" y="6075"/>
                    <a:pt x="721" y="4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8D73A3D-5D34-48E8-8C9E-8699507C9FDB}"/>
                </a:ext>
              </a:extLst>
            </p:cNvPr>
            <p:cNvSpPr/>
            <p:nvPr/>
          </p:nvSpPr>
          <p:spPr>
            <a:xfrm>
              <a:off x="7403401" y="5145224"/>
              <a:ext cx="119348" cy="92668"/>
            </a:xfrm>
            <a:custGeom>
              <a:avLst/>
              <a:gdLst>
                <a:gd name="connsiteX0" fmla="*/ 721 w 119348"/>
                <a:gd name="connsiteY0" fmla="*/ 92513 h 92668"/>
                <a:gd name="connsiteX1" fmla="*/ 5770 w 119348"/>
                <a:gd name="connsiteY1" fmla="*/ 6788 h 92668"/>
                <a:gd name="connsiteX2" fmla="*/ 120070 w 119348"/>
                <a:gd name="connsiteY2" fmla="*/ 60986 h 9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348" h="92668">
                  <a:moveTo>
                    <a:pt x="721" y="92513"/>
                  </a:moveTo>
                  <a:cubicBezTo>
                    <a:pt x="2912" y="54413"/>
                    <a:pt x="4341" y="30125"/>
                    <a:pt x="5770" y="6788"/>
                  </a:cubicBezTo>
                  <a:cubicBezTo>
                    <a:pt x="65777" y="-6547"/>
                    <a:pt x="65777" y="-6547"/>
                    <a:pt x="120070" y="609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ED34FE16-6254-4E66-AEFF-D2AA43CF0C97}"/>
                </a:ext>
              </a:extLst>
            </p:cNvPr>
            <p:cNvSpPr/>
            <p:nvPr/>
          </p:nvSpPr>
          <p:spPr>
            <a:xfrm>
              <a:off x="8193119" y="4709198"/>
              <a:ext cx="102870" cy="88221"/>
            </a:xfrm>
            <a:custGeom>
              <a:avLst/>
              <a:gdLst>
                <a:gd name="connsiteX0" fmla="*/ 103591 w 102870"/>
                <a:gd name="connsiteY0" fmla="*/ 50289 h 88221"/>
                <a:gd name="connsiteX1" fmla="*/ 721 w 102870"/>
                <a:gd name="connsiteY1" fmla="*/ 78864 h 88221"/>
                <a:gd name="connsiteX2" fmla="*/ 10246 w 102870"/>
                <a:gd name="connsiteY2" fmla="*/ 2664 h 88221"/>
                <a:gd name="connsiteX3" fmla="*/ 103591 w 102870"/>
                <a:gd name="connsiteY3" fmla="*/ 50289 h 8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88221">
                  <a:moveTo>
                    <a:pt x="103591" y="50289"/>
                  </a:moveTo>
                  <a:cubicBezTo>
                    <a:pt x="82637" y="105439"/>
                    <a:pt x="41203" y="86008"/>
                    <a:pt x="721" y="78864"/>
                  </a:cubicBezTo>
                  <a:cubicBezTo>
                    <a:pt x="3769" y="54671"/>
                    <a:pt x="7103" y="28096"/>
                    <a:pt x="10246" y="2664"/>
                  </a:cubicBezTo>
                  <a:cubicBezTo>
                    <a:pt x="57109" y="-3908"/>
                    <a:pt x="94924" y="-2955"/>
                    <a:pt x="103591" y="50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ECEE7CA8-E631-4169-BEDA-6E9A56C13602}"/>
                </a:ext>
              </a:extLst>
            </p:cNvPr>
            <p:cNvSpPr/>
            <p:nvPr/>
          </p:nvSpPr>
          <p:spPr>
            <a:xfrm>
              <a:off x="7277204" y="4556283"/>
              <a:ext cx="52854" cy="74866"/>
            </a:xfrm>
            <a:custGeom>
              <a:avLst/>
              <a:gdLst>
                <a:gd name="connsiteX0" fmla="*/ 46146 w 52854"/>
                <a:gd name="connsiteY0" fmla="*/ 74712 h 74866"/>
                <a:gd name="connsiteX1" fmla="*/ 8046 w 52854"/>
                <a:gd name="connsiteY1" fmla="*/ 49375 h 74866"/>
                <a:gd name="connsiteX2" fmla="*/ 4141 w 52854"/>
                <a:gd name="connsiteY2" fmla="*/ 9370 h 74866"/>
                <a:gd name="connsiteX3" fmla="*/ 49004 w 52854"/>
                <a:gd name="connsiteY3" fmla="*/ -155 h 74866"/>
                <a:gd name="connsiteX4" fmla="*/ 53576 w 52854"/>
                <a:gd name="connsiteY4" fmla="*/ 41755 h 74866"/>
                <a:gd name="connsiteX5" fmla="*/ 46146 w 52854"/>
                <a:gd name="connsiteY5" fmla="*/ 74712 h 7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54" h="74866">
                  <a:moveTo>
                    <a:pt x="46146" y="74712"/>
                  </a:moveTo>
                  <a:cubicBezTo>
                    <a:pt x="35669" y="68139"/>
                    <a:pt x="17571" y="61948"/>
                    <a:pt x="8046" y="49375"/>
                  </a:cubicBezTo>
                  <a:cubicBezTo>
                    <a:pt x="712" y="39850"/>
                    <a:pt x="-2050" y="14514"/>
                    <a:pt x="4141" y="9370"/>
                  </a:cubicBezTo>
                  <a:cubicBezTo>
                    <a:pt x="14524" y="702"/>
                    <a:pt x="33574" y="2512"/>
                    <a:pt x="49004" y="-155"/>
                  </a:cubicBezTo>
                  <a:cubicBezTo>
                    <a:pt x="51376" y="13714"/>
                    <a:pt x="52909" y="27706"/>
                    <a:pt x="53576" y="41755"/>
                  </a:cubicBezTo>
                  <a:cubicBezTo>
                    <a:pt x="52271" y="52976"/>
                    <a:pt x="49785" y="64024"/>
                    <a:pt x="46146" y="747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472AE700-71B5-4266-BF6B-ED233FED8DBA}"/>
                </a:ext>
              </a:extLst>
            </p:cNvPr>
            <p:cNvSpPr/>
            <p:nvPr/>
          </p:nvSpPr>
          <p:spPr>
            <a:xfrm>
              <a:off x="6422526" y="5119877"/>
              <a:ext cx="60050" cy="75634"/>
            </a:xfrm>
            <a:custGeom>
              <a:avLst/>
              <a:gdLst>
                <a:gd name="connsiteX0" fmla="*/ 44146 w 60050"/>
                <a:gd name="connsiteY0" fmla="*/ 71187 h 75634"/>
                <a:gd name="connsiteX1" fmla="*/ 807 w 60050"/>
                <a:gd name="connsiteY1" fmla="*/ 40803 h 75634"/>
                <a:gd name="connsiteX2" fmla="*/ 28430 w 60050"/>
                <a:gd name="connsiteY2" fmla="*/ -155 h 75634"/>
                <a:gd name="connsiteX3" fmla="*/ 60720 w 60050"/>
                <a:gd name="connsiteY3" fmla="*/ 26230 h 75634"/>
                <a:gd name="connsiteX4" fmla="*/ 42908 w 60050"/>
                <a:gd name="connsiteY4" fmla="*/ 72235 h 7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50" h="75634">
                  <a:moveTo>
                    <a:pt x="44146" y="71187"/>
                  </a:moveTo>
                  <a:cubicBezTo>
                    <a:pt x="12332" y="86142"/>
                    <a:pt x="2903" y="58614"/>
                    <a:pt x="807" y="40803"/>
                  </a:cubicBezTo>
                  <a:cubicBezTo>
                    <a:pt x="-717" y="28420"/>
                    <a:pt x="18429" y="13561"/>
                    <a:pt x="28430" y="-155"/>
                  </a:cubicBezTo>
                  <a:cubicBezTo>
                    <a:pt x="39860" y="8608"/>
                    <a:pt x="60053" y="16800"/>
                    <a:pt x="60720" y="26230"/>
                  </a:cubicBezTo>
                  <a:cubicBezTo>
                    <a:pt x="61672" y="41184"/>
                    <a:pt x="49480" y="56900"/>
                    <a:pt x="42908" y="72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63D1B98-CBAB-4475-8AA9-3B011745188D}"/>
                </a:ext>
              </a:extLst>
            </p:cNvPr>
            <p:cNvSpPr/>
            <p:nvPr/>
          </p:nvSpPr>
          <p:spPr>
            <a:xfrm>
              <a:off x="8124719" y="4023215"/>
              <a:ext cx="64341" cy="68629"/>
            </a:xfrm>
            <a:custGeom>
              <a:avLst/>
              <a:gdLst>
                <a:gd name="connsiteX0" fmla="*/ 31498 w 64341"/>
                <a:gd name="connsiteY0" fmla="*/ 68475 h 68629"/>
                <a:gd name="connsiteX1" fmla="*/ 11781 w 64341"/>
                <a:gd name="connsiteY1" fmla="*/ 6848 h 68629"/>
                <a:gd name="connsiteX2" fmla="*/ 51500 w 64341"/>
                <a:gd name="connsiteY2" fmla="*/ 3514 h 68629"/>
                <a:gd name="connsiteX3" fmla="*/ 31498 w 64341"/>
                <a:gd name="connsiteY3" fmla="*/ 68475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41" h="68629">
                  <a:moveTo>
                    <a:pt x="31498" y="68475"/>
                  </a:moveTo>
                  <a:cubicBezTo>
                    <a:pt x="5018" y="51615"/>
                    <a:pt x="-11365" y="32565"/>
                    <a:pt x="11781" y="6848"/>
                  </a:cubicBezTo>
                  <a:cubicBezTo>
                    <a:pt x="18639" y="-677"/>
                    <a:pt x="44452" y="-2677"/>
                    <a:pt x="51500" y="3514"/>
                  </a:cubicBezTo>
                  <a:cubicBezTo>
                    <a:pt x="83885" y="32756"/>
                    <a:pt x="50548" y="47615"/>
                    <a:pt x="31498" y="68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69C1F38F-8985-4954-8E9B-DF74F2DE85D4}"/>
                </a:ext>
              </a:extLst>
            </p:cNvPr>
            <p:cNvSpPr/>
            <p:nvPr/>
          </p:nvSpPr>
          <p:spPr>
            <a:xfrm>
              <a:off x="6873811" y="2276570"/>
              <a:ext cx="920972" cy="190232"/>
            </a:xfrm>
            <a:custGeom>
              <a:avLst/>
              <a:gdLst>
                <a:gd name="connsiteX0" fmla="*/ 914645 w 920972"/>
                <a:gd name="connsiteY0" fmla="*/ 39850 h 190232"/>
                <a:gd name="connsiteX1" fmla="*/ 878546 w 920972"/>
                <a:gd name="connsiteY1" fmla="*/ 33945 h 190232"/>
                <a:gd name="connsiteX2" fmla="*/ 888071 w 920972"/>
                <a:gd name="connsiteY2" fmla="*/ 43470 h 190232"/>
                <a:gd name="connsiteX3" fmla="*/ 830063 w 920972"/>
                <a:gd name="connsiteY3" fmla="*/ 84904 h 190232"/>
                <a:gd name="connsiteX4" fmla="*/ 550409 w 920972"/>
                <a:gd name="connsiteY4" fmla="*/ 187583 h 190232"/>
                <a:gd name="connsiteX5" fmla="*/ 261897 w 920972"/>
                <a:gd name="connsiteY5" fmla="*/ 182249 h 190232"/>
                <a:gd name="connsiteX6" fmla="*/ 95114 w 920972"/>
                <a:gd name="connsiteY6" fmla="*/ 134624 h 190232"/>
                <a:gd name="connsiteX7" fmla="*/ 721 w 920972"/>
                <a:gd name="connsiteY7" fmla="*/ 118717 h 190232"/>
                <a:gd name="connsiteX8" fmla="*/ 48346 w 920972"/>
                <a:gd name="connsiteY8" fmla="*/ 59472 h 190232"/>
                <a:gd name="connsiteX9" fmla="*/ 200746 w 920972"/>
                <a:gd name="connsiteY9" fmla="*/ 154722 h 190232"/>
                <a:gd name="connsiteX10" fmla="*/ 701095 w 920972"/>
                <a:gd name="connsiteY10" fmla="*/ 134910 h 190232"/>
                <a:gd name="connsiteX11" fmla="*/ 840160 w 920972"/>
                <a:gd name="connsiteY11" fmla="*/ 48613 h 190232"/>
                <a:gd name="connsiteX12" fmla="*/ 860543 w 920972"/>
                <a:gd name="connsiteY12" fmla="*/ -155 h 190232"/>
                <a:gd name="connsiteX13" fmla="*/ 921694 w 920972"/>
                <a:gd name="connsiteY13" fmla="*/ 30992 h 19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0972" h="190232">
                  <a:moveTo>
                    <a:pt x="914645" y="39850"/>
                  </a:moveTo>
                  <a:lnTo>
                    <a:pt x="878546" y="33945"/>
                  </a:lnTo>
                  <a:lnTo>
                    <a:pt x="888071" y="43470"/>
                  </a:lnTo>
                  <a:cubicBezTo>
                    <a:pt x="869021" y="57186"/>
                    <a:pt x="848637" y="70140"/>
                    <a:pt x="830063" y="84904"/>
                  </a:cubicBezTo>
                  <a:cubicBezTo>
                    <a:pt x="750387" y="148435"/>
                    <a:pt x="652270" y="184459"/>
                    <a:pt x="550409" y="187583"/>
                  </a:cubicBezTo>
                  <a:cubicBezTo>
                    <a:pt x="454226" y="192193"/>
                    <a:pt x="357842" y="190412"/>
                    <a:pt x="261897" y="182249"/>
                  </a:cubicBezTo>
                  <a:cubicBezTo>
                    <a:pt x="205223" y="177010"/>
                    <a:pt x="149978" y="152912"/>
                    <a:pt x="95114" y="134624"/>
                  </a:cubicBezTo>
                  <a:cubicBezTo>
                    <a:pt x="64729" y="124337"/>
                    <a:pt x="39679" y="87856"/>
                    <a:pt x="721" y="118717"/>
                  </a:cubicBezTo>
                  <a:lnTo>
                    <a:pt x="48346" y="59472"/>
                  </a:lnTo>
                  <a:cubicBezTo>
                    <a:pt x="71683" y="135672"/>
                    <a:pt x="143596" y="142911"/>
                    <a:pt x="200746" y="154722"/>
                  </a:cubicBezTo>
                  <a:cubicBezTo>
                    <a:pt x="367815" y="189107"/>
                    <a:pt x="537551" y="195489"/>
                    <a:pt x="701095" y="134910"/>
                  </a:cubicBezTo>
                  <a:cubicBezTo>
                    <a:pt x="751387" y="115860"/>
                    <a:pt x="795678" y="80236"/>
                    <a:pt x="840160" y="48613"/>
                  </a:cubicBezTo>
                  <a:cubicBezTo>
                    <a:pt x="851590" y="40422"/>
                    <a:pt x="853209" y="18514"/>
                    <a:pt x="860543" y="-155"/>
                  </a:cubicBezTo>
                  <a:lnTo>
                    <a:pt x="921694" y="309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A3929FF3-9ED8-46DA-85A1-E48CB44A646B}"/>
                </a:ext>
              </a:extLst>
            </p:cNvPr>
            <p:cNvSpPr/>
            <p:nvPr/>
          </p:nvSpPr>
          <p:spPr>
            <a:xfrm>
              <a:off x="7655909" y="1947767"/>
              <a:ext cx="84160" cy="119538"/>
            </a:xfrm>
            <a:custGeom>
              <a:avLst/>
              <a:gdLst>
                <a:gd name="connsiteX0" fmla="*/ 721 w 84160"/>
                <a:gd name="connsiteY0" fmla="*/ 59567 h 119538"/>
                <a:gd name="connsiteX1" fmla="*/ 56157 w 84160"/>
                <a:gd name="connsiteY1" fmla="*/ -155 h 119538"/>
                <a:gd name="connsiteX2" fmla="*/ 84732 w 84160"/>
                <a:gd name="connsiteY2" fmla="*/ 55852 h 119538"/>
                <a:gd name="connsiteX3" fmla="*/ 48251 w 84160"/>
                <a:gd name="connsiteY3" fmla="*/ 119384 h 11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60" h="119538">
                  <a:moveTo>
                    <a:pt x="721" y="59567"/>
                  </a:moveTo>
                  <a:lnTo>
                    <a:pt x="56157" y="-155"/>
                  </a:lnTo>
                  <a:cubicBezTo>
                    <a:pt x="66444" y="18895"/>
                    <a:pt x="86827" y="38612"/>
                    <a:pt x="84732" y="55852"/>
                  </a:cubicBezTo>
                  <a:cubicBezTo>
                    <a:pt x="81874" y="78236"/>
                    <a:pt x="61205" y="98334"/>
                    <a:pt x="48251" y="119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B95E49AA-B086-4068-B787-348349FB4A70}"/>
                </a:ext>
              </a:extLst>
            </p:cNvPr>
            <p:cNvSpPr/>
            <p:nvPr/>
          </p:nvSpPr>
          <p:spPr>
            <a:xfrm>
              <a:off x="6943820" y="1997487"/>
              <a:ext cx="84581" cy="108584"/>
            </a:xfrm>
            <a:custGeom>
              <a:avLst/>
              <a:gdLst>
                <a:gd name="connsiteX0" fmla="*/ 85303 w 84581"/>
                <a:gd name="connsiteY0" fmla="*/ 60805 h 108584"/>
                <a:gd name="connsiteX1" fmla="*/ 39678 w 84581"/>
                <a:gd name="connsiteY1" fmla="*/ 108430 h 108584"/>
                <a:gd name="connsiteX2" fmla="*/ 911 w 84581"/>
                <a:gd name="connsiteY2" fmla="*/ 39565 h 108584"/>
                <a:gd name="connsiteX3" fmla="*/ 34535 w 84581"/>
                <a:gd name="connsiteY3" fmla="*/ -15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81" h="108584">
                  <a:moveTo>
                    <a:pt x="85303" y="60805"/>
                  </a:moveTo>
                  <a:lnTo>
                    <a:pt x="39678" y="108430"/>
                  </a:lnTo>
                  <a:cubicBezTo>
                    <a:pt x="25962" y="85666"/>
                    <a:pt x="7579" y="64234"/>
                    <a:pt x="911" y="39565"/>
                  </a:cubicBezTo>
                  <a:cubicBezTo>
                    <a:pt x="-1660" y="30040"/>
                    <a:pt x="22533" y="13275"/>
                    <a:pt x="34535" y="-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140AFA32-20C5-4C7C-8DEE-78E0E06AC0C2}"/>
                </a:ext>
              </a:extLst>
            </p:cNvPr>
            <p:cNvSpPr/>
            <p:nvPr/>
          </p:nvSpPr>
          <p:spPr>
            <a:xfrm>
              <a:off x="7244143" y="2198846"/>
              <a:ext cx="196786" cy="67989"/>
            </a:xfrm>
            <a:custGeom>
              <a:avLst/>
              <a:gdLst>
                <a:gd name="connsiteX0" fmla="*/ 721 w 196786"/>
                <a:gd name="connsiteY0" fmla="*/ 22324 h 67989"/>
                <a:gd name="connsiteX1" fmla="*/ 197508 w 196786"/>
                <a:gd name="connsiteY1" fmla="*/ -155 h 67989"/>
                <a:gd name="connsiteX2" fmla="*/ 100353 w 196786"/>
                <a:gd name="connsiteY2" fmla="*/ 67663 h 67989"/>
                <a:gd name="connsiteX3" fmla="*/ 721 w 196786"/>
                <a:gd name="connsiteY3" fmla="*/ 22324 h 6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786" h="67989">
                  <a:moveTo>
                    <a:pt x="721" y="22324"/>
                  </a:moveTo>
                  <a:cubicBezTo>
                    <a:pt x="78255" y="62424"/>
                    <a:pt x="118546" y="58710"/>
                    <a:pt x="197508" y="-155"/>
                  </a:cubicBezTo>
                  <a:cubicBezTo>
                    <a:pt x="188459" y="38612"/>
                    <a:pt x="152836" y="65568"/>
                    <a:pt x="100353" y="67663"/>
                  </a:cubicBezTo>
                  <a:cubicBezTo>
                    <a:pt x="60348" y="68997"/>
                    <a:pt x="21010" y="63377"/>
                    <a:pt x="721" y="22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18D2EC84-5979-462B-8CF6-C5589F3D53E9}"/>
                </a:ext>
              </a:extLst>
            </p:cNvPr>
            <p:cNvSpPr/>
            <p:nvPr/>
          </p:nvSpPr>
          <p:spPr>
            <a:xfrm>
              <a:off x="4497895" y="2222944"/>
              <a:ext cx="593692" cy="217749"/>
            </a:xfrm>
            <a:custGeom>
              <a:avLst/>
              <a:gdLst>
                <a:gd name="connsiteX0" fmla="*/ 721 w 593692"/>
                <a:gd name="connsiteY0" fmla="*/ 89856 h 217749"/>
                <a:gd name="connsiteX1" fmla="*/ 73683 w 593692"/>
                <a:gd name="connsiteY1" fmla="*/ 51756 h 217749"/>
                <a:gd name="connsiteX2" fmla="*/ 80446 w 593692"/>
                <a:gd name="connsiteY2" fmla="*/ 56328 h 217749"/>
                <a:gd name="connsiteX3" fmla="*/ 57300 w 593692"/>
                <a:gd name="connsiteY3" fmla="*/ 93857 h 217749"/>
                <a:gd name="connsiteX4" fmla="*/ 324000 w 593692"/>
                <a:gd name="connsiteY4" fmla="*/ 193107 h 217749"/>
                <a:gd name="connsiteX5" fmla="*/ 524882 w 593692"/>
                <a:gd name="connsiteY5" fmla="*/ 72045 h 217749"/>
                <a:gd name="connsiteX6" fmla="*/ 529930 w 593692"/>
                <a:gd name="connsiteY6" fmla="*/ -155 h 217749"/>
                <a:gd name="connsiteX7" fmla="*/ 594414 w 593692"/>
                <a:gd name="connsiteY7" fmla="*/ 20991 h 217749"/>
                <a:gd name="connsiteX8" fmla="*/ 534788 w 593692"/>
                <a:gd name="connsiteY8" fmla="*/ 97191 h 217749"/>
                <a:gd name="connsiteX9" fmla="*/ 179601 w 593692"/>
                <a:gd name="connsiteY9" fmla="*/ 197870 h 217749"/>
                <a:gd name="connsiteX10" fmla="*/ 62539 w 593692"/>
                <a:gd name="connsiteY10" fmla="*/ 128337 h 217749"/>
                <a:gd name="connsiteX11" fmla="*/ 721 w 593692"/>
                <a:gd name="connsiteY11" fmla="*/ 89856 h 21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692" h="217749">
                  <a:moveTo>
                    <a:pt x="721" y="89856"/>
                  </a:moveTo>
                  <a:lnTo>
                    <a:pt x="73683" y="51756"/>
                  </a:lnTo>
                  <a:lnTo>
                    <a:pt x="80446" y="56328"/>
                  </a:lnTo>
                  <a:lnTo>
                    <a:pt x="57300" y="93857"/>
                  </a:lnTo>
                  <a:cubicBezTo>
                    <a:pt x="128737" y="173772"/>
                    <a:pt x="219225" y="201204"/>
                    <a:pt x="324000" y="193107"/>
                  </a:cubicBezTo>
                  <a:cubicBezTo>
                    <a:pt x="411535" y="186440"/>
                    <a:pt x="482115" y="152912"/>
                    <a:pt x="524882" y="72045"/>
                  </a:cubicBezTo>
                  <a:cubicBezTo>
                    <a:pt x="536884" y="49280"/>
                    <a:pt x="563649" y="28420"/>
                    <a:pt x="529930" y="-155"/>
                  </a:cubicBezTo>
                  <a:lnTo>
                    <a:pt x="594414" y="20991"/>
                  </a:lnTo>
                  <a:cubicBezTo>
                    <a:pt x="573174" y="45289"/>
                    <a:pt x="553267" y="70730"/>
                    <a:pt x="534788" y="97191"/>
                  </a:cubicBezTo>
                  <a:cubicBezTo>
                    <a:pt x="457826" y="219872"/>
                    <a:pt x="285233" y="239304"/>
                    <a:pt x="179601" y="197870"/>
                  </a:cubicBezTo>
                  <a:cubicBezTo>
                    <a:pt x="137881" y="181487"/>
                    <a:pt x="101401" y="151959"/>
                    <a:pt x="62539" y="128337"/>
                  </a:cubicBezTo>
                  <a:cubicBezTo>
                    <a:pt x="43965" y="116431"/>
                    <a:pt x="25486" y="105001"/>
                    <a:pt x="721" y="8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203011A4-CD53-42E1-BD97-E729D10BA925}"/>
                </a:ext>
              </a:extLst>
            </p:cNvPr>
            <p:cNvSpPr/>
            <p:nvPr/>
          </p:nvSpPr>
          <p:spPr>
            <a:xfrm>
              <a:off x="5151334" y="1820773"/>
              <a:ext cx="88368" cy="124802"/>
            </a:xfrm>
            <a:custGeom>
              <a:avLst/>
              <a:gdLst>
                <a:gd name="connsiteX0" fmla="*/ 89090 w 88368"/>
                <a:gd name="connsiteY0" fmla="*/ 55497 h 124802"/>
                <a:gd name="connsiteX1" fmla="*/ 33083 w 88368"/>
                <a:gd name="connsiteY1" fmla="*/ 124648 h 124802"/>
                <a:gd name="connsiteX2" fmla="*/ 2031 w 88368"/>
                <a:gd name="connsiteY2" fmla="*/ 68927 h 124802"/>
                <a:gd name="connsiteX3" fmla="*/ 41274 w 88368"/>
                <a:gd name="connsiteY3" fmla="*/ -129 h 124802"/>
                <a:gd name="connsiteX4" fmla="*/ 89090 w 88368"/>
                <a:gd name="connsiteY4" fmla="*/ 55497 h 1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68" h="124802">
                  <a:moveTo>
                    <a:pt x="89090" y="55497"/>
                  </a:moveTo>
                  <a:lnTo>
                    <a:pt x="33083" y="124648"/>
                  </a:lnTo>
                  <a:cubicBezTo>
                    <a:pt x="22224" y="106170"/>
                    <a:pt x="5079" y="88644"/>
                    <a:pt x="2031" y="68927"/>
                  </a:cubicBezTo>
                  <a:cubicBezTo>
                    <a:pt x="-2541" y="38733"/>
                    <a:pt x="3555" y="3300"/>
                    <a:pt x="41274" y="-129"/>
                  </a:cubicBezTo>
                  <a:cubicBezTo>
                    <a:pt x="53180" y="-1177"/>
                    <a:pt x="68039" y="30065"/>
                    <a:pt x="89090" y="554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DA08E266-6F20-4AE3-B51C-0E43CDFEB587}"/>
                </a:ext>
              </a:extLst>
            </p:cNvPr>
            <p:cNvSpPr/>
            <p:nvPr/>
          </p:nvSpPr>
          <p:spPr>
            <a:xfrm>
              <a:off x="4392945" y="1872138"/>
              <a:ext cx="77232" cy="113252"/>
            </a:xfrm>
            <a:custGeom>
              <a:avLst/>
              <a:gdLst>
                <a:gd name="connsiteX0" fmla="*/ 77954 w 77232"/>
                <a:gd name="connsiteY0" fmla="*/ 75759 h 113252"/>
                <a:gd name="connsiteX1" fmla="*/ 44521 w 77232"/>
                <a:gd name="connsiteY1" fmla="*/ 113098 h 113252"/>
                <a:gd name="connsiteX2" fmla="*/ 7469 w 77232"/>
                <a:gd name="connsiteY2" fmla="*/ 76426 h 113252"/>
                <a:gd name="connsiteX3" fmla="*/ 2421 w 77232"/>
                <a:gd name="connsiteY3" fmla="*/ 40136 h 113252"/>
                <a:gd name="connsiteX4" fmla="*/ 32043 w 77232"/>
                <a:gd name="connsiteY4" fmla="*/ -155 h 113252"/>
                <a:gd name="connsiteX5" fmla="*/ 67572 w 77232"/>
                <a:gd name="connsiteY5" fmla="*/ 29277 h 113252"/>
                <a:gd name="connsiteX6" fmla="*/ 77954 w 77232"/>
                <a:gd name="connsiteY6" fmla="*/ 75759 h 11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32" h="113252">
                  <a:moveTo>
                    <a:pt x="77954" y="75759"/>
                  </a:moveTo>
                  <a:lnTo>
                    <a:pt x="44521" y="113098"/>
                  </a:lnTo>
                  <a:cubicBezTo>
                    <a:pt x="31948" y="101096"/>
                    <a:pt x="16803" y="90618"/>
                    <a:pt x="7469" y="76426"/>
                  </a:cubicBezTo>
                  <a:cubicBezTo>
                    <a:pt x="811" y="65558"/>
                    <a:pt x="-1018" y="52404"/>
                    <a:pt x="2421" y="40136"/>
                  </a:cubicBezTo>
                  <a:cubicBezTo>
                    <a:pt x="8421" y="25182"/>
                    <a:pt x="21471" y="13085"/>
                    <a:pt x="32043" y="-155"/>
                  </a:cubicBezTo>
                  <a:cubicBezTo>
                    <a:pt x="44140" y="9370"/>
                    <a:pt x="58808" y="17181"/>
                    <a:pt x="67572" y="29277"/>
                  </a:cubicBezTo>
                  <a:cubicBezTo>
                    <a:pt x="74239" y="38517"/>
                    <a:pt x="73382" y="53090"/>
                    <a:pt x="77954" y="75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63143FA7-8029-45D1-AEF1-7855C0835D5B}"/>
                </a:ext>
              </a:extLst>
            </p:cNvPr>
            <p:cNvSpPr/>
            <p:nvPr/>
          </p:nvSpPr>
          <p:spPr>
            <a:xfrm>
              <a:off x="4700968" y="2073973"/>
              <a:ext cx="214026" cy="78828"/>
            </a:xfrm>
            <a:custGeom>
              <a:avLst/>
              <a:gdLst>
                <a:gd name="connsiteX0" fmla="*/ 214748 w 214026"/>
                <a:gd name="connsiteY0" fmla="*/ -155 h 78828"/>
                <a:gd name="connsiteX1" fmla="*/ 111783 w 214026"/>
                <a:gd name="connsiteY1" fmla="*/ 77855 h 78828"/>
                <a:gd name="connsiteX2" fmla="*/ 721 w 214026"/>
                <a:gd name="connsiteY2" fmla="*/ 20705 h 78828"/>
                <a:gd name="connsiteX3" fmla="*/ 214748 w 214026"/>
                <a:gd name="connsiteY3" fmla="*/ -155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026" h="78828">
                  <a:moveTo>
                    <a:pt x="214748" y="-155"/>
                  </a:moveTo>
                  <a:cubicBezTo>
                    <a:pt x="200841" y="48804"/>
                    <a:pt x="166456" y="72997"/>
                    <a:pt x="111783" y="77855"/>
                  </a:cubicBezTo>
                  <a:cubicBezTo>
                    <a:pt x="57109" y="82713"/>
                    <a:pt x="21581" y="66234"/>
                    <a:pt x="721" y="20705"/>
                  </a:cubicBezTo>
                  <a:cubicBezTo>
                    <a:pt x="79493" y="77093"/>
                    <a:pt x="148644" y="67092"/>
                    <a:pt x="214748" y="-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DF98800E-966F-495D-9DBB-F10B53432E25}"/>
                </a:ext>
              </a:extLst>
            </p:cNvPr>
            <p:cNvSpPr/>
            <p:nvPr/>
          </p:nvSpPr>
          <p:spPr>
            <a:xfrm>
              <a:off x="4305299" y="4326350"/>
              <a:ext cx="73342" cy="102489"/>
            </a:xfrm>
            <a:custGeom>
              <a:avLst/>
              <a:gdLst>
                <a:gd name="connsiteX0" fmla="*/ 721 w 73342"/>
                <a:gd name="connsiteY0" fmla="*/ -155 h 102489"/>
                <a:gd name="connsiteX1" fmla="*/ 55014 w 73342"/>
                <a:gd name="connsiteY1" fmla="*/ 43851 h 102489"/>
                <a:gd name="connsiteX2" fmla="*/ 74064 w 73342"/>
                <a:gd name="connsiteY2" fmla="*/ 60139 h 102489"/>
                <a:gd name="connsiteX3" fmla="*/ 55014 w 73342"/>
                <a:gd name="connsiteY3" fmla="*/ 69664 h 102489"/>
                <a:gd name="connsiteX4" fmla="*/ 43679 w 73342"/>
                <a:gd name="connsiteY4" fmla="*/ 102334 h 10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" h="102489">
                  <a:moveTo>
                    <a:pt x="721" y="-155"/>
                  </a:moveTo>
                  <a:cubicBezTo>
                    <a:pt x="22534" y="17466"/>
                    <a:pt x="38821" y="30611"/>
                    <a:pt x="55014" y="43851"/>
                  </a:cubicBezTo>
                  <a:cubicBezTo>
                    <a:pt x="61300" y="49089"/>
                    <a:pt x="67396" y="54709"/>
                    <a:pt x="74064" y="60139"/>
                  </a:cubicBezTo>
                  <a:cubicBezTo>
                    <a:pt x="67587" y="63091"/>
                    <a:pt x="59300" y="64425"/>
                    <a:pt x="55014" y="69664"/>
                  </a:cubicBezTo>
                  <a:cubicBezTo>
                    <a:pt x="50728" y="74902"/>
                    <a:pt x="50061" y="82998"/>
                    <a:pt x="43679" y="102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A25022-AD58-4D19-ACE8-67E605D8C326}"/>
                </a:ext>
              </a:extLst>
            </p:cNvPr>
            <p:cNvSpPr/>
            <p:nvPr/>
          </p:nvSpPr>
          <p:spPr>
            <a:xfrm>
              <a:off x="5156453" y="3650551"/>
              <a:ext cx="64865" cy="83153"/>
            </a:xfrm>
            <a:custGeom>
              <a:avLst/>
              <a:gdLst>
                <a:gd name="connsiteX0" fmla="*/ 6818 w 64865"/>
                <a:gd name="connsiteY0" fmla="*/ -155 h 83153"/>
                <a:gd name="connsiteX1" fmla="*/ 65587 w 64865"/>
                <a:gd name="connsiteY1" fmla="*/ 48137 h 83153"/>
                <a:gd name="connsiteX2" fmla="*/ 36155 w 64865"/>
                <a:gd name="connsiteY2" fmla="*/ 82999 h 83153"/>
                <a:gd name="connsiteX3" fmla="*/ 721 w 64865"/>
                <a:gd name="connsiteY3" fmla="*/ 3655 h 8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65" h="83153">
                  <a:moveTo>
                    <a:pt x="6818" y="-155"/>
                  </a:moveTo>
                  <a:lnTo>
                    <a:pt x="65587" y="48137"/>
                  </a:lnTo>
                  <a:lnTo>
                    <a:pt x="36155" y="82999"/>
                  </a:lnTo>
                  <a:lnTo>
                    <a:pt x="721" y="36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185CBC71-3CAF-40E3-A024-C4276B5F63FB}"/>
                </a:ext>
              </a:extLst>
            </p:cNvPr>
            <p:cNvSpPr/>
            <p:nvPr/>
          </p:nvSpPr>
          <p:spPr>
            <a:xfrm>
              <a:off x="4343781" y="5501354"/>
              <a:ext cx="52101" cy="75247"/>
            </a:xfrm>
            <a:custGeom>
              <a:avLst/>
              <a:gdLst>
                <a:gd name="connsiteX0" fmla="*/ 24343 w 52101"/>
                <a:gd name="connsiteY0" fmla="*/ 75093 h 75247"/>
                <a:gd name="connsiteX1" fmla="*/ 721 w 52101"/>
                <a:gd name="connsiteY1" fmla="*/ -155 h 75247"/>
                <a:gd name="connsiteX2" fmla="*/ 52823 w 52101"/>
                <a:gd name="connsiteY2" fmla="*/ 56328 h 75247"/>
                <a:gd name="connsiteX3" fmla="*/ 22724 w 52101"/>
                <a:gd name="connsiteY3" fmla="*/ 73474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01" h="75247">
                  <a:moveTo>
                    <a:pt x="24343" y="75093"/>
                  </a:moveTo>
                  <a:cubicBezTo>
                    <a:pt x="15580" y="47185"/>
                    <a:pt x="6817" y="19371"/>
                    <a:pt x="721" y="-155"/>
                  </a:cubicBezTo>
                  <a:cubicBezTo>
                    <a:pt x="13961" y="14323"/>
                    <a:pt x="31678" y="33469"/>
                    <a:pt x="52823" y="56328"/>
                  </a:cubicBezTo>
                  <a:lnTo>
                    <a:pt x="22724" y="734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F4B2C099-D422-462A-995D-BF88A02C20EE}"/>
                </a:ext>
              </a:extLst>
            </p:cNvPr>
            <p:cNvSpPr/>
            <p:nvPr/>
          </p:nvSpPr>
          <p:spPr>
            <a:xfrm>
              <a:off x="5834538" y="3718369"/>
              <a:ext cx="50101" cy="70294"/>
            </a:xfrm>
            <a:custGeom>
              <a:avLst/>
              <a:gdLst>
                <a:gd name="connsiteX0" fmla="*/ 16057 w 50101"/>
                <a:gd name="connsiteY0" fmla="*/ -155 h 70294"/>
                <a:gd name="connsiteX1" fmla="*/ 50823 w 50101"/>
                <a:gd name="connsiteY1" fmla="*/ 64901 h 70294"/>
                <a:gd name="connsiteX2" fmla="*/ 721 w 50101"/>
                <a:gd name="connsiteY2" fmla="*/ 70139 h 7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01" h="70294">
                  <a:moveTo>
                    <a:pt x="16057" y="-155"/>
                  </a:moveTo>
                  <a:cubicBezTo>
                    <a:pt x="29201" y="24324"/>
                    <a:pt x="39774" y="44136"/>
                    <a:pt x="50823" y="64901"/>
                  </a:cubicBezTo>
                  <a:lnTo>
                    <a:pt x="721" y="701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C1ACC9CA-0F73-4BC5-98E6-DDB7CFAC811B}"/>
                </a:ext>
              </a:extLst>
            </p:cNvPr>
            <p:cNvSpPr/>
            <p:nvPr/>
          </p:nvSpPr>
          <p:spPr>
            <a:xfrm>
              <a:off x="4895087" y="1088802"/>
              <a:ext cx="59150" cy="80676"/>
            </a:xfrm>
            <a:custGeom>
              <a:avLst/>
              <a:gdLst>
                <a:gd name="connsiteX0" fmla="*/ 23772 w 59150"/>
                <a:gd name="connsiteY0" fmla="*/ 64710 h 80676"/>
                <a:gd name="connsiteX1" fmla="*/ 721 w 59150"/>
                <a:gd name="connsiteY1" fmla="*/ -155 h 80676"/>
                <a:gd name="connsiteX2" fmla="*/ 59872 w 59150"/>
                <a:gd name="connsiteY2" fmla="*/ 40803 h 80676"/>
                <a:gd name="connsiteX3" fmla="*/ 44441 w 59150"/>
                <a:gd name="connsiteY3" fmla="*/ 80522 h 80676"/>
                <a:gd name="connsiteX4" fmla="*/ 22343 w 59150"/>
                <a:gd name="connsiteY4" fmla="*/ 63282 h 8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50" h="80676">
                  <a:moveTo>
                    <a:pt x="23772" y="64710"/>
                  </a:moveTo>
                  <a:cubicBezTo>
                    <a:pt x="17295" y="46422"/>
                    <a:pt x="10819" y="28134"/>
                    <a:pt x="721" y="-155"/>
                  </a:cubicBezTo>
                  <a:lnTo>
                    <a:pt x="59872" y="40803"/>
                  </a:lnTo>
                  <a:lnTo>
                    <a:pt x="44441" y="80522"/>
                  </a:lnTo>
                  <a:lnTo>
                    <a:pt x="22343" y="6328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6728B6CE-3294-41AC-B5A5-D9708E4E4AC6}"/>
                </a:ext>
              </a:extLst>
            </p:cNvPr>
            <p:cNvSpPr/>
            <p:nvPr/>
          </p:nvSpPr>
          <p:spPr>
            <a:xfrm>
              <a:off x="4456461" y="2906458"/>
              <a:ext cx="59532" cy="68650"/>
            </a:xfrm>
            <a:custGeom>
              <a:avLst/>
              <a:gdLst>
                <a:gd name="connsiteX0" fmla="*/ 1007 w 59532"/>
                <a:gd name="connsiteY0" fmla="*/ 55757 h 68650"/>
                <a:gd name="connsiteX1" fmla="*/ 1007 w 59532"/>
                <a:gd name="connsiteY1" fmla="*/ -155 h 68650"/>
                <a:gd name="connsiteX2" fmla="*/ 55681 w 59532"/>
                <a:gd name="connsiteY2" fmla="*/ 29849 h 68650"/>
                <a:gd name="connsiteX3" fmla="*/ 58634 w 59532"/>
                <a:gd name="connsiteY3" fmla="*/ 52995 h 68650"/>
                <a:gd name="connsiteX4" fmla="*/ 22915 w 59532"/>
                <a:gd name="connsiteY4" fmla="*/ 68425 h 68650"/>
                <a:gd name="connsiteX5" fmla="*/ 721 w 59532"/>
                <a:gd name="connsiteY5" fmla="*/ 56043 h 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2" h="68650">
                  <a:moveTo>
                    <a:pt x="1007" y="55757"/>
                  </a:moveTo>
                  <a:lnTo>
                    <a:pt x="1007" y="-155"/>
                  </a:lnTo>
                  <a:cubicBezTo>
                    <a:pt x="19753" y="8875"/>
                    <a:pt x="38002" y="18886"/>
                    <a:pt x="55681" y="29849"/>
                  </a:cubicBezTo>
                  <a:cubicBezTo>
                    <a:pt x="60463" y="36593"/>
                    <a:pt x="61577" y="45270"/>
                    <a:pt x="58634" y="52995"/>
                  </a:cubicBezTo>
                  <a:cubicBezTo>
                    <a:pt x="48166" y="60986"/>
                    <a:pt x="35907" y="66282"/>
                    <a:pt x="22915" y="68425"/>
                  </a:cubicBezTo>
                  <a:cubicBezTo>
                    <a:pt x="16247" y="69378"/>
                    <a:pt x="8151" y="60424"/>
                    <a:pt x="721" y="560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F5BC1DE9-96E9-44F4-85D9-E956A49807B4}"/>
                </a:ext>
              </a:extLst>
            </p:cNvPr>
            <p:cNvSpPr/>
            <p:nvPr/>
          </p:nvSpPr>
          <p:spPr>
            <a:xfrm>
              <a:off x="3765994" y="3456527"/>
              <a:ext cx="80867" cy="101441"/>
            </a:xfrm>
            <a:custGeom>
              <a:avLst/>
              <a:gdLst>
                <a:gd name="connsiteX0" fmla="*/ 71968 w 80867"/>
                <a:gd name="connsiteY0" fmla="*/ 79093 h 101441"/>
                <a:gd name="connsiteX1" fmla="*/ 48537 w 80867"/>
                <a:gd name="connsiteY1" fmla="*/ 66901 h 101441"/>
                <a:gd name="connsiteX2" fmla="*/ 52728 w 80867"/>
                <a:gd name="connsiteY2" fmla="*/ 96715 h 101441"/>
                <a:gd name="connsiteX3" fmla="*/ 40346 w 80867"/>
                <a:gd name="connsiteY3" fmla="*/ 101286 h 101441"/>
                <a:gd name="connsiteX4" fmla="*/ 721 w 80867"/>
                <a:gd name="connsiteY4" fmla="*/ -155 h 101441"/>
                <a:gd name="connsiteX5" fmla="*/ 81589 w 80867"/>
                <a:gd name="connsiteY5" fmla="*/ 69949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67" h="101441">
                  <a:moveTo>
                    <a:pt x="71968" y="79093"/>
                  </a:moveTo>
                  <a:lnTo>
                    <a:pt x="48537" y="66901"/>
                  </a:lnTo>
                  <a:lnTo>
                    <a:pt x="52728" y="96715"/>
                  </a:lnTo>
                  <a:lnTo>
                    <a:pt x="40346" y="101286"/>
                  </a:lnTo>
                  <a:cubicBezTo>
                    <a:pt x="28249" y="70425"/>
                    <a:pt x="16247" y="39565"/>
                    <a:pt x="721" y="-155"/>
                  </a:cubicBezTo>
                  <a:lnTo>
                    <a:pt x="81589" y="699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9366596" y="5660943"/>
            <a:ext cx="3204372" cy="1280027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680960" y="6122858"/>
            <a:ext cx="2048028" cy="818111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08B8381D-5F3C-4C00-9AD1-EEEAFA81EE71}"/>
              </a:ext>
            </a:extLst>
          </p:cNvPr>
          <p:cNvGrpSpPr/>
          <p:nvPr/>
        </p:nvGrpSpPr>
        <p:grpSpPr>
          <a:xfrm>
            <a:off x="893763" y="2703193"/>
            <a:ext cx="5202237" cy="1707519"/>
            <a:chOff x="893763" y="2703193"/>
            <a:chExt cx="5202237" cy="1707519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FB15FF1-82FF-4AB7-94AE-73F5ADF4E492}"/>
                </a:ext>
              </a:extLst>
            </p:cNvPr>
            <p:cNvSpPr txBox="1"/>
            <p:nvPr/>
          </p:nvSpPr>
          <p:spPr>
            <a:xfrm>
              <a:off x="1283970" y="2703193"/>
              <a:ext cx="4812030" cy="17075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4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ru-RU" sz="1800" dirty="0">
                  <a:latin typeface="Montserrat" panose="00000500000000000000" pitchFamily="2" charset="0"/>
                </a:rPr>
                <a:t>Непонятное слово «</a:t>
              </a:r>
              <a:r>
                <a:rPr lang="en-US" sz="1800" dirty="0">
                  <a:latin typeface="Montserrat" panose="00000500000000000000" pitchFamily="2" charset="0"/>
                </a:rPr>
                <a:t>COVID</a:t>
              </a:r>
              <a:r>
                <a:rPr lang="ru-RU" sz="1800" dirty="0">
                  <a:latin typeface="Montserrat" panose="00000500000000000000" pitchFamily="2" charset="0"/>
                </a:rPr>
                <a:t>»</a:t>
              </a:r>
            </a:p>
            <a:p>
              <a:pPr>
                <a:lnSpc>
                  <a:spcPct val="150000"/>
                </a:lnSpc>
              </a:pPr>
              <a:r>
                <a:rPr lang="ru-RU" sz="1800" dirty="0">
                  <a:latin typeface="Montserrat" panose="00000500000000000000" pitchFamily="2" charset="0"/>
                </a:rPr>
                <a:t>Странное слово «Карантин»</a:t>
              </a:r>
            </a:p>
            <a:p>
              <a:pPr>
                <a:lnSpc>
                  <a:spcPct val="150000"/>
                </a:lnSpc>
              </a:pPr>
              <a:r>
                <a:rPr lang="ru-RU" sz="1800" dirty="0">
                  <a:latin typeface="Montserrat" panose="00000500000000000000" pitchFamily="2" charset="0"/>
                </a:rPr>
                <a:t>Зловещее «Локдаун» </a:t>
              </a:r>
            </a:p>
            <a:p>
              <a:pPr>
                <a:lnSpc>
                  <a:spcPct val="150000"/>
                </a:lnSpc>
              </a:pPr>
              <a:r>
                <a:rPr lang="ru-RU" sz="1800" dirty="0">
                  <a:latin typeface="Montserrat" panose="00000500000000000000" pitchFamily="2" charset="0"/>
                </a:rPr>
                <a:t>Холодящее душу «Пандемия» </a:t>
              </a:r>
            </a:p>
          </p:txBody>
        </p:sp>
        <p:sp>
          <p:nvSpPr>
            <p:cNvPr id="4" name="Рисунок 2">
              <a:extLst>
                <a:ext uri="{FF2B5EF4-FFF2-40B4-BE49-F238E27FC236}">
                  <a16:creationId xmlns:a16="http://schemas.microsoft.com/office/drawing/2014/main" id="{67BC12BE-D766-49C7-B4DE-3D4A26B51773}"/>
                </a:ext>
              </a:extLst>
            </p:cNvPr>
            <p:cNvSpPr/>
            <p:nvPr/>
          </p:nvSpPr>
          <p:spPr>
            <a:xfrm>
              <a:off x="893763" y="2779777"/>
              <a:ext cx="338453" cy="338328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Рисунок 2">
              <a:extLst>
                <a:ext uri="{FF2B5EF4-FFF2-40B4-BE49-F238E27FC236}">
                  <a16:creationId xmlns:a16="http://schemas.microsoft.com/office/drawing/2014/main" id="{1E78B8D6-D726-45A2-BBAF-A6E6B9E4C636}"/>
                </a:ext>
              </a:extLst>
            </p:cNvPr>
            <p:cNvSpPr/>
            <p:nvPr/>
          </p:nvSpPr>
          <p:spPr>
            <a:xfrm>
              <a:off x="893763" y="3200355"/>
              <a:ext cx="338453" cy="338328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Рисунок 2">
              <a:extLst>
                <a:ext uri="{FF2B5EF4-FFF2-40B4-BE49-F238E27FC236}">
                  <a16:creationId xmlns:a16="http://schemas.microsoft.com/office/drawing/2014/main" id="{2349928E-D864-469C-9579-42D5B27FA6B3}"/>
                </a:ext>
              </a:extLst>
            </p:cNvPr>
            <p:cNvSpPr/>
            <p:nvPr/>
          </p:nvSpPr>
          <p:spPr>
            <a:xfrm>
              <a:off x="893763" y="3620933"/>
              <a:ext cx="338453" cy="338328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Рисунок 2">
              <a:extLst>
                <a:ext uri="{FF2B5EF4-FFF2-40B4-BE49-F238E27FC236}">
                  <a16:creationId xmlns:a16="http://schemas.microsoft.com/office/drawing/2014/main" id="{9AEEC36F-EBC7-4D79-BE23-6D4DE56F24DF}"/>
                </a:ext>
              </a:extLst>
            </p:cNvPr>
            <p:cNvSpPr/>
            <p:nvPr/>
          </p:nvSpPr>
          <p:spPr>
            <a:xfrm>
              <a:off x="893763" y="4041512"/>
              <a:ext cx="338453" cy="338328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2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0296C4FB-4ED2-B84B-8FC2-EFB17A0EA7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  <p:sp>
        <p:nvSpPr>
          <p:cNvPr id="93" name="TextBox 92">
            <a:extLst>
              <a:ext uri="{FF2B5EF4-FFF2-40B4-BE49-F238E27FC236}">
                <a16:creationId xmlns:a16="http://schemas.microsoft.com/office/drawing/2014/main" id="{1CF441BD-C24E-4D8C-8B2C-9859150008C7}"/>
              </a:ext>
            </a:extLst>
          </p:cNvPr>
          <p:cNvSpPr txBox="1"/>
          <p:nvPr/>
        </p:nvSpPr>
        <p:spPr>
          <a:xfrm>
            <a:off x="2604841" y="4443356"/>
            <a:ext cx="79589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/>
              <a:t>Уже, казалось, что зима возвращается и она близко, но …  </a:t>
            </a:r>
            <a:endParaRPr lang="ru-RU" sz="1800" dirty="0">
              <a:latin typeface="Montserrat Bold" panose="000008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6121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803"/>
                            </p:stCondLst>
                            <p:childTnLst>
                              <p:par>
                                <p:cTn id="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303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803"/>
                            </p:stCondLst>
                            <p:childTnLst>
                              <p:par>
                                <p:cTn id="17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803"/>
                            </p:stCondLst>
                            <p:childTnLst>
                              <p:par>
                                <p:cTn id="2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2" grpId="0"/>
      <p:bldP spid="56" grpId="0"/>
      <p:bldP spid="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УДИВИТЕЛЬНЫЕ </a:t>
            </a:r>
            <a:br>
              <a:rPr lang="en-US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МЕТАМОРФОЗЫ КРИЗИСА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Хаос </a:t>
            </a:r>
            <a:r>
              <a:rPr lang="en-US" sz="1400" dirty="0"/>
              <a:t>—</a:t>
            </a:r>
            <a:r>
              <a:rPr lang="ru-RU" sz="1400" dirty="0"/>
              <a:t> это не яма. Хаос </a:t>
            </a:r>
            <a:r>
              <a:rPr lang="en-US" sz="1400" dirty="0"/>
              <a:t>—</a:t>
            </a:r>
            <a:r>
              <a:rPr lang="ru-RU" sz="1400" dirty="0"/>
              <a:t> это лестница </a:t>
            </a:r>
            <a:br>
              <a:rPr lang="en-US" sz="1400" dirty="0"/>
            </a:br>
            <a:r>
              <a:rPr lang="ru-RU" sz="1400" i="1" dirty="0"/>
              <a:t>Лорд </a:t>
            </a:r>
            <a:r>
              <a:rPr lang="ru-RU" sz="1400" i="1" dirty="0" err="1"/>
              <a:t>Бейлиш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9366596" y="5660943"/>
            <a:ext cx="3204372" cy="1280027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680960" y="6122858"/>
            <a:ext cx="2048028" cy="818111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48BECF7F-FD3A-4C9F-925C-94B5FEA4D85B}"/>
              </a:ext>
            </a:extLst>
          </p:cNvPr>
          <p:cNvSpPr txBox="1"/>
          <p:nvPr/>
        </p:nvSpPr>
        <p:spPr>
          <a:xfrm>
            <a:off x="784098" y="2150847"/>
            <a:ext cx="729310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pPr>
              <a:lnSpc>
                <a:spcPct val="90000"/>
              </a:lnSpc>
            </a:pPr>
            <a:r>
              <a:rPr lang="ru-RU" sz="2000" dirty="0">
                <a:solidFill>
                  <a:schemeClr val="bg1"/>
                </a:solidFill>
              </a:rPr>
              <a:t>Рынок мороженого более устойчив к кризисам, чем остальные сегменты экономики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DEF56D10-E8D1-4C57-A3F6-41C194B96A53}"/>
              </a:ext>
            </a:extLst>
          </p:cNvPr>
          <p:cNvSpPr txBox="1"/>
          <p:nvPr/>
        </p:nvSpPr>
        <p:spPr>
          <a:xfrm>
            <a:off x="8526806" y="5618332"/>
            <a:ext cx="2801594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>
                <a:latin typeface="Montserrat" panose="00000500000000000000" pitchFamily="2" charset="0"/>
              </a:rPr>
              <a:t>Источник: </a:t>
            </a:r>
            <a:r>
              <a:rPr lang="ru-RU" sz="900" dirty="0" err="1">
                <a:latin typeface="Montserrat" panose="00000500000000000000" pitchFamily="2" charset="0"/>
              </a:rPr>
              <a:t>Romir</a:t>
            </a:r>
            <a:r>
              <a:rPr lang="ru-RU" sz="900" dirty="0">
                <a:latin typeface="Montserrat" panose="00000500000000000000" pitchFamily="2" charset="0"/>
              </a:rPr>
              <a:t> «М-Пульс» Трансформация покупательских ожиданий и настроений. Март 2022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3BE341C-AA7D-4B32-90EA-53A35B3F4C1D}"/>
              </a:ext>
            </a:extLst>
          </p:cNvPr>
          <p:cNvSpPr txBox="1"/>
          <p:nvPr/>
        </p:nvSpPr>
        <p:spPr>
          <a:xfrm>
            <a:off x="8552180" y="1089025"/>
            <a:ext cx="292862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600" dirty="0">
                <a:latin typeface="Montserrat" panose="00000500000000000000" pitchFamily="2" charset="0"/>
              </a:rPr>
              <a:t>Потребитель находится </a:t>
            </a:r>
            <a:br>
              <a:rPr lang="ru-RU" sz="1600" dirty="0">
                <a:latin typeface="Montserrat" panose="00000500000000000000" pitchFamily="2" charset="0"/>
              </a:rPr>
            </a:br>
            <a:r>
              <a:rPr lang="ru-RU" sz="1600" dirty="0">
                <a:latin typeface="Montserrat" panose="00000500000000000000" pitchFamily="2" charset="0"/>
              </a:rPr>
              <a:t>в постоянном стрессе, негативном информационном шуме. </a:t>
            </a:r>
            <a:br>
              <a:rPr lang="ru-RU" sz="1600" dirty="0">
                <a:latin typeface="Montserrat" panose="00000500000000000000" pitchFamily="2" charset="0"/>
              </a:rPr>
            </a:br>
            <a:r>
              <a:rPr lang="ru-RU" sz="1600" dirty="0">
                <a:latin typeface="Montserrat" panose="00000500000000000000" pitchFamily="2" charset="0"/>
              </a:rPr>
              <a:t>Экономия и продукты для «заедания стресса» выходят на первый план</a:t>
            </a:r>
          </a:p>
        </p:txBody>
      </p:sp>
      <p:cxnSp>
        <p:nvCxnSpPr>
          <p:cNvPr id="94" name="Прямая соединительная линия 93">
            <a:extLst>
              <a:ext uri="{FF2B5EF4-FFF2-40B4-BE49-F238E27FC236}">
                <a16:creationId xmlns:a16="http://schemas.microsoft.com/office/drawing/2014/main" id="{EC86D83E-B7C9-40FF-87CC-5972FBE8C77D}"/>
              </a:ext>
            </a:extLst>
          </p:cNvPr>
          <p:cNvCxnSpPr>
            <a:cxnSpLocks/>
          </p:cNvCxnSpPr>
          <p:nvPr/>
        </p:nvCxnSpPr>
        <p:spPr>
          <a:xfrm>
            <a:off x="8398795" y="1197019"/>
            <a:ext cx="0" cy="2111789"/>
          </a:xfrm>
          <a:prstGeom prst="line">
            <a:avLst/>
          </a:prstGeom>
          <a:noFill/>
          <a:ln w="12700" cap="flat">
            <a:solidFill>
              <a:srgbClr val="00B0F0"/>
            </a:solidFill>
            <a:prstDash val="solid"/>
            <a:miter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63A74999-7C45-4D3C-8B60-4DD5A86C26CE}"/>
              </a:ext>
            </a:extLst>
          </p:cNvPr>
          <p:cNvSpPr txBox="1"/>
          <p:nvPr/>
        </p:nvSpPr>
        <p:spPr>
          <a:xfrm>
            <a:off x="8554431" y="2921169"/>
            <a:ext cx="3069551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>
                <a:latin typeface="Montserrat" panose="00000500000000000000" pitchFamily="2" charset="0"/>
              </a:rPr>
              <a:t>Источник: </a:t>
            </a:r>
            <a:r>
              <a:rPr lang="ru-RU" sz="900" dirty="0" err="1">
                <a:latin typeface="Montserrat" panose="00000500000000000000" pitchFamily="2" charset="0"/>
              </a:rPr>
              <a:t>GfK</a:t>
            </a:r>
            <a:r>
              <a:rPr lang="ru-RU" sz="900" dirty="0">
                <a:latin typeface="Montserrat" panose="00000500000000000000" pitchFamily="2" charset="0"/>
              </a:rPr>
              <a:t> «Тренды предпочтений покупателей̆ 2022. Первые результаты анализа кризиса»</a:t>
            </a:r>
          </a:p>
        </p:txBody>
      </p: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E4F935AD-AB6D-40DE-9515-CAB9CA4A80C9}"/>
              </a:ext>
            </a:extLst>
          </p:cNvPr>
          <p:cNvGrpSpPr/>
          <p:nvPr/>
        </p:nvGrpSpPr>
        <p:grpSpPr>
          <a:xfrm>
            <a:off x="893763" y="2882864"/>
            <a:ext cx="5779537" cy="3940650"/>
            <a:chOff x="893763" y="2882864"/>
            <a:chExt cx="5779537" cy="3940650"/>
          </a:xfrm>
        </p:grpSpPr>
        <p:sp>
          <p:nvSpPr>
            <p:cNvPr id="143" name="Прямоугольник: скругленные углы 142">
              <a:extLst>
                <a:ext uri="{FF2B5EF4-FFF2-40B4-BE49-F238E27FC236}">
                  <a16:creationId xmlns:a16="http://schemas.microsoft.com/office/drawing/2014/main" id="{17FC0723-D72F-4920-84ED-16C33F9E92DA}"/>
                </a:ext>
              </a:extLst>
            </p:cNvPr>
            <p:cNvSpPr/>
            <p:nvPr/>
          </p:nvSpPr>
          <p:spPr>
            <a:xfrm>
              <a:off x="893763" y="4699397"/>
              <a:ext cx="5753925" cy="347472"/>
            </a:xfrm>
            <a:prstGeom prst="roundRect">
              <a:avLst/>
            </a:prstGeom>
            <a:gradFill>
              <a:gsLst>
                <a:gs pos="8000">
                  <a:srgbClr val="8898A3"/>
                </a:gs>
                <a:gs pos="92000">
                  <a:srgbClr val="A2788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44" name="Прямоугольник: скругленные углы 143">
              <a:extLst>
                <a:ext uri="{FF2B5EF4-FFF2-40B4-BE49-F238E27FC236}">
                  <a16:creationId xmlns:a16="http://schemas.microsoft.com/office/drawing/2014/main" id="{B989C01A-3575-49D5-98BB-6920D56E703F}"/>
                </a:ext>
              </a:extLst>
            </p:cNvPr>
            <p:cNvSpPr/>
            <p:nvPr/>
          </p:nvSpPr>
          <p:spPr>
            <a:xfrm>
              <a:off x="893763" y="6043008"/>
              <a:ext cx="5753925" cy="347472"/>
            </a:xfrm>
            <a:prstGeom prst="roundRect">
              <a:avLst/>
            </a:prstGeom>
            <a:gradFill>
              <a:gsLst>
                <a:gs pos="8000">
                  <a:srgbClr val="13B8D8"/>
                </a:gs>
                <a:gs pos="92000">
                  <a:srgbClr val="10B8D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рямоугольник: скругленные углы 177">
              <a:extLst>
                <a:ext uri="{FF2B5EF4-FFF2-40B4-BE49-F238E27FC236}">
                  <a16:creationId xmlns:a16="http://schemas.microsoft.com/office/drawing/2014/main" id="{A012D9EF-EC93-4EC2-AD02-530181A70EF4}"/>
                </a:ext>
              </a:extLst>
            </p:cNvPr>
            <p:cNvSpPr/>
            <p:nvPr/>
          </p:nvSpPr>
          <p:spPr>
            <a:xfrm rot="5400000">
              <a:off x="226252" y="5368578"/>
              <a:ext cx="1682494" cy="347472"/>
            </a:xfrm>
            <a:prstGeom prst="roundRect">
              <a:avLst/>
            </a:prstGeom>
            <a:gradFill>
              <a:gsLst>
                <a:gs pos="8000">
                  <a:srgbClr val="918E9B"/>
                </a:gs>
                <a:gs pos="92000">
                  <a:srgbClr val="10B8D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рямоугольник: скругленные углы 178">
              <a:extLst>
                <a:ext uri="{FF2B5EF4-FFF2-40B4-BE49-F238E27FC236}">
                  <a16:creationId xmlns:a16="http://schemas.microsoft.com/office/drawing/2014/main" id="{985B261D-1887-45D6-B823-402FF90CE568}"/>
                </a:ext>
              </a:extLst>
            </p:cNvPr>
            <p:cNvSpPr/>
            <p:nvPr/>
          </p:nvSpPr>
          <p:spPr>
            <a:xfrm>
              <a:off x="893763" y="3355785"/>
              <a:ext cx="5753925" cy="347472"/>
            </a:xfrm>
            <a:prstGeom prst="roundRect">
              <a:avLst/>
            </a:prstGeom>
            <a:gradFill>
              <a:gsLst>
                <a:gs pos="0">
                  <a:srgbClr val="BD2959"/>
                </a:gs>
                <a:gs pos="100000">
                  <a:srgbClr val="BE285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рямоугольник: скругленные углы 179">
              <a:extLst>
                <a:ext uri="{FF2B5EF4-FFF2-40B4-BE49-F238E27FC236}">
                  <a16:creationId xmlns:a16="http://schemas.microsoft.com/office/drawing/2014/main" id="{BDAAFD37-F6B9-4646-9FF2-A5DAD9B8E3AC}"/>
                </a:ext>
              </a:extLst>
            </p:cNvPr>
            <p:cNvSpPr/>
            <p:nvPr/>
          </p:nvSpPr>
          <p:spPr>
            <a:xfrm rot="5400000">
              <a:off x="5633057" y="4023364"/>
              <a:ext cx="1682494" cy="347472"/>
            </a:xfrm>
            <a:prstGeom prst="roundRect">
              <a:avLst/>
            </a:prstGeom>
            <a:gradFill>
              <a:gsLst>
                <a:gs pos="10000">
                  <a:srgbClr val="BE2457"/>
                </a:gs>
                <a:gs pos="100000">
                  <a:srgbClr val="908F9C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1" name="Овал 180">
              <a:extLst>
                <a:ext uri="{FF2B5EF4-FFF2-40B4-BE49-F238E27FC236}">
                  <a16:creationId xmlns:a16="http://schemas.microsoft.com/office/drawing/2014/main" id="{712A1C18-7BA1-4654-846D-DFEFC6DA4010}"/>
                </a:ext>
              </a:extLst>
            </p:cNvPr>
            <p:cNvSpPr/>
            <p:nvPr/>
          </p:nvSpPr>
          <p:spPr>
            <a:xfrm>
              <a:off x="1380354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1</a:t>
              </a:r>
            </a:p>
          </p:txBody>
        </p:sp>
        <p:sp>
          <p:nvSpPr>
            <p:cNvPr id="182" name="Овал 181">
              <a:extLst>
                <a:ext uri="{FF2B5EF4-FFF2-40B4-BE49-F238E27FC236}">
                  <a16:creationId xmlns:a16="http://schemas.microsoft.com/office/drawing/2014/main" id="{1F30B265-8BB7-4993-A711-24A185109079}"/>
                </a:ext>
              </a:extLst>
            </p:cNvPr>
            <p:cNvSpPr/>
            <p:nvPr/>
          </p:nvSpPr>
          <p:spPr>
            <a:xfrm>
              <a:off x="2255830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2</a:t>
              </a:r>
            </a:p>
          </p:txBody>
        </p:sp>
        <p:sp>
          <p:nvSpPr>
            <p:cNvPr id="183" name="Овал 182">
              <a:extLst>
                <a:ext uri="{FF2B5EF4-FFF2-40B4-BE49-F238E27FC236}">
                  <a16:creationId xmlns:a16="http://schemas.microsoft.com/office/drawing/2014/main" id="{D75DAAD9-9067-4AE4-B494-E93B31B61320}"/>
                </a:ext>
              </a:extLst>
            </p:cNvPr>
            <p:cNvSpPr/>
            <p:nvPr/>
          </p:nvSpPr>
          <p:spPr>
            <a:xfrm>
              <a:off x="3131306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3</a:t>
              </a:r>
            </a:p>
          </p:txBody>
        </p:sp>
        <p:sp>
          <p:nvSpPr>
            <p:cNvPr id="184" name="Овал 183">
              <a:extLst>
                <a:ext uri="{FF2B5EF4-FFF2-40B4-BE49-F238E27FC236}">
                  <a16:creationId xmlns:a16="http://schemas.microsoft.com/office/drawing/2014/main" id="{0D5ABB7C-4D2C-4878-B03F-301251D2487B}"/>
                </a:ext>
              </a:extLst>
            </p:cNvPr>
            <p:cNvSpPr/>
            <p:nvPr/>
          </p:nvSpPr>
          <p:spPr>
            <a:xfrm>
              <a:off x="4006782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4</a:t>
              </a:r>
            </a:p>
          </p:txBody>
        </p:sp>
        <p:sp>
          <p:nvSpPr>
            <p:cNvPr id="185" name="Овал 184">
              <a:extLst>
                <a:ext uri="{FF2B5EF4-FFF2-40B4-BE49-F238E27FC236}">
                  <a16:creationId xmlns:a16="http://schemas.microsoft.com/office/drawing/2014/main" id="{00738B5E-0818-4481-810A-BEEF94C93DF5}"/>
                </a:ext>
              </a:extLst>
            </p:cNvPr>
            <p:cNvSpPr/>
            <p:nvPr/>
          </p:nvSpPr>
          <p:spPr>
            <a:xfrm>
              <a:off x="4882258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5</a:t>
              </a:r>
            </a:p>
          </p:txBody>
        </p:sp>
        <p:sp>
          <p:nvSpPr>
            <p:cNvPr id="186" name="Овал 185">
              <a:extLst>
                <a:ext uri="{FF2B5EF4-FFF2-40B4-BE49-F238E27FC236}">
                  <a16:creationId xmlns:a16="http://schemas.microsoft.com/office/drawing/2014/main" id="{A91A271D-5FF2-4E7A-80C4-E421BDCBF3FF}"/>
                </a:ext>
              </a:extLst>
            </p:cNvPr>
            <p:cNvSpPr/>
            <p:nvPr/>
          </p:nvSpPr>
          <p:spPr>
            <a:xfrm>
              <a:off x="5757735" y="3364992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latin typeface="Montserrat" panose="00000500000000000000" pitchFamily="2" charset="0"/>
                </a:rPr>
                <a:t>6</a:t>
              </a:r>
            </a:p>
          </p:txBody>
        </p:sp>
        <p:sp>
          <p:nvSpPr>
            <p:cNvPr id="187" name="Овал 186">
              <a:extLst>
                <a:ext uri="{FF2B5EF4-FFF2-40B4-BE49-F238E27FC236}">
                  <a16:creationId xmlns:a16="http://schemas.microsoft.com/office/drawing/2014/main" id="{6E53151F-45B7-4835-9C0E-D82EACF48F3C}"/>
                </a:ext>
              </a:extLst>
            </p:cNvPr>
            <p:cNvSpPr/>
            <p:nvPr/>
          </p:nvSpPr>
          <p:spPr>
            <a:xfrm>
              <a:off x="1380354" y="4693144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800" b="1" dirty="0">
                <a:latin typeface="Montserrat" panose="00000500000000000000" pitchFamily="2" charset="0"/>
              </a:endParaRPr>
            </a:p>
          </p:txBody>
        </p:sp>
        <p:sp>
          <p:nvSpPr>
            <p:cNvPr id="188" name="Овал 187">
              <a:extLst>
                <a:ext uri="{FF2B5EF4-FFF2-40B4-BE49-F238E27FC236}">
                  <a16:creationId xmlns:a16="http://schemas.microsoft.com/office/drawing/2014/main" id="{35BF2A3E-F811-4F9A-86D8-BF5F5DF321B6}"/>
                </a:ext>
              </a:extLst>
            </p:cNvPr>
            <p:cNvSpPr/>
            <p:nvPr/>
          </p:nvSpPr>
          <p:spPr>
            <a:xfrm>
              <a:off x="2255830" y="4693144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800" b="1" dirty="0">
                <a:latin typeface="Montserrat" panose="00000500000000000000" pitchFamily="2" charset="0"/>
              </a:endParaRPr>
            </a:p>
          </p:txBody>
        </p:sp>
        <p:sp>
          <p:nvSpPr>
            <p:cNvPr id="189" name="Овал 188">
              <a:extLst>
                <a:ext uri="{FF2B5EF4-FFF2-40B4-BE49-F238E27FC236}">
                  <a16:creationId xmlns:a16="http://schemas.microsoft.com/office/drawing/2014/main" id="{72B64299-016F-4106-90F0-5DF9675DA513}"/>
                </a:ext>
              </a:extLst>
            </p:cNvPr>
            <p:cNvSpPr/>
            <p:nvPr/>
          </p:nvSpPr>
          <p:spPr>
            <a:xfrm>
              <a:off x="3131306" y="4693144"/>
              <a:ext cx="338265" cy="33826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800" b="1" dirty="0">
                <a:latin typeface="Montserrat" panose="00000500000000000000" pitchFamily="2" charset="0"/>
              </a:endParaRPr>
            </a:p>
          </p:txBody>
        </p:sp>
        <p:grpSp>
          <p:nvGrpSpPr>
            <p:cNvPr id="5" name="Группа 4">
              <a:extLst>
                <a:ext uri="{FF2B5EF4-FFF2-40B4-BE49-F238E27FC236}">
                  <a16:creationId xmlns:a16="http://schemas.microsoft.com/office/drawing/2014/main" id="{A0CCDEF2-DE8E-4A0B-9FA1-94FD590C9A1B}"/>
                </a:ext>
              </a:extLst>
            </p:cNvPr>
            <p:cNvGrpSpPr/>
            <p:nvPr/>
          </p:nvGrpSpPr>
          <p:grpSpPr>
            <a:xfrm>
              <a:off x="1343472" y="4693144"/>
              <a:ext cx="3045648" cy="338265"/>
              <a:chOff x="1343472" y="4455400"/>
              <a:chExt cx="3045648" cy="338265"/>
            </a:xfrm>
          </p:grpSpPr>
          <p:sp>
            <p:nvSpPr>
              <p:cNvPr id="190" name="Овал 189">
                <a:extLst>
                  <a:ext uri="{FF2B5EF4-FFF2-40B4-BE49-F238E27FC236}">
                    <a16:creationId xmlns:a16="http://schemas.microsoft.com/office/drawing/2014/main" id="{7B56BED1-3030-4E8A-999A-968D230DE7E1}"/>
                  </a:ext>
                </a:extLst>
              </p:cNvPr>
              <p:cNvSpPr/>
              <p:nvPr/>
            </p:nvSpPr>
            <p:spPr>
              <a:xfrm>
                <a:off x="4006782" y="4455400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48BEC0C1-E1A9-4BD3-A0C0-6E0F43FF1F5E}"/>
                  </a:ext>
                </a:extLst>
              </p:cNvPr>
              <p:cNvSpPr txBox="1"/>
              <p:nvPr/>
            </p:nvSpPr>
            <p:spPr>
              <a:xfrm>
                <a:off x="3970020" y="451866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9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B69AE854-D58C-45C7-986D-BD0D06A1AB41}"/>
                  </a:ext>
                </a:extLst>
              </p:cNvPr>
              <p:cNvSpPr txBox="1"/>
              <p:nvPr/>
            </p:nvSpPr>
            <p:spPr>
              <a:xfrm>
                <a:off x="3101000" y="451866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10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53F1B53E-EF17-4914-91A6-B95526615DAE}"/>
                  </a:ext>
                </a:extLst>
              </p:cNvPr>
              <p:cNvSpPr txBox="1"/>
              <p:nvPr/>
            </p:nvSpPr>
            <p:spPr>
              <a:xfrm>
                <a:off x="2225856" y="451866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11</a:t>
                </a:r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5077DC30-0CEB-45D0-A67E-99EAFDF1DD42}"/>
                  </a:ext>
                </a:extLst>
              </p:cNvPr>
              <p:cNvSpPr txBox="1"/>
              <p:nvPr/>
            </p:nvSpPr>
            <p:spPr>
              <a:xfrm>
                <a:off x="1343472" y="451866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12</a:t>
                </a:r>
              </a:p>
            </p:txBody>
          </p:sp>
        </p:grpSp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7AD2506A-76F7-448D-9E55-9A127A0B3752}"/>
                </a:ext>
              </a:extLst>
            </p:cNvPr>
            <p:cNvGrpSpPr/>
            <p:nvPr/>
          </p:nvGrpSpPr>
          <p:grpSpPr>
            <a:xfrm>
              <a:off x="4845576" y="4693144"/>
              <a:ext cx="419100" cy="338265"/>
              <a:chOff x="4845576" y="4455400"/>
              <a:chExt cx="419100" cy="338265"/>
            </a:xfrm>
          </p:grpSpPr>
          <p:sp>
            <p:nvSpPr>
              <p:cNvPr id="191" name="Овал 190">
                <a:extLst>
                  <a:ext uri="{FF2B5EF4-FFF2-40B4-BE49-F238E27FC236}">
                    <a16:creationId xmlns:a16="http://schemas.microsoft.com/office/drawing/2014/main" id="{2E8022BC-06E0-41F2-906B-2E5E4BDF982C}"/>
                  </a:ext>
                </a:extLst>
              </p:cNvPr>
              <p:cNvSpPr/>
              <p:nvPr/>
            </p:nvSpPr>
            <p:spPr>
              <a:xfrm>
                <a:off x="4882258" y="4455400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TextBox 198">
                <a:extLst>
                  <a:ext uri="{FF2B5EF4-FFF2-40B4-BE49-F238E27FC236}">
                    <a16:creationId xmlns:a16="http://schemas.microsoft.com/office/drawing/2014/main" id="{99411A0F-E650-4643-A609-1FCED4FA30BB}"/>
                  </a:ext>
                </a:extLst>
              </p:cNvPr>
              <p:cNvSpPr txBox="1"/>
              <p:nvPr/>
            </p:nvSpPr>
            <p:spPr>
              <a:xfrm>
                <a:off x="4845576" y="451866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8</a:t>
                </a:r>
              </a:p>
            </p:txBody>
          </p:sp>
        </p:grpSp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ABB65AF9-75E4-4AAF-BE96-3BDDD95DFE36}"/>
                </a:ext>
              </a:extLst>
            </p:cNvPr>
            <p:cNvGrpSpPr/>
            <p:nvPr/>
          </p:nvGrpSpPr>
          <p:grpSpPr>
            <a:xfrm>
              <a:off x="5715640" y="4693144"/>
              <a:ext cx="419100" cy="338265"/>
              <a:chOff x="5715640" y="4455400"/>
              <a:chExt cx="419100" cy="338265"/>
            </a:xfrm>
          </p:grpSpPr>
          <p:sp>
            <p:nvSpPr>
              <p:cNvPr id="192" name="Овал 191">
                <a:extLst>
                  <a:ext uri="{FF2B5EF4-FFF2-40B4-BE49-F238E27FC236}">
                    <a16:creationId xmlns:a16="http://schemas.microsoft.com/office/drawing/2014/main" id="{463EC5DA-94FE-4514-BA5B-94B711BE66D1}"/>
                  </a:ext>
                </a:extLst>
              </p:cNvPr>
              <p:cNvSpPr/>
              <p:nvPr/>
            </p:nvSpPr>
            <p:spPr>
              <a:xfrm>
                <a:off x="5757735" y="4455400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TextBox 199">
                <a:extLst>
                  <a:ext uri="{FF2B5EF4-FFF2-40B4-BE49-F238E27FC236}">
                    <a16:creationId xmlns:a16="http://schemas.microsoft.com/office/drawing/2014/main" id="{86DA2923-C632-47DE-A06D-85E3AC9F7EC0}"/>
                  </a:ext>
                </a:extLst>
              </p:cNvPr>
              <p:cNvSpPr txBox="1"/>
              <p:nvPr/>
            </p:nvSpPr>
            <p:spPr>
              <a:xfrm>
                <a:off x="5715640" y="4533900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7</a:t>
                </a:r>
              </a:p>
            </p:txBody>
          </p:sp>
        </p:grpSp>
        <p:grpSp>
          <p:nvGrpSpPr>
            <p:cNvPr id="14" name="Группа 13">
              <a:extLst>
                <a:ext uri="{FF2B5EF4-FFF2-40B4-BE49-F238E27FC236}">
                  <a16:creationId xmlns:a16="http://schemas.microsoft.com/office/drawing/2014/main" id="{6C0D9EEA-3048-4E5C-AFF9-6EB86EFD3B94}"/>
                </a:ext>
              </a:extLst>
            </p:cNvPr>
            <p:cNvGrpSpPr/>
            <p:nvPr/>
          </p:nvGrpSpPr>
          <p:grpSpPr>
            <a:xfrm>
              <a:off x="3970020" y="6043008"/>
              <a:ext cx="419100" cy="338265"/>
              <a:chOff x="3970020" y="5805264"/>
              <a:chExt cx="419100" cy="338265"/>
            </a:xfrm>
          </p:grpSpPr>
          <p:sp>
            <p:nvSpPr>
              <p:cNvPr id="196" name="Овал 195">
                <a:extLst>
                  <a:ext uri="{FF2B5EF4-FFF2-40B4-BE49-F238E27FC236}">
                    <a16:creationId xmlns:a16="http://schemas.microsoft.com/office/drawing/2014/main" id="{85228A81-60FA-4A31-BEB5-3A9FC6AE7FF6}"/>
                  </a:ext>
                </a:extLst>
              </p:cNvPr>
              <p:cNvSpPr/>
              <p:nvPr/>
            </p:nvSpPr>
            <p:spPr>
              <a:xfrm>
                <a:off x="4006782" y="5805264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TextBox 200">
                <a:extLst>
                  <a:ext uri="{FF2B5EF4-FFF2-40B4-BE49-F238E27FC236}">
                    <a16:creationId xmlns:a16="http://schemas.microsoft.com/office/drawing/2014/main" id="{18AEAE32-D59B-4EBC-BD16-112DBA532BB7}"/>
                  </a:ext>
                </a:extLst>
              </p:cNvPr>
              <p:cNvSpPr txBox="1"/>
              <p:nvPr/>
            </p:nvSpPr>
            <p:spPr>
              <a:xfrm>
                <a:off x="3970020" y="5862032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16</a:t>
                </a:r>
              </a:p>
            </p:txBody>
          </p:sp>
        </p:grpSp>
        <p:grpSp>
          <p:nvGrpSpPr>
            <p:cNvPr id="11" name="Группа 10">
              <a:extLst>
                <a:ext uri="{FF2B5EF4-FFF2-40B4-BE49-F238E27FC236}">
                  <a16:creationId xmlns:a16="http://schemas.microsoft.com/office/drawing/2014/main" id="{2040ADC9-BCF6-4486-9CE9-03A2D5EA08CB}"/>
                </a:ext>
              </a:extLst>
            </p:cNvPr>
            <p:cNvGrpSpPr/>
            <p:nvPr/>
          </p:nvGrpSpPr>
          <p:grpSpPr>
            <a:xfrm>
              <a:off x="4845576" y="6043008"/>
              <a:ext cx="419100" cy="338265"/>
              <a:chOff x="4845576" y="5805264"/>
              <a:chExt cx="419100" cy="338265"/>
            </a:xfrm>
          </p:grpSpPr>
          <p:sp>
            <p:nvSpPr>
              <p:cNvPr id="197" name="Овал 196">
                <a:extLst>
                  <a:ext uri="{FF2B5EF4-FFF2-40B4-BE49-F238E27FC236}">
                    <a16:creationId xmlns:a16="http://schemas.microsoft.com/office/drawing/2014/main" id="{5937ACB7-631E-4F05-AD66-6957972A6289}"/>
                  </a:ext>
                </a:extLst>
              </p:cNvPr>
              <p:cNvSpPr/>
              <p:nvPr/>
            </p:nvSpPr>
            <p:spPr>
              <a:xfrm>
                <a:off x="4882258" y="5805264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id="{02E9D7A0-3850-43D2-B823-122DEB534D66}"/>
                  </a:ext>
                </a:extLst>
              </p:cNvPr>
              <p:cNvSpPr txBox="1"/>
              <p:nvPr/>
            </p:nvSpPr>
            <p:spPr>
              <a:xfrm>
                <a:off x="4845576" y="5862032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17</a:t>
                </a:r>
              </a:p>
            </p:txBody>
          </p:sp>
        </p:grpSp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07BDD0F9-B102-4598-B830-E9D3307289C5}"/>
                </a:ext>
              </a:extLst>
            </p:cNvPr>
            <p:cNvGrpSpPr/>
            <p:nvPr/>
          </p:nvGrpSpPr>
          <p:grpSpPr>
            <a:xfrm>
              <a:off x="5715640" y="6043008"/>
              <a:ext cx="419100" cy="338265"/>
              <a:chOff x="5715640" y="5805264"/>
              <a:chExt cx="419100" cy="338265"/>
            </a:xfrm>
          </p:grpSpPr>
          <p:sp>
            <p:nvSpPr>
              <p:cNvPr id="198" name="Овал 197">
                <a:extLst>
                  <a:ext uri="{FF2B5EF4-FFF2-40B4-BE49-F238E27FC236}">
                    <a16:creationId xmlns:a16="http://schemas.microsoft.com/office/drawing/2014/main" id="{5479AD4C-577E-44C8-842D-1BEE9194E142}"/>
                  </a:ext>
                </a:extLst>
              </p:cNvPr>
              <p:cNvSpPr/>
              <p:nvPr/>
            </p:nvSpPr>
            <p:spPr>
              <a:xfrm>
                <a:off x="5757735" y="5805264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TextBox 202">
                <a:extLst>
                  <a:ext uri="{FF2B5EF4-FFF2-40B4-BE49-F238E27FC236}">
                    <a16:creationId xmlns:a16="http://schemas.microsoft.com/office/drawing/2014/main" id="{04C812DE-FE2B-46A0-8143-DD0EE435C426}"/>
                  </a:ext>
                </a:extLst>
              </p:cNvPr>
              <p:cNvSpPr txBox="1"/>
              <p:nvPr/>
            </p:nvSpPr>
            <p:spPr>
              <a:xfrm>
                <a:off x="5715640" y="5877272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18</a:t>
                </a:r>
              </a:p>
            </p:txBody>
          </p:sp>
        </p:grpSp>
        <p:grpSp>
          <p:nvGrpSpPr>
            <p:cNvPr id="18" name="Группа 17">
              <a:extLst>
                <a:ext uri="{FF2B5EF4-FFF2-40B4-BE49-F238E27FC236}">
                  <a16:creationId xmlns:a16="http://schemas.microsoft.com/office/drawing/2014/main" id="{41B733EF-50D3-4B68-8770-185F79257231}"/>
                </a:ext>
              </a:extLst>
            </p:cNvPr>
            <p:cNvGrpSpPr/>
            <p:nvPr/>
          </p:nvGrpSpPr>
          <p:grpSpPr>
            <a:xfrm>
              <a:off x="1351443" y="6014108"/>
              <a:ext cx="505259" cy="407806"/>
              <a:chOff x="1351443" y="5776364"/>
              <a:chExt cx="505259" cy="407806"/>
            </a:xfrm>
          </p:grpSpPr>
          <p:sp>
            <p:nvSpPr>
              <p:cNvPr id="193" name="Овал 192">
                <a:extLst>
                  <a:ext uri="{FF2B5EF4-FFF2-40B4-BE49-F238E27FC236}">
                    <a16:creationId xmlns:a16="http://schemas.microsoft.com/office/drawing/2014/main" id="{08955E4C-A0D6-4C24-A8B5-FA77FA870792}"/>
                  </a:ext>
                </a:extLst>
              </p:cNvPr>
              <p:cNvSpPr/>
              <p:nvPr/>
            </p:nvSpPr>
            <p:spPr>
              <a:xfrm>
                <a:off x="1395594" y="5776364"/>
                <a:ext cx="407806" cy="407806"/>
              </a:xfrm>
              <a:prstGeom prst="ellipse">
                <a:avLst/>
              </a:prstGeom>
              <a:solidFill>
                <a:srgbClr val="002060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TextBox 203">
                <a:extLst>
                  <a:ext uri="{FF2B5EF4-FFF2-40B4-BE49-F238E27FC236}">
                    <a16:creationId xmlns:a16="http://schemas.microsoft.com/office/drawing/2014/main" id="{C602BBD2-F28A-4011-B40B-E039A42381AB}"/>
                  </a:ext>
                </a:extLst>
              </p:cNvPr>
              <p:cNvSpPr txBox="1"/>
              <p:nvPr/>
            </p:nvSpPr>
            <p:spPr>
              <a:xfrm>
                <a:off x="1351443" y="5873179"/>
                <a:ext cx="50525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13</a:t>
                </a:r>
              </a:p>
            </p:txBody>
          </p:sp>
        </p:grpSp>
        <p:grpSp>
          <p:nvGrpSpPr>
            <p:cNvPr id="17" name="Группа 16">
              <a:extLst>
                <a:ext uri="{FF2B5EF4-FFF2-40B4-BE49-F238E27FC236}">
                  <a16:creationId xmlns:a16="http://schemas.microsoft.com/office/drawing/2014/main" id="{4D347D37-FDC5-435F-90C7-DE9FA76B353C}"/>
                </a:ext>
              </a:extLst>
            </p:cNvPr>
            <p:cNvGrpSpPr/>
            <p:nvPr/>
          </p:nvGrpSpPr>
          <p:grpSpPr>
            <a:xfrm>
              <a:off x="2221920" y="6043008"/>
              <a:ext cx="419100" cy="338265"/>
              <a:chOff x="2221920" y="5805264"/>
              <a:chExt cx="419100" cy="338265"/>
            </a:xfrm>
          </p:grpSpPr>
          <p:sp>
            <p:nvSpPr>
              <p:cNvPr id="194" name="Овал 193">
                <a:extLst>
                  <a:ext uri="{FF2B5EF4-FFF2-40B4-BE49-F238E27FC236}">
                    <a16:creationId xmlns:a16="http://schemas.microsoft.com/office/drawing/2014/main" id="{9231DF75-ACF7-4950-BFD1-7EB23E6A0DEB}"/>
                  </a:ext>
                </a:extLst>
              </p:cNvPr>
              <p:cNvSpPr/>
              <p:nvPr/>
            </p:nvSpPr>
            <p:spPr>
              <a:xfrm>
                <a:off x="2255830" y="5805264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42CD307A-144F-4711-93B9-AB81BEAF520D}"/>
                  </a:ext>
                </a:extLst>
              </p:cNvPr>
              <p:cNvSpPr txBox="1"/>
              <p:nvPr/>
            </p:nvSpPr>
            <p:spPr>
              <a:xfrm>
                <a:off x="2221920" y="5862032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14</a:t>
                </a:r>
              </a:p>
            </p:txBody>
          </p:sp>
        </p:grpSp>
        <p:grpSp>
          <p:nvGrpSpPr>
            <p:cNvPr id="15" name="Группа 14">
              <a:extLst>
                <a:ext uri="{FF2B5EF4-FFF2-40B4-BE49-F238E27FC236}">
                  <a16:creationId xmlns:a16="http://schemas.microsoft.com/office/drawing/2014/main" id="{608EDF79-14F9-4E95-8B46-1429B3059EA5}"/>
                </a:ext>
              </a:extLst>
            </p:cNvPr>
            <p:cNvGrpSpPr/>
            <p:nvPr/>
          </p:nvGrpSpPr>
          <p:grpSpPr>
            <a:xfrm>
              <a:off x="3091984" y="6043008"/>
              <a:ext cx="419100" cy="338265"/>
              <a:chOff x="3091984" y="5805264"/>
              <a:chExt cx="419100" cy="338265"/>
            </a:xfrm>
          </p:grpSpPr>
          <p:sp>
            <p:nvSpPr>
              <p:cNvPr id="195" name="Овал 194">
                <a:extLst>
                  <a:ext uri="{FF2B5EF4-FFF2-40B4-BE49-F238E27FC236}">
                    <a16:creationId xmlns:a16="http://schemas.microsoft.com/office/drawing/2014/main" id="{66580AF5-AD02-4BA8-9DD7-EA7385D98C5A}"/>
                  </a:ext>
                </a:extLst>
              </p:cNvPr>
              <p:cNvSpPr/>
              <p:nvPr/>
            </p:nvSpPr>
            <p:spPr>
              <a:xfrm>
                <a:off x="3131306" y="5805264"/>
                <a:ext cx="338265" cy="338265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800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D42C55DD-902F-4B02-8025-0A66E9968F79}"/>
                  </a:ext>
                </a:extLst>
              </p:cNvPr>
              <p:cNvSpPr txBox="1"/>
              <p:nvPr/>
            </p:nvSpPr>
            <p:spPr>
              <a:xfrm>
                <a:off x="3091984" y="5877272"/>
                <a:ext cx="41910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>
                    <a:solidFill>
                      <a:schemeClr val="bg1"/>
                    </a:solidFill>
                    <a:latin typeface="Montserrat Bold" panose="00000800000000000000" pitchFamily="2" charset="0"/>
                  </a:rPr>
                  <a:t>15</a:t>
                </a:r>
              </a:p>
            </p:txBody>
          </p:sp>
        </p:grpSp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DC7871A0-4752-4684-AC00-B8943810AFFB}"/>
                </a:ext>
              </a:extLst>
            </p:cNvPr>
            <p:cNvSpPr txBox="1"/>
            <p:nvPr/>
          </p:nvSpPr>
          <p:spPr>
            <a:xfrm>
              <a:off x="947643" y="2882864"/>
              <a:ext cx="1255548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Ювелирные изделия</a:t>
              </a: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5A8F73F6-8D08-4C4F-B0D3-92CCD502120C}"/>
                </a:ext>
              </a:extLst>
            </p:cNvPr>
            <p:cNvSpPr txBox="1"/>
            <p:nvPr/>
          </p:nvSpPr>
          <p:spPr>
            <a:xfrm>
              <a:off x="2652316" y="2882864"/>
              <a:ext cx="1255548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+2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Бытовая техника и электроника</a:t>
              </a: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A18AB9A6-36F9-491B-898D-0BEFEC466D86}"/>
                </a:ext>
              </a:extLst>
            </p:cNvPr>
            <p:cNvSpPr txBox="1"/>
            <p:nvPr/>
          </p:nvSpPr>
          <p:spPr>
            <a:xfrm>
              <a:off x="4434984" y="2993664"/>
              <a:ext cx="1255548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+1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Страхование</a:t>
              </a: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0A3DE347-8C58-46CB-A6C5-B740AC1F1835}"/>
                </a:ext>
              </a:extLst>
            </p:cNvPr>
            <p:cNvSpPr txBox="1"/>
            <p:nvPr/>
          </p:nvSpPr>
          <p:spPr>
            <a:xfrm>
              <a:off x="2020632" y="3764586"/>
              <a:ext cx="799276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Авто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A11AE299-3650-4192-84A8-0A172101D0E8}"/>
                </a:ext>
              </a:extLst>
            </p:cNvPr>
            <p:cNvSpPr txBox="1"/>
            <p:nvPr/>
          </p:nvSpPr>
          <p:spPr>
            <a:xfrm>
              <a:off x="3551468" y="3764586"/>
              <a:ext cx="1245056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-1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Недвижимость</a:t>
              </a: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73477B5E-6DCD-4B3F-B70E-2A79143AA720}"/>
                </a:ext>
              </a:extLst>
            </p:cNvPr>
            <p:cNvSpPr txBox="1"/>
            <p:nvPr/>
          </p:nvSpPr>
          <p:spPr>
            <a:xfrm>
              <a:off x="5184648" y="3737154"/>
              <a:ext cx="1488652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Готовая 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еда на дом</a:t>
              </a: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9F9D877C-5E80-4712-94EF-D5C8C384A2CF}"/>
                </a:ext>
              </a:extLst>
            </p:cNvPr>
            <p:cNvSpPr txBox="1"/>
            <p:nvPr/>
          </p:nvSpPr>
          <p:spPr>
            <a:xfrm>
              <a:off x="893763" y="4237113"/>
              <a:ext cx="1255548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Витамины </a:t>
              </a:r>
              <a:b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и БАДы</a:t>
              </a: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AD4A8882-A815-404F-8438-97DA4DDE7F5C}"/>
                </a:ext>
              </a:extLst>
            </p:cNvPr>
            <p:cNvSpPr txBox="1"/>
            <p:nvPr/>
          </p:nvSpPr>
          <p:spPr>
            <a:xfrm>
              <a:off x="2671588" y="4347913"/>
              <a:ext cx="1255548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-3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Сигареты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CCA6A41A-DF97-46D5-8E78-FDC6A21A9ACE}"/>
                </a:ext>
              </a:extLst>
            </p:cNvPr>
            <p:cNvSpPr txBox="1"/>
            <p:nvPr/>
          </p:nvSpPr>
          <p:spPr>
            <a:xfrm>
              <a:off x="4426824" y="4347913"/>
              <a:ext cx="1255548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+1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Пиво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8966DA-11C1-4B7F-9D05-496DB332E68B}"/>
                </a:ext>
              </a:extLst>
            </p:cNvPr>
            <p:cNvSpPr txBox="1"/>
            <p:nvPr/>
          </p:nvSpPr>
          <p:spPr>
            <a:xfrm>
              <a:off x="2031944" y="5071324"/>
              <a:ext cx="799276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Детские товары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2F3A7579-0456-4A8C-9345-BB6F32301D4F}"/>
                </a:ext>
              </a:extLst>
            </p:cNvPr>
            <p:cNvSpPr txBox="1"/>
            <p:nvPr/>
          </p:nvSpPr>
          <p:spPr>
            <a:xfrm>
              <a:off x="3517060" y="5071324"/>
              <a:ext cx="1245056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+2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Деликатесы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DA40898-DC43-43A7-BC41-A0F648FF4BF5}"/>
                </a:ext>
              </a:extLst>
            </p:cNvPr>
            <p:cNvSpPr txBox="1"/>
            <p:nvPr/>
          </p:nvSpPr>
          <p:spPr>
            <a:xfrm>
              <a:off x="5284108" y="5071324"/>
              <a:ext cx="1245056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+5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Питание </a:t>
              </a:r>
              <a:b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вне дома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F7E5C820-31E2-428C-BDB1-D7053B09AF33}"/>
                </a:ext>
              </a:extLst>
            </p:cNvPr>
            <p:cNvSpPr txBox="1"/>
            <p:nvPr/>
          </p:nvSpPr>
          <p:spPr>
            <a:xfrm>
              <a:off x="1020795" y="5640827"/>
              <a:ext cx="1255548" cy="364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1100" b="1" dirty="0">
                  <a:solidFill>
                    <a:srgbClr val="FF4343"/>
                  </a:solidFill>
                  <a:latin typeface="Montserrat" panose="00000500000000000000" pitchFamily="2" charset="0"/>
                </a:rPr>
                <a:t>-2</a:t>
              </a:r>
              <a:br>
                <a:rPr lang="ru-RU" sz="1100" b="1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1100" b="1" dirty="0">
                  <a:solidFill>
                    <a:srgbClr val="00B0F0"/>
                  </a:solidFill>
                  <a:latin typeface="Montserrat" panose="00000500000000000000" pitchFamily="2" charset="0"/>
                </a:rPr>
                <a:t>Сладости</a:t>
              </a: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F0EE230D-9629-4DDD-9CBD-4ABEC506F057}"/>
                </a:ext>
              </a:extLst>
            </p:cNvPr>
            <p:cNvSpPr txBox="1"/>
            <p:nvPr/>
          </p:nvSpPr>
          <p:spPr>
            <a:xfrm>
              <a:off x="2652316" y="5690200"/>
              <a:ext cx="1255548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-1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00B0F0"/>
                  </a:solidFill>
                  <a:latin typeface="Montserrat" panose="00000500000000000000" pitchFamily="2" charset="0"/>
                </a:rPr>
                <a:t>Одежда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341CF2C5-FB99-4D14-B5F2-FA5ADF2178C4}"/>
                </a:ext>
              </a:extLst>
            </p:cNvPr>
            <p:cNvSpPr txBox="1"/>
            <p:nvPr/>
          </p:nvSpPr>
          <p:spPr>
            <a:xfrm>
              <a:off x="4416696" y="5690200"/>
              <a:ext cx="1255548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00B0F0"/>
                  </a:solidFill>
                  <a:latin typeface="Montserrat" panose="00000500000000000000" pitchFamily="2" charset="0"/>
                </a:rPr>
                <a:t>Фрукты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00AD571D-1CC7-415A-90A2-9280FC7756A0}"/>
                </a:ext>
              </a:extLst>
            </p:cNvPr>
            <p:cNvSpPr txBox="1"/>
            <p:nvPr/>
          </p:nvSpPr>
          <p:spPr>
            <a:xfrm>
              <a:off x="2011488" y="6397948"/>
              <a:ext cx="799276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  <a:t>-2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00B0F0"/>
                  </a:solidFill>
                  <a:latin typeface="Montserrat" panose="00000500000000000000" pitchFamily="2" charset="0"/>
                </a:rPr>
                <a:t>Кофе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900D5ED7-A755-4485-AC9A-9DC76102B40F}"/>
                </a:ext>
              </a:extLst>
            </p:cNvPr>
            <p:cNvSpPr txBox="1"/>
            <p:nvPr/>
          </p:nvSpPr>
          <p:spPr>
            <a:xfrm>
              <a:off x="3487460" y="6397948"/>
              <a:ext cx="1245056" cy="425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Montserrat" panose="00000500000000000000" pitchFamily="2" charset="0"/>
                </a:rPr>
                <a:t>+1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00B0F0"/>
                  </a:solidFill>
                  <a:latin typeface="Montserrat" panose="00000500000000000000" pitchFamily="2" charset="0"/>
                </a:rPr>
                <a:t>Корма для животных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6991DB6C-6FB8-441D-A081-6B43E0E0B87E}"/>
                </a:ext>
              </a:extLst>
            </p:cNvPr>
            <p:cNvSpPr txBox="1"/>
            <p:nvPr/>
          </p:nvSpPr>
          <p:spPr>
            <a:xfrm>
              <a:off x="5309372" y="6397948"/>
              <a:ext cx="1245056" cy="314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900" dirty="0">
                  <a:solidFill>
                    <a:schemeClr val="bg1"/>
                  </a:solidFill>
                  <a:latin typeface="Montserrat" panose="00000500000000000000" pitchFamily="2" charset="0"/>
                </a:rPr>
                <a:t>0</a:t>
              </a:r>
              <a:br>
                <a:rPr lang="ru-RU" sz="900" dirty="0">
                  <a:solidFill>
                    <a:srgbClr val="FF4343"/>
                  </a:solidFill>
                  <a:latin typeface="Montserrat" panose="00000500000000000000" pitchFamily="2" charset="0"/>
                </a:rPr>
              </a:br>
              <a:r>
                <a:rPr lang="ru-RU" sz="900" dirty="0">
                  <a:solidFill>
                    <a:srgbClr val="00B0F0"/>
                  </a:solidFill>
                  <a:latin typeface="Montserrat" panose="00000500000000000000" pitchFamily="2" charset="0"/>
                </a:rPr>
                <a:t>Лекарства</a:t>
              </a:r>
            </a:p>
          </p:txBody>
        </p:sp>
      </p:grpSp>
      <p:sp>
        <p:nvSpPr>
          <p:cNvPr id="96" name="Рисунок 4">
            <a:extLst>
              <a:ext uri="{FF2B5EF4-FFF2-40B4-BE49-F238E27FC236}">
                <a16:creationId xmlns:a16="http://schemas.microsoft.com/office/drawing/2014/main" id="{1559113E-28B5-48EA-AA87-1DA692B1029E}"/>
              </a:ext>
            </a:extLst>
          </p:cNvPr>
          <p:cNvSpPr/>
          <p:nvPr/>
        </p:nvSpPr>
        <p:spPr>
          <a:xfrm rot="834698">
            <a:off x="9565201" y="3668994"/>
            <a:ext cx="784186" cy="1761636"/>
          </a:xfrm>
          <a:custGeom>
            <a:avLst/>
            <a:gdLst>
              <a:gd name="connsiteX0" fmla="*/ 2292562 w 2401900"/>
              <a:gd name="connsiteY0" fmla="*/ 1991586 h 5395749"/>
              <a:gd name="connsiteX1" fmla="*/ 2399242 w 2401900"/>
              <a:gd name="connsiteY1" fmla="*/ 2117602 h 5395749"/>
              <a:gd name="connsiteX2" fmla="*/ 2292467 w 2401900"/>
              <a:gd name="connsiteY2" fmla="*/ 2254286 h 5395749"/>
              <a:gd name="connsiteX3" fmla="*/ 1994905 w 2401900"/>
              <a:gd name="connsiteY3" fmla="*/ 3050671 h 5395749"/>
              <a:gd name="connsiteX4" fmla="*/ 1957663 w 2401900"/>
              <a:gd name="connsiteY4" fmla="*/ 3233265 h 5395749"/>
              <a:gd name="connsiteX5" fmla="*/ 1913752 w 2401900"/>
              <a:gd name="connsiteY5" fmla="*/ 3289653 h 5395749"/>
              <a:gd name="connsiteX6" fmla="*/ 1268719 w 2401900"/>
              <a:gd name="connsiteY6" fmla="*/ 5339624 h 5395749"/>
              <a:gd name="connsiteX7" fmla="*/ 1213760 w 2401900"/>
              <a:gd name="connsiteY7" fmla="*/ 5395441 h 5395749"/>
              <a:gd name="connsiteX8" fmla="*/ 1164802 w 2401900"/>
              <a:gd name="connsiteY8" fmla="*/ 5341815 h 5395749"/>
              <a:gd name="connsiteX9" fmla="*/ 502338 w 2401900"/>
              <a:gd name="connsiteY9" fmla="*/ 3271556 h 5395749"/>
              <a:gd name="connsiteX10" fmla="*/ 454713 w 2401900"/>
              <a:gd name="connsiteY10" fmla="*/ 3204881 h 5395749"/>
              <a:gd name="connsiteX11" fmla="*/ 447283 w 2401900"/>
              <a:gd name="connsiteY11" fmla="*/ 3020286 h 5395749"/>
              <a:gd name="connsiteX12" fmla="*/ 170106 w 2401900"/>
              <a:gd name="connsiteY12" fmla="*/ 2540226 h 5395749"/>
              <a:gd name="connsiteX13" fmla="*/ 143436 w 2401900"/>
              <a:gd name="connsiteY13" fmla="*/ 2271621 h 5395749"/>
              <a:gd name="connsiteX14" fmla="*/ 111908 w 2401900"/>
              <a:gd name="connsiteY14" fmla="*/ 2217139 h 5395749"/>
              <a:gd name="connsiteX15" fmla="*/ 42566 w 2401900"/>
              <a:gd name="connsiteY15" fmla="*/ 2050070 h 5395749"/>
              <a:gd name="connsiteX16" fmla="*/ 137816 w 2401900"/>
              <a:gd name="connsiteY16" fmla="*/ 1968631 h 5395749"/>
              <a:gd name="connsiteX17" fmla="*/ 696076 w 2401900"/>
              <a:gd name="connsiteY17" fmla="*/ 732286 h 5395749"/>
              <a:gd name="connsiteX18" fmla="*/ 992399 w 2401900"/>
              <a:gd name="connsiteY18" fmla="*/ 128591 h 5395749"/>
              <a:gd name="connsiteX19" fmla="*/ 1539896 w 2401900"/>
              <a:gd name="connsiteY19" fmla="*/ 14958 h 5395749"/>
              <a:gd name="connsiteX20" fmla="*/ 2029100 w 2401900"/>
              <a:gd name="connsiteY20" fmla="*/ 996033 h 5395749"/>
              <a:gd name="connsiteX21" fmla="*/ 2292562 w 2401900"/>
              <a:gd name="connsiteY21" fmla="*/ 1991586 h 5395749"/>
              <a:gd name="connsiteX22" fmla="*/ 1087078 w 2401900"/>
              <a:gd name="connsiteY22" fmla="*/ 4871756 h 5395749"/>
              <a:gd name="connsiteX23" fmla="*/ 1005925 w 2401900"/>
              <a:gd name="connsiteY23" fmla="*/ 4751836 h 5395749"/>
              <a:gd name="connsiteX24" fmla="*/ 1094984 w 2401900"/>
              <a:gd name="connsiteY24" fmla="*/ 4845753 h 5395749"/>
              <a:gd name="connsiteX25" fmla="*/ 1078791 w 2401900"/>
              <a:gd name="connsiteY25" fmla="*/ 4824036 h 5395749"/>
              <a:gd name="connsiteX26" fmla="*/ 1359112 w 2401900"/>
              <a:gd name="connsiteY26" fmla="*/ 4579243 h 5395749"/>
              <a:gd name="connsiteX27" fmla="*/ 1122416 w 2401900"/>
              <a:gd name="connsiteY27" fmla="*/ 4297304 h 5395749"/>
              <a:gd name="connsiteX28" fmla="*/ 942965 w 2401900"/>
              <a:gd name="connsiteY28" fmla="*/ 4512568 h 5395749"/>
              <a:gd name="connsiteX29" fmla="*/ 933440 w 2401900"/>
              <a:gd name="connsiteY29" fmla="*/ 4554288 h 5395749"/>
              <a:gd name="connsiteX30" fmla="*/ 1006020 w 2401900"/>
              <a:gd name="connsiteY30" fmla="*/ 4752217 h 5395749"/>
              <a:gd name="connsiteX31" fmla="*/ 1039929 w 2401900"/>
              <a:gd name="connsiteY31" fmla="*/ 4906046 h 5395749"/>
              <a:gd name="connsiteX32" fmla="*/ 1088887 w 2401900"/>
              <a:gd name="connsiteY32" fmla="*/ 4870327 h 5395749"/>
              <a:gd name="connsiteX33" fmla="*/ 1058217 w 2401900"/>
              <a:gd name="connsiteY33" fmla="*/ 4938336 h 5395749"/>
              <a:gd name="connsiteX34" fmla="*/ 1145752 w 2401900"/>
              <a:gd name="connsiteY34" fmla="*/ 5221800 h 5395749"/>
              <a:gd name="connsiteX35" fmla="*/ 1281959 w 2401900"/>
              <a:gd name="connsiteY35" fmla="*/ 5077115 h 5395749"/>
              <a:gd name="connsiteX36" fmla="*/ 1193091 w 2401900"/>
              <a:gd name="connsiteY36" fmla="*/ 4981865 h 5395749"/>
              <a:gd name="connsiteX37" fmla="*/ 1103270 w 2401900"/>
              <a:gd name="connsiteY37" fmla="*/ 4868708 h 5395749"/>
              <a:gd name="connsiteX38" fmla="*/ 1303962 w 2401900"/>
              <a:gd name="connsiteY38" fmla="*/ 5061494 h 5395749"/>
              <a:gd name="connsiteX39" fmla="*/ 1357207 w 2401900"/>
              <a:gd name="connsiteY39" fmla="*/ 4993866 h 5395749"/>
              <a:gd name="connsiteX40" fmla="*/ 1449218 w 2401900"/>
              <a:gd name="connsiteY40" fmla="*/ 4700306 h 5395749"/>
              <a:gd name="connsiteX41" fmla="*/ 1442075 w 2401900"/>
              <a:gd name="connsiteY41" fmla="*/ 4663825 h 5395749"/>
              <a:gd name="connsiteX42" fmla="*/ 1358826 w 2401900"/>
              <a:gd name="connsiteY42" fmla="*/ 4575052 h 5395749"/>
              <a:gd name="connsiteX43" fmla="*/ 1221761 w 2401900"/>
              <a:gd name="connsiteY43" fmla="*/ 4729357 h 5395749"/>
              <a:gd name="connsiteX44" fmla="*/ 1104509 w 2401900"/>
              <a:gd name="connsiteY44" fmla="*/ 4870232 h 5395749"/>
              <a:gd name="connsiteX45" fmla="*/ 1087078 w 2401900"/>
              <a:gd name="connsiteY45" fmla="*/ 4871756 h 5395749"/>
              <a:gd name="connsiteX46" fmla="*/ 896578 w 2401900"/>
              <a:gd name="connsiteY46" fmla="*/ 3491583 h 5395749"/>
              <a:gd name="connsiteX47" fmla="*/ 761608 w 2401900"/>
              <a:gd name="connsiteY47" fmla="*/ 3293177 h 5395749"/>
              <a:gd name="connsiteX48" fmla="*/ 712269 w 2401900"/>
              <a:gd name="connsiteY48" fmla="*/ 3290701 h 5395749"/>
              <a:gd name="connsiteX49" fmla="*/ 583872 w 2401900"/>
              <a:gd name="connsiteY49" fmla="*/ 3403191 h 5395749"/>
              <a:gd name="connsiteX50" fmla="*/ 574823 w 2401900"/>
              <a:gd name="connsiteY50" fmla="*/ 3436434 h 5395749"/>
              <a:gd name="connsiteX51" fmla="*/ 663120 w 2401900"/>
              <a:gd name="connsiteY51" fmla="*/ 3710468 h 5395749"/>
              <a:gd name="connsiteX52" fmla="*/ 720270 w 2401900"/>
              <a:gd name="connsiteY52" fmla="*/ 3642840 h 5395749"/>
              <a:gd name="connsiteX53" fmla="*/ 898102 w 2401900"/>
              <a:gd name="connsiteY53" fmla="*/ 3490440 h 5395749"/>
              <a:gd name="connsiteX54" fmla="*/ 676360 w 2401900"/>
              <a:gd name="connsiteY54" fmla="*/ 3724946 h 5395749"/>
              <a:gd name="connsiteX55" fmla="*/ 697219 w 2401900"/>
              <a:gd name="connsiteY55" fmla="*/ 3758760 h 5395749"/>
              <a:gd name="connsiteX56" fmla="*/ 675979 w 2401900"/>
              <a:gd name="connsiteY56" fmla="*/ 3753235 h 5395749"/>
              <a:gd name="connsiteX57" fmla="*/ 777801 w 2401900"/>
              <a:gd name="connsiteY57" fmla="*/ 4072228 h 5395749"/>
              <a:gd name="connsiteX58" fmla="*/ 861050 w 2401900"/>
              <a:gd name="connsiteY58" fmla="*/ 3973263 h 5395749"/>
              <a:gd name="connsiteX59" fmla="*/ 819901 w 2401900"/>
              <a:gd name="connsiteY59" fmla="*/ 3921923 h 5395749"/>
              <a:gd name="connsiteX60" fmla="*/ 695505 w 2401900"/>
              <a:gd name="connsiteY60" fmla="*/ 3757045 h 5395749"/>
              <a:gd name="connsiteX61" fmla="*/ 863050 w 2401900"/>
              <a:gd name="connsiteY61" fmla="*/ 3946497 h 5395749"/>
              <a:gd name="connsiteX62" fmla="*/ 1093078 w 2401900"/>
              <a:gd name="connsiteY62" fmla="*/ 3741329 h 5395749"/>
              <a:gd name="connsiteX63" fmla="*/ 990113 w 2401900"/>
              <a:gd name="connsiteY63" fmla="*/ 3605693 h 5395749"/>
              <a:gd name="connsiteX64" fmla="*/ 913913 w 2401900"/>
              <a:gd name="connsiteY64" fmla="*/ 3488631 h 5395749"/>
              <a:gd name="connsiteX65" fmla="*/ 945346 w 2401900"/>
              <a:gd name="connsiteY65" fmla="*/ 3522254 h 5395749"/>
              <a:gd name="connsiteX66" fmla="*/ 1098793 w 2401900"/>
              <a:gd name="connsiteY66" fmla="*/ 3725898 h 5395749"/>
              <a:gd name="connsiteX67" fmla="*/ 1372256 w 2401900"/>
              <a:gd name="connsiteY67" fmla="*/ 3479582 h 5395749"/>
              <a:gd name="connsiteX68" fmla="*/ 1332632 w 2401900"/>
              <a:gd name="connsiteY68" fmla="*/ 3402810 h 5395749"/>
              <a:gd name="connsiteX69" fmla="*/ 1388163 w 2401900"/>
              <a:gd name="connsiteY69" fmla="*/ 3463389 h 5395749"/>
              <a:gd name="connsiteX70" fmla="*/ 1612477 w 2401900"/>
              <a:gd name="connsiteY70" fmla="*/ 3286415 h 5395749"/>
              <a:gd name="connsiteX71" fmla="*/ 1270243 w 2401900"/>
              <a:gd name="connsiteY71" fmla="*/ 3301560 h 5395749"/>
              <a:gd name="connsiteX72" fmla="*/ 1293866 w 2401900"/>
              <a:gd name="connsiteY72" fmla="*/ 3343660 h 5395749"/>
              <a:gd name="connsiteX73" fmla="*/ 1236716 w 2401900"/>
              <a:gd name="connsiteY73" fmla="*/ 3301655 h 5395749"/>
              <a:gd name="connsiteX74" fmla="*/ 1089554 w 2401900"/>
              <a:gd name="connsiteY74" fmla="*/ 3328706 h 5395749"/>
              <a:gd name="connsiteX75" fmla="*/ 1100603 w 2401900"/>
              <a:gd name="connsiteY75" fmla="*/ 3295559 h 5395749"/>
              <a:gd name="connsiteX76" fmla="*/ 779325 w 2401900"/>
              <a:gd name="connsiteY76" fmla="*/ 3295559 h 5395749"/>
              <a:gd name="connsiteX77" fmla="*/ 897721 w 2401900"/>
              <a:gd name="connsiteY77" fmla="*/ 3454817 h 5395749"/>
              <a:gd name="connsiteX78" fmla="*/ 921343 w 2401900"/>
              <a:gd name="connsiteY78" fmla="*/ 3462818 h 5395749"/>
              <a:gd name="connsiteX79" fmla="*/ 915628 w 2401900"/>
              <a:gd name="connsiteY79" fmla="*/ 3490154 h 5395749"/>
              <a:gd name="connsiteX80" fmla="*/ 1514465 w 2401900"/>
              <a:gd name="connsiteY80" fmla="*/ 4259584 h 5395749"/>
              <a:gd name="connsiteX81" fmla="*/ 1467411 w 2401900"/>
              <a:gd name="connsiteY81" fmla="*/ 4215197 h 5395749"/>
              <a:gd name="connsiteX82" fmla="*/ 1349682 w 2401900"/>
              <a:gd name="connsiteY82" fmla="*/ 4068513 h 5395749"/>
              <a:gd name="connsiteX83" fmla="*/ 1140989 w 2401900"/>
              <a:gd name="connsiteY83" fmla="*/ 4293207 h 5395749"/>
              <a:gd name="connsiteX84" fmla="*/ 1367208 w 2401900"/>
              <a:gd name="connsiteY84" fmla="*/ 4564004 h 5395749"/>
              <a:gd name="connsiteX85" fmla="*/ 1499796 w 2401900"/>
              <a:gd name="connsiteY85" fmla="*/ 4447227 h 5395749"/>
              <a:gd name="connsiteX86" fmla="*/ 1541420 w 2401900"/>
              <a:gd name="connsiteY86" fmla="*/ 4294827 h 5395749"/>
              <a:gd name="connsiteX87" fmla="*/ 1570757 w 2401900"/>
              <a:gd name="connsiteY87" fmla="*/ 4316639 h 5395749"/>
              <a:gd name="connsiteX88" fmla="*/ 1676390 w 2401900"/>
              <a:gd name="connsiteY88" fmla="*/ 3986693 h 5395749"/>
              <a:gd name="connsiteX89" fmla="*/ 1636480 w 2401900"/>
              <a:gd name="connsiteY89" fmla="*/ 3847628 h 5395749"/>
              <a:gd name="connsiteX90" fmla="*/ 1366732 w 2401900"/>
              <a:gd name="connsiteY90" fmla="*/ 4061369 h 5395749"/>
              <a:gd name="connsiteX91" fmla="*/ 952490 w 2401900"/>
              <a:gd name="connsiteY91" fmla="*/ 2058452 h 5395749"/>
              <a:gd name="connsiteX92" fmla="*/ 952490 w 2401900"/>
              <a:gd name="connsiteY92" fmla="*/ 2051499 h 5395749"/>
              <a:gd name="connsiteX93" fmla="*/ 1362065 w 2401900"/>
              <a:gd name="connsiteY93" fmla="*/ 2052260 h 5395749"/>
              <a:gd name="connsiteX94" fmla="*/ 1428740 w 2401900"/>
              <a:gd name="connsiteY94" fmla="*/ 2018066 h 5395749"/>
              <a:gd name="connsiteX95" fmla="*/ 1583044 w 2401900"/>
              <a:gd name="connsiteY95" fmla="*/ 1459234 h 5395749"/>
              <a:gd name="connsiteX96" fmla="*/ 845333 w 2401900"/>
              <a:gd name="connsiteY96" fmla="*/ 749812 h 5395749"/>
              <a:gd name="connsiteX97" fmla="*/ 120671 w 2401900"/>
              <a:gd name="connsiteY97" fmla="*/ 1149862 h 5395749"/>
              <a:gd name="connsiteX98" fmla="*/ 161629 w 2401900"/>
              <a:gd name="connsiteY98" fmla="*/ 1963868 h 5395749"/>
              <a:gd name="connsiteX99" fmla="*/ 196109 w 2401900"/>
              <a:gd name="connsiteY99" fmla="*/ 1992443 h 5395749"/>
              <a:gd name="connsiteX100" fmla="*/ 378418 w 2401900"/>
              <a:gd name="connsiteY100" fmla="*/ 2023209 h 5395749"/>
              <a:gd name="connsiteX101" fmla="*/ 952013 w 2401900"/>
              <a:gd name="connsiteY101" fmla="*/ 2058452 h 5395749"/>
              <a:gd name="connsiteX102" fmla="*/ 2285990 w 2401900"/>
              <a:gd name="connsiteY102" fmla="*/ 2350107 h 5395749"/>
              <a:gd name="connsiteX103" fmla="*/ 2032910 w 2401900"/>
              <a:gd name="connsiteY103" fmla="*/ 2368586 h 5395749"/>
              <a:gd name="connsiteX104" fmla="*/ 930106 w 2401900"/>
              <a:gd name="connsiteY104" fmla="*/ 2398494 h 5395749"/>
              <a:gd name="connsiteX105" fmla="*/ 157152 w 2401900"/>
              <a:gd name="connsiteY105" fmla="*/ 2292957 h 5395749"/>
              <a:gd name="connsiteX106" fmla="*/ 154390 w 2401900"/>
              <a:gd name="connsiteY106" fmla="*/ 2306769 h 5395749"/>
              <a:gd name="connsiteX107" fmla="*/ 154390 w 2401900"/>
              <a:gd name="connsiteY107" fmla="*/ 2335344 h 5395749"/>
              <a:gd name="connsiteX108" fmla="*/ 285454 w 2401900"/>
              <a:gd name="connsiteY108" fmla="*/ 2797592 h 5395749"/>
              <a:gd name="connsiteX109" fmla="*/ 540819 w 2401900"/>
              <a:gd name="connsiteY109" fmla="*/ 2986377 h 5395749"/>
              <a:gd name="connsiteX110" fmla="*/ 1288532 w 2401900"/>
              <a:gd name="connsiteY110" fmla="*/ 3051433 h 5395749"/>
              <a:gd name="connsiteX111" fmla="*/ 1998239 w 2401900"/>
              <a:gd name="connsiteY111" fmla="*/ 2993235 h 5395749"/>
              <a:gd name="connsiteX112" fmla="*/ 2043197 w 2401900"/>
              <a:gd name="connsiteY112" fmla="*/ 2963898 h 5395749"/>
              <a:gd name="connsiteX113" fmla="*/ 2246556 w 2401900"/>
              <a:gd name="connsiteY113" fmla="*/ 2581184 h 5395749"/>
              <a:gd name="connsiteX114" fmla="*/ 2285227 w 2401900"/>
              <a:gd name="connsiteY114" fmla="*/ 2350107 h 5395749"/>
              <a:gd name="connsiteX115" fmla="*/ 1584664 w 2401900"/>
              <a:gd name="connsiteY115" fmla="*/ 1330266 h 5395749"/>
              <a:gd name="connsiteX116" fmla="*/ 2065867 w 2401900"/>
              <a:gd name="connsiteY116" fmla="*/ 550263 h 5395749"/>
              <a:gd name="connsiteX117" fmla="*/ 1249193 w 2401900"/>
              <a:gd name="connsiteY117" fmla="*/ 34770 h 5395749"/>
              <a:gd name="connsiteX118" fmla="*/ 722461 w 2401900"/>
              <a:gd name="connsiteY118" fmla="*/ 727428 h 5395749"/>
              <a:gd name="connsiteX119" fmla="*/ 1583902 w 2401900"/>
              <a:gd name="connsiteY119" fmla="*/ 1330266 h 5395749"/>
              <a:gd name="connsiteX120" fmla="*/ 1433121 w 2401900"/>
              <a:gd name="connsiteY120" fmla="*/ 2043021 h 5395749"/>
              <a:gd name="connsiteX121" fmla="*/ 1672579 w 2401900"/>
              <a:gd name="connsiteY121" fmla="*/ 2042355 h 5395749"/>
              <a:gd name="connsiteX122" fmla="*/ 2193978 w 2401900"/>
              <a:gd name="connsiteY122" fmla="*/ 2008636 h 5395749"/>
              <a:gd name="connsiteX123" fmla="*/ 2308278 w 2401900"/>
              <a:gd name="connsiteY123" fmla="*/ 1924530 h 5395749"/>
              <a:gd name="connsiteX124" fmla="*/ 2371524 w 2401900"/>
              <a:gd name="connsiteY124" fmla="*/ 1444280 h 5395749"/>
              <a:gd name="connsiteX125" fmla="*/ 2026528 w 2401900"/>
              <a:gd name="connsiteY125" fmla="*/ 1022513 h 5395749"/>
              <a:gd name="connsiteX126" fmla="*/ 1832885 w 2401900"/>
              <a:gd name="connsiteY126" fmla="*/ 1223871 h 5395749"/>
              <a:gd name="connsiteX127" fmla="*/ 1589426 w 2401900"/>
              <a:gd name="connsiteY127" fmla="*/ 1365794 h 5395749"/>
              <a:gd name="connsiteX128" fmla="*/ 1432359 w 2401900"/>
              <a:gd name="connsiteY128" fmla="*/ 2043021 h 5395749"/>
              <a:gd name="connsiteX129" fmla="*/ 1312916 w 2401900"/>
              <a:gd name="connsiteY129" fmla="*/ 2311912 h 5395749"/>
              <a:gd name="connsiteX130" fmla="*/ 2161212 w 2401900"/>
              <a:gd name="connsiteY130" fmla="*/ 2270478 h 5395749"/>
              <a:gd name="connsiteX131" fmla="*/ 2330757 w 2401900"/>
              <a:gd name="connsiteY131" fmla="*/ 2213328 h 5395749"/>
              <a:gd name="connsiteX132" fmla="*/ 2374477 w 2401900"/>
              <a:gd name="connsiteY132" fmla="*/ 2079407 h 5395749"/>
              <a:gd name="connsiteX133" fmla="*/ 2260177 w 2401900"/>
              <a:gd name="connsiteY133" fmla="*/ 2014542 h 5395749"/>
              <a:gd name="connsiteX134" fmla="*/ 1610762 w 2401900"/>
              <a:gd name="connsiteY134" fmla="*/ 2060166 h 5395749"/>
              <a:gd name="connsiteX135" fmla="*/ 754465 w 2401900"/>
              <a:gd name="connsiteY135" fmla="*/ 2063119 h 5395749"/>
              <a:gd name="connsiteX136" fmla="*/ 165820 w 2401900"/>
              <a:gd name="connsiteY136" fmla="*/ 1998921 h 5395749"/>
              <a:gd name="connsiteX137" fmla="*/ 68665 w 2401900"/>
              <a:gd name="connsiteY137" fmla="*/ 2041783 h 5395749"/>
              <a:gd name="connsiteX138" fmla="*/ 55044 w 2401900"/>
              <a:gd name="connsiteY138" fmla="*/ 2133509 h 5395749"/>
              <a:gd name="connsiteX139" fmla="*/ 145722 w 2401900"/>
              <a:gd name="connsiteY139" fmla="*/ 2214757 h 5395749"/>
              <a:gd name="connsiteX140" fmla="*/ 439282 w 2401900"/>
              <a:gd name="connsiteY140" fmla="*/ 2268573 h 5395749"/>
              <a:gd name="connsiteX141" fmla="*/ 1312153 w 2401900"/>
              <a:gd name="connsiteY141" fmla="*/ 2311912 h 5395749"/>
              <a:gd name="connsiteX142" fmla="*/ 1185566 w 2401900"/>
              <a:gd name="connsiteY142" fmla="*/ 3289272 h 5395749"/>
              <a:gd name="connsiteX143" fmla="*/ 1186519 w 2401900"/>
              <a:gd name="connsiteY143" fmla="*/ 3270222 h 5395749"/>
              <a:gd name="connsiteX144" fmla="*/ 1524085 w 2401900"/>
              <a:gd name="connsiteY144" fmla="*/ 3269270 h 5395749"/>
              <a:gd name="connsiteX145" fmla="*/ 1855745 w 2401900"/>
              <a:gd name="connsiteY145" fmla="*/ 3241933 h 5395749"/>
              <a:gd name="connsiteX146" fmla="*/ 1997668 w 2401900"/>
              <a:gd name="connsiteY146" fmla="*/ 3168305 h 5395749"/>
              <a:gd name="connsiteX147" fmla="*/ 2000049 w 2401900"/>
              <a:gd name="connsiteY147" fmla="*/ 3088771 h 5395749"/>
              <a:gd name="connsiteX148" fmla="*/ 1957091 w 2401900"/>
              <a:gd name="connsiteY148" fmla="*/ 3075150 h 5395749"/>
              <a:gd name="connsiteX149" fmla="*/ 1461125 w 2401900"/>
              <a:gd name="connsiteY149" fmla="*/ 3119251 h 5395749"/>
              <a:gd name="connsiteX150" fmla="*/ 470524 w 2401900"/>
              <a:gd name="connsiteY150" fmla="*/ 3046861 h 5395749"/>
              <a:gd name="connsiteX151" fmla="*/ 433663 w 2401900"/>
              <a:gd name="connsiteY151" fmla="*/ 3064768 h 5395749"/>
              <a:gd name="connsiteX152" fmla="*/ 487479 w 2401900"/>
              <a:gd name="connsiteY152" fmla="*/ 3196594 h 5395749"/>
              <a:gd name="connsiteX153" fmla="*/ 656357 w 2401900"/>
              <a:gd name="connsiteY153" fmla="*/ 3244219 h 5395749"/>
              <a:gd name="connsiteX154" fmla="*/ 1184804 w 2401900"/>
              <a:gd name="connsiteY154" fmla="*/ 3289272 h 5395749"/>
              <a:gd name="connsiteX155" fmla="*/ 1110319 w 2401900"/>
              <a:gd name="connsiteY155" fmla="*/ 3737710 h 5395749"/>
              <a:gd name="connsiteX156" fmla="*/ 1352825 w 2401900"/>
              <a:gd name="connsiteY156" fmla="*/ 4052035 h 5395749"/>
              <a:gd name="connsiteX157" fmla="*/ 1632479 w 2401900"/>
              <a:gd name="connsiteY157" fmla="*/ 3830102 h 5395749"/>
              <a:gd name="connsiteX158" fmla="*/ 1386353 w 2401900"/>
              <a:gd name="connsiteY158" fmla="*/ 3489488 h 5395749"/>
              <a:gd name="connsiteX159" fmla="*/ 1644290 w 2401900"/>
              <a:gd name="connsiteY159" fmla="*/ 3821053 h 5395749"/>
              <a:gd name="connsiteX160" fmla="*/ 1776974 w 2401900"/>
              <a:gd name="connsiteY160" fmla="*/ 3661128 h 5395749"/>
              <a:gd name="connsiteX161" fmla="*/ 1785165 w 2401900"/>
              <a:gd name="connsiteY161" fmla="*/ 3633887 h 5395749"/>
              <a:gd name="connsiteX162" fmla="*/ 1830218 w 2401900"/>
              <a:gd name="connsiteY162" fmla="*/ 3454531 h 5395749"/>
              <a:gd name="connsiteX163" fmla="*/ 1712966 w 2401900"/>
              <a:gd name="connsiteY163" fmla="*/ 3302702 h 5395749"/>
              <a:gd name="connsiteX164" fmla="*/ 1709822 w 2401900"/>
              <a:gd name="connsiteY164" fmla="*/ 3299274 h 5395749"/>
              <a:gd name="connsiteX165" fmla="*/ 1648291 w 2401900"/>
              <a:gd name="connsiteY165" fmla="*/ 3288415 h 5395749"/>
              <a:gd name="connsiteX166" fmla="*/ 1394735 w 2401900"/>
              <a:gd name="connsiteY166" fmla="*/ 3477487 h 5395749"/>
              <a:gd name="connsiteX167" fmla="*/ 151151 w 2401900"/>
              <a:gd name="connsiteY167" fmla="*/ 2251714 h 5395749"/>
              <a:gd name="connsiteX168" fmla="*/ 183917 w 2401900"/>
              <a:gd name="connsiteY168" fmla="*/ 2285718 h 5395749"/>
              <a:gd name="connsiteX169" fmla="*/ 287549 w 2401900"/>
              <a:gd name="connsiteY169" fmla="*/ 2318960 h 5395749"/>
              <a:gd name="connsiteX170" fmla="*/ 929915 w 2401900"/>
              <a:gd name="connsiteY170" fmla="*/ 2382588 h 5395749"/>
              <a:gd name="connsiteX171" fmla="*/ 2018813 w 2401900"/>
              <a:gd name="connsiteY171" fmla="*/ 2355060 h 5395749"/>
              <a:gd name="connsiteX172" fmla="*/ 2275988 w 2401900"/>
              <a:gd name="connsiteY172" fmla="*/ 2333248 h 5395749"/>
              <a:gd name="connsiteX173" fmla="*/ 2275988 w 2401900"/>
              <a:gd name="connsiteY173" fmla="*/ 2295148 h 5395749"/>
              <a:gd name="connsiteX174" fmla="*/ 2273607 w 2401900"/>
              <a:gd name="connsiteY174" fmla="*/ 2274289 h 5395749"/>
              <a:gd name="connsiteX175" fmla="*/ 151151 w 2401900"/>
              <a:gd name="connsiteY175" fmla="*/ 2251714 h 5395749"/>
              <a:gd name="connsiteX176" fmla="*/ 1128702 w 2401900"/>
              <a:gd name="connsiteY176" fmla="*/ 4276825 h 5395749"/>
              <a:gd name="connsiteX177" fmla="*/ 1335204 w 2401900"/>
              <a:gd name="connsiteY177" fmla="*/ 4053749 h 5395749"/>
              <a:gd name="connsiteX178" fmla="*/ 1109176 w 2401900"/>
              <a:gd name="connsiteY178" fmla="*/ 3761427 h 5395749"/>
              <a:gd name="connsiteX179" fmla="*/ 877433 w 2401900"/>
              <a:gd name="connsiteY179" fmla="*/ 3970786 h 5395749"/>
              <a:gd name="connsiteX180" fmla="*/ 919152 w 2401900"/>
              <a:gd name="connsiteY180" fmla="*/ 4514950 h 5395749"/>
              <a:gd name="connsiteX181" fmla="*/ 1114224 w 2401900"/>
              <a:gd name="connsiteY181" fmla="*/ 4284635 h 5395749"/>
              <a:gd name="connsiteX182" fmla="*/ 869527 w 2401900"/>
              <a:gd name="connsiteY182" fmla="*/ 3985360 h 5395749"/>
              <a:gd name="connsiteX183" fmla="*/ 794851 w 2401900"/>
              <a:gd name="connsiteY183" fmla="*/ 4075466 h 5395749"/>
              <a:gd name="connsiteX184" fmla="*/ 791041 w 2401900"/>
              <a:gd name="connsiteY184" fmla="*/ 4113566 h 5395749"/>
              <a:gd name="connsiteX185" fmla="*/ 919342 w 2401900"/>
              <a:gd name="connsiteY185" fmla="*/ 4514473 h 5395749"/>
              <a:gd name="connsiteX186" fmla="*/ 2002144 w 2401900"/>
              <a:gd name="connsiteY186" fmla="*/ 3025906 h 5395749"/>
              <a:gd name="connsiteX187" fmla="*/ 1994525 w 2401900"/>
              <a:gd name="connsiteY187" fmla="*/ 3009809 h 5395749"/>
              <a:gd name="connsiteX188" fmla="*/ 425185 w 2401900"/>
              <a:gd name="connsiteY188" fmla="*/ 2978662 h 5395749"/>
              <a:gd name="connsiteX189" fmla="*/ 546439 w 2401900"/>
              <a:gd name="connsiteY189" fmla="*/ 3052671 h 5395749"/>
              <a:gd name="connsiteX190" fmla="*/ 1360255 w 2401900"/>
              <a:gd name="connsiteY190" fmla="*/ 3105345 h 5395749"/>
              <a:gd name="connsiteX191" fmla="*/ 1918610 w 2401900"/>
              <a:gd name="connsiteY191" fmla="*/ 3064768 h 5395749"/>
              <a:gd name="connsiteX192" fmla="*/ 2002335 w 2401900"/>
              <a:gd name="connsiteY192" fmla="*/ 3025430 h 5395749"/>
              <a:gd name="connsiteX193" fmla="*/ 1302152 w 2401900"/>
              <a:gd name="connsiteY193" fmla="*/ 5079496 h 5395749"/>
              <a:gd name="connsiteX194" fmla="*/ 1222523 w 2401900"/>
              <a:gd name="connsiteY194" fmla="*/ 5163030 h 5395749"/>
              <a:gd name="connsiteX195" fmla="*/ 1185280 w 2401900"/>
              <a:gd name="connsiteY195" fmla="*/ 5344863 h 5395749"/>
              <a:gd name="connsiteX196" fmla="*/ 1213855 w 2401900"/>
              <a:gd name="connsiteY196" fmla="*/ 5377247 h 5395749"/>
              <a:gd name="connsiteX197" fmla="*/ 1247002 w 2401900"/>
              <a:gd name="connsiteY197" fmla="*/ 5343434 h 5395749"/>
              <a:gd name="connsiteX198" fmla="*/ 1310534 w 2401900"/>
              <a:gd name="connsiteY198" fmla="*/ 5145314 h 5395749"/>
              <a:gd name="connsiteX199" fmla="*/ 1302152 w 2401900"/>
              <a:gd name="connsiteY199" fmla="*/ 5079496 h 5395749"/>
              <a:gd name="connsiteX200" fmla="*/ 1901275 w 2401900"/>
              <a:gd name="connsiteY200" fmla="*/ 3257363 h 5395749"/>
              <a:gd name="connsiteX201" fmla="*/ 1710775 w 2401900"/>
              <a:gd name="connsiteY201" fmla="*/ 3278795 h 5395749"/>
              <a:gd name="connsiteX202" fmla="*/ 1846030 w 2401900"/>
              <a:gd name="connsiteY202" fmla="*/ 3439196 h 5395749"/>
              <a:gd name="connsiteX203" fmla="*/ 698934 w 2401900"/>
              <a:gd name="connsiteY203" fmla="*/ 3279271 h 5395749"/>
              <a:gd name="connsiteX204" fmla="*/ 508434 w 2401900"/>
              <a:gd name="connsiteY204" fmla="*/ 3226312 h 5395749"/>
              <a:gd name="connsiteX205" fmla="*/ 562155 w 2401900"/>
              <a:gd name="connsiteY205" fmla="*/ 3399858 h 5395749"/>
              <a:gd name="connsiteX206" fmla="*/ 1525894 w 2401900"/>
              <a:gd name="connsiteY206" fmla="*/ 4458942 h 5395749"/>
              <a:gd name="connsiteX207" fmla="*/ 1516369 w 2401900"/>
              <a:gd name="connsiteY207" fmla="*/ 4453037 h 5395749"/>
              <a:gd name="connsiteX208" fmla="*/ 1379019 w 2401900"/>
              <a:gd name="connsiteY208" fmla="*/ 4574481 h 5395749"/>
              <a:gd name="connsiteX209" fmla="*/ 1461791 w 2401900"/>
              <a:gd name="connsiteY209" fmla="*/ 4662682 h 5395749"/>
              <a:gd name="connsiteX210" fmla="*/ 1525894 w 2401900"/>
              <a:gd name="connsiteY210" fmla="*/ 4458942 h 5395749"/>
              <a:gd name="connsiteX211" fmla="*/ 1737921 w 2401900"/>
              <a:gd name="connsiteY211" fmla="*/ 3780286 h 5395749"/>
              <a:gd name="connsiteX212" fmla="*/ 1654196 w 2401900"/>
              <a:gd name="connsiteY212" fmla="*/ 3838674 h 5395749"/>
              <a:gd name="connsiteX213" fmla="*/ 1700297 w 2401900"/>
              <a:gd name="connsiteY213" fmla="*/ 3902301 h 5395749"/>
              <a:gd name="connsiteX214" fmla="*/ 1737921 w 2401900"/>
              <a:gd name="connsiteY214" fmla="*/ 3780286 h 539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2401900" h="5395749">
                <a:moveTo>
                  <a:pt x="2292562" y="1991586"/>
                </a:moveTo>
                <a:cubicBezTo>
                  <a:pt x="2356570" y="2008446"/>
                  <a:pt x="2392003" y="2051213"/>
                  <a:pt x="2399242" y="2117602"/>
                </a:cubicBezTo>
                <a:cubicBezTo>
                  <a:pt x="2405052" y="2171418"/>
                  <a:pt x="2376001" y="2208661"/>
                  <a:pt x="2292467" y="2254286"/>
                </a:cubicBezTo>
                <a:cubicBezTo>
                  <a:pt x="2314088" y="2564610"/>
                  <a:pt x="2209504" y="2827977"/>
                  <a:pt x="1994905" y="3050671"/>
                </a:cubicBezTo>
                <a:cubicBezTo>
                  <a:pt x="2050722" y="3129157"/>
                  <a:pt x="2039863" y="3177068"/>
                  <a:pt x="1957663" y="3233265"/>
                </a:cubicBezTo>
                <a:cubicBezTo>
                  <a:pt x="1937565" y="3247086"/>
                  <a:pt x="1922230" y="3266784"/>
                  <a:pt x="1913752" y="3289653"/>
                </a:cubicBezTo>
                <a:cubicBezTo>
                  <a:pt x="1697849" y="3972596"/>
                  <a:pt x="1482842" y="4655919"/>
                  <a:pt x="1268719" y="5339624"/>
                </a:cubicBezTo>
                <a:cubicBezTo>
                  <a:pt x="1259194" y="5369532"/>
                  <a:pt x="1247860" y="5393345"/>
                  <a:pt x="1213760" y="5395441"/>
                </a:cubicBezTo>
                <a:cubicBezTo>
                  <a:pt x="1176517" y="5397726"/>
                  <a:pt x="1172898" y="5366866"/>
                  <a:pt x="1164802" y="5341815"/>
                </a:cubicBezTo>
                <a:cubicBezTo>
                  <a:pt x="944584" y="4651633"/>
                  <a:pt x="723766" y="3961547"/>
                  <a:pt x="502338" y="3271556"/>
                </a:cubicBezTo>
                <a:cubicBezTo>
                  <a:pt x="492537" y="3245562"/>
                  <a:pt x="476125" y="3222578"/>
                  <a:pt x="454713" y="3204881"/>
                </a:cubicBezTo>
                <a:cubicBezTo>
                  <a:pt x="398516" y="3156018"/>
                  <a:pt x="392324" y="3070293"/>
                  <a:pt x="447283" y="3020286"/>
                </a:cubicBezTo>
                <a:cubicBezTo>
                  <a:pt x="300694" y="2891699"/>
                  <a:pt x="212302" y="2727393"/>
                  <a:pt x="170106" y="2540226"/>
                </a:cubicBezTo>
                <a:cubicBezTo>
                  <a:pt x="150484" y="2453073"/>
                  <a:pt x="149437" y="2361442"/>
                  <a:pt x="143436" y="2271621"/>
                </a:cubicBezTo>
                <a:cubicBezTo>
                  <a:pt x="141626" y="2245523"/>
                  <a:pt x="137626" y="2230569"/>
                  <a:pt x="111908" y="2217139"/>
                </a:cubicBezTo>
                <a:cubicBezTo>
                  <a:pt x="37327" y="2178181"/>
                  <a:pt x="5228" y="2105601"/>
                  <a:pt x="42566" y="2050070"/>
                </a:cubicBezTo>
                <a:cubicBezTo>
                  <a:pt x="64759" y="2016923"/>
                  <a:pt x="104860" y="1995682"/>
                  <a:pt x="137816" y="1968631"/>
                </a:cubicBezTo>
                <a:cubicBezTo>
                  <a:pt x="-205084" y="1451424"/>
                  <a:pt x="136387" y="815154"/>
                  <a:pt x="696076" y="732286"/>
                </a:cubicBezTo>
                <a:cubicBezTo>
                  <a:pt x="691695" y="481302"/>
                  <a:pt x="785992" y="275943"/>
                  <a:pt x="992399" y="128591"/>
                </a:cubicBezTo>
                <a:cubicBezTo>
                  <a:pt x="1157086" y="11053"/>
                  <a:pt x="1342729" y="-23809"/>
                  <a:pt x="1539896" y="14958"/>
                </a:cubicBezTo>
                <a:cubicBezTo>
                  <a:pt x="1951091" y="94778"/>
                  <a:pt x="2241984" y="557883"/>
                  <a:pt x="2029100" y="996033"/>
                </a:cubicBezTo>
                <a:cubicBezTo>
                  <a:pt x="2427912" y="1158149"/>
                  <a:pt x="2492492" y="1657640"/>
                  <a:pt x="2292562" y="1991586"/>
                </a:cubicBezTo>
                <a:close/>
                <a:moveTo>
                  <a:pt x="1087078" y="4871756"/>
                </a:moveTo>
                <a:lnTo>
                  <a:pt x="1005925" y="4751836"/>
                </a:lnTo>
                <a:lnTo>
                  <a:pt x="1094984" y="4845753"/>
                </a:lnTo>
                <a:lnTo>
                  <a:pt x="1078791" y="4824036"/>
                </a:lnTo>
                <a:lnTo>
                  <a:pt x="1359112" y="4579243"/>
                </a:lnTo>
                <a:lnTo>
                  <a:pt x="1122416" y="4297304"/>
                </a:lnTo>
                <a:cubicBezTo>
                  <a:pt x="1060027" y="4371694"/>
                  <a:pt x="1000495" y="4441321"/>
                  <a:pt x="942965" y="4512568"/>
                </a:cubicBezTo>
                <a:cubicBezTo>
                  <a:pt x="933954" y="4524465"/>
                  <a:pt x="930477" y="4539657"/>
                  <a:pt x="933440" y="4554288"/>
                </a:cubicBezTo>
                <a:cubicBezTo>
                  <a:pt x="955823" y="4620963"/>
                  <a:pt x="981065" y="4686209"/>
                  <a:pt x="1006020" y="4752217"/>
                </a:cubicBezTo>
                <a:cubicBezTo>
                  <a:pt x="1017069" y="4802509"/>
                  <a:pt x="1028213" y="4852896"/>
                  <a:pt x="1039929" y="4906046"/>
                </a:cubicBezTo>
                <a:lnTo>
                  <a:pt x="1088887" y="4870327"/>
                </a:lnTo>
                <a:cubicBezTo>
                  <a:pt x="1077934" y="4893188"/>
                  <a:pt x="1053359" y="4919571"/>
                  <a:pt x="1058217" y="4938336"/>
                </a:cubicBezTo>
                <a:cubicBezTo>
                  <a:pt x="1082410" y="5031681"/>
                  <a:pt x="1114415" y="5123121"/>
                  <a:pt x="1145752" y="5221800"/>
                </a:cubicBezTo>
                <a:cubicBezTo>
                  <a:pt x="1194520" y="5169984"/>
                  <a:pt x="1237287" y="5124454"/>
                  <a:pt x="1281959" y="5077115"/>
                </a:cubicBezTo>
                <a:cubicBezTo>
                  <a:pt x="1250908" y="5044063"/>
                  <a:pt x="1220713" y="5014060"/>
                  <a:pt x="1193091" y="4981865"/>
                </a:cubicBezTo>
                <a:cubicBezTo>
                  <a:pt x="1161944" y="4945194"/>
                  <a:pt x="1133179" y="4906522"/>
                  <a:pt x="1103270" y="4868708"/>
                </a:cubicBezTo>
                <a:lnTo>
                  <a:pt x="1303962" y="5061494"/>
                </a:lnTo>
                <a:cubicBezTo>
                  <a:pt x="1319678" y="5042444"/>
                  <a:pt x="1347491" y="5021298"/>
                  <a:pt x="1357207" y="4993866"/>
                </a:cubicBezTo>
                <a:cubicBezTo>
                  <a:pt x="1391497" y="4897283"/>
                  <a:pt x="1420072" y="4798604"/>
                  <a:pt x="1449218" y="4700306"/>
                </a:cubicBezTo>
                <a:cubicBezTo>
                  <a:pt x="1452095" y="4687686"/>
                  <a:pt x="1449504" y="4674426"/>
                  <a:pt x="1442075" y="4663825"/>
                </a:cubicBezTo>
                <a:cubicBezTo>
                  <a:pt x="1420167" y="4637155"/>
                  <a:pt x="1395021" y="4613152"/>
                  <a:pt x="1358826" y="4575052"/>
                </a:cubicBezTo>
                <a:cubicBezTo>
                  <a:pt x="1311677" y="4627916"/>
                  <a:pt x="1266052" y="4678017"/>
                  <a:pt x="1221761" y="4729357"/>
                </a:cubicBezTo>
                <a:cubicBezTo>
                  <a:pt x="1181851" y="4775553"/>
                  <a:pt x="1143466" y="4823083"/>
                  <a:pt x="1104509" y="4870232"/>
                </a:cubicBezTo>
                <a:cubicBezTo>
                  <a:pt x="1098603" y="4870613"/>
                  <a:pt x="1092888" y="4871089"/>
                  <a:pt x="1087078" y="4871756"/>
                </a:cubicBezTo>
                <a:close/>
                <a:moveTo>
                  <a:pt x="896578" y="3491583"/>
                </a:moveTo>
                <a:cubicBezTo>
                  <a:pt x="852096" y="3424908"/>
                  <a:pt x="808852" y="3357662"/>
                  <a:pt x="761608" y="3293177"/>
                </a:cubicBezTo>
                <a:cubicBezTo>
                  <a:pt x="755132" y="3284319"/>
                  <a:pt x="722651" y="3282700"/>
                  <a:pt x="712269" y="3290701"/>
                </a:cubicBezTo>
                <a:cubicBezTo>
                  <a:pt x="667216" y="3325372"/>
                  <a:pt x="625306" y="3364139"/>
                  <a:pt x="583872" y="3403191"/>
                </a:cubicBezTo>
                <a:cubicBezTo>
                  <a:pt x="575909" y="3412288"/>
                  <a:pt x="572566" y="3424546"/>
                  <a:pt x="574823" y="3436434"/>
                </a:cubicBezTo>
                <a:cubicBezTo>
                  <a:pt x="601684" y="3523683"/>
                  <a:pt x="630544" y="3610455"/>
                  <a:pt x="663120" y="3710468"/>
                </a:cubicBezTo>
                <a:cubicBezTo>
                  <a:pt x="685599" y="3683512"/>
                  <a:pt x="700553" y="3660557"/>
                  <a:pt x="720270" y="3642840"/>
                </a:cubicBezTo>
                <a:cubicBezTo>
                  <a:pt x="778563" y="3590834"/>
                  <a:pt x="838666" y="3540827"/>
                  <a:pt x="898102" y="3490440"/>
                </a:cubicBezTo>
                <a:lnTo>
                  <a:pt x="676360" y="3724946"/>
                </a:lnTo>
                <a:lnTo>
                  <a:pt x="697219" y="3758760"/>
                </a:lnTo>
                <a:lnTo>
                  <a:pt x="675979" y="3753235"/>
                </a:lnTo>
                <a:cubicBezTo>
                  <a:pt x="709602" y="3858581"/>
                  <a:pt x="742654" y="3962213"/>
                  <a:pt x="777801" y="4072228"/>
                </a:cubicBezTo>
                <a:lnTo>
                  <a:pt x="861050" y="3973263"/>
                </a:lnTo>
                <a:cubicBezTo>
                  <a:pt x="845428" y="3954213"/>
                  <a:pt x="832475" y="3938211"/>
                  <a:pt x="819901" y="3921923"/>
                </a:cubicBezTo>
                <a:cubicBezTo>
                  <a:pt x="778248" y="3867059"/>
                  <a:pt x="736777" y="3812100"/>
                  <a:pt x="695505" y="3757045"/>
                </a:cubicBezTo>
                <a:lnTo>
                  <a:pt x="863050" y="3946497"/>
                </a:lnTo>
                <a:lnTo>
                  <a:pt x="1093078" y="3741329"/>
                </a:lnTo>
                <a:cubicBezTo>
                  <a:pt x="1054978" y="3691037"/>
                  <a:pt x="1020974" y="3649317"/>
                  <a:pt x="990113" y="3605693"/>
                </a:cubicBezTo>
                <a:cubicBezTo>
                  <a:pt x="963253" y="3567593"/>
                  <a:pt x="939440" y="3527683"/>
                  <a:pt x="913913" y="3488631"/>
                </a:cubicBezTo>
                <a:cubicBezTo>
                  <a:pt x="924972" y="3499279"/>
                  <a:pt x="935468" y="3510500"/>
                  <a:pt x="945346" y="3522254"/>
                </a:cubicBezTo>
                <a:cubicBezTo>
                  <a:pt x="996114" y="3588929"/>
                  <a:pt x="1046216" y="3655604"/>
                  <a:pt x="1098793" y="3725898"/>
                </a:cubicBezTo>
                <a:lnTo>
                  <a:pt x="1372256" y="3479582"/>
                </a:lnTo>
                <a:cubicBezTo>
                  <a:pt x="1358064" y="3452054"/>
                  <a:pt x="1345300" y="3427480"/>
                  <a:pt x="1332632" y="3402810"/>
                </a:cubicBezTo>
                <a:lnTo>
                  <a:pt x="1388163" y="3463389"/>
                </a:lnTo>
                <a:lnTo>
                  <a:pt x="1612477" y="3286415"/>
                </a:lnTo>
                <a:lnTo>
                  <a:pt x="1270243" y="3301560"/>
                </a:lnTo>
                <a:cubicBezTo>
                  <a:pt x="1278625" y="3316609"/>
                  <a:pt x="1286245" y="3330135"/>
                  <a:pt x="1293866" y="3343660"/>
                </a:cubicBezTo>
                <a:cubicBezTo>
                  <a:pt x="1274816" y="3328992"/>
                  <a:pt x="1256718" y="3303655"/>
                  <a:pt x="1236716" y="3301655"/>
                </a:cubicBezTo>
                <a:cubicBezTo>
                  <a:pt x="1186614" y="3296702"/>
                  <a:pt x="1132417" y="3287081"/>
                  <a:pt x="1089554" y="3328706"/>
                </a:cubicBezTo>
                <a:cubicBezTo>
                  <a:pt x="1092317" y="3320514"/>
                  <a:pt x="1095079" y="3312418"/>
                  <a:pt x="1100603" y="3295559"/>
                </a:cubicBezTo>
                <a:lnTo>
                  <a:pt x="779325" y="3295559"/>
                </a:lnTo>
                <a:cubicBezTo>
                  <a:pt x="819044" y="3349375"/>
                  <a:pt x="857811" y="3402620"/>
                  <a:pt x="897721" y="3454817"/>
                </a:cubicBezTo>
                <a:cubicBezTo>
                  <a:pt x="901912" y="3460341"/>
                  <a:pt x="913246" y="3460246"/>
                  <a:pt x="921343" y="3462818"/>
                </a:cubicBezTo>
                <a:lnTo>
                  <a:pt x="915628" y="3490154"/>
                </a:lnTo>
                <a:close/>
                <a:moveTo>
                  <a:pt x="1514465" y="4259584"/>
                </a:moveTo>
                <a:cubicBezTo>
                  <a:pt x="1497900" y="4245754"/>
                  <a:pt x="1482184" y="4230933"/>
                  <a:pt x="1467411" y="4215197"/>
                </a:cubicBezTo>
                <a:cubicBezTo>
                  <a:pt x="1429311" y="4169764"/>
                  <a:pt x="1393211" y="4122995"/>
                  <a:pt x="1349682" y="4068513"/>
                </a:cubicBezTo>
                <a:lnTo>
                  <a:pt x="1140989" y="4293207"/>
                </a:lnTo>
                <a:lnTo>
                  <a:pt x="1367208" y="4564004"/>
                </a:lnTo>
                <a:cubicBezTo>
                  <a:pt x="1414833" y="4522093"/>
                  <a:pt x="1456552" y="4483803"/>
                  <a:pt x="1499796" y="4447227"/>
                </a:cubicBezTo>
                <a:cubicBezTo>
                  <a:pt x="1559994" y="4396268"/>
                  <a:pt x="1569138" y="4364931"/>
                  <a:pt x="1541420" y="4294827"/>
                </a:cubicBezTo>
                <a:lnTo>
                  <a:pt x="1570757" y="4316639"/>
                </a:lnTo>
                <a:cubicBezTo>
                  <a:pt x="1605619" y="4205863"/>
                  <a:pt x="1636003" y="4094420"/>
                  <a:pt x="1676390" y="3986693"/>
                </a:cubicBezTo>
                <a:cubicBezTo>
                  <a:pt x="1698583" y="3927638"/>
                  <a:pt x="1685057" y="3888109"/>
                  <a:pt x="1636480" y="3847628"/>
                </a:cubicBezTo>
                <a:lnTo>
                  <a:pt x="1366732" y="4061369"/>
                </a:lnTo>
                <a:close/>
                <a:moveTo>
                  <a:pt x="952490" y="2058452"/>
                </a:moveTo>
                <a:lnTo>
                  <a:pt x="952490" y="2051499"/>
                </a:lnTo>
                <a:cubicBezTo>
                  <a:pt x="1088983" y="2051499"/>
                  <a:pt x="1225381" y="2050546"/>
                  <a:pt x="1362065" y="2052260"/>
                </a:cubicBezTo>
                <a:cubicBezTo>
                  <a:pt x="1388906" y="2054080"/>
                  <a:pt x="1414557" y="2040926"/>
                  <a:pt x="1428740" y="2018066"/>
                </a:cubicBezTo>
                <a:cubicBezTo>
                  <a:pt x="1549707" y="1850807"/>
                  <a:pt x="1602380" y="1665641"/>
                  <a:pt x="1583044" y="1459234"/>
                </a:cubicBezTo>
                <a:cubicBezTo>
                  <a:pt x="1547135" y="1075186"/>
                  <a:pt x="1230619" y="765052"/>
                  <a:pt x="845333" y="749812"/>
                </a:cubicBezTo>
                <a:cubicBezTo>
                  <a:pt x="525960" y="737144"/>
                  <a:pt x="277167" y="872399"/>
                  <a:pt x="120671" y="1149862"/>
                </a:cubicBezTo>
                <a:cubicBezTo>
                  <a:pt x="-34491" y="1424754"/>
                  <a:pt x="-4487" y="1700312"/>
                  <a:pt x="161629" y="1963868"/>
                </a:cubicBezTo>
                <a:cubicBezTo>
                  <a:pt x="169353" y="1977194"/>
                  <a:pt x="181583" y="1987329"/>
                  <a:pt x="196109" y="1992443"/>
                </a:cubicBezTo>
                <a:cubicBezTo>
                  <a:pt x="256498" y="2004921"/>
                  <a:pt x="317172" y="2018733"/>
                  <a:pt x="378418" y="2023209"/>
                </a:cubicBezTo>
                <a:cubicBezTo>
                  <a:pt x="569394" y="2037211"/>
                  <a:pt x="760751" y="2046736"/>
                  <a:pt x="952013" y="2058452"/>
                </a:cubicBezTo>
                <a:close/>
                <a:moveTo>
                  <a:pt x="2285990" y="2350107"/>
                </a:moveTo>
                <a:cubicBezTo>
                  <a:pt x="2190740" y="2356965"/>
                  <a:pt x="2111872" y="2362014"/>
                  <a:pt x="2032910" y="2368586"/>
                </a:cubicBezTo>
                <a:cubicBezTo>
                  <a:pt x="1665817" y="2399161"/>
                  <a:pt x="1298247" y="2414973"/>
                  <a:pt x="930106" y="2398494"/>
                </a:cubicBezTo>
                <a:cubicBezTo>
                  <a:pt x="669692" y="2386874"/>
                  <a:pt x="407183" y="2388017"/>
                  <a:pt x="157152" y="2292957"/>
                </a:cubicBezTo>
                <a:cubicBezTo>
                  <a:pt x="155904" y="2297491"/>
                  <a:pt x="154980" y="2302101"/>
                  <a:pt x="154390" y="2306769"/>
                </a:cubicBezTo>
                <a:cubicBezTo>
                  <a:pt x="153913" y="2316284"/>
                  <a:pt x="153913" y="2325828"/>
                  <a:pt x="154390" y="2335344"/>
                </a:cubicBezTo>
                <a:cubicBezTo>
                  <a:pt x="165458" y="2496869"/>
                  <a:pt x="210101" y="2654298"/>
                  <a:pt x="285454" y="2797592"/>
                </a:cubicBezTo>
                <a:cubicBezTo>
                  <a:pt x="341080" y="2903796"/>
                  <a:pt x="422328" y="2966756"/>
                  <a:pt x="540819" y="2986377"/>
                </a:cubicBezTo>
                <a:cubicBezTo>
                  <a:pt x="788469" y="3027430"/>
                  <a:pt x="1038119" y="3044004"/>
                  <a:pt x="1288532" y="3051433"/>
                </a:cubicBezTo>
                <a:cubicBezTo>
                  <a:pt x="1527133" y="3058577"/>
                  <a:pt x="1763258" y="3031431"/>
                  <a:pt x="1998239" y="2993235"/>
                </a:cubicBezTo>
                <a:cubicBezTo>
                  <a:pt x="2015984" y="2988520"/>
                  <a:pt x="2031739" y="2978243"/>
                  <a:pt x="2043197" y="2963898"/>
                </a:cubicBezTo>
                <a:cubicBezTo>
                  <a:pt x="2139447" y="2853618"/>
                  <a:pt x="2209027" y="2722668"/>
                  <a:pt x="2246556" y="2581184"/>
                </a:cubicBezTo>
                <a:cubicBezTo>
                  <a:pt x="2265797" y="2507365"/>
                  <a:pt x="2272083" y="2430022"/>
                  <a:pt x="2285227" y="2350107"/>
                </a:cubicBezTo>
                <a:close/>
                <a:moveTo>
                  <a:pt x="1584664" y="1330266"/>
                </a:moveTo>
                <a:cubicBezTo>
                  <a:pt x="1872985" y="1262543"/>
                  <a:pt x="2146639" y="950980"/>
                  <a:pt x="2065867" y="550263"/>
                </a:cubicBezTo>
                <a:cubicBezTo>
                  <a:pt x="1992619" y="186980"/>
                  <a:pt x="1619430" y="-47335"/>
                  <a:pt x="1249193" y="34770"/>
                </a:cubicBezTo>
                <a:cubicBezTo>
                  <a:pt x="851810" y="122877"/>
                  <a:pt x="685504" y="494828"/>
                  <a:pt x="722461" y="727428"/>
                </a:cubicBezTo>
                <a:cubicBezTo>
                  <a:pt x="1153372" y="720284"/>
                  <a:pt x="1439312" y="920405"/>
                  <a:pt x="1583902" y="1330266"/>
                </a:cubicBezTo>
                <a:close/>
                <a:moveTo>
                  <a:pt x="1433121" y="2043021"/>
                </a:moveTo>
                <a:cubicBezTo>
                  <a:pt x="1515322" y="2043021"/>
                  <a:pt x="1594189" y="2046641"/>
                  <a:pt x="1672579" y="2042355"/>
                </a:cubicBezTo>
                <a:cubicBezTo>
                  <a:pt x="1846506" y="2032830"/>
                  <a:pt x="2020051" y="2017399"/>
                  <a:pt x="2193978" y="2008636"/>
                </a:cubicBezTo>
                <a:cubicBezTo>
                  <a:pt x="2254557" y="2005588"/>
                  <a:pt x="2284751" y="1971965"/>
                  <a:pt x="2308278" y="1924530"/>
                </a:cubicBezTo>
                <a:cubicBezTo>
                  <a:pt x="2383621" y="1771654"/>
                  <a:pt x="2406195" y="1610967"/>
                  <a:pt x="2371524" y="1444280"/>
                </a:cubicBezTo>
                <a:cubicBezTo>
                  <a:pt x="2329138" y="1240540"/>
                  <a:pt x="2212171" y="1097189"/>
                  <a:pt x="2026528" y="1022513"/>
                </a:cubicBezTo>
                <a:cubicBezTo>
                  <a:pt x="1959853" y="1093284"/>
                  <a:pt x="1903942" y="1168245"/>
                  <a:pt x="1832885" y="1223871"/>
                </a:cubicBezTo>
                <a:cubicBezTo>
                  <a:pt x="1761829" y="1279497"/>
                  <a:pt x="1673818" y="1317788"/>
                  <a:pt x="1589426" y="1365794"/>
                </a:cubicBezTo>
                <a:cubicBezTo>
                  <a:pt x="1638004" y="1608586"/>
                  <a:pt x="1586950" y="1837662"/>
                  <a:pt x="1432359" y="2043021"/>
                </a:cubicBezTo>
                <a:close/>
                <a:moveTo>
                  <a:pt x="1312916" y="2311912"/>
                </a:moveTo>
                <a:cubicBezTo>
                  <a:pt x="1653053" y="2304673"/>
                  <a:pt x="1909180" y="2323152"/>
                  <a:pt x="2161212" y="2270478"/>
                </a:cubicBezTo>
                <a:cubicBezTo>
                  <a:pt x="2219877" y="2258534"/>
                  <a:pt x="2276836" y="2239341"/>
                  <a:pt x="2330757" y="2213328"/>
                </a:cubicBezTo>
                <a:cubicBezTo>
                  <a:pt x="2385907" y="2186277"/>
                  <a:pt x="2396765" y="2137985"/>
                  <a:pt x="2374477" y="2079407"/>
                </a:cubicBezTo>
                <a:cubicBezTo>
                  <a:pt x="2352188" y="2020828"/>
                  <a:pt x="2325328" y="2009303"/>
                  <a:pt x="2260177" y="2014542"/>
                </a:cubicBezTo>
                <a:cubicBezTo>
                  <a:pt x="2043864" y="2031591"/>
                  <a:pt x="1827551" y="2054070"/>
                  <a:pt x="1610762" y="2060166"/>
                </a:cubicBezTo>
                <a:cubicBezTo>
                  <a:pt x="1325584" y="2068263"/>
                  <a:pt x="1039929" y="2063024"/>
                  <a:pt x="754465" y="2063119"/>
                </a:cubicBezTo>
                <a:cubicBezTo>
                  <a:pt x="556440" y="2064386"/>
                  <a:pt x="358920" y="2042850"/>
                  <a:pt x="165820" y="1998921"/>
                </a:cubicBezTo>
                <a:cubicBezTo>
                  <a:pt x="137245" y="1992253"/>
                  <a:pt x="91049" y="2017209"/>
                  <a:pt x="68665" y="2041783"/>
                </a:cubicBezTo>
                <a:cubicBezTo>
                  <a:pt x="51043" y="2060833"/>
                  <a:pt x="48853" y="2104172"/>
                  <a:pt x="55044" y="2133509"/>
                </a:cubicBezTo>
                <a:cubicBezTo>
                  <a:pt x="64569" y="2177991"/>
                  <a:pt x="100669" y="2205613"/>
                  <a:pt x="145722" y="2214757"/>
                </a:cubicBezTo>
                <a:cubicBezTo>
                  <a:pt x="243258" y="2234569"/>
                  <a:pt x="340699" y="2262382"/>
                  <a:pt x="439282" y="2268573"/>
                </a:cubicBezTo>
                <a:cubicBezTo>
                  <a:pt x="757513" y="2288766"/>
                  <a:pt x="1077362" y="2300768"/>
                  <a:pt x="1312153" y="2311912"/>
                </a:cubicBezTo>
                <a:close/>
                <a:moveTo>
                  <a:pt x="1185566" y="3289272"/>
                </a:moveTo>
                <a:cubicBezTo>
                  <a:pt x="1185566" y="3282891"/>
                  <a:pt x="1186138" y="3276509"/>
                  <a:pt x="1186519" y="3270222"/>
                </a:cubicBezTo>
                <a:cubicBezTo>
                  <a:pt x="1299009" y="3270222"/>
                  <a:pt x="1411785" y="3273842"/>
                  <a:pt x="1524085" y="3269270"/>
                </a:cubicBezTo>
                <a:cubicBezTo>
                  <a:pt x="1634860" y="3264698"/>
                  <a:pt x="1745446" y="3253554"/>
                  <a:pt x="1855745" y="3241933"/>
                </a:cubicBezTo>
                <a:cubicBezTo>
                  <a:pt x="1911562" y="3236123"/>
                  <a:pt x="1968426" y="3221931"/>
                  <a:pt x="1997668" y="3168305"/>
                </a:cubicBezTo>
                <a:cubicBezTo>
                  <a:pt x="2009193" y="3147160"/>
                  <a:pt x="2004430" y="3114870"/>
                  <a:pt x="2000049" y="3088771"/>
                </a:cubicBezTo>
                <a:cubicBezTo>
                  <a:pt x="1998906" y="3081818"/>
                  <a:pt x="1971474" y="3073912"/>
                  <a:pt x="1957091" y="3075150"/>
                </a:cubicBezTo>
                <a:cubicBezTo>
                  <a:pt x="1791642" y="3089438"/>
                  <a:pt x="1626669" y="3113250"/>
                  <a:pt x="1461125" y="3119251"/>
                </a:cubicBezTo>
                <a:cubicBezTo>
                  <a:pt x="1128607" y="3131634"/>
                  <a:pt x="795327" y="3142206"/>
                  <a:pt x="470524" y="3046861"/>
                </a:cubicBezTo>
                <a:cubicBezTo>
                  <a:pt x="460428" y="3043908"/>
                  <a:pt x="438806" y="3054767"/>
                  <a:pt x="433663" y="3064768"/>
                </a:cubicBezTo>
                <a:cubicBezTo>
                  <a:pt x="412041" y="3106488"/>
                  <a:pt x="443188" y="3182212"/>
                  <a:pt x="487479" y="3196594"/>
                </a:cubicBezTo>
                <a:cubicBezTo>
                  <a:pt x="543200" y="3214692"/>
                  <a:pt x="599017" y="3238219"/>
                  <a:pt x="656357" y="3244219"/>
                </a:cubicBezTo>
                <a:cubicBezTo>
                  <a:pt x="831332" y="3263079"/>
                  <a:pt x="1008211" y="3274794"/>
                  <a:pt x="1184804" y="3289272"/>
                </a:cubicBezTo>
                <a:close/>
                <a:moveTo>
                  <a:pt x="1110319" y="3737710"/>
                </a:moveTo>
                <a:lnTo>
                  <a:pt x="1352825" y="4052035"/>
                </a:lnTo>
                <a:lnTo>
                  <a:pt x="1632479" y="3830102"/>
                </a:lnTo>
                <a:lnTo>
                  <a:pt x="1386353" y="3489488"/>
                </a:lnTo>
                <a:close/>
                <a:moveTo>
                  <a:pt x="1644290" y="3821053"/>
                </a:moveTo>
                <a:cubicBezTo>
                  <a:pt x="1715537" y="3788287"/>
                  <a:pt x="1766782" y="3741615"/>
                  <a:pt x="1776974" y="3661128"/>
                </a:cubicBezTo>
                <a:cubicBezTo>
                  <a:pt x="1778974" y="3651842"/>
                  <a:pt x="1781717" y="3642736"/>
                  <a:pt x="1785165" y="3633887"/>
                </a:cubicBezTo>
                <a:cubicBezTo>
                  <a:pt x="1802310" y="3573594"/>
                  <a:pt x="1842315" y="3508061"/>
                  <a:pt x="1830218" y="3454531"/>
                </a:cubicBezTo>
                <a:cubicBezTo>
                  <a:pt x="1817169" y="3397952"/>
                  <a:pt x="1754018" y="3352804"/>
                  <a:pt x="1712966" y="3302702"/>
                </a:cubicBezTo>
                <a:cubicBezTo>
                  <a:pt x="1712013" y="3301464"/>
                  <a:pt x="1711060" y="3299560"/>
                  <a:pt x="1709822" y="3299274"/>
                </a:cubicBezTo>
                <a:cubicBezTo>
                  <a:pt x="1688962" y="3294987"/>
                  <a:pt x="1660387" y="3280224"/>
                  <a:pt x="1648291" y="3288415"/>
                </a:cubicBezTo>
                <a:cubicBezTo>
                  <a:pt x="1561994" y="3348613"/>
                  <a:pt x="1479127" y="3413669"/>
                  <a:pt x="1394735" y="3477487"/>
                </a:cubicBezTo>
                <a:close/>
                <a:moveTo>
                  <a:pt x="151151" y="2251714"/>
                </a:moveTo>
                <a:cubicBezTo>
                  <a:pt x="163248" y="2264764"/>
                  <a:pt x="171440" y="2280289"/>
                  <a:pt x="183917" y="2285718"/>
                </a:cubicBezTo>
                <a:cubicBezTo>
                  <a:pt x="217597" y="2299320"/>
                  <a:pt x="252240" y="2310436"/>
                  <a:pt x="287549" y="2318960"/>
                </a:cubicBezTo>
                <a:cubicBezTo>
                  <a:pt x="498528" y="2370396"/>
                  <a:pt x="714841" y="2374396"/>
                  <a:pt x="929915" y="2382588"/>
                </a:cubicBezTo>
                <a:cubicBezTo>
                  <a:pt x="1293199" y="2396399"/>
                  <a:pt x="1656292" y="2382016"/>
                  <a:pt x="2018813" y="2355060"/>
                </a:cubicBezTo>
                <a:cubicBezTo>
                  <a:pt x="2103776" y="2348774"/>
                  <a:pt x="2188644" y="2340677"/>
                  <a:pt x="2275988" y="2333248"/>
                </a:cubicBezTo>
                <a:cubicBezTo>
                  <a:pt x="2275988" y="2317056"/>
                  <a:pt x="2275988" y="2306102"/>
                  <a:pt x="2275988" y="2295148"/>
                </a:cubicBezTo>
                <a:cubicBezTo>
                  <a:pt x="2275988" y="2284194"/>
                  <a:pt x="2273607" y="2274193"/>
                  <a:pt x="2273607" y="2274289"/>
                </a:cubicBezTo>
                <a:cubicBezTo>
                  <a:pt x="1566376" y="2355918"/>
                  <a:pt x="864288" y="2331248"/>
                  <a:pt x="151151" y="2251714"/>
                </a:cubicBezTo>
                <a:close/>
                <a:moveTo>
                  <a:pt x="1128702" y="4276825"/>
                </a:moveTo>
                <a:lnTo>
                  <a:pt x="1335204" y="4053749"/>
                </a:lnTo>
                <a:cubicBezTo>
                  <a:pt x="1260337" y="3956879"/>
                  <a:pt x="1180423" y="3853724"/>
                  <a:pt x="1109176" y="3761427"/>
                </a:cubicBezTo>
                <a:lnTo>
                  <a:pt x="877433" y="3970786"/>
                </a:lnTo>
                <a:close/>
                <a:moveTo>
                  <a:pt x="919152" y="4514950"/>
                </a:moveTo>
                <a:lnTo>
                  <a:pt x="1114224" y="4284635"/>
                </a:lnTo>
                <a:lnTo>
                  <a:pt x="869527" y="3985360"/>
                </a:lnTo>
                <a:cubicBezTo>
                  <a:pt x="842761" y="4017077"/>
                  <a:pt x="817044" y="4044986"/>
                  <a:pt x="794851" y="4075466"/>
                </a:cubicBezTo>
                <a:cubicBezTo>
                  <a:pt x="788402" y="4087105"/>
                  <a:pt x="787031" y="4100879"/>
                  <a:pt x="791041" y="4113566"/>
                </a:cubicBezTo>
                <a:cubicBezTo>
                  <a:pt x="832665" y="4245106"/>
                  <a:pt x="875337" y="4377028"/>
                  <a:pt x="919342" y="4514473"/>
                </a:cubicBezTo>
                <a:close/>
                <a:moveTo>
                  <a:pt x="2002144" y="3025906"/>
                </a:moveTo>
                <a:cubicBezTo>
                  <a:pt x="1999668" y="3020477"/>
                  <a:pt x="1997096" y="3015143"/>
                  <a:pt x="1994525" y="3009809"/>
                </a:cubicBezTo>
                <a:cubicBezTo>
                  <a:pt x="1467411" y="3099915"/>
                  <a:pt x="943060" y="3080389"/>
                  <a:pt x="425185" y="2978662"/>
                </a:cubicBezTo>
                <a:cubicBezTo>
                  <a:pt x="450808" y="3016762"/>
                  <a:pt x="492337" y="3041432"/>
                  <a:pt x="546439" y="3052671"/>
                </a:cubicBezTo>
                <a:cubicBezTo>
                  <a:pt x="815329" y="3108393"/>
                  <a:pt x="1087649" y="3115631"/>
                  <a:pt x="1360255" y="3105345"/>
                </a:cubicBezTo>
                <a:cubicBezTo>
                  <a:pt x="1546659" y="3098296"/>
                  <a:pt x="1732682" y="3081151"/>
                  <a:pt x="1918610" y="3064768"/>
                </a:cubicBezTo>
                <a:cubicBezTo>
                  <a:pt x="1947566" y="3061720"/>
                  <a:pt x="1974522" y="3038860"/>
                  <a:pt x="2002335" y="3025430"/>
                </a:cubicBezTo>
                <a:close/>
                <a:moveTo>
                  <a:pt x="1302152" y="5079496"/>
                </a:moveTo>
                <a:cubicBezTo>
                  <a:pt x="1267958" y="5115215"/>
                  <a:pt x="1245002" y="5138932"/>
                  <a:pt x="1222523" y="5163030"/>
                </a:cubicBezTo>
                <a:cubicBezTo>
                  <a:pt x="1147371" y="5243707"/>
                  <a:pt x="1146895" y="5243993"/>
                  <a:pt x="1185280" y="5344863"/>
                </a:cubicBezTo>
                <a:cubicBezTo>
                  <a:pt x="1190138" y="5357436"/>
                  <a:pt x="1204330" y="5366485"/>
                  <a:pt x="1213855" y="5377247"/>
                </a:cubicBezTo>
                <a:cubicBezTo>
                  <a:pt x="1225190" y="5366103"/>
                  <a:pt x="1242430" y="5356960"/>
                  <a:pt x="1247002" y="5343434"/>
                </a:cubicBezTo>
                <a:cubicBezTo>
                  <a:pt x="1270339" y="5278092"/>
                  <a:pt x="1291770" y="5212084"/>
                  <a:pt x="1310534" y="5145314"/>
                </a:cubicBezTo>
                <a:cubicBezTo>
                  <a:pt x="1314725" y="5129693"/>
                  <a:pt x="1306438" y="5110547"/>
                  <a:pt x="1302152" y="5079496"/>
                </a:cubicBezTo>
                <a:close/>
                <a:moveTo>
                  <a:pt x="1901275" y="3257363"/>
                </a:moveTo>
                <a:lnTo>
                  <a:pt x="1710775" y="3278795"/>
                </a:lnTo>
                <a:lnTo>
                  <a:pt x="1846030" y="3439196"/>
                </a:lnTo>
                <a:close/>
                <a:moveTo>
                  <a:pt x="698934" y="3279271"/>
                </a:moveTo>
                <a:lnTo>
                  <a:pt x="508434" y="3226312"/>
                </a:lnTo>
                <a:lnTo>
                  <a:pt x="562155" y="3399858"/>
                </a:lnTo>
                <a:close/>
                <a:moveTo>
                  <a:pt x="1525894" y="4458942"/>
                </a:moveTo>
                <a:lnTo>
                  <a:pt x="1516369" y="4453037"/>
                </a:lnTo>
                <a:lnTo>
                  <a:pt x="1379019" y="4574481"/>
                </a:lnTo>
                <a:lnTo>
                  <a:pt x="1461791" y="4662682"/>
                </a:lnTo>
                <a:cubicBezTo>
                  <a:pt x="1484937" y="4589911"/>
                  <a:pt x="1505416" y="4524379"/>
                  <a:pt x="1525894" y="4458942"/>
                </a:cubicBezTo>
                <a:close/>
                <a:moveTo>
                  <a:pt x="1737921" y="3780286"/>
                </a:moveTo>
                <a:lnTo>
                  <a:pt x="1654196" y="3838674"/>
                </a:lnTo>
                <a:lnTo>
                  <a:pt x="1700297" y="3902301"/>
                </a:lnTo>
                <a:cubicBezTo>
                  <a:pt x="1713251" y="3860391"/>
                  <a:pt x="1724015" y="3825435"/>
                  <a:pt x="1737921" y="3780286"/>
                </a:cubicBezTo>
                <a:close/>
              </a:path>
            </a:pathLst>
          </a:custGeom>
          <a:solidFill>
            <a:srgbClr val="000000"/>
          </a:solidFill>
          <a:ln w="9525" cap="flat">
            <a:solidFill>
              <a:srgbClr val="01D5FF"/>
            </a:solidFill>
            <a:prstDash val="solid"/>
            <a:miter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71342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3" grpId="0"/>
      <p:bldP spid="9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Группа 88">
            <a:extLst>
              <a:ext uri="{FF2B5EF4-FFF2-40B4-BE49-F238E27FC236}">
                <a16:creationId xmlns:a16="http://schemas.microsoft.com/office/drawing/2014/main" id="{E7D33452-1B69-4423-9C76-19774F0EDA02}"/>
              </a:ext>
            </a:extLst>
          </p:cNvPr>
          <p:cNvGrpSpPr/>
          <p:nvPr/>
        </p:nvGrpSpPr>
        <p:grpSpPr>
          <a:xfrm rot="19990816" flipH="1">
            <a:off x="7685487" y="5069837"/>
            <a:ext cx="2574821" cy="1856238"/>
            <a:chOff x="2086546" y="538066"/>
            <a:chExt cx="8016430" cy="5779198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2D068974-7811-4386-BED4-6A4556E45F19}"/>
                </a:ext>
              </a:extLst>
            </p:cNvPr>
            <p:cNvSpPr/>
            <p:nvPr/>
          </p:nvSpPr>
          <p:spPr>
            <a:xfrm>
              <a:off x="2086546" y="538066"/>
              <a:ext cx="8016430" cy="4558908"/>
            </a:xfrm>
            <a:custGeom>
              <a:avLst/>
              <a:gdLst>
                <a:gd name="connsiteX0" fmla="*/ 1205960 w 8016430"/>
                <a:gd name="connsiteY0" fmla="*/ 236047 h 4558908"/>
                <a:gd name="connsiteX1" fmla="*/ 1247966 w 8016430"/>
                <a:gd name="connsiteY1" fmla="*/ 230999 h 4558908"/>
                <a:gd name="connsiteX2" fmla="*/ 1337119 w 8016430"/>
                <a:gd name="connsiteY2" fmla="*/ 218521 h 4558908"/>
                <a:gd name="connsiteX3" fmla="*/ 1411890 w 8016430"/>
                <a:gd name="connsiteY3" fmla="*/ 257192 h 4558908"/>
                <a:gd name="connsiteX4" fmla="*/ 1484566 w 8016430"/>
                <a:gd name="connsiteY4" fmla="*/ 208424 h 4558908"/>
                <a:gd name="connsiteX5" fmla="*/ 1454563 w 8016430"/>
                <a:gd name="connsiteY5" fmla="*/ 232046 h 4558908"/>
                <a:gd name="connsiteX6" fmla="*/ 1335786 w 8016430"/>
                <a:gd name="connsiteY6" fmla="*/ 219664 h 4558908"/>
                <a:gd name="connsiteX7" fmla="*/ 1538097 w 8016430"/>
                <a:gd name="connsiteY7" fmla="*/ 209663 h 4558908"/>
                <a:gd name="connsiteX8" fmla="*/ 1631156 w 8016430"/>
                <a:gd name="connsiteY8" fmla="*/ 211187 h 4558908"/>
                <a:gd name="connsiteX9" fmla="*/ 1712405 w 8016430"/>
                <a:gd name="connsiteY9" fmla="*/ 170610 h 4558908"/>
                <a:gd name="connsiteX10" fmla="*/ 1870900 w 8016430"/>
                <a:gd name="connsiteY10" fmla="*/ 185183 h 4558908"/>
                <a:gd name="connsiteX11" fmla="*/ 1979295 w 8016430"/>
                <a:gd name="connsiteY11" fmla="*/ 237380 h 4558908"/>
                <a:gd name="connsiteX12" fmla="*/ 2105692 w 8016430"/>
                <a:gd name="connsiteY12" fmla="*/ 252620 h 4558908"/>
                <a:gd name="connsiteX13" fmla="*/ 2207323 w 8016430"/>
                <a:gd name="connsiteY13" fmla="*/ 322724 h 4558908"/>
                <a:gd name="connsiteX14" fmla="*/ 2196751 w 8016430"/>
                <a:gd name="connsiteY14" fmla="*/ 339488 h 4558908"/>
                <a:gd name="connsiteX15" fmla="*/ 2167033 w 8016430"/>
                <a:gd name="connsiteY15" fmla="*/ 319010 h 4558908"/>
                <a:gd name="connsiteX16" fmla="*/ 2123408 w 8016430"/>
                <a:gd name="connsiteY16" fmla="*/ 277004 h 4558908"/>
                <a:gd name="connsiteX17" fmla="*/ 2067020 w 8016430"/>
                <a:gd name="connsiteY17" fmla="*/ 268718 h 4558908"/>
                <a:gd name="connsiteX18" fmla="*/ 2049780 w 8016430"/>
                <a:gd name="connsiteY18" fmla="*/ 318914 h 4558908"/>
                <a:gd name="connsiteX19" fmla="*/ 2207514 w 8016430"/>
                <a:gd name="connsiteY19" fmla="*/ 358253 h 4558908"/>
                <a:gd name="connsiteX20" fmla="*/ 2323338 w 8016430"/>
                <a:gd name="connsiteY20" fmla="*/ 329678 h 4558908"/>
                <a:gd name="connsiteX21" fmla="*/ 2407824 w 8016430"/>
                <a:gd name="connsiteY21" fmla="*/ 397210 h 4558908"/>
                <a:gd name="connsiteX22" fmla="*/ 2439448 w 8016430"/>
                <a:gd name="connsiteY22" fmla="*/ 412926 h 4558908"/>
                <a:gd name="connsiteX23" fmla="*/ 2528316 w 8016430"/>
                <a:gd name="connsiteY23" fmla="*/ 440453 h 4558908"/>
                <a:gd name="connsiteX24" fmla="*/ 2535174 w 8016430"/>
                <a:gd name="connsiteY24" fmla="*/ 430928 h 4558908"/>
                <a:gd name="connsiteX25" fmla="*/ 2845403 w 8016430"/>
                <a:gd name="connsiteY25" fmla="*/ 351966 h 4558908"/>
                <a:gd name="connsiteX26" fmla="*/ 3165729 w 8016430"/>
                <a:gd name="connsiteY26" fmla="*/ 508843 h 4558908"/>
                <a:gd name="connsiteX27" fmla="*/ 3219259 w 8016430"/>
                <a:gd name="connsiteY27" fmla="*/ 537418 h 4558908"/>
                <a:gd name="connsiteX28" fmla="*/ 3131153 w 8016430"/>
                <a:gd name="connsiteY28" fmla="*/ 528750 h 4558908"/>
                <a:gd name="connsiteX29" fmla="*/ 3147060 w 8016430"/>
                <a:gd name="connsiteY29" fmla="*/ 554182 h 4558908"/>
                <a:gd name="connsiteX30" fmla="*/ 3133725 w 8016430"/>
                <a:gd name="connsiteY30" fmla="*/ 554182 h 4558908"/>
                <a:gd name="connsiteX31" fmla="*/ 2946559 w 8016430"/>
                <a:gd name="connsiteY31" fmla="*/ 485792 h 4558908"/>
                <a:gd name="connsiteX32" fmla="*/ 2736723 w 8016430"/>
                <a:gd name="connsiteY32" fmla="*/ 511129 h 4558908"/>
                <a:gd name="connsiteX33" fmla="*/ 2880455 w 8016430"/>
                <a:gd name="connsiteY33" fmla="*/ 428928 h 4558908"/>
                <a:gd name="connsiteX34" fmla="*/ 2804255 w 8016430"/>
                <a:gd name="connsiteY34" fmla="*/ 404258 h 4558908"/>
                <a:gd name="connsiteX35" fmla="*/ 2713577 w 8016430"/>
                <a:gd name="connsiteY35" fmla="*/ 522273 h 4558908"/>
                <a:gd name="connsiteX36" fmla="*/ 2738437 w 8016430"/>
                <a:gd name="connsiteY36" fmla="*/ 509224 h 4558908"/>
                <a:gd name="connsiteX37" fmla="*/ 2714625 w 8016430"/>
                <a:gd name="connsiteY37" fmla="*/ 566374 h 4558908"/>
                <a:gd name="connsiteX38" fmla="*/ 2725864 w 8016430"/>
                <a:gd name="connsiteY38" fmla="*/ 573137 h 4558908"/>
                <a:gd name="connsiteX39" fmla="*/ 2742248 w 8016430"/>
                <a:gd name="connsiteY39" fmla="*/ 545990 h 4558908"/>
                <a:gd name="connsiteX40" fmla="*/ 2742248 w 8016430"/>
                <a:gd name="connsiteY40" fmla="*/ 545990 h 4558908"/>
                <a:gd name="connsiteX41" fmla="*/ 2780919 w 8016430"/>
                <a:gd name="connsiteY41" fmla="*/ 552277 h 4558908"/>
                <a:gd name="connsiteX42" fmla="*/ 2965990 w 8016430"/>
                <a:gd name="connsiteY42" fmla="*/ 592853 h 4558908"/>
                <a:gd name="connsiteX43" fmla="*/ 3183446 w 8016430"/>
                <a:gd name="connsiteY43" fmla="*/ 833741 h 4558908"/>
                <a:gd name="connsiteX44" fmla="*/ 3435096 w 8016430"/>
                <a:gd name="connsiteY44" fmla="*/ 1052816 h 4558908"/>
                <a:gd name="connsiteX45" fmla="*/ 3494246 w 8016430"/>
                <a:gd name="connsiteY45" fmla="*/ 1085201 h 4558908"/>
                <a:gd name="connsiteX46" fmla="*/ 3402425 w 8016430"/>
                <a:gd name="connsiteY46" fmla="*/ 1063388 h 4558908"/>
                <a:gd name="connsiteX47" fmla="*/ 3395948 w 8016430"/>
                <a:gd name="connsiteY47" fmla="*/ 1075771 h 4558908"/>
                <a:gd name="connsiteX48" fmla="*/ 3564445 w 8016430"/>
                <a:gd name="connsiteY48" fmla="*/ 1179879 h 4558908"/>
                <a:gd name="connsiteX49" fmla="*/ 3558635 w 8016430"/>
                <a:gd name="connsiteY49" fmla="*/ 1192262 h 4558908"/>
                <a:gd name="connsiteX50" fmla="*/ 3322034 w 8016430"/>
                <a:gd name="connsiteY50" fmla="*/ 1086629 h 4558908"/>
                <a:gd name="connsiteX51" fmla="*/ 3647694 w 8016430"/>
                <a:gd name="connsiteY51" fmla="*/ 1250745 h 4558908"/>
                <a:gd name="connsiteX52" fmla="*/ 3587210 w 8016430"/>
                <a:gd name="connsiteY52" fmla="*/ 1236362 h 4558908"/>
                <a:gd name="connsiteX53" fmla="*/ 3759613 w 8016430"/>
                <a:gd name="connsiteY53" fmla="*/ 1406193 h 4558908"/>
                <a:gd name="connsiteX54" fmla="*/ 4044029 w 8016430"/>
                <a:gd name="connsiteY54" fmla="*/ 1559069 h 4558908"/>
                <a:gd name="connsiteX55" fmla="*/ 4470940 w 8016430"/>
                <a:gd name="connsiteY55" fmla="*/ 1570881 h 4558908"/>
                <a:gd name="connsiteX56" fmla="*/ 4893564 w 8016430"/>
                <a:gd name="connsiteY56" fmla="*/ 1576214 h 4558908"/>
                <a:gd name="connsiteX57" fmla="*/ 5303139 w 8016430"/>
                <a:gd name="connsiteY57" fmla="*/ 1752332 h 4558908"/>
                <a:gd name="connsiteX58" fmla="*/ 5419820 w 8016430"/>
                <a:gd name="connsiteY58" fmla="*/ 1790432 h 4558908"/>
                <a:gd name="connsiteX59" fmla="*/ 5640610 w 8016430"/>
                <a:gd name="connsiteY59" fmla="*/ 1795480 h 4558908"/>
                <a:gd name="connsiteX60" fmla="*/ 5699570 w 8016430"/>
                <a:gd name="connsiteY60" fmla="*/ 1785479 h 4558908"/>
                <a:gd name="connsiteX61" fmla="*/ 5698427 w 8016430"/>
                <a:gd name="connsiteY61" fmla="*/ 1784526 h 4558908"/>
                <a:gd name="connsiteX62" fmla="*/ 5729288 w 8016430"/>
                <a:gd name="connsiteY62" fmla="*/ 1804338 h 4558908"/>
                <a:gd name="connsiteX63" fmla="*/ 6048947 w 8016430"/>
                <a:gd name="connsiteY63" fmla="*/ 1863107 h 4558908"/>
                <a:gd name="connsiteX64" fmla="*/ 6236399 w 8016430"/>
                <a:gd name="connsiteY64" fmla="*/ 1790908 h 4558908"/>
                <a:gd name="connsiteX65" fmla="*/ 6255449 w 8016430"/>
                <a:gd name="connsiteY65" fmla="*/ 1762904 h 4558908"/>
                <a:gd name="connsiteX66" fmla="*/ 5975795 w 8016430"/>
                <a:gd name="connsiteY66" fmla="*/ 1825674 h 4558908"/>
                <a:gd name="connsiteX67" fmla="*/ 6246209 w 8016430"/>
                <a:gd name="connsiteY67" fmla="*/ 1742140 h 4558908"/>
                <a:gd name="connsiteX68" fmla="*/ 6377654 w 8016430"/>
                <a:gd name="connsiteY68" fmla="*/ 1498681 h 4558908"/>
                <a:gd name="connsiteX69" fmla="*/ 6363653 w 8016430"/>
                <a:gd name="connsiteY69" fmla="*/ 1748712 h 4558908"/>
                <a:gd name="connsiteX70" fmla="*/ 6749129 w 8016430"/>
                <a:gd name="connsiteY70" fmla="*/ 1625363 h 4558908"/>
                <a:gd name="connsiteX71" fmla="*/ 6516910 w 8016430"/>
                <a:gd name="connsiteY71" fmla="*/ 1686895 h 4558908"/>
                <a:gd name="connsiteX72" fmla="*/ 6430709 w 8016430"/>
                <a:gd name="connsiteY72" fmla="*/ 1755761 h 4558908"/>
                <a:gd name="connsiteX73" fmla="*/ 6354509 w 8016430"/>
                <a:gd name="connsiteY73" fmla="*/ 1848248 h 4558908"/>
                <a:gd name="connsiteX74" fmla="*/ 6487192 w 8016430"/>
                <a:gd name="connsiteY74" fmla="*/ 1783002 h 4558908"/>
                <a:gd name="connsiteX75" fmla="*/ 5885021 w 8016430"/>
                <a:gd name="connsiteY75" fmla="*/ 1947404 h 4558908"/>
                <a:gd name="connsiteX76" fmla="*/ 6085046 w 8016430"/>
                <a:gd name="connsiteY76" fmla="*/ 1924734 h 4558908"/>
                <a:gd name="connsiteX77" fmla="*/ 6402229 w 8016430"/>
                <a:gd name="connsiteY77" fmla="*/ 1762809 h 4558908"/>
                <a:gd name="connsiteX78" fmla="*/ 6405944 w 8016430"/>
                <a:gd name="connsiteY78" fmla="*/ 1742426 h 4558908"/>
                <a:gd name="connsiteX79" fmla="*/ 6063044 w 8016430"/>
                <a:gd name="connsiteY79" fmla="*/ 1892349 h 4558908"/>
                <a:gd name="connsiteX80" fmla="*/ 5702999 w 8016430"/>
                <a:gd name="connsiteY80" fmla="*/ 1805481 h 4558908"/>
                <a:gd name="connsiteX81" fmla="*/ 5697379 w 8016430"/>
                <a:gd name="connsiteY81" fmla="*/ 1820340 h 4558908"/>
                <a:gd name="connsiteX82" fmla="*/ 5762625 w 8016430"/>
                <a:gd name="connsiteY82" fmla="*/ 1858440 h 4558908"/>
                <a:gd name="connsiteX83" fmla="*/ 5525072 w 8016430"/>
                <a:gd name="connsiteY83" fmla="*/ 1808815 h 4558908"/>
                <a:gd name="connsiteX84" fmla="*/ 5596319 w 8016430"/>
                <a:gd name="connsiteY84" fmla="*/ 1844057 h 4558908"/>
                <a:gd name="connsiteX85" fmla="*/ 5593461 w 8016430"/>
                <a:gd name="connsiteY85" fmla="*/ 1850439 h 4558908"/>
                <a:gd name="connsiteX86" fmla="*/ 5390579 w 8016430"/>
                <a:gd name="connsiteY86" fmla="*/ 1798147 h 4558908"/>
                <a:gd name="connsiteX87" fmla="*/ 5381911 w 8016430"/>
                <a:gd name="connsiteY87" fmla="*/ 1814149 h 4558908"/>
                <a:gd name="connsiteX88" fmla="*/ 5410486 w 8016430"/>
                <a:gd name="connsiteY88" fmla="*/ 1845010 h 4558908"/>
                <a:gd name="connsiteX89" fmla="*/ 5558600 w 8016430"/>
                <a:gd name="connsiteY89" fmla="*/ 2004935 h 4558908"/>
                <a:gd name="connsiteX90" fmla="*/ 5753767 w 8016430"/>
                <a:gd name="connsiteY90" fmla="*/ 2153049 h 4558908"/>
                <a:gd name="connsiteX91" fmla="*/ 5786723 w 8016430"/>
                <a:gd name="connsiteY91" fmla="*/ 2153049 h 4558908"/>
                <a:gd name="connsiteX92" fmla="*/ 5635371 w 8016430"/>
                <a:gd name="connsiteY92" fmla="*/ 2051036 h 4558908"/>
                <a:gd name="connsiteX93" fmla="*/ 5635371 w 8016430"/>
                <a:gd name="connsiteY93" fmla="*/ 2051036 h 4558908"/>
                <a:gd name="connsiteX94" fmla="*/ 5679758 w 8016430"/>
                <a:gd name="connsiteY94" fmla="*/ 2062370 h 4558908"/>
                <a:gd name="connsiteX95" fmla="*/ 6013133 w 8016430"/>
                <a:gd name="connsiteY95" fmla="*/ 2234963 h 4558908"/>
                <a:gd name="connsiteX96" fmla="*/ 6176677 w 8016430"/>
                <a:gd name="connsiteY96" fmla="*/ 2366694 h 4558908"/>
                <a:gd name="connsiteX97" fmla="*/ 6122099 w 8016430"/>
                <a:gd name="connsiteY97" fmla="*/ 2334690 h 4558908"/>
                <a:gd name="connsiteX98" fmla="*/ 6287262 w 8016430"/>
                <a:gd name="connsiteY98" fmla="*/ 2737407 h 4558908"/>
                <a:gd name="connsiteX99" fmla="*/ 6258687 w 8016430"/>
                <a:gd name="connsiteY99" fmla="*/ 2658731 h 4558908"/>
                <a:gd name="connsiteX100" fmla="*/ 6228017 w 8016430"/>
                <a:gd name="connsiteY100" fmla="*/ 2574149 h 4558908"/>
                <a:gd name="connsiteX101" fmla="*/ 6183535 w 8016430"/>
                <a:gd name="connsiteY101" fmla="*/ 2499949 h 4558908"/>
                <a:gd name="connsiteX102" fmla="*/ 6308979 w 8016430"/>
                <a:gd name="connsiteY102" fmla="*/ 2824370 h 4558908"/>
                <a:gd name="connsiteX103" fmla="*/ 6598253 w 8016430"/>
                <a:gd name="connsiteY103" fmla="*/ 3007346 h 4558908"/>
                <a:gd name="connsiteX104" fmla="*/ 6541103 w 8016430"/>
                <a:gd name="connsiteY104" fmla="*/ 3010203 h 4558908"/>
                <a:gd name="connsiteX105" fmla="*/ 6536246 w 8016430"/>
                <a:gd name="connsiteY105" fmla="*/ 3025253 h 4558908"/>
                <a:gd name="connsiteX106" fmla="*/ 6749701 w 8016430"/>
                <a:gd name="connsiteY106" fmla="*/ 3106501 h 4558908"/>
                <a:gd name="connsiteX107" fmla="*/ 6974491 w 8016430"/>
                <a:gd name="connsiteY107" fmla="*/ 3143458 h 4558908"/>
                <a:gd name="connsiteX108" fmla="*/ 6772656 w 8016430"/>
                <a:gd name="connsiteY108" fmla="*/ 3125646 h 4558908"/>
                <a:gd name="connsiteX109" fmla="*/ 6771227 w 8016430"/>
                <a:gd name="connsiteY109" fmla="*/ 3130885 h 4558908"/>
                <a:gd name="connsiteX110" fmla="*/ 7399877 w 8016430"/>
                <a:gd name="connsiteY110" fmla="*/ 3308622 h 4558908"/>
                <a:gd name="connsiteX111" fmla="*/ 7047452 w 8016430"/>
                <a:gd name="connsiteY111" fmla="*/ 3117550 h 4558908"/>
                <a:gd name="connsiteX112" fmla="*/ 6826472 w 8016430"/>
                <a:gd name="connsiteY112" fmla="*/ 3044493 h 4558908"/>
                <a:gd name="connsiteX113" fmla="*/ 7041547 w 8016430"/>
                <a:gd name="connsiteY113" fmla="*/ 3091356 h 4558908"/>
                <a:gd name="connsiteX114" fmla="*/ 7044881 w 8016430"/>
                <a:gd name="connsiteY114" fmla="*/ 3084403 h 4558908"/>
                <a:gd name="connsiteX115" fmla="*/ 6906768 w 8016430"/>
                <a:gd name="connsiteY115" fmla="*/ 3009441 h 4558908"/>
                <a:gd name="connsiteX116" fmla="*/ 7350633 w 8016430"/>
                <a:gd name="connsiteY116" fmla="*/ 3199370 h 4558908"/>
                <a:gd name="connsiteX117" fmla="*/ 7451217 w 8016430"/>
                <a:gd name="connsiteY117" fmla="*/ 3273188 h 4558908"/>
                <a:gd name="connsiteX118" fmla="*/ 7575042 w 8016430"/>
                <a:gd name="connsiteY118" fmla="*/ 3320146 h 4558908"/>
                <a:gd name="connsiteX119" fmla="*/ 7415689 w 8016430"/>
                <a:gd name="connsiteY119" fmla="*/ 3214800 h 4558908"/>
                <a:gd name="connsiteX120" fmla="*/ 7356729 w 8016430"/>
                <a:gd name="connsiteY120" fmla="*/ 3174605 h 4558908"/>
                <a:gd name="connsiteX121" fmla="*/ 7059930 w 8016430"/>
                <a:gd name="connsiteY121" fmla="*/ 3030587 h 4558908"/>
                <a:gd name="connsiteX122" fmla="*/ 6850380 w 8016430"/>
                <a:gd name="connsiteY122" fmla="*/ 2954387 h 4558908"/>
                <a:gd name="connsiteX123" fmla="*/ 6674072 w 8016430"/>
                <a:gd name="connsiteY123" fmla="*/ 2864947 h 4558908"/>
                <a:gd name="connsiteX124" fmla="*/ 6518148 w 8016430"/>
                <a:gd name="connsiteY124" fmla="*/ 2701117 h 4558908"/>
                <a:gd name="connsiteX125" fmla="*/ 6796754 w 8016430"/>
                <a:gd name="connsiteY125" fmla="*/ 2882092 h 4558908"/>
                <a:gd name="connsiteX126" fmla="*/ 6669977 w 8016430"/>
                <a:gd name="connsiteY126" fmla="*/ 2740455 h 4558908"/>
                <a:gd name="connsiteX127" fmla="*/ 6948869 w 8016430"/>
                <a:gd name="connsiteY127" fmla="*/ 2932098 h 4558908"/>
                <a:gd name="connsiteX128" fmla="*/ 6841808 w 8016430"/>
                <a:gd name="connsiteY128" fmla="*/ 2833229 h 4558908"/>
                <a:gd name="connsiteX129" fmla="*/ 7218331 w 8016430"/>
                <a:gd name="connsiteY129" fmla="*/ 3004679 h 4558908"/>
                <a:gd name="connsiteX130" fmla="*/ 6849999 w 8016430"/>
                <a:gd name="connsiteY130" fmla="*/ 2671304 h 4558908"/>
                <a:gd name="connsiteX131" fmla="*/ 7033260 w 8016430"/>
                <a:gd name="connsiteY131" fmla="*/ 2814179 h 4558908"/>
                <a:gd name="connsiteX132" fmla="*/ 7042118 w 8016430"/>
                <a:gd name="connsiteY132" fmla="*/ 2802558 h 4558908"/>
                <a:gd name="connsiteX133" fmla="*/ 6927818 w 8016430"/>
                <a:gd name="connsiteY133" fmla="*/ 2700545 h 4558908"/>
                <a:gd name="connsiteX134" fmla="*/ 7324249 w 8016430"/>
                <a:gd name="connsiteY134" fmla="*/ 2931622 h 4558908"/>
                <a:gd name="connsiteX135" fmla="*/ 7055453 w 8016430"/>
                <a:gd name="connsiteY135" fmla="*/ 2862851 h 4558908"/>
                <a:gd name="connsiteX136" fmla="*/ 7227761 w 8016430"/>
                <a:gd name="connsiteY136" fmla="*/ 2980866 h 4558908"/>
                <a:gd name="connsiteX137" fmla="*/ 7648575 w 8016430"/>
                <a:gd name="connsiteY137" fmla="*/ 3180415 h 4558908"/>
                <a:gd name="connsiteX138" fmla="*/ 7740301 w 8016430"/>
                <a:gd name="connsiteY138" fmla="*/ 3255663 h 4558908"/>
                <a:gd name="connsiteX139" fmla="*/ 7340727 w 8016430"/>
                <a:gd name="connsiteY139" fmla="*/ 3069639 h 4558908"/>
                <a:gd name="connsiteX140" fmla="*/ 6908578 w 8016430"/>
                <a:gd name="connsiteY140" fmla="*/ 2958483 h 4558908"/>
                <a:gd name="connsiteX141" fmla="*/ 7495413 w 8016430"/>
                <a:gd name="connsiteY141" fmla="*/ 3175557 h 4558908"/>
                <a:gd name="connsiteX142" fmla="*/ 7278148 w 8016430"/>
                <a:gd name="connsiteY142" fmla="*/ 3096214 h 4558908"/>
                <a:gd name="connsiteX143" fmla="*/ 7269480 w 8016430"/>
                <a:gd name="connsiteY143" fmla="*/ 3111454 h 4558908"/>
                <a:gd name="connsiteX144" fmla="*/ 7793355 w 8016430"/>
                <a:gd name="connsiteY144" fmla="*/ 3474928 h 4558908"/>
                <a:gd name="connsiteX145" fmla="*/ 7457694 w 8016430"/>
                <a:gd name="connsiteY145" fmla="*/ 3292620 h 4558908"/>
                <a:gd name="connsiteX146" fmla="*/ 7450265 w 8016430"/>
                <a:gd name="connsiteY146" fmla="*/ 3303954 h 4558908"/>
                <a:gd name="connsiteX147" fmla="*/ 7758113 w 8016430"/>
                <a:gd name="connsiteY147" fmla="*/ 3624946 h 4558908"/>
                <a:gd name="connsiteX148" fmla="*/ 6982682 w 8016430"/>
                <a:gd name="connsiteY148" fmla="*/ 3220801 h 4558908"/>
                <a:gd name="connsiteX149" fmla="*/ 7050024 w 8016430"/>
                <a:gd name="connsiteY149" fmla="*/ 3341578 h 4558908"/>
                <a:gd name="connsiteX150" fmla="*/ 7275005 w 8016430"/>
                <a:gd name="connsiteY150" fmla="*/ 3402919 h 4558908"/>
                <a:gd name="connsiteX151" fmla="*/ 7324439 w 8016430"/>
                <a:gd name="connsiteY151" fmla="*/ 3415683 h 4558908"/>
                <a:gd name="connsiteX152" fmla="*/ 7321391 w 8016430"/>
                <a:gd name="connsiteY152" fmla="*/ 3430732 h 4558908"/>
                <a:gd name="connsiteX153" fmla="*/ 7005257 w 8016430"/>
                <a:gd name="connsiteY153" fmla="*/ 3369772 h 4558908"/>
                <a:gd name="connsiteX154" fmla="*/ 7118604 w 8016430"/>
                <a:gd name="connsiteY154" fmla="*/ 3606468 h 4558908"/>
                <a:gd name="connsiteX155" fmla="*/ 7329869 w 8016430"/>
                <a:gd name="connsiteY155" fmla="*/ 3835068 h 4558908"/>
                <a:gd name="connsiteX156" fmla="*/ 7508748 w 8016430"/>
                <a:gd name="connsiteY156" fmla="*/ 3902124 h 4558908"/>
                <a:gd name="connsiteX157" fmla="*/ 7827074 w 8016430"/>
                <a:gd name="connsiteY157" fmla="*/ 3949083 h 4558908"/>
                <a:gd name="connsiteX158" fmla="*/ 7765923 w 8016430"/>
                <a:gd name="connsiteY158" fmla="*/ 3960322 h 4558908"/>
                <a:gd name="connsiteX159" fmla="*/ 8017288 w 8016430"/>
                <a:gd name="connsiteY159" fmla="*/ 4107102 h 4558908"/>
                <a:gd name="connsiteX160" fmla="*/ 7499223 w 8016430"/>
                <a:gd name="connsiteY160" fmla="*/ 3938415 h 4558908"/>
                <a:gd name="connsiteX161" fmla="*/ 7145179 w 8016430"/>
                <a:gd name="connsiteY161" fmla="*/ 3865834 h 4558908"/>
                <a:gd name="connsiteX162" fmla="*/ 7058406 w 8016430"/>
                <a:gd name="connsiteY162" fmla="*/ 3844498 h 4558908"/>
                <a:gd name="connsiteX163" fmla="*/ 7052882 w 8016430"/>
                <a:gd name="connsiteY163" fmla="*/ 3859262 h 4558908"/>
                <a:gd name="connsiteX164" fmla="*/ 7248335 w 8016430"/>
                <a:gd name="connsiteY164" fmla="*/ 3939271 h 4558908"/>
                <a:gd name="connsiteX165" fmla="*/ 7462933 w 8016430"/>
                <a:gd name="connsiteY165" fmla="*/ 3965751 h 4558908"/>
                <a:gd name="connsiteX166" fmla="*/ 6760464 w 8016430"/>
                <a:gd name="connsiteY166" fmla="*/ 3806874 h 4558908"/>
                <a:gd name="connsiteX167" fmla="*/ 6754178 w 8016430"/>
                <a:gd name="connsiteY167" fmla="*/ 3821257 h 4558908"/>
                <a:gd name="connsiteX168" fmla="*/ 6949440 w 8016430"/>
                <a:gd name="connsiteY168" fmla="*/ 3945082 h 4558908"/>
                <a:gd name="connsiteX169" fmla="*/ 6916484 w 8016430"/>
                <a:gd name="connsiteY169" fmla="*/ 3941748 h 4558908"/>
                <a:gd name="connsiteX170" fmla="*/ 6535484 w 8016430"/>
                <a:gd name="connsiteY170" fmla="*/ 3619041 h 4558908"/>
                <a:gd name="connsiteX171" fmla="*/ 6332696 w 8016430"/>
                <a:gd name="connsiteY171" fmla="*/ 3017442 h 4558908"/>
                <a:gd name="connsiteX172" fmla="*/ 6277928 w 8016430"/>
                <a:gd name="connsiteY172" fmla="*/ 2961340 h 4558908"/>
                <a:gd name="connsiteX173" fmla="*/ 6269165 w 8016430"/>
                <a:gd name="connsiteY173" fmla="*/ 3035635 h 4558908"/>
                <a:gd name="connsiteX174" fmla="*/ 6265164 w 8016430"/>
                <a:gd name="connsiteY174" fmla="*/ 3287380 h 4558908"/>
                <a:gd name="connsiteX175" fmla="*/ 6321457 w 8016430"/>
                <a:gd name="connsiteY175" fmla="*/ 3481119 h 4558908"/>
                <a:gd name="connsiteX176" fmla="*/ 6369082 w 8016430"/>
                <a:gd name="connsiteY176" fmla="*/ 3600372 h 4558908"/>
                <a:gd name="connsiteX177" fmla="*/ 6361557 w 8016430"/>
                <a:gd name="connsiteY177" fmla="*/ 3664856 h 4558908"/>
                <a:gd name="connsiteX178" fmla="*/ 6251924 w 8016430"/>
                <a:gd name="connsiteY178" fmla="*/ 3413873 h 4558908"/>
                <a:gd name="connsiteX179" fmla="*/ 6176963 w 8016430"/>
                <a:gd name="connsiteY179" fmla="*/ 3074402 h 4558908"/>
                <a:gd name="connsiteX180" fmla="*/ 6183344 w 8016430"/>
                <a:gd name="connsiteY180" fmla="*/ 3012870 h 4558908"/>
                <a:gd name="connsiteX181" fmla="*/ 6139053 w 8016430"/>
                <a:gd name="connsiteY181" fmla="*/ 2826180 h 4558908"/>
                <a:gd name="connsiteX182" fmla="*/ 6088094 w 8016430"/>
                <a:gd name="connsiteY182" fmla="*/ 2556623 h 4558908"/>
                <a:gd name="connsiteX183" fmla="*/ 6090857 w 8016430"/>
                <a:gd name="connsiteY183" fmla="*/ 2492519 h 4558908"/>
                <a:gd name="connsiteX184" fmla="*/ 6016181 w 8016430"/>
                <a:gd name="connsiteY184" fmla="*/ 2734454 h 4558908"/>
                <a:gd name="connsiteX185" fmla="*/ 6172867 w 8016430"/>
                <a:gd name="connsiteY185" fmla="*/ 2927812 h 4558908"/>
                <a:gd name="connsiteX186" fmla="*/ 5981510 w 8016430"/>
                <a:gd name="connsiteY186" fmla="*/ 2778841 h 4558908"/>
                <a:gd name="connsiteX187" fmla="*/ 6012180 w 8016430"/>
                <a:gd name="connsiteY187" fmla="*/ 2496901 h 4558908"/>
                <a:gd name="connsiteX188" fmla="*/ 6051042 w 8016430"/>
                <a:gd name="connsiteY188" fmla="*/ 2358312 h 4558908"/>
                <a:gd name="connsiteX189" fmla="*/ 5957030 w 8016430"/>
                <a:gd name="connsiteY189" fmla="*/ 2255918 h 4558908"/>
                <a:gd name="connsiteX190" fmla="*/ 5696426 w 8016430"/>
                <a:gd name="connsiteY190" fmla="*/ 2166479 h 4558908"/>
                <a:gd name="connsiteX191" fmla="*/ 5654612 w 8016430"/>
                <a:gd name="connsiteY191" fmla="*/ 2147429 h 4558908"/>
                <a:gd name="connsiteX192" fmla="*/ 5676710 w 8016430"/>
                <a:gd name="connsiteY192" fmla="*/ 2211246 h 4558908"/>
                <a:gd name="connsiteX193" fmla="*/ 5700332 w 8016430"/>
                <a:gd name="connsiteY193" fmla="*/ 2790938 h 4558908"/>
                <a:gd name="connsiteX194" fmla="*/ 5579459 w 8016430"/>
                <a:gd name="connsiteY194" fmla="*/ 3006012 h 4558908"/>
                <a:gd name="connsiteX195" fmla="*/ 5463826 w 8016430"/>
                <a:gd name="connsiteY195" fmla="*/ 3168413 h 4558908"/>
                <a:gd name="connsiteX196" fmla="*/ 5423535 w 8016430"/>
                <a:gd name="connsiteY196" fmla="*/ 3205751 h 4558908"/>
                <a:gd name="connsiteX197" fmla="*/ 5410391 w 8016430"/>
                <a:gd name="connsiteY197" fmla="*/ 3195083 h 4558908"/>
                <a:gd name="connsiteX198" fmla="*/ 5590794 w 8016430"/>
                <a:gd name="connsiteY198" fmla="*/ 2952767 h 4558908"/>
                <a:gd name="connsiteX199" fmla="*/ 5586603 w 8016430"/>
                <a:gd name="connsiteY199" fmla="*/ 2949815 h 4558908"/>
                <a:gd name="connsiteX200" fmla="*/ 5377529 w 8016430"/>
                <a:gd name="connsiteY200" fmla="*/ 3150697 h 4558908"/>
                <a:gd name="connsiteX201" fmla="*/ 5365909 w 8016430"/>
                <a:gd name="connsiteY201" fmla="*/ 3139743 h 4558908"/>
                <a:gd name="connsiteX202" fmla="*/ 5386483 w 8016430"/>
                <a:gd name="connsiteY202" fmla="*/ 3112502 h 4558908"/>
                <a:gd name="connsiteX203" fmla="*/ 5611082 w 8016430"/>
                <a:gd name="connsiteY203" fmla="*/ 2842658 h 4558908"/>
                <a:gd name="connsiteX204" fmla="*/ 5662232 w 8016430"/>
                <a:gd name="connsiteY204" fmla="*/ 2555480 h 4558908"/>
                <a:gd name="connsiteX205" fmla="*/ 5420392 w 8016430"/>
                <a:gd name="connsiteY205" fmla="*/ 2058084 h 4558908"/>
                <a:gd name="connsiteX206" fmla="*/ 5361146 w 8016430"/>
                <a:gd name="connsiteY206" fmla="*/ 1980169 h 4558908"/>
                <a:gd name="connsiteX207" fmla="*/ 5570696 w 8016430"/>
                <a:gd name="connsiteY207" fmla="*/ 2225438 h 4558908"/>
                <a:gd name="connsiteX208" fmla="*/ 5700617 w 8016430"/>
                <a:gd name="connsiteY208" fmla="*/ 2514999 h 4558908"/>
                <a:gd name="connsiteX209" fmla="*/ 5650516 w 8016430"/>
                <a:gd name="connsiteY209" fmla="*/ 2264872 h 4558908"/>
                <a:gd name="connsiteX210" fmla="*/ 5086350 w 8016430"/>
                <a:gd name="connsiteY210" fmla="*/ 1671941 h 4558908"/>
                <a:gd name="connsiteX211" fmla="*/ 4698016 w 8016430"/>
                <a:gd name="connsiteY211" fmla="*/ 1601646 h 4558908"/>
                <a:gd name="connsiteX212" fmla="*/ 4132612 w 8016430"/>
                <a:gd name="connsiteY212" fmla="*/ 1605837 h 4558908"/>
                <a:gd name="connsiteX213" fmla="*/ 3904678 w 8016430"/>
                <a:gd name="connsiteY213" fmla="*/ 1558784 h 4558908"/>
                <a:gd name="connsiteX214" fmla="*/ 3868007 w 8016430"/>
                <a:gd name="connsiteY214" fmla="*/ 1549259 h 4558908"/>
                <a:gd name="connsiteX215" fmla="*/ 3882104 w 8016430"/>
                <a:gd name="connsiteY215" fmla="*/ 1592216 h 4558908"/>
                <a:gd name="connsiteX216" fmla="*/ 3645027 w 8016430"/>
                <a:gd name="connsiteY216" fmla="*/ 1442579 h 4558908"/>
                <a:gd name="connsiteX217" fmla="*/ 3314986 w 8016430"/>
                <a:gd name="connsiteY217" fmla="*/ 1201501 h 4558908"/>
                <a:gd name="connsiteX218" fmla="*/ 3280410 w 8016430"/>
                <a:gd name="connsiteY218" fmla="*/ 1177117 h 4558908"/>
                <a:gd name="connsiteX219" fmla="*/ 2966085 w 8016430"/>
                <a:gd name="connsiteY219" fmla="*/ 1020621 h 4558908"/>
                <a:gd name="connsiteX220" fmla="*/ 2845594 w 8016430"/>
                <a:gd name="connsiteY220" fmla="*/ 909274 h 4558908"/>
                <a:gd name="connsiteX221" fmla="*/ 2815114 w 8016430"/>
                <a:gd name="connsiteY221" fmla="*/ 785449 h 4558908"/>
                <a:gd name="connsiteX222" fmla="*/ 2774537 w 8016430"/>
                <a:gd name="connsiteY222" fmla="*/ 693152 h 4558908"/>
                <a:gd name="connsiteX223" fmla="*/ 1855184 w 8016430"/>
                <a:gd name="connsiteY223" fmla="*/ 309866 h 4558908"/>
                <a:gd name="connsiteX224" fmla="*/ 1826609 w 8016430"/>
                <a:gd name="connsiteY224" fmla="*/ 307008 h 4558908"/>
                <a:gd name="connsiteX225" fmla="*/ 1919287 w 8016430"/>
                <a:gd name="connsiteY225" fmla="*/ 407021 h 4558908"/>
                <a:gd name="connsiteX226" fmla="*/ 2182463 w 8016430"/>
                <a:gd name="connsiteY226" fmla="*/ 504938 h 4558908"/>
                <a:gd name="connsiteX227" fmla="*/ 2483930 w 8016430"/>
                <a:gd name="connsiteY227" fmla="*/ 642098 h 4558908"/>
                <a:gd name="connsiteX228" fmla="*/ 2477357 w 8016430"/>
                <a:gd name="connsiteY228" fmla="*/ 657147 h 4558908"/>
                <a:gd name="connsiteX229" fmla="*/ 2239232 w 8016430"/>
                <a:gd name="connsiteY229" fmla="*/ 549515 h 4558908"/>
                <a:gd name="connsiteX230" fmla="*/ 2234755 w 8016430"/>
                <a:gd name="connsiteY230" fmla="*/ 558278 h 4558908"/>
                <a:gd name="connsiteX231" fmla="*/ 2352199 w 8016430"/>
                <a:gd name="connsiteY231" fmla="*/ 664672 h 4558908"/>
                <a:gd name="connsiteX232" fmla="*/ 2350389 w 8016430"/>
                <a:gd name="connsiteY232" fmla="*/ 666386 h 4558908"/>
                <a:gd name="connsiteX233" fmla="*/ 2163985 w 8016430"/>
                <a:gd name="connsiteY233" fmla="*/ 539037 h 4558908"/>
                <a:gd name="connsiteX234" fmla="*/ 2019586 w 8016430"/>
                <a:gd name="connsiteY234" fmla="*/ 479601 h 4558908"/>
                <a:gd name="connsiteX235" fmla="*/ 1770412 w 8016430"/>
                <a:gd name="connsiteY235" fmla="*/ 386732 h 4558908"/>
                <a:gd name="connsiteX236" fmla="*/ 1702308 w 8016430"/>
                <a:gd name="connsiteY236" fmla="*/ 324344 h 4558908"/>
                <a:gd name="connsiteX237" fmla="*/ 1652111 w 8016430"/>
                <a:gd name="connsiteY237" fmla="*/ 292911 h 4558908"/>
                <a:gd name="connsiteX238" fmla="*/ 503873 w 8016430"/>
                <a:gd name="connsiteY238" fmla="*/ 569803 h 4558908"/>
                <a:gd name="connsiteX239" fmla="*/ 457104 w 8016430"/>
                <a:gd name="connsiteY239" fmla="*/ 602474 h 4558908"/>
                <a:gd name="connsiteX240" fmla="*/ 438054 w 8016430"/>
                <a:gd name="connsiteY240" fmla="*/ 612951 h 4558908"/>
                <a:gd name="connsiteX241" fmla="*/ 450723 w 8016430"/>
                <a:gd name="connsiteY241" fmla="*/ 962328 h 4558908"/>
                <a:gd name="connsiteX242" fmla="*/ 438721 w 8016430"/>
                <a:gd name="connsiteY242" fmla="*/ 934610 h 4558908"/>
                <a:gd name="connsiteX243" fmla="*/ 382143 w 8016430"/>
                <a:gd name="connsiteY243" fmla="*/ 981188 h 4558908"/>
                <a:gd name="connsiteX244" fmla="*/ 370141 w 8016430"/>
                <a:gd name="connsiteY244" fmla="*/ 975282 h 4558908"/>
                <a:gd name="connsiteX245" fmla="*/ 448056 w 8016430"/>
                <a:gd name="connsiteY245" fmla="*/ 760208 h 4558908"/>
                <a:gd name="connsiteX246" fmla="*/ 348615 w 8016430"/>
                <a:gd name="connsiteY246" fmla="*/ 532941 h 4558908"/>
                <a:gd name="connsiteX247" fmla="*/ 347186 w 8016430"/>
                <a:gd name="connsiteY247" fmla="*/ 732204 h 4558908"/>
                <a:gd name="connsiteX248" fmla="*/ 309753 w 8016430"/>
                <a:gd name="connsiteY248" fmla="*/ 893558 h 4558908"/>
                <a:gd name="connsiteX249" fmla="*/ 347853 w 8016430"/>
                <a:gd name="connsiteY249" fmla="*/ 1081867 h 4558908"/>
                <a:gd name="connsiteX250" fmla="*/ 571786 w 8016430"/>
                <a:gd name="connsiteY250" fmla="*/ 1190166 h 4558908"/>
                <a:gd name="connsiteX251" fmla="*/ 822103 w 8016430"/>
                <a:gd name="connsiteY251" fmla="*/ 1218741 h 4558908"/>
                <a:gd name="connsiteX252" fmla="*/ 989838 w 8016430"/>
                <a:gd name="connsiteY252" fmla="*/ 1267604 h 4558908"/>
                <a:gd name="connsiteX253" fmla="*/ 719328 w 8016430"/>
                <a:gd name="connsiteY253" fmla="*/ 1246268 h 4558908"/>
                <a:gd name="connsiteX254" fmla="*/ 976503 w 8016430"/>
                <a:gd name="connsiteY254" fmla="*/ 1334565 h 4558908"/>
                <a:gd name="connsiteX255" fmla="*/ 801910 w 8016430"/>
                <a:gd name="connsiteY255" fmla="*/ 1286178 h 4558908"/>
                <a:gd name="connsiteX256" fmla="*/ 603123 w 8016430"/>
                <a:gd name="connsiteY256" fmla="*/ 1291512 h 4558908"/>
                <a:gd name="connsiteX257" fmla="*/ 351473 w 8016430"/>
                <a:gd name="connsiteY257" fmla="*/ 1306371 h 4558908"/>
                <a:gd name="connsiteX258" fmla="*/ 315372 w 8016430"/>
                <a:gd name="connsiteY258" fmla="*/ 1320087 h 4558908"/>
                <a:gd name="connsiteX259" fmla="*/ 343947 w 8016430"/>
                <a:gd name="connsiteY259" fmla="*/ 1350662 h 4558908"/>
                <a:gd name="connsiteX260" fmla="*/ 641509 w 8016430"/>
                <a:gd name="connsiteY260" fmla="*/ 1410670 h 4558908"/>
                <a:gd name="connsiteX261" fmla="*/ 635698 w 8016430"/>
                <a:gd name="connsiteY261" fmla="*/ 1316753 h 4558908"/>
                <a:gd name="connsiteX262" fmla="*/ 812578 w 8016430"/>
                <a:gd name="connsiteY262" fmla="*/ 1482107 h 4558908"/>
                <a:gd name="connsiteX263" fmla="*/ 850678 w 8016430"/>
                <a:gd name="connsiteY263" fmla="*/ 1511349 h 4558908"/>
                <a:gd name="connsiteX264" fmla="*/ 685133 w 8016430"/>
                <a:gd name="connsiteY264" fmla="*/ 1459628 h 4558908"/>
                <a:gd name="connsiteX265" fmla="*/ 711041 w 8016430"/>
                <a:gd name="connsiteY265" fmla="*/ 1742616 h 4558908"/>
                <a:gd name="connsiteX266" fmla="*/ 686943 w 8016430"/>
                <a:gd name="connsiteY266" fmla="*/ 1694134 h 4558908"/>
                <a:gd name="connsiteX267" fmla="*/ 661702 w 8016430"/>
                <a:gd name="connsiteY267" fmla="*/ 1482488 h 4558908"/>
                <a:gd name="connsiteX268" fmla="*/ 622744 w 8016430"/>
                <a:gd name="connsiteY268" fmla="*/ 1451627 h 4558908"/>
                <a:gd name="connsiteX269" fmla="*/ 312991 w 8016430"/>
                <a:gd name="connsiteY269" fmla="*/ 1393525 h 4558908"/>
                <a:gd name="connsiteX270" fmla="*/ 300513 w 8016430"/>
                <a:gd name="connsiteY270" fmla="*/ 1594407 h 4558908"/>
                <a:gd name="connsiteX271" fmla="*/ 422910 w 8016430"/>
                <a:gd name="connsiteY271" fmla="*/ 1754237 h 4558908"/>
                <a:gd name="connsiteX272" fmla="*/ 388906 w 8016430"/>
                <a:gd name="connsiteY272" fmla="*/ 1749284 h 4558908"/>
                <a:gd name="connsiteX273" fmla="*/ 568738 w 8016430"/>
                <a:gd name="connsiteY273" fmla="*/ 2162574 h 4558908"/>
                <a:gd name="connsiteX274" fmla="*/ 578263 w 8016430"/>
                <a:gd name="connsiteY274" fmla="*/ 2127141 h 4558908"/>
                <a:gd name="connsiteX275" fmla="*/ 586645 w 8016430"/>
                <a:gd name="connsiteY275" fmla="*/ 2126569 h 4558908"/>
                <a:gd name="connsiteX276" fmla="*/ 597408 w 8016430"/>
                <a:gd name="connsiteY276" fmla="*/ 2249823 h 4558908"/>
                <a:gd name="connsiteX277" fmla="*/ 648271 w 8016430"/>
                <a:gd name="connsiteY277" fmla="*/ 2301638 h 4558908"/>
                <a:gd name="connsiteX278" fmla="*/ 852107 w 8016430"/>
                <a:gd name="connsiteY278" fmla="*/ 2407461 h 4558908"/>
                <a:gd name="connsiteX279" fmla="*/ 941832 w 8016430"/>
                <a:gd name="connsiteY279" fmla="*/ 2462897 h 4558908"/>
                <a:gd name="connsiteX280" fmla="*/ 1014793 w 8016430"/>
                <a:gd name="connsiteY280" fmla="*/ 2396222 h 4558908"/>
                <a:gd name="connsiteX281" fmla="*/ 972883 w 8016430"/>
                <a:gd name="connsiteY281" fmla="*/ 2177813 h 4558908"/>
                <a:gd name="connsiteX282" fmla="*/ 973646 w 8016430"/>
                <a:gd name="connsiteY282" fmla="*/ 2110662 h 4558908"/>
                <a:gd name="connsiteX283" fmla="*/ 993934 w 8016430"/>
                <a:gd name="connsiteY283" fmla="*/ 2106281 h 4558908"/>
                <a:gd name="connsiteX284" fmla="*/ 1011936 w 8016430"/>
                <a:gd name="connsiteY284" fmla="*/ 2176670 h 4558908"/>
                <a:gd name="connsiteX285" fmla="*/ 1034796 w 8016430"/>
                <a:gd name="connsiteY285" fmla="*/ 2330975 h 4558908"/>
                <a:gd name="connsiteX286" fmla="*/ 1070800 w 8016430"/>
                <a:gd name="connsiteY286" fmla="*/ 2353359 h 4558908"/>
                <a:gd name="connsiteX287" fmla="*/ 1092231 w 8016430"/>
                <a:gd name="connsiteY287" fmla="*/ 2323070 h 4558908"/>
                <a:gd name="connsiteX288" fmla="*/ 1116615 w 8016430"/>
                <a:gd name="connsiteY288" fmla="*/ 2253061 h 4558908"/>
                <a:gd name="connsiteX289" fmla="*/ 1131380 w 8016430"/>
                <a:gd name="connsiteY289" fmla="*/ 2162383 h 4558908"/>
                <a:gd name="connsiteX290" fmla="*/ 1120616 w 8016430"/>
                <a:gd name="connsiteY290" fmla="*/ 2136570 h 4558908"/>
                <a:gd name="connsiteX291" fmla="*/ 1024604 w 8016430"/>
                <a:gd name="connsiteY291" fmla="*/ 2073800 h 4558908"/>
                <a:gd name="connsiteX292" fmla="*/ 915447 w 8016430"/>
                <a:gd name="connsiteY292" fmla="*/ 2061799 h 4558908"/>
                <a:gd name="connsiteX293" fmla="*/ 1031176 w 8016430"/>
                <a:gd name="connsiteY293" fmla="*/ 2031700 h 4558908"/>
                <a:gd name="connsiteX294" fmla="*/ 1038320 w 8016430"/>
                <a:gd name="connsiteY294" fmla="*/ 1709564 h 4558908"/>
                <a:gd name="connsiteX295" fmla="*/ 1027176 w 8016430"/>
                <a:gd name="connsiteY295" fmla="*/ 1703944 h 4558908"/>
                <a:gd name="connsiteX296" fmla="*/ 965168 w 8016430"/>
                <a:gd name="connsiteY296" fmla="*/ 1739663 h 4558908"/>
                <a:gd name="connsiteX297" fmla="*/ 955548 w 8016430"/>
                <a:gd name="connsiteY297" fmla="*/ 1731472 h 4558908"/>
                <a:gd name="connsiteX298" fmla="*/ 993648 w 8016430"/>
                <a:gd name="connsiteY298" fmla="*/ 1686800 h 4558908"/>
                <a:gd name="connsiteX299" fmla="*/ 1134428 w 8016430"/>
                <a:gd name="connsiteY299" fmla="*/ 1560022 h 4558908"/>
                <a:gd name="connsiteX300" fmla="*/ 1128808 w 8016430"/>
                <a:gd name="connsiteY300" fmla="*/ 1143303 h 4558908"/>
                <a:gd name="connsiteX301" fmla="*/ 978694 w 8016430"/>
                <a:gd name="connsiteY301" fmla="*/ 1036909 h 4558908"/>
                <a:gd name="connsiteX302" fmla="*/ 785717 w 8016430"/>
                <a:gd name="connsiteY302" fmla="*/ 1018811 h 4558908"/>
                <a:gd name="connsiteX303" fmla="*/ 597122 w 8016430"/>
                <a:gd name="connsiteY303" fmla="*/ 930991 h 4558908"/>
                <a:gd name="connsiteX304" fmla="*/ 880491 w 8016430"/>
                <a:gd name="connsiteY304" fmla="*/ 997666 h 4558908"/>
                <a:gd name="connsiteX305" fmla="*/ 1208437 w 8016430"/>
                <a:gd name="connsiteY305" fmla="*/ 1289893 h 4558908"/>
                <a:gd name="connsiteX306" fmla="*/ 1239964 w 8016430"/>
                <a:gd name="connsiteY306" fmla="*/ 1324088 h 4558908"/>
                <a:gd name="connsiteX307" fmla="*/ 1752600 w 8016430"/>
                <a:gd name="connsiteY307" fmla="*/ 1572404 h 4558908"/>
                <a:gd name="connsiteX308" fmla="*/ 1898714 w 8016430"/>
                <a:gd name="connsiteY308" fmla="*/ 1849963 h 4558908"/>
                <a:gd name="connsiteX309" fmla="*/ 1833848 w 8016430"/>
                <a:gd name="connsiteY309" fmla="*/ 1722614 h 4558908"/>
                <a:gd name="connsiteX310" fmla="*/ 1815465 w 8016430"/>
                <a:gd name="connsiteY310" fmla="*/ 1723661 h 4558908"/>
                <a:gd name="connsiteX311" fmla="*/ 1729740 w 8016430"/>
                <a:gd name="connsiteY311" fmla="*/ 2249537 h 4558908"/>
                <a:gd name="connsiteX312" fmla="*/ 1798130 w 8016430"/>
                <a:gd name="connsiteY312" fmla="*/ 2048178 h 4558908"/>
                <a:gd name="connsiteX313" fmla="*/ 1801272 w 8016430"/>
                <a:gd name="connsiteY313" fmla="*/ 2049893 h 4558908"/>
                <a:gd name="connsiteX314" fmla="*/ 1756124 w 8016430"/>
                <a:gd name="connsiteY314" fmla="*/ 2232677 h 4558908"/>
                <a:gd name="connsiteX315" fmla="*/ 1780032 w 8016430"/>
                <a:gd name="connsiteY315" fmla="*/ 2536716 h 4558908"/>
                <a:gd name="connsiteX316" fmla="*/ 1887569 w 8016430"/>
                <a:gd name="connsiteY316" fmla="*/ 2640824 h 4558908"/>
                <a:gd name="connsiteX317" fmla="*/ 1887569 w 8016430"/>
                <a:gd name="connsiteY317" fmla="*/ 2574149 h 4558908"/>
                <a:gd name="connsiteX318" fmla="*/ 1895666 w 8016430"/>
                <a:gd name="connsiteY318" fmla="*/ 2571482 h 4558908"/>
                <a:gd name="connsiteX319" fmla="*/ 1930337 w 8016430"/>
                <a:gd name="connsiteY319" fmla="*/ 2629489 h 4558908"/>
                <a:gd name="connsiteX320" fmla="*/ 2085118 w 8016430"/>
                <a:gd name="connsiteY320" fmla="*/ 2665779 h 4558908"/>
                <a:gd name="connsiteX321" fmla="*/ 2090166 w 8016430"/>
                <a:gd name="connsiteY321" fmla="*/ 2615297 h 4558908"/>
                <a:gd name="connsiteX322" fmla="*/ 2000821 w 8016430"/>
                <a:gd name="connsiteY322" fmla="*/ 2265062 h 4558908"/>
                <a:gd name="connsiteX323" fmla="*/ 1996059 w 8016430"/>
                <a:gd name="connsiteY323" fmla="*/ 2178480 h 4558908"/>
                <a:gd name="connsiteX324" fmla="*/ 2017395 w 8016430"/>
                <a:gd name="connsiteY324" fmla="*/ 2229820 h 4558908"/>
                <a:gd name="connsiteX325" fmla="*/ 2026920 w 8016430"/>
                <a:gd name="connsiteY325" fmla="*/ 2228677 h 4558908"/>
                <a:gd name="connsiteX326" fmla="*/ 2017395 w 8016430"/>
                <a:gd name="connsiteY326" fmla="*/ 2072276 h 4558908"/>
                <a:gd name="connsiteX327" fmla="*/ 2065020 w 8016430"/>
                <a:gd name="connsiteY327" fmla="*/ 1932449 h 4558908"/>
                <a:gd name="connsiteX328" fmla="*/ 2235041 w 8016430"/>
                <a:gd name="connsiteY328" fmla="*/ 1766333 h 4558908"/>
                <a:gd name="connsiteX329" fmla="*/ 2267521 w 8016430"/>
                <a:gd name="connsiteY329" fmla="*/ 1749379 h 4558908"/>
                <a:gd name="connsiteX330" fmla="*/ 2278761 w 8016430"/>
                <a:gd name="connsiteY330" fmla="*/ 1761666 h 4558908"/>
                <a:gd name="connsiteX331" fmla="*/ 2105787 w 8016430"/>
                <a:gd name="connsiteY331" fmla="*/ 1921781 h 4558908"/>
                <a:gd name="connsiteX332" fmla="*/ 2051114 w 8016430"/>
                <a:gd name="connsiteY332" fmla="*/ 2038177 h 4558908"/>
                <a:gd name="connsiteX333" fmla="*/ 2127314 w 8016430"/>
                <a:gd name="connsiteY333" fmla="*/ 2563290 h 4558908"/>
                <a:gd name="connsiteX334" fmla="*/ 2177225 w 8016430"/>
                <a:gd name="connsiteY334" fmla="*/ 2665303 h 4558908"/>
                <a:gd name="connsiteX335" fmla="*/ 2207895 w 8016430"/>
                <a:gd name="connsiteY335" fmla="*/ 2683305 h 4558908"/>
                <a:gd name="connsiteX336" fmla="*/ 2320576 w 8016430"/>
                <a:gd name="connsiteY336" fmla="*/ 2733311 h 4558908"/>
                <a:gd name="connsiteX337" fmla="*/ 2378869 w 8016430"/>
                <a:gd name="connsiteY337" fmla="*/ 2782841 h 4558908"/>
                <a:gd name="connsiteX338" fmla="*/ 2370677 w 8016430"/>
                <a:gd name="connsiteY338" fmla="*/ 2793319 h 4558908"/>
                <a:gd name="connsiteX339" fmla="*/ 2312384 w 8016430"/>
                <a:gd name="connsiteY339" fmla="*/ 2758553 h 4558908"/>
                <a:gd name="connsiteX340" fmla="*/ 1965865 w 8016430"/>
                <a:gd name="connsiteY340" fmla="*/ 2698736 h 4558908"/>
                <a:gd name="connsiteX341" fmla="*/ 1609916 w 8016430"/>
                <a:gd name="connsiteY341" fmla="*/ 2721691 h 4558908"/>
                <a:gd name="connsiteX342" fmla="*/ 1415510 w 8016430"/>
                <a:gd name="connsiteY342" fmla="*/ 2729406 h 4558908"/>
                <a:gd name="connsiteX343" fmla="*/ 1337977 w 8016430"/>
                <a:gd name="connsiteY343" fmla="*/ 2714642 h 4558908"/>
                <a:gd name="connsiteX344" fmla="*/ 1264063 w 8016430"/>
                <a:gd name="connsiteY344" fmla="*/ 2713976 h 4558908"/>
                <a:gd name="connsiteX345" fmla="*/ 1261967 w 8016430"/>
                <a:gd name="connsiteY345" fmla="*/ 2727025 h 4558908"/>
                <a:gd name="connsiteX346" fmla="*/ 1292447 w 8016430"/>
                <a:gd name="connsiteY346" fmla="*/ 2746742 h 4558908"/>
                <a:gd name="connsiteX347" fmla="*/ 1280350 w 8016430"/>
                <a:gd name="connsiteY347" fmla="*/ 2754552 h 4558908"/>
                <a:gd name="connsiteX348" fmla="*/ 1173765 w 8016430"/>
                <a:gd name="connsiteY348" fmla="*/ 2851326 h 4558908"/>
                <a:gd name="connsiteX349" fmla="*/ 1212532 w 8016430"/>
                <a:gd name="connsiteY349" fmla="*/ 3081069 h 4558908"/>
                <a:gd name="connsiteX350" fmla="*/ 1249965 w 8016430"/>
                <a:gd name="connsiteY350" fmla="*/ 3545698 h 4558908"/>
                <a:gd name="connsiteX351" fmla="*/ 1290161 w 8016430"/>
                <a:gd name="connsiteY351" fmla="*/ 3861072 h 4558908"/>
                <a:gd name="connsiteX352" fmla="*/ 1370076 w 8016430"/>
                <a:gd name="connsiteY352" fmla="*/ 3980039 h 4558908"/>
                <a:gd name="connsiteX353" fmla="*/ 1516665 w 8016430"/>
                <a:gd name="connsiteY353" fmla="*/ 4093386 h 4558908"/>
                <a:gd name="connsiteX354" fmla="*/ 1598866 w 8016430"/>
                <a:gd name="connsiteY354" fmla="*/ 4252549 h 4558908"/>
                <a:gd name="connsiteX355" fmla="*/ 1646491 w 8016430"/>
                <a:gd name="connsiteY355" fmla="*/ 4331988 h 4558908"/>
                <a:gd name="connsiteX356" fmla="*/ 1803464 w 8016430"/>
                <a:gd name="connsiteY356" fmla="*/ 4439429 h 4558908"/>
                <a:gd name="connsiteX357" fmla="*/ 1913001 w 8016430"/>
                <a:gd name="connsiteY357" fmla="*/ 4531631 h 4558908"/>
                <a:gd name="connsiteX358" fmla="*/ 1930813 w 8016430"/>
                <a:gd name="connsiteY358" fmla="*/ 4492865 h 4558908"/>
                <a:gd name="connsiteX359" fmla="*/ 1896046 w 8016430"/>
                <a:gd name="connsiteY359" fmla="*/ 4164919 h 4558908"/>
                <a:gd name="connsiteX360" fmla="*/ 1835181 w 8016430"/>
                <a:gd name="connsiteY360" fmla="*/ 4100625 h 4558908"/>
                <a:gd name="connsiteX361" fmla="*/ 1786223 w 8016430"/>
                <a:gd name="connsiteY361" fmla="*/ 4059858 h 4558908"/>
                <a:gd name="connsiteX362" fmla="*/ 1940242 w 8016430"/>
                <a:gd name="connsiteY362" fmla="*/ 4158728 h 4558908"/>
                <a:gd name="connsiteX363" fmla="*/ 1962817 w 8016430"/>
                <a:gd name="connsiteY363" fmla="*/ 4487912 h 4558908"/>
                <a:gd name="connsiteX364" fmla="*/ 1949291 w 8016430"/>
                <a:gd name="connsiteY364" fmla="*/ 4528012 h 4558908"/>
                <a:gd name="connsiteX365" fmla="*/ 1874044 w 8016430"/>
                <a:gd name="connsiteY365" fmla="*/ 4541823 h 4558908"/>
                <a:gd name="connsiteX366" fmla="*/ 1610678 w 8016430"/>
                <a:gd name="connsiteY366" fmla="*/ 4323510 h 4558908"/>
                <a:gd name="connsiteX367" fmla="*/ 1580102 w 8016430"/>
                <a:gd name="connsiteY367" fmla="*/ 4273313 h 4558908"/>
                <a:gd name="connsiteX368" fmla="*/ 1447705 w 8016430"/>
                <a:gd name="connsiteY368" fmla="*/ 4075479 h 4558908"/>
                <a:gd name="connsiteX369" fmla="*/ 1242727 w 8016430"/>
                <a:gd name="connsiteY369" fmla="*/ 3699147 h 4558908"/>
                <a:gd name="connsiteX370" fmla="*/ 1163860 w 8016430"/>
                <a:gd name="connsiteY370" fmla="*/ 2961721 h 4558908"/>
                <a:gd name="connsiteX371" fmla="*/ 1143762 w 8016430"/>
                <a:gd name="connsiteY371" fmla="*/ 2855327 h 4558908"/>
                <a:gd name="connsiteX372" fmla="*/ 1363599 w 8016430"/>
                <a:gd name="connsiteY372" fmla="*/ 2695592 h 4558908"/>
                <a:gd name="connsiteX373" fmla="*/ 1436751 w 8016430"/>
                <a:gd name="connsiteY373" fmla="*/ 2711118 h 4558908"/>
                <a:gd name="connsiteX374" fmla="*/ 1843373 w 8016430"/>
                <a:gd name="connsiteY374" fmla="*/ 2671113 h 4558908"/>
                <a:gd name="connsiteX375" fmla="*/ 1716310 w 8016430"/>
                <a:gd name="connsiteY375" fmla="*/ 2579292 h 4558908"/>
                <a:gd name="connsiteX376" fmla="*/ 1527239 w 8016430"/>
                <a:gd name="connsiteY376" fmla="*/ 2447847 h 4558908"/>
                <a:gd name="connsiteX377" fmla="*/ 1292352 w 8016430"/>
                <a:gd name="connsiteY377" fmla="*/ 2198959 h 4558908"/>
                <a:gd name="connsiteX378" fmla="*/ 1234059 w 8016430"/>
                <a:gd name="connsiteY378" fmla="*/ 2117996 h 4558908"/>
                <a:gd name="connsiteX379" fmla="*/ 1112615 w 8016430"/>
                <a:gd name="connsiteY379" fmla="*/ 2015222 h 4558908"/>
                <a:gd name="connsiteX380" fmla="*/ 1213771 w 8016430"/>
                <a:gd name="connsiteY380" fmla="*/ 2015222 h 4558908"/>
                <a:gd name="connsiteX381" fmla="*/ 1731645 w 8016430"/>
                <a:gd name="connsiteY381" fmla="*/ 2569005 h 4558908"/>
                <a:gd name="connsiteX382" fmla="*/ 1748028 w 8016430"/>
                <a:gd name="connsiteY382" fmla="*/ 2559480 h 4558908"/>
                <a:gd name="connsiteX383" fmla="*/ 1741646 w 8016430"/>
                <a:gd name="connsiteY383" fmla="*/ 2516332 h 4558908"/>
                <a:gd name="connsiteX384" fmla="*/ 1678686 w 8016430"/>
                <a:gd name="connsiteY384" fmla="*/ 2064847 h 4558908"/>
                <a:gd name="connsiteX385" fmla="*/ 1640586 w 8016430"/>
                <a:gd name="connsiteY385" fmla="*/ 1994267 h 4558908"/>
                <a:gd name="connsiteX386" fmla="*/ 1386078 w 8016430"/>
                <a:gd name="connsiteY386" fmla="*/ 1838819 h 4558908"/>
                <a:gd name="connsiteX387" fmla="*/ 1265873 w 8016430"/>
                <a:gd name="connsiteY387" fmla="*/ 1760809 h 4558908"/>
                <a:gd name="connsiteX388" fmla="*/ 1193197 w 8016430"/>
                <a:gd name="connsiteY388" fmla="*/ 1729281 h 4558908"/>
                <a:gd name="connsiteX389" fmla="*/ 1130808 w 8016430"/>
                <a:gd name="connsiteY389" fmla="*/ 1790622 h 4558908"/>
                <a:gd name="connsiteX390" fmla="*/ 1090708 w 8016430"/>
                <a:gd name="connsiteY390" fmla="*/ 2043892 h 4558908"/>
                <a:gd name="connsiteX391" fmla="*/ 1115378 w 8016430"/>
                <a:gd name="connsiteY391" fmla="*/ 2102471 h 4558908"/>
                <a:gd name="connsiteX392" fmla="*/ 1155097 w 8016430"/>
                <a:gd name="connsiteY392" fmla="*/ 2205817 h 4558908"/>
                <a:gd name="connsiteX393" fmla="*/ 1120521 w 8016430"/>
                <a:gd name="connsiteY393" fmla="*/ 2342215 h 4558908"/>
                <a:gd name="connsiteX394" fmla="*/ 1104424 w 8016430"/>
                <a:gd name="connsiteY394" fmla="*/ 2370218 h 4558908"/>
                <a:gd name="connsiteX395" fmla="*/ 1025556 w 8016430"/>
                <a:gd name="connsiteY395" fmla="*/ 2455467 h 4558908"/>
                <a:gd name="connsiteX396" fmla="*/ 933354 w 8016430"/>
                <a:gd name="connsiteY396" fmla="*/ 2487662 h 4558908"/>
                <a:gd name="connsiteX397" fmla="*/ 664464 w 8016430"/>
                <a:gd name="connsiteY397" fmla="*/ 2442894 h 4558908"/>
                <a:gd name="connsiteX398" fmla="*/ 613315 w 8016430"/>
                <a:gd name="connsiteY398" fmla="*/ 2614344 h 4558908"/>
                <a:gd name="connsiteX399" fmla="*/ 545973 w 8016430"/>
                <a:gd name="connsiteY399" fmla="*/ 2710261 h 4558908"/>
                <a:gd name="connsiteX400" fmla="*/ 525399 w 8016430"/>
                <a:gd name="connsiteY400" fmla="*/ 2751314 h 4558908"/>
                <a:gd name="connsiteX401" fmla="*/ 581882 w 8016430"/>
                <a:gd name="connsiteY401" fmla="*/ 2823704 h 4558908"/>
                <a:gd name="connsiteX402" fmla="*/ 648557 w 8016430"/>
                <a:gd name="connsiteY402" fmla="*/ 2875234 h 4558908"/>
                <a:gd name="connsiteX403" fmla="*/ 661797 w 8016430"/>
                <a:gd name="connsiteY403" fmla="*/ 2904285 h 4558908"/>
                <a:gd name="connsiteX404" fmla="*/ 702659 w 8016430"/>
                <a:gd name="connsiteY404" fmla="*/ 3038588 h 4558908"/>
                <a:gd name="connsiteX405" fmla="*/ 608362 w 8016430"/>
                <a:gd name="connsiteY405" fmla="*/ 3298239 h 4558908"/>
                <a:gd name="connsiteX406" fmla="*/ 534067 w 8016430"/>
                <a:gd name="connsiteY406" fmla="*/ 3299858 h 4558908"/>
                <a:gd name="connsiteX407" fmla="*/ 394525 w 8016430"/>
                <a:gd name="connsiteY407" fmla="*/ 3091261 h 4558908"/>
                <a:gd name="connsiteX408" fmla="*/ 351568 w 8016430"/>
                <a:gd name="connsiteY408" fmla="*/ 3038492 h 4558908"/>
                <a:gd name="connsiteX409" fmla="*/ 339852 w 8016430"/>
                <a:gd name="connsiteY409" fmla="*/ 2952767 h 4558908"/>
                <a:gd name="connsiteX410" fmla="*/ 342328 w 8016430"/>
                <a:gd name="connsiteY410" fmla="*/ 2789604 h 4558908"/>
                <a:gd name="connsiteX411" fmla="*/ 319183 w 8016430"/>
                <a:gd name="connsiteY411" fmla="*/ 2748075 h 4558908"/>
                <a:gd name="connsiteX412" fmla="*/ 338233 w 8016430"/>
                <a:gd name="connsiteY412" fmla="*/ 2498520 h 4558908"/>
                <a:gd name="connsiteX413" fmla="*/ 528733 w 8016430"/>
                <a:gd name="connsiteY413" fmla="*/ 2248870 h 4558908"/>
                <a:gd name="connsiteX414" fmla="*/ 538258 w 8016430"/>
                <a:gd name="connsiteY414" fmla="*/ 2190577 h 4558908"/>
                <a:gd name="connsiteX415" fmla="*/ 404241 w 8016430"/>
                <a:gd name="connsiteY415" fmla="*/ 1860345 h 4558908"/>
                <a:gd name="connsiteX416" fmla="*/ 280416 w 8016430"/>
                <a:gd name="connsiteY416" fmla="*/ 1595550 h 4558908"/>
                <a:gd name="connsiteX417" fmla="*/ 227266 w 8016430"/>
                <a:gd name="connsiteY417" fmla="*/ 1394287 h 4558908"/>
                <a:gd name="connsiteX418" fmla="*/ 201168 w 8016430"/>
                <a:gd name="connsiteY418" fmla="*/ 1316468 h 4558908"/>
                <a:gd name="connsiteX419" fmla="*/ 219170 w 8016430"/>
                <a:gd name="connsiteY419" fmla="*/ 1793670 h 4558908"/>
                <a:gd name="connsiteX420" fmla="*/ 210979 w 8016430"/>
                <a:gd name="connsiteY420" fmla="*/ 1781192 h 4558908"/>
                <a:gd name="connsiteX421" fmla="*/ 205740 w 8016430"/>
                <a:gd name="connsiteY421" fmla="*/ 1762809 h 4558908"/>
                <a:gd name="connsiteX422" fmla="*/ 171259 w 8016430"/>
                <a:gd name="connsiteY422" fmla="*/ 1382762 h 4558908"/>
                <a:gd name="connsiteX423" fmla="*/ 119443 w 8016430"/>
                <a:gd name="connsiteY423" fmla="*/ 1251221 h 4558908"/>
                <a:gd name="connsiteX424" fmla="*/ 82201 w 8016430"/>
                <a:gd name="connsiteY424" fmla="*/ 1175974 h 4558908"/>
                <a:gd name="connsiteX425" fmla="*/ 108109 w 8016430"/>
                <a:gd name="connsiteY425" fmla="*/ 920704 h 4558908"/>
                <a:gd name="connsiteX426" fmla="*/ 110871 w 8016430"/>
                <a:gd name="connsiteY426" fmla="*/ 874508 h 4558908"/>
                <a:gd name="connsiteX427" fmla="*/ 48482 w 8016430"/>
                <a:gd name="connsiteY427" fmla="*/ 640574 h 4558908"/>
                <a:gd name="connsiteX428" fmla="*/ 857 w 8016430"/>
                <a:gd name="connsiteY428" fmla="*/ 521702 h 4558908"/>
                <a:gd name="connsiteX429" fmla="*/ 86582 w 8016430"/>
                <a:gd name="connsiteY429" fmla="*/ 565326 h 4558908"/>
                <a:gd name="connsiteX430" fmla="*/ 191357 w 8016430"/>
                <a:gd name="connsiteY430" fmla="*/ 654290 h 4558908"/>
                <a:gd name="connsiteX431" fmla="*/ 284798 w 8016430"/>
                <a:gd name="connsiteY431" fmla="*/ 704486 h 4558908"/>
                <a:gd name="connsiteX432" fmla="*/ 234791 w 8016430"/>
                <a:gd name="connsiteY432" fmla="*/ 722298 h 4558908"/>
                <a:gd name="connsiteX433" fmla="*/ 236410 w 8016430"/>
                <a:gd name="connsiteY433" fmla="*/ 729442 h 4558908"/>
                <a:gd name="connsiteX434" fmla="*/ 288607 w 8016430"/>
                <a:gd name="connsiteY434" fmla="*/ 729442 h 4558908"/>
                <a:gd name="connsiteX435" fmla="*/ 257270 w 8016430"/>
                <a:gd name="connsiteY435" fmla="*/ 750206 h 4558908"/>
                <a:gd name="connsiteX436" fmla="*/ 298132 w 8016430"/>
                <a:gd name="connsiteY436" fmla="*/ 793545 h 4558908"/>
                <a:gd name="connsiteX437" fmla="*/ 317944 w 8016430"/>
                <a:gd name="connsiteY437" fmla="*/ 645622 h 4558908"/>
                <a:gd name="connsiteX438" fmla="*/ 304895 w 8016430"/>
                <a:gd name="connsiteY438" fmla="*/ 639526 h 4558908"/>
                <a:gd name="connsiteX439" fmla="*/ 259747 w 8016430"/>
                <a:gd name="connsiteY439" fmla="*/ 677626 h 4558908"/>
                <a:gd name="connsiteX440" fmla="*/ 264699 w 8016430"/>
                <a:gd name="connsiteY440" fmla="*/ 657242 h 4558908"/>
                <a:gd name="connsiteX441" fmla="*/ 294608 w 8016430"/>
                <a:gd name="connsiteY441" fmla="*/ 546943 h 4558908"/>
                <a:gd name="connsiteX442" fmla="*/ 287464 w 8016430"/>
                <a:gd name="connsiteY442" fmla="*/ 439787 h 4558908"/>
                <a:gd name="connsiteX443" fmla="*/ 300990 w 8016430"/>
                <a:gd name="connsiteY443" fmla="*/ 432548 h 4558908"/>
                <a:gd name="connsiteX444" fmla="*/ 386715 w 8016430"/>
                <a:gd name="connsiteY444" fmla="*/ 530179 h 4558908"/>
                <a:gd name="connsiteX445" fmla="*/ 465773 w 8016430"/>
                <a:gd name="connsiteY445" fmla="*/ 481125 h 4558908"/>
                <a:gd name="connsiteX446" fmla="*/ 559403 w 8016430"/>
                <a:gd name="connsiteY446" fmla="*/ 485221 h 4558908"/>
                <a:gd name="connsiteX447" fmla="*/ 618077 w 8016430"/>
                <a:gd name="connsiteY447" fmla="*/ 480458 h 4558908"/>
                <a:gd name="connsiteX448" fmla="*/ 619220 w 8016430"/>
                <a:gd name="connsiteY448" fmla="*/ 464266 h 4558908"/>
                <a:gd name="connsiteX449" fmla="*/ 557212 w 8016430"/>
                <a:gd name="connsiteY449" fmla="*/ 438263 h 4558908"/>
                <a:gd name="connsiteX450" fmla="*/ 558927 w 8016430"/>
                <a:gd name="connsiteY450" fmla="*/ 435691 h 4558908"/>
                <a:gd name="connsiteX451" fmla="*/ 751332 w 8016430"/>
                <a:gd name="connsiteY451" fmla="*/ 369016 h 4558908"/>
                <a:gd name="connsiteX452" fmla="*/ 834580 w 8016430"/>
                <a:gd name="connsiteY452" fmla="*/ 368159 h 4558908"/>
                <a:gd name="connsiteX453" fmla="*/ 909733 w 8016430"/>
                <a:gd name="connsiteY453" fmla="*/ 363682 h 4558908"/>
                <a:gd name="connsiteX454" fmla="*/ 909733 w 8016430"/>
                <a:gd name="connsiteY454" fmla="*/ 348156 h 4558908"/>
                <a:gd name="connsiteX455" fmla="*/ 852583 w 8016430"/>
                <a:gd name="connsiteY455" fmla="*/ 337393 h 4558908"/>
                <a:gd name="connsiteX456" fmla="*/ 852107 w 8016430"/>
                <a:gd name="connsiteY456" fmla="*/ 327868 h 4558908"/>
                <a:gd name="connsiteX457" fmla="*/ 914876 w 8016430"/>
                <a:gd name="connsiteY457" fmla="*/ 329487 h 4558908"/>
                <a:gd name="connsiteX458" fmla="*/ 1025080 w 8016430"/>
                <a:gd name="connsiteY458" fmla="*/ 325677 h 4558908"/>
                <a:gd name="connsiteX459" fmla="*/ 1026319 w 8016430"/>
                <a:gd name="connsiteY459" fmla="*/ 309294 h 4558908"/>
                <a:gd name="connsiteX460" fmla="*/ 950119 w 8016430"/>
                <a:gd name="connsiteY460" fmla="*/ 295102 h 4558908"/>
                <a:gd name="connsiteX461" fmla="*/ 1110805 w 8016430"/>
                <a:gd name="connsiteY461" fmla="*/ 255287 h 4558908"/>
                <a:gd name="connsiteX462" fmla="*/ 1093565 w 8016430"/>
                <a:gd name="connsiteY462" fmla="*/ 223855 h 4558908"/>
                <a:gd name="connsiteX463" fmla="*/ 1145953 w 8016430"/>
                <a:gd name="connsiteY463" fmla="*/ 128129 h 4558908"/>
                <a:gd name="connsiteX464" fmla="*/ 1294448 w 8016430"/>
                <a:gd name="connsiteY464" fmla="*/ 73360 h 4558908"/>
                <a:gd name="connsiteX465" fmla="*/ 1250632 w 8016430"/>
                <a:gd name="connsiteY465" fmla="*/ 130510 h 4558908"/>
                <a:gd name="connsiteX466" fmla="*/ 1489329 w 8016430"/>
                <a:gd name="connsiteY466" fmla="*/ -173 h 4558908"/>
                <a:gd name="connsiteX467" fmla="*/ 1475613 w 8016430"/>
                <a:gd name="connsiteY467" fmla="*/ 25640 h 4558908"/>
                <a:gd name="connsiteX468" fmla="*/ 1213961 w 8016430"/>
                <a:gd name="connsiteY468" fmla="*/ 148893 h 4558908"/>
                <a:gd name="connsiteX469" fmla="*/ 1190149 w 8016430"/>
                <a:gd name="connsiteY469" fmla="*/ 149465 h 4558908"/>
                <a:gd name="connsiteX470" fmla="*/ 1146143 w 8016430"/>
                <a:gd name="connsiteY470" fmla="*/ 183278 h 4558908"/>
                <a:gd name="connsiteX471" fmla="*/ 1207484 w 8016430"/>
                <a:gd name="connsiteY471" fmla="*/ 235094 h 4558908"/>
                <a:gd name="connsiteX472" fmla="*/ 1243108 w 8016430"/>
                <a:gd name="connsiteY472" fmla="*/ 284624 h 4558908"/>
                <a:gd name="connsiteX473" fmla="*/ 1380458 w 8016430"/>
                <a:gd name="connsiteY473" fmla="*/ 270908 h 4558908"/>
                <a:gd name="connsiteX474" fmla="*/ 1380458 w 8016430"/>
                <a:gd name="connsiteY474" fmla="*/ 255097 h 4558908"/>
                <a:gd name="connsiteX475" fmla="*/ 1325880 w 8016430"/>
                <a:gd name="connsiteY475" fmla="*/ 250239 h 4558908"/>
                <a:gd name="connsiteX476" fmla="*/ 1246727 w 8016430"/>
                <a:gd name="connsiteY476" fmla="*/ 243095 h 4558908"/>
                <a:gd name="connsiteX477" fmla="*/ 1205960 w 8016430"/>
                <a:gd name="connsiteY477" fmla="*/ 236047 h 4558908"/>
                <a:gd name="connsiteX478" fmla="*/ 2797588 w 8016430"/>
                <a:gd name="connsiteY478" fmla="*/ 663624 h 4558908"/>
                <a:gd name="connsiteX479" fmla="*/ 2905030 w 8016430"/>
                <a:gd name="connsiteY479" fmla="*/ 596378 h 4558908"/>
                <a:gd name="connsiteX480" fmla="*/ 2754439 w 8016430"/>
                <a:gd name="connsiteY480" fmla="*/ 585710 h 4558908"/>
                <a:gd name="connsiteX481" fmla="*/ 2741105 w 8016430"/>
                <a:gd name="connsiteY481" fmla="*/ 630572 h 4558908"/>
                <a:gd name="connsiteX482" fmla="*/ 2799016 w 8016430"/>
                <a:gd name="connsiteY482" fmla="*/ 662195 h 4558908"/>
                <a:gd name="connsiteX483" fmla="*/ 2828830 w 8016430"/>
                <a:gd name="connsiteY483" fmla="*/ 705344 h 4558908"/>
                <a:gd name="connsiteX484" fmla="*/ 2989516 w 8016430"/>
                <a:gd name="connsiteY484" fmla="*/ 726299 h 4558908"/>
                <a:gd name="connsiteX485" fmla="*/ 2797588 w 8016430"/>
                <a:gd name="connsiteY485" fmla="*/ 663910 h 4558908"/>
                <a:gd name="connsiteX486" fmla="*/ 6140863 w 8016430"/>
                <a:gd name="connsiteY486" fmla="*/ 2578149 h 4558908"/>
                <a:gd name="connsiteX487" fmla="*/ 6145244 w 8016430"/>
                <a:gd name="connsiteY487" fmla="*/ 2518808 h 4558908"/>
                <a:gd name="connsiteX488" fmla="*/ 6126861 w 8016430"/>
                <a:gd name="connsiteY488" fmla="*/ 2518046 h 4558908"/>
                <a:gd name="connsiteX489" fmla="*/ 6106382 w 8016430"/>
                <a:gd name="connsiteY489" fmla="*/ 2709308 h 4558908"/>
                <a:gd name="connsiteX490" fmla="*/ 6117717 w 8016430"/>
                <a:gd name="connsiteY490" fmla="*/ 2710451 h 4558908"/>
                <a:gd name="connsiteX491" fmla="*/ 6141625 w 8016430"/>
                <a:gd name="connsiteY491" fmla="*/ 2576625 h 4558908"/>
                <a:gd name="connsiteX492" fmla="*/ 6189250 w 8016430"/>
                <a:gd name="connsiteY492" fmla="*/ 2830181 h 4558908"/>
                <a:gd name="connsiteX493" fmla="*/ 6153817 w 8016430"/>
                <a:gd name="connsiteY493" fmla="*/ 2582531 h 4558908"/>
                <a:gd name="connsiteX494" fmla="*/ 6140387 w 8016430"/>
                <a:gd name="connsiteY494" fmla="*/ 2577959 h 4558908"/>
                <a:gd name="connsiteX495" fmla="*/ 6624828 w 8016430"/>
                <a:gd name="connsiteY495" fmla="*/ 3526363 h 4558908"/>
                <a:gd name="connsiteX496" fmla="*/ 6665976 w 8016430"/>
                <a:gd name="connsiteY496" fmla="*/ 3563796 h 4558908"/>
                <a:gd name="connsiteX497" fmla="*/ 6911150 w 8016430"/>
                <a:gd name="connsiteY497" fmla="*/ 3771346 h 4558908"/>
                <a:gd name="connsiteX498" fmla="*/ 7087457 w 8016430"/>
                <a:gd name="connsiteY498" fmla="*/ 3843545 h 4558908"/>
                <a:gd name="connsiteX499" fmla="*/ 7093077 w 8016430"/>
                <a:gd name="connsiteY499" fmla="*/ 3829829 h 4558908"/>
                <a:gd name="connsiteX500" fmla="*/ 6999161 w 8016430"/>
                <a:gd name="connsiteY500" fmla="*/ 3781538 h 4558908"/>
                <a:gd name="connsiteX501" fmla="*/ 7132511 w 8016430"/>
                <a:gd name="connsiteY501" fmla="*/ 3827639 h 4558908"/>
                <a:gd name="connsiteX502" fmla="*/ 7260050 w 8016430"/>
                <a:gd name="connsiteY502" fmla="*/ 3869263 h 4558908"/>
                <a:gd name="connsiteX503" fmla="*/ 7267480 w 8016430"/>
                <a:gd name="connsiteY503" fmla="*/ 3854404 h 4558908"/>
                <a:gd name="connsiteX504" fmla="*/ 6995351 w 8016430"/>
                <a:gd name="connsiteY504" fmla="*/ 3642187 h 4558908"/>
                <a:gd name="connsiteX505" fmla="*/ 6937629 w 8016430"/>
                <a:gd name="connsiteY505" fmla="*/ 3527887 h 4558908"/>
                <a:gd name="connsiteX506" fmla="*/ 6886861 w 8016430"/>
                <a:gd name="connsiteY506" fmla="*/ 3365295 h 4558908"/>
                <a:gd name="connsiteX507" fmla="*/ 6812566 w 8016430"/>
                <a:gd name="connsiteY507" fmla="*/ 3276713 h 4558908"/>
                <a:gd name="connsiteX508" fmla="*/ 6559582 w 8016430"/>
                <a:gd name="connsiteY508" fmla="*/ 3121169 h 4558908"/>
                <a:gd name="connsiteX509" fmla="*/ 6819995 w 8016430"/>
                <a:gd name="connsiteY509" fmla="*/ 3262140 h 4558908"/>
                <a:gd name="connsiteX510" fmla="*/ 6819995 w 8016430"/>
                <a:gd name="connsiteY510" fmla="*/ 3233565 h 4558908"/>
                <a:gd name="connsiteX511" fmla="*/ 6866477 w 8016430"/>
                <a:gd name="connsiteY511" fmla="*/ 3238136 h 4558908"/>
                <a:gd name="connsiteX512" fmla="*/ 6923627 w 8016430"/>
                <a:gd name="connsiteY512" fmla="*/ 3292905 h 4558908"/>
                <a:gd name="connsiteX513" fmla="*/ 6937153 w 8016430"/>
                <a:gd name="connsiteY513" fmla="*/ 3235755 h 4558908"/>
                <a:gd name="connsiteX514" fmla="*/ 6965061 w 8016430"/>
                <a:gd name="connsiteY514" fmla="*/ 3287666 h 4558908"/>
                <a:gd name="connsiteX515" fmla="*/ 6912959 w 8016430"/>
                <a:gd name="connsiteY515" fmla="*/ 3198989 h 4558908"/>
                <a:gd name="connsiteX516" fmla="*/ 6876764 w 8016430"/>
                <a:gd name="connsiteY516" fmla="*/ 3188607 h 4558908"/>
                <a:gd name="connsiteX517" fmla="*/ 6532817 w 8016430"/>
                <a:gd name="connsiteY517" fmla="*/ 3079450 h 4558908"/>
                <a:gd name="connsiteX518" fmla="*/ 6516434 w 8016430"/>
                <a:gd name="connsiteY518" fmla="*/ 3082593 h 4558908"/>
                <a:gd name="connsiteX519" fmla="*/ 6561296 w 8016430"/>
                <a:gd name="connsiteY519" fmla="*/ 3122312 h 4558908"/>
                <a:gd name="connsiteX520" fmla="*/ 6468332 w 8016430"/>
                <a:gd name="connsiteY520" fmla="*/ 3059162 h 4558908"/>
                <a:gd name="connsiteX521" fmla="*/ 6761607 w 8016430"/>
                <a:gd name="connsiteY521" fmla="*/ 3615708 h 4558908"/>
                <a:gd name="connsiteX522" fmla="*/ 6747891 w 8016430"/>
                <a:gd name="connsiteY522" fmla="*/ 3611040 h 4558908"/>
                <a:gd name="connsiteX523" fmla="*/ 6467951 w 8016430"/>
                <a:gd name="connsiteY523" fmla="*/ 3089261 h 4558908"/>
                <a:gd name="connsiteX524" fmla="*/ 6346984 w 8016430"/>
                <a:gd name="connsiteY524" fmla="*/ 2990486 h 4558908"/>
                <a:gd name="connsiteX525" fmla="*/ 6579108 w 8016430"/>
                <a:gd name="connsiteY525" fmla="*/ 3619136 h 4558908"/>
                <a:gd name="connsiteX526" fmla="*/ 7157657 w 8016430"/>
                <a:gd name="connsiteY526" fmla="*/ 3937843 h 4558908"/>
                <a:gd name="connsiteX527" fmla="*/ 6625971 w 8016430"/>
                <a:gd name="connsiteY527" fmla="*/ 3524839 h 4558908"/>
                <a:gd name="connsiteX528" fmla="*/ 1688973 w 8016430"/>
                <a:gd name="connsiteY528" fmla="*/ 2002649 h 4558908"/>
                <a:gd name="connsiteX529" fmla="*/ 1706689 w 8016430"/>
                <a:gd name="connsiteY529" fmla="*/ 1960834 h 4558908"/>
                <a:gd name="connsiteX530" fmla="*/ 1782889 w 8016430"/>
                <a:gd name="connsiteY530" fmla="*/ 1730424 h 4558908"/>
                <a:gd name="connsiteX531" fmla="*/ 1759267 w 8016430"/>
                <a:gd name="connsiteY531" fmla="*/ 1624697 h 4558908"/>
                <a:gd name="connsiteX532" fmla="*/ 1333024 w 8016430"/>
                <a:gd name="connsiteY532" fmla="*/ 1384952 h 4558908"/>
                <a:gd name="connsiteX533" fmla="*/ 1215676 w 8016430"/>
                <a:gd name="connsiteY533" fmla="*/ 1368284 h 4558908"/>
                <a:gd name="connsiteX534" fmla="*/ 1196054 w 8016430"/>
                <a:gd name="connsiteY534" fmla="*/ 1462676 h 4558908"/>
                <a:gd name="connsiteX535" fmla="*/ 1146810 w 8016430"/>
                <a:gd name="connsiteY535" fmla="*/ 1594312 h 4558908"/>
                <a:gd name="connsiteX536" fmla="*/ 1135856 w 8016430"/>
                <a:gd name="connsiteY536" fmla="*/ 1713089 h 4558908"/>
                <a:gd name="connsiteX537" fmla="*/ 1300543 w 8016430"/>
                <a:gd name="connsiteY537" fmla="*/ 1771191 h 4558908"/>
                <a:gd name="connsiteX538" fmla="*/ 1348168 w 8016430"/>
                <a:gd name="connsiteY538" fmla="*/ 1799766 h 4558908"/>
                <a:gd name="connsiteX539" fmla="*/ 1688973 w 8016430"/>
                <a:gd name="connsiteY539" fmla="*/ 2002649 h 4558908"/>
                <a:gd name="connsiteX540" fmla="*/ 573310 w 8016430"/>
                <a:gd name="connsiteY540" fmla="*/ 3296144 h 4558908"/>
                <a:gd name="connsiteX541" fmla="*/ 671512 w 8016430"/>
                <a:gd name="connsiteY541" fmla="*/ 3036016 h 4558908"/>
                <a:gd name="connsiteX542" fmla="*/ 611029 w 8016430"/>
                <a:gd name="connsiteY542" fmla="*/ 2857994 h 4558908"/>
                <a:gd name="connsiteX543" fmla="*/ 586263 w 8016430"/>
                <a:gd name="connsiteY543" fmla="*/ 2852660 h 4558908"/>
                <a:gd name="connsiteX544" fmla="*/ 523303 w 8016430"/>
                <a:gd name="connsiteY544" fmla="*/ 2818656 h 4558908"/>
                <a:gd name="connsiteX545" fmla="*/ 474155 w 8016430"/>
                <a:gd name="connsiteY545" fmla="*/ 2691592 h 4558908"/>
                <a:gd name="connsiteX546" fmla="*/ 594074 w 8016430"/>
                <a:gd name="connsiteY546" fmla="*/ 2563004 h 4558908"/>
                <a:gd name="connsiteX547" fmla="*/ 664273 w 8016430"/>
                <a:gd name="connsiteY547" fmla="*/ 2412795 h 4558908"/>
                <a:gd name="connsiteX548" fmla="*/ 613410 w 8016430"/>
                <a:gd name="connsiteY548" fmla="*/ 2339929 h 4558908"/>
                <a:gd name="connsiteX549" fmla="*/ 564071 w 8016430"/>
                <a:gd name="connsiteY549" fmla="*/ 2472612 h 4558908"/>
                <a:gd name="connsiteX550" fmla="*/ 573596 w 8016430"/>
                <a:gd name="connsiteY550" fmla="*/ 2395650 h 4558908"/>
                <a:gd name="connsiteX551" fmla="*/ 556641 w 8016430"/>
                <a:gd name="connsiteY551" fmla="*/ 2256014 h 4558908"/>
                <a:gd name="connsiteX552" fmla="*/ 494252 w 8016430"/>
                <a:gd name="connsiteY552" fmla="*/ 2346882 h 4558908"/>
                <a:gd name="connsiteX553" fmla="*/ 349091 w 8016430"/>
                <a:gd name="connsiteY553" fmla="*/ 2534906 h 4558908"/>
                <a:gd name="connsiteX554" fmla="*/ 319849 w 8016430"/>
                <a:gd name="connsiteY554" fmla="*/ 2664732 h 4558908"/>
                <a:gd name="connsiteX555" fmla="*/ 364998 w 8016430"/>
                <a:gd name="connsiteY555" fmla="*/ 2781794 h 4558908"/>
                <a:gd name="connsiteX556" fmla="*/ 384048 w 8016430"/>
                <a:gd name="connsiteY556" fmla="*/ 2972294 h 4558908"/>
                <a:gd name="connsiteX557" fmla="*/ 382047 w 8016430"/>
                <a:gd name="connsiteY557" fmla="*/ 2998297 h 4558908"/>
                <a:gd name="connsiteX558" fmla="*/ 573405 w 8016430"/>
                <a:gd name="connsiteY558" fmla="*/ 3296144 h 4558908"/>
                <a:gd name="connsiteX559" fmla="*/ 1059085 w 8016430"/>
                <a:gd name="connsiteY559" fmla="*/ 2019222 h 4558908"/>
                <a:gd name="connsiteX560" fmla="*/ 1088898 w 8016430"/>
                <a:gd name="connsiteY560" fmla="*/ 1671560 h 4558908"/>
                <a:gd name="connsiteX561" fmla="*/ 1058989 w 8016430"/>
                <a:gd name="connsiteY561" fmla="*/ 2019222 h 4558908"/>
                <a:gd name="connsiteX562" fmla="*/ 222790 w 8016430"/>
                <a:gd name="connsiteY562" fmla="*/ 969472 h 4558908"/>
                <a:gd name="connsiteX563" fmla="*/ 260890 w 8016430"/>
                <a:gd name="connsiteY563" fmla="*/ 1172545 h 4558908"/>
                <a:gd name="connsiteX564" fmla="*/ 496347 w 8016430"/>
                <a:gd name="connsiteY564" fmla="*/ 1235410 h 4558908"/>
                <a:gd name="connsiteX565" fmla="*/ 222790 w 8016430"/>
                <a:gd name="connsiteY565" fmla="*/ 969472 h 4558908"/>
                <a:gd name="connsiteX566" fmla="*/ 216694 w 8016430"/>
                <a:gd name="connsiteY566" fmla="*/ 775638 h 4558908"/>
                <a:gd name="connsiteX567" fmla="*/ 187262 w 8016430"/>
                <a:gd name="connsiteY567" fmla="*/ 829168 h 4558908"/>
                <a:gd name="connsiteX568" fmla="*/ 158687 w 8016430"/>
                <a:gd name="connsiteY568" fmla="*/ 1083010 h 4558908"/>
                <a:gd name="connsiteX569" fmla="*/ 247554 w 8016430"/>
                <a:gd name="connsiteY569" fmla="*/ 1244268 h 4558908"/>
                <a:gd name="connsiteX570" fmla="*/ 447579 w 8016430"/>
                <a:gd name="connsiteY570" fmla="*/ 1272843 h 4558908"/>
                <a:gd name="connsiteX571" fmla="*/ 392239 w 8016430"/>
                <a:gd name="connsiteY571" fmla="*/ 1260365 h 4558908"/>
                <a:gd name="connsiteX572" fmla="*/ 180784 w 8016430"/>
                <a:gd name="connsiteY572" fmla="*/ 1005381 h 4558908"/>
                <a:gd name="connsiteX573" fmla="*/ 216694 w 8016430"/>
                <a:gd name="connsiteY573" fmla="*/ 775543 h 4558908"/>
                <a:gd name="connsiteX574" fmla="*/ 6908673 w 8016430"/>
                <a:gd name="connsiteY574" fmla="*/ 3318337 h 4558908"/>
                <a:gd name="connsiteX575" fmla="*/ 6896005 w 8016430"/>
                <a:gd name="connsiteY575" fmla="*/ 3328624 h 4558908"/>
                <a:gd name="connsiteX576" fmla="*/ 7087743 w 8016430"/>
                <a:gd name="connsiteY576" fmla="*/ 3700099 h 4558908"/>
                <a:gd name="connsiteX577" fmla="*/ 7087743 w 8016430"/>
                <a:gd name="connsiteY577" fmla="*/ 3676953 h 4558908"/>
                <a:gd name="connsiteX578" fmla="*/ 6950012 w 8016430"/>
                <a:gd name="connsiteY578" fmla="*/ 3361009 h 4558908"/>
                <a:gd name="connsiteX579" fmla="*/ 6908673 w 8016430"/>
                <a:gd name="connsiteY579" fmla="*/ 3318337 h 4558908"/>
                <a:gd name="connsiteX580" fmla="*/ 3199257 w 8016430"/>
                <a:gd name="connsiteY580" fmla="*/ 1104917 h 4558908"/>
                <a:gd name="connsiteX581" fmla="*/ 3036189 w 8016430"/>
                <a:gd name="connsiteY581" fmla="*/ 962709 h 4558908"/>
                <a:gd name="connsiteX582" fmla="*/ 2920270 w 8016430"/>
                <a:gd name="connsiteY582" fmla="*/ 772209 h 4558908"/>
                <a:gd name="connsiteX583" fmla="*/ 3199257 w 8016430"/>
                <a:gd name="connsiteY583" fmla="*/ 1104917 h 4558908"/>
                <a:gd name="connsiteX584" fmla="*/ 76104 w 8016430"/>
                <a:gd name="connsiteY584" fmla="*/ 614094 h 4558908"/>
                <a:gd name="connsiteX585" fmla="*/ 62865 w 8016430"/>
                <a:gd name="connsiteY585" fmla="*/ 623619 h 4558908"/>
                <a:gd name="connsiteX586" fmla="*/ 135826 w 8016430"/>
                <a:gd name="connsiteY586" fmla="*/ 831645 h 4558908"/>
                <a:gd name="connsiteX587" fmla="*/ 154876 w 8016430"/>
                <a:gd name="connsiteY587" fmla="*/ 832979 h 4558908"/>
                <a:gd name="connsiteX588" fmla="*/ 175545 w 8016430"/>
                <a:gd name="connsiteY588" fmla="*/ 733538 h 4558908"/>
                <a:gd name="connsiteX589" fmla="*/ 76104 w 8016430"/>
                <a:gd name="connsiteY589" fmla="*/ 614094 h 4558908"/>
                <a:gd name="connsiteX590" fmla="*/ 657129 w 8016430"/>
                <a:gd name="connsiteY590" fmla="*/ 2332500 h 4558908"/>
                <a:gd name="connsiteX591" fmla="*/ 817531 w 8016430"/>
                <a:gd name="connsiteY591" fmla="*/ 2433655 h 4558908"/>
                <a:gd name="connsiteX592" fmla="*/ 657320 w 8016430"/>
                <a:gd name="connsiteY592" fmla="*/ 2332500 h 4558908"/>
                <a:gd name="connsiteX593" fmla="*/ 2626614 w 8016430"/>
                <a:gd name="connsiteY593" fmla="*/ 543228 h 4558908"/>
                <a:gd name="connsiteX594" fmla="*/ 2611469 w 8016430"/>
                <a:gd name="connsiteY594" fmla="*/ 517701 h 4558908"/>
                <a:gd name="connsiteX595" fmla="*/ 2591086 w 8016430"/>
                <a:gd name="connsiteY595" fmla="*/ 421689 h 4558908"/>
                <a:gd name="connsiteX596" fmla="*/ 2693860 w 8016430"/>
                <a:gd name="connsiteY596" fmla="*/ 355014 h 4558908"/>
                <a:gd name="connsiteX597" fmla="*/ 2804636 w 8016430"/>
                <a:gd name="connsiteY597" fmla="*/ 355014 h 4558908"/>
                <a:gd name="connsiteX598" fmla="*/ 2620328 w 8016430"/>
                <a:gd name="connsiteY598" fmla="*/ 351299 h 4558908"/>
                <a:gd name="connsiteX599" fmla="*/ 2549652 w 8016430"/>
                <a:gd name="connsiteY599" fmla="*/ 466266 h 4558908"/>
                <a:gd name="connsiteX600" fmla="*/ 2626805 w 8016430"/>
                <a:gd name="connsiteY600" fmla="*/ 543228 h 4558908"/>
                <a:gd name="connsiteX601" fmla="*/ 6002941 w 8016430"/>
                <a:gd name="connsiteY601" fmla="*/ 2568910 h 4558908"/>
                <a:gd name="connsiteX602" fmla="*/ 6014657 w 8016430"/>
                <a:gd name="connsiteY602" fmla="*/ 2574149 h 4558908"/>
                <a:gd name="connsiteX603" fmla="*/ 6111526 w 8016430"/>
                <a:gd name="connsiteY603" fmla="*/ 2398793 h 4558908"/>
                <a:gd name="connsiteX604" fmla="*/ 6124194 w 8016430"/>
                <a:gd name="connsiteY604" fmla="*/ 2487757 h 4558908"/>
                <a:gd name="connsiteX605" fmla="*/ 6067711 w 8016430"/>
                <a:gd name="connsiteY605" fmla="*/ 2320688 h 4558908"/>
                <a:gd name="connsiteX606" fmla="*/ 6053519 w 8016430"/>
                <a:gd name="connsiteY606" fmla="*/ 2445085 h 4558908"/>
                <a:gd name="connsiteX607" fmla="*/ 6003131 w 8016430"/>
                <a:gd name="connsiteY607" fmla="*/ 2568910 h 4558908"/>
                <a:gd name="connsiteX608" fmla="*/ 3130581 w 8016430"/>
                <a:gd name="connsiteY608" fmla="*/ 886414 h 4558908"/>
                <a:gd name="connsiteX609" fmla="*/ 2976658 w 8016430"/>
                <a:gd name="connsiteY609" fmla="*/ 740300 h 4558908"/>
                <a:gd name="connsiteX610" fmla="*/ 3130581 w 8016430"/>
                <a:gd name="connsiteY610" fmla="*/ 886414 h 4558908"/>
                <a:gd name="connsiteX611" fmla="*/ 6244685 w 8016430"/>
                <a:gd name="connsiteY611" fmla="*/ 3319766 h 4558908"/>
                <a:gd name="connsiteX612" fmla="*/ 6221635 w 8016430"/>
                <a:gd name="connsiteY612" fmla="*/ 3066306 h 4558908"/>
                <a:gd name="connsiteX613" fmla="*/ 6235446 w 8016430"/>
                <a:gd name="connsiteY613" fmla="*/ 3049541 h 4558908"/>
                <a:gd name="connsiteX614" fmla="*/ 6231255 w 8016430"/>
                <a:gd name="connsiteY614" fmla="*/ 2918287 h 4558908"/>
                <a:gd name="connsiteX615" fmla="*/ 6217158 w 8016430"/>
                <a:gd name="connsiteY615" fmla="*/ 2918858 h 4558908"/>
                <a:gd name="connsiteX616" fmla="*/ 6244685 w 8016430"/>
                <a:gd name="connsiteY616" fmla="*/ 3319766 h 4558908"/>
                <a:gd name="connsiteX617" fmla="*/ 311563 w 8016430"/>
                <a:gd name="connsiteY617" fmla="*/ 1077390 h 4558908"/>
                <a:gd name="connsiteX618" fmla="*/ 637127 w 8016430"/>
                <a:gd name="connsiteY618" fmla="*/ 1222932 h 4558908"/>
                <a:gd name="connsiteX619" fmla="*/ 311563 w 8016430"/>
                <a:gd name="connsiteY619" fmla="*/ 1077390 h 4558908"/>
                <a:gd name="connsiteX620" fmla="*/ 3465671 w 8016430"/>
                <a:gd name="connsiteY620" fmla="*/ 1271605 h 4558908"/>
                <a:gd name="connsiteX621" fmla="*/ 3456146 w 8016430"/>
                <a:gd name="connsiteY621" fmla="*/ 1284559 h 4558908"/>
                <a:gd name="connsiteX622" fmla="*/ 3724751 w 8016430"/>
                <a:gd name="connsiteY622" fmla="*/ 1457819 h 4558908"/>
                <a:gd name="connsiteX623" fmla="*/ 3732467 w 8016430"/>
                <a:gd name="connsiteY623" fmla="*/ 1445722 h 4558908"/>
                <a:gd name="connsiteX624" fmla="*/ 3465671 w 8016430"/>
                <a:gd name="connsiteY624" fmla="*/ 1271605 h 4558908"/>
                <a:gd name="connsiteX625" fmla="*/ 3726275 w 8016430"/>
                <a:gd name="connsiteY625" fmla="*/ 1398764 h 4558908"/>
                <a:gd name="connsiteX626" fmla="*/ 3434810 w 8016430"/>
                <a:gd name="connsiteY626" fmla="*/ 1203882 h 4558908"/>
                <a:gd name="connsiteX627" fmla="*/ 3427952 w 8016430"/>
                <a:gd name="connsiteY627" fmla="*/ 1214645 h 4558908"/>
                <a:gd name="connsiteX628" fmla="*/ 3034189 w 8016430"/>
                <a:gd name="connsiteY628" fmla="*/ 886604 h 4558908"/>
                <a:gd name="connsiteX629" fmla="*/ 3242786 w 8016430"/>
                <a:gd name="connsiteY629" fmla="*/ 1082153 h 4558908"/>
                <a:gd name="connsiteX630" fmla="*/ 3251359 w 8016430"/>
                <a:gd name="connsiteY630" fmla="*/ 1072151 h 4558908"/>
                <a:gd name="connsiteX631" fmla="*/ 2215039 w 8016430"/>
                <a:gd name="connsiteY631" fmla="*/ 361586 h 4558908"/>
                <a:gd name="connsiteX632" fmla="*/ 2392585 w 8016430"/>
                <a:gd name="connsiteY632" fmla="*/ 430262 h 4558908"/>
                <a:gd name="connsiteX633" fmla="*/ 2400776 w 8016430"/>
                <a:gd name="connsiteY633" fmla="*/ 415498 h 4558908"/>
                <a:gd name="connsiteX634" fmla="*/ 2364581 w 8016430"/>
                <a:gd name="connsiteY634" fmla="*/ 391685 h 4558908"/>
                <a:gd name="connsiteX635" fmla="*/ 2330101 w 8016430"/>
                <a:gd name="connsiteY635" fmla="*/ 370349 h 4558908"/>
                <a:gd name="connsiteX636" fmla="*/ 2215325 w 8016430"/>
                <a:gd name="connsiteY636" fmla="*/ 361586 h 4558908"/>
                <a:gd name="connsiteX637" fmla="*/ 6214205 w 8016430"/>
                <a:gd name="connsiteY637" fmla="*/ 1841105 h 4558908"/>
                <a:gd name="connsiteX638" fmla="*/ 6393561 w 8016430"/>
                <a:gd name="connsiteY638" fmla="*/ 1644890 h 4558908"/>
                <a:gd name="connsiteX639" fmla="*/ 6214491 w 8016430"/>
                <a:gd name="connsiteY639" fmla="*/ 1841105 h 4558908"/>
                <a:gd name="connsiteX640" fmla="*/ 2607659 w 8016430"/>
                <a:gd name="connsiteY640" fmla="*/ 495127 h 4558908"/>
                <a:gd name="connsiteX641" fmla="*/ 2708148 w 8016430"/>
                <a:gd name="connsiteY641" fmla="*/ 385208 h 4558908"/>
                <a:gd name="connsiteX642" fmla="*/ 2607659 w 8016430"/>
                <a:gd name="connsiteY642" fmla="*/ 495127 h 4558908"/>
                <a:gd name="connsiteX643" fmla="*/ 1790128 w 8016430"/>
                <a:gd name="connsiteY643" fmla="*/ 179373 h 4558908"/>
                <a:gd name="connsiteX644" fmla="*/ 1774507 w 8016430"/>
                <a:gd name="connsiteY644" fmla="*/ 169848 h 4558908"/>
                <a:gd name="connsiteX645" fmla="*/ 1740503 w 8016430"/>
                <a:gd name="connsiteY645" fmla="*/ 211282 h 4558908"/>
                <a:gd name="connsiteX646" fmla="*/ 1793176 w 8016430"/>
                <a:gd name="connsiteY646" fmla="*/ 353204 h 4558908"/>
                <a:gd name="connsiteX647" fmla="*/ 1790128 w 8016430"/>
                <a:gd name="connsiteY647" fmla="*/ 179373 h 4558908"/>
                <a:gd name="connsiteX648" fmla="*/ 138017 w 8016430"/>
                <a:gd name="connsiteY648" fmla="*/ 954041 h 4558908"/>
                <a:gd name="connsiteX649" fmla="*/ 126873 w 8016430"/>
                <a:gd name="connsiteY649" fmla="*/ 954041 h 4558908"/>
                <a:gd name="connsiteX650" fmla="*/ 120301 w 8016430"/>
                <a:gd name="connsiteY650" fmla="*/ 1013668 h 4558908"/>
                <a:gd name="connsiteX651" fmla="*/ 112776 w 8016430"/>
                <a:gd name="connsiteY651" fmla="*/ 1131302 h 4558908"/>
                <a:gd name="connsiteX652" fmla="*/ 173164 w 8016430"/>
                <a:gd name="connsiteY652" fmla="*/ 1246649 h 4558908"/>
                <a:gd name="connsiteX653" fmla="*/ 144589 w 8016430"/>
                <a:gd name="connsiteY653" fmla="*/ 1194929 h 4558908"/>
                <a:gd name="connsiteX654" fmla="*/ 130206 w 8016430"/>
                <a:gd name="connsiteY654" fmla="*/ 1141684 h 4558908"/>
                <a:gd name="connsiteX655" fmla="*/ 138017 w 8016430"/>
                <a:gd name="connsiteY655" fmla="*/ 954041 h 4558908"/>
                <a:gd name="connsiteX656" fmla="*/ 427482 w 8016430"/>
                <a:gd name="connsiteY656" fmla="*/ 578090 h 4558908"/>
                <a:gd name="connsiteX657" fmla="*/ 442436 w 8016430"/>
                <a:gd name="connsiteY657" fmla="*/ 584471 h 4558908"/>
                <a:gd name="connsiteX658" fmla="*/ 516540 w 8016430"/>
                <a:gd name="connsiteY658" fmla="*/ 525321 h 4558908"/>
                <a:gd name="connsiteX659" fmla="*/ 439197 w 8016430"/>
                <a:gd name="connsiteY659" fmla="*/ 512177 h 4558908"/>
                <a:gd name="connsiteX660" fmla="*/ 427482 w 8016430"/>
                <a:gd name="connsiteY660" fmla="*/ 578090 h 4558908"/>
                <a:gd name="connsiteX661" fmla="*/ 1178814 w 8016430"/>
                <a:gd name="connsiteY661" fmla="*/ 274242 h 4558908"/>
                <a:gd name="connsiteX662" fmla="*/ 1119950 w 8016430"/>
                <a:gd name="connsiteY662" fmla="*/ 142702 h 4558908"/>
                <a:gd name="connsiteX663" fmla="*/ 1098899 w 8016430"/>
                <a:gd name="connsiteY663" fmla="*/ 182421 h 4558908"/>
                <a:gd name="connsiteX664" fmla="*/ 1178814 w 8016430"/>
                <a:gd name="connsiteY664" fmla="*/ 274147 h 4558908"/>
                <a:gd name="connsiteX665" fmla="*/ 2736723 w 8016430"/>
                <a:gd name="connsiteY665" fmla="*/ 421403 h 4558908"/>
                <a:gd name="connsiteX666" fmla="*/ 2670048 w 8016430"/>
                <a:gd name="connsiteY666" fmla="*/ 573041 h 4558908"/>
                <a:gd name="connsiteX667" fmla="*/ 2736723 w 8016430"/>
                <a:gd name="connsiteY667" fmla="*/ 421403 h 4558908"/>
                <a:gd name="connsiteX668" fmla="*/ 6220206 w 8016430"/>
                <a:gd name="connsiteY668" fmla="*/ 2873519 h 4558908"/>
                <a:gd name="connsiteX669" fmla="*/ 6207443 w 8016430"/>
                <a:gd name="connsiteY669" fmla="*/ 2756076 h 4558908"/>
                <a:gd name="connsiteX670" fmla="*/ 6220206 w 8016430"/>
                <a:gd name="connsiteY670" fmla="*/ 2873519 h 4558908"/>
                <a:gd name="connsiteX671" fmla="*/ 2880169 w 8016430"/>
                <a:gd name="connsiteY671" fmla="*/ 736776 h 4558908"/>
                <a:gd name="connsiteX672" fmla="*/ 2863405 w 8016430"/>
                <a:gd name="connsiteY672" fmla="*/ 868221 h 4558908"/>
                <a:gd name="connsiteX673" fmla="*/ 2880169 w 8016430"/>
                <a:gd name="connsiteY673" fmla="*/ 736776 h 4558908"/>
                <a:gd name="connsiteX674" fmla="*/ 258889 w 8016430"/>
                <a:gd name="connsiteY674" fmla="*/ 785830 h 4558908"/>
                <a:gd name="connsiteX675" fmla="*/ 237458 w 8016430"/>
                <a:gd name="connsiteY675" fmla="*/ 939277 h 4558908"/>
                <a:gd name="connsiteX676" fmla="*/ 2021014 w 8016430"/>
                <a:gd name="connsiteY676" fmla="*/ 319105 h 4558908"/>
                <a:gd name="connsiteX677" fmla="*/ 2033016 w 8016430"/>
                <a:gd name="connsiteY677" fmla="*/ 305865 h 4558908"/>
                <a:gd name="connsiteX678" fmla="*/ 1949767 w 8016430"/>
                <a:gd name="connsiteY678" fmla="*/ 258240 h 4558908"/>
                <a:gd name="connsiteX679" fmla="*/ 2532412 w 8016430"/>
                <a:gd name="connsiteY679" fmla="*/ 498365 h 4558908"/>
                <a:gd name="connsiteX680" fmla="*/ 2421255 w 8016430"/>
                <a:gd name="connsiteY680" fmla="*/ 442454 h 4558908"/>
                <a:gd name="connsiteX681" fmla="*/ 2961513 w 8016430"/>
                <a:gd name="connsiteY681" fmla="*/ 656385 h 4558908"/>
                <a:gd name="connsiteX682" fmla="*/ 2829401 w 8016430"/>
                <a:gd name="connsiteY682" fmla="*/ 630096 h 4558908"/>
                <a:gd name="connsiteX683" fmla="*/ 7120128 w 8016430"/>
                <a:gd name="connsiteY683" fmla="*/ 3667714 h 4558908"/>
                <a:gd name="connsiteX684" fmla="*/ 7136035 w 8016430"/>
                <a:gd name="connsiteY684" fmla="*/ 3654379 h 4558908"/>
                <a:gd name="connsiteX685" fmla="*/ 7053739 w 8016430"/>
                <a:gd name="connsiteY685" fmla="*/ 3553890 h 4558908"/>
                <a:gd name="connsiteX686" fmla="*/ 7039928 w 8016430"/>
                <a:gd name="connsiteY686" fmla="*/ 3564844 h 4558908"/>
                <a:gd name="connsiteX687" fmla="*/ 1820989 w 8016430"/>
                <a:gd name="connsiteY687" fmla="*/ 276814 h 4558908"/>
                <a:gd name="connsiteX688" fmla="*/ 1908239 w 8016430"/>
                <a:gd name="connsiteY688" fmla="*/ 291482 h 4558908"/>
                <a:gd name="connsiteX689" fmla="*/ 1875473 w 8016430"/>
                <a:gd name="connsiteY689" fmla="*/ 227284 h 45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016430" h="4558908">
                  <a:moveTo>
                    <a:pt x="1205960" y="236047"/>
                  </a:moveTo>
                  <a:cubicBezTo>
                    <a:pt x="1220247" y="234047"/>
                    <a:pt x="1240536" y="224807"/>
                    <a:pt x="1247966" y="230999"/>
                  </a:cubicBezTo>
                  <a:cubicBezTo>
                    <a:pt x="1284160" y="261098"/>
                    <a:pt x="1310068" y="241190"/>
                    <a:pt x="1337119" y="218521"/>
                  </a:cubicBezTo>
                  <a:cubicBezTo>
                    <a:pt x="1362075" y="231475"/>
                    <a:pt x="1386173" y="246143"/>
                    <a:pt x="1411890" y="257192"/>
                  </a:cubicBezTo>
                  <a:cubicBezTo>
                    <a:pt x="1464183" y="279767"/>
                    <a:pt x="1474756" y="273004"/>
                    <a:pt x="1484566" y="208424"/>
                  </a:cubicBezTo>
                  <a:lnTo>
                    <a:pt x="1454563" y="232046"/>
                  </a:lnTo>
                  <a:lnTo>
                    <a:pt x="1335786" y="219664"/>
                  </a:lnTo>
                  <a:cubicBezTo>
                    <a:pt x="1403318" y="215282"/>
                    <a:pt x="1471517" y="203471"/>
                    <a:pt x="1538097" y="209663"/>
                  </a:cubicBezTo>
                  <a:cubicBezTo>
                    <a:pt x="1569815" y="212711"/>
                    <a:pt x="1596771" y="225284"/>
                    <a:pt x="1631156" y="211187"/>
                  </a:cubicBezTo>
                  <a:cubicBezTo>
                    <a:pt x="1659731" y="199566"/>
                    <a:pt x="1691640" y="209091"/>
                    <a:pt x="1712405" y="170610"/>
                  </a:cubicBezTo>
                  <a:cubicBezTo>
                    <a:pt x="1733169" y="132129"/>
                    <a:pt x="1838611" y="144988"/>
                    <a:pt x="1870900" y="185183"/>
                  </a:cubicBezTo>
                  <a:cubicBezTo>
                    <a:pt x="1899475" y="220902"/>
                    <a:pt x="1930527" y="240238"/>
                    <a:pt x="1979295" y="237380"/>
                  </a:cubicBezTo>
                  <a:cubicBezTo>
                    <a:pt x="2022024" y="233856"/>
                    <a:pt x="2065020" y="239047"/>
                    <a:pt x="2105692" y="252620"/>
                  </a:cubicBezTo>
                  <a:cubicBezTo>
                    <a:pt x="2143030" y="266622"/>
                    <a:pt x="2173700" y="298626"/>
                    <a:pt x="2207323" y="322724"/>
                  </a:cubicBezTo>
                  <a:lnTo>
                    <a:pt x="2196751" y="339488"/>
                  </a:lnTo>
                  <a:cubicBezTo>
                    <a:pt x="2186368" y="333383"/>
                    <a:pt x="2176434" y="326534"/>
                    <a:pt x="2167033" y="319010"/>
                  </a:cubicBezTo>
                  <a:cubicBezTo>
                    <a:pt x="2151983" y="305389"/>
                    <a:pt x="2140458" y="286148"/>
                    <a:pt x="2123408" y="277004"/>
                  </a:cubicBezTo>
                  <a:cubicBezTo>
                    <a:pt x="2106282" y="267384"/>
                    <a:pt x="2086194" y="264431"/>
                    <a:pt x="2067020" y="268718"/>
                  </a:cubicBezTo>
                  <a:cubicBezTo>
                    <a:pt x="2057495" y="271956"/>
                    <a:pt x="2055971" y="299007"/>
                    <a:pt x="2049780" y="318914"/>
                  </a:cubicBezTo>
                  <a:lnTo>
                    <a:pt x="2207514" y="358253"/>
                  </a:lnTo>
                  <a:cubicBezTo>
                    <a:pt x="2232660" y="313295"/>
                    <a:pt x="2282095" y="301103"/>
                    <a:pt x="2323338" y="329678"/>
                  </a:cubicBezTo>
                  <a:cubicBezTo>
                    <a:pt x="2352770" y="350252"/>
                    <a:pt x="2379249" y="375302"/>
                    <a:pt x="2407824" y="397210"/>
                  </a:cubicBezTo>
                  <a:cubicBezTo>
                    <a:pt x="2417445" y="404135"/>
                    <a:pt x="2428123" y="409440"/>
                    <a:pt x="2439448" y="412926"/>
                  </a:cubicBezTo>
                  <a:cubicBezTo>
                    <a:pt x="2467451" y="422451"/>
                    <a:pt x="2495741" y="430452"/>
                    <a:pt x="2528316" y="440453"/>
                  </a:cubicBezTo>
                  <a:cubicBezTo>
                    <a:pt x="2531040" y="437615"/>
                    <a:pt x="2533345" y="434415"/>
                    <a:pt x="2535174" y="430928"/>
                  </a:cubicBezTo>
                  <a:cubicBezTo>
                    <a:pt x="2596229" y="310628"/>
                    <a:pt x="2737485" y="271194"/>
                    <a:pt x="2845403" y="351966"/>
                  </a:cubicBezTo>
                  <a:cubicBezTo>
                    <a:pt x="2943130" y="425118"/>
                    <a:pt x="3041999" y="490555"/>
                    <a:pt x="3165729" y="508843"/>
                  </a:cubicBezTo>
                  <a:cubicBezTo>
                    <a:pt x="3185893" y="513167"/>
                    <a:pt x="3204439" y="523073"/>
                    <a:pt x="3219259" y="537418"/>
                  </a:cubicBezTo>
                  <a:lnTo>
                    <a:pt x="3131153" y="528750"/>
                  </a:lnTo>
                  <a:lnTo>
                    <a:pt x="3147060" y="554182"/>
                  </a:lnTo>
                  <a:cubicBezTo>
                    <a:pt x="3142641" y="554858"/>
                    <a:pt x="3138144" y="554858"/>
                    <a:pt x="3133725" y="554182"/>
                  </a:cubicBezTo>
                  <a:cubicBezTo>
                    <a:pt x="3071146" y="531798"/>
                    <a:pt x="3007043" y="512748"/>
                    <a:pt x="2946559" y="485792"/>
                  </a:cubicBezTo>
                  <a:cubicBezTo>
                    <a:pt x="2870073" y="451502"/>
                    <a:pt x="2803398" y="474172"/>
                    <a:pt x="2736723" y="511129"/>
                  </a:cubicBezTo>
                  <a:cubicBezTo>
                    <a:pt x="2761202" y="443501"/>
                    <a:pt x="2831973" y="462647"/>
                    <a:pt x="2880455" y="428928"/>
                  </a:cubicBezTo>
                  <a:cubicBezTo>
                    <a:pt x="2855499" y="415879"/>
                    <a:pt x="2826830" y="398353"/>
                    <a:pt x="2804255" y="404258"/>
                  </a:cubicBezTo>
                  <a:cubicBezTo>
                    <a:pt x="2750344" y="418451"/>
                    <a:pt x="2710910" y="475696"/>
                    <a:pt x="2713577" y="522273"/>
                  </a:cubicBezTo>
                  <a:lnTo>
                    <a:pt x="2738437" y="509224"/>
                  </a:lnTo>
                  <a:lnTo>
                    <a:pt x="2714625" y="566374"/>
                  </a:lnTo>
                  <a:lnTo>
                    <a:pt x="2725864" y="573137"/>
                  </a:lnTo>
                  <a:lnTo>
                    <a:pt x="2742248" y="545990"/>
                  </a:lnTo>
                  <a:lnTo>
                    <a:pt x="2742248" y="545990"/>
                  </a:lnTo>
                  <a:cubicBezTo>
                    <a:pt x="2755202" y="548276"/>
                    <a:pt x="2768918" y="554658"/>
                    <a:pt x="2780919" y="552277"/>
                  </a:cubicBezTo>
                  <a:cubicBezTo>
                    <a:pt x="2849023" y="538370"/>
                    <a:pt x="2908364" y="556658"/>
                    <a:pt x="2965990" y="592853"/>
                  </a:cubicBezTo>
                  <a:cubicBezTo>
                    <a:pt x="3061240" y="652956"/>
                    <a:pt x="3124676" y="739253"/>
                    <a:pt x="3183446" y="833741"/>
                  </a:cubicBezTo>
                  <a:cubicBezTo>
                    <a:pt x="3243739" y="930610"/>
                    <a:pt x="3334702" y="999094"/>
                    <a:pt x="3435096" y="1052816"/>
                  </a:cubicBezTo>
                  <a:cubicBezTo>
                    <a:pt x="3454146" y="1063198"/>
                    <a:pt x="3475482" y="1070246"/>
                    <a:pt x="3494246" y="1085201"/>
                  </a:cubicBezTo>
                  <a:lnTo>
                    <a:pt x="3402425" y="1063388"/>
                  </a:lnTo>
                  <a:lnTo>
                    <a:pt x="3395948" y="1075771"/>
                  </a:lnTo>
                  <a:lnTo>
                    <a:pt x="3564445" y="1179879"/>
                  </a:lnTo>
                  <a:lnTo>
                    <a:pt x="3558635" y="1192262"/>
                  </a:lnTo>
                  <a:lnTo>
                    <a:pt x="3322034" y="1086629"/>
                  </a:lnTo>
                  <a:cubicBezTo>
                    <a:pt x="3419380" y="1174831"/>
                    <a:pt x="3541109" y="1197691"/>
                    <a:pt x="3647694" y="1250745"/>
                  </a:cubicBezTo>
                  <a:lnTo>
                    <a:pt x="3587210" y="1236362"/>
                  </a:lnTo>
                  <a:cubicBezTo>
                    <a:pt x="3644360" y="1291226"/>
                    <a:pt x="3719227" y="1338566"/>
                    <a:pt x="3759613" y="1406193"/>
                  </a:cubicBezTo>
                  <a:cubicBezTo>
                    <a:pt x="3827240" y="1519826"/>
                    <a:pt x="3935159" y="1546496"/>
                    <a:pt x="4044029" y="1559069"/>
                  </a:cubicBezTo>
                  <a:cubicBezTo>
                    <a:pt x="4184904" y="1575262"/>
                    <a:pt x="4328446" y="1568594"/>
                    <a:pt x="4470940" y="1570881"/>
                  </a:cubicBezTo>
                  <a:cubicBezTo>
                    <a:pt x="4611910" y="1572690"/>
                    <a:pt x="4753832" y="1562594"/>
                    <a:pt x="4893564" y="1576214"/>
                  </a:cubicBezTo>
                  <a:cubicBezTo>
                    <a:pt x="5045964" y="1591073"/>
                    <a:pt x="5182267" y="1657558"/>
                    <a:pt x="5303139" y="1752332"/>
                  </a:cubicBezTo>
                  <a:cubicBezTo>
                    <a:pt x="5337334" y="1779097"/>
                    <a:pt x="5365528" y="1799957"/>
                    <a:pt x="5419820" y="1790432"/>
                  </a:cubicBezTo>
                  <a:cubicBezTo>
                    <a:pt x="5490782" y="1777763"/>
                    <a:pt x="5566696" y="1793765"/>
                    <a:pt x="5640610" y="1795480"/>
                  </a:cubicBezTo>
                  <a:cubicBezTo>
                    <a:pt x="5659660" y="1795480"/>
                    <a:pt x="5679948" y="1789003"/>
                    <a:pt x="5699570" y="1785479"/>
                  </a:cubicBezTo>
                  <a:lnTo>
                    <a:pt x="5698427" y="1784526"/>
                  </a:lnTo>
                  <a:cubicBezTo>
                    <a:pt x="5708618" y="1791289"/>
                    <a:pt x="5718048" y="1801671"/>
                    <a:pt x="5729288" y="1804338"/>
                  </a:cubicBezTo>
                  <a:cubicBezTo>
                    <a:pt x="5834729" y="1829198"/>
                    <a:pt x="5937218" y="1858059"/>
                    <a:pt x="6048947" y="1863107"/>
                  </a:cubicBezTo>
                  <a:cubicBezTo>
                    <a:pt x="6133243" y="1866917"/>
                    <a:pt x="6178963" y="1826627"/>
                    <a:pt x="6236399" y="1790908"/>
                  </a:cubicBezTo>
                  <a:cubicBezTo>
                    <a:pt x="6245562" y="1783831"/>
                    <a:pt x="6252229" y="1774020"/>
                    <a:pt x="6255449" y="1762904"/>
                  </a:cubicBezTo>
                  <a:cubicBezTo>
                    <a:pt x="6167723" y="1811006"/>
                    <a:pt x="6077617" y="1844438"/>
                    <a:pt x="5975795" y="1825674"/>
                  </a:cubicBezTo>
                  <a:cubicBezTo>
                    <a:pt x="6075426" y="1827769"/>
                    <a:pt x="6166295" y="1801957"/>
                    <a:pt x="6246209" y="1742140"/>
                  </a:cubicBezTo>
                  <a:cubicBezTo>
                    <a:pt x="6327553" y="1680989"/>
                    <a:pt x="6372511" y="1599265"/>
                    <a:pt x="6377654" y="1498681"/>
                  </a:cubicBezTo>
                  <a:cubicBezTo>
                    <a:pt x="6418802" y="1541448"/>
                    <a:pt x="6417088" y="1648985"/>
                    <a:pt x="6363653" y="1748712"/>
                  </a:cubicBezTo>
                  <a:cubicBezTo>
                    <a:pt x="6497669" y="1669083"/>
                    <a:pt x="6624733" y="1607837"/>
                    <a:pt x="6749129" y="1625363"/>
                  </a:cubicBezTo>
                  <a:cubicBezTo>
                    <a:pt x="6685883" y="1641556"/>
                    <a:pt x="6599682" y="1659082"/>
                    <a:pt x="6516910" y="1686895"/>
                  </a:cubicBezTo>
                  <a:cubicBezTo>
                    <a:pt x="6484049" y="1697944"/>
                    <a:pt x="6456807" y="1729662"/>
                    <a:pt x="6430709" y="1755761"/>
                  </a:cubicBezTo>
                  <a:cubicBezTo>
                    <a:pt x="6404610" y="1781859"/>
                    <a:pt x="6384512" y="1811196"/>
                    <a:pt x="6354509" y="1848248"/>
                  </a:cubicBezTo>
                  <a:lnTo>
                    <a:pt x="6487192" y="1783002"/>
                  </a:lnTo>
                  <a:cubicBezTo>
                    <a:pt x="6309741" y="1921781"/>
                    <a:pt x="6104096" y="1960072"/>
                    <a:pt x="5885021" y="1947404"/>
                  </a:cubicBezTo>
                  <a:cubicBezTo>
                    <a:pt x="5951696" y="1939498"/>
                    <a:pt x="6018371" y="1926544"/>
                    <a:pt x="6085046" y="1924734"/>
                  </a:cubicBezTo>
                  <a:cubicBezTo>
                    <a:pt x="6217730" y="1921019"/>
                    <a:pt x="6314218" y="1851392"/>
                    <a:pt x="6402229" y="1762809"/>
                  </a:cubicBezTo>
                  <a:cubicBezTo>
                    <a:pt x="6406401" y="1756885"/>
                    <a:pt x="6407753" y="1749436"/>
                    <a:pt x="6405944" y="1742426"/>
                  </a:cubicBezTo>
                  <a:cubicBezTo>
                    <a:pt x="6300026" y="1813482"/>
                    <a:pt x="6192774" y="1881491"/>
                    <a:pt x="6063044" y="1892349"/>
                  </a:cubicBezTo>
                  <a:cubicBezTo>
                    <a:pt x="5935599" y="1903017"/>
                    <a:pt x="5818251" y="1856821"/>
                    <a:pt x="5702999" y="1805481"/>
                  </a:cubicBezTo>
                  <a:lnTo>
                    <a:pt x="5697379" y="1820340"/>
                  </a:lnTo>
                  <a:lnTo>
                    <a:pt x="5762625" y="1858440"/>
                  </a:lnTo>
                  <a:cubicBezTo>
                    <a:pt x="5688711" y="1832818"/>
                    <a:pt x="5618226" y="1793003"/>
                    <a:pt x="5525072" y="1808815"/>
                  </a:cubicBezTo>
                  <a:lnTo>
                    <a:pt x="5596319" y="1844057"/>
                  </a:lnTo>
                  <a:lnTo>
                    <a:pt x="5593461" y="1850439"/>
                  </a:lnTo>
                  <a:lnTo>
                    <a:pt x="5390579" y="1798147"/>
                  </a:lnTo>
                  <a:cubicBezTo>
                    <a:pt x="5387721" y="1803481"/>
                    <a:pt x="5384863" y="1808815"/>
                    <a:pt x="5381911" y="1814149"/>
                  </a:cubicBezTo>
                  <a:lnTo>
                    <a:pt x="5410486" y="1845010"/>
                  </a:lnTo>
                  <a:cubicBezTo>
                    <a:pt x="5460206" y="1898064"/>
                    <a:pt x="5513737" y="1948070"/>
                    <a:pt x="5558600" y="2004935"/>
                  </a:cubicBezTo>
                  <a:cubicBezTo>
                    <a:pt x="5611559" y="2071610"/>
                    <a:pt x="5682425" y="2112758"/>
                    <a:pt x="5753767" y="2153049"/>
                  </a:cubicBezTo>
                  <a:cubicBezTo>
                    <a:pt x="5764216" y="2157916"/>
                    <a:pt x="5776274" y="2157916"/>
                    <a:pt x="5786723" y="2153049"/>
                  </a:cubicBezTo>
                  <a:lnTo>
                    <a:pt x="5635371" y="2051036"/>
                  </a:lnTo>
                  <a:lnTo>
                    <a:pt x="5635371" y="2051036"/>
                  </a:lnTo>
                  <a:cubicBezTo>
                    <a:pt x="5650230" y="2054655"/>
                    <a:pt x="5666518" y="2055512"/>
                    <a:pt x="5679758" y="2062370"/>
                  </a:cubicBezTo>
                  <a:cubicBezTo>
                    <a:pt x="5791010" y="2119520"/>
                    <a:pt x="5900357" y="2180766"/>
                    <a:pt x="6013133" y="2234963"/>
                  </a:cubicBezTo>
                  <a:cubicBezTo>
                    <a:pt x="6078284" y="2266301"/>
                    <a:pt x="6119908" y="2324594"/>
                    <a:pt x="6176677" y="2366694"/>
                  </a:cubicBezTo>
                  <a:lnTo>
                    <a:pt x="6122099" y="2334690"/>
                  </a:lnTo>
                  <a:cubicBezTo>
                    <a:pt x="6230874" y="2447085"/>
                    <a:pt x="6267545" y="2588532"/>
                    <a:pt x="6287262" y="2737407"/>
                  </a:cubicBezTo>
                  <a:lnTo>
                    <a:pt x="6258687" y="2658731"/>
                  </a:lnTo>
                  <a:cubicBezTo>
                    <a:pt x="6248495" y="2630156"/>
                    <a:pt x="6239637" y="2601581"/>
                    <a:pt x="6228017" y="2574149"/>
                  </a:cubicBezTo>
                  <a:cubicBezTo>
                    <a:pt x="6216701" y="2547469"/>
                    <a:pt x="6201728" y="2522504"/>
                    <a:pt x="6183535" y="2499949"/>
                  </a:cubicBezTo>
                  <a:cubicBezTo>
                    <a:pt x="6205061" y="2616344"/>
                    <a:pt x="6241447" y="2726834"/>
                    <a:pt x="6308979" y="2824370"/>
                  </a:cubicBezTo>
                  <a:cubicBezTo>
                    <a:pt x="6378893" y="2925621"/>
                    <a:pt x="6470904" y="2993820"/>
                    <a:pt x="6598253" y="3007346"/>
                  </a:cubicBezTo>
                  <a:lnTo>
                    <a:pt x="6541103" y="3010203"/>
                  </a:lnTo>
                  <a:lnTo>
                    <a:pt x="6536246" y="3025253"/>
                  </a:lnTo>
                  <a:cubicBezTo>
                    <a:pt x="6607302" y="3052970"/>
                    <a:pt x="6676454" y="3087641"/>
                    <a:pt x="6749701" y="3106501"/>
                  </a:cubicBezTo>
                  <a:cubicBezTo>
                    <a:pt x="6822948" y="3125360"/>
                    <a:pt x="6899529" y="3128027"/>
                    <a:pt x="6974491" y="3143458"/>
                  </a:cubicBezTo>
                  <a:lnTo>
                    <a:pt x="6772656" y="3125646"/>
                  </a:lnTo>
                  <a:lnTo>
                    <a:pt x="6771227" y="3130885"/>
                  </a:lnTo>
                  <a:lnTo>
                    <a:pt x="7399877" y="3308622"/>
                  </a:lnTo>
                  <a:cubicBezTo>
                    <a:pt x="7331107" y="3174509"/>
                    <a:pt x="7179659" y="3162794"/>
                    <a:pt x="7047452" y="3117550"/>
                  </a:cubicBezTo>
                  <a:cubicBezTo>
                    <a:pt x="6974396" y="3092499"/>
                    <a:pt x="6898672" y="3075164"/>
                    <a:pt x="6826472" y="3044493"/>
                  </a:cubicBezTo>
                  <a:lnTo>
                    <a:pt x="7041547" y="3091356"/>
                  </a:lnTo>
                  <a:cubicBezTo>
                    <a:pt x="7042690" y="3089070"/>
                    <a:pt x="7043738" y="3086689"/>
                    <a:pt x="7044881" y="3084403"/>
                  </a:cubicBezTo>
                  <a:lnTo>
                    <a:pt x="6906768" y="3009441"/>
                  </a:lnTo>
                  <a:cubicBezTo>
                    <a:pt x="7059168" y="3062495"/>
                    <a:pt x="7218236" y="3104691"/>
                    <a:pt x="7350633" y="3199370"/>
                  </a:cubicBezTo>
                  <a:cubicBezTo>
                    <a:pt x="7383399" y="3222896"/>
                    <a:pt x="7414070" y="3253567"/>
                    <a:pt x="7451217" y="3273188"/>
                  </a:cubicBezTo>
                  <a:cubicBezTo>
                    <a:pt x="7490033" y="3294686"/>
                    <a:pt x="7531734" y="3310498"/>
                    <a:pt x="7575042" y="3320146"/>
                  </a:cubicBezTo>
                  <a:lnTo>
                    <a:pt x="7415689" y="3214800"/>
                  </a:lnTo>
                  <a:cubicBezTo>
                    <a:pt x="7395877" y="3201656"/>
                    <a:pt x="7375398" y="3189273"/>
                    <a:pt x="7356729" y="3174605"/>
                  </a:cubicBezTo>
                  <a:cubicBezTo>
                    <a:pt x="7269087" y="3106158"/>
                    <a:pt x="7167934" y="3057076"/>
                    <a:pt x="7059930" y="3030587"/>
                  </a:cubicBezTo>
                  <a:cubicBezTo>
                    <a:pt x="6988302" y="3012203"/>
                    <a:pt x="6922484" y="2970770"/>
                    <a:pt x="6850380" y="2954387"/>
                  </a:cubicBezTo>
                  <a:cubicBezTo>
                    <a:pt x="6785210" y="2939366"/>
                    <a:pt x="6724688" y="2908667"/>
                    <a:pt x="6674072" y="2864947"/>
                  </a:cubicBezTo>
                  <a:cubicBezTo>
                    <a:pt x="6616875" y="2815550"/>
                    <a:pt x="6564659" y="2760677"/>
                    <a:pt x="6518148" y="2701117"/>
                  </a:cubicBezTo>
                  <a:cubicBezTo>
                    <a:pt x="6593777" y="2787604"/>
                    <a:pt x="6682169" y="2853517"/>
                    <a:pt x="6796754" y="2882092"/>
                  </a:cubicBezTo>
                  <a:cubicBezTo>
                    <a:pt x="6754587" y="2834848"/>
                    <a:pt x="6712334" y="2787632"/>
                    <a:pt x="6669977" y="2740455"/>
                  </a:cubicBezTo>
                  <a:cubicBezTo>
                    <a:pt x="6757511" y="2812178"/>
                    <a:pt x="6823139" y="2911905"/>
                    <a:pt x="6948869" y="2932098"/>
                  </a:cubicBezTo>
                  <a:lnTo>
                    <a:pt x="6841808" y="2833229"/>
                  </a:lnTo>
                  <a:cubicBezTo>
                    <a:pt x="6943916" y="2940671"/>
                    <a:pt x="7076313" y="2981628"/>
                    <a:pt x="7218331" y="3004679"/>
                  </a:cubicBezTo>
                  <a:cubicBezTo>
                    <a:pt x="7061264" y="2931527"/>
                    <a:pt x="6937343" y="2822370"/>
                    <a:pt x="6849999" y="2671304"/>
                  </a:cubicBezTo>
                  <a:cubicBezTo>
                    <a:pt x="6911150" y="2718805"/>
                    <a:pt x="6972233" y="2766430"/>
                    <a:pt x="7033260" y="2814179"/>
                  </a:cubicBezTo>
                  <a:lnTo>
                    <a:pt x="7042118" y="2802558"/>
                  </a:lnTo>
                  <a:lnTo>
                    <a:pt x="6927818" y="2700545"/>
                  </a:lnTo>
                  <a:lnTo>
                    <a:pt x="7324249" y="2931622"/>
                  </a:lnTo>
                  <a:lnTo>
                    <a:pt x="7055453" y="2862851"/>
                  </a:lnTo>
                  <a:cubicBezTo>
                    <a:pt x="7107746" y="2908191"/>
                    <a:pt x="7161943" y="2951243"/>
                    <a:pt x="7227761" y="2980866"/>
                  </a:cubicBezTo>
                  <a:cubicBezTo>
                    <a:pt x="7369302" y="3044588"/>
                    <a:pt x="7509415" y="3111644"/>
                    <a:pt x="7648575" y="3180415"/>
                  </a:cubicBezTo>
                  <a:cubicBezTo>
                    <a:pt x="7683246" y="3197560"/>
                    <a:pt x="7712012" y="3226611"/>
                    <a:pt x="7740301" y="3255663"/>
                  </a:cubicBezTo>
                  <a:cubicBezTo>
                    <a:pt x="7618095" y="3168985"/>
                    <a:pt x="7483126" y="3111073"/>
                    <a:pt x="7340727" y="3069639"/>
                  </a:cubicBezTo>
                  <a:cubicBezTo>
                    <a:pt x="7198328" y="3028206"/>
                    <a:pt x="7053548" y="2992677"/>
                    <a:pt x="6908578" y="2958483"/>
                  </a:cubicBezTo>
                  <a:cubicBezTo>
                    <a:pt x="7100030" y="3042207"/>
                    <a:pt x="7313200" y="3066210"/>
                    <a:pt x="7495413" y="3175557"/>
                  </a:cubicBezTo>
                  <a:lnTo>
                    <a:pt x="7278148" y="3096214"/>
                  </a:lnTo>
                  <a:cubicBezTo>
                    <a:pt x="7275195" y="3101262"/>
                    <a:pt x="7272338" y="3106406"/>
                    <a:pt x="7269480" y="3111454"/>
                  </a:cubicBezTo>
                  <a:cubicBezTo>
                    <a:pt x="7472458" y="3193274"/>
                    <a:pt x="7636383" y="3329100"/>
                    <a:pt x="7793355" y="3474928"/>
                  </a:cubicBezTo>
                  <a:lnTo>
                    <a:pt x="7457694" y="3292620"/>
                  </a:lnTo>
                  <a:lnTo>
                    <a:pt x="7450265" y="3303954"/>
                  </a:lnTo>
                  <a:cubicBezTo>
                    <a:pt x="7574090" y="3389679"/>
                    <a:pt x="7691914" y="3481500"/>
                    <a:pt x="7758113" y="3624946"/>
                  </a:cubicBezTo>
                  <a:cubicBezTo>
                    <a:pt x="7549039" y="3394156"/>
                    <a:pt x="7278053" y="3284047"/>
                    <a:pt x="6982682" y="3220801"/>
                  </a:cubicBezTo>
                  <a:cubicBezTo>
                    <a:pt x="6972586" y="3284809"/>
                    <a:pt x="6993350" y="3324624"/>
                    <a:pt x="7050024" y="3341578"/>
                  </a:cubicBezTo>
                  <a:cubicBezTo>
                    <a:pt x="7124510" y="3363771"/>
                    <a:pt x="7199948" y="3382630"/>
                    <a:pt x="7275005" y="3402919"/>
                  </a:cubicBezTo>
                  <a:cubicBezTo>
                    <a:pt x="7291388" y="3407300"/>
                    <a:pt x="7307961" y="3411396"/>
                    <a:pt x="7324439" y="3415683"/>
                  </a:cubicBezTo>
                  <a:lnTo>
                    <a:pt x="7321391" y="3430732"/>
                  </a:lnTo>
                  <a:lnTo>
                    <a:pt x="7005257" y="3369772"/>
                  </a:lnTo>
                  <a:cubicBezTo>
                    <a:pt x="7045547" y="3454639"/>
                    <a:pt x="7078313" y="3532649"/>
                    <a:pt x="7118604" y="3606468"/>
                  </a:cubicBezTo>
                  <a:cubicBezTo>
                    <a:pt x="7169468" y="3699623"/>
                    <a:pt x="7238905" y="3780109"/>
                    <a:pt x="7329869" y="3835068"/>
                  </a:cubicBezTo>
                  <a:cubicBezTo>
                    <a:pt x="7385392" y="3867129"/>
                    <a:pt x="7445834" y="3889780"/>
                    <a:pt x="7508748" y="3902124"/>
                  </a:cubicBezTo>
                  <a:cubicBezTo>
                    <a:pt x="7616666" y="3924127"/>
                    <a:pt x="7726775" y="3934890"/>
                    <a:pt x="7827074" y="3949083"/>
                  </a:cubicBezTo>
                  <a:lnTo>
                    <a:pt x="7765923" y="3960322"/>
                  </a:lnTo>
                  <a:cubicBezTo>
                    <a:pt x="7860221" y="4007947"/>
                    <a:pt x="7959852" y="4023473"/>
                    <a:pt x="8017288" y="4107102"/>
                  </a:cubicBezTo>
                  <a:cubicBezTo>
                    <a:pt x="7860030" y="4002708"/>
                    <a:pt x="7683246" y="3962989"/>
                    <a:pt x="7499223" y="3938415"/>
                  </a:cubicBezTo>
                  <a:cubicBezTo>
                    <a:pt x="7380065" y="3922508"/>
                    <a:pt x="7263003" y="3890790"/>
                    <a:pt x="7145179" y="3865834"/>
                  </a:cubicBezTo>
                  <a:cubicBezTo>
                    <a:pt x="7116032" y="3859643"/>
                    <a:pt x="7087267" y="3851642"/>
                    <a:pt x="7058406" y="3844498"/>
                  </a:cubicBezTo>
                  <a:cubicBezTo>
                    <a:pt x="7056501" y="3849451"/>
                    <a:pt x="7054691" y="3854023"/>
                    <a:pt x="7052882" y="3859262"/>
                  </a:cubicBezTo>
                  <a:cubicBezTo>
                    <a:pt x="7117842" y="3886694"/>
                    <a:pt x="7180802" y="3922413"/>
                    <a:pt x="7248335" y="3939271"/>
                  </a:cubicBezTo>
                  <a:cubicBezTo>
                    <a:pt x="7317677" y="3956607"/>
                    <a:pt x="7391210" y="3955464"/>
                    <a:pt x="7462933" y="3965751"/>
                  </a:cubicBezTo>
                  <a:cubicBezTo>
                    <a:pt x="7211663" y="3992612"/>
                    <a:pt x="6975253" y="3949939"/>
                    <a:pt x="6760464" y="3806874"/>
                  </a:cubicBezTo>
                  <a:lnTo>
                    <a:pt x="6754178" y="3821257"/>
                  </a:lnTo>
                  <a:lnTo>
                    <a:pt x="6949440" y="3945082"/>
                  </a:lnTo>
                  <a:cubicBezTo>
                    <a:pt x="6929438" y="3943272"/>
                    <a:pt x="6921818" y="3944511"/>
                    <a:pt x="6916484" y="3941748"/>
                  </a:cubicBezTo>
                  <a:cubicBezTo>
                    <a:pt x="6765512" y="3862500"/>
                    <a:pt x="6635496" y="3760773"/>
                    <a:pt x="6535484" y="3619041"/>
                  </a:cubicBezTo>
                  <a:cubicBezTo>
                    <a:pt x="6407372" y="3438066"/>
                    <a:pt x="6360414" y="3231183"/>
                    <a:pt x="6332696" y="3017442"/>
                  </a:cubicBezTo>
                  <a:cubicBezTo>
                    <a:pt x="6328410" y="2984486"/>
                    <a:pt x="6319457" y="2963721"/>
                    <a:pt x="6277928" y="2961340"/>
                  </a:cubicBezTo>
                  <a:cubicBezTo>
                    <a:pt x="6274784" y="2986772"/>
                    <a:pt x="6270022" y="3011156"/>
                    <a:pt x="6269165" y="3035635"/>
                  </a:cubicBezTo>
                  <a:cubicBezTo>
                    <a:pt x="6266212" y="3119645"/>
                    <a:pt x="6256687" y="3204418"/>
                    <a:pt x="6265164" y="3287380"/>
                  </a:cubicBezTo>
                  <a:cubicBezTo>
                    <a:pt x="6272022" y="3353199"/>
                    <a:pt x="6300121" y="3417206"/>
                    <a:pt x="6321457" y="3481119"/>
                  </a:cubicBezTo>
                  <a:cubicBezTo>
                    <a:pt x="6334982" y="3521600"/>
                    <a:pt x="6356223" y="3559605"/>
                    <a:pt x="6369082" y="3600372"/>
                  </a:cubicBezTo>
                  <a:cubicBezTo>
                    <a:pt x="6374797" y="3619422"/>
                    <a:pt x="6367748" y="3642758"/>
                    <a:pt x="6361557" y="3664856"/>
                  </a:cubicBezTo>
                  <a:cubicBezTo>
                    <a:pt x="6354128" y="3567320"/>
                    <a:pt x="6293739" y="3494931"/>
                    <a:pt x="6251924" y="3413873"/>
                  </a:cubicBezTo>
                  <a:cubicBezTo>
                    <a:pt x="6197346" y="3308050"/>
                    <a:pt x="6166199" y="3195465"/>
                    <a:pt x="6176963" y="3074402"/>
                  </a:cubicBezTo>
                  <a:cubicBezTo>
                    <a:pt x="6177991" y="3053789"/>
                    <a:pt x="6180125" y="3033254"/>
                    <a:pt x="6183344" y="3012870"/>
                  </a:cubicBezTo>
                  <a:cubicBezTo>
                    <a:pt x="6197251" y="2943624"/>
                    <a:pt x="6192869" y="2881711"/>
                    <a:pt x="6139053" y="2826180"/>
                  </a:cubicBezTo>
                  <a:cubicBezTo>
                    <a:pt x="6064187" y="2749504"/>
                    <a:pt x="6073140" y="2652635"/>
                    <a:pt x="6088094" y="2556623"/>
                  </a:cubicBezTo>
                  <a:cubicBezTo>
                    <a:pt x="6092314" y="2535525"/>
                    <a:pt x="6093247" y="2513903"/>
                    <a:pt x="6090857" y="2492519"/>
                  </a:cubicBezTo>
                  <a:cubicBezTo>
                    <a:pt x="6035945" y="2560652"/>
                    <a:pt x="6009218" y="2647224"/>
                    <a:pt x="6016181" y="2734454"/>
                  </a:cubicBezTo>
                  <a:cubicBezTo>
                    <a:pt x="6023515" y="2829704"/>
                    <a:pt x="6091523" y="2882854"/>
                    <a:pt x="6172867" y="2927812"/>
                  </a:cubicBezTo>
                  <a:cubicBezTo>
                    <a:pt x="6099620" y="2931622"/>
                    <a:pt x="6000845" y="2853136"/>
                    <a:pt x="5981510" y="2778841"/>
                  </a:cubicBezTo>
                  <a:cubicBezTo>
                    <a:pt x="5956316" y="2684315"/>
                    <a:pt x="5967251" y="2583798"/>
                    <a:pt x="6012180" y="2496901"/>
                  </a:cubicBezTo>
                  <a:cubicBezTo>
                    <a:pt x="6033135" y="2454229"/>
                    <a:pt x="6051328" y="2404604"/>
                    <a:pt x="6051042" y="2358312"/>
                  </a:cubicBezTo>
                  <a:cubicBezTo>
                    <a:pt x="6050471" y="2287732"/>
                    <a:pt x="6024372" y="2274968"/>
                    <a:pt x="5957030" y="2255918"/>
                  </a:cubicBezTo>
                  <a:cubicBezTo>
                    <a:pt x="5868734" y="2230963"/>
                    <a:pt x="5783104" y="2196959"/>
                    <a:pt x="5696426" y="2166479"/>
                  </a:cubicBezTo>
                  <a:cubicBezTo>
                    <a:pt x="5686235" y="2162954"/>
                    <a:pt x="5676614" y="2157525"/>
                    <a:pt x="5654612" y="2147429"/>
                  </a:cubicBezTo>
                  <a:cubicBezTo>
                    <a:pt x="5664137" y="2175527"/>
                    <a:pt x="5668613" y="2194292"/>
                    <a:pt x="5676710" y="2211246"/>
                  </a:cubicBezTo>
                  <a:cubicBezTo>
                    <a:pt x="5767578" y="2401175"/>
                    <a:pt x="5765102" y="2597009"/>
                    <a:pt x="5700332" y="2790938"/>
                  </a:cubicBezTo>
                  <a:cubicBezTo>
                    <a:pt x="5674709" y="2867614"/>
                    <a:pt x="5623179" y="2936289"/>
                    <a:pt x="5579459" y="3006012"/>
                  </a:cubicBezTo>
                  <a:cubicBezTo>
                    <a:pt x="5544217" y="3062210"/>
                    <a:pt x="5503259" y="3115074"/>
                    <a:pt x="5463826" y="3168413"/>
                  </a:cubicBezTo>
                  <a:cubicBezTo>
                    <a:pt x="5451586" y="3182082"/>
                    <a:pt x="5438099" y="3194588"/>
                    <a:pt x="5423535" y="3205751"/>
                  </a:cubicBezTo>
                  <a:lnTo>
                    <a:pt x="5410391" y="3195083"/>
                  </a:lnTo>
                  <a:lnTo>
                    <a:pt x="5590794" y="2952767"/>
                  </a:lnTo>
                  <a:lnTo>
                    <a:pt x="5586603" y="2949815"/>
                  </a:lnTo>
                  <a:lnTo>
                    <a:pt x="5377529" y="3150697"/>
                  </a:lnTo>
                  <a:lnTo>
                    <a:pt x="5365909" y="3139743"/>
                  </a:lnTo>
                  <a:cubicBezTo>
                    <a:pt x="5372767" y="3130694"/>
                    <a:pt x="5379149" y="3121265"/>
                    <a:pt x="5386483" y="3112502"/>
                  </a:cubicBezTo>
                  <a:cubicBezTo>
                    <a:pt x="5461635" y="3022776"/>
                    <a:pt x="5540978" y="2936194"/>
                    <a:pt x="5611082" y="2842658"/>
                  </a:cubicBezTo>
                  <a:cubicBezTo>
                    <a:pt x="5674519" y="2757981"/>
                    <a:pt x="5678329" y="2657111"/>
                    <a:pt x="5662232" y="2555480"/>
                  </a:cubicBezTo>
                  <a:cubicBezTo>
                    <a:pt x="5633819" y="2369028"/>
                    <a:pt x="5549494" y="2195587"/>
                    <a:pt x="5420392" y="2058084"/>
                  </a:cubicBezTo>
                  <a:cubicBezTo>
                    <a:pt x="5398218" y="2034053"/>
                    <a:pt x="5378377" y="2007964"/>
                    <a:pt x="5361146" y="1980169"/>
                  </a:cubicBezTo>
                  <a:cubicBezTo>
                    <a:pt x="5452872" y="2043225"/>
                    <a:pt x="5519738" y="2129141"/>
                    <a:pt x="5570696" y="2225438"/>
                  </a:cubicBezTo>
                  <a:cubicBezTo>
                    <a:pt x="5620131" y="2319641"/>
                    <a:pt x="5658422" y="2419653"/>
                    <a:pt x="5700617" y="2514999"/>
                  </a:cubicBezTo>
                  <a:cubicBezTo>
                    <a:pt x="5706237" y="2430702"/>
                    <a:pt x="5682710" y="2347073"/>
                    <a:pt x="5650516" y="2264872"/>
                  </a:cubicBezTo>
                  <a:cubicBezTo>
                    <a:pt x="5543074" y="1990552"/>
                    <a:pt x="5341525" y="1800147"/>
                    <a:pt x="5086350" y="1671941"/>
                  </a:cubicBezTo>
                  <a:cubicBezTo>
                    <a:pt x="4966554" y="1611057"/>
                    <a:pt x="4831547" y="1586616"/>
                    <a:pt x="4698016" y="1601646"/>
                  </a:cubicBezTo>
                  <a:cubicBezTo>
                    <a:pt x="4509326" y="1624792"/>
                    <a:pt x="4320826" y="1617934"/>
                    <a:pt x="4132612" y="1605837"/>
                  </a:cubicBezTo>
                  <a:cubicBezTo>
                    <a:pt x="4055935" y="1600884"/>
                    <a:pt x="3980212" y="1575167"/>
                    <a:pt x="3904678" y="1558784"/>
                  </a:cubicBezTo>
                  <a:cubicBezTo>
                    <a:pt x="3894296" y="1556593"/>
                    <a:pt x="3884104" y="1553640"/>
                    <a:pt x="3868007" y="1549259"/>
                  </a:cubicBezTo>
                  <a:cubicBezTo>
                    <a:pt x="3874008" y="1567451"/>
                    <a:pt x="3878104" y="1579834"/>
                    <a:pt x="3882104" y="1592216"/>
                  </a:cubicBezTo>
                  <a:cubicBezTo>
                    <a:pt x="3823621" y="1509444"/>
                    <a:pt x="3721799" y="1495633"/>
                    <a:pt x="3645027" y="1442579"/>
                  </a:cubicBezTo>
                  <a:cubicBezTo>
                    <a:pt x="3533013" y="1365140"/>
                    <a:pt x="3424904" y="1282082"/>
                    <a:pt x="3314986" y="1201501"/>
                  </a:cubicBezTo>
                  <a:cubicBezTo>
                    <a:pt x="3304184" y="1192386"/>
                    <a:pt x="3292621" y="1184232"/>
                    <a:pt x="3280410" y="1177117"/>
                  </a:cubicBezTo>
                  <a:cubicBezTo>
                    <a:pt x="3175635" y="1125206"/>
                    <a:pt x="3067621" y="1078057"/>
                    <a:pt x="2966085" y="1020621"/>
                  </a:cubicBezTo>
                  <a:cubicBezTo>
                    <a:pt x="2918241" y="992789"/>
                    <a:pt x="2877102" y="954775"/>
                    <a:pt x="2845594" y="909274"/>
                  </a:cubicBezTo>
                  <a:cubicBezTo>
                    <a:pt x="2822448" y="875746"/>
                    <a:pt x="2806922" y="823549"/>
                    <a:pt x="2815114" y="785449"/>
                  </a:cubicBezTo>
                  <a:cubicBezTo>
                    <a:pt x="2825591" y="736205"/>
                    <a:pt x="2804732" y="717726"/>
                    <a:pt x="2774537" y="693152"/>
                  </a:cubicBezTo>
                  <a:cubicBezTo>
                    <a:pt x="2505932" y="474077"/>
                    <a:pt x="2195322" y="356633"/>
                    <a:pt x="1855184" y="309866"/>
                  </a:cubicBezTo>
                  <a:cubicBezTo>
                    <a:pt x="1847564" y="308818"/>
                    <a:pt x="1839944" y="308342"/>
                    <a:pt x="1826609" y="307008"/>
                  </a:cubicBezTo>
                  <a:cubicBezTo>
                    <a:pt x="1836706" y="364158"/>
                    <a:pt x="1875091" y="389876"/>
                    <a:pt x="1919287" y="407021"/>
                  </a:cubicBezTo>
                  <a:cubicBezTo>
                    <a:pt x="2006537" y="440930"/>
                    <a:pt x="2096167" y="468933"/>
                    <a:pt x="2182463" y="504938"/>
                  </a:cubicBezTo>
                  <a:cubicBezTo>
                    <a:pt x="2284190" y="547610"/>
                    <a:pt x="2383536" y="596092"/>
                    <a:pt x="2483930" y="642098"/>
                  </a:cubicBezTo>
                  <a:lnTo>
                    <a:pt x="2477357" y="657147"/>
                  </a:lnTo>
                  <a:lnTo>
                    <a:pt x="2239232" y="549515"/>
                  </a:lnTo>
                  <a:lnTo>
                    <a:pt x="2234755" y="558278"/>
                  </a:lnTo>
                  <a:lnTo>
                    <a:pt x="2352199" y="664672"/>
                  </a:lnTo>
                  <a:lnTo>
                    <a:pt x="2350389" y="666386"/>
                  </a:lnTo>
                  <a:cubicBezTo>
                    <a:pt x="2288572" y="623524"/>
                    <a:pt x="2228755" y="576947"/>
                    <a:pt x="2163985" y="539037"/>
                  </a:cubicBezTo>
                  <a:cubicBezTo>
                    <a:pt x="2119503" y="512939"/>
                    <a:pt x="2068735" y="497889"/>
                    <a:pt x="2019586" y="479601"/>
                  </a:cubicBezTo>
                  <a:cubicBezTo>
                    <a:pt x="1936528" y="448454"/>
                    <a:pt x="1851850" y="421499"/>
                    <a:pt x="1770412" y="386732"/>
                  </a:cubicBezTo>
                  <a:cubicBezTo>
                    <a:pt x="1743742" y="375398"/>
                    <a:pt x="1725930" y="344346"/>
                    <a:pt x="1702308" y="324344"/>
                  </a:cubicBezTo>
                  <a:cubicBezTo>
                    <a:pt x="1687258" y="311485"/>
                    <a:pt x="1669256" y="293387"/>
                    <a:pt x="1652111" y="292911"/>
                  </a:cubicBezTo>
                  <a:cubicBezTo>
                    <a:pt x="1244441" y="280910"/>
                    <a:pt x="855440" y="348347"/>
                    <a:pt x="503873" y="569803"/>
                  </a:cubicBezTo>
                  <a:cubicBezTo>
                    <a:pt x="487775" y="579899"/>
                    <a:pt x="472821" y="591710"/>
                    <a:pt x="457104" y="602474"/>
                  </a:cubicBezTo>
                  <a:cubicBezTo>
                    <a:pt x="451770" y="605998"/>
                    <a:pt x="445960" y="608760"/>
                    <a:pt x="438054" y="612951"/>
                  </a:cubicBezTo>
                  <a:cubicBezTo>
                    <a:pt x="513493" y="729823"/>
                    <a:pt x="489966" y="844123"/>
                    <a:pt x="450723" y="962328"/>
                  </a:cubicBezTo>
                  <a:lnTo>
                    <a:pt x="438721" y="934610"/>
                  </a:lnTo>
                  <a:cubicBezTo>
                    <a:pt x="419004" y="950803"/>
                    <a:pt x="400621" y="965948"/>
                    <a:pt x="382143" y="981188"/>
                  </a:cubicBezTo>
                  <a:lnTo>
                    <a:pt x="370141" y="975282"/>
                  </a:lnTo>
                  <a:cubicBezTo>
                    <a:pt x="406622" y="906797"/>
                    <a:pt x="460439" y="843647"/>
                    <a:pt x="448056" y="760208"/>
                  </a:cubicBezTo>
                  <a:cubicBezTo>
                    <a:pt x="436245" y="680388"/>
                    <a:pt x="397002" y="612475"/>
                    <a:pt x="348615" y="532941"/>
                  </a:cubicBezTo>
                  <a:cubicBezTo>
                    <a:pt x="348615" y="609141"/>
                    <a:pt x="353472" y="671054"/>
                    <a:pt x="347186" y="732204"/>
                  </a:cubicBezTo>
                  <a:cubicBezTo>
                    <a:pt x="341462" y="787335"/>
                    <a:pt x="328888" y="841542"/>
                    <a:pt x="309753" y="893558"/>
                  </a:cubicBezTo>
                  <a:cubicBezTo>
                    <a:pt x="281178" y="970805"/>
                    <a:pt x="286893" y="1024431"/>
                    <a:pt x="347853" y="1081867"/>
                  </a:cubicBezTo>
                  <a:cubicBezTo>
                    <a:pt x="409479" y="1140284"/>
                    <a:pt x="487728" y="1178127"/>
                    <a:pt x="571786" y="1190166"/>
                  </a:cubicBezTo>
                  <a:cubicBezTo>
                    <a:pt x="654748" y="1202644"/>
                    <a:pt x="739140" y="1205978"/>
                    <a:pt x="822103" y="1218741"/>
                  </a:cubicBezTo>
                  <a:cubicBezTo>
                    <a:pt x="879643" y="1228790"/>
                    <a:pt x="935898" y="1245173"/>
                    <a:pt x="989838" y="1267604"/>
                  </a:cubicBezTo>
                  <a:cubicBezTo>
                    <a:pt x="905542" y="1247507"/>
                    <a:pt x="823150" y="1215312"/>
                    <a:pt x="719328" y="1246268"/>
                  </a:cubicBezTo>
                  <a:cubicBezTo>
                    <a:pt x="814578" y="1266081"/>
                    <a:pt x="902017" y="1271224"/>
                    <a:pt x="976503" y="1334565"/>
                  </a:cubicBezTo>
                  <a:cubicBezTo>
                    <a:pt x="912590" y="1316087"/>
                    <a:pt x="858203" y="1291988"/>
                    <a:pt x="801910" y="1286178"/>
                  </a:cubicBezTo>
                  <a:cubicBezTo>
                    <a:pt x="736473" y="1279511"/>
                    <a:pt x="669417" y="1288274"/>
                    <a:pt x="603123" y="1291512"/>
                  </a:cubicBezTo>
                  <a:cubicBezTo>
                    <a:pt x="519112" y="1295703"/>
                    <a:pt x="435226" y="1300656"/>
                    <a:pt x="351473" y="1306371"/>
                  </a:cubicBezTo>
                  <a:cubicBezTo>
                    <a:pt x="339185" y="1307228"/>
                    <a:pt x="327374" y="1315325"/>
                    <a:pt x="315372" y="1320087"/>
                  </a:cubicBezTo>
                  <a:cubicBezTo>
                    <a:pt x="324897" y="1330660"/>
                    <a:pt x="332518" y="1348662"/>
                    <a:pt x="343947" y="1350662"/>
                  </a:cubicBezTo>
                  <a:cubicBezTo>
                    <a:pt x="441007" y="1371808"/>
                    <a:pt x="538638" y="1390286"/>
                    <a:pt x="641509" y="1410670"/>
                  </a:cubicBezTo>
                  <a:lnTo>
                    <a:pt x="635698" y="1316753"/>
                  </a:lnTo>
                  <a:cubicBezTo>
                    <a:pt x="649700" y="1421528"/>
                    <a:pt x="741045" y="1441531"/>
                    <a:pt x="812578" y="1482107"/>
                  </a:cubicBezTo>
                  <a:cubicBezTo>
                    <a:pt x="826865" y="1489594"/>
                    <a:pt x="839753" y="1499490"/>
                    <a:pt x="850678" y="1511349"/>
                  </a:cubicBezTo>
                  <a:lnTo>
                    <a:pt x="685133" y="1459628"/>
                  </a:lnTo>
                  <a:cubicBezTo>
                    <a:pt x="693896" y="1554878"/>
                    <a:pt x="701992" y="1644128"/>
                    <a:pt x="711041" y="1742616"/>
                  </a:cubicBezTo>
                  <a:cubicBezTo>
                    <a:pt x="701516" y="1723566"/>
                    <a:pt x="689039" y="1709469"/>
                    <a:pt x="686943" y="1694134"/>
                  </a:cubicBezTo>
                  <a:cubicBezTo>
                    <a:pt x="677418" y="1623744"/>
                    <a:pt x="672655" y="1552592"/>
                    <a:pt x="661702" y="1482488"/>
                  </a:cubicBezTo>
                  <a:cubicBezTo>
                    <a:pt x="659701" y="1470106"/>
                    <a:pt x="637699" y="1454675"/>
                    <a:pt x="622744" y="1451627"/>
                  </a:cubicBezTo>
                  <a:cubicBezTo>
                    <a:pt x="522065" y="1431053"/>
                    <a:pt x="420814" y="1413527"/>
                    <a:pt x="312991" y="1393525"/>
                  </a:cubicBezTo>
                  <a:cubicBezTo>
                    <a:pt x="319659" y="1460200"/>
                    <a:pt x="274891" y="1520969"/>
                    <a:pt x="300513" y="1594407"/>
                  </a:cubicBezTo>
                  <a:cubicBezTo>
                    <a:pt x="324517" y="1662987"/>
                    <a:pt x="357187" y="1718804"/>
                    <a:pt x="422910" y="1754237"/>
                  </a:cubicBezTo>
                  <a:lnTo>
                    <a:pt x="388906" y="1749284"/>
                  </a:lnTo>
                  <a:lnTo>
                    <a:pt x="568738" y="2162574"/>
                  </a:lnTo>
                  <a:cubicBezTo>
                    <a:pt x="570738" y="2155525"/>
                    <a:pt x="574739" y="2141333"/>
                    <a:pt x="578263" y="2127141"/>
                  </a:cubicBezTo>
                  <a:lnTo>
                    <a:pt x="586645" y="2126569"/>
                  </a:lnTo>
                  <a:cubicBezTo>
                    <a:pt x="590454" y="2167717"/>
                    <a:pt x="596170" y="2208675"/>
                    <a:pt x="597408" y="2249823"/>
                  </a:cubicBezTo>
                  <a:cubicBezTo>
                    <a:pt x="598456" y="2285160"/>
                    <a:pt x="611314" y="2305258"/>
                    <a:pt x="648271" y="2301638"/>
                  </a:cubicBezTo>
                  <a:cubicBezTo>
                    <a:pt x="739426" y="2292780"/>
                    <a:pt x="806672" y="2321736"/>
                    <a:pt x="852107" y="2407461"/>
                  </a:cubicBezTo>
                  <a:cubicBezTo>
                    <a:pt x="866489" y="2434608"/>
                    <a:pt x="909257" y="2451752"/>
                    <a:pt x="941832" y="2462897"/>
                  </a:cubicBezTo>
                  <a:cubicBezTo>
                    <a:pt x="983075" y="2476803"/>
                    <a:pt x="1021175" y="2442704"/>
                    <a:pt x="1014793" y="2396222"/>
                  </a:cubicBezTo>
                  <a:cubicBezTo>
                    <a:pt x="1005268" y="2322879"/>
                    <a:pt x="986218" y="2250775"/>
                    <a:pt x="972883" y="2177813"/>
                  </a:cubicBezTo>
                  <a:cubicBezTo>
                    <a:pt x="970331" y="2155487"/>
                    <a:pt x="970588" y="2132922"/>
                    <a:pt x="973646" y="2110662"/>
                  </a:cubicBezTo>
                  <a:cubicBezTo>
                    <a:pt x="973646" y="2108567"/>
                    <a:pt x="993743" y="2105709"/>
                    <a:pt x="993934" y="2106281"/>
                  </a:cubicBezTo>
                  <a:cubicBezTo>
                    <a:pt x="1001430" y="2129341"/>
                    <a:pt x="1007440" y="2152849"/>
                    <a:pt x="1011936" y="2176670"/>
                  </a:cubicBezTo>
                  <a:cubicBezTo>
                    <a:pt x="1020032" y="2228106"/>
                    <a:pt x="1024604" y="2280112"/>
                    <a:pt x="1034796" y="2330975"/>
                  </a:cubicBezTo>
                  <a:cubicBezTo>
                    <a:pt x="1036891" y="2341072"/>
                    <a:pt x="1057656" y="2351835"/>
                    <a:pt x="1070800" y="2353359"/>
                  </a:cubicBezTo>
                  <a:cubicBezTo>
                    <a:pt x="1077087" y="2354026"/>
                    <a:pt x="1092137" y="2334309"/>
                    <a:pt x="1092231" y="2323070"/>
                  </a:cubicBezTo>
                  <a:cubicBezTo>
                    <a:pt x="1092231" y="2295733"/>
                    <a:pt x="1103185" y="2276397"/>
                    <a:pt x="1116615" y="2253061"/>
                  </a:cubicBezTo>
                  <a:cubicBezTo>
                    <a:pt x="1130998" y="2228201"/>
                    <a:pt x="1128617" y="2193149"/>
                    <a:pt x="1131380" y="2162383"/>
                  </a:cubicBezTo>
                  <a:cubicBezTo>
                    <a:pt x="1131189" y="2152725"/>
                    <a:pt x="1127350" y="2143495"/>
                    <a:pt x="1120616" y="2136570"/>
                  </a:cubicBezTo>
                  <a:cubicBezTo>
                    <a:pt x="1094232" y="2108662"/>
                    <a:pt x="1047274" y="2119901"/>
                    <a:pt x="1024604" y="2073800"/>
                  </a:cubicBezTo>
                  <a:cubicBezTo>
                    <a:pt x="1002887" y="2029604"/>
                    <a:pt x="954596" y="2056369"/>
                    <a:pt x="915447" y="2061799"/>
                  </a:cubicBezTo>
                  <a:cubicBezTo>
                    <a:pt x="939831" y="2017793"/>
                    <a:pt x="982122" y="2026461"/>
                    <a:pt x="1031176" y="2031700"/>
                  </a:cubicBezTo>
                  <a:cubicBezTo>
                    <a:pt x="1006412" y="1922162"/>
                    <a:pt x="986028" y="1815006"/>
                    <a:pt x="1038320" y="1709564"/>
                  </a:cubicBezTo>
                  <a:lnTo>
                    <a:pt x="1027176" y="1703944"/>
                  </a:lnTo>
                  <a:lnTo>
                    <a:pt x="965168" y="1739663"/>
                  </a:lnTo>
                  <a:lnTo>
                    <a:pt x="955548" y="1731472"/>
                  </a:lnTo>
                  <a:cubicBezTo>
                    <a:pt x="968121" y="1715946"/>
                    <a:pt x="978980" y="1688990"/>
                    <a:pt x="993648" y="1686800"/>
                  </a:cubicBezTo>
                  <a:cubicBezTo>
                    <a:pt x="1069848" y="1674989"/>
                    <a:pt x="1105757" y="1623554"/>
                    <a:pt x="1134428" y="1560022"/>
                  </a:cubicBezTo>
                  <a:cubicBezTo>
                    <a:pt x="1197673" y="1419814"/>
                    <a:pt x="1201674" y="1280749"/>
                    <a:pt x="1128808" y="1143303"/>
                  </a:cubicBezTo>
                  <a:cubicBezTo>
                    <a:pt x="1099023" y="1085562"/>
                    <a:pt x="1043044" y="1045891"/>
                    <a:pt x="978694" y="1036909"/>
                  </a:cubicBezTo>
                  <a:cubicBezTo>
                    <a:pt x="914971" y="1026908"/>
                    <a:pt x="850106" y="1024622"/>
                    <a:pt x="785717" y="1018811"/>
                  </a:cubicBezTo>
                  <a:cubicBezTo>
                    <a:pt x="712756" y="1012144"/>
                    <a:pt x="642842" y="998714"/>
                    <a:pt x="597122" y="930991"/>
                  </a:cubicBezTo>
                  <a:cubicBezTo>
                    <a:pt x="678847" y="1009096"/>
                    <a:pt x="782669" y="993951"/>
                    <a:pt x="880491" y="997666"/>
                  </a:cubicBezTo>
                  <a:cubicBezTo>
                    <a:pt x="1054608" y="1003952"/>
                    <a:pt x="1188530" y="1106060"/>
                    <a:pt x="1208437" y="1289893"/>
                  </a:cubicBezTo>
                  <a:cubicBezTo>
                    <a:pt x="1212723" y="1305762"/>
                    <a:pt x="1224496" y="1318525"/>
                    <a:pt x="1239964" y="1324088"/>
                  </a:cubicBezTo>
                  <a:cubicBezTo>
                    <a:pt x="1428788" y="1363083"/>
                    <a:pt x="1604943" y="1448417"/>
                    <a:pt x="1752600" y="1572404"/>
                  </a:cubicBezTo>
                  <a:cubicBezTo>
                    <a:pt x="1833277" y="1640318"/>
                    <a:pt x="1885950" y="1727948"/>
                    <a:pt x="1898714" y="1849963"/>
                  </a:cubicBezTo>
                  <a:lnTo>
                    <a:pt x="1833848" y="1722614"/>
                  </a:lnTo>
                  <a:lnTo>
                    <a:pt x="1815465" y="1723661"/>
                  </a:lnTo>
                  <a:cubicBezTo>
                    <a:pt x="1764982" y="1891301"/>
                    <a:pt x="1680496" y="2052464"/>
                    <a:pt x="1729740" y="2249537"/>
                  </a:cubicBezTo>
                  <a:lnTo>
                    <a:pt x="1798130" y="2048178"/>
                  </a:lnTo>
                  <a:lnTo>
                    <a:pt x="1801272" y="2049893"/>
                  </a:lnTo>
                  <a:cubicBezTo>
                    <a:pt x="1786318" y="2110853"/>
                    <a:pt x="1772697" y="2172194"/>
                    <a:pt x="1756124" y="2232677"/>
                  </a:cubicBezTo>
                  <a:cubicBezTo>
                    <a:pt x="1727549" y="2337452"/>
                    <a:pt x="1750123" y="2436989"/>
                    <a:pt x="1780032" y="2536716"/>
                  </a:cubicBezTo>
                  <a:cubicBezTo>
                    <a:pt x="1796034" y="2590151"/>
                    <a:pt x="1834325" y="2619107"/>
                    <a:pt x="1887569" y="2640824"/>
                  </a:cubicBezTo>
                  <a:lnTo>
                    <a:pt x="1887569" y="2574149"/>
                  </a:lnTo>
                  <a:lnTo>
                    <a:pt x="1895666" y="2571482"/>
                  </a:lnTo>
                  <a:cubicBezTo>
                    <a:pt x="1907286" y="2590532"/>
                    <a:pt x="1919287" y="2609582"/>
                    <a:pt x="1930337" y="2629489"/>
                  </a:cubicBezTo>
                  <a:cubicBezTo>
                    <a:pt x="1945957" y="2657492"/>
                    <a:pt x="2063687" y="2688163"/>
                    <a:pt x="2085118" y="2665779"/>
                  </a:cubicBezTo>
                  <a:cubicBezTo>
                    <a:pt x="2094643" y="2656254"/>
                    <a:pt x="2094071" y="2631203"/>
                    <a:pt x="2090166" y="2615297"/>
                  </a:cubicBezTo>
                  <a:cubicBezTo>
                    <a:pt x="2061591" y="2498330"/>
                    <a:pt x="2029778" y="2382029"/>
                    <a:pt x="2000821" y="2265062"/>
                  </a:cubicBezTo>
                  <a:cubicBezTo>
                    <a:pt x="1995030" y="2236583"/>
                    <a:pt x="1993421" y="2207417"/>
                    <a:pt x="1996059" y="2178480"/>
                  </a:cubicBezTo>
                  <a:lnTo>
                    <a:pt x="2017395" y="2229820"/>
                  </a:lnTo>
                  <a:lnTo>
                    <a:pt x="2026920" y="2228677"/>
                  </a:lnTo>
                  <a:cubicBezTo>
                    <a:pt x="2023967" y="2176480"/>
                    <a:pt x="2023777" y="2123902"/>
                    <a:pt x="2017395" y="2072276"/>
                  </a:cubicBezTo>
                  <a:cubicBezTo>
                    <a:pt x="2010346" y="2016555"/>
                    <a:pt x="2031111" y="1970073"/>
                    <a:pt x="2065020" y="1932449"/>
                  </a:cubicBezTo>
                  <a:cubicBezTo>
                    <a:pt x="2117979" y="1873680"/>
                    <a:pt x="2177510" y="1820816"/>
                    <a:pt x="2235041" y="1766333"/>
                  </a:cubicBezTo>
                  <a:cubicBezTo>
                    <a:pt x="2245023" y="1759190"/>
                    <a:pt x="2255958" y="1753484"/>
                    <a:pt x="2267521" y="1749379"/>
                  </a:cubicBezTo>
                  <a:lnTo>
                    <a:pt x="2278761" y="1761666"/>
                  </a:lnTo>
                  <a:cubicBezTo>
                    <a:pt x="2221611" y="1815197"/>
                    <a:pt x="2164461" y="1869775"/>
                    <a:pt x="2105787" y="1921781"/>
                  </a:cubicBezTo>
                  <a:cubicBezTo>
                    <a:pt x="2071164" y="1950528"/>
                    <a:pt x="2051132" y="1993181"/>
                    <a:pt x="2051114" y="2038177"/>
                  </a:cubicBezTo>
                  <a:cubicBezTo>
                    <a:pt x="2046017" y="2216304"/>
                    <a:pt x="2071792" y="2393964"/>
                    <a:pt x="2127314" y="2563290"/>
                  </a:cubicBezTo>
                  <a:cubicBezTo>
                    <a:pt x="2140696" y="2598790"/>
                    <a:pt x="2157412" y="2632947"/>
                    <a:pt x="2177225" y="2665303"/>
                  </a:cubicBezTo>
                  <a:cubicBezTo>
                    <a:pt x="2182273" y="2674257"/>
                    <a:pt x="2196941" y="2678448"/>
                    <a:pt x="2207895" y="2683305"/>
                  </a:cubicBezTo>
                  <a:cubicBezTo>
                    <a:pt x="2245423" y="2700069"/>
                    <a:pt x="2284666" y="2713690"/>
                    <a:pt x="2320576" y="2733311"/>
                  </a:cubicBezTo>
                  <a:cubicBezTo>
                    <a:pt x="2342483" y="2745313"/>
                    <a:pt x="2359628" y="2766077"/>
                    <a:pt x="2378869" y="2782841"/>
                  </a:cubicBezTo>
                  <a:lnTo>
                    <a:pt x="2370677" y="2793319"/>
                  </a:lnTo>
                  <a:cubicBezTo>
                    <a:pt x="2351627" y="2781699"/>
                    <a:pt x="2332577" y="2769221"/>
                    <a:pt x="2312384" y="2758553"/>
                  </a:cubicBezTo>
                  <a:cubicBezTo>
                    <a:pt x="2203514" y="2700450"/>
                    <a:pt x="2086928" y="2689116"/>
                    <a:pt x="1965865" y="2698736"/>
                  </a:cubicBezTo>
                  <a:cubicBezTo>
                    <a:pt x="1847374" y="2708261"/>
                    <a:pt x="1728597" y="2714738"/>
                    <a:pt x="1609916" y="2721691"/>
                  </a:cubicBezTo>
                  <a:cubicBezTo>
                    <a:pt x="1545146" y="2725501"/>
                    <a:pt x="1480280" y="2729311"/>
                    <a:pt x="1415510" y="2729406"/>
                  </a:cubicBezTo>
                  <a:cubicBezTo>
                    <a:pt x="1389698" y="2729406"/>
                    <a:pt x="1364075" y="2717500"/>
                    <a:pt x="1337977" y="2714642"/>
                  </a:cubicBezTo>
                  <a:cubicBezTo>
                    <a:pt x="1313374" y="2713042"/>
                    <a:pt x="1288694" y="2712814"/>
                    <a:pt x="1264063" y="2713976"/>
                  </a:cubicBezTo>
                  <a:lnTo>
                    <a:pt x="1261967" y="2727025"/>
                  </a:lnTo>
                  <a:lnTo>
                    <a:pt x="1292447" y="2746742"/>
                  </a:lnTo>
                  <a:cubicBezTo>
                    <a:pt x="1287018" y="2750361"/>
                    <a:pt x="1283494" y="2754838"/>
                    <a:pt x="1280350" y="2754552"/>
                  </a:cubicBezTo>
                  <a:cubicBezTo>
                    <a:pt x="1190434" y="2746932"/>
                    <a:pt x="1167575" y="2762458"/>
                    <a:pt x="1173765" y="2851326"/>
                  </a:cubicBezTo>
                  <a:cubicBezTo>
                    <a:pt x="1179195" y="2928479"/>
                    <a:pt x="1204817" y="3003726"/>
                    <a:pt x="1212532" y="3081069"/>
                  </a:cubicBezTo>
                  <a:cubicBezTo>
                    <a:pt x="1228058" y="3235660"/>
                    <a:pt x="1235869" y="3390917"/>
                    <a:pt x="1249965" y="3545698"/>
                  </a:cubicBezTo>
                  <a:cubicBezTo>
                    <a:pt x="1259490" y="3651236"/>
                    <a:pt x="1268254" y="3757725"/>
                    <a:pt x="1290161" y="3861072"/>
                  </a:cubicBezTo>
                  <a:cubicBezTo>
                    <a:pt x="1299686" y="3904791"/>
                    <a:pt x="1336167" y="3946797"/>
                    <a:pt x="1370076" y="3980039"/>
                  </a:cubicBezTo>
                  <a:cubicBezTo>
                    <a:pt x="1414082" y="4022806"/>
                    <a:pt x="1468946" y="4054143"/>
                    <a:pt x="1516665" y="4093386"/>
                  </a:cubicBezTo>
                  <a:cubicBezTo>
                    <a:pt x="1566100" y="4133963"/>
                    <a:pt x="1596009" y="4184064"/>
                    <a:pt x="1598866" y="4252549"/>
                  </a:cubicBezTo>
                  <a:cubicBezTo>
                    <a:pt x="1600009" y="4280076"/>
                    <a:pt x="1623822" y="4313319"/>
                    <a:pt x="1646491" y="4331988"/>
                  </a:cubicBezTo>
                  <a:cubicBezTo>
                    <a:pt x="1695641" y="4371802"/>
                    <a:pt x="1752219" y="4402187"/>
                    <a:pt x="1803464" y="4439429"/>
                  </a:cubicBezTo>
                  <a:cubicBezTo>
                    <a:pt x="1840230" y="4466195"/>
                    <a:pt x="1873281" y="4497818"/>
                    <a:pt x="1913001" y="4531631"/>
                  </a:cubicBezTo>
                  <a:cubicBezTo>
                    <a:pt x="1918907" y="4519058"/>
                    <a:pt x="1928622" y="4506581"/>
                    <a:pt x="1930813" y="4492865"/>
                  </a:cubicBezTo>
                  <a:cubicBezTo>
                    <a:pt x="1948815" y="4380565"/>
                    <a:pt x="1930813" y="4270932"/>
                    <a:pt x="1896046" y="4164919"/>
                  </a:cubicBezTo>
                  <a:cubicBezTo>
                    <a:pt x="1887569" y="4139487"/>
                    <a:pt x="1856708" y="4121104"/>
                    <a:pt x="1835181" y="4100625"/>
                  </a:cubicBezTo>
                  <a:cubicBezTo>
                    <a:pt x="1820513" y="4086719"/>
                    <a:pt x="1804035" y="4074622"/>
                    <a:pt x="1786223" y="4059858"/>
                  </a:cubicBezTo>
                  <a:cubicBezTo>
                    <a:pt x="1841182" y="4056906"/>
                    <a:pt x="1931003" y="4111484"/>
                    <a:pt x="1940242" y="4158728"/>
                  </a:cubicBezTo>
                  <a:cubicBezTo>
                    <a:pt x="1961388" y="4267217"/>
                    <a:pt x="1991963" y="4375803"/>
                    <a:pt x="1962817" y="4487912"/>
                  </a:cubicBezTo>
                  <a:cubicBezTo>
                    <a:pt x="1959197" y="4501628"/>
                    <a:pt x="1957292" y="4517249"/>
                    <a:pt x="1949291" y="4528012"/>
                  </a:cubicBezTo>
                  <a:cubicBezTo>
                    <a:pt x="1929670" y="4554587"/>
                    <a:pt x="1911191" y="4574304"/>
                    <a:pt x="1874044" y="4541823"/>
                  </a:cubicBezTo>
                  <a:cubicBezTo>
                    <a:pt x="1788319" y="4466576"/>
                    <a:pt x="1697736" y="4397043"/>
                    <a:pt x="1610678" y="4323510"/>
                  </a:cubicBezTo>
                  <a:cubicBezTo>
                    <a:pt x="1596200" y="4311318"/>
                    <a:pt x="1580864" y="4290744"/>
                    <a:pt x="1580102" y="4273313"/>
                  </a:cubicBezTo>
                  <a:cubicBezTo>
                    <a:pt x="1575721" y="4179683"/>
                    <a:pt x="1516951" y="4118627"/>
                    <a:pt x="1447705" y="4075479"/>
                  </a:cubicBezTo>
                  <a:cubicBezTo>
                    <a:pt x="1305306" y="3986896"/>
                    <a:pt x="1251775" y="3864786"/>
                    <a:pt x="1242727" y="3699147"/>
                  </a:cubicBezTo>
                  <a:cubicBezTo>
                    <a:pt x="1229296" y="3452640"/>
                    <a:pt x="1192054" y="3207371"/>
                    <a:pt x="1163860" y="2961721"/>
                  </a:cubicBezTo>
                  <a:cubicBezTo>
                    <a:pt x="1159764" y="2926002"/>
                    <a:pt x="1145667" y="2891045"/>
                    <a:pt x="1143762" y="2855327"/>
                  </a:cubicBezTo>
                  <a:cubicBezTo>
                    <a:pt x="1137380" y="2739026"/>
                    <a:pt x="1253680" y="2656350"/>
                    <a:pt x="1363599" y="2695592"/>
                  </a:cubicBezTo>
                  <a:cubicBezTo>
                    <a:pt x="1387030" y="2703975"/>
                    <a:pt x="1412748" y="2712737"/>
                    <a:pt x="1436751" y="2711118"/>
                  </a:cubicBezTo>
                  <a:cubicBezTo>
                    <a:pt x="1571816" y="2702355"/>
                    <a:pt x="1706785" y="2690354"/>
                    <a:pt x="1843373" y="2671113"/>
                  </a:cubicBezTo>
                  <a:cubicBezTo>
                    <a:pt x="1797653" y="2642538"/>
                    <a:pt x="1776032" y="2596723"/>
                    <a:pt x="1716310" y="2579292"/>
                  </a:cubicBezTo>
                  <a:cubicBezTo>
                    <a:pt x="1646206" y="2558909"/>
                    <a:pt x="1582960" y="2500425"/>
                    <a:pt x="1527239" y="2447847"/>
                  </a:cubicBezTo>
                  <a:cubicBezTo>
                    <a:pt x="1444180" y="2369933"/>
                    <a:pt x="1369314" y="2283255"/>
                    <a:pt x="1292352" y="2198959"/>
                  </a:cubicBezTo>
                  <a:cubicBezTo>
                    <a:pt x="1270159" y="2174070"/>
                    <a:pt x="1250623" y="2146934"/>
                    <a:pt x="1234059" y="2117996"/>
                  </a:cubicBezTo>
                  <a:cubicBezTo>
                    <a:pt x="1188434" y="2039891"/>
                    <a:pt x="1189196" y="2039415"/>
                    <a:pt x="1112615" y="2015222"/>
                  </a:cubicBezTo>
                  <a:lnTo>
                    <a:pt x="1213771" y="2015222"/>
                  </a:lnTo>
                  <a:cubicBezTo>
                    <a:pt x="1331785" y="2250966"/>
                    <a:pt x="1519237" y="2421939"/>
                    <a:pt x="1731645" y="2569005"/>
                  </a:cubicBezTo>
                  <a:lnTo>
                    <a:pt x="1748028" y="2559480"/>
                  </a:lnTo>
                  <a:cubicBezTo>
                    <a:pt x="1746733" y="2544983"/>
                    <a:pt x="1744599" y="2530581"/>
                    <a:pt x="1741646" y="2516332"/>
                  </a:cubicBezTo>
                  <a:cubicBezTo>
                    <a:pt x="1701708" y="2369094"/>
                    <a:pt x="1680553" y="2217399"/>
                    <a:pt x="1678686" y="2064847"/>
                  </a:cubicBezTo>
                  <a:cubicBezTo>
                    <a:pt x="1676552" y="2036986"/>
                    <a:pt x="1662703" y="2011335"/>
                    <a:pt x="1640586" y="1994267"/>
                  </a:cubicBezTo>
                  <a:cubicBezTo>
                    <a:pt x="1558499" y="1938069"/>
                    <a:pt x="1473555" y="1886187"/>
                    <a:pt x="1386078" y="1838819"/>
                  </a:cubicBezTo>
                  <a:cubicBezTo>
                    <a:pt x="1343216" y="1816054"/>
                    <a:pt x="1297210" y="1804529"/>
                    <a:pt x="1265873" y="1760809"/>
                  </a:cubicBezTo>
                  <a:cubicBezTo>
                    <a:pt x="1252442" y="1741759"/>
                    <a:pt x="1218248" y="1731186"/>
                    <a:pt x="1193197" y="1729281"/>
                  </a:cubicBezTo>
                  <a:cubicBezTo>
                    <a:pt x="1155097" y="1726328"/>
                    <a:pt x="1134046" y="1741854"/>
                    <a:pt x="1130808" y="1790622"/>
                  </a:cubicBezTo>
                  <a:cubicBezTo>
                    <a:pt x="1125283" y="1875585"/>
                    <a:pt x="1105567" y="1959596"/>
                    <a:pt x="1090708" y="2043892"/>
                  </a:cubicBezTo>
                  <a:cubicBezTo>
                    <a:pt x="1086136" y="2069609"/>
                    <a:pt x="1079278" y="2088755"/>
                    <a:pt x="1115378" y="2102471"/>
                  </a:cubicBezTo>
                  <a:cubicBezTo>
                    <a:pt x="1157668" y="2118568"/>
                    <a:pt x="1167860" y="2160573"/>
                    <a:pt x="1155097" y="2205817"/>
                  </a:cubicBezTo>
                  <a:cubicBezTo>
                    <a:pt x="1142333" y="2251061"/>
                    <a:pt x="1132713" y="2296876"/>
                    <a:pt x="1120521" y="2342215"/>
                  </a:cubicBezTo>
                  <a:cubicBezTo>
                    <a:pt x="1117759" y="2352502"/>
                    <a:pt x="1112520" y="2366504"/>
                    <a:pt x="1104424" y="2370218"/>
                  </a:cubicBezTo>
                  <a:cubicBezTo>
                    <a:pt x="1065752" y="2387935"/>
                    <a:pt x="1048988" y="2424320"/>
                    <a:pt x="1025556" y="2455467"/>
                  </a:cubicBezTo>
                  <a:cubicBezTo>
                    <a:pt x="1002125" y="2486614"/>
                    <a:pt x="972407" y="2495186"/>
                    <a:pt x="933354" y="2487662"/>
                  </a:cubicBezTo>
                  <a:cubicBezTo>
                    <a:pt x="848582" y="2471374"/>
                    <a:pt x="763047" y="2459087"/>
                    <a:pt x="664464" y="2442894"/>
                  </a:cubicBezTo>
                  <a:cubicBezTo>
                    <a:pt x="648843" y="2494520"/>
                    <a:pt x="629603" y="2553765"/>
                    <a:pt x="613315" y="2614344"/>
                  </a:cubicBezTo>
                  <a:cubicBezTo>
                    <a:pt x="602265" y="2655111"/>
                    <a:pt x="591883" y="2692830"/>
                    <a:pt x="545973" y="2710261"/>
                  </a:cubicBezTo>
                  <a:cubicBezTo>
                    <a:pt x="534829" y="2714547"/>
                    <a:pt x="521017" y="2743122"/>
                    <a:pt x="525399" y="2751314"/>
                  </a:cubicBezTo>
                  <a:cubicBezTo>
                    <a:pt x="539972" y="2778174"/>
                    <a:pt x="529590" y="2830752"/>
                    <a:pt x="581882" y="2823704"/>
                  </a:cubicBezTo>
                  <a:cubicBezTo>
                    <a:pt x="625602" y="2817893"/>
                    <a:pt x="643795" y="2834562"/>
                    <a:pt x="648557" y="2875234"/>
                  </a:cubicBezTo>
                  <a:cubicBezTo>
                    <a:pt x="649538" y="2886140"/>
                    <a:pt x="654215" y="2896389"/>
                    <a:pt x="661797" y="2904285"/>
                  </a:cubicBezTo>
                  <a:cubicBezTo>
                    <a:pt x="704659" y="2940671"/>
                    <a:pt x="709422" y="2987629"/>
                    <a:pt x="702659" y="3038588"/>
                  </a:cubicBezTo>
                  <a:cubicBezTo>
                    <a:pt x="690277" y="3132028"/>
                    <a:pt x="669607" y="3222516"/>
                    <a:pt x="608362" y="3298239"/>
                  </a:cubicBezTo>
                  <a:cubicBezTo>
                    <a:pt x="583882" y="3328624"/>
                    <a:pt x="556545" y="3331767"/>
                    <a:pt x="534067" y="3299858"/>
                  </a:cubicBezTo>
                  <a:cubicBezTo>
                    <a:pt x="486442" y="3231373"/>
                    <a:pt x="441484" y="3160508"/>
                    <a:pt x="394525" y="3091261"/>
                  </a:cubicBezTo>
                  <a:cubicBezTo>
                    <a:pt x="381600" y="3072583"/>
                    <a:pt x="367236" y="3054942"/>
                    <a:pt x="351568" y="3038492"/>
                  </a:cubicBezTo>
                  <a:cubicBezTo>
                    <a:pt x="327565" y="3012489"/>
                    <a:pt x="311944" y="2992106"/>
                    <a:pt x="339852" y="2952767"/>
                  </a:cubicBezTo>
                  <a:cubicBezTo>
                    <a:pt x="375285" y="2903237"/>
                    <a:pt x="363283" y="2844278"/>
                    <a:pt x="342328" y="2789604"/>
                  </a:cubicBezTo>
                  <a:cubicBezTo>
                    <a:pt x="335451" y="2775307"/>
                    <a:pt x="327726" y="2761439"/>
                    <a:pt x="319183" y="2748075"/>
                  </a:cubicBezTo>
                  <a:cubicBezTo>
                    <a:pt x="272796" y="2660826"/>
                    <a:pt x="277654" y="2577483"/>
                    <a:pt x="338233" y="2498520"/>
                  </a:cubicBezTo>
                  <a:cubicBezTo>
                    <a:pt x="401955" y="2415558"/>
                    <a:pt x="466820" y="2333357"/>
                    <a:pt x="528733" y="2248870"/>
                  </a:cubicBezTo>
                  <a:cubicBezTo>
                    <a:pt x="540124" y="2231706"/>
                    <a:pt x="543592" y="2210475"/>
                    <a:pt x="538258" y="2190577"/>
                  </a:cubicBezTo>
                  <a:cubicBezTo>
                    <a:pt x="495871" y="2079611"/>
                    <a:pt x="451770" y="1969216"/>
                    <a:pt x="404241" y="1860345"/>
                  </a:cubicBezTo>
                  <a:cubicBezTo>
                    <a:pt x="365379" y="1771096"/>
                    <a:pt x="316325" y="1686038"/>
                    <a:pt x="280416" y="1595550"/>
                  </a:cubicBezTo>
                  <a:cubicBezTo>
                    <a:pt x="255174" y="1531447"/>
                    <a:pt x="245078" y="1461438"/>
                    <a:pt x="227266" y="1394287"/>
                  </a:cubicBezTo>
                  <a:cubicBezTo>
                    <a:pt x="221361" y="1371808"/>
                    <a:pt x="212598" y="1350091"/>
                    <a:pt x="201168" y="1316468"/>
                  </a:cubicBezTo>
                  <a:cubicBezTo>
                    <a:pt x="152971" y="1485536"/>
                    <a:pt x="192690" y="1637746"/>
                    <a:pt x="219170" y="1793670"/>
                  </a:cubicBezTo>
                  <a:cubicBezTo>
                    <a:pt x="216046" y="1789784"/>
                    <a:pt x="213302" y="1785603"/>
                    <a:pt x="210979" y="1781192"/>
                  </a:cubicBezTo>
                  <a:cubicBezTo>
                    <a:pt x="208893" y="1775173"/>
                    <a:pt x="207140" y="1769029"/>
                    <a:pt x="205740" y="1762809"/>
                  </a:cubicBezTo>
                  <a:cubicBezTo>
                    <a:pt x="171736" y="1638222"/>
                    <a:pt x="145637" y="1512873"/>
                    <a:pt x="171259" y="1382762"/>
                  </a:cubicBezTo>
                  <a:cubicBezTo>
                    <a:pt x="182022" y="1328469"/>
                    <a:pt x="181737" y="1281416"/>
                    <a:pt x="119443" y="1251221"/>
                  </a:cubicBezTo>
                  <a:cubicBezTo>
                    <a:pt x="98965" y="1241220"/>
                    <a:pt x="81343" y="1201310"/>
                    <a:pt x="82201" y="1175974"/>
                  </a:cubicBezTo>
                  <a:cubicBezTo>
                    <a:pt x="86011" y="1090249"/>
                    <a:pt x="98869" y="1005762"/>
                    <a:pt x="108109" y="920704"/>
                  </a:cubicBezTo>
                  <a:cubicBezTo>
                    <a:pt x="109728" y="905273"/>
                    <a:pt x="114395" y="888795"/>
                    <a:pt x="110871" y="874508"/>
                  </a:cubicBezTo>
                  <a:cubicBezTo>
                    <a:pt x="91821" y="796212"/>
                    <a:pt x="71437" y="717917"/>
                    <a:pt x="48482" y="640574"/>
                  </a:cubicBezTo>
                  <a:cubicBezTo>
                    <a:pt x="37433" y="603426"/>
                    <a:pt x="19907" y="568374"/>
                    <a:pt x="857" y="521702"/>
                  </a:cubicBezTo>
                  <a:cubicBezTo>
                    <a:pt x="33147" y="537704"/>
                    <a:pt x="62770" y="547610"/>
                    <a:pt x="86582" y="565326"/>
                  </a:cubicBezTo>
                  <a:cubicBezTo>
                    <a:pt x="123253" y="592472"/>
                    <a:pt x="154114" y="627620"/>
                    <a:pt x="191357" y="654290"/>
                  </a:cubicBezTo>
                  <a:cubicBezTo>
                    <a:pt x="220694" y="675435"/>
                    <a:pt x="255460" y="689056"/>
                    <a:pt x="284798" y="704486"/>
                  </a:cubicBezTo>
                  <a:lnTo>
                    <a:pt x="234791" y="722298"/>
                  </a:lnTo>
                  <a:lnTo>
                    <a:pt x="236410" y="729442"/>
                  </a:lnTo>
                  <a:lnTo>
                    <a:pt x="288607" y="729442"/>
                  </a:lnTo>
                  <a:lnTo>
                    <a:pt x="257270" y="750206"/>
                  </a:lnTo>
                  <a:lnTo>
                    <a:pt x="298132" y="793545"/>
                  </a:lnTo>
                  <a:cubicBezTo>
                    <a:pt x="304485" y="744329"/>
                    <a:pt x="311087" y="695028"/>
                    <a:pt x="317944" y="645622"/>
                  </a:cubicBezTo>
                  <a:lnTo>
                    <a:pt x="304895" y="639526"/>
                  </a:lnTo>
                  <a:lnTo>
                    <a:pt x="259747" y="677626"/>
                  </a:lnTo>
                  <a:cubicBezTo>
                    <a:pt x="262318" y="666291"/>
                    <a:pt x="261747" y="659052"/>
                    <a:pt x="264699" y="657242"/>
                  </a:cubicBezTo>
                  <a:cubicBezTo>
                    <a:pt x="309848" y="629620"/>
                    <a:pt x="306038" y="591806"/>
                    <a:pt x="294608" y="546943"/>
                  </a:cubicBezTo>
                  <a:cubicBezTo>
                    <a:pt x="285845" y="512843"/>
                    <a:pt x="289369" y="475601"/>
                    <a:pt x="287464" y="439787"/>
                  </a:cubicBezTo>
                  <a:lnTo>
                    <a:pt x="300990" y="432548"/>
                  </a:lnTo>
                  <a:lnTo>
                    <a:pt x="386715" y="530179"/>
                  </a:lnTo>
                  <a:cubicBezTo>
                    <a:pt x="417195" y="510367"/>
                    <a:pt x="439483" y="487126"/>
                    <a:pt x="465773" y="481125"/>
                  </a:cubicBezTo>
                  <a:cubicBezTo>
                    <a:pt x="495109" y="474458"/>
                    <a:pt x="528066" y="484554"/>
                    <a:pt x="559403" y="485221"/>
                  </a:cubicBezTo>
                  <a:cubicBezTo>
                    <a:pt x="579034" y="484726"/>
                    <a:pt x="598627" y="483135"/>
                    <a:pt x="618077" y="480458"/>
                  </a:cubicBezTo>
                  <a:lnTo>
                    <a:pt x="619220" y="464266"/>
                  </a:lnTo>
                  <a:lnTo>
                    <a:pt x="557212" y="438263"/>
                  </a:lnTo>
                  <a:cubicBezTo>
                    <a:pt x="556260" y="439596"/>
                    <a:pt x="557974" y="435500"/>
                    <a:pt x="558927" y="435691"/>
                  </a:cubicBezTo>
                  <a:cubicBezTo>
                    <a:pt x="636270" y="450359"/>
                    <a:pt x="684943" y="383399"/>
                    <a:pt x="751332" y="369016"/>
                  </a:cubicBezTo>
                  <a:cubicBezTo>
                    <a:pt x="777906" y="363206"/>
                    <a:pt x="806863" y="369016"/>
                    <a:pt x="834580" y="368159"/>
                  </a:cubicBezTo>
                  <a:cubicBezTo>
                    <a:pt x="859726" y="367492"/>
                    <a:pt x="884682" y="365206"/>
                    <a:pt x="909733" y="363682"/>
                  </a:cubicBezTo>
                  <a:lnTo>
                    <a:pt x="909733" y="348156"/>
                  </a:lnTo>
                  <a:lnTo>
                    <a:pt x="852583" y="337393"/>
                  </a:lnTo>
                  <a:lnTo>
                    <a:pt x="852107" y="327868"/>
                  </a:lnTo>
                  <a:cubicBezTo>
                    <a:pt x="873538" y="327868"/>
                    <a:pt x="902780" y="318914"/>
                    <a:pt x="914876" y="329487"/>
                  </a:cubicBezTo>
                  <a:cubicBezTo>
                    <a:pt x="958596" y="367587"/>
                    <a:pt x="988981" y="327773"/>
                    <a:pt x="1025080" y="325677"/>
                  </a:cubicBezTo>
                  <a:lnTo>
                    <a:pt x="1026319" y="309294"/>
                  </a:lnTo>
                  <a:lnTo>
                    <a:pt x="950119" y="295102"/>
                  </a:lnTo>
                  <a:lnTo>
                    <a:pt x="1110805" y="255287"/>
                  </a:lnTo>
                  <a:cubicBezTo>
                    <a:pt x="1104709" y="244143"/>
                    <a:pt x="1099185" y="233951"/>
                    <a:pt x="1093565" y="223855"/>
                  </a:cubicBezTo>
                  <a:cubicBezTo>
                    <a:pt x="1062513" y="167562"/>
                    <a:pt x="1082135" y="127462"/>
                    <a:pt x="1145953" y="128129"/>
                  </a:cubicBezTo>
                  <a:cubicBezTo>
                    <a:pt x="1203865" y="128700"/>
                    <a:pt x="1252728" y="116889"/>
                    <a:pt x="1294448" y="73360"/>
                  </a:cubicBezTo>
                  <a:lnTo>
                    <a:pt x="1250632" y="130510"/>
                  </a:lnTo>
                  <a:cubicBezTo>
                    <a:pt x="1357503" y="122033"/>
                    <a:pt x="1417415" y="52786"/>
                    <a:pt x="1489329" y="-173"/>
                  </a:cubicBezTo>
                  <a:cubicBezTo>
                    <a:pt x="1486014" y="9038"/>
                    <a:pt x="1481394" y="17734"/>
                    <a:pt x="1475613" y="25640"/>
                  </a:cubicBezTo>
                  <a:cubicBezTo>
                    <a:pt x="1403414" y="98220"/>
                    <a:pt x="1325022" y="158323"/>
                    <a:pt x="1213961" y="148893"/>
                  </a:cubicBezTo>
                  <a:cubicBezTo>
                    <a:pt x="1206027" y="148369"/>
                    <a:pt x="1198055" y="148560"/>
                    <a:pt x="1190149" y="149465"/>
                  </a:cubicBezTo>
                  <a:cubicBezTo>
                    <a:pt x="1168051" y="151560"/>
                    <a:pt x="1137475" y="152322"/>
                    <a:pt x="1146143" y="183278"/>
                  </a:cubicBezTo>
                  <a:cubicBezTo>
                    <a:pt x="1153382" y="208901"/>
                    <a:pt x="1162241" y="247763"/>
                    <a:pt x="1207484" y="235094"/>
                  </a:cubicBezTo>
                  <a:cubicBezTo>
                    <a:pt x="1201674" y="264431"/>
                    <a:pt x="1215009" y="285196"/>
                    <a:pt x="1243108" y="284624"/>
                  </a:cubicBezTo>
                  <a:cubicBezTo>
                    <a:pt x="1288923" y="283767"/>
                    <a:pt x="1334738" y="275861"/>
                    <a:pt x="1380458" y="270908"/>
                  </a:cubicBezTo>
                  <a:lnTo>
                    <a:pt x="1380458" y="255097"/>
                  </a:lnTo>
                  <a:cubicBezTo>
                    <a:pt x="1362170" y="253001"/>
                    <a:pt x="1341691" y="244810"/>
                    <a:pt x="1325880" y="250239"/>
                  </a:cubicBezTo>
                  <a:cubicBezTo>
                    <a:pt x="1297305" y="259764"/>
                    <a:pt x="1272921" y="262717"/>
                    <a:pt x="1246727" y="243095"/>
                  </a:cubicBezTo>
                  <a:cubicBezTo>
                    <a:pt x="1236916" y="236047"/>
                    <a:pt x="1219771" y="238333"/>
                    <a:pt x="1205960" y="236047"/>
                  </a:cubicBezTo>
                  <a:close/>
                  <a:moveTo>
                    <a:pt x="2797588" y="663624"/>
                  </a:moveTo>
                  <a:cubicBezTo>
                    <a:pt x="2801969" y="599235"/>
                    <a:pt x="2851023" y="599140"/>
                    <a:pt x="2905030" y="596378"/>
                  </a:cubicBezTo>
                  <a:cubicBezTo>
                    <a:pt x="2851499" y="560754"/>
                    <a:pt x="2801874" y="574756"/>
                    <a:pt x="2754439" y="585710"/>
                  </a:cubicBezTo>
                  <a:cubicBezTo>
                    <a:pt x="2746248" y="587519"/>
                    <a:pt x="2735389" y="624667"/>
                    <a:pt x="2741105" y="630572"/>
                  </a:cubicBezTo>
                  <a:cubicBezTo>
                    <a:pt x="2755773" y="645622"/>
                    <a:pt x="2779205" y="652194"/>
                    <a:pt x="2799016" y="662195"/>
                  </a:cubicBezTo>
                  <a:cubicBezTo>
                    <a:pt x="2808541" y="677245"/>
                    <a:pt x="2816447" y="702677"/>
                    <a:pt x="2828830" y="705344"/>
                  </a:cubicBezTo>
                  <a:cubicBezTo>
                    <a:pt x="2877884" y="715821"/>
                    <a:pt x="2928461" y="719060"/>
                    <a:pt x="2989516" y="726299"/>
                  </a:cubicBezTo>
                  <a:cubicBezTo>
                    <a:pt x="2902744" y="650765"/>
                    <a:pt x="2893790" y="648098"/>
                    <a:pt x="2797588" y="663910"/>
                  </a:cubicBezTo>
                  <a:close/>
                  <a:moveTo>
                    <a:pt x="6140863" y="2578149"/>
                  </a:moveTo>
                  <a:cubicBezTo>
                    <a:pt x="6142292" y="2558433"/>
                    <a:pt x="6143816" y="2538620"/>
                    <a:pt x="6145244" y="2518808"/>
                  </a:cubicBezTo>
                  <a:lnTo>
                    <a:pt x="6126861" y="2518046"/>
                  </a:lnTo>
                  <a:cubicBezTo>
                    <a:pt x="6120003" y="2581550"/>
                    <a:pt x="6113174" y="2645300"/>
                    <a:pt x="6106382" y="2709308"/>
                  </a:cubicBezTo>
                  <a:lnTo>
                    <a:pt x="6117717" y="2710451"/>
                  </a:lnTo>
                  <a:cubicBezTo>
                    <a:pt x="6125718" y="2665998"/>
                    <a:pt x="6133690" y="2621393"/>
                    <a:pt x="6141625" y="2576625"/>
                  </a:cubicBezTo>
                  <a:cubicBezTo>
                    <a:pt x="6150007" y="2662350"/>
                    <a:pt x="6105906" y="2758458"/>
                    <a:pt x="6189250" y="2830181"/>
                  </a:cubicBezTo>
                  <a:cubicBezTo>
                    <a:pt x="6198203" y="2744456"/>
                    <a:pt x="6180963" y="2662445"/>
                    <a:pt x="6153817" y="2582531"/>
                  </a:cubicBezTo>
                  <a:cubicBezTo>
                    <a:pt x="6152579" y="2579197"/>
                    <a:pt x="6144863" y="2579197"/>
                    <a:pt x="6140387" y="2577959"/>
                  </a:cubicBezTo>
                  <a:close/>
                  <a:moveTo>
                    <a:pt x="6624828" y="3526363"/>
                  </a:moveTo>
                  <a:cubicBezTo>
                    <a:pt x="6638735" y="3538745"/>
                    <a:pt x="6655118" y="3549223"/>
                    <a:pt x="6665976" y="3563796"/>
                  </a:cubicBezTo>
                  <a:cubicBezTo>
                    <a:pt x="6731984" y="3651712"/>
                    <a:pt x="6817424" y="3717625"/>
                    <a:pt x="6911150" y="3771346"/>
                  </a:cubicBezTo>
                  <a:cubicBezTo>
                    <a:pt x="6965728" y="3802683"/>
                    <a:pt x="7028402" y="3819924"/>
                    <a:pt x="7087457" y="3843545"/>
                  </a:cubicBezTo>
                  <a:cubicBezTo>
                    <a:pt x="7089267" y="3838974"/>
                    <a:pt x="7091172" y="3834020"/>
                    <a:pt x="7093077" y="3829829"/>
                  </a:cubicBezTo>
                  <a:lnTo>
                    <a:pt x="6999161" y="3781538"/>
                  </a:lnTo>
                  <a:cubicBezTo>
                    <a:pt x="7046786" y="3791063"/>
                    <a:pt x="7088886" y="3811065"/>
                    <a:pt x="7132511" y="3827639"/>
                  </a:cubicBezTo>
                  <a:cubicBezTo>
                    <a:pt x="7174325" y="3843355"/>
                    <a:pt x="7217474" y="3855547"/>
                    <a:pt x="7260050" y="3869263"/>
                  </a:cubicBezTo>
                  <a:lnTo>
                    <a:pt x="7267480" y="3854404"/>
                  </a:lnTo>
                  <a:cubicBezTo>
                    <a:pt x="7141274" y="3827353"/>
                    <a:pt x="7046405" y="3764488"/>
                    <a:pt x="6995351" y="3642187"/>
                  </a:cubicBezTo>
                  <a:cubicBezTo>
                    <a:pt x="6979253" y="3604087"/>
                    <a:pt x="6943820" y="3576941"/>
                    <a:pt x="6937629" y="3527887"/>
                  </a:cubicBezTo>
                  <a:cubicBezTo>
                    <a:pt x="6930581" y="3472452"/>
                    <a:pt x="6898862" y="3420636"/>
                    <a:pt x="6886861" y="3365295"/>
                  </a:cubicBezTo>
                  <a:cubicBezTo>
                    <a:pt x="6877336" y="3319290"/>
                    <a:pt x="6851714" y="3298620"/>
                    <a:pt x="6812566" y="3276713"/>
                  </a:cubicBezTo>
                  <a:cubicBezTo>
                    <a:pt x="6725984" y="3229088"/>
                    <a:pt x="6643688" y="3173462"/>
                    <a:pt x="6559582" y="3121169"/>
                  </a:cubicBezTo>
                  <a:lnTo>
                    <a:pt x="6819995" y="3262140"/>
                  </a:lnTo>
                  <a:lnTo>
                    <a:pt x="6819995" y="3233565"/>
                  </a:lnTo>
                  <a:lnTo>
                    <a:pt x="6866477" y="3238136"/>
                  </a:lnTo>
                  <a:lnTo>
                    <a:pt x="6923627" y="3292905"/>
                  </a:lnTo>
                  <a:cubicBezTo>
                    <a:pt x="6929533" y="3268045"/>
                    <a:pt x="6932390" y="3255663"/>
                    <a:pt x="6937153" y="3235755"/>
                  </a:cubicBezTo>
                  <a:lnTo>
                    <a:pt x="6965061" y="3287666"/>
                  </a:lnTo>
                  <a:cubicBezTo>
                    <a:pt x="6977920" y="3233565"/>
                    <a:pt x="6966395" y="3202799"/>
                    <a:pt x="6912959" y="3198989"/>
                  </a:cubicBezTo>
                  <a:cubicBezTo>
                    <a:pt x="6900558" y="3196826"/>
                    <a:pt x="6888423" y="3193350"/>
                    <a:pt x="6876764" y="3188607"/>
                  </a:cubicBezTo>
                  <a:cubicBezTo>
                    <a:pt x="6761607" y="3153840"/>
                    <a:pt x="6637782" y="3146696"/>
                    <a:pt x="6532817" y="3079450"/>
                  </a:cubicBezTo>
                  <a:cubicBezTo>
                    <a:pt x="6530435" y="3077926"/>
                    <a:pt x="6525292" y="3080783"/>
                    <a:pt x="6516434" y="3082593"/>
                  </a:cubicBezTo>
                  <a:lnTo>
                    <a:pt x="6561296" y="3122312"/>
                  </a:lnTo>
                  <a:lnTo>
                    <a:pt x="6468332" y="3059162"/>
                  </a:lnTo>
                  <a:cubicBezTo>
                    <a:pt x="6538627" y="3265949"/>
                    <a:pt x="6625876" y="3453116"/>
                    <a:pt x="6761607" y="3615708"/>
                  </a:cubicBezTo>
                  <a:cubicBezTo>
                    <a:pt x="6756616" y="3615888"/>
                    <a:pt x="6751730" y="3614231"/>
                    <a:pt x="6747891" y="3611040"/>
                  </a:cubicBezTo>
                  <a:cubicBezTo>
                    <a:pt x="6610198" y="3464850"/>
                    <a:pt x="6513614" y="3284828"/>
                    <a:pt x="6467951" y="3089261"/>
                  </a:cubicBezTo>
                  <a:cubicBezTo>
                    <a:pt x="6457093" y="3044112"/>
                    <a:pt x="6397752" y="2992487"/>
                    <a:pt x="6346984" y="2990486"/>
                  </a:cubicBezTo>
                  <a:cubicBezTo>
                    <a:pt x="6375559" y="3218134"/>
                    <a:pt x="6434900" y="3435113"/>
                    <a:pt x="6579108" y="3619136"/>
                  </a:cubicBezTo>
                  <a:cubicBezTo>
                    <a:pt x="6726079" y="3806970"/>
                    <a:pt x="6932962" y="3888980"/>
                    <a:pt x="7157657" y="3937843"/>
                  </a:cubicBezTo>
                  <a:cubicBezTo>
                    <a:pt x="6933248" y="3860500"/>
                    <a:pt x="6765703" y="3710767"/>
                    <a:pt x="6625971" y="3524839"/>
                  </a:cubicBezTo>
                  <a:close/>
                  <a:moveTo>
                    <a:pt x="1688973" y="2002649"/>
                  </a:moveTo>
                  <a:cubicBezTo>
                    <a:pt x="1697069" y="1983599"/>
                    <a:pt x="1702880" y="1972454"/>
                    <a:pt x="1706689" y="1960834"/>
                  </a:cubicBezTo>
                  <a:cubicBezTo>
                    <a:pt x="1731740" y="1883967"/>
                    <a:pt x="1753553" y="1805862"/>
                    <a:pt x="1782889" y="1730424"/>
                  </a:cubicBezTo>
                  <a:cubicBezTo>
                    <a:pt x="1799844" y="1686419"/>
                    <a:pt x="1789938" y="1657272"/>
                    <a:pt x="1759267" y="1624697"/>
                  </a:cubicBezTo>
                  <a:cubicBezTo>
                    <a:pt x="1642015" y="1499919"/>
                    <a:pt x="1491901" y="1434197"/>
                    <a:pt x="1333024" y="1384952"/>
                  </a:cubicBezTo>
                  <a:cubicBezTo>
                    <a:pt x="1296257" y="1373523"/>
                    <a:pt x="1256062" y="1373713"/>
                    <a:pt x="1215676" y="1368284"/>
                  </a:cubicBezTo>
                  <a:cubicBezTo>
                    <a:pt x="1208437" y="1404002"/>
                    <a:pt x="1204817" y="1434197"/>
                    <a:pt x="1196054" y="1462676"/>
                  </a:cubicBezTo>
                  <a:cubicBezTo>
                    <a:pt x="1182243" y="1507730"/>
                    <a:pt x="1174242" y="1558879"/>
                    <a:pt x="1146810" y="1594312"/>
                  </a:cubicBezTo>
                  <a:cubicBezTo>
                    <a:pt x="1114425" y="1636222"/>
                    <a:pt x="1118235" y="1669940"/>
                    <a:pt x="1135856" y="1713089"/>
                  </a:cubicBezTo>
                  <a:cubicBezTo>
                    <a:pt x="1207580" y="1687466"/>
                    <a:pt x="1259681" y="1710612"/>
                    <a:pt x="1300543" y="1771191"/>
                  </a:cubicBezTo>
                  <a:cubicBezTo>
                    <a:pt x="1310068" y="1785193"/>
                    <a:pt x="1330452" y="1794432"/>
                    <a:pt x="1348168" y="1799766"/>
                  </a:cubicBezTo>
                  <a:cubicBezTo>
                    <a:pt x="1474374" y="1839771"/>
                    <a:pt x="1591151" y="1897016"/>
                    <a:pt x="1688973" y="2002649"/>
                  </a:cubicBezTo>
                  <a:close/>
                  <a:moveTo>
                    <a:pt x="573310" y="3296144"/>
                  </a:moveTo>
                  <a:cubicBezTo>
                    <a:pt x="629317" y="3244899"/>
                    <a:pt x="662654" y="3122312"/>
                    <a:pt x="671512" y="3036016"/>
                  </a:cubicBezTo>
                  <a:cubicBezTo>
                    <a:pt x="679037" y="2962388"/>
                    <a:pt x="615887" y="2921716"/>
                    <a:pt x="611029" y="2857994"/>
                  </a:cubicBezTo>
                  <a:cubicBezTo>
                    <a:pt x="603761" y="2853098"/>
                    <a:pt x="594893" y="2851193"/>
                    <a:pt x="586263" y="2852660"/>
                  </a:cubicBezTo>
                  <a:cubicBezTo>
                    <a:pt x="552069" y="2864280"/>
                    <a:pt x="534638" y="2845516"/>
                    <a:pt x="523303" y="2818656"/>
                  </a:cubicBezTo>
                  <a:cubicBezTo>
                    <a:pt x="506349" y="2778460"/>
                    <a:pt x="491680" y="2737312"/>
                    <a:pt x="474155" y="2691592"/>
                  </a:cubicBezTo>
                  <a:cubicBezTo>
                    <a:pt x="554164" y="2679591"/>
                    <a:pt x="576643" y="2627298"/>
                    <a:pt x="594074" y="2563004"/>
                  </a:cubicBezTo>
                  <a:cubicBezTo>
                    <a:pt x="607695" y="2512522"/>
                    <a:pt x="638270" y="2466707"/>
                    <a:pt x="664273" y="2412795"/>
                  </a:cubicBezTo>
                  <a:lnTo>
                    <a:pt x="613410" y="2339929"/>
                  </a:lnTo>
                  <a:cubicBezTo>
                    <a:pt x="594360" y="2391364"/>
                    <a:pt x="579215" y="2432036"/>
                    <a:pt x="564071" y="2472612"/>
                  </a:cubicBezTo>
                  <a:cubicBezTo>
                    <a:pt x="560070" y="2445752"/>
                    <a:pt x="559689" y="2415938"/>
                    <a:pt x="573596" y="2395650"/>
                  </a:cubicBezTo>
                  <a:cubicBezTo>
                    <a:pt x="611029" y="2339929"/>
                    <a:pt x="579406" y="2299067"/>
                    <a:pt x="556641" y="2256014"/>
                  </a:cubicBezTo>
                  <a:cubicBezTo>
                    <a:pt x="535019" y="2287637"/>
                    <a:pt x="515969" y="2318212"/>
                    <a:pt x="494252" y="2346882"/>
                  </a:cubicBezTo>
                  <a:cubicBezTo>
                    <a:pt x="446627" y="2410033"/>
                    <a:pt x="395954" y="2471183"/>
                    <a:pt x="349091" y="2534906"/>
                  </a:cubicBezTo>
                  <a:cubicBezTo>
                    <a:pt x="321183" y="2573006"/>
                    <a:pt x="304704" y="2616916"/>
                    <a:pt x="319849" y="2664732"/>
                  </a:cubicBezTo>
                  <a:cubicBezTo>
                    <a:pt x="332670" y="2704574"/>
                    <a:pt x="347738" y="2743656"/>
                    <a:pt x="364998" y="2781794"/>
                  </a:cubicBezTo>
                  <a:cubicBezTo>
                    <a:pt x="392325" y="2841420"/>
                    <a:pt x="399031" y="2908438"/>
                    <a:pt x="384048" y="2972294"/>
                  </a:cubicBezTo>
                  <a:cubicBezTo>
                    <a:pt x="382143" y="2980866"/>
                    <a:pt x="378333" y="2992391"/>
                    <a:pt x="382047" y="2998297"/>
                  </a:cubicBezTo>
                  <a:cubicBezTo>
                    <a:pt x="444722" y="3097452"/>
                    <a:pt x="508920" y="3196226"/>
                    <a:pt x="573405" y="3296144"/>
                  </a:cubicBezTo>
                  <a:close/>
                  <a:moveTo>
                    <a:pt x="1059085" y="2019222"/>
                  </a:moveTo>
                  <a:cubicBezTo>
                    <a:pt x="1108805" y="1949975"/>
                    <a:pt x="1125093" y="1760809"/>
                    <a:pt x="1088898" y="1671560"/>
                  </a:cubicBezTo>
                  <a:cubicBezTo>
                    <a:pt x="1021080" y="1726328"/>
                    <a:pt x="1006221" y="1898445"/>
                    <a:pt x="1058989" y="2019222"/>
                  </a:cubicBezTo>
                  <a:close/>
                  <a:moveTo>
                    <a:pt x="222790" y="969472"/>
                  </a:moveTo>
                  <a:cubicBezTo>
                    <a:pt x="203540" y="1039414"/>
                    <a:pt x="217599" y="1114328"/>
                    <a:pt x="260890" y="1172545"/>
                  </a:cubicBezTo>
                  <a:cubicBezTo>
                    <a:pt x="319659" y="1254269"/>
                    <a:pt x="410813" y="1233600"/>
                    <a:pt x="496347" y="1235410"/>
                  </a:cubicBezTo>
                  <a:cubicBezTo>
                    <a:pt x="352711" y="1199215"/>
                    <a:pt x="267271" y="1106632"/>
                    <a:pt x="222790" y="969472"/>
                  </a:cubicBezTo>
                  <a:close/>
                  <a:moveTo>
                    <a:pt x="216694" y="775638"/>
                  </a:moveTo>
                  <a:cubicBezTo>
                    <a:pt x="203454" y="798879"/>
                    <a:pt x="189357" y="813262"/>
                    <a:pt x="187262" y="829168"/>
                  </a:cubicBezTo>
                  <a:cubicBezTo>
                    <a:pt x="176212" y="913560"/>
                    <a:pt x="168212" y="998428"/>
                    <a:pt x="158687" y="1083010"/>
                  </a:cubicBezTo>
                  <a:cubicBezTo>
                    <a:pt x="150399" y="1157781"/>
                    <a:pt x="190976" y="1206835"/>
                    <a:pt x="247554" y="1244268"/>
                  </a:cubicBezTo>
                  <a:cubicBezTo>
                    <a:pt x="308895" y="1284368"/>
                    <a:pt x="377762" y="1286083"/>
                    <a:pt x="447579" y="1272843"/>
                  </a:cubicBezTo>
                  <a:cubicBezTo>
                    <a:pt x="429672" y="1266566"/>
                    <a:pt x="411108" y="1262375"/>
                    <a:pt x="392239" y="1260365"/>
                  </a:cubicBezTo>
                  <a:cubicBezTo>
                    <a:pt x="239172" y="1237029"/>
                    <a:pt x="177831" y="1168925"/>
                    <a:pt x="180784" y="1005381"/>
                  </a:cubicBezTo>
                  <a:cubicBezTo>
                    <a:pt x="182213" y="933182"/>
                    <a:pt x="203073" y="861363"/>
                    <a:pt x="216694" y="775543"/>
                  </a:cubicBezTo>
                  <a:close/>
                  <a:moveTo>
                    <a:pt x="6908673" y="3318337"/>
                  </a:moveTo>
                  <a:lnTo>
                    <a:pt x="6896005" y="3328624"/>
                  </a:lnTo>
                  <a:cubicBezTo>
                    <a:pt x="6934105" y="3461974"/>
                    <a:pt x="6958679" y="3601705"/>
                    <a:pt x="7087743" y="3700099"/>
                  </a:cubicBezTo>
                  <a:cubicBezTo>
                    <a:pt x="7087743" y="3685335"/>
                    <a:pt x="7089458" y="3679715"/>
                    <a:pt x="7087743" y="3676953"/>
                  </a:cubicBezTo>
                  <a:cubicBezTo>
                    <a:pt x="7017353" y="3581703"/>
                    <a:pt x="6984302" y="3471594"/>
                    <a:pt x="6950012" y="3361009"/>
                  </a:cubicBezTo>
                  <a:cubicBezTo>
                    <a:pt x="6944678" y="3343864"/>
                    <a:pt x="6922961" y="3332339"/>
                    <a:pt x="6908673" y="3318337"/>
                  </a:cubicBezTo>
                  <a:close/>
                  <a:moveTo>
                    <a:pt x="3199257" y="1104917"/>
                  </a:moveTo>
                  <a:cubicBezTo>
                    <a:pt x="3143345" y="1057292"/>
                    <a:pt x="3081814" y="1016811"/>
                    <a:pt x="3036189" y="962709"/>
                  </a:cubicBezTo>
                  <a:cubicBezTo>
                    <a:pt x="2990564" y="908607"/>
                    <a:pt x="2961799" y="842123"/>
                    <a:pt x="2920270" y="772209"/>
                  </a:cubicBezTo>
                  <a:cubicBezTo>
                    <a:pt x="2887123" y="882985"/>
                    <a:pt x="3057525" y="1075009"/>
                    <a:pt x="3199257" y="1104917"/>
                  </a:cubicBezTo>
                  <a:close/>
                  <a:moveTo>
                    <a:pt x="76104" y="614094"/>
                  </a:moveTo>
                  <a:lnTo>
                    <a:pt x="62865" y="623619"/>
                  </a:lnTo>
                  <a:lnTo>
                    <a:pt x="135826" y="831645"/>
                  </a:lnTo>
                  <a:lnTo>
                    <a:pt x="154876" y="832979"/>
                  </a:lnTo>
                  <a:cubicBezTo>
                    <a:pt x="162972" y="799260"/>
                    <a:pt x="187262" y="757541"/>
                    <a:pt x="175545" y="733538"/>
                  </a:cubicBezTo>
                  <a:cubicBezTo>
                    <a:pt x="153543" y="688294"/>
                    <a:pt x="110490" y="653337"/>
                    <a:pt x="76104" y="614094"/>
                  </a:cubicBezTo>
                  <a:close/>
                  <a:moveTo>
                    <a:pt x="657129" y="2332500"/>
                  </a:moveTo>
                  <a:cubicBezTo>
                    <a:pt x="695229" y="2428416"/>
                    <a:pt x="737330" y="2454991"/>
                    <a:pt x="817531" y="2433655"/>
                  </a:cubicBezTo>
                  <a:cubicBezTo>
                    <a:pt x="794357" y="2366618"/>
                    <a:pt x="727805" y="2324594"/>
                    <a:pt x="657320" y="2332500"/>
                  </a:cubicBezTo>
                  <a:close/>
                  <a:moveTo>
                    <a:pt x="2626614" y="543228"/>
                  </a:moveTo>
                  <a:cubicBezTo>
                    <a:pt x="2620518" y="532465"/>
                    <a:pt x="2618137" y="521321"/>
                    <a:pt x="2611469" y="517701"/>
                  </a:cubicBezTo>
                  <a:cubicBezTo>
                    <a:pt x="2567368" y="493031"/>
                    <a:pt x="2571178" y="457694"/>
                    <a:pt x="2591086" y="421689"/>
                  </a:cubicBezTo>
                  <a:cubicBezTo>
                    <a:pt x="2610869" y="382598"/>
                    <a:pt x="2650103" y="357148"/>
                    <a:pt x="2693860" y="355014"/>
                  </a:cubicBezTo>
                  <a:cubicBezTo>
                    <a:pt x="2726627" y="353014"/>
                    <a:pt x="2759678" y="355014"/>
                    <a:pt x="2804636" y="355014"/>
                  </a:cubicBezTo>
                  <a:cubicBezTo>
                    <a:pt x="2735199" y="324820"/>
                    <a:pt x="2677763" y="323486"/>
                    <a:pt x="2620328" y="351299"/>
                  </a:cubicBezTo>
                  <a:cubicBezTo>
                    <a:pt x="2579274" y="371207"/>
                    <a:pt x="2546032" y="426547"/>
                    <a:pt x="2549652" y="466266"/>
                  </a:cubicBezTo>
                  <a:cubicBezTo>
                    <a:pt x="2553938" y="510938"/>
                    <a:pt x="2576608" y="537132"/>
                    <a:pt x="2626805" y="543228"/>
                  </a:cubicBezTo>
                  <a:close/>
                  <a:moveTo>
                    <a:pt x="6002941" y="2568910"/>
                  </a:moveTo>
                  <a:lnTo>
                    <a:pt x="6014657" y="2574149"/>
                  </a:lnTo>
                  <a:lnTo>
                    <a:pt x="6111526" y="2398793"/>
                  </a:lnTo>
                  <a:cubicBezTo>
                    <a:pt x="6116098" y="2431178"/>
                    <a:pt x="6119813" y="2456991"/>
                    <a:pt x="6124194" y="2487757"/>
                  </a:cubicBezTo>
                  <a:cubicBezTo>
                    <a:pt x="6154960" y="2422892"/>
                    <a:pt x="6122765" y="2345453"/>
                    <a:pt x="6067711" y="2320688"/>
                  </a:cubicBezTo>
                  <a:cubicBezTo>
                    <a:pt x="6063710" y="2360217"/>
                    <a:pt x="6064282" y="2404127"/>
                    <a:pt x="6053519" y="2445085"/>
                  </a:cubicBezTo>
                  <a:cubicBezTo>
                    <a:pt x="6042565" y="2487852"/>
                    <a:pt x="6020467" y="2527762"/>
                    <a:pt x="6003131" y="2568910"/>
                  </a:cubicBezTo>
                  <a:close/>
                  <a:moveTo>
                    <a:pt x="3130581" y="886414"/>
                  </a:moveTo>
                  <a:cubicBezTo>
                    <a:pt x="3100292" y="816119"/>
                    <a:pt x="3072765" y="741824"/>
                    <a:pt x="2976658" y="740300"/>
                  </a:cubicBezTo>
                  <a:cubicBezTo>
                    <a:pt x="2994374" y="828121"/>
                    <a:pt x="3076003" y="842408"/>
                    <a:pt x="3130581" y="886414"/>
                  </a:cubicBezTo>
                  <a:close/>
                  <a:moveTo>
                    <a:pt x="6244685" y="3319766"/>
                  </a:moveTo>
                  <a:cubicBezTo>
                    <a:pt x="6236018" y="3226135"/>
                    <a:pt x="6228398" y="3146316"/>
                    <a:pt x="6221635" y="3066306"/>
                  </a:cubicBezTo>
                  <a:cubicBezTo>
                    <a:pt x="6220968" y="3058495"/>
                    <a:pt x="6214682" y="3041636"/>
                    <a:pt x="6235446" y="3049541"/>
                  </a:cubicBezTo>
                  <a:cubicBezTo>
                    <a:pt x="6233989" y="3005850"/>
                    <a:pt x="6232589" y="2962102"/>
                    <a:pt x="6231255" y="2918287"/>
                  </a:cubicBezTo>
                  <a:lnTo>
                    <a:pt x="6217158" y="2918858"/>
                  </a:lnTo>
                  <a:cubicBezTo>
                    <a:pt x="6192012" y="3050303"/>
                    <a:pt x="6181630" y="3180986"/>
                    <a:pt x="6244685" y="3319766"/>
                  </a:cubicBezTo>
                  <a:close/>
                  <a:moveTo>
                    <a:pt x="311563" y="1077390"/>
                  </a:moveTo>
                  <a:cubicBezTo>
                    <a:pt x="357949" y="1170449"/>
                    <a:pt x="545973" y="1252936"/>
                    <a:pt x="637127" y="1222932"/>
                  </a:cubicBezTo>
                  <a:cubicBezTo>
                    <a:pt x="516540" y="1207902"/>
                    <a:pt x="403174" y="1157229"/>
                    <a:pt x="311563" y="1077390"/>
                  </a:cubicBezTo>
                  <a:close/>
                  <a:moveTo>
                    <a:pt x="3465671" y="1271605"/>
                  </a:moveTo>
                  <a:lnTo>
                    <a:pt x="3456146" y="1284559"/>
                  </a:lnTo>
                  <a:lnTo>
                    <a:pt x="3724751" y="1457819"/>
                  </a:lnTo>
                  <a:lnTo>
                    <a:pt x="3732467" y="1445722"/>
                  </a:lnTo>
                  <a:cubicBezTo>
                    <a:pt x="3660648" y="1362092"/>
                    <a:pt x="3558350" y="1323897"/>
                    <a:pt x="3465671" y="1271605"/>
                  </a:cubicBezTo>
                  <a:close/>
                  <a:moveTo>
                    <a:pt x="3726275" y="1398764"/>
                  </a:moveTo>
                  <a:cubicBezTo>
                    <a:pt x="3646275" y="1311239"/>
                    <a:pt x="3546272" y="1244373"/>
                    <a:pt x="3434810" y="1203882"/>
                  </a:cubicBezTo>
                  <a:lnTo>
                    <a:pt x="3427952" y="1214645"/>
                  </a:lnTo>
                  <a:close/>
                  <a:moveTo>
                    <a:pt x="3034189" y="886604"/>
                  </a:moveTo>
                  <a:cubicBezTo>
                    <a:pt x="3081814" y="977663"/>
                    <a:pt x="3160585" y="1031860"/>
                    <a:pt x="3242786" y="1082153"/>
                  </a:cubicBezTo>
                  <a:lnTo>
                    <a:pt x="3251359" y="1072151"/>
                  </a:lnTo>
                  <a:close/>
                  <a:moveTo>
                    <a:pt x="2215039" y="361586"/>
                  </a:moveTo>
                  <a:lnTo>
                    <a:pt x="2392585" y="430262"/>
                  </a:lnTo>
                  <a:lnTo>
                    <a:pt x="2400776" y="415498"/>
                  </a:lnTo>
                  <a:cubicBezTo>
                    <a:pt x="2388774" y="407497"/>
                    <a:pt x="2376773" y="399305"/>
                    <a:pt x="2364581" y="391685"/>
                  </a:cubicBezTo>
                  <a:cubicBezTo>
                    <a:pt x="2352389" y="384065"/>
                    <a:pt x="2338007" y="380255"/>
                    <a:pt x="2330101" y="370349"/>
                  </a:cubicBezTo>
                  <a:cubicBezTo>
                    <a:pt x="2293810" y="324915"/>
                    <a:pt x="2285809" y="323105"/>
                    <a:pt x="2215325" y="361586"/>
                  </a:cubicBezTo>
                  <a:close/>
                  <a:moveTo>
                    <a:pt x="6214205" y="1841105"/>
                  </a:moveTo>
                  <a:cubicBezTo>
                    <a:pt x="6303836" y="1817197"/>
                    <a:pt x="6398609" y="1712612"/>
                    <a:pt x="6393561" y="1644890"/>
                  </a:cubicBezTo>
                  <a:cubicBezTo>
                    <a:pt x="6334982" y="1709183"/>
                    <a:pt x="6272022" y="1778049"/>
                    <a:pt x="6214491" y="1841105"/>
                  </a:cubicBezTo>
                  <a:close/>
                  <a:moveTo>
                    <a:pt x="2607659" y="495127"/>
                  </a:moveTo>
                  <a:lnTo>
                    <a:pt x="2708148" y="385208"/>
                  </a:lnTo>
                  <a:cubicBezTo>
                    <a:pt x="2626233" y="382541"/>
                    <a:pt x="2589276" y="418355"/>
                    <a:pt x="2607659" y="495127"/>
                  </a:cubicBezTo>
                  <a:close/>
                  <a:moveTo>
                    <a:pt x="1790128" y="179373"/>
                  </a:moveTo>
                  <a:lnTo>
                    <a:pt x="1774507" y="169848"/>
                  </a:lnTo>
                  <a:cubicBezTo>
                    <a:pt x="1762792" y="183564"/>
                    <a:pt x="1745361" y="195470"/>
                    <a:pt x="1740503" y="211282"/>
                  </a:cubicBezTo>
                  <a:cubicBezTo>
                    <a:pt x="1723168" y="267479"/>
                    <a:pt x="1742408" y="326630"/>
                    <a:pt x="1793176" y="353204"/>
                  </a:cubicBezTo>
                  <a:cubicBezTo>
                    <a:pt x="1759744" y="290244"/>
                    <a:pt x="1758125" y="234428"/>
                    <a:pt x="1790128" y="179373"/>
                  </a:cubicBezTo>
                  <a:close/>
                  <a:moveTo>
                    <a:pt x="138017" y="954041"/>
                  </a:moveTo>
                  <a:lnTo>
                    <a:pt x="126873" y="954041"/>
                  </a:lnTo>
                  <a:cubicBezTo>
                    <a:pt x="124587" y="973949"/>
                    <a:pt x="121634" y="993760"/>
                    <a:pt x="120301" y="1013668"/>
                  </a:cubicBezTo>
                  <a:cubicBezTo>
                    <a:pt x="117634" y="1052911"/>
                    <a:pt x="120301" y="1093106"/>
                    <a:pt x="112776" y="1131302"/>
                  </a:cubicBezTo>
                  <a:cubicBezTo>
                    <a:pt x="102680" y="1182737"/>
                    <a:pt x="113348" y="1213026"/>
                    <a:pt x="173164" y="1246649"/>
                  </a:cubicBezTo>
                  <a:cubicBezTo>
                    <a:pt x="162658" y="1229971"/>
                    <a:pt x="153114" y="1212702"/>
                    <a:pt x="144589" y="1194929"/>
                  </a:cubicBezTo>
                  <a:cubicBezTo>
                    <a:pt x="136474" y="1178250"/>
                    <a:pt x="131588" y="1160181"/>
                    <a:pt x="130206" y="1141684"/>
                  </a:cubicBezTo>
                  <a:cubicBezTo>
                    <a:pt x="130873" y="1079009"/>
                    <a:pt x="135064" y="1016525"/>
                    <a:pt x="138017" y="954041"/>
                  </a:cubicBezTo>
                  <a:close/>
                  <a:moveTo>
                    <a:pt x="427482" y="578090"/>
                  </a:moveTo>
                  <a:lnTo>
                    <a:pt x="442436" y="584471"/>
                  </a:lnTo>
                  <a:lnTo>
                    <a:pt x="516540" y="525321"/>
                  </a:lnTo>
                  <a:cubicBezTo>
                    <a:pt x="490823" y="490841"/>
                    <a:pt x="459390" y="491507"/>
                    <a:pt x="439197" y="512177"/>
                  </a:cubicBezTo>
                  <a:cubicBezTo>
                    <a:pt x="426339" y="525226"/>
                    <a:pt x="430815" y="555515"/>
                    <a:pt x="427482" y="578090"/>
                  </a:cubicBezTo>
                  <a:close/>
                  <a:moveTo>
                    <a:pt x="1178814" y="274242"/>
                  </a:moveTo>
                  <a:lnTo>
                    <a:pt x="1119950" y="142702"/>
                  </a:lnTo>
                  <a:cubicBezTo>
                    <a:pt x="1113377" y="154322"/>
                    <a:pt x="1097661" y="169181"/>
                    <a:pt x="1098899" y="182421"/>
                  </a:cubicBezTo>
                  <a:cubicBezTo>
                    <a:pt x="1103185" y="229665"/>
                    <a:pt x="1136523" y="255097"/>
                    <a:pt x="1178814" y="274147"/>
                  </a:cubicBezTo>
                  <a:close/>
                  <a:moveTo>
                    <a:pt x="2736723" y="421403"/>
                  </a:moveTo>
                  <a:cubicBezTo>
                    <a:pt x="2659380" y="427023"/>
                    <a:pt x="2630138" y="492650"/>
                    <a:pt x="2670048" y="573041"/>
                  </a:cubicBezTo>
                  <a:cubicBezTo>
                    <a:pt x="2642616" y="501509"/>
                    <a:pt x="2699385" y="467219"/>
                    <a:pt x="2736723" y="421403"/>
                  </a:cubicBezTo>
                  <a:close/>
                  <a:moveTo>
                    <a:pt x="6220206" y="2873519"/>
                  </a:moveTo>
                  <a:cubicBezTo>
                    <a:pt x="6260878" y="2834086"/>
                    <a:pt x="6254401" y="2802368"/>
                    <a:pt x="6207443" y="2756076"/>
                  </a:cubicBezTo>
                  <a:cubicBezTo>
                    <a:pt x="6212015" y="2798272"/>
                    <a:pt x="6216110" y="2836372"/>
                    <a:pt x="6220206" y="2873519"/>
                  </a:cubicBezTo>
                  <a:close/>
                  <a:moveTo>
                    <a:pt x="2880169" y="736776"/>
                  </a:moveTo>
                  <a:cubicBezTo>
                    <a:pt x="2833592" y="755826"/>
                    <a:pt x="2827591" y="797260"/>
                    <a:pt x="2863405" y="868221"/>
                  </a:cubicBezTo>
                  <a:cubicBezTo>
                    <a:pt x="2869311" y="821644"/>
                    <a:pt x="2874455" y="781258"/>
                    <a:pt x="2880169" y="736776"/>
                  </a:cubicBezTo>
                  <a:close/>
                  <a:moveTo>
                    <a:pt x="258889" y="785830"/>
                  </a:moveTo>
                  <a:cubicBezTo>
                    <a:pt x="225171" y="832026"/>
                    <a:pt x="214598" y="881080"/>
                    <a:pt x="237458" y="939277"/>
                  </a:cubicBezTo>
                  <a:close/>
                  <a:moveTo>
                    <a:pt x="2021014" y="319105"/>
                  </a:moveTo>
                  <a:lnTo>
                    <a:pt x="2033016" y="305865"/>
                  </a:lnTo>
                  <a:cubicBezTo>
                    <a:pt x="2029111" y="264146"/>
                    <a:pt x="2008251" y="245953"/>
                    <a:pt x="1949767" y="258240"/>
                  </a:cubicBezTo>
                  <a:close/>
                  <a:moveTo>
                    <a:pt x="2532412" y="498365"/>
                  </a:moveTo>
                  <a:cubicBezTo>
                    <a:pt x="2500408" y="441215"/>
                    <a:pt x="2460117" y="421118"/>
                    <a:pt x="2421255" y="442454"/>
                  </a:cubicBezTo>
                  <a:close/>
                  <a:moveTo>
                    <a:pt x="2961513" y="656385"/>
                  </a:moveTo>
                  <a:cubicBezTo>
                    <a:pt x="2912173" y="613237"/>
                    <a:pt x="2869121" y="605426"/>
                    <a:pt x="2829401" y="630096"/>
                  </a:cubicBezTo>
                  <a:close/>
                  <a:moveTo>
                    <a:pt x="7120128" y="3667714"/>
                  </a:moveTo>
                  <a:lnTo>
                    <a:pt x="7136035" y="3654379"/>
                  </a:lnTo>
                  <a:lnTo>
                    <a:pt x="7053739" y="3553890"/>
                  </a:lnTo>
                  <a:lnTo>
                    <a:pt x="7039928" y="3564844"/>
                  </a:lnTo>
                  <a:close/>
                  <a:moveTo>
                    <a:pt x="1820989" y="276814"/>
                  </a:moveTo>
                  <a:lnTo>
                    <a:pt x="1908239" y="291482"/>
                  </a:lnTo>
                  <a:lnTo>
                    <a:pt x="1875473" y="2272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A390E57F-A546-455F-B95A-B53636354B56}"/>
                </a:ext>
              </a:extLst>
            </p:cNvPr>
            <p:cNvSpPr/>
            <p:nvPr/>
          </p:nvSpPr>
          <p:spPr>
            <a:xfrm>
              <a:off x="3399853" y="2822161"/>
              <a:ext cx="4653438" cy="3175729"/>
            </a:xfrm>
            <a:custGeom>
              <a:avLst/>
              <a:gdLst>
                <a:gd name="connsiteX0" fmla="*/ 4317302 w 4653438"/>
                <a:gd name="connsiteY0" fmla="*/ 2660445 h 3175729"/>
                <a:gd name="connsiteX1" fmla="*/ 4295585 w 4653438"/>
                <a:gd name="connsiteY1" fmla="*/ 2639586 h 3175729"/>
                <a:gd name="connsiteX2" fmla="*/ 4217765 w 4653438"/>
                <a:gd name="connsiteY2" fmla="*/ 2668161 h 3175729"/>
                <a:gd name="connsiteX3" fmla="*/ 4106418 w 4653438"/>
                <a:gd name="connsiteY3" fmla="*/ 2511284 h 3175729"/>
                <a:gd name="connsiteX4" fmla="*/ 4152043 w 4653438"/>
                <a:gd name="connsiteY4" fmla="*/ 2270396 h 3175729"/>
                <a:gd name="connsiteX5" fmla="*/ 4105180 w 4653438"/>
                <a:gd name="connsiteY5" fmla="*/ 1765571 h 3175729"/>
                <a:gd name="connsiteX6" fmla="*/ 4105180 w 4653438"/>
                <a:gd name="connsiteY6" fmla="*/ 1573642 h 3175729"/>
                <a:gd name="connsiteX7" fmla="*/ 4055554 w 4653438"/>
                <a:gd name="connsiteY7" fmla="*/ 1634603 h 3175729"/>
                <a:gd name="connsiteX8" fmla="*/ 4072033 w 4653438"/>
                <a:gd name="connsiteY8" fmla="*/ 1933116 h 3175729"/>
                <a:gd name="connsiteX9" fmla="*/ 4050125 w 4653438"/>
                <a:gd name="connsiteY9" fmla="*/ 2123616 h 3175729"/>
                <a:gd name="connsiteX10" fmla="*/ 4050125 w 4653438"/>
                <a:gd name="connsiteY10" fmla="*/ 1745664 h 3175729"/>
                <a:gd name="connsiteX11" fmla="*/ 4043934 w 4653438"/>
                <a:gd name="connsiteY11" fmla="*/ 1745664 h 3175729"/>
                <a:gd name="connsiteX12" fmla="*/ 4013549 w 4653438"/>
                <a:gd name="connsiteY12" fmla="*/ 2091898 h 3175729"/>
                <a:gd name="connsiteX13" fmla="*/ 4008692 w 4653438"/>
                <a:gd name="connsiteY13" fmla="*/ 2091898 h 3175729"/>
                <a:gd name="connsiteX14" fmla="*/ 4009549 w 4653438"/>
                <a:gd name="connsiteY14" fmla="*/ 1907589 h 3175729"/>
                <a:gd name="connsiteX15" fmla="*/ 4038124 w 4653438"/>
                <a:gd name="connsiteY15" fmla="*/ 1614600 h 3175729"/>
                <a:gd name="connsiteX16" fmla="*/ 4025265 w 4653438"/>
                <a:gd name="connsiteY16" fmla="*/ 1575262 h 3175729"/>
                <a:gd name="connsiteX17" fmla="*/ 4111847 w 4653438"/>
                <a:gd name="connsiteY17" fmla="*/ 1519445 h 3175729"/>
                <a:gd name="connsiteX18" fmla="*/ 4100703 w 4653438"/>
                <a:gd name="connsiteY18" fmla="*/ 1394668 h 3175729"/>
                <a:gd name="connsiteX19" fmla="*/ 4001262 w 4653438"/>
                <a:gd name="connsiteY19" fmla="*/ 1314372 h 3175729"/>
                <a:gd name="connsiteX20" fmla="*/ 3844861 w 4653438"/>
                <a:gd name="connsiteY20" fmla="*/ 1237029 h 3175729"/>
                <a:gd name="connsiteX21" fmla="*/ 3521964 w 4653438"/>
                <a:gd name="connsiteY21" fmla="*/ 1075104 h 3175729"/>
                <a:gd name="connsiteX22" fmla="*/ 3497389 w 4653438"/>
                <a:gd name="connsiteY22" fmla="*/ 1060721 h 3175729"/>
                <a:gd name="connsiteX23" fmla="*/ 3317081 w 4653438"/>
                <a:gd name="connsiteY23" fmla="*/ 782020 h 3175729"/>
                <a:gd name="connsiteX24" fmla="*/ 3316510 w 4653438"/>
                <a:gd name="connsiteY24" fmla="*/ 549610 h 3175729"/>
                <a:gd name="connsiteX25" fmla="*/ 2854928 w 4653438"/>
                <a:gd name="connsiteY25" fmla="*/ 919275 h 3175729"/>
                <a:gd name="connsiteX26" fmla="*/ 3161824 w 4653438"/>
                <a:gd name="connsiteY26" fmla="*/ 1298370 h 3175729"/>
                <a:gd name="connsiteX27" fmla="*/ 3424047 w 4653438"/>
                <a:gd name="connsiteY27" fmla="*/ 1386667 h 3175729"/>
                <a:gd name="connsiteX28" fmla="*/ 3446621 w 4653438"/>
                <a:gd name="connsiteY28" fmla="*/ 1381238 h 3175729"/>
                <a:gd name="connsiteX29" fmla="*/ 3570446 w 4653438"/>
                <a:gd name="connsiteY29" fmla="*/ 1351805 h 3175729"/>
                <a:gd name="connsiteX30" fmla="*/ 3705225 w 4653438"/>
                <a:gd name="connsiteY30" fmla="*/ 1326374 h 3175729"/>
                <a:gd name="connsiteX31" fmla="*/ 3848100 w 4653438"/>
                <a:gd name="connsiteY31" fmla="*/ 1417718 h 3175729"/>
                <a:gd name="connsiteX32" fmla="*/ 3878580 w 4653438"/>
                <a:gd name="connsiteY32" fmla="*/ 1686895 h 3175729"/>
                <a:gd name="connsiteX33" fmla="*/ 3888105 w 4653438"/>
                <a:gd name="connsiteY33" fmla="*/ 2190482 h 3175729"/>
                <a:gd name="connsiteX34" fmla="*/ 3882961 w 4653438"/>
                <a:gd name="connsiteY34" fmla="*/ 2422796 h 3175729"/>
                <a:gd name="connsiteX35" fmla="*/ 3905536 w 4653438"/>
                <a:gd name="connsiteY35" fmla="*/ 2484042 h 3175729"/>
                <a:gd name="connsiteX36" fmla="*/ 4099274 w 4653438"/>
                <a:gd name="connsiteY36" fmla="*/ 2822656 h 3175729"/>
                <a:gd name="connsiteX37" fmla="*/ 4165187 w 4653438"/>
                <a:gd name="connsiteY37" fmla="*/ 2909619 h 3175729"/>
                <a:gd name="connsiteX38" fmla="*/ 4409694 w 4653438"/>
                <a:gd name="connsiteY38" fmla="*/ 3128694 h 3175729"/>
                <a:gd name="connsiteX39" fmla="*/ 4455509 w 4653438"/>
                <a:gd name="connsiteY39" fmla="*/ 2989819 h 3175729"/>
                <a:gd name="connsiteX40" fmla="*/ 4407884 w 4653438"/>
                <a:gd name="connsiteY40" fmla="*/ 2704069 h 3175729"/>
                <a:gd name="connsiteX41" fmla="*/ 4374547 w 4653438"/>
                <a:gd name="connsiteY41" fmla="*/ 2649301 h 3175729"/>
                <a:gd name="connsiteX42" fmla="*/ 4422172 w 4653438"/>
                <a:gd name="connsiteY42" fmla="*/ 2683305 h 3175729"/>
                <a:gd name="connsiteX43" fmla="*/ 4465606 w 4653438"/>
                <a:gd name="connsiteY43" fmla="*/ 3067639 h 3175729"/>
                <a:gd name="connsiteX44" fmla="*/ 4405598 w 4653438"/>
                <a:gd name="connsiteY44" fmla="*/ 3175557 h 3175729"/>
                <a:gd name="connsiteX45" fmla="*/ 4163759 w 4653438"/>
                <a:gd name="connsiteY45" fmla="*/ 2942194 h 3175729"/>
                <a:gd name="connsiteX46" fmla="*/ 3937826 w 4653438"/>
                <a:gd name="connsiteY46" fmla="*/ 2580244 h 3175729"/>
                <a:gd name="connsiteX47" fmla="*/ 3918204 w 4653438"/>
                <a:gd name="connsiteY47" fmla="*/ 2548336 h 3175729"/>
                <a:gd name="connsiteX48" fmla="*/ 3853625 w 4653438"/>
                <a:gd name="connsiteY48" fmla="*/ 2401175 h 3175729"/>
                <a:gd name="connsiteX49" fmla="*/ 3858863 w 4653438"/>
                <a:gd name="connsiteY49" fmla="*/ 2120854 h 3175729"/>
                <a:gd name="connsiteX50" fmla="*/ 3841718 w 4653438"/>
                <a:gd name="connsiteY50" fmla="*/ 1693562 h 3175729"/>
                <a:gd name="connsiteX51" fmla="*/ 3730561 w 4653438"/>
                <a:gd name="connsiteY51" fmla="*/ 1400002 h 3175729"/>
                <a:gd name="connsiteX52" fmla="*/ 3639217 w 4653438"/>
                <a:gd name="connsiteY52" fmla="*/ 1366284 h 3175729"/>
                <a:gd name="connsiteX53" fmla="*/ 3563588 w 4653438"/>
                <a:gd name="connsiteY53" fmla="*/ 1370951 h 3175729"/>
                <a:gd name="connsiteX54" fmla="*/ 3457575 w 4653438"/>
                <a:gd name="connsiteY54" fmla="*/ 1405717 h 3175729"/>
                <a:gd name="connsiteX55" fmla="*/ 3437001 w 4653438"/>
                <a:gd name="connsiteY55" fmla="*/ 1416004 h 3175729"/>
                <a:gd name="connsiteX56" fmla="*/ 3199352 w 4653438"/>
                <a:gd name="connsiteY56" fmla="*/ 1365426 h 3175729"/>
                <a:gd name="connsiteX57" fmla="*/ 2952464 w 4653438"/>
                <a:gd name="connsiteY57" fmla="*/ 1103203 h 3175729"/>
                <a:gd name="connsiteX58" fmla="*/ 2826258 w 4653438"/>
                <a:gd name="connsiteY58" fmla="*/ 929467 h 3175729"/>
                <a:gd name="connsiteX59" fmla="*/ 2776061 w 4653438"/>
                <a:gd name="connsiteY59" fmla="*/ 945278 h 3175729"/>
                <a:gd name="connsiteX60" fmla="*/ 1883188 w 4653438"/>
                <a:gd name="connsiteY60" fmla="*/ 950136 h 3175729"/>
                <a:gd name="connsiteX61" fmla="*/ 1357408 w 4653438"/>
                <a:gd name="connsiteY61" fmla="*/ 817643 h 3175729"/>
                <a:gd name="connsiteX62" fmla="*/ 1247013 w 4653438"/>
                <a:gd name="connsiteY62" fmla="*/ 811833 h 3175729"/>
                <a:gd name="connsiteX63" fmla="*/ 1091660 w 4653438"/>
                <a:gd name="connsiteY63" fmla="*/ 844028 h 3175729"/>
                <a:gd name="connsiteX64" fmla="*/ 619411 w 4653438"/>
                <a:gd name="connsiteY64" fmla="*/ 792688 h 3175729"/>
                <a:gd name="connsiteX65" fmla="*/ 392239 w 4653438"/>
                <a:gd name="connsiteY65" fmla="*/ 771542 h 3175729"/>
                <a:gd name="connsiteX66" fmla="*/ 168783 w 4653438"/>
                <a:gd name="connsiteY66" fmla="*/ 729347 h 3175729"/>
                <a:gd name="connsiteX67" fmla="*/ 110680 w 4653438"/>
                <a:gd name="connsiteY67" fmla="*/ 740300 h 3175729"/>
                <a:gd name="connsiteX68" fmla="*/ 99631 w 4653438"/>
                <a:gd name="connsiteY68" fmla="*/ 792593 h 3175729"/>
                <a:gd name="connsiteX69" fmla="*/ 136969 w 4653438"/>
                <a:gd name="connsiteY69" fmla="*/ 1133111 h 3175729"/>
                <a:gd name="connsiteX70" fmla="*/ 228124 w 4653438"/>
                <a:gd name="connsiteY70" fmla="*/ 1391429 h 3175729"/>
                <a:gd name="connsiteX71" fmla="*/ 286893 w 4653438"/>
                <a:gd name="connsiteY71" fmla="*/ 1510778 h 3175729"/>
                <a:gd name="connsiteX72" fmla="*/ 276129 w 4653438"/>
                <a:gd name="connsiteY72" fmla="*/ 1631459 h 3175729"/>
                <a:gd name="connsiteX73" fmla="*/ 280987 w 4653438"/>
                <a:gd name="connsiteY73" fmla="*/ 1693276 h 3175729"/>
                <a:gd name="connsiteX74" fmla="*/ 344424 w 4653438"/>
                <a:gd name="connsiteY74" fmla="*/ 1784907 h 3175729"/>
                <a:gd name="connsiteX75" fmla="*/ 237363 w 4653438"/>
                <a:gd name="connsiteY75" fmla="*/ 1654415 h 3175729"/>
                <a:gd name="connsiteX76" fmla="*/ 166307 w 4653438"/>
                <a:gd name="connsiteY76" fmla="*/ 1679560 h 3175729"/>
                <a:gd name="connsiteX77" fmla="*/ 162972 w 4653438"/>
                <a:gd name="connsiteY77" fmla="*/ 1672798 h 3175729"/>
                <a:gd name="connsiteX78" fmla="*/ 197263 w 4653438"/>
                <a:gd name="connsiteY78" fmla="*/ 1655082 h 3175729"/>
                <a:gd name="connsiteX79" fmla="*/ 251269 w 4653438"/>
                <a:gd name="connsiteY79" fmla="*/ 1532780 h 3175729"/>
                <a:gd name="connsiteX80" fmla="*/ 154305 w 4653438"/>
                <a:gd name="connsiteY80" fmla="*/ 1322278 h 3175729"/>
                <a:gd name="connsiteX81" fmla="*/ 80486 w 4653438"/>
                <a:gd name="connsiteY81" fmla="*/ 1297989 h 3175729"/>
                <a:gd name="connsiteX82" fmla="*/ 45815 w 4653438"/>
                <a:gd name="connsiteY82" fmla="*/ 1209788 h 3175729"/>
                <a:gd name="connsiteX83" fmla="*/ 21622 w 4653438"/>
                <a:gd name="connsiteY83" fmla="*/ 838884 h 3175729"/>
                <a:gd name="connsiteX84" fmla="*/ 109252 w 4653438"/>
                <a:gd name="connsiteY84" fmla="*/ 1305133 h 3175729"/>
                <a:gd name="connsiteX85" fmla="*/ 126492 w 4653438"/>
                <a:gd name="connsiteY85" fmla="*/ 1303609 h 3175729"/>
                <a:gd name="connsiteX86" fmla="*/ 130588 w 4653438"/>
                <a:gd name="connsiteY86" fmla="*/ 1259794 h 3175729"/>
                <a:gd name="connsiteX87" fmla="*/ 61245 w 4653438"/>
                <a:gd name="connsiteY87" fmla="*/ 762303 h 3175729"/>
                <a:gd name="connsiteX88" fmla="*/ 4095 w 4653438"/>
                <a:gd name="connsiteY88" fmla="*/ 738776 h 3175729"/>
                <a:gd name="connsiteX89" fmla="*/ 857 w 4653438"/>
                <a:gd name="connsiteY89" fmla="*/ 725156 h 3175729"/>
                <a:gd name="connsiteX90" fmla="*/ 104489 w 4653438"/>
                <a:gd name="connsiteY90" fmla="*/ 546467 h 3175729"/>
                <a:gd name="connsiteX91" fmla="*/ 151638 w 4653438"/>
                <a:gd name="connsiteY91" fmla="*/ 678197 h 3175729"/>
                <a:gd name="connsiteX92" fmla="*/ 183547 w 4653438"/>
                <a:gd name="connsiteY92" fmla="*/ 713440 h 3175729"/>
                <a:gd name="connsiteX93" fmla="*/ 1147762 w 4653438"/>
                <a:gd name="connsiteY93" fmla="*/ 819548 h 3175729"/>
                <a:gd name="connsiteX94" fmla="*/ 1253109 w 4653438"/>
                <a:gd name="connsiteY94" fmla="*/ 695152 h 3175729"/>
                <a:gd name="connsiteX95" fmla="*/ 1250442 w 4653438"/>
                <a:gd name="connsiteY95" fmla="*/ 677531 h 3175729"/>
                <a:gd name="connsiteX96" fmla="*/ 1309592 w 4653438"/>
                <a:gd name="connsiteY96" fmla="*/ 697343 h 3175729"/>
                <a:gd name="connsiteX97" fmla="*/ 1359122 w 4653438"/>
                <a:gd name="connsiteY97" fmla="*/ 657623 h 3175729"/>
                <a:gd name="connsiteX98" fmla="*/ 1675733 w 4653438"/>
                <a:gd name="connsiteY98" fmla="*/ 212520 h 3175729"/>
                <a:gd name="connsiteX99" fmla="*/ 1700308 w 4653438"/>
                <a:gd name="connsiteY99" fmla="*/ 172705 h 3175729"/>
                <a:gd name="connsiteX100" fmla="*/ 1711071 w 4653438"/>
                <a:gd name="connsiteY100" fmla="*/ 177659 h 3175729"/>
                <a:gd name="connsiteX101" fmla="*/ 1641824 w 4653438"/>
                <a:gd name="connsiteY101" fmla="*/ 321105 h 3175729"/>
                <a:gd name="connsiteX102" fmla="*/ 1556099 w 4653438"/>
                <a:gd name="connsiteY102" fmla="*/ 463980 h 3175729"/>
                <a:gd name="connsiteX103" fmla="*/ 1457516 w 4653438"/>
                <a:gd name="connsiteY103" fmla="*/ 592282 h 3175729"/>
                <a:gd name="connsiteX104" fmla="*/ 1352169 w 4653438"/>
                <a:gd name="connsiteY104" fmla="*/ 737824 h 3175729"/>
                <a:gd name="connsiteX105" fmla="*/ 1740313 w 4653438"/>
                <a:gd name="connsiteY105" fmla="*/ 875460 h 3175729"/>
                <a:gd name="connsiteX106" fmla="*/ 2440210 w 4653438"/>
                <a:gd name="connsiteY106" fmla="*/ 961185 h 3175729"/>
                <a:gd name="connsiteX107" fmla="*/ 3248882 w 4653438"/>
                <a:gd name="connsiteY107" fmla="*/ 574851 h 3175729"/>
                <a:gd name="connsiteX108" fmla="*/ 3309366 w 4653438"/>
                <a:gd name="connsiteY108" fmla="*/ 449312 h 3175729"/>
                <a:gd name="connsiteX109" fmla="*/ 3285268 w 4653438"/>
                <a:gd name="connsiteY109" fmla="*/ 59739 h 3175729"/>
                <a:gd name="connsiteX110" fmla="*/ 3270504 w 4653438"/>
                <a:gd name="connsiteY110" fmla="*/ 6209 h 3175729"/>
                <a:gd name="connsiteX111" fmla="*/ 3286696 w 4653438"/>
                <a:gd name="connsiteY111" fmla="*/ -173 h 3175729"/>
                <a:gd name="connsiteX112" fmla="*/ 3342799 w 4653438"/>
                <a:gd name="connsiteY112" fmla="*/ 145083 h 3175729"/>
                <a:gd name="connsiteX113" fmla="*/ 3356134 w 4653438"/>
                <a:gd name="connsiteY113" fmla="*/ 475315 h 3175729"/>
                <a:gd name="connsiteX114" fmla="*/ 3341275 w 4653438"/>
                <a:gd name="connsiteY114" fmla="*/ 797927 h 3175729"/>
                <a:gd name="connsiteX115" fmla="*/ 3512725 w 4653438"/>
                <a:gd name="connsiteY115" fmla="*/ 1044243 h 3175729"/>
                <a:gd name="connsiteX116" fmla="*/ 3850672 w 4653438"/>
                <a:gd name="connsiteY116" fmla="*/ 1207121 h 3175729"/>
                <a:gd name="connsiteX117" fmla="*/ 4001643 w 4653438"/>
                <a:gd name="connsiteY117" fmla="*/ 1251031 h 3175729"/>
                <a:gd name="connsiteX118" fmla="*/ 4029551 w 4653438"/>
                <a:gd name="connsiteY118" fmla="*/ 1297513 h 3175729"/>
                <a:gd name="connsiteX119" fmla="*/ 4417695 w 4653438"/>
                <a:gd name="connsiteY119" fmla="*/ 1508873 h 3175729"/>
                <a:gd name="connsiteX120" fmla="*/ 4459319 w 4653438"/>
                <a:gd name="connsiteY120" fmla="*/ 1530780 h 3175729"/>
                <a:gd name="connsiteX121" fmla="*/ 4378071 w 4653438"/>
                <a:gd name="connsiteY121" fmla="*/ 1518207 h 3175729"/>
                <a:gd name="connsiteX122" fmla="*/ 4654296 w 4653438"/>
                <a:gd name="connsiteY122" fmla="*/ 1792813 h 3175729"/>
                <a:gd name="connsiteX123" fmla="*/ 4179951 w 4653438"/>
                <a:gd name="connsiteY123" fmla="*/ 1442198 h 3175729"/>
                <a:gd name="connsiteX124" fmla="*/ 4126897 w 4653438"/>
                <a:gd name="connsiteY124" fmla="*/ 1796052 h 3175729"/>
                <a:gd name="connsiteX125" fmla="*/ 4130421 w 4653438"/>
                <a:gd name="connsiteY125" fmla="*/ 1910352 h 3175729"/>
                <a:gd name="connsiteX126" fmla="*/ 4191476 w 4653438"/>
                <a:gd name="connsiteY126" fmla="*/ 2359932 h 3175729"/>
                <a:gd name="connsiteX127" fmla="*/ 4171569 w 4653438"/>
                <a:gd name="connsiteY127" fmla="*/ 2475660 h 3175729"/>
                <a:gd name="connsiteX128" fmla="*/ 4159758 w 4653438"/>
                <a:gd name="connsiteY128" fmla="*/ 2545574 h 3175729"/>
                <a:gd name="connsiteX129" fmla="*/ 4248817 w 4653438"/>
                <a:gd name="connsiteY129" fmla="*/ 2617392 h 3175729"/>
                <a:gd name="connsiteX130" fmla="*/ 4332827 w 4653438"/>
                <a:gd name="connsiteY130" fmla="*/ 2638919 h 3175729"/>
                <a:gd name="connsiteX131" fmla="*/ 4342352 w 4653438"/>
                <a:gd name="connsiteY131" fmla="*/ 2657969 h 3175729"/>
                <a:gd name="connsiteX132" fmla="*/ 4317778 w 4653438"/>
                <a:gd name="connsiteY132" fmla="*/ 2661112 h 3175729"/>
                <a:gd name="connsiteX133" fmla="*/ 3738562 w 4653438"/>
                <a:gd name="connsiteY133" fmla="*/ 1354853 h 3175729"/>
                <a:gd name="connsiteX134" fmla="*/ 3845719 w 4653438"/>
                <a:gd name="connsiteY134" fmla="*/ 1550783 h 3175729"/>
                <a:gd name="connsiteX135" fmla="*/ 3824478 w 4653438"/>
                <a:gd name="connsiteY135" fmla="*/ 1429339 h 3175729"/>
                <a:gd name="connsiteX136" fmla="*/ 3738562 w 4653438"/>
                <a:gd name="connsiteY136" fmla="*/ 1354853 h 3175729"/>
                <a:gd name="connsiteX137" fmla="*/ 1421892 w 4653438"/>
                <a:gd name="connsiteY137" fmla="*/ 798974 h 3175729"/>
                <a:gd name="connsiteX138" fmla="*/ 1312355 w 4653438"/>
                <a:gd name="connsiteY138" fmla="*/ 772399 h 31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653438" h="3175729">
                  <a:moveTo>
                    <a:pt x="4317302" y="2660445"/>
                  </a:moveTo>
                  <a:cubicBezTo>
                    <a:pt x="4309967" y="2653111"/>
                    <a:pt x="4300538" y="2638252"/>
                    <a:pt x="4295585" y="2639586"/>
                  </a:cubicBezTo>
                  <a:cubicBezTo>
                    <a:pt x="4267010" y="2647586"/>
                    <a:pt x="4239959" y="2659302"/>
                    <a:pt x="4217765" y="2668161"/>
                  </a:cubicBezTo>
                  <a:lnTo>
                    <a:pt x="4106418" y="2511284"/>
                  </a:lnTo>
                  <a:cubicBezTo>
                    <a:pt x="4177093" y="2440037"/>
                    <a:pt x="4183952" y="2360312"/>
                    <a:pt x="4152043" y="2270396"/>
                  </a:cubicBezTo>
                  <a:cubicBezTo>
                    <a:pt x="4093940" y="2106757"/>
                    <a:pt x="4103370" y="1935783"/>
                    <a:pt x="4105180" y="1765571"/>
                  </a:cubicBezTo>
                  <a:cubicBezTo>
                    <a:pt x="4105846" y="1702325"/>
                    <a:pt x="4105180" y="1639079"/>
                    <a:pt x="4105180" y="1573642"/>
                  </a:cubicBezTo>
                  <a:cubicBezTo>
                    <a:pt x="4061555" y="1569928"/>
                    <a:pt x="4053078" y="1596312"/>
                    <a:pt x="4055554" y="1634603"/>
                  </a:cubicBezTo>
                  <a:cubicBezTo>
                    <a:pt x="4062031" y="1734044"/>
                    <a:pt x="4070985" y="1833580"/>
                    <a:pt x="4072033" y="1933116"/>
                  </a:cubicBezTo>
                  <a:cubicBezTo>
                    <a:pt x="4072795" y="1997029"/>
                    <a:pt x="4061269" y="2061037"/>
                    <a:pt x="4050125" y="2123616"/>
                  </a:cubicBezTo>
                  <a:lnTo>
                    <a:pt x="4050125" y="1745664"/>
                  </a:lnTo>
                  <a:lnTo>
                    <a:pt x="4043934" y="1745664"/>
                  </a:lnTo>
                  <a:cubicBezTo>
                    <a:pt x="4033837" y="1861107"/>
                    <a:pt x="4023712" y="1976521"/>
                    <a:pt x="4013549" y="2091898"/>
                  </a:cubicBezTo>
                  <a:lnTo>
                    <a:pt x="4008692" y="2091898"/>
                  </a:lnTo>
                  <a:cubicBezTo>
                    <a:pt x="4008692" y="2030462"/>
                    <a:pt x="4005167" y="1968740"/>
                    <a:pt x="4009549" y="1907589"/>
                  </a:cubicBezTo>
                  <a:cubicBezTo>
                    <a:pt x="4016502" y="1809768"/>
                    <a:pt x="4029456" y="1712326"/>
                    <a:pt x="4038124" y="1614600"/>
                  </a:cubicBezTo>
                  <a:cubicBezTo>
                    <a:pt x="4039267" y="1601932"/>
                    <a:pt x="4029837" y="1588407"/>
                    <a:pt x="4025265" y="1575262"/>
                  </a:cubicBezTo>
                  <a:cubicBezTo>
                    <a:pt x="4048982" y="1560403"/>
                    <a:pt x="4084129" y="1544115"/>
                    <a:pt x="4111847" y="1519445"/>
                  </a:cubicBezTo>
                  <a:cubicBezTo>
                    <a:pt x="4160329" y="1476297"/>
                    <a:pt x="4152710" y="1430577"/>
                    <a:pt x="4100703" y="1394668"/>
                  </a:cubicBezTo>
                  <a:cubicBezTo>
                    <a:pt x="4065746" y="1370569"/>
                    <a:pt x="4037457" y="1336089"/>
                    <a:pt x="4001262" y="1314372"/>
                  </a:cubicBezTo>
                  <a:cubicBezTo>
                    <a:pt x="3951542" y="1284654"/>
                    <a:pt x="3896963" y="1263032"/>
                    <a:pt x="3844861" y="1237029"/>
                  </a:cubicBezTo>
                  <a:cubicBezTo>
                    <a:pt x="3736915" y="1183308"/>
                    <a:pt x="3629282" y="1129330"/>
                    <a:pt x="3521964" y="1075104"/>
                  </a:cubicBezTo>
                  <a:cubicBezTo>
                    <a:pt x="3514087" y="1069789"/>
                    <a:pt x="3505876" y="1064989"/>
                    <a:pt x="3497389" y="1060721"/>
                  </a:cubicBezTo>
                  <a:cubicBezTo>
                    <a:pt x="3364039" y="1015097"/>
                    <a:pt x="3322129" y="909464"/>
                    <a:pt x="3317081" y="782020"/>
                  </a:cubicBezTo>
                  <a:cubicBezTo>
                    <a:pt x="3313938" y="703057"/>
                    <a:pt x="3316510" y="623905"/>
                    <a:pt x="3316510" y="549610"/>
                  </a:cubicBezTo>
                  <a:cubicBezTo>
                    <a:pt x="3204496" y="708868"/>
                    <a:pt x="3044761" y="824597"/>
                    <a:pt x="2854928" y="919275"/>
                  </a:cubicBezTo>
                  <a:cubicBezTo>
                    <a:pt x="2958751" y="1048053"/>
                    <a:pt x="3057906" y="1175212"/>
                    <a:pt x="3161824" y="1298370"/>
                  </a:cubicBezTo>
                  <a:cubicBezTo>
                    <a:pt x="3229642" y="1378761"/>
                    <a:pt x="3320796" y="1404288"/>
                    <a:pt x="3424047" y="1386667"/>
                  </a:cubicBezTo>
                  <a:cubicBezTo>
                    <a:pt x="3431857" y="1385334"/>
                    <a:pt x="3443097" y="1386000"/>
                    <a:pt x="3446621" y="1381238"/>
                  </a:cubicBezTo>
                  <a:cubicBezTo>
                    <a:pt x="3479578" y="1333613"/>
                    <a:pt x="3528155" y="1357425"/>
                    <a:pt x="3570446" y="1351805"/>
                  </a:cubicBezTo>
                  <a:cubicBezTo>
                    <a:pt x="3615871" y="1346205"/>
                    <a:pt x="3660886" y="1337709"/>
                    <a:pt x="3705225" y="1326374"/>
                  </a:cubicBezTo>
                  <a:cubicBezTo>
                    <a:pt x="3784473" y="1305514"/>
                    <a:pt x="3836289" y="1335232"/>
                    <a:pt x="3848100" y="1417718"/>
                  </a:cubicBezTo>
                  <a:cubicBezTo>
                    <a:pt x="3861054" y="1507063"/>
                    <a:pt x="3872293" y="1596883"/>
                    <a:pt x="3878580" y="1686895"/>
                  </a:cubicBezTo>
                  <a:cubicBezTo>
                    <a:pt x="3890296" y="1854440"/>
                    <a:pt x="3907155" y="2021794"/>
                    <a:pt x="3888105" y="2190482"/>
                  </a:cubicBezTo>
                  <a:cubicBezTo>
                    <a:pt x="3879342" y="2266682"/>
                    <a:pt x="3881914" y="2345263"/>
                    <a:pt x="3882961" y="2422796"/>
                  </a:cubicBezTo>
                  <a:cubicBezTo>
                    <a:pt x="3883361" y="2445171"/>
                    <a:pt x="3891315" y="2466764"/>
                    <a:pt x="3905536" y="2484042"/>
                  </a:cubicBezTo>
                  <a:cubicBezTo>
                    <a:pt x="3997166" y="2581769"/>
                    <a:pt x="4027646" y="2713976"/>
                    <a:pt x="4099274" y="2822656"/>
                  </a:cubicBezTo>
                  <a:cubicBezTo>
                    <a:pt x="4119277" y="2853041"/>
                    <a:pt x="4138993" y="2885044"/>
                    <a:pt x="4165187" y="2909619"/>
                  </a:cubicBezTo>
                  <a:cubicBezTo>
                    <a:pt x="4243578" y="2983247"/>
                    <a:pt x="4325112" y="3053542"/>
                    <a:pt x="4409694" y="3128694"/>
                  </a:cubicBezTo>
                  <a:cubicBezTo>
                    <a:pt x="4444651" y="3085165"/>
                    <a:pt x="4460272" y="3036587"/>
                    <a:pt x="4455509" y="2989819"/>
                  </a:cubicBezTo>
                  <a:cubicBezTo>
                    <a:pt x="4445984" y="2894569"/>
                    <a:pt x="4426934" y="2799319"/>
                    <a:pt x="4407884" y="2704069"/>
                  </a:cubicBezTo>
                  <a:cubicBezTo>
                    <a:pt x="4404551" y="2687496"/>
                    <a:pt x="4382834" y="2674447"/>
                    <a:pt x="4374547" y="2649301"/>
                  </a:cubicBezTo>
                  <a:cubicBezTo>
                    <a:pt x="4390930" y="2660445"/>
                    <a:pt x="4415695" y="2668351"/>
                    <a:pt x="4422172" y="2683305"/>
                  </a:cubicBezTo>
                  <a:cubicBezTo>
                    <a:pt x="4475036" y="2807130"/>
                    <a:pt x="4502468" y="2934670"/>
                    <a:pt x="4465606" y="3067639"/>
                  </a:cubicBezTo>
                  <a:cubicBezTo>
                    <a:pt x="4456081" y="3101929"/>
                    <a:pt x="4430554" y="3131837"/>
                    <a:pt x="4405598" y="3175557"/>
                  </a:cubicBezTo>
                  <a:cubicBezTo>
                    <a:pt x="4318159" y="3091261"/>
                    <a:pt x="4240530" y="3017157"/>
                    <a:pt x="4163759" y="2942194"/>
                  </a:cubicBezTo>
                  <a:cubicBezTo>
                    <a:pt x="4058984" y="2839896"/>
                    <a:pt x="3989165" y="2715786"/>
                    <a:pt x="3937826" y="2580244"/>
                  </a:cubicBezTo>
                  <a:cubicBezTo>
                    <a:pt x="3934349" y="2568005"/>
                    <a:pt x="3927558" y="2556966"/>
                    <a:pt x="3918204" y="2548336"/>
                  </a:cubicBezTo>
                  <a:cubicBezTo>
                    <a:pt x="3866674" y="2511950"/>
                    <a:pt x="3854863" y="2456515"/>
                    <a:pt x="3853625" y="2401175"/>
                  </a:cubicBezTo>
                  <a:cubicBezTo>
                    <a:pt x="3851434" y="2307830"/>
                    <a:pt x="3860482" y="2214199"/>
                    <a:pt x="3858863" y="2120854"/>
                  </a:cubicBezTo>
                  <a:cubicBezTo>
                    <a:pt x="3856387" y="1977979"/>
                    <a:pt x="3854005" y="1835104"/>
                    <a:pt x="3841718" y="1693562"/>
                  </a:cubicBezTo>
                  <a:cubicBezTo>
                    <a:pt x="3834079" y="1586968"/>
                    <a:pt x="3795436" y="1484927"/>
                    <a:pt x="3730561" y="1400002"/>
                  </a:cubicBezTo>
                  <a:cubicBezTo>
                    <a:pt x="3706559" y="1369141"/>
                    <a:pt x="3678460" y="1357330"/>
                    <a:pt x="3639217" y="1366284"/>
                  </a:cubicBezTo>
                  <a:cubicBezTo>
                    <a:pt x="3614414" y="1371827"/>
                    <a:pt x="3588887" y="1373408"/>
                    <a:pt x="3563588" y="1370951"/>
                  </a:cubicBezTo>
                  <a:cubicBezTo>
                    <a:pt x="3522345" y="1367045"/>
                    <a:pt x="3481864" y="1358473"/>
                    <a:pt x="3457575" y="1405717"/>
                  </a:cubicBezTo>
                  <a:cubicBezTo>
                    <a:pt x="3452651" y="1412108"/>
                    <a:pt x="3445069" y="1415899"/>
                    <a:pt x="3437001" y="1416004"/>
                  </a:cubicBezTo>
                  <a:cubicBezTo>
                    <a:pt x="3354895" y="1413242"/>
                    <a:pt x="3271933" y="1415432"/>
                    <a:pt x="3199352" y="1365426"/>
                  </a:cubicBezTo>
                  <a:cubicBezTo>
                    <a:pt x="3098102" y="1295608"/>
                    <a:pt x="3025616" y="1199119"/>
                    <a:pt x="2952464" y="1103203"/>
                  </a:cubicBezTo>
                  <a:cubicBezTo>
                    <a:pt x="2910364" y="1047863"/>
                    <a:pt x="2870644" y="990808"/>
                    <a:pt x="2826258" y="929467"/>
                  </a:cubicBezTo>
                  <a:cubicBezTo>
                    <a:pt x="2814161" y="933277"/>
                    <a:pt x="2795206" y="939563"/>
                    <a:pt x="2776061" y="945278"/>
                  </a:cubicBezTo>
                  <a:cubicBezTo>
                    <a:pt x="2478977" y="1033289"/>
                    <a:pt x="2181035" y="1023574"/>
                    <a:pt x="1883188" y="950136"/>
                  </a:cubicBezTo>
                  <a:cubicBezTo>
                    <a:pt x="1707642" y="906893"/>
                    <a:pt x="1532763" y="861363"/>
                    <a:pt x="1357408" y="817643"/>
                  </a:cubicBezTo>
                  <a:cubicBezTo>
                    <a:pt x="1321117" y="808595"/>
                    <a:pt x="1282636" y="777353"/>
                    <a:pt x="1247013" y="811833"/>
                  </a:cubicBezTo>
                  <a:cubicBezTo>
                    <a:pt x="1200721" y="856696"/>
                    <a:pt x="1144905" y="848981"/>
                    <a:pt x="1091660" y="844028"/>
                  </a:cubicBezTo>
                  <a:cubicBezTo>
                    <a:pt x="934021" y="829169"/>
                    <a:pt x="777335" y="809356"/>
                    <a:pt x="619411" y="792688"/>
                  </a:cubicBezTo>
                  <a:cubicBezTo>
                    <a:pt x="543782" y="784592"/>
                    <a:pt x="467011" y="782210"/>
                    <a:pt x="392239" y="771542"/>
                  </a:cubicBezTo>
                  <a:cubicBezTo>
                    <a:pt x="317468" y="760874"/>
                    <a:pt x="243554" y="741634"/>
                    <a:pt x="168783" y="729347"/>
                  </a:cubicBezTo>
                  <a:cubicBezTo>
                    <a:pt x="149733" y="726203"/>
                    <a:pt x="124301" y="729347"/>
                    <a:pt x="110680" y="740300"/>
                  </a:cubicBezTo>
                  <a:cubicBezTo>
                    <a:pt x="99727" y="749159"/>
                    <a:pt x="97822" y="775067"/>
                    <a:pt x="99631" y="792593"/>
                  </a:cubicBezTo>
                  <a:cubicBezTo>
                    <a:pt x="111156" y="906226"/>
                    <a:pt x="128206" y="1019383"/>
                    <a:pt x="136969" y="1133111"/>
                  </a:cubicBezTo>
                  <a:cubicBezTo>
                    <a:pt x="144685" y="1228361"/>
                    <a:pt x="188690" y="1308562"/>
                    <a:pt x="228124" y="1391429"/>
                  </a:cubicBezTo>
                  <a:cubicBezTo>
                    <a:pt x="247174" y="1431434"/>
                    <a:pt x="267081" y="1471153"/>
                    <a:pt x="286893" y="1510778"/>
                  </a:cubicBezTo>
                  <a:cubicBezTo>
                    <a:pt x="308133" y="1553354"/>
                    <a:pt x="305086" y="1594312"/>
                    <a:pt x="276129" y="1631459"/>
                  </a:cubicBezTo>
                  <a:cubicBezTo>
                    <a:pt x="257556" y="1655272"/>
                    <a:pt x="261557" y="1672227"/>
                    <a:pt x="280987" y="1693276"/>
                  </a:cubicBezTo>
                  <a:cubicBezTo>
                    <a:pt x="306371" y="1720661"/>
                    <a:pt x="327726" y="1751512"/>
                    <a:pt x="344424" y="1784907"/>
                  </a:cubicBezTo>
                  <a:cubicBezTo>
                    <a:pt x="292036" y="1757665"/>
                    <a:pt x="257651" y="1714708"/>
                    <a:pt x="237363" y="1654415"/>
                  </a:cubicBezTo>
                  <a:lnTo>
                    <a:pt x="166307" y="1679560"/>
                  </a:lnTo>
                  <a:lnTo>
                    <a:pt x="162972" y="1672798"/>
                  </a:lnTo>
                  <a:cubicBezTo>
                    <a:pt x="174403" y="1666797"/>
                    <a:pt x="185547" y="1660320"/>
                    <a:pt x="197263" y="1655082"/>
                  </a:cubicBezTo>
                  <a:cubicBezTo>
                    <a:pt x="251555" y="1630888"/>
                    <a:pt x="273463" y="1589264"/>
                    <a:pt x="251269" y="1532780"/>
                  </a:cubicBezTo>
                  <a:cubicBezTo>
                    <a:pt x="223361" y="1462295"/>
                    <a:pt x="188023" y="1394763"/>
                    <a:pt x="154305" y="1322278"/>
                  </a:cubicBezTo>
                  <a:cubicBezTo>
                    <a:pt x="116205" y="1355806"/>
                    <a:pt x="95821" y="1329327"/>
                    <a:pt x="80486" y="1297989"/>
                  </a:cubicBezTo>
                  <a:cubicBezTo>
                    <a:pt x="65551" y="1270033"/>
                    <a:pt x="53921" y="1240430"/>
                    <a:pt x="45815" y="1209788"/>
                  </a:cubicBezTo>
                  <a:cubicBezTo>
                    <a:pt x="19812" y="1091868"/>
                    <a:pt x="762" y="972901"/>
                    <a:pt x="21622" y="838884"/>
                  </a:cubicBezTo>
                  <a:cubicBezTo>
                    <a:pt x="52578" y="1002238"/>
                    <a:pt x="38004" y="1162734"/>
                    <a:pt x="109252" y="1305133"/>
                  </a:cubicBezTo>
                  <a:lnTo>
                    <a:pt x="126492" y="1303609"/>
                  </a:lnTo>
                  <a:cubicBezTo>
                    <a:pt x="129530" y="1289207"/>
                    <a:pt x="130902" y="1274510"/>
                    <a:pt x="130588" y="1259794"/>
                  </a:cubicBezTo>
                  <a:cubicBezTo>
                    <a:pt x="108204" y="1095297"/>
                    <a:pt x="84867" y="930896"/>
                    <a:pt x="61245" y="762303"/>
                  </a:cubicBezTo>
                  <a:lnTo>
                    <a:pt x="4095" y="738776"/>
                  </a:lnTo>
                  <a:lnTo>
                    <a:pt x="857" y="725156"/>
                  </a:lnTo>
                  <a:cubicBezTo>
                    <a:pt x="159067" y="743348"/>
                    <a:pt x="97250" y="630572"/>
                    <a:pt x="104489" y="546467"/>
                  </a:cubicBezTo>
                  <a:cubicBezTo>
                    <a:pt x="145065" y="591901"/>
                    <a:pt x="138112" y="638764"/>
                    <a:pt x="151638" y="678197"/>
                  </a:cubicBezTo>
                  <a:cubicBezTo>
                    <a:pt x="156495" y="692389"/>
                    <a:pt x="171450" y="712106"/>
                    <a:pt x="183547" y="713440"/>
                  </a:cubicBezTo>
                  <a:cubicBezTo>
                    <a:pt x="504729" y="750397"/>
                    <a:pt x="826132" y="785763"/>
                    <a:pt x="1147762" y="819548"/>
                  </a:cubicBezTo>
                  <a:cubicBezTo>
                    <a:pt x="1235202" y="828597"/>
                    <a:pt x="1270064" y="783353"/>
                    <a:pt x="1253109" y="695152"/>
                  </a:cubicBezTo>
                  <a:cubicBezTo>
                    <a:pt x="1251966" y="689151"/>
                    <a:pt x="1251299" y="683150"/>
                    <a:pt x="1250442" y="677531"/>
                  </a:cubicBezTo>
                  <a:cubicBezTo>
                    <a:pt x="1271492" y="685341"/>
                    <a:pt x="1292542" y="700962"/>
                    <a:pt x="1309592" y="697343"/>
                  </a:cubicBezTo>
                  <a:cubicBezTo>
                    <a:pt x="1328071" y="693532"/>
                    <a:pt x="1344739" y="673435"/>
                    <a:pt x="1359122" y="657623"/>
                  </a:cubicBezTo>
                  <a:cubicBezTo>
                    <a:pt x="1481661" y="522111"/>
                    <a:pt x="1587913" y="372730"/>
                    <a:pt x="1675733" y="212520"/>
                  </a:cubicBezTo>
                  <a:cubicBezTo>
                    <a:pt x="1683258" y="198899"/>
                    <a:pt x="1692116" y="185945"/>
                    <a:pt x="1700308" y="172705"/>
                  </a:cubicBezTo>
                  <a:lnTo>
                    <a:pt x="1711071" y="177659"/>
                  </a:lnTo>
                  <a:cubicBezTo>
                    <a:pt x="1688115" y="225284"/>
                    <a:pt x="1666970" y="274432"/>
                    <a:pt x="1641824" y="321105"/>
                  </a:cubicBezTo>
                  <a:cubicBezTo>
                    <a:pt x="1615763" y="370197"/>
                    <a:pt x="1587151" y="417888"/>
                    <a:pt x="1556099" y="463980"/>
                  </a:cubicBezTo>
                  <a:cubicBezTo>
                    <a:pt x="1525810" y="508462"/>
                    <a:pt x="1489424" y="549038"/>
                    <a:pt x="1457516" y="592282"/>
                  </a:cubicBezTo>
                  <a:cubicBezTo>
                    <a:pt x="1425606" y="635525"/>
                    <a:pt x="1392936" y="681436"/>
                    <a:pt x="1352169" y="737824"/>
                  </a:cubicBezTo>
                  <a:cubicBezTo>
                    <a:pt x="1486947" y="786020"/>
                    <a:pt x="1612011" y="835931"/>
                    <a:pt x="1740313" y="875460"/>
                  </a:cubicBezTo>
                  <a:cubicBezTo>
                    <a:pt x="1967960" y="945659"/>
                    <a:pt x="2201799" y="982997"/>
                    <a:pt x="2440210" y="961185"/>
                  </a:cubicBezTo>
                  <a:cubicBezTo>
                    <a:pt x="2756059" y="932610"/>
                    <a:pt x="3033522" y="815357"/>
                    <a:pt x="3248882" y="574851"/>
                  </a:cubicBezTo>
                  <a:cubicBezTo>
                    <a:pt x="3279210" y="538713"/>
                    <a:pt x="3300003" y="495556"/>
                    <a:pt x="3309366" y="449312"/>
                  </a:cubicBezTo>
                  <a:cubicBezTo>
                    <a:pt x="3336988" y="318247"/>
                    <a:pt x="3325177" y="187660"/>
                    <a:pt x="3285268" y="59739"/>
                  </a:cubicBezTo>
                  <a:cubicBezTo>
                    <a:pt x="3279838" y="42022"/>
                    <a:pt x="3275743" y="24020"/>
                    <a:pt x="3270504" y="6209"/>
                  </a:cubicBezTo>
                  <a:lnTo>
                    <a:pt x="3286696" y="-173"/>
                  </a:lnTo>
                  <a:cubicBezTo>
                    <a:pt x="3305746" y="48119"/>
                    <a:pt x="3328416" y="95077"/>
                    <a:pt x="3342799" y="145083"/>
                  </a:cubicBezTo>
                  <a:cubicBezTo>
                    <a:pt x="3374231" y="253573"/>
                    <a:pt x="3366421" y="364158"/>
                    <a:pt x="3356134" y="475315"/>
                  </a:cubicBezTo>
                  <a:cubicBezTo>
                    <a:pt x="3346609" y="582471"/>
                    <a:pt x="3334607" y="691056"/>
                    <a:pt x="3341275" y="797927"/>
                  </a:cubicBezTo>
                  <a:cubicBezTo>
                    <a:pt x="3348228" y="908226"/>
                    <a:pt x="3399377" y="996904"/>
                    <a:pt x="3512725" y="1044243"/>
                  </a:cubicBezTo>
                  <a:cubicBezTo>
                    <a:pt x="3627882" y="1092535"/>
                    <a:pt x="3736562" y="1156067"/>
                    <a:pt x="3850672" y="1207121"/>
                  </a:cubicBezTo>
                  <a:cubicBezTo>
                    <a:pt x="3901916" y="1230171"/>
                    <a:pt x="3959447" y="1239124"/>
                    <a:pt x="4001643" y="1251031"/>
                  </a:cubicBezTo>
                  <a:cubicBezTo>
                    <a:pt x="4014597" y="1273033"/>
                    <a:pt x="4019550" y="1287892"/>
                    <a:pt x="4029551" y="1297513"/>
                  </a:cubicBezTo>
                  <a:cubicBezTo>
                    <a:pt x="4139565" y="1403241"/>
                    <a:pt x="4270534" y="1471059"/>
                    <a:pt x="4417695" y="1508873"/>
                  </a:cubicBezTo>
                  <a:cubicBezTo>
                    <a:pt x="4433202" y="1512530"/>
                    <a:pt x="4447527" y="1520064"/>
                    <a:pt x="4459319" y="1530780"/>
                  </a:cubicBezTo>
                  <a:lnTo>
                    <a:pt x="4378071" y="1518207"/>
                  </a:lnTo>
                  <a:cubicBezTo>
                    <a:pt x="4476274" y="1604409"/>
                    <a:pt x="4589907" y="1672607"/>
                    <a:pt x="4654296" y="1792813"/>
                  </a:cubicBezTo>
                  <a:cubicBezTo>
                    <a:pt x="4501134" y="1668321"/>
                    <a:pt x="4379119" y="1500872"/>
                    <a:pt x="4179951" y="1442198"/>
                  </a:cubicBezTo>
                  <a:cubicBezTo>
                    <a:pt x="4114610" y="1554116"/>
                    <a:pt x="4131469" y="1676798"/>
                    <a:pt x="4126897" y="1796052"/>
                  </a:cubicBezTo>
                  <a:cubicBezTo>
                    <a:pt x="4125373" y="1834152"/>
                    <a:pt x="4134707" y="1872252"/>
                    <a:pt x="4130421" y="1910352"/>
                  </a:cubicBezTo>
                  <a:cubicBezTo>
                    <a:pt x="4112704" y="2065704"/>
                    <a:pt x="4156043" y="2212294"/>
                    <a:pt x="4191476" y="2359932"/>
                  </a:cubicBezTo>
                  <a:cubicBezTo>
                    <a:pt x="4201668" y="2402508"/>
                    <a:pt x="4201573" y="2438513"/>
                    <a:pt x="4171569" y="2475660"/>
                  </a:cubicBezTo>
                  <a:cubicBezTo>
                    <a:pt x="4158043" y="2492424"/>
                    <a:pt x="4149661" y="2531667"/>
                    <a:pt x="4159758" y="2545574"/>
                  </a:cubicBezTo>
                  <a:cubicBezTo>
                    <a:pt x="4181285" y="2575292"/>
                    <a:pt x="4192048" y="2623202"/>
                    <a:pt x="4248817" y="2617392"/>
                  </a:cubicBezTo>
                  <a:cubicBezTo>
                    <a:pt x="4275868" y="2614535"/>
                    <a:pt x="4305110" y="2629965"/>
                    <a:pt x="4332827" y="2638919"/>
                  </a:cubicBezTo>
                  <a:cubicBezTo>
                    <a:pt x="4337495" y="2640442"/>
                    <a:pt x="4339209" y="2651016"/>
                    <a:pt x="4342352" y="2657969"/>
                  </a:cubicBezTo>
                  <a:lnTo>
                    <a:pt x="4317778" y="2661112"/>
                  </a:lnTo>
                  <a:close/>
                  <a:moveTo>
                    <a:pt x="3738562" y="1354853"/>
                  </a:moveTo>
                  <a:lnTo>
                    <a:pt x="3845719" y="1550783"/>
                  </a:lnTo>
                  <a:cubicBezTo>
                    <a:pt x="3838385" y="1509063"/>
                    <a:pt x="3831527" y="1469249"/>
                    <a:pt x="3824478" y="1429339"/>
                  </a:cubicBezTo>
                  <a:cubicBezTo>
                    <a:pt x="3812095" y="1359425"/>
                    <a:pt x="3807904" y="1356092"/>
                    <a:pt x="3738562" y="1354853"/>
                  </a:cubicBezTo>
                  <a:close/>
                  <a:moveTo>
                    <a:pt x="1421892" y="798974"/>
                  </a:moveTo>
                  <a:cubicBezTo>
                    <a:pt x="1349597" y="746587"/>
                    <a:pt x="1340930" y="744587"/>
                    <a:pt x="1312355" y="772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C969CE09-3B9D-4A8E-B10E-BE6483C88CC9}"/>
                </a:ext>
              </a:extLst>
            </p:cNvPr>
            <p:cNvSpPr/>
            <p:nvPr/>
          </p:nvSpPr>
          <p:spPr>
            <a:xfrm>
              <a:off x="7556563" y="3668743"/>
              <a:ext cx="1223221" cy="2584141"/>
            </a:xfrm>
            <a:custGeom>
              <a:avLst/>
              <a:gdLst>
                <a:gd name="connsiteX0" fmla="*/ 675608 w 1223221"/>
                <a:gd name="connsiteY0" fmla="*/ 2549860 h 2584141"/>
                <a:gd name="connsiteX1" fmla="*/ 955739 w 1223221"/>
                <a:gd name="connsiteY1" fmla="*/ 2549860 h 2584141"/>
                <a:gd name="connsiteX2" fmla="*/ 1011555 w 1223221"/>
                <a:gd name="connsiteY2" fmla="*/ 2483185 h 2584141"/>
                <a:gd name="connsiteX3" fmla="*/ 1012603 w 1223221"/>
                <a:gd name="connsiteY3" fmla="*/ 2430036 h 2584141"/>
                <a:gd name="connsiteX4" fmla="*/ 1032891 w 1223221"/>
                <a:gd name="connsiteY4" fmla="*/ 2423559 h 2584141"/>
                <a:gd name="connsiteX5" fmla="*/ 1055942 w 1223221"/>
                <a:gd name="connsiteY5" fmla="*/ 2370028 h 2584141"/>
                <a:gd name="connsiteX6" fmla="*/ 1045655 w 1223221"/>
                <a:gd name="connsiteY6" fmla="*/ 2289637 h 2584141"/>
                <a:gd name="connsiteX7" fmla="*/ 1055180 w 1223221"/>
                <a:gd name="connsiteY7" fmla="*/ 2233630 h 2584141"/>
                <a:gd name="connsiteX8" fmla="*/ 1173480 w 1223221"/>
                <a:gd name="connsiteY8" fmla="*/ 2020365 h 2584141"/>
                <a:gd name="connsiteX9" fmla="*/ 1194340 w 1223221"/>
                <a:gd name="connsiteY9" fmla="*/ 1964358 h 2584141"/>
                <a:gd name="connsiteX10" fmla="*/ 1107853 w 1223221"/>
                <a:gd name="connsiteY10" fmla="*/ 1701182 h 2584141"/>
                <a:gd name="connsiteX11" fmla="*/ 831628 w 1223221"/>
                <a:gd name="connsiteY11" fmla="*/ 990522 h 2584141"/>
                <a:gd name="connsiteX12" fmla="*/ 807149 w 1223221"/>
                <a:gd name="connsiteY12" fmla="*/ 944992 h 2584141"/>
                <a:gd name="connsiteX13" fmla="*/ 808101 w 1223221"/>
                <a:gd name="connsiteY13" fmla="*/ 719726 h 2584141"/>
                <a:gd name="connsiteX14" fmla="*/ 768953 w 1223221"/>
                <a:gd name="connsiteY14" fmla="*/ 559801 h 2584141"/>
                <a:gd name="connsiteX15" fmla="*/ 721328 w 1223221"/>
                <a:gd name="connsiteY15" fmla="*/ 569326 h 2584141"/>
                <a:gd name="connsiteX16" fmla="*/ 732092 w 1223221"/>
                <a:gd name="connsiteY16" fmla="*/ 402639 h 2584141"/>
                <a:gd name="connsiteX17" fmla="*/ 545592 w 1223221"/>
                <a:gd name="connsiteY17" fmla="*/ 322915 h 2584141"/>
                <a:gd name="connsiteX18" fmla="*/ 325946 w 1223221"/>
                <a:gd name="connsiteY18" fmla="*/ 302341 h 2584141"/>
                <a:gd name="connsiteX19" fmla="*/ 857 w 1223221"/>
                <a:gd name="connsiteY19" fmla="*/ 75265 h 2584141"/>
                <a:gd name="connsiteX20" fmla="*/ 214694 w 1223221"/>
                <a:gd name="connsiteY20" fmla="*/ 223093 h 2584141"/>
                <a:gd name="connsiteX21" fmla="*/ 462344 w 1223221"/>
                <a:gd name="connsiteY21" fmla="*/ 313866 h 2584141"/>
                <a:gd name="connsiteX22" fmla="*/ 51626 w 1223221"/>
                <a:gd name="connsiteY22" fmla="*/ 10971 h 2584141"/>
                <a:gd name="connsiteX23" fmla="*/ 59817 w 1223221"/>
                <a:gd name="connsiteY23" fmla="*/ -173 h 2584141"/>
                <a:gd name="connsiteX24" fmla="*/ 175165 w 1223221"/>
                <a:gd name="connsiteY24" fmla="*/ 86599 h 2584141"/>
                <a:gd name="connsiteX25" fmla="*/ 494252 w 1223221"/>
                <a:gd name="connsiteY25" fmla="*/ 302246 h 2584141"/>
                <a:gd name="connsiteX26" fmla="*/ 519684 w 1223221"/>
                <a:gd name="connsiteY26" fmla="*/ 307389 h 2584141"/>
                <a:gd name="connsiteX27" fmla="*/ 666464 w 1223221"/>
                <a:gd name="connsiteY27" fmla="*/ 315771 h 2584141"/>
                <a:gd name="connsiteX28" fmla="*/ 786956 w 1223221"/>
                <a:gd name="connsiteY28" fmla="*/ 509319 h 2584141"/>
                <a:gd name="connsiteX29" fmla="*/ 794576 w 1223221"/>
                <a:gd name="connsiteY29" fmla="*/ 555230 h 2584141"/>
                <a:gd name="connsiteX30" fmla="*/ 860393 w 1223221"/>
                <a:gd name="connsiteY30" fmla="*/ 808404 h 2584141"/>
                <a:gd name="connsiteX31" fmla="*/ 846296 w 1223221"/>
                <a:gd name="connsiteY31" fmla="*/ 927085 h 2584141"/>
                <a:gd name="connsiteX32" fmla="*/ 844772 w 1223221"/>
                <a:gd name="connsiteY32" fmla="*/ 957946 h 2584141"/>
                <a:gd name="connsiteX33" fmla="*/ 1006697 w 1223221"/>
                <a:gd name="connsiteY33" fmla="*/ 1455437 h 2584141"/>
                <a:gd name="connsiteX34" fmla="*/ 1131951 w 1223221"/>
                <a:gd name="connsiteY34" fmla="*/ 1689371 h 2584141"/>
                <a:gd name="connsiteX35" fmla="*/ 1223391 w 1223221"/>
                <a:gd name="connsiteY35" fmla="*/ 1976264 h 2584141"/>
                <a:gd name="connsiteX36" fmla="*/ 1160907 w 1223221"/>
                <a:gd name="connsiteY36" fmla="*/ 2069133 h 2584141"/>
                <a:gd name="connsiteX37" fmla="*/ 1105853 w 1223221"/>
                <a:gd name="connsiteY37" fmla="*/ 2182290 h 2584141"/>
                <a:gd name="connsiteX38" fmla="*/ 1100424 w 1223221"/>
                <a:gd name="connsiteY38" fmla="*/ 2242678 h 2584141"/>
                <a:gd name="connsiteX39" fmla="*/ 1095375 w 1223221"/>
                <a:gd name="connsiteY39" fmla="*/ 2372886 h 2584141"/>
                <a:gd name="connsiteX40" fmla="*/ 1087279 w 1223221"/>
                <a:gd name="connsiteY40" fmla="*/ 2418319 h 2584141"/>
                <a:gd name="connsiteX41" fmla="*/ 1030891 w 1223221"/>
                <a:gd name="connsiteY41" fmla="*/ 2545288 h 2584141"/>
                <a:gd name="connsiteX42" fmla="*/ 971074 w 1223221"/>
                <a:gd name="connsiteY42" fmla="*/ 2572625 h 2584141"/>
                <a:gd name="connsiteX43" fmla="*/ 902303 w 1223221"/>
                <a:gd name="connsiteY43" fmla="*/ 2560909 h 2584141"/>
                <a:gd name="connsiteX44" fmla="*/ 676180 w 1223221"/>
                <a:gd name="connsiteY44" fmla="*/ 2560433 h 2584141"/>
                <a:gd name="connsiteX45" fmla="*/ 675608 w 1223221"/>
                <a:gd name="connsiteY45" fmla="*/ 2549860 h 258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3221" h="2584141">
                  <a:moveTo>
                    <a:pt x="675608" y="2549860"/>
                  </a:moveTo>
                  <a:cubicBezTo>
                    <a:pt x="768953" y="2549860"/>
                    <a:pt x="862298" y="2549860"/>
                    <a:pt x="955739" y="2549860"/>
                  </a:cubicBezTo>
                  <a:cubicBezTo>
                    <a:pt x="1001173" y="2549860"/>
                    <a:pt x="999173" y="2509760"/>
                    <a:pt x="1011555" y="2483185"/>
                  </a:cubicBezTo>
                  <a:cubicBezTo>
                    <a:pt x="1017651" y="2470421"/>
                    <a:pt x="1012603" y="2452324"/>
                    <a:pt x="1012603" y="2430036"/>
                  </a:cubicBezTo>
                  <a:cubicBezTo>
                    <a:pt x="1012603" y="2430036"/>
                    <a:pt x="1022890" y="2426225"/>
                    <a:pt x="1032891" y="2423559"/>
                  </a:cubicBezTo>
                  <a:cubicBezTo>
                    <a:pt x="1063657" y="2415367"/>
                    <a:pt x="1066991" y="2399460"/>
                    <a:pt x="1055942" y="2370028"/>
                  </a:cubicBezTo>
                  <a:cubicBezTo>
                    <a:pt x="1046417" y="2345358"/>
                    <a:pt x="1046417" y="2316592"/>
                    <a:pt x="1045655" y="2289637"/>
                  </a:cubicBezTo>
                  <a:cubicBezTo>
                    <a:pt x="1045655" y="2270587"/>
                    <a:pt x="1053656" y="2252394"/>
                    <a:pt x="1055180" y="2233630"/>
                  </a:cubicBezTo>
                  <a:cubicBezTo>
                    <a:pt x="1061085" y="2143809"/>
                    <a:pt x="1094423" y="2070752"/>
                    <a:pt x="1173480" y="2020365"/>
                  </a:cubicBezTo>
                  <a:cubicBezTo>
                    <a:pt x="1187291" y="2011602"/>
                    <a:pt x="1197197" y="1982265"/>
                    <a:pt x="1194340" y="1964358"/>
                  </a:cubicBezTo>
                  <a:cubicBezTo>
                    <a:pt x="1179291" y="1872537"/>
                    <a:pt x="1159097" y="1785288"/>
                    <a:pt x="1107853" y="1701182"/>
                  </a:cubicBezTo>
                  <a:cubicBezTo>
                    <a:pt x="974503" y="1482107"/>
                    <a:pt x="885063" y="1242553"/>
                    <a:pt x="831628" y="990522"/>
                  </a:cubicBezTo>
                  <a:cubicBezTo>
                    <a:pt x="828961" y="977854"/>
                    <a:pt x="819150" y="966805"/>
                    <a:pt x="807149" y="944992"/>
                  </a:cubicBezTo>
                  <a:cubicBezTo>
                    <a:pt x="858393" y="879746"/>
                    <a:pt x="827056" y="799546"/>
                    <a:pt x="808101" y="719726"/>
                  </a:cubicBezTo>
                  <a:cubicBezTo>
                    <a:pt x="795623" y="667529"/>
                    <a:pt x="782574" y="614951"/>
                    <a:pt x="768953" y="559801"/>
                  </a:cubicBezTo>
                  <a:lnTo>
                    <a:pt x="721328" y="569326"/>
                  </a:lnTo>
                  <a:cubicBezTo>
                    <a:pt x="763048" y="511129"/>
                    <a:pt x="774764" y="454360"/>
                    <a:pt x="732092" y="402639"/>
                  </a:cubicBezTo>
                  <a:cubicBezTo>
                    <a:pt x="685229" y="345489"/>
                    <a:pt x="627317" y="315199"/>
                    <a:pt x="545592" y="322915"/>
                  </a:cubicBezTo>
                  <a:cubicBezTo>
                    <a:pt x="471735" y="328849"/>
                    <a:pt x="397412" y="321886"/>
                    <a:pt x="325946" y="302341"/>
                  </a:cubicBezTo>
                  <a:cubicBezTo>
                    <a:pt x="192596" y="266812"/>
                    <a:pt x="85059" y="186040"/>
                    <a:pt x="857" y="75265"/>
                  </a:cubicBezTo>
                  <a:cubicBezTo>
                    <a:pt x="71723" y="125176"/>
                    <a:pt x="138875" y="182231"/>
                    <a:pt x="214694" y="223093"/>
                  </a:cubicBezTo>
                  <a:cubicBezTo>
                    <a:pt x="290513" y="263955"/>
                    <a:pt x="376619" y="289768"/>
                    <a:pt x="462344" y="313866"/>
                  </a:cubicBezTo>
                  <a:cubicBezTo>
                    <a:pt x="317945" y="220712"/>
                    <a:pt x="168021" y="138225"/>
                    <a:pt x="51626" y="10971"/>
                  </a:cubicBezTo>
                  <a:lnTo>
                    <a:pt x="59817" y="-173"/>
                  </a:lnTo>
                  <a:cubicBezTo>
                    <a:pt x="97917" y="28402"/>
                    <a:pt x="135541" y="59358"/>
                    <a:pt x="175165" y="86599"/>
                  </a:cubicBezTo>
                  <a:cubicBezTo>
                    <a:pt x="280892" y="159371"/>
                    <a:pt x="387477" y="230903"/>
                    <a:pt x="494252" y="302246"/>
                  </a:cubicBezTo>
                  <a:cubicBezTo>
                    <a:pt x="501110" y="306913"/>
                    <a:pt x="515303" y="310913"/>
                    <a:pt x="519684" y="307389"/>
                  </a:cubicBezTo>
                  <a:cubicBezTo>
                    <a:pt x="571691" y="264908"/>
                    <a:pt x="619506" y="295197"/>
                    <a:pt x="666464" y="315771"/>
                  </a:cubicBezTo>
                  <a:cubicBezTo>
                    <a:pt x="759428" y="356538"/>
                    <a:pt x="789718" y="407973"/>
                    <a:pt x="786956" y="509319"/>
                  </a:cubicBezTo>
                  <a:cubicBezTo>
                    <a:pt x="787327" y="524902"/>
                    <a:pt x="789889" y="540361"/>
                    <a:pt x="794576" y="555230"/>
                  </a:cubicBezTo>
                  <a:cubicBezTo>
                    <a:pt x="816388" y="639621"/>
                    <a:pt x="840200" y="723631"/>
                    <a:pt x="860393" y="808404"/>
                  </a:cubicBezTo>
                  <a:cubicBezTo>
                    <a:pt x="869918" y="848409"/>
                    <a:pt x="875252" y="889843"/>
                    <a:pt x="846296" y="927085"/>
                  </a:cubicBezTo>
                  <a:cubicBezTo>
                    <a:pt x="841648" y="936744"/>
                    <a:pt x="841096" y="947879"/>
                    <a:pt x="844772" y="957946"/>
                  </a:cubicBezTo>
                  <a:cubicBezTo>
                    <a:pt x="897636" y="1124158"/>
                    <a:pt x="946404" y="1291893"/>
                    <a:pt x="1006697" y="1455437"/>
                  </a:cubicBezTo>
                  <a:cubicBezTo>
                    <a:pt x="1036987" y="1537734"/>
                    <a:pt x="1082897" y="1615648"/>
                    <a:pt x="1131951" y="1689371"/>
                  </a:cubicBezTo>
                  <a:cubicBezTo>
                    <a:pt x="1190149" y="1777668"/>
                    <a:pt x="1210723" y="1875394"/>
                    <a:pt x="1223391" y="1976264"/>
                  </a:cubicBezTo>
                  <a:cubicBezTo>
                    <a:pt x="1229201" y="2021889"/>
                    <a:pt x="1197293" y="2050369"/>
                    <a:pt x="1160907" y="2069133"/>
                  </a:cubicBezTo>
                  <a:cubicBezTo>
                    <a:pt x="1112711" y="2093898"/>
                    <a:pt x="1096042" y="2129521"/>
                    <a:pt x="1105853" y="2182290"/>
                  </a:cubicBezTo>
                  <a:cubicBezTo>
                    <a:pt x="1109472" y="2201340"/>
                    <a:pt x="1101471" y="2222485"/>
                    <a:pt x="1100424" y="2242678"/>
                  </a:cubicBezTo>
                  <a:cubicBezTo>
                    <a:pt x="1098233" y="2286112"/>
                    <a:pt x="1097757" y="2329546"/>
                    <a:pt x="1095375" y="2372886"/>
                  </a:cubicBezTo>
                  <a:cubicBezTo>
                    <a:pt x="1095261" y="2388382"/>
                    <a:pt x="1092518" y="2403737"/>
                    <a:pt x="1087279" y="2418319"/>
                  </a:cubicBezTo>
                  <a:cubicBezTo>
                    <a:pt x="1069562" y="2461087"/>
                    <a:pt x="1049179" y="2502711"/>
                    <a:pt x="1030891" y="2545288"/>
                  </a:cubicBezTo>
                  <a:cubicBezTo>
                    <a:pt x="1018889" y="2573196"/>
                    <a:pt x="1011841" y="2599771"/>
                    <a:pt x="971074" y="2572625"/>
                  </a:cubicBezTo>
                  <a:cubicBezTo>
                    <a:pt x="953453" y="2560814"/>
                    <a:pt x="925640" y="2561290"/>
                    <a:pt x="902303" y="2560909"/>
                  </a:cubicBezTo>
                  <a:cubicBezTo>
                    <a:pt x="826961" y="2559575"/>
                    <a:pt x="751618" y="2560433"/>
                    <a:pt x="676180" y="2560433"/>
                  </a:cubicBezTo>
                  <a:cubicBezTo>
                    <a:pt x="675513" y="2557575"/>
                    <a:pt x="675513" y="2553670"/>
                    <a:pt x="675608" y="2549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:a16="http://schemas.microsoft.com/office/drawing/2014/main" id="{8A87D8AC-1DCD-4296-B189-CDF8412AF0C6}"/>
                </a:ext>
              </a:extLst>
            </p:cNvPr>
            <p:cNvSpPr/>
            <p:nvPr/>
          </p:nvSpPr>
          <p:spPr>
            <a:xfrm>
              <a:off x="8040909" y="4618481"/>
              <a:ext cx="441674" cy="1609343"/>
            </a:xfrm>
            <a:custGeom>
              <a:avLst/>
              <a:gdLst>
                <a:gd name="connsiteX0" fmla="*/ 57912 w 441674"/>
                <a:gd name="connsiteY0" fmla="*/ -173 h 1609343"/>
                <a:gd name="connsiteX1" fmla="*/ 344710 w 441674"/>
                <a:gd name="connsiteY1" fmla="*/ 746682 h 1609343"/>
                <a:gd name="connsiteX2" fmla="*/ 350139 w 441674"/>
                <a:gd name="connsiteY2" fmla="*/ 710772 h 1609343"/>
                <a:gd name="connsiteX3" fmla="*/ 358902 w 441674"/>
                <a:gd name="connsiteY3" fmla="*/ 727632 h 1609343"/>
                <a:gd name="connsiteX4" fmla="*/ 402812 w 441674"/>
                <a:gd name="connsiteY4" fmla="*/ 1028431 h 1609343"/>
                <a:gd name="connsiteX5" fmla="*/ 408051 w 441674"/>
                <a:gd name="connsiteY5" fmla="*/ 1070818 h 1609343"/>
                <a:gd name="connsiteX6" fmla="*/ 364046 w 441674"/>
                <a:gd name="connsiteY6" fmla="*/ 1279130 h 1609343"/>
                <a:gd name="connsiteX7" fmla="*/ 316992 w 441674"/>
                <a:gd name="connsiteY7" fmla="*/ 1299894 h 1609343"/>
                <a:gd name="connsiteX8" fmla="*/ 200882 w 441674"/>
                <a:gd name="connsiteY8" fmla="*/ 1300846 h 1609343"/>
                <a:gd name="connsiteX9" fmla="*/ 442532 w 441674"/>
                <a:gd name="connsiteY9" fmla="*/ 1457628 h 1609343"/>
                <a:gd name="connsiteX10" fmla="*/ 326898 w 441674"/>
                <a:gd name="connsiteY10" fmla="*/ 1396096 h 1609343"/>
                <a:gd name="connsiteX11" fmla="*/ 219075 w 441674"/>
                <a:gd name="connsiteY11" fmla="*/ 1354853 h 1609343"/>
                <a:gd name="connsiteX12" fmla="*/ 57722 w 441674"/>
                <a:gd name="connsiteY12" fmla="*/ 1576595 h 1609343"/>
                <a:gd name="connsiteX13" fmla="*/ 13621 w 441674"/>
                <a:gd name="connsiteY13" fmla="*/ 1609170 h 1609343"/>
                <a:gd name="connsiteX14" fmla="*/ 857 w 441674"/>
                <a:gd name="connsiteY14" fmla="*/ 1594883 h 1609343"/>
                <a:gd name="connsiteX15" fmla="*/ 49816 w 441674"/>
                <a:gd name="connsiteY15" fmla="*/ 1528970 h 1609343"/>
                <a:gd name="connsiteX16" fmla="*/ 171736 w 441674"/>
                <a:gd name="connsiteY16" fmla="*/ 1364473 h 1609343"/>
                <a:gd name="connsiteX17" fmla="*/ 182594 w 441674"/>
                <a:gd name="connsiteY17" fmla="*/ 1335898 h 1609343"/>
                <a:gd name="connsiteX18" fmla="*/ 229457 w 441674"/>
                <a:gd name="connsiteY18" fmla="*/ 1285702 h 1609343"/>
                <a:gd name="connsiteX19" fmla="*/ 362807 w 441674"/>
                <a:gd name="connsiteY19" fmla="*/ 1197690 h 1609343"/>
                <a:gd name="connsiteX20" fmla="*/ 362331 w 441674"/>
                <a:gd name="connsiteY20" fmla="*/ 956136 h 1609343"/>
                <a:gd name="connsiteX21" fmla="*/ 46768 w 441674"/>
                <a:gd name="connsiteY21" fmla="*/ 6399 h 160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1674" h="1609343">
                  <a:moveTo>
                    <a:pt x="57912" y="-173"/>
                  </a:moveTo>
                  <a:cubicBezTo>
                    <a:pt x="154210" y="250239"/>
                    <a:pt x="250031" y="500746"/>
                    <a:pt x="344710" y="746682"/>
                  </a:cubicBezTo>
                  <a:cubicBezTo>
                    <a:pt x="345472" y="741729"/>
                    <a:pt x="347282" y="729251"/>
                    <a:pt x="350139" y="710772"/>
                  </a:cubicBezTo>
                  <a:cubicBezTo>
                    <a:pt x="353711" y="716030"/>
                    <a:pt x="356654" y="721688"/>
                    <a:pt x="358902" y="727632"/>
                  </a:cubicBezTo>
                  <a:cubicBezTo>
                    <a:pt x="373761" y="827835"/>
                    <a:pt x="388401" y="928104"/>
                    <a:pt x="402812" y="1028431"/>
                  </a:cubicBezTo>
                  <a:cubicBezTo>
                    <a:pt x="404813" y="1042624"/>
                    <a:pt x="402812" y="1058149"/>
                    <a:pt x="408051" y="1070818"/>
                  </a:cubicBezTo>
                  <a:cubicBezTo>
                    <a:pt x="441103" y="1150447"/>
                    <a:pt x="389001" y="1212455"/>
                    <a:pt x="364046" y="1279130"/>
                  </a:cubicBezTo>
                  <a:cubicBezTo>
                    <a:pt x="359664" y="1290654"/>
                    <a:pt x="333756" y="1298180"/>
                    <a:pt x="316992" y="1299894"/>
                  </a:cubicBezTo>
                  <a:cubicBezTo>
                    <a:pt x="283274" y="1303037"/>
                    <a:pt x="249079" y="1300846"/>
                    <a:pt x="200882" y="1300846"/>
                  </a:cubicBezTo>
                  <a:cubicBezTo>
                    <a:pt x="274892" y="1372855"/>
                    <a:pt x="383191" y="1364949"/>
                    <a:pt x="442532" y="1457628"/>
                  </a:cubicBezTo>
                  <a:cubicBezTo>
                    <a:pt x="396621" y="1432958"/>
                    <a:pt x="362712" y="1412384"/>
                    <a:pt x="326898" y="1396096"/>
                  </a:cubicBezTo>
                  <a:cubicBezTo>
                    <a:pt x="291084" y="1379808"/>
                    <a:pt x="253841" y="1367521"/>
                    <a:pt x="219075" y="1354853"/>
                  </a:cubicBezTo>
                  <a:cubicBezTo>
                    <a:pt x="163735" y="1431053"/>
                    <a:pt x="111728" y="1504777"/>
                    <a:pt x="57722" y="1576595"/>
                  </a:cubicBezTo>
                  <a:cubicBezTo>
                    <a:pt x="47244" y="1590597"/>
                    <a:pt x="28575" y="1598407"/>
                    <a:pt x="13621" y="1609170"/>
                  </a:cubicBezTo>
                  <a:lnTo>
                    <a:pt x="857" y="1594883"/>
                  </a:lnTo>
                  <a:lnTo>
                    <a:pt x="49816" y="1528970"/>
                  </a:lnTo>
                  <a:cubicBezTo>
                    <a:pt x="90583" y="1474201"/>
                    <a:pt x="131636" y="1419718"/>
                    <a:pt x="171736" y="1364473"/>
                  </a:cubicBezTo>
                  <a:cubicBezTo>
                    <a:pt x="177737" y="1356282"/>
                    <a:pt x="185166" y="1343137"/>
                    <a:pt x="182594" y="1335898"/>
                  </a:cubicBezTo>
                  <a:cubicBezTo>
                    <a:pt x="166021" y="1287702"/>
                    <a:pt x="197549" y="1279701"/>
                    <a:pt x="229457" y="1285702"/>
                  </a:cubicBezTo>
                  <a:cubicBezTo>
                    <a:pt x="305657" y="1300084"/>
                    <a:pt x="334232" y="1263318"/>
                    <a:pt x="362807" y="1197690"/>
                  </a:cubicBezTo>
                  <a:cubicBezTo>
                    <a:pt x="399002" y="1113394"/>
                    <a:pt x="378619" y="1036432"/>
                    <a:pt x="362331" y="956136"/>
                  </a:cubicBezTo>
                  <a:cubicBezTo>
                    <a:pt x="295656" y="626572"/>
                    <a:pt x="154591" y="322057"/>
                    <a:pt x="46768" y="6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:a16="http://schemas.microsoft.com/office/drawing/2014/main" id="{6242C443-39EA-4E95-A8AB-FA3ECD6DB978}"/>
                </a:ext>
              </a:extLst>
            </p:cNvPr>
            <p:cNvSpPr/>
            <p:nvPr/>
          </p:nvSpPr>
          <p:spPr>
            <a:xfrm>
              <a:off x="8708612" y="2767774"/>
              <a:ext cx="808862" cy="502785"/>
            </a:xfrm>
            <a:custGeom>
              <a:avLst/>
              <a:gdLst>
                <a:gd name="connsiteX0" fmla="*/ 99536 w 808862"/>
                <a:gd name="connsiteY0" fmla="*/ 47928 h 502785"/>
                <a:gd name="connsiteX1" fmla="*/ 62008 w 808862"/>
                <a:gd name="connsiteY1" fmla="*/ 57453 h 502785"/>
                <a:gd name="connsiteX2" fmla="*/ 400050 w 808862"/>
                <a:gd name="connsiteY2" fmla="*/ 252144 h 502785"/>
                <a:gd name="connsiteX3" fmla="*/ 141351 w 808862"/>
                <a:gd name="connsiteY3" fmla="*/ 158989 h 502785"/>
                <a:gd name="connsiteX4" fmla="*/ 398526 w 808862"/>
                <a:gd name="connsiteY4" fmla="*/ 400924 h 502785"/>
                <a:gd name="connsiteX5" fmla="*/ 547783 w 808862"/>
                <a:gd name="connsiteY5" fmla="*/ 447216 h 502785"/>
                <a:gd name="connsiteX6" fmla="*/ 809720 w 808862"/>
                <a:gd name="connsiteY6" fmla="*/ 492936 h 502785"/>
                <a:gd name="connsiteX7" fmla="*/ 197263 w 808862"/>
                <a:gd name="connsiteY7" fmla="*/ 346441 h 502785"/>
                <a:gd name="connsiteX8" fmla="*/ 275749 w 808862"/>
                <a:gd name="connsiteY8" fmla="*/ 382351 h 502785"/>
                <a:gd name="connsiteX9" fmla="*/ 857 w 808862"/>
                <a:gd name="connsiteY9" fmla="*/ -173 h 502785"/>
                <a:gd name="connsiteX10" fmla="*/ 100298 w 808862"/>
                <a:gd name="connsiteY10" fmla="*/ 50500 h 50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8862" h="502785">
                  <a:moveTo>
                    <a:pt x="99536" y="47928"/>
                  </a:moveTo>
                  <a:lnTo>
                    <a:pt x="62008" y="57453"/>
                  </a:lnTo>
                  <a:cubicBezTo>
                    <a:pt x="154305" y="168324"/>
                    <a:pt x="268605" y="224712"/>
                    <a:pt x="400050" y="252144"/>
                  </a:cubicBezTo>
                  <a:cubicBezTo>
                    <a:pt x="307667" y="241962"/>
                    <a:pt x="219018" y="210034"/>
                    <a:pt x="141351" y="158989"/>
                  </a:cubicBezTo>
                  <a:cubicBezTo>
                    <a:pt x="197444" y="266250"/>
                    <a:pt x="288036" y="351480"/>
                    <a:pt x="398526" y="400924"/>
                  </a:cubicBezTo>
                  <a:cubicBezTo>
                    <a:pt x="446408" y="421832"/>
                    <a:pt x="496472" y="437358"/>
                    <a:pt x="547783" y="447216"/>
                  </a:cubicBezTo>
                  <a:cubicBezTo>
                    <a:pt x="642080" y="466266"/>
                    <a:pt x="737616" y="480554"/>
                    <a:pt x="809720" y="492936"/>
                  </a:cubicBezTo>
                  <a:cubicBezTo>
                    <a:pt x="594267" y="526045"/>
                    <a:pt x="374418" y="473457"/>
                    <a:pt x="197263" y="346441"/>
                  </a:cubicBezTo>
                  <a:lnTo>
                    <a:pt x="275749" y="382351"/>
                  </a:lnTo>
                  <a:lnTo>
                    <a:pt x="857" y="-173"/>
                  </a:lnTo>
                  <a:lnTo>
                    <a:pt x="100298" y="50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:a16="http://schemas.microsoft.com/office/drawing/2014/main" id="{DA2C8347-B046-405F-8C84-0EEE75E12F19}"/>
                </a:ext>
              </a:extLst>
            </p:cNvPr>
            <p:cNvSpPr/>
            <p:nvPr/>
          </p:nvSpPr>
          <p:spPr>
            <a:xfrm>
              <a:off x="8445150" y="2488786"/>
              <a:ext cx="501872" cy="398049"/>
            </a:xfrm>
            <a:custGeom>
              <a:avLst/>
              <a:gdLst>
                <a:gd name="connsiteX0" fmla="*/ 362998 w 501872"/>
                <a:gd name="connsiteY0" fmla="*/ 326915 h 398049"/>
                <a:gd name="connsiteX1" fmla="*/ 363665 w 501872"/>
                <a:gd name="connsiteY1" fmla="*/ 329487 h 398049"/>
                <a:gd name="connsiteX2" fmla="*/ 185928 w 501872"/>
                <a:gd name="connsiteY2" fmla="*/ 152131 h 398049"/>
                <a:gd name="connsiteX3" fmla="*/ 26956 w 501872"/>
                <a:gd name="connsiteY3" fmla="*/ 66406 h 398049"/>
                <a:gd name="connsiteX4" fmla="*/ 857 w 501872"/>
                <a:gd name="connsiteY4" fmla="*/ 38498 h 398049"/>
                <a:gd name="connsiteX5" fmla="*/ 104394 w 501872"/>
                <a:gd name="connsiteY5" fmla="*/ 84313 h 398049"/>
                <a:gd name="connsiteX6" fmla="*/ 110776 w 501872"/>
                <a:gd name="connsiteY6" fmla="*/ 72884 h 398049"/>
                <a:gd name="connsiteX7" fmla="*/ 11621 w 501872"/>
                <a:gd name="connsiteY7" fmla="*/ -173 h 398049"/>
                <a:gd name="connsiteX8" fmla="*/ 231839 w 501872"/>
                <a:gd name="connsiteY8" fmla="*/ 135272 h 398049"/>
                <a:gd name="connsiteX9" fmla="*/ 327755 w 501872"/>
                <a:gd name="connsiteY9" fmla="*/ 266051 h 398049"/>
                <a:gd name="connsiteX10" fmla="*/ 459962 w 501872"/>
                <a:gd name="connsiteY10" fmla="*/ 367492 h 398049"/>
                <a:gd name="connsiteX11" fmla="*/ 502730 w 501872"/>
                <a:gd name="connsiteY11" fmla="*/ 397877 h 398049"/>
                <a:gd name="connsiteX12" fmla="*/ 362998 w 501872"/>
                <a:gd name="connsiteY12" fmla="*/ 326915 h 39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1872" h="398049">
                  <a:moveTo>
                    <a:pt x="362998" y="326915"/>
                  </a:moveTo>
                  <a:lnTo>
                    <a:pt x="363665" y="329487"/>
                  </a:lnTo>
                  <a:cubicBezTo>
                    <a:pt x="304895" y="269765"/>
                    <a:pt x="250508" y="204710"/>
                    <a:pt x="185928" y="152131"/>
                  </a:cubicBezTo>
                  <a:cubicBezTo>
                    <a:pt x="140113" y="114889"/>
                    <a:pt x="80296" y="94981"/>
                    <a:pt x="26956" y="66406"/>
                  </a:cubicBezTo>
                  <a:cubicBezTo>
                    <a:pt x="15012" y="60777"/>
                    <a:pt x="5677" y="50795"/>
                    <a:pt x="857" y="38498"/>
                  </a:cubicBezTo>
                  <a:lnTo>
                    <a:pt x="104394" y="84313"/>
                  </a:lnTo>
                  <a:lnTo>
                    <a:pt x="110776" y="72884"/>
                  </a:lnTo>
                  <a:lnTo>
                    <a:pt x="11621" y="-173"/>
                  </a:lnTo>
                  <a:cubicBezTo>
                    <a:pt x="92964" y="32497"/>
                    <a:pt x="175546" y="62215"/>
                    <a:pt x="231839" y="135272"/>
                  </a:cubicBezTo>
                  <a:cubicBezTo>
                    <a:pt x="264795" y="178039"/>
                    <a:pt x="301276" y="215663"/>
                    <a:pt x="327755" y="266051"/>
                  </a:cubicBezTo>
                  <a:cubicBezTo>
                    <a:pt x="351282" y="310723"/>
                    <a:pt x="413480" y="335202"/>
                    <a:pt x="459962" y="367492"/>
                  </a:cubicBezTo>
                  <a:cubicBezTo>
                    <a:pt x="474059" y="377017"/>
                    <a:pt x="490633" y="383780"/>
                    <a:pt x="502730" y="397877"/>
                  </a:cubicBezTo>
                  <a:cubicBezTo>
                    <a:pt x="451961" y="382065"/>
                    <a:pt x="395288" y="378255"/>
                    <a:pt x="362998" y="326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E6881157-EDBC-4298-9475-7555FB1309E8}"/>
                </a:ext>
              </a:extLst>
            </p:cNvPr>
            <p:cNvSpPr/>
            <p:nvPr/>
          </p:nvSpPr>
          <p:spPr>
            <a:xfrm>
              <a:off x="2440698" y="2015489"/>
              <a:ext cx="183766" cy="242051"/>
            </a:xfrm>
            <a:custGeom>
              <a:avLst/>
              <a:gdLst>
                <a:gd name="connsiteX0" fmla="*/ 114383 w 183766"/>
                <a:gd name="connsiteY0" fmla="*/ -173 h 242051"/>
                <a:gd name="connsiteX1" fmla="*/ 184391 w 183766"/>
                <a:gd name="connsiteY1" fmla="*/ 100411 h 242051"/>
                <a:gd name="connsiteX2" fmla="*/ 165341 w 183766"/>
                <a:gd name="connsiteY2" fmla="*/ 212330 h 242051"/>
                <a:gd name="connsiteX3" fmla="*/ 105144 w 183766"/>
                <a:gd name="connsiteY3" fmla="*/ 233570 h 242051"/>
                <a:gd name="connsiteX4" fmla="*/ 54185 w 183766"/>
                <a:gd name="connsiteY4" fmla="*/ 198709 h 242051"/>
                <a:gd name="connsiteX5" fmla="*/ 68663 w 183766"/>
                <a:gd name="connsiteY5" fmla="*/ 39737 h 242051"/>
                <a:gd name="connsiteX6" fmla="*/ 114383 w 183766"/>
                <a:gd name="connsiteY6" fmla="*/ -173 h 242051"/>
                <a:gd name="connsiteX7" fmla="*/ 160769 w 183766"/>
                <a:gd name="connsiteY7" fmla="*/ 114127 h 242051"/>
                <a:gd name="connsiteX8" fmla="*/ 110239 w 183766"/>
                <a:gd name="connsiteY8" fmla="*/ 62940 h 242051"/>
                <a:gd name="connsiteX9" fmla="*/ 105048 w 183766"/>
                <a:gd name="connsiteY9" fmla="*/ 63168 h 242051"/>
                <a:gd name="connsiteX10" fmla="*/ 34278 w 183766"/>
                <a:gd name="connsiteY10" fmla="*/ 147179 h 242051"/>
                <a:gd name="connsiteX11" fmla="*/ 93618 w 183766"/>
                <a:gd name="connsiteY11" fmla="*/ 196232 h 242051"/>
                <a:gd name="connsiteX12" fmla="*/ 160769 w 183766"/>
                <a:gd name="connsiteY12" fmla="*/ 114127 h 24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766" h="242051">
                  <a:moveTo>
                    <a:pt x="114383" y="-173"/>
                  </a:moveTo>
                  <a:cubicBezTo>
                    <a:pt x="162008" y="16686"/>
                    <a:pt x="187345" y="50500"/>
                    <a:pt x="184391" y="100411"/>
                  </a:cubicBezTo>
                  <a:cubicBezTo>
                    <a:pt x="182525" y="138339"/>
                    <a:pt x="176134" y="175915"/>
                    <a:pt x="165341" y="212330"/>
                  </a:cubicBezTo>
                  <a:cubicBezTo>
                    <a:pt x="157150" y="238619"/>
                    <a:pt x="133719" y="251477"/>
                    <a:pt x="105144" y="233570"/>
                  </a:cubicBezTo>
                  <a:cubicBezTo>
                    <a:pt x="87113" y="223560"/>
                    <a:pt x="70053" y="211891"/>
                    <a:pt x="54185" y="198709"/>
                  </a:cubicBezTo>
                  <a:cubicBezTo>
                    <a:pt x="-6966" y="141559"/>
                    <a:pt x="-31540" y="91076"/>
                    <a:pt x="68663" y="39737"/>
                  </a:cubicBezTo>
                  <a:cubicBezTo>
                    <a:pt x="84855" y="31545"/>
                    <a:pt x="96571" y="15924"/>
                    <a:pt x="114383" y="-173"/>
                  </a:cubicBezTo>
                  <a:close/>
                  <a:moveTo>
                    <a:pt x="160769" y="114127"/>
                  </a:moveTo>
                  <a:cubicBezTo>
                    <a:pt x="160950" y="86038"/>
                    <a:pt x="138328" y="63120"/>
                    <a:pt x="110239" y="62940"/>
                  </a:cubicBezTo>
                  <a:cubicBezTo>
                    <a:pt x="108506" y="62930"/>
                    <a:pt x="106772" y="63006"/>
                    <a:pt x="105048" y="63168"/>
                  </a:cubicBezTo>
                  <a:cubicBezTo>
                    <a:pt x="74282" y="64502"/>
                    <a:pt x="32277" y="112888"/>
                    <a:pt x="34278" y="147179"/>
                  </a:cubicBezTo>
                  <a:cubicBezTo>
                    <a:pt x="36468" y="183278"/>
                    <a:pt x="64663" y="194804"/>
                    <a:pt x="93618" y="196232"/>
                  </a:cubicBezTo>
                  <a:cubicBezTo>
                    <a:pt x="131147" y="198614"/>
                    <a:pt x="161436" y="158799"/>
                    <a:pt x="160769" y="114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82CE087D-DA82-4964-96AA-391E4FA72048}"/>
                </a:ext>
              </a:extLst>
            </p:cNvPr>
            <p:cNvSpPr/>
            <p:nvPr/>
          </p:nvSpPr>
          <p:spPr>
            <a:xfrm>
              <a:off x="6297453" y="2219977"/>
              <a:ext cx="354136" cy="418351"/>
            </a:xfrm>
            <a:custGeom>
              <a:avLst/>
              <a:gdLst>
                <a:gd name="connsiteX0" fmla="*/ 340614 w 354136"/>
                <a:gd name="connsiteY0" fmla="*/ 418179 h 418351"/>
                <a:gd name="connsiteX1" fmla="*/ 329946 w 354136"/>
                <a:gd name="connsiteY1" fmla="*/ 317023 h 418351"/>
                <a:gd name="connsiteX2" fmla="*/ 144685 w 354136"/>
                <a:gd name="connsiteY2" fmla="*/ 35940 h 418351"/>
                <a:gd name="connsiteX3" fmla="*/ 857 w 354136"/>
                <a:gd name="connsiteY3" fmla="*/ -64 h 418351"/>
                <a:gd name="connsiteX4" fmla="*/ 353282 w 354136"/>
                <a:gd name="connsiteY4" fmla="*/ 417131 h 41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136" h="418351">
                  <a:moveTo>
                    <a:pt x="340614" y="418179"/>
                  </a:moveTo>
                  <a:cubicBezTo>
                    <a:pt x="336900" y="384460"/>
                    <a:pt x="331756" y="350837"/>
                    <a:pt x="329946" y="317023"/>
                  </a:cubicBezTo>
                  <a:cubicBezTo>
                    <a:pt x="321850" y="170529"/>
                    <a:pt x="258794" y="72040"/>
                    <a:pt x="144685" y="35940"/>
                  </a:cubicBezTo>
                  <a:cubicBezTo>
                    <a:pt x="95250" y="20319"/>
                    <a:pt x="43815" y="10508"/>
                    <a:pt x="857" y="-64"/>
                  </a:cubicBezTo>
                  <a:cubicBezTo>
                    <a:pt x="238220" y="-4636"/>
                    <a:pt x="371856" y="134524"/>
                    <a:pt x="353282" y="4171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8478C2BD-9201-4847-9C72-02AA56A7082E}"/>
                </a:ext>
              </a:extLst>
            </p:cNvPr>
            <p:cNvSpPr/>
            <p:nvPr/>
          </p:nvSpPr>
          <p:spPr>
            <a:xfrm>
              <a:off x="3626453" y="3323938"/>
              <a:ext cx="595883" cy="92106"/>
            </a:xfrm>
            <a:custGeom>
              <a:avLst/>
              <a:gdLst>
                <a:gd name="connsiteX0" fmla="*/ 857 w 595883"/>
                <a:gd name="connsiteY0" fmla="*/ -173 h 92106"/>
                <a:gd name="connsiteX1" fmla="*/ 596741 w 595883"/>
                <a:gd name="connsiteY1" fmla="*/ 91934 h 92106"/>
                <a:gd name="connsiteX2" fmla="*/ 857 w 595883"/>
                <a:gd name="connsiteY2" fmla="*/ -17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883" h="92106">
                  <a:moveTo>
                    <a:pt x="857" y="-173"/>
                  </a:moveTo>
                  <a:cubicBezTo>
                    <a:pt x="194596" y="62787"/>
                    <a:pt x="396716" y="70693"/>
                    <a:pt x="596741" y="91934"/>
                  </a:cubicBezTo>
                  <a:cubicBezTo>
                    <a:pt x="394049" y="87838"/>
                    <a:pt x="188881" y="100316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362A03BE-F23E-4F83-943A-D9BEDF7FA972}"/>
                </a:ext>
              </a:extLst>
            </p:cNvPr>
            <p:cNvSpPr/>
            <p:nvPr/>
          </p:nvSpPr>
          <p:spPr>
            <a:xfrm>
              <a:off x="7783163" y="2215228"/>
              <a:ext cx="506729" cy="123917"/>
            </a:xfrm>
            <a:custGeom>
              <a:avLst/>
              <a:gdLst>
                <a:gd name="connsiteX0" fmla="*/ 2381 w 506729"/>
                <a:gd name="connsiteY0" fmla="*/ 109555 h 123917"/>
                <a:gd name="connsiteX1" fmla="*/ 199835 w 506729"/>
                <a:gd name="connsiteY1" fmla="*/ 98601 h 123917"/>
                <a:gd name="connsiteX2" fmla="*/ 421862 w 506729"/>
                <a:gd name="connsiteY2" fmla="*/ 67930 h 123917"/>
                <a:gd name="connsiteX3" fmla="*/ 507587 w 506729"/>
                <a:gd name="connsiteY3" fmla="*/ -173 h 123917"/>
                <a:gd name="connsiteX4" fmla="*/ 501777 w 506729"/>
                <a:gd name="connsiteY4" fmla="*/ 32783 h 123917"/>
                <a:gd name="connsiteX5" fmla="*/ 288608 w 506729"/>
                <a:gd name="connsiteY5" fmla="*/ 122795 h 123917"/>
                <a:gd name="connsiteX6" fmla="*/ 857 w 506729"/>
                <a:gd name="connsiteY6" fmla="*/ 108697 h 12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29" h="123917">
                  <a:moveTo>
                    <a:pt x="2381" y="109555"/>
                  </a:moveTo>
                  <a:cubicBezTo>
                    <a:pt x="65627" y="61930"/>
                    <a:pt x="134207" y="90505"/>
                    <a:pt x="199835" y="98601"/>
                  </a:cubicBezTo>
                  <a:cubicBezTo>
                    <a:pt x="277654" y="108126"/>
                    <a:pt x="352235" y="104602"/>
                    <a:pt x="421862" y="67930"/>
                  </a:cubicBezTo>
                  <a:cubicBezTo>
                    <a:pt x="452247" y="51833"/>
                    <a:pt x="477012" y="24878"/>
                    <a:pt x="507587" y="-173"/>
                  </a:cubicBezTo>
                  <a:cubicBezTo>
                    <a:pt x="506254" y="8685"/>
                    <a:pt x="509016" y="25830"/>
                    <a:pt x="501777" y="32783"/>
                  </a:cubicBezTo>
                  <a:cubicBezTo>
                    <a:pt x="442913" y="90410"/>
                    <a:pt x="377285" y="130510"/>
                    <a:pt x="288608" y="122795"/>
                  </a:cubicBezTo>
                  <a:cubicBezTo>
                    <a:pt x="193358" y="114508"/>
                    <a:pt x="96869" y="113270"/>
                    <a:pt x="857" y="1086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6912DE32-17C2-4B76-AFB4-5763A3A69B04}"/>
                </a:ext>
              </a:extLst>
            </p:cNvPr>
            <p:cNvSpPr/>
            <p:nvPr/>
          </p:nvSpPr>
          <p:spPr>
            <a:xfrm>
              <a:off x="7705752" y="2565137"/>
              <a:ext cx="376685" cy="160154"/>
            </a:xfrm>
            <a:custGeom>
              <a:avLst/>
              <a:gdLst>
                <a:gd name="connsiteX0" fmla="*/ 16260 w 376685"/>
                <a:gd name="connsiteY0" fmla="*/ 24155 h 160154"/>
                <a:gd name="connsiteX1" fmla="*/ 7783 w 376685"/>
                <a:gd name="connsiteY1" fmla="*/ 5962 h 160154"/>
                <a:gd name="connsiteX2" fmla="*/ 2068 w 376685"/>
                <a:gd name="connsiteY2" fmla="*/ 819 h 160154"/>
                <a:gd name="connsiteX3" fmla="*/ 267815 w 376685"/>
                <a:gd name="connsiteY3" fmla="*/ 819 h 160154"/>
                <a:gd name="connsiteX4" fmla="*/ 267815 w 376685"/>
                <a:gd name="connsiteY4" fmla="*/ 14249 h 160154"/>
                <a:gd name="connsiteX5" fmla="*/ 167993 w 376685"/>
                <a:gd name="connsiteY5" fmla="*/ 19678 h 160154"/>
                <a:gd name="connsiteX6" fmla="*/ 377543 w 376685"/>
                <a:gd name="connsiteY6" fmla="*/ 145789 h 160154"/>
                <a:gd name="connsiteX7" fmla="*/ 369638 w 376685"/>
                <a:gd name="connsiteY7" fmla="*/ 159981 h 160154"/>
                <a:gd name="connsiteX8" fmla="*/ 179138 w 376685"/>
                <a:gd name="connsiteY8" fmla="*/ 57969 h 160154"/>
                <a:gd name="connsiteX9" fmla="*/ 64837 w 376685"/>
                <a:gd name="connsiteY9" fmla="*/ 14630 h 160154"/>
                <a:gd name="connsiteX10" fmla="*/ 16736 w 376685"/>
                <a:gd name="connsiteY10" fmla="*/ 24155 h 16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6685" h="160154">
                  <a:moveTo>
                    <a:pt x="16260" y="24155"/>
                  </a:moveTo>
                  <a:cubicBezTo>
                    <a:pt x="14136" y="17792"/>
                    <a:pt x="11288" y="11686"/>
                    <a:pt x="7783" y="5962"/>
                  </a:cubicBezTo>
                  <a:cubicBezTo>
                    <a:pt x="4354" y="1200"/>
                    <a:pt x="-1742" y="-1848"/>
                    <a:pt x="2068" y="819"/>
                  </a:cubicBezTo>
                  <a:lnTo>
                    <a:pt x="267815" y="819"/>
                  </a:lnTo>
                  <a:cubicBezTo>
                    <a:pt x="267815" y="5295"/>
                    <a:pt x="267815" y="9772"/>
                    <a:pt x="267815" y="14249"/>
                  </a:cubicBezTo>
                  <a:lnTo>
                    <a:pt x="167993" y="19678"/>
                  </a:lnTo>
                  <a:lnTo>
                    <a:pt x="377543" y="145789"/>
                  </a:lnTo>
                  <a:cubicBezTo>
                    <a:pt x="374972" y="150552"/>
                    <a:pt x="372305" y="155314"/>
                    <a:pt x="369638" y="159981"/>
                  </a:cubicBezTo>
                  <a:cubicBezTo>
                    <a:pt x="306106" y="125786"/>
                    <a:pt x="243431" y="89973"/>
                    <a:pt x="179138" y="57969"/>
                  </a:cubicBezTo>
                  <a:cubicBezTo>
                    <a:pt x="142428" y="40100"/>
                    <a:pt x="104166" y="25593"/>
                    <a:pt x="64837" y="14630"/>
                  </a:cubicBezTo>
                  <a:cubicBezTo>
                    <a:pt x="50836" y="10629"/>
                    <a:pt x="32929" y="20535"/>
                    <a:pt x="16736" y="24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484D899D-7693-4E11-9ED1-887C641C9F1E}"/>
                </a:ext>
              </a:extLst>
            </p:cNvPr>
            <p:cNvSpPr/>
            <p:nvPr/>
          </p:nvSpPr>
          <p:spPr>
            <a:xfrm>
              <a:off x="7876984" y="2439066"/>
              <a:ext cx="542925" cy="116196"/>
            </a:xfrm>
            <a:custGeom>
              <a:avLst/>
              <a:gdLst>
                <a:gd name="connsiteX0" fmla="*/ 857 w 542925"/>
                <a:gd name="connsiteY0" fmla="*/ 89457 h 116196"/>
                <a:gd name="connsiteX1" fmla="*/ 543782 w 542925"/>
                <a:gd name="connsiteY1" fmla="*/ -173 h 116196"/>
                <a:gd name="connsiteX2" fmla="*/ 857 w 542925"/>
                <a:gd name="connsiteY2" fmla="*/ 89457 h 11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925" h="116196">
                  <a:moveTo>
                    <a:pt x="857" y="89457"/>
                  </a:moveTo>
                  <a:cubicBezTo>
                    <a:pt x="189833" y="102697"/>
                    <a:pt x="374904" y="98982"/>
                    <a:pt x="543782" y="-173"/>
                  </a:cubicBezTo>
                  <a:cubicBezTo>
                    <a:pt x="376714" y="110031"/>
                    <a:pt x="196406" y="146226"/>
                    <a:pt x="857" y="89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63680C94-AF53-4357-A1C5-387ED10A149E}"/>
                </a:ext>
              </a:extLst>
            </p:cNvPr>
            <p:cNvSpPr/>
            <p:nvPr/>
          </p:nvSpPr>
          <p:spPr>
            <a:xfrm>
              <a:off x="8500681" y="2641186"/>
              <a:ext cx="364236" cy="423767"/>
            </a:xfrm>
            <a:custGeom>
              <a:avLst/>
              <a:gdLst>
                <a:gd name="connsiteX0" fmla="*/ 11525 w 364236"/>
                <a:gd name="connsiteY0" fmla="*/ -173 h 423767"/>
                <a:gd name="connsiteX1" fmla="*/ 365093 w 364236"/>
                <a:gd name="connsiteY1" fmla="*/ 423594 h 423767"/>
                <a:gd name="connsiteX2" fmla="*/ 857 w 364236"/>
                <a:gd name="connsiteY2" fmla="*/ 8876 h 4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36" h="423767">
                  <a:moveTo>
                    <a:pt x="11525" y="-173"/>
                  </a:moveTo>
                  <a:lnTo>
                    <a:pt x="365093" y="423594"/>
                  </a:lnTo>
                  <a:cubicBezTo>
                    <a:pt x="199454" y="318819"/>
                    <a:pt x="136970" y="132129"/>
                    <a:pt x="857" y="88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E1E32436-887E-4847-AA8D-4F2C2AB492F0}"/>
                </a:ext>
              </a:extLst>
            </p:cNvPr>
            <p:cNvSpPr/>
            <p:nvPr/>
          </p:nvSpPr>
          <p:spPr>
            <a:xfrm>
              <a:off x="2801969" y="1226343"/>
              <a:ext cx="241553" cy="200024"/>
            </a:xfrm>
            <a:custGeom>
              <a:avLst/>
              <a:gdLst>
                <a:gd name="connsiteX0" fmla="*/ 242411 w 241553"/>
                <a:gd name="connsiteY0" fmla="*/ 199852 h 200024"/>
                <a:gd name="connsiteX1" fmla="*/ 857 w 241553"/>
                <a:gd name="connsiteY1" fmla="*/ -173 h 2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553" h="200024">
                  <a:moveTo>
                    <a:pt x="242411" y="199852"/>
                  </a:moveTo>
                  <a:cubicBezTo>
                    <a:pt x="131255" y="171753"/>
                    <a:pt x="60103" y="93076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:a16="http://schemas.microsoft.com/office/drawing/2014/main" id="{29BEB627-8512-45A7-9518-E0266C506C3F}"/>
                </a:ext>
              </a:extLst>
            </p:cNvPr>
            <p:cNvSpPr/>
            <p:nvPr/>
          </p:nvSpPr>
          <p:spPr>
            <a:xfrm>
              <a:off x="8415147" y="4931853"/>
              <a:ext cx="147732" cy="375666"/>
            </a:xfrm>
            <a:custGeom>
              <a:avLst/>
              <a:gdLst>
                <a:gd name="connsiteX0" fmla="*/ 148590 w 147732"/>
                <a:gd name="connsiteY0" fmla="*/ 375493 h 375666"/>
                <a:gd name="connsiteX1" fmla="*/ 857 w 147732"/>
                <a:gd name="connsiteY1" fmla="*/ 5351 h 375666"/>
                <a:gd name="connsiteX2" fmla="*/ 15716 w 147732"/>
                <a:gd name="connsiteY2" fmla="*/ -173 h 37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732" h="375666">
                  <a:moveTo>
                    <a:pt x="148590" y="375493"/>
                  </a:moveTo>
                  <a:cubicBezTo>
                    <a:pt x="73343" y="262240"/>
                    <a:pt x="38767" y="133177"/>
                    <a:pt x="857" y="5351"/>
                  </a:cubicBezTo>
                  <a:lnTo>
                    <a:pt x="15716" y="-1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:a16="http://schemas.microsoft.com/office/drawing/2014/main" id="{0C92E3AD-E505-4887-B337-2B49A6132455}"/>
                </a:ext>
              </a:extLst>
            </p:cNvPr>
            <p:cNvSpPr/>
            <p:nvPr/>
          </p:nvSpPr>
          <p:spPr>
            <a:xfrm>
              <a:off x="3452241" y="2476213"/>
              <a:ext cx="252983" cy="179260"/>
            </a:xfrm>
            <a:custGeom>
              <a:avLst/>
              <a:gdLst>
                <a:gd name="connsiteX0" fmla="*/ 253841 w 252983"/>
                <a:gd name="connsiteY0" fmla="*/ 179087 h 179260"/>
                <a:gd name="connsiteX1" fmla="*/ 857 w 252983"/>
                <a:gd name="connsiteY1" fmla="*/ -173 h 17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983" h="179260">
                  <a:moveTo>
                    <a:pt x="253841" y="179087"/>
                  </a:moveTo>
                  <a:cubicBezTo>
                    <a:pt x="145351" y="155084"/>
                    <a:pt x="69342" y="82980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:a16="http://schemas.microsoft.com/office/drawing/2014/main" id="{FE1B0047-8F60-442D-A493-380B5E14FC2B}"/>
                </a:ext>
              </a:extLst>
            </p:cNvPr>
            <p:cNvSpPr/>
            <p:nvPr/>
          </p:nvSpPr>
          <p:spPr>
            <a:xfrm>
              <a:off x="3512724" y="2583274"/>
              <a:ext cx="260889" cy="312610"/>
            </a:xfrm>
            <a:custGeom>
              <a:avLst/>
              <a:gdLst>
                <a:gd name="connsiteX0" fmla="*/ 9144 w 260889"/>
                <a:gd name="connsiteY0" fmla="*/ -173 h 312610"/>
                <a:gd name="connsiteX1" fmla="*/ 261747 w 260889"/>
                <a:gd name="connsiteY1" fmla="*/ 301293 h 312610"/>
                <a:gd name="connsiteX2" fmla="*/ 248507 w 260889"/>
                <a:gd name="connsiteY2" fmla="*/ 312437 h 312610"/>
                <a:gd name="connsiteX3" fmla="*/ 857 w 260889"/>
                <a:gd name="connsiteY3" fmla="*/ 7161 h 31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889" h="312610">
                  <a:moveTo>
                    <a:pt x="9144" y="-173"/>
                  </a:moveTo>
                  <a:lnTo>
                    <a:pt x="261747" y="301293"/>
                  </a:lnTo>
                  <a:lnTo>
                    <a:pt x="248507" y="312437"/>
                  </a:lnTo>
                  <a:cubicBezTo>
                    <a:pt x="165954" y="210834"/>
                    <a:pt x="83410" y="109079"/>
                    <a:pt x="857" y="7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:a16="http://schemas.microsoft.com/office/drawing/2014/main" id="{4E241DD5-7FD9-4CF4-8F2F-053A67E0FAFA}"/>
                </a:ext>
              </a:extLst>
            </p:cNvPr>
            <p:cNvSpPr/>
            <p:nvPr/>
          </p:nvSpPr>
          <p:spPr>
            <a:xfrm>
              <a:off x="8391715" y="2937509"/>
              <a:ext cx="374904" cy="109245"/>
            </a:xfrm>
            <a:custGeom>
              <a:avLst/>
              <a:gdLst>
                <a:gd name="connsiteX0" fmla="*/ 375761 w 374904"/>
                <a:gd name="connsiteY0" fmla="*/ 99935 h 109245"/>
                <a:gd name="connsiteX1" fmla="*/ 857 w 374904"/>
                <a:gd name="connsiteY1" fmla="*/ -173 h 109245"/>
                <a:gd name="connsiteX2" fmla="*/ 375761 w 374904"/>
                <a:gd name="connsiteY2" fmla="*/ 99935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904" h="109245">
                  <a:moveTo>
                    <a:pt x="375761" y="99935"/>
                  </a:moveTo>
                  <a:cubicBezTo>
                    <a:pt x="235934" y="126414"/>
                    <a:pt x="109633" y="96029"/>
                    <a:pt x="857" y="-173"/>
                  </a:cubicBezTo>
                  <a:cubicBezTo>
                    <a:pt x="114491" y="74979"/>
                    <a:pt x="236315" y="117556"/>
                    <a:pt x="375761" y="99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7F04D363-1972-4E8A-93C1-F7B3E1A7C5CC}"/>
                </a:ext>
              </a:extLst>
            </p:cNvPr>
            <p:cNvSpPr/>
            <p:nvPr/>
          </p:nvSpPr>
          <p:spPr>
            <a:xfrm>
              <a:off x="8397906" y="3064763"/>
              <a:ext cx="358235" cy="122967"/>
            </a:xfrm>
            <a:custGeom>
              <a:avLst/>
              <a:gdLst>
                <a:gd name="connsiteX0" fmla="*/ 857 w 358235"/>
                <a:gd name="connsiteY0" fmla="*/ -173 h 122967"/>
                <a:gd name="connsiteX1" fmla="*/ 160306 w 358235"/>
                <a:gd name="connsiteY1" fmla="*/ 27545 h 122967"/>
                <a:gd name="connsiteX2" fmla="*/ 359093 w 358235"/>
                <a:gd name="connsiteY2" fmla="*/ 122795 h 122967"/>
                <a:gd name="connsiteX3" fmla="*/ 857 w 358235"/>
                <a:gd name="connsiteY3" fmla="*/ -173 h 12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235" h="122967">
                  <a:moveTo>
                    <a:pt x="857" y="-173"/>
                  </a:moveTo>
                  <a:cubicBezTo>
                    <a:pt x="62389" y="10685"/>
                    <a:pt x="111061" y="20972"/>
                    <a:pt x="160306" y="27545"/>
                  </a:cubicBezTo>
                  <a:cubicBezTo>
                    <a:pt x="244411" y="38784"/>
                    <a:pt x="306038" y="65645"/>
                    <a:pt x="359093" y="122795"/>
                  </a:cubicBezTo>
                  <a:cubicBezTo>
                    <a:pt x="261080" y="32021"/>
                    <a:pt x="123825" y="54691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:a16="http://schemas.microsoft.com/office/drawing/2014/main" id="{D505B6CE-E7FD-4156-8421-C4DC115BB249}"/>
                </a:ext>
              </a:extLst>
            </p:cNvPr>
            <p:cNvSpPr/>
            <p:nvPr/>
          </p:nvSpPr>
          <p:spPr>
            <a:xfrm>
              <a:off x="8105965" y="2566510"/>
              <a:ext cx="262699" cy="165734"/>
            </a:xfrm>
            <a:custGeom>
              <a:avLst/>
              <a:gdLst>
                <a:gd name="connsiteX0" fmla="*/ 254032 w 262699"/>
                <a:gd name="connsiteY0" fmla="*/ 165562 h 165734"/>
                <a:gd name="connsiteX1" fmla="*/ 857 w 262699"/>
                <a:gd name="connsiteY1" fmla="*/ 13162 h 165734"/>
                <a:gd name="connsiteX2" fmla="*/ 8763 w 262699"/>
                <a:gd name="connsiteY2" fmla="*/ -173 h 165734"/>
                <a:gd name="connsiteX3" fmla="*/ 263557 w 262699"/>
                <a:gd name="connsiteY3" fmla="*/ 152227 h 16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99" h="165734">
                  <a:moveTo>
                    <a:pt x="254032" y="165562"/>
                  </a:moveTo>
                  <a:lnTo>
                    <a:pt x="857" y="13162"/>
                  </a:lnTo>
                  <a:lnTo>
                    <a:pt x="8763" y="-173"/>
                  </a:lnTo>
                  <a:lnTo>
                    <a:pt x="263557" y="1522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:a16="http://schemas.microsoft.com/office/drawing/2014/main" id="{5148B56E-731F-4938-98BF-23D76EF0F02C}"/>
                </a:ext>
              </a:extLst>
            </p:cNvPr>
            <p:cNvSpPr/>
            <p:nvPr/>
          </p:nvSpPr>
          <p:spPr>
            <a:xfrm>
              <a:off x="3199733" y="1455133"/>
              <a:ext cx="410717" cy="20764"/>
            </a:xfrm>
            <a:custGeom>
              <a:avLst/>
              <a:gdLst>
                <a:gd name="connsiteX0" fmla="*/ 953 w 410717"/>
                <a:gd name="connsiteY0" fmla="*/ -173 h 20764"/>
                <a:gd name="connsiteX1" fmla="*/ 411575 w 410717"/>
                <a:gd name="connsiteY1" fmla="*/ 20591 h 20764"/>
                <a:gd name="connsiteX2" fmla="*/ 411575 w 410717"/>
                <a:gd name="connsiteY2" fmla="*/ 11066 h 20764"/>
                <a:gd name="connsiteX3" fmla="*/ 857 w 410717"/>
                <a:gd name="connsiteY3" fmla="*/ 11066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717" h="20764">
                  <a:moveTo>
                    <a:pt x="953" y="-173"/>
                  </a:moveTo>
                  <a:lnTo>
                    <a:pt x="411575" y="20591"/>
                  </a:lnTo>
                  <a:lnTo>
                    <a:pt x="411575" y="11066"/>
                  </a:lnTo>
                  <a:lnTo>
                    <a:pt x="857" y="11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:a16="http://schemas.microsoft.com/office/drawing/2014/main" id="{B64C4D02-A918-4309-A2E9-4DA5F1FBDF93}"/>
                </a:ext>
              </a:extLst>
            </p:cNvPr>
            <p:cNvSpPr/>
            <p:nvPr/>
          </p:nvSpPr>
          <p:spPr>
            <a:xfrm>
              <a:off x="8842724" y="3234403"/>
              <a:ext cx="276891" cy="239744"/>
            </a:xfrm>
            <a:custGeom>
              <a:avLst/>
              <a:gdLst>
                <a:gd name="connsiteX0" fmla="*/ 857 w 276891"/>
                <a:gd name="connsiteY0" fmla="*/ -173 h 239744"/>
                <a:gd name="connsiteX1" fmla="*/ 277749 w 276891"/>
                <a:gd name="connsiteY1" fmla="*/ 239571 h 239744"/>
                <a:gd name="connsiteX2" fmla="*/ 857 w 276891"/>
                <a:gd name="connsiteY2" fmla="*/ -173 h 23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891" h="239744">
                  <a:moveTo>
                    <a:pt x="857" y="-173"/>
                  </a:moveTo>
                  <a:lnTo>
                    <a:pt x="277749" y="239571"/>
                  </a:lnTo>
                  <a:cubicBezTo>
                    <a:pt x="164592" y="170134"/>
                    <a:pt x="68866" y="90410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:a16="http://schemas.microsoft.com/office/drawing/2014/main" id="{7CDFDF43-B14A-4A84-859C-26C7A6B05168}"/>
                </a:ext>
              </a:extLst>
            </p:cNvPr>
            <p:cNvSpPr/>
            <p:nvPr/>
          </p:nvSpPr>
          <p:spPr>
            <a:xfrm>
              <a:off x="4462652" y="2793586"/>
              <a:ext cx="246126" cy="109442"/>
            </a:xfrm>
            <a:custGeom>
              <a:avLst/>
              <a:gdLst>
                <a:gd name="connsiteX0" fmla="*/ 857 w 246126"/>
                <a:gd name="connsiteY0" fmla="*/ 96220 h 109442"/>
                <a:gd name="connsiteX1" fmla="*/ 241268 w 246126"/>
                <a:gd name="connsiteY1" fmla="*/ -173 h 109442"/>
                <a:gd name="connsiteX2" fmla="*/ 246984 w 246126"/>
                <a:gd name="connsiteY2" fmla="*/ 14019 h 109442"/>
                <a:gd name="connsiteX3" fmla="*/ 6287 w 246126"/>
                <a:gd name="connsiteY3" fmla="*/ 109269 h 10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26" h="109442">
                  <a:moveTo>
                    <a:pt x="857" y="96220"/>
                  </a:moveTo>
                  <a:lnTo>
                    <a:pt x="241268" y="-173"/>
                  </a:lnTo>
                  <a:lnTo>
                    <a:pt x="246984" y="14019"/>
                  </a:lnTo>
                  <a:lnTo>
                    <a:pt x="6287" y="1092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:a16="http://schemas.microsoft.com/office/drawing/2014/main" id="{753E9501-65DB-42A9-9DEB-874E42407F02}"/>
                </a:ext>
              </a:extLst>
            </p:cNvPr>
            <p:cNvSpPr/>
            <p:nvPr/>
          </p:nvSpPr>
          <p:spPr>
            <a:xfrm>
              <a:off x="8324659" y="2575083"/>
              <a:ext cx="197834" cy="145637"/>
            </a:xfrm>
            <a:custGeom>
              <a:avLst/>
              <a:gdLst>
                <a:gd name="connsiteX0" fmla="*/ 857 w 197834"/>
                <a:gd name="connsiteY0" fmla="*/ -173 h 145637"/>
                <a:gd name="connsiteX1" fmla="*/ 198692 w 197834"/>
                <a:gd name="connsiteY1" fmla="*/ 145464 h 1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834" h="145637">
                  <a:moveTo>
                    <a:pt x="857" y="-173"/>
                  </a:moveTo>
                  <a:cubicBezTo>
                    <a:pt x="80677" y="31069"/>
                    <a:pt x="160211" y="62501"/>
                    <a:pt x="198692" y="145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:a16="http://schemas.microsoft.com/office/drawing/2014/main" id="{13E0E66D-4577-4D6D-8D2A-2E9579EA4B0F}"/>
                </a:ext>
              </a:extLst>
            </p:cNvPr>
            <p:cNvSpPr/>
            <p:nvPr/>
          </p:nvSpPr>
          <p:spPr>
            <a:xfrm>
              <a:off x="5305710" y="3497389"/>
              <a:ext cx="221551" cy="126682"/>
            </a:xfrm>
            <a:custGeom>
              <a:avLst/>
              <a:gdLst>
                <a:gd name="connsiteX0" fmla="*/ 5334 w 221551"/>
                <a:gd name="connsiteY0" fmla="*/ -173 h 126682"/>
                <a:gd name="connsiteX1" fmla="*/ 222409 w 221551"/>
                <a:gd name="connsiteY1" fmla="*/ 116317 h 126682"/>
                <a:gd name="connsiteX2" fmla="*/ 216789 w 221551"/>
                <a:gd name="connsiteY2" fmla="*/ 126509 h 126682"/>
                <a:gd name="connsiteX3" fmla="*/ 857 w 221551"/>
                <a:gd name="connsiteY3" fmla="*/ 8113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51" h="126682">
                  <a:moveTo>
                    <a:pt x="5334" y="-173"/>
                  </a:moveTo>
                  <a:lnTo>
                    <a:pt x="222409" y="116317"/>
                  </a:lnTo>
                  <a:lnTo>
                    <a:pt x="216789" y="126509"/>
                  </a:lnTo>
                  <a:lnTo>
                    <a:pt x="857" y="81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: фигура 127">
              <a:extLst>
                <a:ext uri="{FF2B5EF4-FFF2-40B4-BE49-F238E27FC236}">
                  <a16:creationId xmlns:a16="http://schemas.microsoft.com/office/drawing/2014/main" id="{AADCBE59-8D01-4A52-AB4E-839CDE741FA9}"/>
                </a:ext>
              </a:extLst>
            </p:cNvPr>
            <p:cNvSpPr/>
            <p:nvPr/>
          </p:nvSpPr>
          <p:spPr>
            <a:xfrm>
              <a:off x="8083772" y="4320634"/>
              <a:ext cx="73914" cy="228980"/>
            </a:xfrm>
            <a:custGeom>
              <a:avLst/>
              <a:gdLst>
                <a:gd name="connsiteX0" fmla="*/ 13430 w 73914"/>
                <a:gd name="connsiteY0" fmla="*/ -173 h 228980"/>
                <a:gd name="connsiteX1" fmla="*/ 74771 w 73914"/>
                <a:gd name="connsiteY1" fmla="*/ 226236 h 228980"/>
                <a:gd name="connsiteX2" fmla="*/ 65913 w 73914"/>
                <a:gd name="connsiteY2" fmla="*/ 228808 h 228980"/>
                <a:gd name="connsiteX3" fmla="*/ 857 w 73914"/>
                <a:gd name="connsiteY3" fmla="*/ 2970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4" h="228980">
                  <a:moveTo>
                    <a:pt x="13430" y="-173"/>
                  </a:moveTo>
                  <a:cubicBezTo>
                    <a:pt x="33814" y="75265"/>
                    <a:pt x="54264" y="150732"/>
                    <a:pt x="74771" y="226236"/>
                  </a:cubicBezTo>
                  <a:lnTo>
                    <a:pt x="65913" y="228808"/>
                  </a:lnTo>
                  <a:cubicBezTo>
                    <a:pt x="44320" y="153494"/>
                    <a:pt x="22641" y="78217"/>
                    <a:pt x="857" y="2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: фигура 128">
              <a:extLst>
                <a:ext uri="{FF2B5EF4-FFF2-40B4-BE49-F238E27FC236}">
                  <a16:creationId xmlns:a16="http://schemas.microsoft.com/office/drawing/2014/main" id="{EE55E837-A3A6-42B0-A458-A6C4D6E4D5F7}"/>
                </a:ext>
              </a:extLst>
            </p:cNvPr>
            <p:cNvSpPr/>
            <p:nvPr/>
          </p:nvSpPr>
          <p:spPr>
            <a:xfrm>
              <a:off x="7623429" y="4008976"/>
              <a:ext cx="187547" cy="86391"/>
            </a:xfrm>
            <a:custGeom>
              <a:avLst/>
              <a:gdLst>
                <a:gd name="connsiteX0" fmla="*/ 857 w 187547"/>
                <a:gd name="connsiteY0" fmla="*/ -173 h 86391"/>
                <a:gd name="connsiteX1" fmla="*/ 188405 w 187547"/>
                <a:gd name="connsiteY1" fmla="*/ 86219 h 8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547" h="86391">
                  <a:moveTo>
                    <a:pt x="857" y="-173"/>
                  </a:moveTo>
                  <a:cubicBezTo>
                    <a:pt x="59055" y="4304"/>
                    <a:pt x="133255" y="24973"/>
                    <a:pt x="188405" y="86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: фигура 129">
              <a:extLst>
                <a:ext uri="{FF2B5EF4-FFF2-40B4-BE49-F238E27FC236}">
                  <a16:creationId xmlns:a16="http://schemas.microsoft.com/office/drawing/2014/main" id="{149E6CAE-6DEC-4690-BBB1-C6A4447BA107}"/>
                </a:ext>
              </a:extLst>
            </p:cNvPr>
            <p:cNvSpPr/>
            <p:nvPr/>
          </p:nvSpPr>
          <p:spPr>
            <a:xfrm>
              <a:off x="7163657" y="3704367"/>
              <a:ext cx="192405" cy="98869"/>
            </a:xfrm>
            <a:custGeom>
              <a:avLst/>
              <a:gdLst>
                <a:gd name="connsiteX0" fmla="*/ 186500 w 192405"/>
                <a:gd name="connsiteY0" fmla="*/ 98696 h 98869"/>
                <a:gd name="connsiteX1" fmla="*/ 857 w 192405"/>
                <a:gd name="connsiteY1" fmla="*/ 7066 h 98869"/>
                <a:gd name="connsiteX2" fmla="*/ 4286 w 192405"/>
                <a:gd name="connsiteY2" fmla="*/ -173 h 98869"/>
                <a:gd name="connsiteX3" fmla="*/ 193262 w 192405"/>
                <a:gd name="connsiteY3" fmla="*/ 90124 h 9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5" h="98869">
                  <a:moveTo>
                    <a:pt x="186500" y="98696"/>
                  </a:moveTo>
                  <a:lnTo>
                    <a:pt x="857" y="7066"/>
                  </a:lnTo>
                  <a:lnTo>
                    <a:pt x="4286" y="-173"/>
                  </a:lnTo>
                  <a:lnTo>
                    <a:pt x="193262" y="901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: фигура 130">
              <a:extLst>
                <a:ext uri="{FF2B5EF4-FFF2-40B4-BE49-F238E27FC236}">
                  <a16:creationId xmlns:a16="http://schemas.microsoft.com/office/drawing/2014/main" id="{231E728D-E8F8-460A-9255-70EB917D5EC1}"/>
                </a:ext>
              </a:extLst>
            </p:cNvPr>
            <p:cNvSpPr/>
            <p:nvPr/>
          </p:nvSpPr>
          <p:spPr>
            <a:xfrm>
              <a:off x="2569559" y="2403061"/>
              <a:ext cx="72104" cy="166020"/>
            </a:xfrm>
            <a:custGeom>
              <a:avLst/>
              <a:gdLst>
                <a:gd name="connsiteX0" fmla="*/ 16478 w 72104"/>
                <a:gd name="connsiteY0" fmla="*/ -173 h 166020"/>
                <a:gd name="connsiteX1" fmla="*/ 72962 w 72104"/>
                <a:gd name="connsiteY1" fmla="*/ 160228 h 166020"/>
                <a:gd name="connsiteX2" fmla="*/ 57150 w 72104"/>
                <a:gd name="connsiteY2" fmla="*/ 165847 h 166020"/>
                <a:gd name="connsiteX3" fmla="*/ 857 w 72104"/>
                <a:gd name="connsiteY3" fmla="*/ 5637 h 16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04" h="166020">
                  <a:moveTo>
                    <a:pt x="16478" y="-173"/>
                  </a:moveTo>
                  <a:cubicBezTo>
                    <a:pt x="35528" y="53357"/>
                    <a:pt x="54359" y="106821"/>
                    <a:pt x="72962" y="160228"/>
                  </a:cubicBezTo>
                  <a:lnTo>
                    <a:pt x="57150" y="165847"/>
                  </a:lnTo>
                  <a:lnTo>
                    <a:pt x="857" y="5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: фигура 131">
              <a:extLst>
                <a:ext uri="{FF2B5EF4-FFF2-40B4-BE49-F238E27FC236}">
                  <a16:creationId xmlns:a16="http://schemas.microsoft.com/office/drawing/2014/main" id="{BFFFFEFF-6F12-4A32-B204-110FEAAD6D73}"/>
                </a:ext>
              </a:extLst>
            </p:cNvPr>
            <p:cNvSpPr/>
            <p:nvPr/>
          </p:nvSpPr>
          <p:spPr>
            <a:xfrm>
              <a:off x="3727799" y="4735353"/>
              <a:ext cx="84391" cy="98298"/>
            </a:xfrm>
            <a:custGeom>
              <a:avLst/>
              <a:gdLst>
                <a:gd name="connsiteX0" fmla="*/ 85249 w 84391"/>
                <a:gd name="connsiteY0" fmla="*/ -173 h 98298"/>
                <a:gd name="connsiteX1" fmla="*/ 857 w 84391"/>
                <a:gd name="connsiteY1" fmla="*/ 98125 h 9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391" h="98298">
                  <a:moveTo>
                    <a:pt x="85249" y="-173"/>
                  </a:moveTo>
                  <a:cubicBezTo>
                    <a:pt x="76581" y="54119"/>
                    <a:pt x="71152" y="95648"/>
                    <a:pt x="857" y="981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: фигура 132">
              <a:extLst>
                <a:ext uri="{FF2B5EF4-FFF2-40B4-BE49-F238E27FC236}">
                  <a16:creationId xmlns:a16="http://schemas.microsoft.com/office/drawing/2014/main" id="{6DDAF889-AEBA-4810-8566-8F85534ACDA1}"/>
                </a:ext>
              </a:extLst>
            </p:cNvPr>
            <p:cNvSpPr/>
            <p:nvPr/>
          </p:nvSpPr>
          <p:spPr>
            <a:xfrm>
              <a:off x="8036528" y="2607087"/>
              <a:ext cx="196310" cy="110775"/>
            </a:xfrm>
            <a:custGeom>
              <a:avLst/>
              <a:gdLst>
                <a:gd name="connsiteX0" fmla="*/ 191357 w 196310"/>
                <a:gd name="connsiteY0" fmla="*/ 110602 h 110775"/>
                <a:gd name="connsiteX1" fmla="*/ 857 w 196310"/>
                <a:gd name="connsiteY1" fmla="*/ 4494 h 110775"/>
                <a:gd name="connsiteX2" fmla="*/ 3334 w 196310"/>
                <a:gd name="connsiteY2" fmla="*/ -173 h 110775"/>
                <a:gd name="connsiteX3" fmla="*/ 197168 w 196310"/>
                <a:gd name="connsiteY3" fmla="*/ 102030 h 11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310" h="110775">
                  <a:moveTo>
                    <a:pt x="191357" y="110602"/>
                  </a:moveTo>
                  <a:lnTo>
                    <a:pt x="857" y="4494"/>
                  </a:lnTo>
                  <a:lnTo>
                    <a:pt x="3334" y="-173"/>
                  </a:lnTo>
                  <a:lnTo>
                    <a:pt x="197168" y="1020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: фигура 133">
              <a:extLst>
                <a:ext uri="{FF2B5EF4-FFF2-40B4-BE49-F238E27FC236}">
                  <a16:creationId xmlns:a16="http://schemas.microsoft.com/office/drawing/2014/main" id="{376548A6-2219-45BD-B223-6AB12638ECDB}"/>
                </a:ext>
              </a:extLst>
            </p:cNvPr>
            <p:cNvSpPr/>
            <p:nvPr/>
          </p:nvSpPr>
          <p:spPr>
            <a:xfrm>
              <a:off x="3023330" y="2348959"/>
              <a:ext cx="55340" cy="170878"/>
            </a:xfrm>
            <a:custGeom>
              <a:avLst/>
              <a:gdLst>
                <a:gd name="connsiteX0" fmla="*/ 43529 w 55340"/>
                <a:gd name="connsiteY0" fmla="*/ 170705 h 170878"/>
                <a:gd name="connsiteX1" fmla="*/ 857 w 55340"/>
                <a:gd name="connsiteY1" fmla="*/ 3161 h 170878"/>
                <a:gd name="connsiteX2" fmla="*/ 13050 w 55340"/>
                <a:gd name="connsiteY2" fmla="*/ -173 h 170878"/>
                <a:gd name="connsiteX3" fmla="*/ 56198 w 55340"/>
                <a:gd name="connsiteY3" fmla="*/ 168896 h 17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40" h="170878">
                  <a:moveTo>
                    <a:pt x="43529" y="170705"/>
                  </a:moveTo>
                  <a:lnTo>
                    <a:pt x="857" y="3161"/>
                  </a:lnTo>
                  <a:lnTo>
                    <a:pt x="13050" y="-173"/>
                  </a:lnTo>
                  <a:lnTo>
                    <a:pt x="56198" y="1688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: фигура 134">
              <a:extLst>
                <a:ext uri="{FF2B5EF4-FFF2-40B4-BE49-F238E27FC236}">
                  <a16:creationId xmlns:a16="http://schemas.microsoft.com/office/drawing/2014/main" id="{8DAB05C7-58BD-4602-BD9A-0F63F2D63E61}"/>
                </a:ext>
              </a:extLst>
            </p:cNvPr>
            <p:cNvSpPr/>
            <p:nvPr/>
          </p:nvSpPr>
          <p:spPr>
            <a:xfrm>
              <a:off x="2877026" y="2231326"/>
              <a:ext cx="133445" cy="30099"/>
            </a:xfrm>
            <a:custGeom>
              <a:avLst/>
              <a:gdLst>
                <a:gd name="connsiteX0" fmla="*/ 134303 w 133445"/>
                <a:gd name="connsiteY0" fmla="*/ 15924 h 30099"/>
                <a:gd name="connsiteX1" fmla="*/ 2476 w 133445"/>
                <a:gd name="connsiteY1" fmla="*/ 29926 h 30099"/>
                <a:gd name="connsiteX2" fmla="*/ 857 w 133445"/>
                <a:gd name="connsiteY2" fmla="*/ 16210 h 30099"/>
                <a:gd name="connsiteX3" fmla="*/ 134207 w 133445"/>
                <a:gd name="connsiteY3" fmla="*/ -173 h 3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445" h="30099">
                  <a:moveTo>
                    <a:pt x="134303" y="15924"/>
                  </a:moveTo>
                  <a:lnTo>
                    <a:pt x="2476" y="29926"/>
                  </a:lnTo>
                  <a:lnTo>
                    <a:pt x="857" y="16210"/>
                  </a:lnTo>
                  <a:lnTo>
                    <a:pt x="134207" y="-1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: фигура 135">
              <a:extLst>
                <a:ext uri="{FF2B5EF4-FFF2-40B4-BE49-F238E27FC236}">
                  <a16:creationId xmlns:a16="http://schemas.microsoft.com/office/drawing/2014/main" id="{047EFA8E-E71E-43DC-85B5-5F1E51304979}"/>
                </a:ext>
              </a:extLst>
            </p:cNvPr>
            <p:cNvSpPr/>
            <p:nvPr/>
          </p:nvSpPr>
          <p:spPr>
            <a:xfrm>
              <a:off x="7638859" y="5482684"/>
              <a:ext cx="84648" cy="126396"/>
            </a:xfrm>
            <a:custGeom>
              <a:avLst/>
              <a:gdLst>
                <a:gd name="connsiteX0" fmla="*/ 78296 w 84648"/>
                <a:gd name="connsiteY0" fmla="*/ -173 h 126396"/>
                <a:gd name="connsiteX1" fmla="*/ 51054 w 84648"/>
                <a:gd name="connsiteY1" fmla="*/ 79932 h 126396"/>
                <a:gd name="connsiteX2" fmla="*/ 857 w 84648"/>
                <a:gd name="connsiteY2" fmla="*/ 126224 h 126396"/>
                <a:gd name="connsiteX3" fmla="*/ 78296 w 84648"/>
                <a:gd name="connsiteY3" fmla="*/ 17 h 12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48" h="126396">
                  <a:moveTo>
                    <a:pt x="78296" y="-173"/>
                  </a:moveTo>
                  <a:cubicBezTo>
                    <a:pt x="98965" y="36688"/>
                    <a:pt x="70580" y="56977"/>
                    <a:pt x="51054" y="79932"/>
                  </a:cubicBezTo>
                  <a:cubicBezTo>
                    <a:pt x="37443" y="98439"/>
                    <a:pt x="20403" y="114155"/>
                    <a:pt x="857" y="126224"/>
                  </a:cubicBezTo>
                  <a:lnTo>
                    <a:pt x="78296" y="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: фигура 136">
              <a:extLst>
                <a:ext uri="{FF2B5EF4-FFF2-40B4-BE49-F238E27FC236}">
                  <a16:creationId xmlns:a16="http://schemas.microsoft.com/office/drawing/2014/main" id="{D232B8A9-5336-4CA2-B512-66235924A4E4}"/>
                </a:ext>
              </a:extLst>
            </p:cNvPr>
            <p:cNvSpPr/>
            <p:nvPr/>
          </p:nvSpPr>
          <p:spPr>
            <a:xfrm>
              <a:off x="2920364" y="2349245"/>
              <a:ext cx="42767" cy="167830"/>
            </a:xfrm>
            <a:custGeom>
              <a:avLst/>
              <a:gdLst>
                <a:gd name="connsiteX0" fmla="*/ 6763 w 42767"/>
                <a:gd name="connsiteY0" fmla="*/ -173 h 167830"/>
                <a:gd name="connsiteX1" fmla="*/ 43624 w 42767"/>
                <a:gd name="connsiteY1" fmla="*/ 165562 h 167830"/>
                <a:gd name="connsiteX2" fmla="*/ 34099 w 42767"/>
                <a:gd name="connsiteY2" fmla="*/ 167657 h 167830"/>
                <a:gd name="connsiteX3" fmla="*/ 857 w 42767"/>
                <a:gd name="connsiteY3" fmla="*/ 1160 h 16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7" h="167830">
                  <a:moveTo>
                    <a:pt x="6763" y="-173"/>
                  </a:moveTo>
                  <a:lnTo>
                    <a:pt x="43624" y="165562"/>
                  </a:lnTo>
                  <a:lnTo>
                    <a:pt x="34099" y="167657"/>
                  </a:lnTo>
                  <a:lnTo>
                    <a:pt x="857" y="11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: фигура 137">
              <a:extLst>
                <a:ext uri="{FF2B5EF4-FFF2-40B4-BE49-F238E27FC236}">
                  <a16:creationId xmlns:a16="http://schemas.microsoft.com/office/drawing/2014/main" id="{C4E62D88-A843-4C0F-8DC6-810814D4495A}"/>
                </a:ext>
              </a:extLst>
            </p:cNvPr>
            <p:cNvSpPr/>
            <p:nvPr/>
          </p:nvSpPr>
          <p:spPr>
            <a:xfrm>
              <a:off x="4827460" y="1050748"/>
              <a:ext cx="161162" cy="33957"/>
            </a:xfrm>
            <a:custGeom>
              <a:avLst/>
              <a:gdLst>
                <a:gd name="connsiteX0" fmla="*/ 952 w 161162"/>
                <a:gd name="connsiteY0" fmla="*/ 33689 h 33957"/>
                <a:gd name="connsiteX1" fmla="*/ 162020 w 161162"/>
                <a:gd name="connsiteY1" fmla="*/ 13496 h 33957"/>
                <a:gd name="connsiteX2" fmla="*/ 857 w 161162"/>
                <a:gd name="connsiteY2" fmla="*/ 33784 h 3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162" h="33957">
                  <a:moveTo>
                    <a:pt x="952" y="33689"/>
                  </a:moveTo>
                  <a:cubicBezTo>
                    <a:pt x="56292" y="10067"/>
                    <a:pt x="111252" y="-17174"/>
                    <a:pt x="162020" y="13496"/>
                  </a:cubicBezTo>
                  <a:lnTo>
                    <a:pt x="857" y="337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: фигура 138">
              <a:extLst>
                <a:ext uri="{FF2B5EF4-FFF2-40B4-BE49-F238E27FC236}">
                  <a16:creationId xmlns:a16="http://schemas.microsoft.com/office/drawing/2014/main" id="{55445345-3056-47E7-ABCA-0F8094ABFA1D}"/>
                </a:ext>
              </a:extLst>
            </p:cNvPr>
            <p:cNvSpPr/>
            <p:nvPr/>
          </p:nvSpPr>
          <p:spPr>
            <a:xfrm>
              <a:off x="2710719" y="2354293"/>
              <a:ext cx="57150" cy="136207"/>
            </a:xfrm>
            <a:custGeom>
              <a:avLst/>
              <a:gdLst>
                <a:gd name="connsiteX0" fmla="*/ 46101 w 57150"/>
                <a:gd name="connsiteY0" fmla="*/ 136034 h 136207"/>
                <a:gd name="connsiteX1" fmla="*/ 857 w 57150"/>
                <a:gd name="connsiteY1" fmla="*/ 3256 h 136207"/>
                <a:gd name="connsiteX2" fmla="*/ 10382 w 57150"/>
                <a:gd name="connsiteY2" fmla="*/ -173 h 136207"/>
                <a:gd name="connsiteX3" fmla="*/ 58007 w 57150"/>
                <a:gd name="connsiteY3" fmla="*/ 130510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36207">
                  <a:moveTo>
                    <a:pt x="46101" y="136034"/>
                  </a:moveTo>
                  <a:cubicBezTo>
                    <a:pt x="31051" y="91581"/>
                    <a:pt x="15974" y="47328"/>
                    <a:pt x="857" y="3256"/>
                  </a:cubicBezTo>
                  <a:lnTo>
                    <a:pt x="10382" y="-173"/>
                  </a:lnTo>
                  <a:lnTo>
                    <a:pt x="58007" y="1305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: фигура 139">
              <a:extLst>
                <a:ext uri="{FF2B5EF4-FFF2-40B4-BE49-F238E27FC236}">
                  <a16:creationId xmlns:a16="http://schemas.microsoft.com/office/drawing/2014/main" id="{C2E99A42-D568-41CC-A045-DDF761C223AD}"/>
                </a:ext>
              </a:extLst>
            </p:cNvPr>
            <p:cNvSpPr/>
            <p:nvPr/>
          </p:nvSpPr>
          <p:spPr>
            <a:xfrm>
              <a:off x="8659568" y="6230301"/>
              <a:ext cx="46377" cy="86963"/>
            </a:xfrm>
            <a:custGeom>
              <a:avLst/>
              <a:gdLst>
                <a:gd name="connsiteX0" fmla="*/ 33899 w 46377"/>
                <a:gd name="connsiteY0" fmla="*/ 8209 h 86963"/>
                <a:gd name="connsiteX1" fmla="*/ 47234 w 46377"/>
                <a:gd name="connsiteY1" fmla="*/ 77265 h 86963"/>
                <a:gd name="connsiteX2" fmla="*/ 30851 w 46377"/>
                <a:gd name="connsiteY2" fmla="*/ 86790 h 86963"/>
                <a:gd name="connsiteX3" fmla="*/ 1133 w 46377"/>
                <a:gd name="connsiteY3" fmla="*/ 43451 h 86963"/>
                <a:gd name="connsiteX4" fmla="*/ 19040 w 46377"/>
                <a:gd name="connsiteY4" fmla="*/ -173 h 8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77" h="86963">
                  <a:moveTo>
                    <a:pt x="33899" y="8209"/>
                  </a:moveTo>
                  <a:cubicBezTo>
                    <a:pt x="10849" y="33545"/>
                    <a:pt x="467" y="57834"/>
                    <a:pt x="47234" y="77265"/>
                  </a:cubicBezTo>
                  <a:lnTo>
                    <a:pt x="30851" y="86790"/>
                  </a:lnTo>
                  <a:cubicBezTo>
                    <a:pt x="20279" y="72503"/>
                    <a:pt x="3896" y="59167"/>
                    <a:pt x="1133" y="43451"/>
                  </a:cubicBezTo>
                  <a:cubicBezTo>
                    <a:pt x="-1248" y="30402"/>
                    <a:pt x="12373" y="14876"/>
                    <a:pt x="19040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: фигура 140">
              <a:extLst>
                <a:ext uri="{FF2B5EF4-FFF2-40B4-BE49-F238E27FC236}">
                  <a16:creationId xmlns:a16="http://schemas.microsoft.com/office/drawing/2014/main" id="{85519319-6E26-48D8-BF54-9C73442FEBCD}"/>
                </a:ext>
              </a:extLst>
            </p:cNvPr>
            <p:cNvSpPr/>
            <p:nvPr/>
          </p:nvSpPr>
          <p:spPr>
            <a:xfrm>
              <a:off x="8632031" y="3729036"/>
              <a:ext cx="212788" cy="384619"/>
            </a:xfrm>
            <a:custGeom>
              <a:avLst/>
              <a:gdLst>
                <a:gd name="connsiteX0" fmla="*/ 213646 w 212788"/>
                <a:gd name="connsiteY0" fmla="*/ 384447 h 384619"/>
                <a:gd name="connsiteX1" fmla="*/ 857 w 212788"/>
                <a:gd name="connsiteY1" fmla="*/ -173 h 3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788" h="384619">
                  <a:moveTo>
                    <a:pt x="213646" y="384447"/>
                  </a:moveTo>
                  <a:cubicBezTo>
                    <a:pt x="117253" y="271861"/>
                    <a:pt x="47435" y="135272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: фигура 141">
              <a:extLst>
                <a:ext uri="{FF2B5EF4-FFF2-40B4-BE49-F238E27FC236}">
                  <a16:creationId xmlns:a16="http://schemas.microsoft.com/office/drawing/2014/main" id="{D8202242-9700-407B-A31E-EB55C55D8097}"/>
                </a:ext>
              </a:extLst>
            </p:cNvPr>
            <p:cNvSpPr/>
            <p:nvPr/>
          </p:nvSpPr>
          <p:spPr>
            <a:xfrm>
              <a:off x="8835675" y="3830573"/>
              <a:ext cx="115728" cy="194024"/>
            </a:xfrm>
            <a:custGeom>
              <a:avLst/>
              <a:gdLst>
                <a:gd name="connsiteX0" fmla="*/ 100203 w 115728"/>
                <a:gd name="connsiteY0" fmla="*/ 193851 h 194024"/>
                <a:gd name="connsiteX1" fmla="*/ 857 w 115728"/>
                <a:gd name="connsiteY1" fmla="*/ 4780 h 194024"/>
                <a:gd name="connsiteX2" fmla="*/ 10382 w 115728"/>
                <a:gd name="connsiteY2" fmla="*/ -173 h 194024"/>
                <a:gd name="connsiteX3" fmla="*/ 116586 w 115728"/>
                <a:gd name="connsiteY3" fmla="*/ 185184 h 1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8" h="194024">
                  <a:moveTo>
                    <a:pt x="100203" y="193851"/>
                  </a:moveTo>
                  <a:lnTo>
                    <a:pt x="857" y="4780"/>
                  </a:lnTo>
                  <a:lnTo>
                    <a:pt x="10382" y="-173"/>
                  </a:lnTo>
                  <a:lnTo>
                    <a:pt x="116586" y="1851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: фигура 142">
              <a:extLst>
                <a:ext uri="{FF2B5EF4-FFF2-40B4-BE49-F238E27FC236}">
                  <a16:creationId xmlns:a16="http://schemas.microsoft.com/office/drawing/2014/main" id="{6A627FBC-7267-4B03-A96A-ED0A27B425F1}"/>
                </a:ext>
              </a:extLst>
            </p:cNvPr>
            <p:cNvSpPr/>
            <p:nvPr/>
          </p:nvSpPr>
          <p:spPr>
            <a:xfrm>
              <a:off x="8607837" y="3888199"/>
              <a:ext cx="103155" cy="176117"/>
            </a:xfrm>
            <a:custGeom>
              <a:avLst/>
              <a:gdLst>
                <a:gd name="connsiteX0" fmla="*/ 104013 w 103155"/>
                <a:gd name="connsiteY0" fmla="*/ 174801 h 176117"/>
                <a:gd name="connsiteX1" fmla="*/ 857 w 103155"/>
                <a:gd name="connsiteY1" fmla="*/ 6590 h 176117"/>
                <a:gd name="connsiteX2" fmla="*/ 12287 w 103155"/>
                <a:gd name="connsiteY2" fmla="*/ -173 h 176117"/>
                <a:gd name="connsiteX3" fmla="*/ 103156 w 103155"/>
                <a:gd name="connsiteY3" fmla="*/ 175944 h 17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5" h="176117">
                  <a:moveTo>
                    <a:pt x="104013" y="174801"/>
                  </a:moveTo>
                  <a:lnTo>
                    <a:pt x="857" y="6590"/>
                  </a:lnTo>
                  <a:lnTo>
                    <a:pt x="12287" y="-173"/>
                  </a:lnTo>
                  <a:lnTo>
                    <a:pt x="103156" y="1759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: фигура 143">
              <a:extLst>
                <a:ext uri="{FF2B5EF4-FFF2-40B4-BE49-F238E27FC236}">
                  <a16:creationId xmlns:a16="http://schemas.microsoft.com/office/drawing/2014/main" id="{98E86EE7-AEF9-4915-B22C-9AF689205E2E}"/>
                </a:ext>
              </a:extLst>
            </p:cNvPr>
            <p:cNvSpPr/>
            <p:nvPr/>
          </p:nvSpPr>
          <p:spPr>
            <a:xfrm>
              <a:off x="2514028" y="3459574"/>
              <a:ext cx="143922" cy="91916"/>
            </a:xfrm>
            <a:custGeom>
              <a:avLst/>
              <a:gdLst>
                <a:gd name="connsiteX0" fmla="*/ 857 w 143922"/>
                <a:gd name="connsiteY0" fmla="*/ 73646 h 91916"/>
                <a:gd name="connsiteX1" fmla="*/ 64770 w 143922"/>
                <a:gd name="connsiteY1" fmla="*/ 27068 h 91916"/>
                <a:gd name="connsiteX2" fmla="*/ 144780 w 143922"/>
                <a:gd name="connsiteY2" fmla="*/ -173 h 91916"/>
                <a:gd name="connsiteX3" fmla="*/ 14954 w 143922"/>
                <a:gd name="connsiteY3" fmla="*/ 91743 h 9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22" h="91916">
                  <a:moveTo>
                    <a:pt x="857" y="73646"/>
                  </a:moveTo>
                  <a:cubicBezTo>
                    <a:pt x="15335" y="50500"/>
                    <a:pt x="16859" y="18496"/>
                    <a:pt x="64770" y="27068"/>
                  </a:cubicBezTo>
                  <a:cubicBezTo>
                    <a:pt x="86868" y="31069"/>
                    <a:pt x="114490" y="4970"/>
                    <a:pt x="144780" y="-173"/>
                  </a:cubicBezTo>
                  <a:lnTo>
                    <a:pt x="14954" y="917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: фигура 144">
              <a:extLst>
                <a:ext uri="{FF2B5EF4-FFF2-40B4-BE49-F238E27FC236}">
                  <a16:creationId xmlns:a16="http://schemas.microsoft.com/office/drawing/2014/main" id="{9E151683-F74C-4935-A0BC-D4DC438E9EF5}"/>
                </a:ext>
              </a:extLst>
            </p:cNvPr>
            <p:cNvSpPr/>
            <p:nvPr/>
          </p:nvSpPr>
          <p:spPr>
            <a:xfrm>
              <a:off x="2506027" y="2105090"/>
              <a:ext cx="71439" cy="81789"/>
            </a:xfrm>
            <a:custGeom>
              <a:avLst/>
              <a:gdLst>
                <a:gd name="connsiteX0" fmla="*/ 857 w 71439"/>
                <a:gd name="connsiteY0" fmla="*/ 76342 h 81789"/>
                <a:gd name="connsiteX1" fmla="*/ 19907 w 71439"/>
                <a:gd name="connsiteY1" fmla="*/ 23574 h 81789"/>
                <a:gd name="connsiteX2" fmla="*/ 47339 w 71439"/>
                <a:gd name="connsiteY2" fmla="*/ 618 h 81789"/>
                <a:gd name="connsiteX3" fmla="*/ 70580 w 71439"/>
                <a:gd name="connsiteY3" fmla="*/ 6905 h 81789"/>
                <a:gd name="connsiteX4" fmla="*/ 68485 w 71439"/>
                <a:gd name="connsiteY4" fmla="*/ 38242 h 81789"/>
                <a:gd name="connsiteX5" fmla="*/ 857 w 71439"/>
                <a:gd name="connsiteY5" fmla="*/ 76342 h 8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9" h="81789">
                  <a:moveTo>
                    <a:pt x="857" y="76342"/>
                  </a:moveTo>
                  <a:cubicBezTo>
                    <a:pt x="8763" y="52911"/>
                    <a:pt x="11621" y="36814"/>
                    <a:pt x="19907" y="23574"/>
                  </a:cubicBezTo>
                  <a:cubicBezTo>
                    <a:pt x="26508" y="13315"/>
                    <a:pt x="36071" y="5305"/>
                    <a:pt x="47339" y="618"/>
                  </a:cubicBezTo>
                  <a:cubicBezTo>
                    <a:pt x="53531" y="-2049"/>
                    <a:pt x="69247" y="2523"/>
                    <a:pt x="70580" y="6905"/>
                  </a:cubicBezTo>
                  <a:cubicBezTo>
                    <a:pt x="73448" y="17287"/>
                    <a:pt x="72705" y="28336"/>
                    <a:pt x="68485" y="38242"/>
                  </a:cubicBezTo>
                  <a:cubicBezTo>
                    <a:pt x="51244" y="76628"/>
                    <a:pt x="16764" y="90154"/>
                    <a:pt x="857" y="76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BF3EDD33-FDD9-4B26-A415-FAF81D24D0AE}"/>
              </a:ext>
            </a:extLst>
          </p:cNvPr>
          <p:cNvSpPr txBox="1"/>
          <p:nvPr/>
        </p:nvSpPr>
        <p:spPr>
          <a:xfrm>
            <a:off x="767788" y="2591289"/>
            <a:ext cx="1072926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«Для того, чтобы создалась транспортная пробка из ж/д вагонов </a:t>
            </a:r>
            <a:br>
              <a:rPr lang="ru-RU" dirty="0"/>
            </a:br>
            <a:r>
              <a:rPr lang="ru-RU" dirty="0"/>
              <a:t>и контейнеров, их должно в одно время собраться определенное количество. </a:t>
            </a:r>
          </a:p>
          <a:p>
            <a:r>
              <a:rPr lang="ru-RU" dirty="0"/>
              <a:t>И теперь представь проблему, когда их собралось </a:t>
            </a:r>
            <a:br>
              <a:rPr lang="ru-RU" dirty="0"/>
            </a:br>
            <a:r>
              <a:rPr lang="ru-RU" dirty="0"/>
              <a:t>в 10 раз больше!» </a:t>
            </a:r>
            <a:br>
              <a:rPr lang="ru-RU" dirty="0"/>
            </a:br>
            <a:r>
              <a:rPr lang="ru-RU" dirty="0"/>
              <a:t>Понадобилось почти два года, чтобы они естественно разъехались в разные стороны.</a:t>
            </a:r>
          </a:p>
          <a:p>
            <a:r>
              <a:rPr lang="ru-RU" dirty="0"/>
              <a:t>Мы справились и на этот раз – в это время логистикой занимались даже Гендиры </a:t>
            </a:r>
          </a:p>
          <a:p>
            <a:r>
              <a:rPr lang="ru-RU" dirty="0"/>
              <a:t>и Президенты компаний</a:t>
            </a:r>
          </a:p>
        </p:txBody>
      </p:sp>
      <p:grpSp>
        <p:nvGrpSpPr>
          <p:cNvPr id="80" name="Группа 79">
            <a:extLst>
              <a:ext uri="{FF2B5EF4-FFF2-40B4-BE49-F238E27FC236}">
                <a16:creationId xmlns:a16="http://schemas.microsoft.com/office/drawing/2014/main" id="{77A31DBF-48F1-4F18-840F-711BEFAE11E2}"/>
              </a:ext>
            </a:extLst>
          </p:cNvPr>
          <p:cNvGrpSpPr/>
          <p:nvPr/>
        </p:nvGrpSpPr>
        <p:grpSpPr>
          <a:xfrm rot="1243487">
            <a:off x="9574663" y="4743921"/>
            <a:ext cx="2853344" cy="2057030"/>
            <a:chOff x="2086546" y="538066"/>
            <a:chExt cx="8016430" cy="5779198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5" name="Полилиния: фигура 4">
              <a:extLst>
                <a:ext uri="{FF2B5EF4-FFF2-40B4-BE49-F238E27FC236}">
                  <a16:creationId xmlns:a16="http://schemas.microsoft.com/office/drawing/2014/main" id="{2DB1A3D0-C8D2-4291-A93C-D4ACFC240A84}"/>
                </a:ext>
              </a:extLst>
            </p:cNvPr>
            <p:cNvSpPr/>
            <p:nvPr/>
          </p:nvSpPr>
          <p:spPr>
            <a:xfrm>
              <a:off x="2086546" y="538066"/>
              <a:ext cx="8016430" cy="4558908"/>
            </a:xfrm>
            <a:custGeom>
              <a:avLst/>
              <a:gdLst>
                <a:gd name="connsiteX0" fmla="*/ 1205960 w 8016430"/>
                <a:gd name="connsiteY0" fmla="*/ 236047 h 4558908"/>
                <a:gd name="connsiteX1" fmla="*/ 1247966 w 8016430"/>
                <a:gd name="connsiteY1" fmla="*/ 230999 h 4558908"/>
                <a:gd name="connsiteX2" fmla="*/ 1337119 w 8016430"/>
                <a:gd name="connsiteY2" fmla="*/ 218521 h 4558908"/>
                <a:gd name="connsiteX3" fmla="*/ 1411890 w 8016430"/>
                <a:gd name="connsiteY3" fmla="*/ 257192 h 4558908"/>
                <a:gd name="connsiteX4" fmla="*/ 1484566 w 8016430"/>
                <a:gd name="connsiteY4" fmla="*/ 208424 h 4558908"/>
                <a:gd name="connsiteX5" fmla="*/ 1454563 w 8016430"/>
                <a:gd name="connsiteY5" fmla="*/ 232046 h 4558908"/>
                <a:gd name="connsiteX6" fmla="*/ 1335786 w 8016430"/>
                <a:gd name="connsiteY6" fmla="*/ 219664 h 4558908"/>
                <a:gd name="connsiteX7" fmla="*/ 1538097 w 8016430"/>
                <a:gd name="connsiteY7" fmla="*/ 209663 h 4558908"/>
                <a:gd name="connsiteX8" fmla="*/ 1631156 w 8016430"/>
                <a:gd name="connsiteY8" fmla="*/ 211187 h 4558908"/>
                <a:gd name="connsiteX9" fmla="*/ 1712405 w 8016430"/>
                <a:gd name="connsiteY9" fmla="*/ 170610 h 4558908"/>
                <a:gd name="connsiteX10" fmla="*/ 1870900 w 8016430"/>
                <a:gd name="connsiteY10" fmla="*/ 185183 h 4558908"/>
                <a:gd name="connsiteX11" fmla="*/ 1979295 w 8016430"/>
                <a:gd name="connsiteY11" fmla="*/ 237380 h 4558908"/>
                <a:gd name="connsiteX12" fmla="*/ 2105692 w 8016430"/>
                <a:gd name="connsiteY12" fmla="*/ 252620 h 4558908"/>
                <a:gd name="connsiteX13" fmla="*/ 2207323 w 8016430"/>
                <a:gd name="connsiteY13" fmla="*/ 322724 h 4558908"/>
                <a:gd name="connsiteX14" fmla="*/ 2196751 w 8016430"/>
                <a:gd name="connsiteY14" fmla="*/ 339488 h 4558908"/>
                <a:gd name="connsiteX15" fmla="*/ 2167033 w 8016430"/>
                <a:gd name="connsiteY15" fmla="*/ 319010 h 4558908"/>
                <a:gd name="connsiteX16" fmla="*/ 2123408 w 8016430"/>
                <a:gd name="connsiteY16" fmla="*/ 277004 h 4558908"/>
                <a:gd name="connsiteX17" fmla="*/ 2067020 w 8016430"/>
                <a:gd name="connsiteY17" fmla="*/ 268718 h 4558908"/>
                <a:gd name="connsiteX18" fmla="*/ 2049780 w 8016430"/>
                <a:gd name="connsiteY18" fmla="*/ 318914 h 4558908"/>
                <a:gd name="connsiteX19" fmla="*/ 2207514 w 8016430"/>
                <a:gd name="connsiteY19" fmla="*/ 358253 h 4558908"/>
                <a:gd name="connsiteX20" fmla="*/ 2323338 w 8016430"/>
                <a:gd name="connsiteY20" fmla="*/ 329678 h 4558908"/>
                <a:gd name="connsiteX21" fmla="*/ 2407824 w 8016430"/>
                <a:gd name="connsiteY21" fmla="*/ 397210 h 4558908"/>
                <a:gd name="connsiteX22" fmla="*/ 2439448 w 8016430"/>
                <a:gd name="connsiteY22" fmla="*/ 412926 h 4558908"/>
                <a:gd name="connsiteX23" fmla="*/ 2528316 w 8016430"/>
                <a:gd name="connsiteY23" fmla="*/ 440453 h 4558908"/>
                <a:gd name="connsiteX24" fmla="*/ 2535174 w 8016430"/>
                <a:gd name="connsiteY24" fmla="*/ 430928 h 4558908"/>
                <a:gd name="connsiteX25" fmla="*/ 2845403 w 8016430"/>
                <a:gd name="connsiteY25" fmla="*/ 351966 h 4558908"/>
                <a:gd name="connsiteX26" fmla="*/ 3165729 w 8016430"/>
                <a:gd name="connsiteY26" fmla="*/ 508843 h 4558908"/>
                <a:gd name="connsiteX27" fmla="*/ 3219259 w 8016430"/>
                <a:gd name="connsiteY27" fmla="*/ 537418 h 4558908"/>
                <a:gd name="connsiteX28" fmla="*/ 3131153 w 8016430"/>
                <a:gd name="connsiteY28" fmla="*/ 528750 h 4558908"/>
                <a:gd name="connsiteX29" fmla="*/ 3147060 w 8016430"/>
                <a:gd name="connsiteY29" fmla="*/ 554182 h 4558908"/>
                <a:gd name="connsiteX30" fmla="*/ 3133725 w 8016430"/>
                <a:gd name="connsiteY30" fmla="*/ 554182 h 4558908"/>
                <a:gd name="connsiteX31" fmla="*/ 2946559 w 8016430"/>
                <a:gd name="connsiteY31" fmla="*/ 485792 h 4558908"/>
                <a:gd name="connsiteX32" fmla="*/ 2736723 w 8016430"/>
                <a:gd name="connsiteY32" fmla="*/ 511129 h 4558908"/>
                <a:gd name="connsiteX33" fmla="*/ 2880455 w 8016430"/>
                <a:gd name="connsiteY33" fmla="*/ 428928 h 4558908"/>
                <a:gd name="connsiteX34" fmla="*/ 2804255 w 8016430"/>
                <a:gd name="connsiteY34" fmla="*/ 404258 h 4558908"/>
                <a:gd name="connsiteX35" fmla="*/ 2713577 w 8016430"/>
                <a:gd name="connsiteY35" fmla="*/ 522273 h 4558908"/>
                <a:gd name="connsiteX36" fmla="*/ 2738437 w 8016430"/>
                <a:gd name="connsiteY36" fmla="*/ 509224 h 4558908"/>
                <a:gd name="connsiteX37" fmla="*/ 2714625 w 8016430"/>
                <a:gd name="connsiteY37" fmla="*/ 566374 h 4558908"/>
                <a:gd name="connsiteX38" fmla="*/ 2725864 w 8016430"/>
                <a:gd name="connsiteY38" fmla="*/ 573137 h 4558908"/>
                <a:gd name="connsiteX39" fmla="*/ 2742248 w 8016430"/>
                <a:gd name="connsiteY39" fmla="*/ 545990 h 4558908"/>
                <a:gd name="connsiteX40" fmla="*/ 2742248 w 8016430"/>
                <a:gd name="connsiteY40" fmla="*/ 545990 h 4558908"/>
                <a:gd name="connsiteX41" fmla="*/ 2780919 w 8016430"/>
                <a:gd name="connsiteY41" fmla="*/ 552277 h 4558908"/>
                <a:gd name="connsiteX42" fmla="*/ 2965990 w 8016430"/>
                <a:gd name="connsiteY42" fmla="*/ 592853 h 4558908"/>
                <a:gd name="connsiteX43" fmla="*/ 3183446 w 8016430"/>
                <a:gd name="connsiteY43" fmla="*/ 833741 h 4558908"/>
                <a:gd name="connsiteX44" fmla="*/ 3435096 w 8016430"/>
                <a:gd name="connsiteY44" fmla="*/ 1052816 h 4558908"/>
                <a:gd name="connsiteX45" fmla="*/ 3494246 w 8016430"/>
                <a:gd name="connsiteY45" fmla="*/ 1085201 h 4558908"/>
                <a:gd name="connsiteX46" fmla="*/ 3402425 w 8016430"/>
                <a:gd name="connsiteY46" fmla="*/ 1063388 h 4558908"/>
                <a:gd name="connsiteX47" fmla="*/ 3395948 w 8016430"/>
                <a:gd name="connsiteY47" fmla="*/ 1075771 h 4558908"/>
                <a:gd name="connsiteX48" fmla="*/ 3564445 w 8016430"/>
                <a:gd name="connsiteY48" fmla="*/ 1179879 h 4558908"/>
                <a:gd name="connsiteX49" fmla="*/ 3558635 w 8016430"/>
                <a:gd name="connsiteY49" fmla="*/ 1192262 h 4558908"/>
                <a:gd name="connsiteX50" fmla="*/ 3322034 w 8016430"/>
                <a:gd name="connsiteY50" fmla="*/ 1086629 h 4558908"/>
                <a:gd name="connsiteX51" fmla="*/ 3647694 w 8016430"/>
                <a:gd name="connsiteY51" fmla="*/ 1250745 h 4558908"/>
                <a:gd name="connsiteX52" fmla="*/ 3587210 w 8016430"/>
                <a:gd name="connsiteY52" fmla="*/ 1236362 h 4558908"/>
                <a:gd name="connsiteX53" fmla="*/ 3759613 w 8016430"/>
                <a:gd name="connsiteY53" fmla="*/ 1406193 h 4558908"/>
                <a:gd name="connsiteX54" fmla="*/ 4044029 w 8016430"/>
                <a:gd name="connsiteY54" fmla="*/ 1559069 h 4558908"/>
                <a:gd name="connsiteX55" fmla="*/ 4470940 w 8016430"/>
                <a:gd name="connsiteY55" fmla="*/ 1570881 h 4558908"/>
                <a:gd name="connsiteX56" fmla="*/ 4893564 w 8016430"/>
                <a:gd name="connsiteY56" fmla="*/ 1576214 h 4558908"/>
                <a:gd name="connsiteX57" fmla="*/ 5303139 w 8016430"/>
                <a:gd name="connsiteY57" fmla="*/ 1752332 h 4558908"/>
                <a:gd name="connsiteX58" fmla="*/ 5419820 w 8016430"/>
                <a:gd name="connsiteY58" fmla="*/ 1790432 h 4558908"/>
                <a:gd name="connsiteX59" fmla="*/ 5640610 w 8016430"/>
                <a:gd name="connsiteY59" fmla="*/ 1795480 h 4558908"/>
                <a:gd name="connsiteX60" fmla="*/ 5699570 w 8016430"/>
                <a:gd name="connsiteY60" fmla="*/ 1785479 h 4558908"/>
                <a:gd name="connsiteX61" fmla="*/ 5698427 w 8016430"/>
                <a:gd name="connsiteY61" fmla="*/ 1784526 h 4558908"/>
                <a:gd name="connsiteX62" fmla="*/ 5729288 w 8016430"/>
                <a:gd name="connsiteY62" fmla="*/ 1804338 h 4558908"/>
                <a:gd name="connsiteX63" fmla="*/ 6048947 w 8016430"/>
                <a:gd name="connsiteY63" fmla="*/ 1863107 h 4558908"/>
                <a:gd name="connsiteX64" fmla="*/ 6236399 w 8016430"/>
                <a:gd name="connsiteY64" fmla="*/ 1790908 h 4558908"/>
                <a:gd name="connsiteX65" fmla="*/ 6255449 w 8016430"/>
                <a:gd name="connsiteY65" fmla="*/ 1762904 h 4558908"/>
                <a:gd name="connsiteX66" fmla="*/ 5975795 w 8016430"/>
                <a:gd name="connsiteY66" fmla="*/ 1825674 h 4558908"/>
                <a:gd name="connsiteX67" fmla="*/ 6246209 w 8016430"/>
                <a:gd name="connsiteY67" fmla="*/ 1742140 h 4558908"/>
                <a:gd name="connsiteX68" fmla="*/ 6377654 w 8016430"/>
                <a:gd name="connsiteY68" fmla="*/ 1498681 h 4558908"/>
                <a:gd name="connsiteX69" fmla="*/ 6363653 w 8016430"/>
                <a:gd name="connsiteY69" fmla="*/ 1748712 h 4558908"/>
                <a:gd name="connsiteX70" fmla="*/ 6749129 w 8016430"/>
                <a:gd name="connsiteY70" fmla="*/ 1625363 h 4558908"/>
                <a:gd name="connsiteX71" fmla="*/ 6516910 w 8016430"/>
                <a:gd name="connsiteY71" fmla="*/ 1686895 h 4558908"/>
                <a:gd name="connsiteX72" fmla="*/ 6430709 w 8016430"/>
                <a:gd name="connsiteY72" fmla="*/ 1755761 h 4558908"/>
                <a:gd name="connsiteX73" fmla="*/ 6354509 w 8016430"/>
                <a:gd name="connsiteY73" fmla="*/ 1848248 h 4558908"/>
                <a:gd name="connsiteX74" fmla="*/ 6487192 w 8016430"/>
                <a:gd name="connsiteY74" fmla="*/ 1783002 h 4558908"/>
                <a:gd name="connsiteX75" fmla="*/ 5885021 w 8016430"/>
                <a:gd name="connsiteY75" fmla="*/ 1947404 h 4558908"/>
                <a:gd name="connsiteX76" fmla="*/ 6085046 w 8016430"/>
                <a:gd name="connsiteY76" fmla="*/ 1924734 h 4558908"/>
                <a:gd name="connsiteX77" fmla="*/ 6402229 w 8016430"/>
                <a:gd name="connsiteY77" fmla="*/ 1762809 h 4558908"/>
                <a:gd name="connsiteX78" fmla="*/ 6405944 w 8016430"/>
                <a:gd name="connsiteY78" fmla="*/ 1742426 h 4558908"/>
                <a:gd name="connsiteX79" fmla="*/ 6063044 w 8016430"/>
                <a:gd name="connsiteY79" fmla="*/ 1892349 h 4558908"/>
                <a:gd name="connsiteX80" fmla="*/ 5702999 w 8016430"/>
                <a:gd name="connsiteY80" fmla="*/ 1805481 h 4558908"/>
                <a:gd name="connsiteX81" fmla="*/ 5697379 w 8016430"/>
                <a:gd name="connsiteY81" fmla="*/ 1820340 h 4558908"/>
                <a:gd name="connsiteX82" fmla="*/ 5762625 w 8016430"/>
                <a:gd name="connsiteY82" fmla="*/ 1858440 h 4558908"/>
                <a:gd name="connsiteX83" fmla="*/ 5525072 w 8016430"/>
                <a:gd name="connsiteY83" fmla="*/ 1808815 h 4558908"/>
                <a:gd name="connsiteX84" fmla="*/ 5596319 w 8016430"/>
                <a:gd name="connsiteY84" fmla="*/ 1844057 h 4558908"/>
                <a:gd name="connsiteX85" fmla="*/ 5593461 w 8016430"/>
                <a:gd name="connsiteY85" fmla="*/ 1850439 h 4558908"/>
                <a:gd name="connsiteX86" fmla="*/ 5390579 w 8016430"/>
                <a:gd name="connsiteY86" fmla="*/ 1798147 h 4558908"/>
                <a:gd name="connsiteX87" fmla="*/ 5381911 w 8016430"/>
                <a:gd name="connsiteY87" fmla="*/ 1814149 h 4558908"/>
                <a:gd name="connsiteX88" fmla="*/ 5410486 w 8016430"/>
                <a:gd name="connsiteY88" fmla="*/ 1845010 h 4558908"/>
                <a:gd name="connsiteX89" fmla="*/ 5558600 w 8016430"/>
                <a:gd name="connsiteY89" fmla="*/ 2004935 h 4558908"/>
                <a:gd name="connsiteX90" fmla="*/ 5753767 w 8016430"/>
                <a:gd name="connsiteY90" fmla="*/ 2153049 h 4558908"/>
                <a:gd name="connsiteX91" fmla="*/ 5786723 w 8016430"/>
                <a:gd name="connsiteY91" fmla="*/ 2153049 h 4558908"/>
                <a:gd name="connsiteX92" fmla="*/ 5635371 w 8016430"/>
                <a:gd name="connsiteY92" fmla="*/ 2051036 h 4558908"/>
                <a:gd name="connsiteX93" fmla="*/ 5635371 w 8016430"/>
                <a:gd name="connsiteY93" fmla="*/ 2051036 h 4558908"/>
                <a:gd name="connsiteX94" fmla="*/ 5679758 w 8016430"/>
                <a:gd name="connsiteY94" fmla="*/ 2062370 h 4558908"/>
                <a:gd name="connsiteX95" fmla="*/ 6013133 w 8016430"/>
                <a:gd name="connsiteY95" fmla="*/ 2234963 h 4558908"/>
                <a:gd name="connsiteX96" fmla="*/ 6176677 w 8016430"/>
                <a:gd name="connsiteY96" fmla="*/ 2366694 h 4558908"/>
                <a:gd name="connsiteX97" fmla="*/ 6122099 w 8016430"/>
                <a:gd name="connsiteY97" fmla="*/ 2334690 h 4558908"/>
                <a:gd name="connsiteX98" fmla="*/ 6287262 w 8016430"/>
                <a:gd name="connsiteY98" fmla="*/ 2737407 h 4558908"/>
                <a:gd name="connsiteX99" fmla="*/ 6258687 w 8016430"/>
                <a:gd name="connsiteY99" fmla="*/ 2658731 h 4558908"/>
                <a:gd name="connsiteX100" fmla="*/ 6228017 w 8016430"/>
                <a:gd name="connsiteY100" fmla="*/ 2574149 h 4558908"/>
                <a:gd name="connsiteX101" fmla="*/ 6183535 w 8016430"/>
                <a:gd name="connsiteY101" fmla="*/ 2499949 h 4558908"/>
                <a:gd name="connsiteX102" fmla="*/ 6308979 w 8016430"/>
                <a:gd name="connsiteY102" fmla="*/ 2824370 h 4558908"/>
                <a:gd name="connsiteX103" fmla="*/ 6598253 w 8016430"/>
                <a:gd name="connsiteY103" fmla="*/ 3007346 h 4558908"/>
                <a:gd name="connsiteX104" fmla="*/ 6541103 w 8016430"/>
                <a:gd name="connsiteY104" fmla="*/ 3010203 h 4558908"/>
                <a:gd name="connsiteX105" fmla="*/ 6536246 w 8016430"/>
                <a:gd name="connsiteY105" fmla="*/ 3025253 h 4558908"/>
                <a:gd name="connsiteX106" fmla="*/ 6749701 w 8016430"/>
                <a:gd name="connsiteY106" fmla="*/ 3106501 h 4558908"/>
                <a:gd name="connsiteX107" fmla="*/ 6974491 w 8016430"/>
                <a:gd name="connsiteY107" fmla="*/ 3143458 h 4558908"/>
                <a:gd name="connsiteX108" fmla="*/ 6772656 w 8016430"/>
                <a:gd name="connsiteY108" fmla="*/ 3125646 h 4558908"/>
                <a:gd name="connsiteX109" fmla="*/ 6771227 w 8016430"/>
                <a:gd name="connsiteY109" fmla="*/ 3130885 h 4558908"/>
                <a:gd name="connsiteX110" fmla="*/ 7399877 w 8016430"/>
                <a:gd name="connsiteY110" fmla="*/ 3308622 h 4558908"/>
                <a:gd name="connsiteX111" fmla="*/ 7047452 w 8016430"/>
                <a:gd name="connsiteY111" fmla="*/ 3117550 h 4558908"/>
                <a:gd name="connsiteX112" fmla="*/ 6826472 w 8016430"/>
                <a:gd name="connsiteY112" fmla="*/ 3044493 h 4558908"/>
                <a:gd name="connsiteX113" fmla="*/ 7041547 w 8016430"/>
                <a:gd name="connsiteY113" fmla="*/ 3091356 h 4558908"/>
                <a:gd name="connsiteX114" fmla="*/ 7044881 w 8016430"/>
                <a:gd name="connsiteY114" fmla="*/ 3084403 h 4558908"/>
                <a:gd name="connsiteX115" fmla="*/ 6906768 w 8016430"/>
                <a:gd name="connsiteY115" fmla="*/ 3009441 h 4558908"/>
                <a:gd name="connsiteX116" fmla="*/ 7350633 w 8016430"/>
                <a:gd name="connsiteY116" fmla="*/ 3199370 h 4558908"/>
                <a:gd name="connsiteX117" fmla="*/ 7451217 w 8016430"/>
                <a:gd name="connsiteY117" fmla="*/ 3273188 h 4558908"/>
                <a:gd name="connsiteX118" fmla="*/ 7575042 w 8016430"/>
                <a:gd name="connsiteY118" fmla="*/ 3320146 h 4558908"/>
                <a:gd name="connsiteX119" fmla="*/ 7415689 w 8016430"/>
                <a:gd name="connsiteY119" fmla="*/ 3214800 h 4558908"/>
                <a:gd name="connsiteX120" fmla="*/ 7356729 w 8016430"/>
                <a:gd name="connsiteY120" fmla="*/ 3174605 h 4558908"/>
                <a:gd name="connsiteX121" fmla="*/ 7059930 w 8016430"/>
                <a:gd name="connsiteY121" fmla="*/ 3030587 h 4558908"/>
                <a:gd name="connsiteX122" fmla="*/ 6850380 w 8016430"/>
                <a:gd name="connsiteY122" fmla="*/ 2954387 h 4558908"/>
                <a:gd name="connsiteX123" fmla="*/ 6674072 w 8016430"/>
                <a:gd name="connsiteY123" fmla="*/ 2864947 h 4558908"/>
                <a:gd name="connsiteX124" fmla="*/ 6518148 w 8016430"/>
                <a:gd name="connsiteY124" fmla="*/ 2701117 h 4558908"/>
                <a:gd name="connsiteX125" fmla="*/ 6796754 w 8016430"/>
                <a:gd name="connsiteY125" fmla="*/ 2882092 h 4558908"/>
                <a:gd name="connsiteX126" fmla="*/ 6669977 w 8016430"/>
                <a:gd name="connsiteY126" fmla="*/ 2740455 h 4558908"/>
                <a:gd name="connsiteX127" fmla="*/ 6948869 w 8016430"/>
                <a:gd name="connsiteY127" fmla="*/ 2932098 h 4558908"/>
                <a:gd name="connsiteX128" fmla="*/ 6841808 w 8016430"/>
                <a:gd name="connsiteY128" fmla="*/ 2833229 h 4558908"/>
                <a:gd name="connsiteX129" fmla="*/ 7218331 w 8016430"/>
                <a:gd name="connsiteY129" fmla="*/ 3004679 h 4558908"/>
                <a:gd name="connsiteX130" fmla="*/ 6849999 w 8016430"/>
                <a:gd name="connsiteY130" fmla="*/ 2671304 h 4558908"/>
                <a:gd name="connsiteX131" fmla="*/ 7033260 w 8016430"/>
                <a:gd name="connsiteY131" fmla="*/ 2814179 h 4558908"/>
                <a:gd name="connsiteX132" fmla="*/ 7042118 w 8016430"/>
                <a:gd name="connsiteY132" fmla="*/ 2802558 h 4558908"/>
                <a:gd name="connsiteX133" fmla="*/ 6927818 w 8016430"/>
                <a:gd name="connsiteY133" fmla="*/ 2700545 h 4558908"/>
                <a:gd name="connsiteX134" fmla="*/ 7324249 w 8016430"/>
                <a:gd name="connsiteY134" fmla="*/ 2931622 h 4558908"/>
                <a:gd name="connsiteX135" fmla="*/ 7055453 w 8016430"/>
                <a:gd name="connsiteY135" fmla="*/ 2862851 h 4558908"/>
                <a:gd name="connsiteX136" fmla="*/ 7227761 w 8016430"/>
                <a:gd name="connsiteY136" fmla="*/ 2980866 h 4558908"/>
                <a:gd name="connsiteX137" fmla="*/ 7648575 w 8016430"/>
                <a:gd name="connsiteY137" fmla="*/ 3180415 h 4558908"/>
                <a:gd name="connsiteX138" fmla="*/ 7740301 w 8016430"/>
                <a:gd name="connsiteY138" fmla="*/ 3255663 h 4558908"/>
                <a:gd name="connsiteX139" fmla="*/ 7340727 w 8016430"/>
                <a:gd name="connsiteY139" fmla="*/ 3069639 h 4558908"/>
                <a:gd name="connsiteX140" fmla="*/ 6908578 w 8016430"/>
                <a:gd name="connsiteY140" fmla="*/ 2958483 h 4558908"/>
                <a:gd name="connsiteX141" fmla="*/ 7495413 w 8016430"/>
                <a:gd name="connsiteY141" fmla="*/ 3175557 h 4558908"/>
                <a:gd name="connsiteX142" fmla="*/ 7278148 w 8016430"/>
                <a:gd name="connsiteY142" fmla="*/ 3096214 h 4558908"/>
                <a:gd name="connsiteX143" fmla="*/ 7269480 w 8016430"/>
                <a:gd name="connsiteY143" fmla="*/ 3111454 h 4558908"/>
                <a:gd name="connsiteX144" fmla="*/ 7793355 w 8016430"/>
                <a:gd name="connsiteY144" fmla="*/ 3474928 h 4558908"/>
                <a:gd name="connsiteX145" fmla="*/ 7457694 w 8016430"/>
                <a:gd name="connsiteY145" fmla="*/ 3292620 h 4558908"/>
                <a:gd name="connsiteX146" fmla="*/ 7450265 w 8016430"/>
                <a:gd name="connsiteY146" fmla="*/ 3303954 h 4558908"/>
                <a:gd name="connsiteX147" fmla="*/ 7758113 w 8016430"/>
                <a:gd name="connsiteY147" fmla="*/ 3624946 h 4558908"/>
                <a:gd name="connsiteX148" fmla="*/ 6982682 w 8016430"/>
                <a:gd name="connsiteY148" fmla="*/ 3220801 h 4558908"/>
                <a:gd name="connsiteX149" fmla="*/ 7050024 w 8016430"/>
                <a:gd name="connsiteY149" fmla="*/ 3341578 h 4558908"/>
                <a:gd name="connsiteX150" fmla="*/ 7275005 w 8016430"/>
                <a:gd name="connsiteY150" fmla="*/ 3402919 h 4558908"/>
                <a:gd name="connsiteX151" fmla="*/ 7324439 w 8016430"/>
                <a:gd name="connsiteY151" fmla="*/ 3415683 h 4558908"/>
                <a:gd name="connsiteX152" fmla="*/ 7321391 w 8016430"/>
                <a:gd name="connsiteY152" fmla="*/ 3430732 h 4558908"/>
                <a:gd name="connsiteX153" fmla="*/ 7005257 w 8016430"/>
                <a:gd name="connsiteY153" fmla="*/ 3369772 h 4558908"/>
                <a:gd name="connsiteX154" fmla="*/ 7118604 w 8016430"/>
                <a:gd name="connsiteY154" fmla="*/ 3606468 h 4558908"/>
                <a:gd name="connsiteX155" fmla="*/ 7329869 w 8016430"/>
                <a:gd name="connsiteY155" fmla="*/ 3835068 h 4558908"/>
                <a:gd name="connsiteX156" fmla="*/ 7508748 w 8016430"/>
                <a:gd name="connsiteY156" fmla="*/ 3902124 h 4558908"/>
                <a:gd name="connsiteX157" fmla="*/ 7827074 w 8016430"/>
                <a:gd name="connsiteY157" fmla="*/ 3949083 h 4558908"/>
                <a:gd name="connsiteX158" fmla="*/ 7765923 w 8016430"/>
                <a:gd name="connsiteY158" fmla="*/ 3960322 h 4558908"/>
                <a:gd name="connsiteX159" fmla="*/ 8017288 w 8016430"/>
                <a:gd name="connsiteY159" fmla="*/ 4107102 h 4558908"/>
                <a:gd name="connsiteX160" fmla="*/ 7499223 w 8016430"/>
                <a:gd name="connsiteY160" fmla="*/ 3938415 h 4558908"/>
                <a:gd name="connsiteX161" fmla="*/ 7145179 w 8016430"/>
                <a:gd name="connsiteY161" fmla="*/ 3865834 h 4558908"/>
                <a:gd name="connsiteX162" fmla="*/ 7058406 w 8016430"/>
                <a:gd name="connsiteY162" fmla="*/ 3844498 h 4558908"/>
                <a:gd name="connsiteX163" fmla="*/ 7052882 w 8016430"/>
                <a:gd name="connsiteY163" fmla="*/ 3859262 h 4558908"/>
                <a:gd name="connsiteX164" fmla="*/ 7248335 w 8016430"/>
                <a:gd name="connsiteY164" fmla="*/ 3939271 h 4558908"/>
                <a:gd name="connsiteX165" fmla="*/ 7462933 w 8016430"/>
                <a:gd name="connsiteY165" fmla="*/ 3965751 h 4558908"/>
                <a:gd name="connsiteX166" fmla="*/ 6760464 w 8016430"/>
                <a:gd name="connsiteY166" fmla="*/ 3806874 h 4558908"/>
                <a:gd name="connsiteX167" fmla="*/ 6754178 w 8016430"/>
                <a:gd name="connsiteY167" fmla="*/ 3821257 h 4558908"/>
                <a:gd name="connsiteX168" fmla="*/ 6949440 w 8016430"/>
                <a:gd name="connsiteY168" fmla="*/ 3945082 h 4558908"/>
                <a:gd name="connsiteX169" fmla="*/ 6916484 w 8016430"/>
                <a:gd name="connsiteY169" fmla="*/ 3941748 h 4558908"/>
                <a:gd name="connsiteX170" fmla="*/ 6535484 w 8016430"/>
                <a:gd name="connsiteY170" fmla="*/ 3619041 h 4558908"/>
                <a:gd name="connsiteX171" fmla="*/ 6332696 w 8016430"/>
                <a:gd name="connsiteY171" fmla="*/ 3017442 h 4558908"/>
                <a:gd name="connsiteX172" fmla="*/ 6277928 w 8016430"/>
                <a:gd name="connsiteY172" fmla="*/ 2961340 h 4558908"/>
                <a:gd name="connsiteX173" fmla="*/ 6269165 w 8016430"/>
                <a:gd name="connsiteY173" fmla="*/ 3035635 h 4558908"/>
                <a:gd name="connsiteX174" fmla="*/ 6265164 w 8016430"/>
                <a:gd name="connsiteY174" fmla="*/ 3287380 h 4558908"/>
                <a:gd name="connsiteX175" fmla="*/ 6321457 w 8016430"/>
                <a:gd name="connsiteY175" fmla="*/ 3481119 h 4558908"/>
                <a:gd name="connsiteX176" fmla="*/ 6369082 w 8016430"/>
                <a:gd name="connsiteY176" fmla="*/ 3600372 h 4558908"/>
                <a:gd name="connsiteX177" fmla="*/ 6361557 w 8016430"/>
                <a:gd name="connsiteY177" fmla="*/ 3664856 h 4558908"/>
                <a:gd name="connsiteX178" fmla="*/ 6251924 w 8016430"/>
                <a:gd name="connsiteY178" fmla="*/ 3413873 h 4558908"/>
                <a:gd name="connsiteX179" fmla="*/ 6176963 w 8016430"/>
                <a:gd name="connsiteY179" fmla="*/ 3074402 h 4558908"/>
                <a:gd name="connsiteX180" fmla="*/ 6183344 w 8016430"/>
                <a:gd name="connsiteY180" fmla="*/ 3012870 h 4558908"/>
                <a:gd name="connsiteX181" fmla="*/ 6139053 w 8016430"/>
                <a:gd name="connsiteY181" fmla="*/ 2826180 h 4558908"/>
                <a:gd name="connsiteX182" fmla="*/ 6088094 w 8016430"/>
                <a:gd name="connsiteY182" fmla="*/ 2556623 h 4558908"/>
                <a:gd name="connsiteX183" fmla="*/ 6090857 w 8016430"/>
                <a:gd name="connsiteY183" fmla="*/ 2492519 h 4558908"/>
                <a:gd name="connsiteX184" fmla="*/ 6016181 w 8016430"/>
                <a:gd name="connsiteY184" fmla="*/ 2734454 h 4558908"/>
                <a:gd name="connsiteX185" fmla="*/ 6172867 w 8016430"/>
                <a:gd name="connsiteY185" fmla="*/ 2927812 h 4558908"/>
                <a:gd name="connsiteX186" fmla="*/ 5981510 w 8016430"/>
                <a:gd name="connsiteY186" fmla="*/ 2778841 h 4558908"/>
                <a:gd name="connsiteX187" fmla="*/ 6012180 w 8016430"/>
                <a:gd name="connsiteY187" fmla="*/ 2496901 h 4558908"/>
                <a:gd name="connsiteX188" fmla="*/ 6051042 w 8016430"/>
                <a:gd name="connsiteY188" fmla="*/ 2358312 h 4558908"/>
                <a:gd name="connsiteX189" fmla="*/ 5957030 w 8016430"/>
                <a:gd name="connsiteY189" fmla="*/ 2255918 h 4558908"/>
                <a:gd name="connsiteX190" fmla="*/ 5696426 w 8016430"/>
                <a:gd name="connsiteY190" fmla="*/ 2166479 h 4558908"/>
                <a:gd name="connsiteX191" fmla="*/ 5654612 w 8016430"/>
                <a:gd name="connsiteY191" fmla="*/ 2147429 h 4558908"/>
                <a:gd name="connsiteX192" fmla="*/ 5676710 w 8016430"/>
                <a:gd name="connsiteY192" fmla="*/ 2211246 h 4558908"/>
                <a:gd name="connsiteX193" fmla="*/ 5700332 w 8016430"/>
                <a:gd name="connsiteY193" fmla="*/ 2790938 h 4558908"/>
                <a:gd name="connsiteX194" fmla="*/ 5579459 w 8016430"/>
                <a:gd name="connsiteY194" fmla="*/ 3006012 h 4558908"/>
                <a:gd name="connsiteX195" fmla="*/ 5463826 w 8016430"/>
                <a:gd name="connsiteY195" fmla="*/ 3168413 h 4558908"/>
                <a:gd name="connsiteX196" fmla="*/ 5423535 w 8016430"/>
                <a:gd name="connsiteY196" fmla="*/ 3205751 h 4558908"/>
                <a:gd name="connsiteX197" fmla="*/ 5410391 w 8016430"/>
                <a:gd name="connsiteY197" fmla="*/ 3195083 h 4558908"/>
                <a:gd name="connsiteX198" fmla="*/ 5590794 w 8016430"/>
                <a:gd name="connsiteY198" fmla="*/ 2952767 h 4558908"/>
                <a:gd name="connsiteX199" fmla="*/ 5586603 w 8016430"/>
                <a:gd name="connsiteY199" fmla="*/ 2949815 h 4558908"/>
                <a:gd name="connsiteX200" fmla="*/ 5377529 w 8016430"/>
                <a:gd name="connsiteY200" fmla="*/ 3150697 h 4558908"/>
                <a:gd name="connsiteX201" fmla="*/ 5365909 w 8016430"/>
                <a:gd name="connsiteY201" fmla="*/ 3139743 h 4558908"/>
                <a:gd name="connsiteX202" fmla="*/ 5386483 w 8016430"/>
                <a:gd name="connsiteY202" fmla="*/ 3112502 h 4558908"/>
                <a:gd name="connsiteX203" fmla="*/ 5611082 w 8016430"/>
                <a:gd name="connsiteY203" fmla="*/ 2842658 h 4558908"/>
                <a:gd name="connsiteX204" fmla="*/ 5662232 w 8016430"/>
                <a:gd name="connsiteY204" fmla="*/ 2555480 h 4558908"/>
                <a:gd name="connsiteX205" fmla="*/ 5420392 w 8016430"/>
                <a:gd name="connsiteY205" fmla="*/ 2058084 h 4558908"/>
                <a:gd name="connsiteX206" fmla="*/ 5361146 w 8016430"/>
                <a:gd name="connsiteY206" fmla="*/ 1980169 h 4558908"/>
                <a:gd name="connsiteX207" fmla="*/ 5570696 w 8016430"/>
                <a:gd name="connsiteY207" fmla="*/ 2225438 h 4558908"/>
                <a:gd name="connsiteX208" fmla="*/ 5700617 w 8016430"/>
                <a:gd name="connsiteY208" fmla="*/ 2514999 h 4558908"/>
                <a:gd name="connsiteX209" fmla="*/ 5650516 w 8016430"/>
                <a:gd name="connsiteY209" fmla="*/ 2264872 h 4558908"/>
                <a:gd name="connsiteX210" fmla="*/ 5086350 w 8016430"/>
                <a:gd name="connsiteY210" fmla="*/ 1671941 h 4558908"/>
                <a:gd name="connsiteX211" fmla="*/ 4698016 w 8016430"/>
                <a:gd name="connsiteY211" fmla="*/ 1601646 h 4558908"/>
                <a:gd name="connsiteX212" fmla="*/ 4132612 w 8016430"/>
                <a:gd name="connsiteY212" fmla="*/ 1605837 h 4558908"/>
                <a:gd name="connsiteX213" fmla="*/ 3904678 w 8016430"/>
                <a:gd name="connsiteY213" fmla="*/ 1558784 h 4558908"/>
                <a:gd name="connsiteX214" fmla="*/ 3868007 w 8016430"/>
                <a:gd name="connsiteY214" fmla="*/ 1549259 h 4558908"/>
                <a:gd name="connsiteX215" fmla="*/ 3882104 w 8016430"/>
                <a:gd name="connsiteY215" fmla="*/ 1592216 h 4558908"/>
                <a:gd name="connsiteX216" fmla="*/ 3645027 w 8016430"/>
                <a:gd name="connsiteY216" fmla="*/ 1442579 h 4558908"/>
                <a:gd name="connsiteX217" fmla="*/ 3314986 w 8016430"/>
                <a:gd name="connsiteY217" fmla="*/ 1201501 h 4558908"/>
                <a:gd name="connsiteX218" fmla="*/ 3280410 w 8016430"/>
                <a:gd name="connsiteY218" fmla="*/ 1177117 h 4558908"/>
                <a:gd name="connsiteX219" fmla="*/ 2966085 w 8016430"/>
                <a:gd name="connsiteY219" fmla="*/ 1020621 h 4558908"/>
                <a:gd name="connsiteX220" fmla="*/ 2845594 w 8016430"/>
                <a:gd name="connsiteY220" fmla="*/ 909274 h 4558908"/>
                <a:gd name="connsiteX221" fmla="*/ 2815114 w 8016430"/>
                <a:gd name="connsiteY221" fmla="*/ 785449 h 4558908"/>
                <a:gd name="connsiteX222" fmla="*/ 2774537 w 8016430"/>
                <a:gd name="connsiteY222" fmla="*/ 693152 h 4558908"/>
                <a:gd name="connsiteX223" fmla="*/ 1855184 w 8016430"/>
                <a:gd name="connsiteY223" fmla="*/ 309866 h 4558908"/>
                <a:gd name="connsiteX224" fmla="*/ 1826609 w 8016430"/>
                <a:gd name="connsiteY224" fmla="*/ 307008 h 4558908"/>
                <a:gd name="connsiteX225" fmla="*/ 1919287 w 8016430"/>
                <a:gd name="connsiteY225" fmla="*/ 407021 h 4558908"/>
                <a:gd name="connsiteX226" fmla="*/ 2182463 w 8016430"/>
                <a:gd name="connsiteY226" fmla="*/ 504938 h 4558908"/>
                <a:gd name="connsiteX227" fmla="*/ 2483930 w 8016430"/>
                <a:gd name="connsiteY227" fmla="*/ 642098 h 4558908"/>
                <a:gd name="connsiteX228" fmla="*/ 2477357 w 8016430"/>
                <a:gd name="connsiteY228" fmla="*/ 657147 h 4558908"/>
                <a:gd name="connsiteX229" fmla="*/ 2239232 w 8016430"/>
                <a:gd name="connsiteY229" fmla="*/ 549515 h 4558908"/>
                <a:gd name="connsiteX230" fmla="*/ 2234755 w 8016430"/>
                <a:gd name="connsiteY230" fmla="*/ 558278 h 4558908"/>
                <a:gd name="connsiteX231" fmla="*/ 2352199 w 8016430"/>
                <a:gd name="connsiteY231" fmla="*/ 664672 h 4558908"/>
                <a:gd name="connsiteX232" fmla="*/ 2350389 w 8016430"/>
                <a:gd name="connsiteY232" fmla="*/ 666386 h 4558908"/>
                <a:gd name="connsiteX233" fmla="*/ 2163985 w 8016430"/>
                <a:gd name="connsiteY233" fmla="*/ 539037 h 4558908"/>
                <a:gd name="connsiteX234" fmla="*/ 2019586 w 8016430"/>
                <a:gd name="connsiteY234" fmla="*/ 479601 h 4558908"/>
                <a:gd name="connsiteX235" fmla="*/ 1770412 w 8016430"/>
                <a:gd name="connsiteY235" fmla="*/ 386732 h 4558908"/>
                <a:gd name="connsiteX236" fmla="*/ 1702308 w 8016430"/>
                <a:gd name="connsiteY236" fmla="*/ 324344 h 4558908"/>
                <a:gd name="connsiteX237" fmla="*/ 1652111 w 8016430"/>
                <a:gd name="connsiteY237" fmla="*/ 292911 h 4558908"/>
                <a:gd name="connsiteX238" fmla="*/ 503873 w 8016430"/>
                <a:gd name="connsiteY238" fmla="*/ 569803 h 4558908"/>
                <a:gd name="connsiteX239" fmla="*/ 457104 w 8016430"/>
                <a:gd name="connsiteY239" fmla="*/ 602474 h 4558908"/>
                <a:gd name="connsiteX240" fmla="*/ 438054 w 8016430"/>
                <a:gd name="connsiteY240" fmla="*/ 612951 h 4558908"/>
                <a:gd name="connsiteX241" fmla="*/ 450723 w 8016430"/>
                <a:gd name="connsiteY241" fmla="*/ 962328 h 4558908"/>
                <a:gd name="connsiteX242" fmla="*/ 438721 w 8016430"/>
                <a:gd name="connsiteY242" fmla="*/ 934610 h 4558908"/>
                <a:gd name="connsiteX243" fmla="*/ 382143 w 8016430"/>
                <a:gd name="connsiteY243" fmla="*/ 981188 h 4558908"/>
                <a:gd name="connsiteX244" fmla="*/ 370141 w 8016430"/>
                <a:gd name="connsiteY244" fmla="*/ 975282 h 4558908"/>
                <a:gd name="connsiteX245" fmla="*/ 448056 w 8016430"/>
                <a:gd name="connsiteY245" fmla="*/ 760208 h 4558908"/>
                <a:gd name="connsiteX246" fmla="*/ 348615 w 8016430"/>
                <a:gd name="connsiteY246" fmla="*/ 532941 h 4558908"/>
                <a:gd name="connsiteX247" fmla="*/ 347186 w 8016430"/>
                <a:gd name="connsiteY247" fmla="*/ 732204 h 4558908"/>
                <a:gd name="connsiteX248" fmla="*/ 309753 w 8016430"/>
                <a:gd name="connsiteY248" fmla="*/ 893558 h 4558908"/>
                <a:gd name="connsiteX249" fmla="*/ 347853 w 8016430"/>
                <a:gd name="connsiteY249" fmla="*/ 1081867 h 4558908"/>
                <a:gd name="connsiteX250" fmla="*/ 571786 w 8016430"/>
                <a:gd name="connsiteY250" fmla="*/ 1190166 h 4558908"/>
                <a:gd name="connsiteX251" fmla="*/ 822103 w 8016430"/>
                <a:gd name="connsiteY251" fmla="*/ 1218741 h 4558908"/>
                <a:gd name="connsiteX252" fmla="*/ 989838 w 8016430"/>
                <a:gd name="connsiteY252" fmla="*/ 1267604 h 4558908"/>
                <a:gd name="connsiteX253" fmla="*/ 719328 w 8016430"/>
                <a:gd name="connsiteY253" fmla="*/ 1246268 h 4558908"/>
                <a:gd name="connsiteX254" fmla="*/ 976503 w 8016430"/>
                <a:gd name="connsiteY254" fmla="*/ 1334565 h 4558908"/>
                <a:gd name="connsiteX255" fmla="*/ 801910 w 8016430"/>
                <a:gd name="connsiteY255" fmla="*/ 1286178 h 4558908"/>
                <a:gd name="connsiteX256" fmla="*/ 603123 w 8016430"/>
                <a:gd name="connsiteY256" fmla="*/ 1291512 h 4558908"/>
                <a:gd name="connsiteX257" fmla="*/ 351473 w 8016430"/>
                <a:gd name="connsiteY257" fmla="*/ 1306371 h 4558908"/>
                <a:gd name="connsiteX258" fmla="*/ 315372 w 8016430"/>
                <a:gd name="connsiteY258" fmla="*/ 1320087 h 4558908"/>
                <a:gd name="connsiteX259" fmla="*/ 343947 w 8016430"/>
                <a:gd name="connsiteY259" fmla="*/ 1350662 h 4558908"/>
                <a:gd name="connsiteX260" fmla="*/ 641509 w 8016430"/>
                <a:gd name="connsiteY260" fmla="*/ 1410670 h 4558908"/>
                <a:gd name="connsiteX261" fmla="*/ 635698 w 8016430"/>
                <a:gd name="connsiteY261" fmla="*/ 1316753 h 4558908"/>
                <a:gd name="connsiteX262" fmla="*/ 812578 w 8016430"/>
                <a:gd name="connsiteY262" fmla="*/ 1482107 h 4558908"/>
                <a:gd name="connsiteX263" fmla="*/ 850678 w 8016430"/>
                <a:gd name="connsiteY263" fmla="*/ 1511349 h 4558908"/>
                <a:gd name="connsiteX264" fmla="*/ 685133 w 8016430"/>
                <a:gd name="connsiteY264" fmla="*/ 1459628 h 4558908"/>
                <a:gd name="connsiteX265" fmla="*/ 711041 w 8016430"/>
                <a:gd name="connsiteY265" fmla="*/ 1742616 h 4558908"/>
                <a:gd name="connsiteX266" fmla="*/ 686943 w 8016430"/>
                <a:gd name="connsiteY266" fmla="*/ 1694134 h 4558908"/>
                <a:gd name="connsiteX267" fmla="*/ 661702 w 8016430"/>
                <a:gd name="connsiteY267" fmla="*/ 1482488 h 4558908"/>
                <a:gd name="connsiteX268" fmla="*/ 622744 w 8016430"/>
                <a:gd name="connsiteY268" fmla="*/ 1451627 h 4558908"/>
                <a:gd name="connsiteX269" fmla="*/ 312991 w 8016430"/>
                <a:gd name="connsiteY269" fmla="*/ 1393525 h 4558908"/>
                <a:gd name="connsiteX270" fmla="*/ 300513 w 8016430"/>
                <a:gd name="connsiteY270" fmla="*/ 1594407 h 4558908"/>
                <a:gd name="connsiteX271" fmla="*/ 422910 w 8016430"/>
                <a:gd name="connsiteY271" fmla="*/ 1754237 h 4558908"/>
                <a:gd name="connsiteX272" fmla="*/ 388906 w 8016430"/>
                <a:gd name="connsiteY272" fmla="*/ 1749284 h 4558908"/>
                <a:gd name="connsiteX273" fmla="*/ 568738 w 8016430"/>
                <a:gd name="connsiteY273" fmla="*/ 2162574 h 4558908"/>
                <a:gd name="connsiteX274" fmla="*/ 578263 w 8016430"/>
                <a:gd name="connsiteY274" fmla="*/ 2127141 h 4558908"/>
                <a:gd name="connsiteX275" fmla="*/ 586645 w 8016430"/>
                <a:gd name="connsiteY275" fmla="*/ 2126569 h 4558908"/>
                <a:gd name="connsiteX276" fmla="*/ 597408 w 8016430"/>
                <a:gd name="connsiteY276" fmla="*/ 2249823 h 4558908"/>
                <a:gd name="connsiteX277" fmla="*/ 648271 w 8016430"/>
                <a:gd name="connsiteY277" fmla="*/ 2301638 h 4558908"/>
                <a:gd name="connsiteX278" fmla="*/ 852107 w 8016430"/>
                <a:gd name="connsiteY278" fmla="*/ 2407461 h 4558908"/>
                <a:gd name="connsiteX279" fmla="*/ 941832 w 8016430"/>
                <a:gd name="connsiteY279" fmla="*/ 2462897 h 4558908"/>
                <a:gd name="connsiteX280" fmla="*/ 1014793 w 8016430"/>
                <a:gd name="connsiteY280" fmla="*/ 2396222 h 4558908"/>
                <a:gd name="connsiteX281" fmla="*/ 972883 w 8016430"/>
                <a:gd name="connsiteY281" fmla="*/ 2177813 h 4558908"/>
                <a:gd name="connsiteX282" fmla="*/ 973646 w 8016430"/>
                <a:gd name="connsiteY282" fmla="*/ 2110662 h 4558908"/>
                <a:gd name="connsiteX283" fmla="*/ 993934 w 8016430"/>
                <a:gd name="connsiteY283" fmla="*/ 2106281 h 4558908"/>
                <a:gd name="connsiteX284" fmla="*/ 1011936 w 8016430"/>
                <a:gd name="connsiteY284" fmla="*/ 2176670 h 4558908"/>
                <a:gd name="connsiteX285" fmla="*/ 1034796 w 8016430"/>
                <a:gd name="connsiteY285" fmla="*/ 2330975 h 4558908"/>
                <a:gd name="connsiteX286" fmla="*/ 1070800 w 8016430"/>
                <a:gd name="connsiteY286" fmla="*/ 2353359 h 4558908"/>
                <a:gd name="connsiteX287" fmla="*/ 1092231 w 8016430"/>
                <a:gd name="connsiteY287" fmla="*/ 2323070 h 4558908"/>
                <a:gd name="connsiteX288" fmla="*/ 1116615 w 8016430"/>
                <a:gd name="connsiteY288" fmla="*/ 2253061 h 4558908"/>
                <a:gd name="connsiteX289" fmla="*/ 1131380 w 8016430"/>
                <a:gd name="connsiteY289" fmla="*/ 2162383 h 4558908"/>
                <a:gd name="connsiteX290" fmla="*/ 1120616 w 8016430"/>
                <a:gd name="connsiteY290" fmla="*/ 2136570 h 4558908"/>
                <a:gd name="connsiteX291" fmla="*/ 1024604 w 8016430"/>
                <a:gd name="connsiteY291" fmla="*/ 2073800 h 4558908"/>
                <a:gd name="connsiteX292" fmla="*/ 915447 w 8016430"/>
                <a:gd name="connsiteY292" fmla="*/ 2061799 h 4558908"/>
                <a:gd name="connsiteX293" fmla="*/ 1031176 w 8016430"/>
                <a:gd name="connsiteY293" fmla="*/ 2031700 h 4558908"/>
                <a:gd name="connsiteX294" fmla="*/ 1038320 w 8016430"/>
                <a:gd name="connsiteY294" fmla="*/ 1709564 h 4558908"/>
                <a:gd name="connsiteX295" fmla="*/ 1027176 w 8016430"/>
                <a:gd name="connsiteY295" fmla="*/ 1703944 h 4558908"/>
                <a:gd name="connsiteX296" fmla="*/ 965168 w 8016430"/>
                <a:gd name="connsiteY296" fmla="*/ 1739663 h 4558908"/>
                <a:gd name="connsiteX297" fmla="*/ 955548 w 8016430"/>
                <a:gd name="connsiteY297" fmla="*/ 1731472 h 4558908"/>
                <a:gd name="connsiteX298" fmla="*/ 993648 w 8016430"/>
                <a:gd name="connsiteY298" fmla="*/ 1686800 h 4558908"/>
                <a:gd name="connsiteX299" fmla="*/ 1134428 w 8016430"/>
                <a:gd name="connsiteY299" fmla="*/ 1560022 h 4558908"/>
                <a:gd name="connsiteX300" fmla="*/ 1128808 w 8016430"/>
                <a:gd name="connsiteY300" fmla="*/ 1143303 h 4558908"/>
                <a:gd name="connsiteX301" fmla="*/ 978694 w 8016430"/>
                <a:gd name="connsiteY301" fmla="*/ 1036909 h 4558908"/>
                <a:gd name="connsiteX302" fmla="*/ 785717 w 8016430"/>
                <a:gd name="connsiteY302" fmla="*/ 1018811 h 4558908"/>
                <a:gd name="connsiteX303" fmla="*/ 597122 w 8016430"/>
                <a:gd name="connsiteY303" fmla="*/ 930991 h 4558908"/>
                <a:gd name="connsiteX304" fmla="*/ 880491 w 8016430"/>
                <a:gd name="connsiteY304" fmla="*/ 997666 h 4558908"/>
                <a:gd name="connsiteX305" fmla="*/ 1208437 w 8016430"/>
                <a:gd name="connsiteY305" fmla="*/ 1289893 h 4558908"/>
                <a:gd name="connsiteX306" fmla="*/ 1239964 w 8016430"/>
                <a:gd name="connsiteY306" fmla="*/ 1324088 h 4558908"/>
                <a:gd name="connsiteX307" fmla="*/ 1752600 w 8016430"/>
                <a:gd name="connsiteY307" fmla="*/ 1572404 h 4558908"/>
                <a:gd name="connsiteX308" fmla="*/ 1898714 w 8016430"/>
                <a:gd name="connsiteY308" fmla="*/ 1849963 h 4558908"/>
                <a:gd name="connsiteX309" fmla="*/ 1833848 w 8016430"/>
                <a:gd name="connsiteY309" fmla="*/ 1722614 h 4558908"/>
                <a:gd name="connsiteX310" fmla="*/ 1815465 w 8016430"/>
                <a:gd name="connsiteY310" fmla="*/ 1723661 h 4558908"/>
                <a:gd name="connsiteX311" fmla="*/ 1729740 w 8016430"/>
                <a:gd name="connsiteY311" fmla="*/ 2249537 h 4558908"/>
                <a:gd name="connsiteX312" fmla="*/ 1798130 w 8016430"/>
                <a:gd name="connsiteY312" fmla="*/ 2048178 h 4558908"/>
                <a:gd name="connsiteX313" fmla="*/ 1801272 w 8016430"/>
                <a:gd name="connsiteY313" fmla="*/ 2049893 h 4558908"/>
                <a:gd name="connsiteX314" fmla="*/ 1756124 w 8016430"/>
                <a:gd name="connsiteY314" fmla="*/ 2232677 h 4558908"/>
                <a:gd name="connsiteX315" fmla="*/ 1780032 w 8016430"/>
                <a:gd name="connsiteY315" fmla="*/ 2536716 h 4558908"/>
                <a:gd name="connsiteX316" fmla="*/ 1887569 w 8016430"/>
                <a:gd name="connsiteY316" fmla="*/ 2640824 h 4558908"/>
                <a:gd name="connsiteX317" fmla="*/ 1887569 w 8016430"/>
                <a:gd name="connsiteY317" fmla="*/ 2574149 h 4558908"/>
                <a:gd name="connsiteX318" fmla="*/ 1895666 w 8016430"/>
                <a:gd name="connsiteY318" fmla="*/ 2571482 h 4558908"/>
                <a:gd name="connsiteX319" fmla="*/ 1930337 w 8016430"/>
                <a:gd name="connsiteY319" fmla="*/ 2629489 h 4558908"/>
                <a:gd name="connsiteX320" fmla="*/ 2085118 w 8016430"/>
                <a:gd name="connsiteY320" fmla="*/ 2665779 h 4558908"/>
                <a:gd name="connsiteX321" fmla="*/ 2090166 w 8016430"/>
                <a:gd name="connsiteY321" fmla="*/ 2615297 h 4558908"/>
                <a:gd name="connsiteX322" fmla="*/ 2000821 w 8016430"/>
                <a:gd name="connsiteY322" fmla="*/ 2265062 h 4558908"/>
                <a:gd name="connsiteX323" fmla="*/ 1996059 w 8016430"/>
                <a:gd name="connsiteY323" fmla="*/ 2178480 h 4558908"/>
                <a:gd name="connsiteX324" fmla="*/ 2017395 w 8016430"/>
                <a:gd name="connsiteY324" fmla="*/ 2229820 h 4558908"/>
                <a:gd name="connsiteX325" fmla="*/ 2026920 w 8016430"/>
                <a:gd name="connsiteY325" fmla="*/ 2228677 h 4558908"/>
                <a:gd name="connsiteX326" fmla="*/ 2017395 w 8016430"/>
                <a:gd name="connsiteY326" fmla="*/ 2072276 h 4558908"/>
                <a:gd name="connsiteX327" fmla="*/ 2065020 w 8016430"/>
                <a:gd name="connsiteY327" fmla="*/ 1932449 h 4558908"/>
                <a:gd name="connsiteX328" fmla="*/ 2235041 w 8016430"/>
                <a:gd name="connsiteY328" fmla="*/ 1766333 h 4558908"/>
                <a:gd name="connsiteX329" fmla="*/ 2267521 w 8016430"/>
                <a:gd name="connsiteY329" fmla="*/ 1749379 h 4558908"/>
                <a:gd name="connsiteX330" fmla="*/ 2278761 w 8016430"/>
                <a:gd name="connsiteY330" fmla="*/ 1761666 h 4558908"/>
                <a:gd name="connsiteX331" fmla="*/ 2105787 w 8016430"/>
                <a:gd name="connsiteY331" fmla="*/ 1921781 h 4558908"/>
                <a:gd name="connsiteX332" fmla="*/ 2051114 w 8016430"/>
                <a:gd name="connsiteY332" fmla="*/ 2038177 h 4558908"/>
                <a:gd name="connsiteX333" fmla="*/ 2127314 w 8016430"/>
                <a:gd name="connsiteY333" fmla="*/ 2563290 h 4558908"/>
                <a:gd name="connsiteX334" fmla="*/ 2177225 w 8016430"/>
                <a:gd name="connsiteY334" fmla="*/ 2665303 h 4558908"/>
                <a:gd name="connsiteX335" fmla="*/ 2207895 w 8016430"/>
                <a:gd name="connsiteY335" fmla="*/ 2683305 h 4558908"/>
                <a:gd name="connsiteX336" fmla="*/ 2320576 w 8016430"/>
                <a:gd name="connsiteY336" fmla="*/ 2733311 h 4558908"/>
                <a:gd name="connsiteX337" fmla="*/ 2378869 w 8016430"/>
                <a:gd name="connsiteY337" fmla="*/ 2782841 h 4558908"/>
                <a:gd name="connsiteX338" fmla="*/ 2370677 w 8016430"/>
                <a:gd name="connsiteY338" fmla="*/ 2793319 h 4558908"/>
                <a:gd name="connsiteX339" fmla="*/ 2312384 w 8016430"/>
                <a:gd name="connsiteY339" fmla="*/ 2758553 h 4558908"/>
                <a:gd name="connsiteX340" fmla="*/ 1965865 w 8016430"/>
                <a:gd name="connsiteY340" fmla="*/ 2698736 h 4558908"/>
                <a:gd name="connsiteX341" fmla="*/ 1609916 w 8016430"/>
                <a:gd name="connsiteY341" fmla="*/ 2721691 h 4558908"/>
                <a:gd name="connsiteX342" fmla="*/ 1415510 w 8016430"/>
                <a:gd name="connsiteY342" fmla="*/ 2729406 h 4558908"/>
                <a:gd name="connsiteX343" fmla="*/ 1337977 w 8016430"/>
                <a:gd name="connsiteY343" fmla="*/ 2714642 h 4558908"/>
                <a:gd name="connsiteX344" fmla="*/ 1264063 w 8016430"/>
                <a:gd name="connsiteY344" fmla="*/ 2713976 h 4558908"/>
                <a:gd name="connsiteX345" fmla="*/ 1261967 w 8016430"/>
                <a:gd name="connsiteY345" fmla="*/ 2727025 h 4558908"/>
                <a:gd name="connsiteX346" fmla="*/ 1292447 w 8016430"/>
                <a:gd name="connsiteY346" fmla="*/ 2746742 h 4558908"/>
                <a:gd name="connsiteX347" fmla="*/ 1280350 w 8016430"/>
                <a:gd name="connsiteY347" fmla="*/ 2754552 h 4558908"/>
                <a:gd name="connsiteX348" fmla="*/ 1173765 w 8016430"/>
                <a:gd name="connsiteY348" fmla="*/ 2851326 h 4558908"/>
                <a:gd name="connsiteX349" fmla="*/ 1212532 w 8016430"/>
                <a:gd name="connsiteY349" fmla="*/ 3081069 h 4558908"/>
                <a:gd name="connsiteX350" fmla="*/ 1249965 w 8016430"/>
                <a:gd name="connsiteY350" fmla="*/ 3545698 h 4558908"/>
                <a:gd name="connsiteX351" fmla="*/ 1290161 w 8016430"/>
                <a:gd name="connsiteY351" fmla="*/ 3861072 h 4558908"/>
                <a:gd name="connsiteX352" fmla="*/ 1370076 w 8016430"/>
                <a:gd name="connsiteY352" fmla="*/ 3980039 h 4558908"/>
                <a:gd name="connsiteX353" fmla="*/ 1516665 w 8016430"/>
                <a:gd name="connsiteY353" fmla="*/ 4093386 h 4558908"/>
                <a:gd name="connsiteX354" fmla="*/ 1598866 w 8016430"/>
                <a:gd name="connsiteY354" fmla="*/ 4252549 h 4558908"/>
                <a:gd name="connsiteX355" fmla="*/ 1646491 w 8016430"/>
                <a:gd name="connsiteY355" fmla="*/ 4331988 h 4558908"/>
                <a:gd name="connsiteX356" fmla="*/ 1803464 w 8016430"/>
                <a:gd name="connsiteY356" fmla="*/ 4439429 h 4558908"/>
                <a:gd name="connsiteX357" fmla="*/ 1913001 w 8016430"/>
                <a:gd name="connsiteY357" fmla="*/ 4531631 h 4558908"/>
                <a:gd name="connsiteX358" fmla="*/ 1930813 w 8016430"/>
                <a:gd name="connsiteY358" fmla="*/ 4492865 h 4558908"/>
                <a:gd name="connsiteX359" fmla="*/ 1896046 w 8016430"/>
                <a:gd name="connsiteY359" fmla="*/ 4164919 h 4558908"/>
                <a:gd name="connsiteX360" fmla="*/ 1835181 w 8016430"/>
                <a:gd name="connsiteY360" fmla="*/ 4100625 h 4558908"/>
                <a:gd name="connsiteX361" fmla="*/ 1786223 w 8016430"/>
                <a:gd name="connsiteY361" fmla="*/ 4059858 h 4558908"/>
                <a:gd name="connsiteX362" fmla="*/ 1940242 w 8016430"/>
                <a:gd name="connsiteY362" fmla="*/ 4158728 h 4558908"/>
                <a:gd name="connsiteX363" fmla="*/ 1962817 w 8016430"/>
                <a:gd name="connsiteY363" fmla="*/ 4487912 h 4558908"/>
                <a:gd name="connsiteX364" fmla="*/ 1949291 w 8016430"/>
                <a:gd name="connsiteY364" fmla="*/ 4528012 h 4558908"/>
                <a:gd name="connsiteX365" fmla="*/ 1874044 w 8016430"/>
                <a:gd name="connsiteY365" fmla="*/ 4541823 h 4558908"/>
                <a:gd name="connsiteX366" fmla="*/ 1610678 w 8016430"/>
                <a:gd name="connsiteY366" fmla="*/ 4323510 h 4558908"/>
                <a:gd name="connsiteX367" fmla="*/ 1580102 w 8016430"/>
                <a:gd name="connsiteY367" fmla="*/ 4273313 h 4558908"/>
                <a:gd name="connsiteX368" fmla="*/ 1447705 w 8016430"/>
                <a:gd name="connsiteY368" fmla="*/ 4075479 h 4558908"/>
                <a:gd name="connsiteX369" fmla="*/ 1242727 w 8016430"/>
                <a:gd name="connsiteY369" fmla="*/ 3699147 h 4558908"/>
                <a:gd name="connsiteX370" fmla="*/ 1163860 w 8016430"/>
                <a:gd name="connsiteY370" fmla="*/ 2961721 h 4558908"/>
                <a:gd name="connsiteX371" fmla="*/ 1143762 w 8016430"/>
                <a:gd name="connsiteY371" fmla="*/ 2855327 h 4558908"/>
                <a:gd name="connsiteX372" fmla="*/ 1363599 w 8016430"/>
                <a:gd name="connsiteY372" fmla="*/ 2695592 h 4558908"/>
                <a:gd name="connsiteX373" fmla="*/ 1436751 w 8016430"/>
                <a:gd name="connsiteY373" fmla="*/ 2711118 h 4558908"/>
                <a:gd name="connsiteX374" fmla="*/ 1843373 w 8016430"/>
                <a:gd name="connsiteY374" fmla="*/ 2671113 h 4558908"/>
                <a:gd name="connsiteX375" fmla="*/ 1716310 w 8016430"/>
                <a:gd name="connsiteY375" fmla="*/ 2579292 h 4558908"/>
                <a:gd name="connsiteX376" fmla="*/ 1527239 w 8016430"/>
                <a:gd name="connsiteY376" fmla="*/ 2447847 h 4558908"/>
                <a:gd name="connsiteX377" fmla="*/ 1292352 w 8016430"/>
                <a:gd name="connsiteY377" fmla="*/ 2198959 h 4558908"/>
                <a:gd name="connsiteX378" fmla="*/ 1234059 w 8016430"/>
                <a:gd name="connsiteY378" fmla="*/ 2117996 h 4558908"/>
                <a:gd name="connsiteX379" fmla="*/ 1112615 w 8016430"/>
                <a:gd name="connsiteY379" fmla="*/ 2015222 h 4558908"/>
                <a:gd name="connsiteX380" fmla="*/ 1213771 w 8016430"/>
                <a:gd name="connsiteY380" fmla="*/ 2015222 h 4558908"/>
                <a:gd name="connsiteX381" fmla="*/ 1731645 w 8016430"/>
                <a:gd name="connsiteY381" fmla="*/ 2569005 h 4558908"/>
                <a:gd name="connsiteX382" fmla="*/ 1748028 w 8016430"/>
                <a:gd name="connsiteY382" fmla="*/ 2559480 h 4558908"/>
                <a:gd name="connsiteX383" fmla="*/ 1741646 w 8016430"/>
                <a:gd name="connsiteY383" fmla="*/ 2516332 h 4558908"/>
                <a:gd name="connsiteX384" fmla="*/ 1678686 w 8016430"/>
                <a:gd name="connsiteY384" fmla="*/ 2064847 h 4558908"/>
                <a:gd name="connsiteX385" fmla="*/ 1640586 w 8016430"/>
                <a:gd name="connsiteY385" fmla="*/ 1994267 h 4558908"/>
                <a:gd name="connsiteX386" fmla="*/ 1386078 w 8016430"/>
                <a:gd name="connsiteY386" fmla="*/ 1838819 h 4558908"/>
                <a:gd name="connsiteX387" fmla="*/ 1265873 w 8016430"/>
                <a:gd name="connsiteY387" fmla="*/ 1760809 h 4558908"/>
                <a:gd name="connsiteX388" fmla="*/ 1193197 w 8016430"/>
                <a:gd name="connsiteY388" fmla="*/ 1729281 h 4558908"/>
                <a:gd name="connsiteX389" fmla="*/ 1130808 w 8016430"/>
                <a:gd name="connsiteY389" fmla="*/ 1790622 h 4558908"/>
                <a:gd name="connsiteX390" fmla="*/ 1090708 w 8016430"/>
                <a:gd name="connsiteY390" fmla="*/ 2043892 h 4558908"/>
                <a:gd name="connsiteX391" fmla="*/ 1115378 w 8016430"/>
                <a:gd name="connsiteY391" fmla="*/ 2102471 h 4558908"/>
                <a:gd name="connsiteX392" fmla="*/ 1155097 w 8016430"/>
                <a:gd name="connsiteY392" fmla="*/ 2205817 h 4558908"/>
                <a:gd name="connsiteX393" fmla="*/ 1120521 w 8016430"/>
                <a:gd name="connsiteY393" fmla="*/ 2342215 h 4558908"/>
                <a:gd name="connsiteX394" fmla="*/ 1104424 w 8016430"/>
                <a:gd name="connsiteY394" fmla="*/ 2370218 h 4558908"/>
                <a:gd name="connsiteX395" fmla="*/ 1025556 w 8016430"/>
                <a:gd name="connsiteY395" fmla="*/ 2455467 h 4558908"/>
                <a:gd name="connsiteX396" fmla="*/ 933354 w 8016430"/>
                <a:gd name="connsiteY396" fmla="*/ 2487662 h 4558908"/>
                <a:gd name="connsiteX397" fmla="*/ 664464 w 8016430"/>
                <a:gd name="connsiteY397" fmla="*/ 2442894 h 4558908"/>
                <a:gd name="connsiteX398" fmla="*/ 613315 w 8016430"/>
                <a:gd name="connsiteY398" fmla="*/ 2614344 h 4558908"/>
                <a:gd name="connsiteX399" fmla="*/ 545973 w 8016430"/>
                <a:gd name="connsiteY399" fmla="*/ 2710261 h 4558908"/>
                <a:gd name="connsiteX400" fmla="*/ 525399 w 8016430"/>
                <a:gd name="connsiteY400" fmla="*/ 2751314 h 4558908"/>
                <a:gd name="connsiteX401" fmla="*/ 581882 w 8016430"/>
                <a:gd name="connsiteY401" fmla="*/ 2823704 h 4558908"/>
                <a:gd name="connsiteX402" fmla="*/ 648557 w 8016430"/>
                <a:gd name="connsiteY402" fmla="*/ 2875234 h 4558908"/>
                <a:gd name="connsiteX403" fmla="*/ 661797 w 8016430"/>
                <a:gd name="connsiteY403" fmla="*/ 2904285 h 4558908"/>
                <a:gd name="connsiteX404" fmla="*/ 702659 w 8016430"/>
                <a:gd name="connsiteY404" fmla="*/ 3038588 h 4558908"/>
                <a:gd name="connsiteX405" fmla="*/ 608362 w 8016430"/>
                <a:gd name="connsiteY405" fmla="*/ 3298239 h 4558908"/>
                <a:gd name="connsiteX406" fmla="*/ 534067 w 8016430"/>
                <a:gd name="connsiteY406" fmla="*/ 3299858 h 4558908"/>
                <a:gd name="connsiteX407" fmla="*/ 394525 w 8016430"/>
                <a:gd name="connsiteY407" fmla="*/ 3091261 h 4558908"/>
                <a:gd name="connsiteX408" fmla="*/ 351568 w 8016430"/>
                <a:gd name="connsiteY408" fmla="*/ 3038492 h 4558908"/>
                <a:gd name="connsiteX409" fmla="*/ 339852 w 8016430"/>
                <a:gd name="connsiteY409" fmla="*/ 2952767 h 4558908"/>
                <a:gd name="connsiteX410" fmla="*/ 342328 w 8016430"/>
                <a:gd name="connsiteY410" fmla="*/ 2789604 h 4558908"/>
                <a:gd name="connsiteX411" fmla="*/ 319183 w 8016430"/>
                <a:gd name="connsiteY411" fmla="*/ 2748075 h 4558908"/>
                <a:gd name="connsiteX412" fmla="*/ 338233 w 8016430"/>
                <a:gd name="connsiteY412" fmla="*/ 2498520 h 4558908"/>
                <a:gd name="connsiteX413" fmla="*/ 528733 w 8016430"/>
                <a:gd name="connsiteY413" fmla="*/ 2248870 h 4558908"/>
                <a:gd name="connsiteX414" fmla="*/ 538258 w 8016430"/>
                <a:gd name="connsiteY414" fmla="*/ 2190577 h 4558908"/>
                <a:gd name="connsiteX415" fmla="*/ 404241 w 8016430"/>
                <a:gd name="connsiteY415" fmla="*/ 1860345 h 4558908"/>
                <a:gd name="connsiteX416" fmla="*/ 280416 w 8016430"/>
                <a:gd name="connsiteY416" fmla="*/ 1595550 h 4558908"/>
                <a:gd name="connsiteX417" fmla="*/ 227266 w 8016430"/>
                <a:gd name="connsiteY417" fmla="*/ 1394287 h 4558908"/>
                <a:gd name="connsiteX418" fmla="*/ 201168 w 8016430"/>
                <a:gd name="connsiteY418" fmla="*/ 1316468 h 4558908"/>
                <a:gd name="connsiteX419" fmla="*/ 219170 w 8016430"/>
                <a:gd name="connsiteY419" fmla="*/ 1793670 h 4558908"/>
                <a:gd name="connsiteX420" fmla="*/ 210979 w 8016430"/>
                <a:gd name="connsiteY420" fmla="*/ 1781192 h 4558908"/>
                <a:gd name="connsiteX421" fmla="*/ 205740 w 8016430"/>
                <a:gd name="connsiteY421" fmla="*/ 1762809 h 4558908"/>
                <a:gd name="connsiteX422" fmla="*/ 171259 w 8016430"/>
                <a:gd name="connsiteY422" fmla="*/ 1382762 h 4558908"/>
                <a:gd name="connsiteX423" fmla="*/ 119443 w 8016430"/>
                <a:gd name="connsiteY423" fmla="*/ 1251221 h 4558908"/>
                <a:gd name="connsiteX424" fmla="*/ 82201 w 8016430"/>
                <a:gd name="connsiteY424" fmla="*/ 1175974 h 4558908"/>
                <a:gd name="connsiteX425" fmla="*/ 108109 w 8016430"/>
                <a:gd name="connsiteY425" fmla="*/ 920704 h 4558908"/>
                <a:gd name="connsiteX426" fmla="*/ 110871 w 8016430"/>
                <a:gd name="connsiteY426" fmla="*/ 874508 h 4558908"/>
                <a:gd name="connsiteX427" fmla="*/ 48482 w 8016430"/>
                <a:gd name="connsiteY427" fmla="*/ 640574 h 4558908"/>
                <a:gd name="connsiteX428" fmla="*/ 857 w 8016430"/>
                <a:gd name="connsiteY428" fmla="*/ 521702 h 4558908"/>
                <a:gd name="connsiteX429" fmla="*/ 86582 w 8016430"/>
                <a:gd name="connsiteY429" fmla="*/ 565326 h 4558908"/>
                <a:gd name="connsiteX430" fmla="*/ 191357 w 8016430"/>
                <a:gd name="connsiteY430" fmla="*/ 654290 h 4558908"/>
                <a:gd name="connsiteX431" fmla="*/ 284798 w 8016430"/>
                <a:gd name="connsiteY431" fmla="*/ 704486 h 4558908"/>
                <a:gd name="connsiteX432" fmla="*/ 234791 w 8016430"/>
                <a:gd name="connsiteY432" fmla="*/ 722298 h 4558908"/>
                <a:gd name="connsiteX433" fmla="*/ 236410 w 8016430"/>
                <a:gd name="connsiteY433" fmla="*/ 729442 h 4558908"/>
                <a:gd name="connsiteX434" fmla="*/ 288607 w 8016430"/>
                <a:gd name="connsiteY434" fmla="*/ 729442 h 4558908"/>
                <a:gd name="connsiteX435" fmla="*/ 257270 w 8016430"/>
                <a:gd name="connsiteY435" fmla="*/ 750206 h 4558908"/>
                <a:gd name="connsiteX436" fmla="*/ 298132 w 8016430"/>
                <a:gd name="connsiteY436" fmla="*/ 793545 h 4558908"/>
                <a:gd name="connsiteX437" fmla="*/ 317944 w 8016430"/>
                <a:gd name="connsiteY437" fmla="*/ 645622 h 4558908"/>
                <a:gd name="connsiteX438" fmla="*/ 304895 w 8016430"/>
                <a:gd name="connsiteY438" fmla="*/ 639526 h 4558908"/>
                <a:gd name="connsiteX439" fmla="*/ 259747 w 8016430"/>
                <a:gd name="connsiteY439" fmla="*/ 677626 h 4558908"/>
                <a:gd name="connsiteX440" fmla="*/ 264699 w 8016430"/>
                <a:gd name="connsiteY440" fmla="*/ 657242 h 4558908"/>
                <a:gd name="connsiteX441" fmla="*/ 294608 w 8016430"/>
                <a:gd name="connsiteY441" fmla="*/ 546943 h 4558908"/>
                <a:gd name="connsiteX442" fmla="*/ 287464 w 8016430"/>
                <a:gd name="connsiteY442" fmla="*/ 439787 h 4558908"/>
                <a:gd name="connsiteX443" fmla="*/ 300990 w 8016430"/>
                <a:gd name="connsiteY443" fmla="*/ 432548 h 4558908"/>
                <a:gd name="connsiteX444" fmla="*/ 386715 w 8016430"/>
                <a:gd name="connsiteY444" fmla="*/ 530179 h 4558908"/>
                <a:gd name="connsiteX445" fmla="*/ 465773 w 8016430"/>
                <a:gd name="connsiteY445" fmla="*/ 481125 h 4558908"/>
                <a:gd name="connsiteX446" fmla="*/ 559403 w 8016430"/>
                <a:gd name="connsiteY446" fmla="*/ 485221 h 4558908"/>
                <a:gd name="connsiteX447" fmla="*/ 618077 w 8016430"/>
                <a:gd name="connsiteY447" fmla="*/ 480458 h 4558908"/>
                <a:gd name="connsiteX448" fmla="*/ 619220 w 8016430"/>
                <a:gd name="connsiteY448" fmla="*/ 464266 h 4558908"/>
                <a:gd name="connsiteX449" fmla="*/ 557212 w 8016430"/>
                <a:gd name="connsiteY449" fmla="*/ 438263 h 4558908"/>
                <a:gd name="connsiteX450" fmla="*/ 558927 w 8016430"/>
                <a:gd name="connsiteY450" fmla="*/ 435691 h 4558908"/>
                <a:gd name="connsiteX451" fmla="*/ 751332 w 8016430"/>
                <a:gd name="connsiteY451" fmla="*/ 369016 h 4558908"/>
                <a:gd name="connsiteX452" fmla="*/ 834580 w 8016430"/>
                <a:gd name="connsiteY452" fmla="*/ 368159 h 4558908"/>
                <a:gd name="connsiteX453" fmla="*/ 909733 w 8016430"/>
                <a:gd name="connsiteY453" fmla="*/ 363682 h 4558908"/>
                <a:gd name="connsiteX454" fmla="*/ 909733 w 8016430"/>
                <a:gd name="connsiteY454" fmla="*/ 348156 h 4558908"/>
                <a:gd name="connsiteX455" fmla="*/ 852583 w 8016430"/>
                <a:gd name="connsiteY455" fmla="*/ 337393 h 4558908"/>
                <a:gd name="connsiteX456" fmla="*/ 852107 w 8016430"/>
                <a:gd name="connsiteY456" fmla="*/ 327868 h 4558908"/>
                <a:gd name="connsiteX457" fmla="*/ 914876 w 8016430"/>
                <a:gd name="connsiteY457" fmla="*/ 329487 h 4558908"/>
                <a:gd name="connsiteX458" fmla="*/ 1025080 w 8016430"/>
                <a:gd name="connsiteY458" fmla="*/ 325677 h 4558908"/>
                <a:gd name="connsiteX459" fmla="*/ 1026319 w 8016430"/>
                <a:gd name="connsiteY459" fmla="*/ 309294 h 4558908"/>
                <a:gd name="connsiteX460" fmla="*/ 950119 w 8016430"/>
                <a:gd name="connsiteY460" fmla="*/ 295102 h 4558908"/>
                <a:gd name="connsiteX461" fmla="*/ 1110805 w 8016430"/>
                <a:gd name="connsiteY461" fmla="*/ 255287 h 4558908"/>
                <a:gd name="connsiteX462" fmla="*/ 1093565 w 8016430"/>
                <a:gd name="connsiteY462" fmla="*/ 223855 h 4558908"/>
                <a:gd name="connsiteX463" fmla="*/ 1145953 w 8016430"/>
                <a:gd name="connsiteY463" fmla="*/ 128129 h 4558908"/>
                <a:gd name="connsiteX464" fmla="*/ 1294448 w 8016430"/>
                <a:gd name="connsiteY464" fmla="*/ 73360 h 4558908"/>
                <a:gd name="connsiteX465" fmla="*/ 1250632 w 8016430"/>
                <a:gd name="connsiteY465" fmla="*/ 130510 h 4558908"/>
                <a:gd name="connsiteX466" fmla="*/ 1489329 w 8016430"/>
                <a:gd name="connsiteY466" fmla="*/ -173 h 4558908"/>
                <a:gd name="connsiteX467" fmla="*/ 1475613 w 8016430"/>
                <a:gd name="connsiteY467" fmla="*/ 25640 h 4558908"/>
                <a:gd name="connsiteX468" fmla="*/ 1213961 w 8016430"/>
                <a:gd name="connsiteY468" fmla="*/ 148893 h 4558908"/>
                <a:gd name="connsiteX469" fmla="*/ 1190149 w 8016430"/>
                <a:gd name="connsiteY469" fmla="*/ 149465 h 4558908"/>
                <a:gd name="connsiteX470" fmla="*/ 1146143 w 8016430"/>
                <a:gd name="connsiteY470" fmla="*/ 183278 h 4558908"/>
                <a:gd name="connsiteX471" fmla="*/ 1207484 w 8016430"/>
                <a:gd name="connsiteY471" fmla="*/ 235094 h 4558908"/>
                <a:gd name="connsiteX472" fmla="*/ 1243108 w 8016430"/>
                <a:gd name="connsiteY472" fmla="*/ 284624 h 4558908"/>
                <a:gd name="connsiteX473" fmla="*/ 1380458 w 8016430"/>
                <a:gd name="connsiteY473" fmla="*/ 270908 h 4558908"/>
                <a:gd name="connsiteX474" fmla="*/ 1380458 w 8016430"/>
                <a:gd name="connsiteY474" fmla="*/ 255097 h 4558908"/>
                <a:gd name="connsiteX475" fmla="*/ 1325880 w 8016430"/>
                <a:gd name="connsiteY475" fmla="*/ 250239 h 4558908"/>
                <a:gd name="connsiteX476" fmla="*/ 1246727 w 8016430"/>
                <a:gd name="connsiteY476" fmla="*/ 243095 h 4558908"/>
                <a:gd name="connsiteX477" fmla="*/ 1205960 w 8016430"/>
                <a:gd name="connsiteY477" fmla="*/ 236047 h 4558908"/>
                <a:gd name="connsiteX478" fmla="*/ 2797588 w 8016430"/>
                <a:gd name="connsiteY478" fmla="*/ 663624 h 4558908"/>
                <a:gd name="connsiteX479" fmla="*/ 2905030 w 8016430"/>
                <a:gd name="connsiteY479" fmla="*/ 596378 h 4558908"/>
                <a:gd name="connsiteX480" fmla="*/ 2754439 w 8016430"/>
                <a:gd name="connsiteY480" fmla="*/ 585710 h 4558908"/>
                <a:gd name="connsiteX481" fmla="*/ 2741105 w 8016430"/>
                <a:gd name="connsiteY481" fmla="*/ 630572 h 4558908"/>
                <a:gd name="connsiteX482" fmla="*/ 2799016 w 8016430"/>
                <a:gd name="connsiteY482" fmla="*/ 662195 h 4558908"/>
                <a:gd name="connsiteX483" fmla="*/ 2828830 w 8016430"/>
                <a:gd name="connsiteY483" fmla="*/ 705344 h 4558908"/>
                <a:gd name="connsiteX484" fmla="*/ 2989516 w 8016430"/>
                <a:gd name="connsiteY484" fmla="*/ 726299 h 4558908"/>
                <a:gd name="connsiteX485" fmla="*/ 2797588 w 8016430"/>
                <a:gd name="connsiteY485" fmla="*/ 663910 h 4558908"/>
                <a:gd name="connsiteX486" fmla="*/ 6140863 w 8016430"/>
                <a:gd name="connsiteY486" fmla="*/ 2578149 h 4558908"/>
                <a:gd name="connsiteX487" fmla="*/ 6145244 w 8016430"/>
                <a:gd name="connsiteY487" fmla="*/ 2518808 h 4558908"/>
                <a:gd name="connsiteX488" fmla="*/ 6126861 w 8016430"/>
                <a:gd name="connsiteY488" fmla="*/ 2518046 h 4558908"/>
                <a:gd name="connsiteX489" fmla="*/ 6106382 w 8016430"/>
                <a:gd name="connsiteY489" fmla="*/ 2709308 h 4558908"/>
                <a:gd name="connsiteX490" fmla="*/ 6117717 w 8016430"/>
                <a:gd name="connsiteY490" fmla="*/ 2710451 h 4558908"/>
                <a:gd name="connsiteX491" fmla="*/ 6141625 w 8016430"/>
                <a:gd name="connsiteY491" fmla="*/ 2576625 h 4558908"/>
                <a:gd name="connsiteX492" fmla="*/ 6189250 w 8016430"/>
                <a:gd name="connsiteY492" fmla="*/ 2830181 h 4558908"/>
                <a:gd name="connsiteX493" fmla="*/ 6153817 w 8016430"/>
                <a:gd name="connsiteY493" fmla="*/ 2582531 h 4558908"/>
                <a:gd name="connsiteX494" fmla="*/ 6140387 w 8016430"/>
                <a:gd name="connsiteY494" fmla="*/ 2577959 h 4558908"/>
                <a:gd name="connsiteX495" fmla="*/ 6624828 w 8016430"/>
                <a:gd name="connsiteY495" fmla="*/ 3526363 h 4558908"/>
                <a:gd name="connsiteX496" fmla="*/ 6665976 w 8016430"/>
                <a:gd name="connsiteY496" fmla="*/ 3563796 h 4558908"/>
                <a:gd name="connsiteX497" fmla="*/ 6911150 w 8016430"/>
                <a:gd name="connsiteY497" fmla="*/ 3771346 h 4558908"/>
                <a:gd name="connsiteX498" fmla="*/ 7087457 w 8016430"/>
                <a:gd name="connsiteY498" fmla="*/ 3843545 h 4558908"/>
                <a:gd name="connsiteX499" fmla="*/ 7093077 w 8016430"/>
                <a:gd name="connsiteY499" fmla="*/ 3829829 h 4558908"/>
                <a:gd name="connsiteX500" fmla="*/ 6999161 w 8016430"/>
                <a:gd name="connsiteY500" fmla="*/ 3781538 h 4558908"/>
                <a:gd name="connsiteX501" fmla="*/ 7132511 w 8016430"/>
                <a:gd name="connsiteY501" fmla="*/ 3827639 h 4558908"/>
                <a:gd name="connsiteX502" fmla="*/ 7260050 w 8016430"/>
                <a:gd name="connsiteY502" fmla="*/ 3869263 h 4558908"/>
                <a:gd name="connsiteX503" fmla="*/ 7267480 w 8016430"/>
                <a:gd name="connsiteY503" fmla="*/ 3854404 h 4558908"/>
                <a:gd name="connsiteX504" fmla="*/ 6995351 w 8016430"/>
                <a:gd name="connsiteY504" fmla="*/ 3642187 h 4558908"/>
                <a:gd name="connsiteX505" fmla="*/ 6937629 w 8016430"/>
                <a:gd name="connsiteY505" fmla="*/ 3527887 h 4558908"/>
                <a:gd name="connsiteX506" fmla="*/ 6886861 w 8016430"/>
                <a:gd name="connsiteY506" fmla="*/ 3365295 h 4558908"/>
                <a:gd name="connsiteX507" fmla="*/ 6812566 w 8016430"/>
                <a:gd name="connsiteY507" fmla="*/ 3276713 h 4558908"/>
                <a:gd name="connsiteX508" fmla="*/ 6559582 w 8016430"/>
                <a:gd name="connsiteY508" fmla="*/ 3121169 h 4558908"/>
                <a:gd name="connsiteX509" fmla="*/ 6819995 w 8016430"/>
                <a:gd name="connsiteY509" fmla="*/ 3262140 h 4558908"/>
                <a:gd name="connsiteX510" fmla="*/ 6819995 w 8016430"/>
                <a:gd name="connsiteY510" fmla="*/ 3233565 h 4558908"/>
                <a:gd name="connsiteX511" fmla="*/ 6866477 w 8016430"/>
                <a:gd name="connsiteY511" fmla="*/ 3238136 h 4558908"/>
                <a:gd name="connsiteX512" fmla="*/ 6923627 w 8016430"/>
                <a:gd name="connsiteY512" fmla="*/ 3292905 h 4558908"/>
                <a:gd name="connsiteX513" fmla="*/ 6937153 w 8016430"/>
                <a:gd name="connsiteY513" fmla="*/ 3235755 h 4558908"/>
                <a:gd name="connsiteX514" fmla="*/ 6965061 w 8016430"/>
                <a:gd name="connsiteY514" fmla="*/ 3287666 h 4558908"/>
                <a:gd name="connsiteX515" fmla="*/ 6912959 w 8016430"/>
                <a:gd name="connsiteY515" fmla="*/ 3198989 h 4558908"/>
                <a:gd name="connsiteX516" fmla="*/ 6876764 w 8016430"/>
                <a:gd name="connsiteY516" fmla="*/ 3188607 h 4558908"/>
                <a:gd name="connsiteX517" fmla="*/ 6532817 w 8016430"/>
                <a:gd name="connsiteY517" fmla="*/ 3079450 h 4558908"/>
                <a:gd name="connsiteX518" fmla="*/ 6516434 w 8016430"/>
                <a:gd name="connsiteY518" fmla="*/ 3082593 h 4558908"/>
                <a:gd name="connsiteX519" fmla="*/ 6561296 w 8016430"/>
                <a:gd name="connsiteY519" fmla="*/ 3122312 h 4558908"/>
                <a:gd name="connsiteX520" fmla="*/ 6468332 w 8016430"/>
                <a:gd name="connsiteY520" fmla="*/ 3059162 h 4558908"/>
                <a:gd name="connsiteX521" fmla="*/ 6761607 w 8016430"/>
                <a:gd name="connsiteY521" fmla="*/ 3615708 h 4558908"/>
                <a:gd name="connsiteX522" fmla="*/ 6747891 w 8016430"/>
                <a:gd name="connsiteY522" fmla="*/ 3611040 h 4558908"/>
                <a:gd name="connsiteX523" fmla="*/ 6467951 w 8016430"/>
                <a:gd name="connsiteY523" fmla="*/ 3089261 h 4558908"/>
                <a:gd name="connsiteX524" fmla="*/ 6346984 w 8016430"/>
                <a:gd name="connsiteY524" fmla="*/ 2990486 h 4558908"/>
                <a:gd name="connsiteX525" fmla="*/ 6579108 w 8016430"/>
                <a:gd name="connsiteY525" fmla="*/ 3619136 h 4558908"/>
                <a:gd name="connsiteX526" fmla="*/ 7157657 w 8016430"/>
                <a:gd name="connsiteY526" fmla="*/ 3937843 h 4558908"/>
                <a:gd name="connsiteX527" fmla="*/ 6625971 w 8016430"/>
                <a:gd name="connsiteY527" fmla="*/ 3524839 h 4558908"/>
                <a:gd name="connsiteX528" fmla="*/ 1688973 w 8016430"/>
                <a:gd name="connsiteY528" fmla="*/ 2002649 h 4558908"/>
                <a:gd name="connsiteX529" fmla="*/ 1706689 w 8016430"/>
                <a:gd name="connsiteY529" fmla="*/ 1960834 h 4558908"/>
                <a:gd name="connsiteX530" fmla="*/ 1782889 w 8016430"/>
                <a:gd name="connsiteY530" fmla="*/ 1730424 h 4558908"/>
                <a:gd name="connsiteX531" fmla="*/ 1759267 w 8016430"/>
                <a:gd name="connsiteY531" fmla="*/ 1624697 h 4558908"/>
                <a:gd name="connsiteX532" fmla="*/ 1333024 w 8016430"/>
                <a:gd name="connsiteY532" fmla="*/ 1384952 h 4558908"/>
                <a:gd name="connsiteX533" fmla="*/ 1215676 w 8016430"/>
                <a:gd name="connsiteY533" fmla="*/ 1368284 h 4558908"/>
                <a:gd name="connsiteX534" fmla="*/ 1196054 w 8016430"/>
                <a:gd name="connsiteY534" fmla="*/ 1462676 h 4558908"/>
                <a:gd name="connsiteX535" fmla="*/ 1146810 w 8016430"/>
                <a:gd name="connsiteY535" fmla="*/ 1594312 h 4558908"/>
                <a:gd name="connsiteX536" fmla="*/ 1135856 w 8016430"/>
                <a:gd name="connsiteY536" fmla="*/ 1713089 h 4558908"/>
                <a:gd name="connsiteX537" fmla="*/ 1300543 w 8016430"/>
                <a:gd name="connsiteY537" fmla="*/ 1771191 h 4558908"/>
                <a:gd name="connsiteX538" fmla="*/ 1348168 w 8016430"/>
                <a:gd name="connsiteY538" fmla="*/ 1799766 h 4558908"/>
                <a:gd name="connsiteX539" fmla="*/ 1688973 w 8016430"/>
                <a:gd name="connsiteY539" fmla="*/ 2002649 h 4558908"/>
                <a:gd name="connsiteX540" fmla="*/ 573310 w 8016430"/>
                <a:gd name="connsiteY540" fmla="*/ 3296144 h 4558908"/>
                <a:gd name="connsiteX541" fmla="*/ 671512 w 8016430"/>
                <a:gd name="connsiteY541" fmla="*/ 3036016 h 4558908"/>
                <a:gd name="connsiteX542" fmla="*/ 611029 w 8016430"/>
                <a:gd name="connsiteY542" fmla="*/ 2857994 h 4558908"/>
                <a:gd name="connsiteX543" fmla="*/ 586263 w 8016430"/>
                <a:gd name="connsiteY543" fmla="*/ 2852660 h 4558908"/>
                <a:gd name="connsiteX544" fmla="*/ 523303 w 8016430"/>
                <a:gd name="connsiteY544" fmla="*/ 2818656 h 4558908"/>
                <a:gd name="connsiteX545" fmla="*/ 474155 w 8016430"/>
                <a:gd name="connsiteY545" fmla="*/ 2691592 h 4558908"/>
                <a:gd name="connsiteX546" fmla="*/ 594074 w 8016430"/>
                <a:gd name="connsiteY546" fmla="*/ 2563004 h 4558908"/>
                <a:gd name="connsiteX547" fmla="*/ 664273 w 8016430"/>
                <a:gd name="connsiteY547" fmla="*/ 2412795 h 4558908"/>
                <a:gd name="connsiteX548" fmla="*/ 613410 w 8016430"/>
                <a:gd name="connsiteY548" fmla="*/ 2339929 h 4558908"/>
                <a:gd name="connsiteX549" fmla="*/ 564071 w 8016430"/>
                <a:gd name="connsiteY549" fmla="*/ 2472612 h 4558908"/>
                <a:gd name="connsiteX550" fmla="*/ 573596 w 8016430"/>
                <a:gd name="connsiteY550" fmla="*/ 2395650 h 4558908"/>
                <a:gd name="connsiteX551" fmla="*/ 556641 w 8016430"/>
                <a:gd name="connsiteY551" fmla="*/ 2256014 h 4558908"/>
                <a:gd name="connsiteX552" fmla="*/ 494252 w 8016430"/>
                <a:gd name="connsiteY552" fmla="*/ 2346882 h 4558908"/>
                <a:gd name="connsiteX553" fmla="*/ 349091 w 8016430"/>
                <a:gd name="connsiteY553" fmla="*/ 2534906 h 4558908"/>
                <a:gd name="connsiteX554" fmla="*/ 319849 w 8016430"/>
                <a:gd name="connsiteY554" fmla="*/ 2664732 h 4558908"/>
                <a:gd name="connsiteX555" fmla="*/ 364998 w 8016430"/>
                <a:gd name="connsiteY555" fmla="*/ 2781794 h 4558908"/>
                <a:gd name="connsiteX556" fmla="*/ 384048 w 8016430"/>
                <a:gd name="connsiteY556" fmla="*/ 2972294 h 4558908"/>
                <a:gd name="connsiteX557" fmla="*/ 382047 w 8016430"/>
                <a:gd name="connsiteY557" fmla="*/ 2998297 h 4558908"/>
                <a:gd name="connsiteX558" fmla="*/ 573405 w 8016430"/>
                <a:gd name="connsiteY558" fmla="*/ 3296144 h 4558908"/>
                <a:gd name="connsiteX559" fmla="*/ 1059085 w 8016430"/>
                <a:gd name="connsiteY559" fmla="*/ 2019222 h 4558908"/>
                <a:gd name="connsiteX560" fmla="*/ 1088898 w 8016430"/>
                <a:gd name="connsiteY560" fmla="*/ 1671560 h 4558908"/>
                <a:gd name="connsiteX561" fmla="*/ 1058989 w 8016430"/>
                <a:gd name="connsiteY561" fmla="*/ 2019222 h 4558908"/>
                <a:gd name="connsiteX562" fmla="*/ 222790 w 8016430"/>
                <a:gd name="connsiteY562" fmla="*/ 969472 h 4558908"/>
                <a:gd name="connsiteX563" fmla="*/ 260890 w 8016430"/>
                <a:gd name="connsiteY563" fmla="*/ 1172545 h 4558908"/>
                <a:gd name="connsiteX564" fmla="*/ 496347 w 8016430"/>
                <a:gd name="connsiteY564" fmla="*/ 1235410 h 4558908"/>
                <a:gd name="connsiteX565" fmla="*/ 222790 w 8016430"/>
                <a:gd name="connsiteY565" fmla="*/ 969472 h 4558908"/>
                <a:gd name="connsiteX566" fmla="*/ 216694 w 8016430"/>
                <a:gd name="connsiteY566" fmla="*/ 775638 h 4558908"/>
                <a:gd name="connsiteX567" fmla="*/ 187262 w 8016430"/>
                <a:gd name="connsiteY567" fmla="*/ 829168 h 4558908"/>
                <a:gd name="connsiteX568" fmla="*/ 158687 w 8016430"/>
                <a:gd name="connsiteY568" fmla="*/ 1083010 h 4558908"/>
                <a:gd name="connsiteX569" fmla="*/ 247554 w 8016430"/>
                <a:gd name="connsiteY569" fmla="*/ 1244268 h 4558908"/>
                <a:gd name="connsiteX570" fmla="*/ 447579 w 8016430"/>
                <a:gd name="connsiteY570" fmla="*/ 1272843 h 4558908"/>
                <a:gd name="connsiteX571" fmla="*/ 392239 w 8016430"/>
                <a:gd name="connsiteY571" fmla="*/ 1260365 h 4558908"/>
                <a:gd name="connsiteX572" fmla="*/ 180784 w 8016430"/>
                <a:gd name="connsiteY572" fmla="*/ 1005381 h 4558908"/>
                <a:gd name="connsiteX573" fmla="*/ 216694 w 8016430"/>
                <a:gd name="connsiteY573" fmla="*/ 775543 h 4558908"/>
                <a:gd name="connsiteX574" fmla="*/ 6908673 w 8016430"/>
                <a:gd name="connsiteY574" fmla="*/ 3318337 h 4558908"/>
                <a:gd name="connsiteX575" fmla="*/ 6896005 w 8016430"/>
                <a:gd name="connsiteY575" fmla="*/ 3328624 h 4558908"/>
                <a:gd name="connsiteX576" fmla="*/ 7087743 w 8016430"/>
                <a:gd name="connsiteY576" fmla="*/ 3700099 h 4558908"/>
                <a:gd name="connsiteX577" fmla="*/ 7087743 w 8016430"/>
                <a:gd name="connsiteY577" fmla="*/ 3676953 h 4558908"/>
                <a:gd name="connsiteX578" fmla="*/ 6950012 w 8016430"/>
                <a:gd name="connsiteY578" fmla="*/ 3361009 h 4558908"/>
                <a:gd name="connsiteX579" fmla="*/ 6908673 w 8016430"/>
                <a:gd name="connsiteY579" fmla="*/ 3318337 h 4558908"/>
                <a:gd name="connsiteX580" fmla="*/ 3199257 w 8016430"/>
                <a:gd name="connsiteY580" fmla="*/ 1104917 h 4558908"/>
                <a:gd name="connsiteX581" fmla="*/ 3036189 w 8016430"/>
                <a:gd name="connsiteY581" fmla="*/ 962709 h 4558908"/>
                <a:gd name="connsiteX582" fmla="*/ 2920270 w 8016430"/>
                <a:gd name="connsiteY582" fmla="*/ 772209 h 4558908"/>
                <a:gd name="connsiteX583" fmla="*/ 3199257 w 8016430"/>
                <a:gd name="connsiteY583" fmla="*/ 1104917 h 4558908"/>
                <a:gd name="connsiteX584" fmla="*/ 76104 w 8016430"/>
                <a:gd name="connsiteY584" fmla="*/ 614094 h 4558908"/>
                <a:gd name="connsiteX585" fmla="*/ 62865 w 8016430"/>
                <a:gd name="connsiteY585" fmla="*/ 623619 h 4558908"/>
                <a:gd name="connsiteX586" fmla="*/ 135826 w 8016430"/>
                <a:gd name="connsiteY586" fmla="*/ 831645 h 4558908"/>
                <a:gd name="connsiteX587" fmla="*/ 154876 w 8016430"/>
                <a:gd name="connsiteY587" fmla="*/ 832979 h 4558908"/>
                <a:gd name="connsiteX588" fmla="*/ 175545 w 8016430"/>
                <a:gd name="connsiteY588" fmla="*/ 733538 h 4558908"/>
                <a:gd name="connsiteX589" fmla="*/ 76104 w 8016430"/>
                <a:gd name="connsiteY589" fmla="*/ 614094 h 4558908"/>
                <a:gd name="connsiteX590" fmla="*/ 657129 w 8016430"/>
                <a:gd name="connsiteY590" fmla="*/ 2332500 h 4558908"/>
                <a:gd name="connsiteX591" fmla="*/ 817531 w 8016430"/>
                <a:gd name="connsiteY591" fmla="*/ 2433655 h 4558908"/>
                <a:gd name="connsiteX592" fmla="*/ 657320 w 8016430"/>
                <a:gd name="connsiteY592" fmla="*/ 2332500 h 4558908"/>
                <a:gd name="connsiteX593" fmla="*/ 2626614 w 8016430"/>
                <a:gd name="connsiteY593" fmla="*/ 543228 h 4558908"/>
                <a:gd name="connsiteX594" fmla="*/ 2611469 w 8016430"/>
                <a:gd name="connsiteY594" fmla="*/ 517701 h 4558908"/>
                <a:gd name="connsiteX595" fmla="*/ 2591086 w 8016430"/>
                <a:gd name="connsiteY595" fmla="*/ 421689 h 4558908"/>
                <a:gd name="connsiteX596" fmla="*/ 2693860 w 8016430"/>
                <a:gd name="connsiteY596" fmla="*/ 355014 h 4558908"/>
                <a:gd name="connsiteX597" fmla="*/ 2804636 w 8016430"/>
                <a:gd name="connsiteY597" fmla="*/ 355014 h 4558908"/>
                <a:gd name="connsiteX598" fmla="*/ 2620328 w 8016430"/>
                <a:gd name="connsiteY598" fmla="*/ 351299 h 4558908"/>
                <a:gd name="connsiteX599" fmla="*/ 2549652 w 8016430"/>
                <a:gd name="connsiteY599" fmla="*/ 466266 h 4558908"/>
                <a:gd name="connsiteX600" fmla="*/ 2626805 w 8016430"/>
                <a:gd name="connsiteY600" fmla="*/ 543228 h 4558908"/>
                <a:gd name="connsiteX601" fmla="*/ 6002941 w 8016430"/>
                <a:gd name="connsiteY601" fmla="*/ 2568910 h 4558908"/>
                <a:gd name="connsiteX602" fmla="*/ 6014657 w 8016430"/>
                <a:gd name="connsiteY602" fmla="*/ 2574149 h 4558908"/>
                <a:gd name="connsiteX603" fmla="*/ 6111526 w 8016430"/>
                <a:gd name="connsiteY603" fmla="*/ 2398793 h 4558908"/>
                <a:gd name="connsiteX604" fmla="*/ 6124194 w 8016430"/>
                <a:gd name="connsiteY604" fmla="*/ 2487757 h 4558908"/>
                <a:gd name="connsiteX605" fmla="*/ 6067711 w 8016430"/>
                <a:gd name="connsiteY605" fmla="*/ 2320688 h 4558908"/>
                <a:gd name="connsiteX606" fmla="*/ 6053519 w 8016430"/>
                <a:gd name="connsiteY606" fmla="*/ 2445085 h 4558908"/>
                <a:gd name="connsiteX607" fmla="*/ 6003131 w 8016430"/>
                <a:gd name="connsiteY607" fmla="*/ 2568910 h 4558908"/>
                <a:gd name="connsiteX608" fmla="*/ 3130581 w 8016430"/>
                <a:gd name="connsiteY608" fmla="*/ 886414 h 4558908"/>
                <a:gd name="connsiteX609" fmla="*/ 2976658 w 8016430"/>
                <a:gd name="connsiteY609" fmla="*/ 740300 h 4558908"/>
                <a:gd name="connsiteX610" fmla="*/ 3130581 w 8016430"/>
                <a:gd name="connsiteY610" fmla="*/ 886414 h 4558908"/>
                <a:gd name="connsiteX611" fmla="*/ 6244685 w 8016430"/>
                <a:gd name="connsiteY611" fmla="*/ 3319766 h 4558908"/>
                <a:gd name="connsiteX612" fmla="*/ 6221635 w 8016430"/>
                <a:gd name="connsiteY612" fmla="*/ 3066306 h 4558908"/>
                <a:gd name="connsiteX613" fmla="*/ 6235446 w 8016430"/>
                <a:gd name="connsiteY613" fmla="*/ 3049541 h 4558908"/>
                <a:gd name="connsiteX614" fmla="*/ 6231255 w 8016430"/>
                <a:gd name="connsiteY614" fmla="*/ 2918287 h 4558908"/>
                <a:gd name="connsiteX615" fmla="*/ 6217158 w 8016430"/>
                <a:gd name="connsiteY615" fmla="*/ 2918858 h 4558908"/>
                <a:gd name="connsiteX616" fmla="*/ 6244685 w 8016430"/>
                <a:gd name="connsiteY616" fmla="*/ 3319766 h 4558908"/>
                <a:gd name="connsiteX617" fmla="*/ 311563 w 8016430"/>
                <a:gd name="connsiteY617" fmla="*/ 1077390 h 4558908"/>
                <a:gd name="connsiteX618" fmla="*/ 637127 w 8016430"/>
                <a:gd name="connsiteY618" fmla="*/ 1222932 h 4558908"/>
                <a:gd name="connsiteX619" fmla="*/ 311563 w 8016430"/>
                <a:gd name="connsiteY619" fmla="*/ 1077390 h 4558908"/>
                <a:gd name="connsiteX620" fmla="*/ 3465671 w 8016430"/>
                <a:gd name="connsiteY620" fmla="*/ 1271605 h 4558908"/>
                <a:gd name="connsiteX621" fmla="*/ 3456146 w 8016430"/>
                <a:gd name="connsiteY621" fmla="*/ 1284559 h 4558908"/>
                <a:gd name="connsiteX622" fmla="*/ 3724751 w 8016430"/>
                <a:gd name="connsiteY622" fmla="*/ 1457819 h 4558908"/>
                <a:gd name="connsiteX623" fmla="*/ 3732467 w 8016430"/>
                <a:gd name="connsiteY623" fmla="*/ 1445722 h 4558908"/>
                <a:gd name="connsiteX624" fmla="*/ 3465671 w 8016430"/>
                <a:gd name="connsiteY624" fmla="*/ 1271605 h 4558908"/>
                <a:gd name="connsiteX625" fmla="*/ 3726275 w 8016430"/>
                <a:gd name="connsiteY625" fmla="*/ 1398764 h 4558908"/>
                <a:gd name="connsiteX626" fmla="*/ 3434810 w 8016430"/>
                <a:gd name="connsiteY626" fmla="*/ 1203882 h 4558908"/>
                <a:gd name="connsiteX627" fmla="*/ 3427952 w 8016430"/>
                <a:gd name="connsiteY627" fmla="*/ 1214645 h 4558908"/>
                <a:gd name="connsiteX628" fmla="*/ 3034189 w 8016430"/>
                <a:gd name="connsiteY628" fmla="*/ 886604 h 4558908"/>
                <a:gd name="connsiteX629" fmla="*/ 3242786 w 8016430"/>
                <a:gd name="connsiteY629" fmla="*/ 1082153 h 4558908"/>
                <a:gd name="connsiteX630" fmla="*/ 3251359 w 8016430"/>
                <a:gd name="connsiteY630" fmla="*/ 1072151 h 4558908"/>
                <a:gd name="connsiteX631" fmla="*/ 2215039 w 8016430"/>
                <a:gd name="connsiteY631" fmla="*/ 361586 h 4558908"/>
                <a:gd name="connsiteX632" fmla="*/ 2392585 w 8016430"/>
                <a:gd name="connsiteY632" fmla="*/ 430262 h 4558908"/>
                <a:gd name="connsiteX633" fmla="*/ 2400776 w 8016430"/>
                <a:gd name="connsiteY633" fmla="*/ 415498 h 4558908"/>
                <a:gd name="connsiteX634" fmla="*/ 2364581 w 8016430"/>
                <a:gd name="connsiteY634" fmla="*/ 391685 h 4558908"/>
                <a:gd name="connsiteX635" fmla="*/ 2330101 w 8016430"/>
                <a:gd name="connsiteY635" fmla="*/ 370349 h 4558908"/>
                <a:gd name="connsiteX636" fmla="*/ 2215325 w 8016430"/>
                <a:gd name="connsiteY636" fmla="*/ 361586 h 4558908"/>
                <a:gd name="connsiteX637" fmla="*/ 6214205 w 8016430"/>
                <a:gd name="connsiteY637" fmla="*/ 1841105 h 4558908"/>
                <a:gd name="connsiteX638" fmla="*/ 6393561 w 8016430"/>
                <a:gd name="connsiteY638" fmla="*/ 1644890 h 4558908"/>
                <a:gd name="connsiteX639" fmla="*/ 6214491 w 8016430"/>
                <a:gd name="connsiteY639" fmla="*/ 1841105 h 4558908"/>
                <a:gd name="connsiteX640" fmla="*/ 2607659 w 8016430"/>
                <a:gd name="connsiteY640" fmla="*/ 495127 h 4558908"/>
                <a:gd name="connsiteX641" fmla="*/ 2708148 w 8016430"/>
                <a:gd name="connsiteY641" fmla="*/ 385208 h 4558908"/>
                <a:gd name="connsiteX642" fmla="*/ 2607659 w 8016430"/>
                <a:gd name="connsiteY642" fmla="*/ 495127 h 4558908"/>
                <a:gd name="connsiteX643" fmla="*/ 1790128 w 8016430"/>
                <a:gd name="connsiteY643" fmla="*/ 179373 h 4558908"/>
                <a:gd name="connsiteX644" fmla="*/ 1774507 w 8016430"/>
                <a:gd name="connsiteY644" fmla="*/ 169848 h 4558908"/>
                <a:gd name="connsiteX645" fmla="*/ 1740503 w 8016430"/>
                <a:gd name="connsiteY645" fmla="*/ 211282 h 4558908"/>
                <a:gd name="connsiteX646" fmla="*/ 1793176 w 8016430"/>
                <a:gd name="connsiteY646" fmla="*/ 353204 h 4558908"/>
                <a:gd name="connsiteX647" fmla="*/ 1790128 w 8016430"/>
                <a:gd name="connsiteY647" fmla="*/ 179373 h 4558908"/>
                <a:gd name="connsiteX648" fmla="*/ 138017 w 8016430"/>
                <a:gd name="connsiteY648" fmla="*/ 954041 h 4558908"/>
                <a:gd name="connsiteX649" fmla="*/ 126873 w 8016430"/>
                <a:gd name="connsiteY649" fmla="*/ 954041 h 4558908"/>
                <a:gd name="connsiteX650" fmla="*/ 120301 w 8016430"/>
                <a:gd name="connsiteY650" fmla="*/ 1013668 h 4558908"/>
                <a:gd name="connsiteX651" fmla="*/ 112776 w 8016430"/>
                <a:gd name="connsiteY651" fmla="*/ 1131302 h 4558908"/>
                <a:gd name="connsiteX652" fmla="*/ 173164 w 8016430"/>
                <a:gd name="connsiteY652" fmla="*/ 1246649 h 4558908"/>
                <a:gd name="connsiteX653" fmla="*/ 144589 w 8016430"/>
                <a:gd name="connsiteY653" fmla="*/ 1194929 h 4558908"/>
                <a:gd name="connsiteX654" fmla="*/ 130206 w 8016430"/>
                <a:gd name="connsiteY654" fmla="*/ 1141684 h 4558908"/>
                <a:gd name="connsiteX655" fmla="*/ 138017 w 8016430"/>
                <a:gd name="connsiteY655" fmla="*/ 954041 h 4558908"/>
                <a:gd name="connsiteX656" fmla="*/ 427482 w 8016430"/>
                <a:gd name="connsiteY656" fmla="*/ 578090 h 4558908"/>
                <a:gd name="connsiteX657" fmla="*/ 442436 w 8016430"/>
                <a:gd name="connsiteY657" fmla="*/ 584471 h 4558908"/>
                <a:gd name="connsiteX658" fmla="*/ 516540 w 8016430"/>
                <a:gd name="connsiteY658" fmla="*/ 525321 h 4558908"/>
                <a:gd name="connsiteX659" fmla="*/ 439197 w 8016430"/>
                <a:gd name="connsiteY659" fmla="*/ 512177 h 4558908"/>
                <a:gd name="connsiteX660" fmla="*/ 427482 w 8016430"/>
                <a:gd name="connsiteY660" fmla="*/ 578090 h 4558908"/>
                <a:gd name="connsiteX661" fmla="*/ 1178814 w 8016430"/>
                <a:gd name="connsiteY661" fmla="*/ 274242 h 4558908"/>
                <a:gd name="connsiteX662" fmla="*/ 1119950 w 8016430"/>
                <a:gd name="connsiteY662" fmla="*/ 142702 h 4558908"/>
                <a:gd name="connsiteX663" fmla="*/ 1098899 w 8016430"/>
                <a:gd name="connsiteY663" fmla="*/ 182421 h 4558908"/>
                <a:gd name="connsiteX664" fmla="*/ 1178814 w 8016430"/>
                <a:gd name="connsiteY664" fmla="*/ 274147 h 4558908"/>
                <a:gd name="connsiteX665" fmla="*/ 2736723 w 8016430"/>
                <a:gd name="connsiteY665" fmla="*/ 421403 h 4558908"/>
                <a:gd name="connsiteX666" fmla="*/ 2670048 w 8016430"/>
                <a:gd name="connsiteY666" fmla="*/ 573041 h 4558908"/>
                <a:gd name="connsiteX667" fmla="*/ 2736723 w 8016430"/>
                <a:gd name="connsiteY667" fmla="*/ 421403 h 4558908"/>
                <a:gd name="connsiteX668" fmla="*/ 6220206 w 8016430"/>
                <a:gd name="connsiteY668" fmla="*/ 2873519 h 4558908"/>
                <a:gd name="connsiteX669" fmla="*/ 6207443 w 8016430"/>
                <a:gd name="connsiteY669" fmla="*/ 2756076 h 4558908"/>
                <a:gd name="connsiteX670" fmla="*/ 6220206 w 8016430"/>
                <a:gd name="connsiteY670" fmla="*/ 2873519 h 4558908"/>
                <a:gd name="connsiteX671" fmla="*/ 2880169 w 8016430"/>
                <a:gd name="connsiteY671" fmla="*/ 736776 h 4558908"/>
                <a:gd name="connsiteX672" fmla="*/ 2863405 w 8016430"/>
                <a:gd name="connsiteY672" fmla="*/ 868221 h 4558908"/>
                <a:gd name="connsiteX673" fmla="*/ 2880169 w 8016430"/>
                <a:gd name="connsiteY673" fmla="*/ 736776 h 4558908"/>
                <a:gd name="connsiteX674" fmla="*/ 258889 w 8016430"/>
                <a:gd name="connsiteY674" fmla="*/ 785830 h 4558908"/>
                <a:gd name="connsiteX675" fmla="*/ 237458 w 8016430"/>
                <a:gd name="connsiteY675" fmla="*/ 939277 h 4558908"/>
                <a:gd name="connsiteX676" fmla="*/ 2021014 w 8016430"/>
                <a:gd name="connsiteY676" fmla="*/ 319105 h 4558908"/>
                <a:gd name="connsiteX677" fmla="*/ 2033016 w 8016430"/>
                <a:gd name="connsiteY677" fmla="*/ 305865 h 4558908"/>
                <a:gd name="connsiteX678" fmla="*/ 1949767 w 8016430"/>
                <a:gd name="connsiteY678" fmla="*/ 258240 h 4558908"/>
                <a:gd name="connsiteX679" fmla="*/ 2532412 w 8016430"/>
                <a:gd name="connsiteY679" fmla="*/ 498365 h 4558908"/>
                <a:gd name="connsiteX680" fmla="*/ 2421255 w 8016430"/>
                <a:gd name="connsiteY680" fmla="*/ 442454 h 4558908"/>
                <a:gd name="connsiteX681" fmla="*/ 2961513 w 8016430"/>
                <a:gd name="connsiteY681" fmla="*/ 656385 h 4558908"/>
                <a:gd name="connsiteX682" fmla="*/ 2829401 w 8016430"/>
                <a:gd name="connsiteY682" fmla="*/ 630096 h 4558908"/>
                <a:gd name="connsiteX683" fmla="*/ 7120128 w 8016430"/>
                <a:gd name="connsiteY683" fmla="*/ 3667714 h 4558908"/>
                <a:gd name="connsiteX684" fmla="*/ 7136035 w 8016430"/>
                <a:gd name="connsiteY684" fmla="*/ 3654379 h 4558908"/>
                <a:gd name="connsiteX685" fmla="*/ 7053739 w 8016430"/>
                <a:gd name="connsiteY685" fmla="*/ 3553890 h 4558908"/>
                <a:gd name="connsiteX686" fmla="*/ 7039928 w 8016430"/>
                <a:gd name="connsiteY686" fmla="*/ 3564844 h 4558908"/>
                <a:gd name="connsiteX687" fmla="*/ 1820989 w 8016430"/>
                <a:gd name="connsiteY687" fmla="*/ 276814 h 4558908"/>
                <a:gd name="connsiteX688" fmla="*/ 1908239 w 8016430"/>
                <a:gd name="connsiteY688" fmla="*/ 291482 h 4558908"/>
                <a:gd name="connsiteX689" fmla="*/ 1875473 w 8016430"/>
                <a:gd name="connsiteY689" fmla="*/ 227284 h 45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016430" h="4558908">
                  <a:moveTo>
                    <a:pt x="1205960" y="236047"/>
                  </a:moveTo>
                  <a:cubicBezTo>
                    <a:pt x="1220247" y="234047"/>
                    <a:pt x="1240536" y="224807"/>
                    <a:pt x="1247966" y="230999"/>
                  </a:cubicBezTo>
                  <a:cubicBezTo>
                    <a:pt x="1284160" y="261098"/>
                    <a:pt x="1310068" y="241190"/>
                    <a:pt x="1337119" y="218521"/>
                  </a:cubicBezTo>
                  <a:cubicBezTo>
                    <a:pt x="1362075" y="231475"/>
                    <a:pt x="1386173" y="246143"/>
                    <a:pt x="1411890" y="257192"/>
                  </a:cubicBezTo>
                  <a:cubicBezTo>
                    <a:pt x="1464183" y="279767"/>
                    <a:pt x="1474756" y="273004"/>
                    <a:pt x="1484566" y="208424"/>
                  </a:cubicBezTo>
                  <a:lnTo>
                    <a:pt x="1454563" y="232046"/>
                  </a:lnTo>
                  <a:lnTo>
                    <a:pt x="1335786" y="219664"/>
                  </a:lnTo>
                  <a:cubicBezTo>
                    <a:pt x="1403318" y="215282"/>
                    <a:pt x="1471517" y="203471"/>
                    <a:pt x="1538097" y="209663"/>
                  </a:cubicBezTo>
                  <a:cubicBezTo>
                    <a:pt x="1569815" y="212711"/>
                    <a:pt x="1596771" y="225284"/>
                    <a:pt x="1631156" y="211187"/>
                  </a:cubicBezTo>
                  <a:cubicBezTo>
                    <a:pt x="1659731" y="199566"/>
                    <a:pt x="1691640" y="209091"/>
                    <a:pt x="1712405" y="170610"/>
                  </a:cubicBezTo>
                  <a:cubicBezTo>
                    <a:pt x="1733169" y="132129"/>
                    <a:pt x="1838611" y="144988"/>
                    <a:pt x="1870900" y="185183"/>
                  </a:cubicBezTo>
                  <a:cubicBezTo>
                    <a:pt x="1899475" y="220902"/>
                    <a:pt x="1930527" y="240238"/>
                    <a:pt x="1979295" y="237380"/>
                  </a:cubicBezTo>
                  <a:cubicBezTo>
                    <a:pt x="2022024" y="233856"/>
                    <a:pt x="2065020" y="239047"/>
                    <a:pt x="2105692" y="252620"/>
                  </a:cubicBezTo>
                  <a:cubicBezTo>
                    <a:pt x="2143030" y="266622"/>
                    <a:pt x="2173700" y="298626"/>
                    <a:pt x="2207323" y="322724"/>
                  </a:cubicBezTo>
                  <a:lnTo>
                    <a:pt x="2196751" y="339488"/>
                  </a:lnTo>
                  <a:cubicBezTo>
                    <a:pt x="2186368" y="333383"/>
                    <a:pt x="2176434" y="326534"/>
                    <a:pt x="2167033" y="319010"/>
                  </a:cubicBezTo>
                  <a:cubicBezTo>
                    <a:pt x="2151983" y="305389"/>
                    <a:pt x="2140458" y="286148"/>
                    <a:pt x="2123408" y="277004"/>
                  </a:cubicBezTo>
                  <a:cubicBezTo>
                    <a:pt x="2106282" y="267384"/>
                    <a:pt x="2086194" y="264431"/>
                    <a:pt x="2067020" y="268718"/>
                  </a:cubicBezTo>
                  <a:cubicBezTo>
                    <a:pt x="2057495" y="271956"/>
                    <a:pt x="2055971" y="299007"/>
                    <a:pt x="2049780" y="318914"/>
                  </a:cubicBezTo>
                  <a:lnTo>
                    <a:pt x="2207514" y="358253"/>
                  </a:lnTo>
                  <a:cubicBezTo>
                    <a:pt x="2232660" y="313295"/>
                    <a:pt x="2282095" y="301103"/>
                    <a:pt x="2323338" y="329678"/>
                  </a:cubicBezTo>
                  <a:cubicBezTo>
                    <a:pt x="2352770" y="350252"/>
                    <a:pt x="2379249" y="375302"/>
                    <a:pt x="2407824" y="397210"/>
                  </a:cubicBezTo>
                  <a:cubicBezTo>
                    <a:pt x="2417445" y="404135"/>
                    <a:pt x="2428123" y="409440"/>
                    <a:pt x="2439448" y="412926"/>
                  </a:cubicBezTo>
                  <a:cubicBezTo>
                    <a:pt x="2467451" y="422451"/>
                    <a:pt x="2495741" y="430452"/>
                    <a:pt x="2528316" y="440453"/>
                  </a:cubicBezTo>
                  <a:cubicBezTo>
                    <a:pt x="2531040" y="437615"/>
                    <a:pt x="2533345" y="434415"/>
                    <a:pt x="2535174" y="430928"/>
                  </a:cubicBezTo>
                  <a:cubicBezTo>
                    <a:pt x="2596229" y="310628"/>
                    <a:pt x="2737485" y="271194"/>
                    <a:pt x="2845403" y="351966"/>
                  </a:cubicBezTo>
                  <a:cubicBezTo>
                    <a:pt x="2943130" y="425118"/>
                    <a:pt x="3041999" y="490555"/>
                    <a:pt x="3165729" y="508843"/>
                  </a:cubicBezTo>
                  <a:cubicBezTo>
                    <a:pt x="3185893" y="513167"/>
                    <a:pt x="3204439" y="523073"/>
                    <a:pt x="3219259" y="537418"/>
                  </a:cubicBezTo>
                  <a:lnTo>
                    <a:pt x="3131153" y="528750"/>
                  </a:lnTo>
                  <a:lnTo>
                    <a:pt x="3147060" y="554182"/>
                  </a:lnTo>
                  <a:cubicBezTo>
                    <a:pt x="3142641" y="554858"/>
                    <a:pt x="3138144" y="554858"/>
                    <a:pt x="3133725" y="554182"/>
                  </a:cubicBezTo>
                  <a:cubicBezTo>
                    <a:pt x="3071146" y="531798"/>
                    <a:pt x="3007043" y="512748"/>
                    <a:pt x="2946559" y="485792"/>
                  </a:cubicBezTo>
                  <a:cubicBezTo>
                    <a:pt x="2870073" y="451502"/>
                    <a:pt x="2803398" y="474172"/>
                    <a:pt x="2736723" y="511129"/>
                  </a:cubicBezTo>
                  <a:cubicBezTo>
                    <a:pt x="2761202" y="443501"/>
                    <a:pt x="2831973" y="462647"/>
                    <a:pt x="2880455" y="428928"/>
                  </a:cubicBezTo>
                  <a:cubicBezTo>
                    <a:pt x="2855499" y="415879"/>
                    <a:pt x="2826830" y="398353"/>
                    <a:pt x="2804255" y="404258"/>
                  </a:cubicBezTo>
                  <a:cubicBezTo>
                    <a:pt x="2750344" y="418451"/>
                    <a:pt x="2710910" y="475696"/>
                    <a:pt x="2713577" y="522273"/>
                  </a:cubicBezTo>
                  <a:lnTo>
                    <a:pt x="2738437" y="509224"/>
                  </a:lnTo>
                  <a:lnTo>
                    <a:pt x="2714625" y="566374"/>
                  </a:lnTo>
                  <a:lnTo>
                    <a:pt x="2725864" y="573137"/>
                  </a:lnTo>
                  <a:lnTo>
                    <a:pt x="2742248" y="545990"/>
                  </a:lnTo>
                  <a:lnTo>
                    <a:pt x="2742248" y="545990"/>
                  </a:lnTo>
                  <a:cubicBezTo>
                    <a:pt x="2755202" y="548276"/>
                    <a:pt x="2768918" y="554658"/>
                    <a:pt x="2780919" y="552277"/>
                  </a:cubicBezTo>
                  <a:cubicBezTo>
                    <a:pt x="2849023" y="538370"/>
                    <a:pt x="2908364" y="556658"/>
                    <a:pt x="2965990" y="592853"/>
                  </a:cubicBezTo>
                  <a:cubicBezTo>
                    <a:pt x="3061240" y="652956"/>
                    <a:pt x="3124676" y="739253"/>
                    <a:pt x="3183446" y="833741"/>
                  </a:cubicBezTo>
                  <a:cubicBezTo>
                    <a:pt x="3243739" y="930610"/>
                    <a:pt x="3334702" y="999094"/>
                    <a:pt x="3435096" y="1052816"/>
                  </a:cubicBezTo>
                  <a:cubicBezTo>
                    <a:pt x="3454146" y="1063198"/>
                    <a:pt x="3475482" y="1070246"/>
                    <a:pt x="3494246" y="1085201"/>
                  </a:cubicBezTo>
                  <a:lnTo>
                    <a:pt x="3402425" y="1063388"/>
                  </a:lnTo>
                  <a:lnTo>
                    <a:pt x="3395948" y="1075771"/>
                  </a:lnTo>
                  <a:lnTo>
                    <a:pt x="3564445" y="1179879"/>
                  </a:lnTo>
                  <a:lnTo>
                    <a:pt x="3558635" y="1192262"/>
                  </a:lnTo>
                  <a:lnTo>
                    <a:pt x="3322034" y="1086629"/>
                  </a:lnTo>
                  <a:cubicBezTo>
                    <a:pt x="3419380" y="1174831"/>
                    <a:pt x="3541109" y="1197691"/>
                    <a:pt x="3647694" y="1250745"/>
                  </a:cubicBezTo>
                  <a:lnTo>
                    <a:pt x="3587210" y="1236362"/>
                  </a:lnTo>
                  <a:cubicBezTo>
                    <a:pt x="3644360" y="1291226"/>
                    <a:pt x="3719227" y="1338566"/>
                    <a:pt x="3759613" y="1406193"/>
                  </a:cubicBezTo>
                  <a:cubicBezTo>
                    <a:pt x="3827240" y="1519826"/>
                    <a:pt x="3935159" y="1546496"/>
                    <a:pt x="4044029" y="1559069"/>
                  </a:cubicBezTo>
                  <a:cubicBezTo>
                    <a:pt x="4184904" y="1575262"/>
                    <a:pt x="4328446" y="1568594"/>
                    <a:pt x="4470940" y="1570881"/>
                  </a:cubicBezTo>
                  <a:cubicBezTo>
                    <a:pt x="4611910" y="1572690"/>
                    <a:pt x="4753832" y="1562594"/>
                    <a:pt x="4893564" y="1576214"/>
                  </a:cubicBezTo>
                  <a:cubicBezTo>
                    <a:pt x="5045964" y="1591073"/>
                    <a:pt x="5182267" y="1657558"/>
                    <a:pt x="5303139" y="1752332"/>
                  </a:cubicBezTo>
                  <a:cubicBezTo>
                    <a:pt x="5337334" y="1779097"/>
                    <a:pt x="5365528" y="1799957"/>
                    <a:pt x="5419820" y="1790432"/>
                  </a:cubicBezTo>
                  <a:cubicBezTo>
                    <a:pt x="5490782" y="1777763"/>
                    <a:pt x="5566696" y="1793765"/>
                    <a:pt x="5640610" y="1795480"/>
                  </a:cubicBezTo>
                  <a:cubicBezTo>
                    <a:pt x="5659660" y="1795480"/>
                    <a:pt x="5679948" y="1789003"/>
                    <a:pt x="5699570" y="1785479"/>
                  </a:cubicBezTo>
                  <a:lnTo>
                    <a:pt x="5698427" y="1784526"/>
                  </a:lnTo>
                  <a:cubicBezTo>
                    <a:pt x="5708618" y="1791289"/>
                    <a:pt x="5718048" y="1801671"/>
                    <a:pt x="5729288" y="1804338"/>
                  </a:cubicBezTo>
                  <a:cubicBezTo>
                    <a:pt x="5834729" y="1829198"/>
                    <a:pt x="5937218" y="1858059"/>
                    <a:pt x="6048947" y="1863107"/>
                  </a:cubicBezTo>
                  <a:cubicBezTo>
                    <a:pt x="6133243" y="1866917"/>
                    <a:pt x="6178963" y="1826627"/>
                    <a:pt x="6236399" y="1790908"/>
                  </a:cubicBezTo>
                  <a:cubicBezTo>
                    <a:pt x="6245562" y="1783831"/>
                    <a:pt x="6252229" y="1774020"/>
                    <a:pt x="6255449" y="1762904"/>
                  </a:cubicBezTo>
                  <a:cubicBezTo>
                    <a:pt x="6167723" y="1811006"/>
                    <a:pt x="6077617" y="1844438"/>
                    <a:pt x="5975795" y="1825674"/>
                  </a:cubicBezTo>
                  <a:cubicBezTo>
                    <a:pt x="6075426" y="1827769"/>
                    <a:pt x="6166295" y="1801957"/>
                    <a:pt x="6246209" y="1742140"/>
                  </a:cubicBezTo>
                  <a:cubicBezTo>
                    <a:pt x="6327553" y="1680989"/>
                    <a:pt x="6372511" y="1599265"/>
                    <a:pt x="6377654" y="1498681"/>
                  </a:cubicBezTo>
                  <a:cubicBezTo>
                    <a:pt x="6418802" y="1541448"/>
                    <a:pt x="6417088" y="1648985"/>
                    <a:pt x="6363653" y="1748712"/>
                  </a:cubicBezTo>
                  <a:cubicBezTo>
                    <a:pt x="6497669" y="1669083"/>
                    <a:pt x="6624733" y="1607837"/>
                    <a:pt x="6749129" y="1625363"/>
                  </a:cubicBezTo>
                  <a:cubicBezTo>
                    <a:pt x="6685883" y="1641556"/>
                    <a:pt x="6599682" y="1659082"/>
                    <a:pt x="6516910" y="1686895"/>
                  </a:cubicBezTo>
                  <a:cubicBezTo>
                    <a:pt x="6484049" y="1697944"/>
                    <a:pt x="6456807" y="1729662"/>
                    <a:pt x="6430709" y="1755761"/>
                  </a:cubicBezTo>
                  <a:cubicBezTo>
                    <a:pt x="6404610" y="1781859"/>
                    <a:pt x="6384512" y="1811196"/>
                    <a:pt x="6354509" y="1848248"/>
                  </a:cubicBezTo>
                  <a:lnTo>
                    <a:pt x="6487192" y="1783002"/>
                  </a:lnTo>
                  <a:cubicBezTo>
                    <a:pt x="6309741" y="1921781"/>
                    <a:pt x="6104096" y="1960072"/>
                    <a:pt x="5885021" y="1947404"/>
                  </a:cubicBezTo>
                  <a:cubicBezTo>
                    <a:pt x="5951696" y="1939498"/>
                    <a:pt x="6018371" y="1926544"/>
                    <a:pt x="6085046" y="1924734"/>
                  </a:cubicBezTo>
                  <a:cubicBezTo>
                    <a:pt x="6217730" y="1921019"/>
                    <a:pt x="6314218" y="1851392"/>
                    <a:pt x="6402229" y="1762809"/>
                  </a:cubicBezTo>
                  <a:cubicBezTo>
                    <a:pt x="6406401" y="1756885"/>
                    <a:pt x="6407753" y="1749436"/>
                    <a:pt x="6405944" y="1742426"/>
                  </a:cubicBezTo>
                  <a:cubicBezTo>
                    <a:pt x="6300026" y="1813482"/>
                    <a:pt x="6192774" y="1881491"/>
                    <a:pt x="6063044" y="1892349"/>
                  </a:cubicBezTo>
                  <a:cubicBezTo>
                    <a:pt x="5935599" y="1903017"/>
                    <a:pt x="5818251" y="1856821"/>
                    <a:pt x="5702999" y="1805481"/>
                  </a:cubicBezTo>
                  <a:lnTo>
                    <a:pt x="5697379" y="1820340"/>
                  </a:lnTo>
                  <a:lnTo>
                    <a:pt x="5762625" y="1858440"/>
                  </a:lnTo>
                  <a:cubicBezTo>
                    <a:pt x="5688711" y="1832818"/>
                    <a:pt x="5618226" y="1793003"/>
                    <a:pt x="5525072" y="1808815"/>
                  </a:cubicBezTo>
                  <a:lnTo>
                    <a:pt x="5596319" y="1844057"/>
                  </a:lnTo>
                  <a:lnTo>
                    <a:pt x="5593461" y="1850439"/>
                  </a:lnTo>
                  <a:lnTo>
                    <a:pt x="5390579" y="1798147"/>
                  </a:lnTo>
                  <a:cubicBezTo>
                    <a:pt x="5387721" y="1803481"/>
                    <a:pt x="5384863" y="1808815"/>
                    <a:pt x="5381911" y="1814149"/>
                  </a:cubicBezTo>
                  <a:lnTo>
                    <a:pt x="5410486" y="1845010"/>
                  </a:lnTo>
                  <a:cubicBezTo>
                    <a:pt x="5460206" y="1898064"/>
                    <a:pt x="5513737" y="1948070"/>
                    <a:pt x="5558600" y="2004935"/>
                  </a:cubicBezTo>
                  <a:cubicBezTo>
                    <a:pt x="5611559" y="2071610"/>
                    <a:pt x="5682425" y="2112758"/>
                    <a:pt x="5753767" y="2153049"/>
                  </a:cubicBezTo>
                  <a:cubicBezTo>
                    <a:pt x="5764216" y="2157916"/>
                    <a:pt x="5776274" y="2157916"/>
                    <a:pt x="5786723" y="2153049"/>
                  </a:cubicBezTo>
                  <a:lnTo>
                    <a:pt x="5635371" y="2051036"/>
                  </a:lnTo>
                  <a:lnTo>
                    <a:pt x="5635371" y="2051036"/>
                  </a:lnTo>
                  <a:cubicBezTo>
                    <a:pt x="5650230" y="2054655"/>
                    <a:pt x="5666518" y="2055512"/>
                    <a:pt x="5679758" y="2062370"/>
                  </a:cubicBezTo>
                  <a:cubicBezTo>
                    <a:pt x="5791010" y="2119520"/>
                    <a:pt x="5900357" y="2180766"/>
                    <a:pt x="6013133" y="2234963"/>
                  </a:cubicBezTo>
                  <a:cubicBezTo>
                    <a:pt x="6078284" y="2266301"/>
                    <a:pt x="6119908" y="2324594"/>
                    <a:pt x="6176677" y="2366694"/>
                  </a:cubicBezTo>
                  <a:lnTo>
                    <a:pt x="6122099" y="2334690"/>
                  </a:lnTo>
                  <a:cubicBezTo>
                    <a:pt x="6230874" y="2447085"/>
                    <a:pt x="6267545" y="2588532"/>
                    <a:pt x="6287262" y="2737407"/>
                  </a:cubicBezTo>
                  <a:lnTo>
                    <a:pt x="6258687" y="2658731"/>
                  </a:lnTo>
                  <a:cubicBezTo>
                    <a:pt x="6248495" y="2630156"/>
                    <a:pt x="6239637" y="2601581"/>
                    <a:pt x="6228017" y="2574149"/>
                  </a:cubicBezTo>
                  <a:cubicBezTo>
                    <a:pt x="6216701" y="2547469"/>
                    <a:pt x="6201728" y="2522504"/>
                    <a:pt x="6183535" y="2499949"/>
                  </a:cubicBezTo>
                  <a:cubicBezTo>
                    <a:pt x="6205061" y="2616344"/>
                    <a:pt x="6241447" y="2726834"/>
                    <a:pt x="6308979" y="2824370"/>
                  </a:cubicBezTo>
                  <a:cubicBezTo>
                    <a:pt x="6378893" y="2925621"/>
                    <a:pt x="6470904" y="2993820"/>
                    <a:pt x="6598253" y="3007346"/>
                  </a:cubicBezTo>
                  <a:lnTo>
                    <a:pt x="6541103" y="3010203"/>
                  </a:lnTo>
                  <a:lnTo>
                    <a:pt x="6536246" y="3025253"/>
                  </a:lnTo>
                  <a:cubicBezTo>
                    <a:pt x="6607302" y="3052970"/>
                    <a:pt x="6676454" y="3087641"/>
                    <a:pt x="6749701" y="3106501"/>
                  </a:cubicBezTo>
                  <a:cubicBezTo>
                    <a:pt x="6822948" y="3125360"/>
                    <a:pt x="6899529" y="3128027"/>
                    <a:pt x="6974491" y="3143458"/>
                  </a:cubicBezTo>
                  <a:lnTo>
                    <a:pt x="6772656" y="3125646"/>
                  </a:lnTo>
                  <a:lnTo>
                    <a:pt x="6771227" y="3130885"/>
                  </a:lnTo>
                  <a:lnTo>
                    <a:pt x="7399877" y="3308622"/>
                  </a:lnTo>
                  <a:cubicBezTo>
                    <a:pt x="7331107" y="3174509"/>
                    <a:pt x="7179659" y="3162794"/>
                    <a:pt x="7047452" y="3117550"/>
                  </a:cubicBezTo>
                  <a:cubicBezTo>
                    <a:pt x="6974396" y="3092499"/>
                    <a:pt x="6898672" y="3075164"/>
                    <a:pt x="6826472" y="3044493"/>
                  </a:cubicBezTo>
                  <a:lnTo>
                    <a:pt x="7041547" y="3091356"/>
                  </a:lnTo>
                  <a:cubicBezTo>
                    <a:pt x="7042690" y="3089070"/>
                    <a:pt x="7043738" y="3086689"/>
                    <a:pt x="7044881" y="3084403"/>
                  </a:cubicBezTo>
                  <a:lnTo>
                    <a:pt x="6906768" y="3009441"/>
                  </a:lnTo>
                  <a:cubicBezTo>
                    <a:pt x="7059168" y="3062495"/>
                    <a:pt x="7218236" y="3104691"/>
                    <a:pt x="7350633" y="3199370"/>
                  </a:cubicBezTo>
                  <a:cubicBezTo>
                    <a:pt x="7383399" y="3222896"/>
                    <a:pt x="7414070" y="3253567"/>
                    <a:pt x="7451217" y="3273188"/>
                  </a:cubicBezTo>
                  <a:cubicBezTo>
                    <a:pt x="7490033" y="3294686"/>
                    <a:pt x="7531734" y="3310498"/>
                    <a:pt x="7575042" y="3320146"/>
                  </a:cubicBezTo>
                  <a:lnTo>
                    <a:pt x="7415689" y="3214800"/>
                  </a:lnTo>
                  <a:cubicBezTo>
                    <a:pt x="7395877" y="3201656"/>
                    <a:pt x="7375398" y="3189273"/>
                    <a:pt x="7356729" y="3174605"/>
                  </a:cubicBezTo>
                  <a:cubicBezTo>
                    <a:pt x="7269087" y="3106158"/>
                    <a:pt x="7167934" y="3057076"/>
                    <a:pt x="7059930" y="3030587"/>
                  </a:cubicBezTo>
                  <a:cubicBezTo>
                    <a:pt x="6988302" y="3012203"/>
                    <a:pt x="6922484" y="2970770"/>
                    <a:pt x="6850380" y="2954387"/>
                  </a:cubicBezTo>
                  <a:cubicBezTo>
                    <a:pt x="6785210" y="2939366"/>
                    <a:pt x="6724688" y="2908667"/>
                    <a:pt x="6674072" y="2864947"/>
                  </a:cubicBezTo>
                  <a:cubicBezTo>
                    <a:pt x="6616875" y="2815550"/>
                    <a:pt x="6564659" y="2760677"/>
                    <a:pt x="6518148" y="2701117"/>
                  </a:cubicBezTo>
                  <a:cubicBezTo>
                    <a:pt x="6593777" y="2787604"/>
                    <a:pt x="6682169" y="2853517"/>
                    <a:pt x="6796754" y="2882092"/>
                  </a:cubicBezTo>
                  <a:cubicBezTo>
                    <a:pt x="6754587" y="2834848"/>
                    <a:pt x="6712334" y="2787632"/>
                    <a:pt x="6669977" y="2740455"/>
                  </a:cubicBezTo>
                  <a:cubicBezTo>
                    <a:pt x="6757511" y="2812178"/>
                    <a:pt x="6823139" y="2911905"/>
                    <a:pt x="6948869" y="2932098"/>
                  </a:cubicBezTo>
                  <a:lnTo>
                    <a:pt x="6841808" y="2833229"/>
                  </a:lnTo>
                  <a:cubicBezTo>
                    <a:pt x="6943916" y="2940671"/>
                    <a:pt x="7076313" y="2981628"/>
                    <a:pt x="7218331" y="3004679"/>
                  </a:cubicBezTo>
                  <a:cubicBezTo>
                    <a:pt x="7061264" y="2931527"/>
                    <a:pt x="6937343" y="2822370"/>
                    <a:pt x="6849999" y="2671304"/>
                  </a:cubicBezTo>
                  <a:cubicBezTo>
                    <a:pt x="6911150" y="2718805"/>
                    <a:pt x="6972233" y="2766430"/>
                    <a:pt x="7033260" y="2814179"/>
                  </a:cubicBezTo>
                  <a:lnTo>
                    <a:pt x="7042118" y="2802558"/>
                  </a:lnTo>
                  <a:lnTo>
                    <a:pt x="6927818" y="2700545"/>
                  </a:lnTo>
                  <a:lnTo>
                    <a:pt x="7324249" y="2931622"/>
                  </a:lnTo>
                  <a:lnTo>
                    <a:pt x="7055453" y="2862851"/>
                  </a:lnTo>
                  <a:cubicBezTo>
                    <a:pt x="7107746" y="2908191"/>
                    <a:pt x="7161943" y="2951243"/>
                    <a:pt x="7227761" y="2980866"/>
                  </a:cubicBezTo>
                  <a:cubicBezTo>
                    <a:pt x="7369302" y="3044588"/>
                    <a:pt x="7509415" y="3111644"/>
                    <a:pt x="7648575" y="3180415"/>
                  </a:cubicBezTo>
                  <a:cubicBezTo>
                    <a:pt x="7683246" y="3197560"/>
                    <a:pt x="7712012" y="3226611"/>
                    <a:pt x="7740301" y="3255663"/>
                  </a:cubicBezTo>
                  <a:cubicBezTo>
                    <a:pt x="7618095" y="3168985"/>
                    <a:pt x="7483126" y="3111073"/>
                    <a:pt x="7340727" y="3069639"/>
                  </a:cubicBezTo>
                  <a:cubicBezTo>
                    <a:pt x="7198328" y="3028206"/>
                    <a:pt x="7053548" y="2992677"/>
                    <a:pt x="6908578" y="2958483"/>
                  </a:cubicBezTo>
                  <a:cubicBezTo>
                    <a:pt x="7100030" y="3042207"/>
                    <a:pt x="7313200" y="3066210"/>
                    <a:pt x="7495413" y="3175557"/>
                  </a:cubicBezTo>
                  <a:lnTo>
                    <a:pt x="7278148" y="3096214"/>
                  </a:lnTo>
                  <a:cubicBezTo>
                    <a:pt x="7275195" y="3101262"/>
                    <a:pt x="7272338" y="3106406"/>
                    <a:pt x="7269480" y="3111454"/>
                  </a:cubicBezTo>
                  <a:cubicBezTo>
                    <a:pt x="7472458" y="3193274"/>
                    <a:pt x="7636383" y="3329100"/>
                    <a:pt x="7793355" y="3474928"/>
                  </a:cubicBezTo>
                  <a:lnTo>
                    <a:pt x="7457694" y="3292620"/>
                  </a:lnTo>
                  <a:lnTo>
                    <a:pt x="7450265" y="3303954"/>
                  </a:lnTo>
                  <a:cubicBezTo>
                    <a:pt x="7574090" y="3389679"/>
                    <a:pt x="7691914" y="3481500"/>
                    <a:pt x="7758113" y="3624946"/>
                  </a:cubicBezTo>
                  <a:cubicBezTo>
                    <a:pt x="7549039" y="3394156"/>
                    <a:pt x="7278053" y="3284047"/>
                    <a:pt x="6982682" y="3220801"/>
                  </a:cubicBezTo>
                  <a:cubicBezTo>
                    <a:pt x="6972586" y="3284809"/>
                    <a:pt x="6993350" y="3324624"/>
                    <a:pt x="7050024" y="3341578"/>
                  </a:cubicBezTo>
                  <a:cubicBezTo>
                    <a:pt x="7124510" y="3363771"/>
                    <a:pt x="7199948" y="3382630"/>
                    <a:pt x="7275005" y="3402919"/>
                  </a:cubicBezTo>
                  <a:cubicBezTo>
                    <a:pt x="7291388" y="3407300"/>
                    <a:pt x="7307961" y="3411396"/>
                    <a:pt x="7324439" y="3415683"/>
                  </a:cubicBezTo>
                  <a:lnTo>
                    <a:pt x="7321391" y="3430732"/>
                  </a:lnTo>
                  <a:lnTo>
                    <a:pt x="7005257" y="3369772"/>
                  </a:lnTo>
                  <a:cubicBezTo>
                    <a:pt x="7045547" y="3454639"/>
                    <a:pt x="7078313" y="3532649"/>
                    <a:pt x="7118604" y="3606468"/>
                  </a:cubicBezTo>
                  <a:cubicBezTo>
                    <a:pt x="7169468" y="3699623"/>
                    <a:pt x="7238905" y="3780109"/>
                    <a:pt x="7329869" y="3835068"/>
                  </a:cubicBezTo>
                  <a:cubicBezTo>
                    <a:pt x="7385392" y="3867129"/>
                    <a:pt x="7445834" y="3889780"/>
                    <a:pt x="7508748" y="3902124"/>
                  </a:cubicBezTo>
                  <a:cubicBezTo>
                    <a:pt x="7616666" y="3924127"/>
                    <a:pt x="7726775" y="3934890"/>
                    <a:pt x="7827074" y="3949083"/>
                  </a:cubicBezTo>
                  <a:lnTo>
                    <a:pt x="7765923" y="3960322"/>
                  </a:lnTo>
                  <a:cubicBezTo>
                    <a:pt x="7860221" y="4007947"/>
                    <a:pt x="7959852" y="4023473"/>
                    <a:pt x="8017288" y="4107102"/>
                  </a:cubicBezTo>
                  <a:cubicBezTo>
                    <a:pt x="7860030" y="4002708"/>
                    <a:pt x="7683246" y="3962989"/>
                    <a:pt x="7499223" y="3938415"/>
                  </a:cubicBezTo>
                  <a:cubicBezTo>
                    <a:pt x="7380065" y="3922508"/>
                    <a:pt x="7263003" y="3890790"/>
                    <a:pt x="7145179" y="3865834"/>
                  </a:cubicBezTo>
                  <a:cubicBezTo>
                    <a:pt x="7116032" y="3859643"/>
                    <a:pt x="7087267" y="3851642"/>
                    <a:pt x="7058406" y="3844498"/>
                  </a:cubicBezTo>
                  <a:cubicBezTo>
                    <a:pt x="7056501" y="3849451"/>
                    <a:pt x="7054691" y="3854023"/>
                    <a:pt x="7052882" y="3859262"/>
                  </a:cubicBezTo>
                  <a:cubicBezTo>
                    <a:pt x="7117842" y="3886694"/>
                    <a:pt x="7180802" y="3922413"/>
                    <a:pt x="7248335" y="3939271"/>
                  </a:cubicBezTo>
                  <a:cubicBezTo>
                    <a:pt x="7317677" y="3956607"/>
                    <a:pt x="7391210" y="3955464"/>
                    <a:pt x="7462933" y="3965751"/>
                  </a:cubicBezTo>
                  <a:cubicBezTo>
                    <a:pt x="7211663" y="3992612"/>
                    <a:pt x="6975253" y="3949939"/>
                    <a:pt x="6760464" y="3806874"/>
                  </a:cubicBezTo>
                  <a:lnTo>
                    <a:pt x="6754178" y="3821257"/>
                  </a:lnTo>
                  <a:lnTo>
                    <a:pt x="6949440" y="3945082"/>
                  </a:lnTo>
                  <a:cubicBezTo>
                    <a:pt x="6929438" y="3943272"/>
                    <a:pt x="6921818" y="3944511"/>
                    <a:pt x="6916484" y="3941748"/>
                  </a:cubicBezTo>
                  <a:cubicBezTo>
                    <a:pt x="6765512" y="3862500"/>
                    <a:pt x="6635496" y="3760773"/>
                    <a:pt x="6535484" y="3619041"/>
                  </a:cubicBezTo>
                  <a:cubicBezTo>
                    <a:pt x="6407372" y="3438066"/>
                    <a:pt x="6360414" y="3231183"/>
                    <a:pt x="6332696" y="3017442"/>
                  </a:cubicBezTo>
                  <a:cubicBezTo>
                    <a:pt x="6328410" y="2984486"/>
                    <a:pt x="6319457" y="2963721"/>
                    <a:pt x="6277928" y="2961340"/>
                  </a:cubicBezTo>
                  <a:cubicBezTo>
                    <a:pt x="6274784" y="2986772"/>
                    <a:pt x="6270022" y="3011156"/>
                    <a:pt x="6269165" y="3035635"/>
                  </a:cubicBezTo>
                  <a:cubicBezTo>
                    <a:pt x="6266212" y="3119645"/>
                    <a:pt x="6256687" y="3204418"/>
                    <a:pt x="6265164" y="3287380"/>
                  </a:cubicBezTo>
                  <a:cubicBezTo>
                    <a:pt x="6272022" y="3353199"/>
                    <a:pt x="6300121" y="3417206"/>
                    <a:pt x="6321457" y="3481119"/>
                  </a:cubicBezTo>
                  <a:cubicBezTo>
                    <a:pt x="6334982" y="3521600"/>
                    <a:pt x="6356223" y="3559605"/>
                    <a:pt x="6369082" y="3600372"/>
                  </a:cubicBezTo>
                  <a:cubicBezTo>
                    <a:pt x="6374797" y="3619422"/>
                    <a:pt x="6367748" y="3642758"/>
                    <a:pt x="6361557" y="3664856"/>
                  </a:cubicBezTo>
                  <a:cubicBezTo>
                    <a:pt x="6354128" y="3567320"/>
                    <a:pt x="6293739" y="3494931"/>
                    <a:pt x="6251924" y="3413873"/>
                  </a:cubicBezTo>
                  <a:cubicBezTo>
                    <a:pt x="6197346" y="3308050"/>
                    <a:pt x="6166199" y="3195465"/>
                    <a:pt x="6176963" y="3074402"/>
                  </a:cubicBezTo>
                  <a:cubicBezTo>
                    <a:pt x="6177991" y="3053789"/>
                    <a:pt x="6180125" y="3033254"/>
                    <a:pt x="6183344" y="3012870"/>
                  </a:cubicBezTo>
                  <a:cubicBezTo>
                    <a:pt x="6197251" y="2943624"/>
                    <a:pt x="6192869" y="2881711"/>
                    <a:pt x="6139053" y="2826180"/>
                  </a:cubicBezTo>
                  <a:cubicBezTo>
                    <a:pt x="6064187" y="2749504"/>
                    <a:pt x="6073140" y="2652635"/>
                    <a:pt x="6088094" y="2556623"/>
                  </a:cubicBezTo>
                  <a:cubicBezTo>
                    <a:pt x="6092314" y="2535525"/>
                    <a:pt x="6093247" y="2513903"/>
                    <a:pt x="6090857" y="2492519"/>
                  </a:cubicBezTo>
                  <a:cubicBezTo>
                    <a:pt x="6035945" y="2560652"/>
                    <a:pt x="6009218" y="2647224"/>
                    <a:pt x="6016181" y="2734454"/>
                  </a:cubicBezTo>
                  <a:cubicBezTo>
                    <a:pt x="6023515" y="2829704"/>
                    <a:pt x="6091523" y="2882854"/>
                    <a:pt x="6172867" y="2927812"/>
                  </a:cubicBezTo>
                  <a:cubicBezTo>
                    <a:pt x="6099620" y="2931622"/>
                    <a:pt x="6000845" y="2853136"/>
                    <a:pt x="5981510" y="2778841"/>
                  </a:cubicBezTo>
                  <a:cubicBezTo>
                    <a:pt x="5956316" y="2684315"/>
                    <a:pt x="5967251" y="2583798"/>
                    <a:pt x="6012180" y="2496901"/>
                  </a:cubicBezTo>
                  <a:cubicBezTo>
                    <a:pt x="6033135" y="2454229"/>
                    <a:pt x="6051328" y="2404604"/>
                    <a:pt x="6051042" y="2358312"/>
                  </a:cubicBezTo>
                  <a:cubicBezTo>
                    <a:pt x="6050471" y="2287732"/>
                    <a:pt x="6024372" y="2274968"/>
                    <a:pt x="5957030" y="2255918"/>
                  </a:cubicBezTo>
                  <a:cubicBezTo>
                    <a:pt x="5868734" y="2230963"/>
                    <a:pt x="5783104" y="2196959"/>
                    <a:pt x="5696426" y="2166479"/>
                  </a:cubicBezTo>
                  <a:cubicBezTo>
                    <a:pt x="5686235" y="2162954"/>
                    <a:pt x="5676614" y="2157525"/>
                    <a:pt x="5654612" y="2147429"/>
                  </a:cubicBezTo>
                  <a:cubicBezTo>
                    <a:pt x="5664137" y="2175527"/>
                    <a:pt x="5668613" y="2194292"/>
                    <a:pt x="5676710" y="2211246"/>
                  </a:cubicBezTo>
                  <a:cubicBezTo>
                    <a:pt x="5767578" y="2401175"/>
                    <a:pt x="5765102" y="2597009"/>
                    <a:pt x="5700332" y="2790938"/>
                  </a:cubicBezTo>
                  <a:cubicBezTo>
                    <a:pt x="5674709" y="2867614"/>
                    <a:pt x="5623179" y="2936289"/>
                    <a:pt x="5579459" y="3006012"/>
                  </a:cubicBezTo>
                  <a:cubicBezTo>
                    <a:pt x="5544217" y="3062210"/>
                    <a:pt x="5503259" y="3115074"/>
                    <a:pt x="5463826" y="3168413"/>
                  </a:cubicBezTo>
                  <a:cubicBezTo>
                    <a:pt x="5451586" y="3182082"/>
                    <a:pt x="5438099" y="3194588"/>
                    <a:pt x="5423535" y="3205751"/>
                  </a:cubicBezTo>
                  <a:lnTo>
                    <a:pt x="5410391" y="3195083"/>
                  </a:lnTo>
                  <a:lnTo>
                    <a:pt x="5590794" y="2952767"/>
                  </a:lnTo>
                  <a:lnTo>
                    <a:pt x="5586603" y="2949815"/>
                  </a:lnTo>
                  <a:lnTo>
                    <a:pt x="5377529" y="3150697"/>
                  </a:lnTo>
                  <a:lnTo>
                    <a:pt x="5365909" y="3139743"/>
                  </a:lnTo>
                  <a:cubicBezTo>
                    <a:pt x="5372767" y="3130694"/>
                    <a:pt x="5379149" y="3121265"/>
                    <a:pt x="5386483" y="3112502"/>
                  </a:cubicBezTo>
                  <a:cubicBezTo>
                    <a:pt x="5461635" y="3022776"/>
                    <a:pt x="5540978" y="2936194"/>
                    <a:pt x="5611082" y="2842658"/>
                  </a:cubicBezTo>
                  <a:cubicBezTo>
                    <a:pt x="5674519" y="2757981"/>
                    <a:pt x="5678329" y="2657111"/>
                    <a:pt x="5662232" y="2555480"/>
                  </a:cubicBezTo>
                  <a:cubicBezTo>
                    <a:pt x="5633819" y="2369028"/>
                    <a:pt x="5549494" y="2195587"/>
                    <a:pt x="5420392" y="2058084"/>
                  </a:cubicBezTo>
                  <a:cubicBezTo>
                    <a:pt x="5398218" y="2034053"/>
                    <a:pt x="5378377" y="2007964"/>
                    <a:pt x="5361146" y="1980169"/>
                  </a:cubicBezTo>
                  <a:cubicBezTo>
                    <a:pt x="5452872" y="2043225"/>
                    <a:pt x="5519738" y="2129141"/>
                    <a:pt x="5570696" y="2225438"/>
                  </a:cubicBezTo>
                  <a:cubicBezTo>
                    <a:pt x="5620131" y="2319641"/>
                    <a:pt x="5658422" y="2419653"/>
                    <a:pt x="5700617" y="2514999"/>
                  </a:cubicBezTo>
                  <a:cubicBezTo>
                    <a:pt x="5706237" y="2430702"/>
                    <a:pt x="5682710" y="2347073"/>
                    <a:pt x="5650516" y="2264872"/>
                  </a:cubicBezTo>
                  <a:cubicBezTo>
                    <a:pt x="5543074" y="1990552"/>
                    <a:pt x="5341525" y="1800147"/>
                    <a:pt x="5086350" y="1671941"/>
                  </a:cubicBezTo>
                  <a:cubicBezTo>
                    <a:pt x="4966554" y="1611057"/>
                    <a:pt x="4831547" y="1586616"/>
                    <a:pt x="4698016" y="1601646"/>
                  </a:cubicBezTo>
                  <a:cubicBezTo>
                    <a:pt x="4509326" y="1624792"/>
                    <a:pt x="4320826" y="1617934"/>
                    <a:pt x="4132612" y="1605837"/>
                  </a:cubicBezTo>
                  <a:cubicBezTo>
                    <a:pt x="4055935" y="1600884"/>
                    <a:pt x="3980212" y="1575167"/>
                    <a:pt x="3904678" y="1558784"/>
                  </a:cubicBezTo>
                  <a:cubicBezTo>
                    <a:pt x="3894296" y="1556593"/>
                    <a:pt x="3884104" y="1553640"/>
                    <a:pt x="3868007" y="1549259"/>
                  </a:cubicBezTo>
                  <a:cubicBezTo>
                    <a:pt x="3874008" y="1567451"/>
                    <a:pt x="3878104" y="1579834"/>
                    <a:pt x="3882104" y="1592216"/>
                  </a:cubicBezTo>
                  <a:cubicBezTo>
                    <a:pt x="3823621" y="1509444"/>
                    <a:pt x="3721799" y="1495633"/>
                    <a:pt x="3645027" y="1442579"/>
                  </a:cubicBezTo>
                  <a:cubicBezTo>
                    <a:pt x="3533013" y="1365140"/>
                    <a:pt x="3424904" y="1282082"/>
                    <a:pt x="3314986" y="1201501"/>
                  </a:cubicBezTo>
                  <a:cubicBezTo>
                    <a:pt x="3304184" y="1192386"/>
                    <a:pt x="3292621" y="1184232"/>
                    <a:pt x="3280410" y="1177117"/>
                  </a:cubicBezTo>
                  <a:cubicBezTo>
                    <a:pt x="3175635" y="1125206"/>
                    <a:pt x="3067621" y="1078057"/>
                    <a:pt x="2966085" y="1020621"/>
                  </a:cubicBezTo>
                  <a:cubicBezTo>
                    <a:pt x="2918241" y="992789"/>
                    <a:pt x="2877102" y="954775"/>
                    <a:pt x="2845594" y="909274"/>
                  </a:cubicBezTo>
                  <a:cubicBezTo>
                    <a:pt x="2822448" y="875746"/>
                    <a:pt x="2806922" y="823549"/>
                    <a:pt x="2815114" y="785449"/>
                  </a:cubicBezTo>
                  <a:cubicBezTo>
                    <a:pt x="2825591" y="736205"/>
                    <a:pt x="2804732" y="717726"/>
                    <a:pt x="2774537" y="693152"/>
                  </a:cubicBezTo>
                  <a:cubicBezTo>
                    <a:pt x="2505932" y="474077"/>
                    <a:pt x="2195322" y="356633"/>
                    <a:pt x="1855184" y="309866"/>
                  </a:cubicBezTo>
                  <a:cubicBezTo>
                    <a:pt x="1847564" y="308818"/>
                    <a:pt x="1839944" y="308342"/>
                    <a:pt x="1826609" y="307008"/>
                  </a:cubicBezTo>
                  <a:cubicBezTo>
                    <a:pt x="1836706" y="364158"/>
                    <a:pt x="1875091" y="389876"/>
                    <a:pt x="1919287" y="407021"/>
                  </a:cubicBezTo>
                  <a:cubicBezTo>
                    <a:pt x="2006537" y="440930"/>
                    <a:pt x="2096167" y="468933"/>
                    <a:pt x="2182463" y="504938"/>
                  </a:cubicBezTo>
                  <a:cubicBezTo>
                    <a:pt x="2284190" y="547610"/>
                    <a:pt x="2383536" y="596092"/>
                    <a:pt x="2483930" y="642098"/>
                  </a:cubicBezTo>
                  <a:lnTo>
                    <a:pt x="2477357" y="657147"/>
                  </a:lnTo>
                  <a:lnTo>
                    <a:pt x="2239232" y="549515"/>
                  </a:lnTo>
                  <a:lnTo>
                    <a:pt x="2234755" y="558278"/>
                  </a:lnTo>
                  <a:lnTo>
                    <a:pt x="2352199" y="664672"/>
                  </a:lnTo>
                  <a:lnTo>
                    <a:pt x="2350389" y="666386"/>
                  </a:lnTo>
                  <a:cubicBezTo>
                    <a:pt x="2288572" y="623524"/>
                    <a:pt x="2228755" y="576947"/>
                    <a:pt x="2163985" y="539037"/>
                  </a:cubicBezTo>
                  <a:cubicBezTo>
                    <a:pt x="2119503" y="512939"/>
                    <a:pt x="2068735" y="497889"/>
                    <a:pt x="2019586" y="479601"/>
                  </a:cubicBezTo>
                  <a:cubicBezTo>
                    <a:pt x="1936528" y="448454"/>
                    <a:pt x="1851850" y="421499"/>
                    <a:pt x="1770412" y="386732"/>
                  </a:cubicBezTo>
                  <a:cubicBezTo>
                    <a:pt x="1743742" y="375398"/>
                    <a:pt x="1725930" y="344346"/>
                    <a:pt x="1702308" y="324344"/>
                  </a:cubicBezTo>
                  <a:cubicBezTo>
                    <a:pt x="1687258" y="311485"/>
                    <a:pt x="1669256" y="293387"/>
                    <a:pt x="1652111" y="292911"/>
                  </a:cubicBezTo>
                  <a:cubicBezTo>
                    <a:pt x="1244441" y="280910"/>
                    <a:pt x="855440" y="348347"/>
                    <a:pt x="503873" y="569803"/>
                  </a:cubicBezTo>
                  <a:cubicBezTo>
                    <a:pt x="487775" y="579899"/>
                    <a:pt x="472821" y="591710"/>
                    <a:pt x="457104" y="602474"/>
                  </a:cubicBezTo>
                  <a:cubicBezTo>
                    <a:pt x="451770" y="605998"/>
                    <a:pt x="445960" y="608760"/>
                    <a:pt x="438054" y="612951"/>
                  </a:cubicBezTo>
                  <a:cubicBezTo>
                    <a:pt x="513493" y="729823"/>
                    <a:pt x="489966" y="844123"/>
                    <a:pt x="450723" y="962328"/>
                  </a:cubicBezTo>
                  <a:lnTo>
                    <a:pt x="438721" y="934610"/>
                  </a:lnTo>
                  <a:cubicBezTo>
                    <a:pt x="419004" y="950803"/>
                    <a:pt x="400621" y="965948"/>
                    <a:pt x="382143" y="981188"/>
                  </a:cubicBezTo>
                  <a:lnTo>
                    <a:pt x="370141" y="975282"/>
                  </a:lnTo>
                  <a:cubicBezTo>
                    <a:pt x="406622" y="906797"/>
                    <a:pt x="460439" y="843647"/>
                    <a:pt x="448056" y="760208"/>
                  </a:cubicBezTo>
                  <a:cubicBezTo>
                    <a:pt x="436245" y="680388"/>
                    <a:pt x="397002" y="612475"/>
                    <a:pt x="348615" y="532941"/>
                  </a:cubicBezTo>
                  <a:cubicBezTo>
                    <a:pt x="348615" y="609141"/>
                    <a:pt x="353472" y="671054"/>
                    <a:pt x="347186" y="732204"/>
                  </a:cubicBezTo>
                  <a:cubicBezTo>
                    <a:pt x="341462" y="787335"/>
                    <a:pt x="328888" y="841542"/>
                    <a:pt x="309753" y="893558"/>
                  </a:cubicBezTo>
                  <a:cubicBezTo>
                    <a:pt x="281178" y="970805"/>
                    <a:pt x="286893" y="1024431"/>
                    <a:pt x="347853" y="1081867"/>
                  </a:cubicBezTo>
                  <a:cubicBezTo>
                    <a:pt x="409479" y="1140284"/>
                    <a:pt x="487728" y="1178127"/>
                    <a:pt x="571786" y="1190166"/>
                  </a:cubicBezTo>
                  <a:cubicBezTo>
                    <a:pt x="654748" y="1202644"/>
                    <a:pt x="739140" y="1205978"/>
                    <a:pt x="822103" y="1218741"/>
                  </a:cubicBezTo>
                  <a:cubicBezTo>
                    <a:pt x="879643" y="1228790"/>
                    <a:pt x="935898" y="1245173"/>
                    <a:pt x="989838" y="1267604"/>
                  </a:cubicBezTo>
                  <a:cubicBezTo>
                    <a:pt x="905542" y="1247507"/>
                    <a:pt x="823150" y="1215312"/>
                    <a:pt x="719328" y="1246268"/>
                  </a:cubicBezTo>
                  <a:cubicBezTo>
                    <a:pt x="814578" y="1266081"/>
                    <a:pt x="902017" y="1271224"/>
                    <a:pt x="976503" y="1334565"/>
                  </a:cubicBezTo>
                  <a:cubicBezTo>
                    <a:pt x="912590" y="1316087"/>
                    <a:pt x="858203" y="1291988"/>
                    <a:pt x="801910" y="1286178"/>
                  </a:cubicBezTo>
                  <a:cubicBezTo>
                    <a:pt x="736473" y="1279511"/>
                    <a:pt x="669417" y="1288274"/>
                    <a:pt x="603123" y="1291512"/>
                  </a:cubicBezTo>
                  <a:cubicBezTo>
                    <a:pt x="519112" y="1295703"/>
                    <a:pt x="435226" y="1300656"/>
                    <a:pt x="351473" y="1306371"/>
                  </a:cubicBezTo>
                  <a:cubicBezTo>
                    <a:pt x="339185" y="1307228"/>
                    <a:pt x="327374" y="1315325"/>
                    <a:pt x="315372" y="1320087"/>
                  </a:cubicBezTo>
                  <a:cubicBezTo>
                    <a:pt x="324897" y="1330660"/>
                    <a:pt x="332518" y="1348662"/>
                    <a:pt x="343947" y="1350662"/>
                  </a:cubicBezTo>
                  <a:cubicBezTo>
                    <a:pt x="441007" y="1371808"/>
                    <a:pt x="538638" y="1390286"/>
                    <a:pt x="641509" y="1410670"/>
                  </a:cubicBezTo>
                  <a:lnTo>
                    <a:pt x="635698" y="1316753"/>
                  </a:lnTo>
                  <a:cubicBezTo>
                    <a:pt x="649700" y="1421528"/>
                    <a:pt x="741045" y="1441531"/>
                    <a:pt x="812578" y="1482107"/>
                  </a:cubicBezTo>
                  <a:cubicBezTo>
                    <a:pt x="826865" y="1489594"/>
                    <a:pt x="839753" y="1499490"/>
                    <a:pt x="850678" y="1511349"/>
                  </a:cubicBezTo>
                  <a:lnTo>
                    <a:pt x="685133" y="1459628"/>
                  </a:lnTo>
                  <a:cubicBezTo>
                    <a:pt x="693896" y="1554878"/>
                    <a:pt x="701992" y="1644128"/>
                    <a:pt x="711041" y="1742616"/>
                  </a:cubicBezTo>
                  <a:cubicBezTo>
                    <a:pt x="701516" y="1723566"/>
                    <a:pt x="689039" y="1709469"/>
                    <a:pt x="686943" y="1694134"/>
                  </a:cubicBezTo>
                  <a:cubicBezTo>
                    <a:pt x="677418" y="1623744"/>
                    <a:pt x="672655" y="1552592"/>
                    <a:pt x="661702" y="1482488"/>
                  </a:cubicBezTo>
                  <a:cubicBezTo>
                    <a:pt x="659701" y="1470106"/>
                    <a:pt x="637699" y="1454675"/>
                    <a:pt x="622744" y="1451627"/>
                  </a:cubicBezTo>
                  <a:cubicBezTo>
                    <a:pt x="522065" y="1431053"/>
                    <a:pt x="420814" y="1413527"/>
                    <a:pt x="312991" y="1393525"/>
                  </a:cubicBezTo>
                  <a:cubicBezTo>
                    <a:pt x="319659" y="1460200"/>
                    <a:pt x="274891" y="1520969"/>
                    <a:pt x="300513" y="1594407"/>
                  </a:cubicBezTo>
                  <a:cubicBezTo>
                    <a:pt x="324517" y="1662987"/>
                    <a:pt x="357187" y="1718804"/>
                    <a:pt x="422910" y="1754237"/>
                  </a:cubicBezTo>
                  <a:lnTo>
                    <a:pt x="388906" y="1749284"/>
                  </a:lnTo>
                  <a:lnTo>
                    <a:pt x="568738" y="2162574"/>
                  </a:lnTo>
                  <a:cubicBezTo>
                    <a:pt x="570738" y="2155525"/>
                    <a:pt x="574739" y="2141333"/>
                    <a:pt x="578263" y="2127141"/>
                  </a:cubicBezTo>
                  <a:lnTo>
                    <a:pt x="586645" y="2126569"/>
                  </a:lnTo>
                  <a:cubicBezTo>
                    <a:pt x="590454" y="2167717"/>
                    <a:pt x="596170" y="2208675"/>
                    <a:pt x="597408" y="2249823"/>
                  </a:cubicBezTo>
                  <a:cubicBezTo>
                    <a:pt x="598456" y="2285160"/>
                    <a:pt x="611314" y="2305258"/>
                    <a:pt x="648271" y="2301638"/>
                  </a:cubicBezTo>
                  <a:cubicBezTo>
                    <a:pt x="739426" y="2292780"/>
                    <a:pt x="806672" y="2321736"/>
                    <a:pt x="852107" y="2407461"/>
                  </a:cubicBezTo>
                  <a:cubicBezTo>
                    <a:pt x="866489" y="2434608"/>
                    <a:pt x="909257" y="2451752"/>
                    <a:pt x="941832" y="2462897"/>
                  </a:cubicBezTo>
                  <a:cubicBezTo>
                    <a:pt x="983075" y="2476803"/>
                    <a:pt x="1021175" y="2442704"/>
                    <a:pt x="1014793" y="2396222"/>
                  </a:cubicBezTo>
                  <a:cubicBezTo>
                    <a:pt x="1005268" y="2322879"/>
                    <a:pt x="986218" y="2250775"/>
                    <a:pt x="972883" y="2177813"/>
                  </a:cubicBezTo>
                  <a:cubicBezTo>
                    <a:pt x="970331" y="2155487"/>
                    <a:pt x="970588" y="2132922"/>
                    <a:pt x="973646" y="2110662"/>
                  </a:cubicBezTo>
                  <a:cubicBezTo>
                    <a:pt x="973646" y="2108567"/>
                    <a:pt x="993743" y="2105709"/>
                    <a:pt x="993934" y="2106281"/>
                  </a:cubicBezTo>
                  <a:cubicBezTo>
                    <a:pt x="1001430" y="2129341"/>
                    <a:pt x="1007440" y="2152849"/>
                    <a:pt x="1011936" y="2176670"/>
                  </a:cubicBezTo>
                  <a:cubicBezTo>
                    <a:pt x="1020032" y="2228106"/>
                    <a:pt x="1024604" y="2280112"/>
                    <a:pt x="1034796" y="2330975"/>
                  </a:cubicBezTo>
                  <a:cubicBezTo>
                    <a:pt x="1036891" y="2341072"/>
                    <a:pt x="1057656" y="2351835"/>
                    <a:pt x="1070800" y="2353359"/>
                  </a:cubicBezTo>
                  <a:cubicBezTo>
                    <a:pt x="1077087" y="2354026"/>
                    <a:pt x="1092137" y="2334309"/>
                    <a:pt x="1092231" y="2323070"/>
                  </a:cubicBezTo>
                  <a:cubicBezTo>
                    <a:pt x="1092231" y="2295733"/>
                    <a:pt x="1103185" y="2276397"/>
                    <a:pt x="1116615" y="2253061"/>
                  </a:cubicBezTo>
                  <a:cubicBezTo>
                    <a:pt x="1130998" y="2228201"/>
                    <a:pt x="1128617" y="2193149"/>
                    <a:pt x="1131380" y="2162383"/>
                  </a:cubicBezTo>
                  <a:cubicBezTo>
                    <a:pt x="1131189" y="2152725"/>
                    <a:pt x="1127350" y="2143495"/>
                    <a:pt x="1120616" y="2136570"/>
                  </a:cubicBezTo>
                  <a:cubicBezTo>
                    <a:pt x="1094232" y="2108662"/>
                    <a:pt x="1047274" y="2119901"/>
                    <a:pt x="1024604" y="2073800"/>
                  </a:cubicBezTo>
                  <a:cubicBezTo>
                    <a:pt x="1002887" y="2029604"/>
                    <a:pt x="954596" y="2056369"/>
                    <a:pt x="915447" y="2061799"/>
                  </a:cubicBezTo>
                  <a:cubicBezTo>
                    <a:pt x="939831" y="2017793"/>
                    <a:pt x="982122" y="2026461"/>
                    <a:pt x="1031176" y="2031700"/>
                  </a:cubicBezTo>
                  <a:cubicBezTo>
                    <a:pt x="1006412" y="1922162"/>
                    <a:pt x="986028" y="1815006"/>
                    <a:pt x="1038320" y="1709564"/>
                  </a:cubicBezTo>
                  <a:lnTo>
                    <a:pt x="1027176" y="1703944"/>
                  </a:lnTo>
                  <a:lnTo>
                    <a:pt x="965168" y="1739663"/>
                  </a:lnTo>
                  <a:lnTo>
                    <a:pt x="955548" y="1731472"/>
                  </a:lnTo>
                  <a:cubicBezTo>
                    <a:pt x="968121" y="1715946"/>
                    <a:pt x="978980" y="1688990"/>
                    <a:pt x="993648" y="1686800"/>
                  </a:cubicBezTo>
                  <a:cubicBezTo>
                    <a:pt x="1069848" y="1674989"/>
                    <a:pt x="1105757" y="1623554"/>
                    <a:pt x="1134428" y="1560022"/>
                  </a:cubicBezTo>
                  <a:cubicBezTo>
                    <a:pt x="1197673" y="1419814"/>
                    <a:pt x="1201674" y="1280749"/>
                    <a:pt x="1128808" y="1143303"/>
                  </a:cubicBezTo>
                  <a:cubicBezTo>
                    <a:pt x="1099023" y="1085562"/>
                    <a:pt x="1043044" y="1045891"/>
                    <a:pt x="978694" y="1036909"/>
                  </a:cubicBezTo>
                  <a:cubicBezTo>
                    <a:pt x="914971" y="1026908"/>
                    <a:pt x="850106" y="1024622"/>
                    <a:pt x="785717" y="1018811"/>
                  </a:cubicBezTo>
                  <a:cubicBezTo>
                    <a:pt x="712756" y="1012144"/>
                    <a:pt x="642842" y="998714"/>
                    <a:pt x="597122" y="930991"/>
                  </a:cubicBezTo>
                  <a:cubicBezTo>
                    <a:pt x="678847" y="1009096"/>
                    <a:pt x="782669" y="993951"/>
                    <a:pt x="880491" y="997666"/>
                  </a:cubicBezTo>
                  <a:cubicBezTo>
                    <a:pt x="1054608" y="1003952"/>
                    <a:pt x="1188530" y="1106060"/>
                    <a:pt x="1208437" y="1289893"/>
                  </a:cubicBezTo>
                  <a:cubicBezTo>
                    <a:pt x="1212723" y="1305762"/>
                    <a:pt x="1224496" y="1318525"/>
                    <a:pt x="1239964" y="1324088"/>
                  </a:cubicBezTo>
                  <a:cubicBezTo>
                    <a:pt x="1428788" y="1363083"/>
                    <a:pt x="1604943" y="1448417"/>
                    <a:pt x="1752600" y="1572404"/>
                  </a:cubicBezTo>
                  <a:cubicBezTo>
                    <a:pt x="1833277" y="1640318"/>
                    <a:pt x="1885950" y="1727948"/>
                    <a:pt x="1898714" y="1849963"/>
                  </a:cubicBezTo>
                  <a:lnTo>
                    <a:pt x="1833848" y="1722614"/>
                  </a:lnTo>
                  <a:lnTo>
                    <a:pt x="1815465" y="1723661"/>
                  </a:lnTo>
                  <a:cubicBezTo>
                    <a:pt x="1764982" y="1891301"/>
                    <a:pt x="1680496" y="2052464"/>
                    <a:pt x="1729740" y="2249537"/>
                  </a:cubicBezTo>
                  <a:lnTo>
                    <a:pt x="1798130" y="2048178"/>
                  </a:lnTo>
                  <a:lnTo>
                    <a:pt x="1801272" y="2049893"/>
                  </a:lnTo>
                  <a:cubicBezTo>
                    <a:pt x="1786318" y="2110853"/>
                    <a:pt x="1772697" y="2172194"/>
                    <a:pt x="1756124" y="2232677"/>
                  </a:cubicBezTo>
                  <a:cubicBezTo>
                    <a:pt x="1727549" y="2337452"/>
                    <a:pt x="1750123" y="2436989"/>
                    <a:pt x="1780032" y="2536716"/>
                  </a:cubicBezTo>
                  <a:cubicBezTo>
                    <a:pt x="1796034" y="2590151"/>
                    <a:pt x="1834325" y="2619107"/>
                    <a:pt x="1887569" y="2640824"/>
                  </a:cubicBezTo>
                  <a:lnTo>
                    <a:pt x="1887569" y="2574149"/>
                  </a:lnTo>
                  <a:lnTo>
                    <a:pt x="1895666" y="2571482"/>
                  </a:lnTo>
                  <a:cubicBezTo>
                    <a:pt x="1907286" y="2590532"/>
                    <a:pt x="1919287" y="2609582"/>
                    <a:pt x="1930337" y="2629489"/>
                  </a:cubicBezTo>
                  <a:cubicBezTo>
                    <a:pt x="1945957" y="2657492"/>
                    <a:pt x="2063687" y="2688163"/>
                    <a:pt x="2085118" y="2665779"/>
                  </a:cubicBezTo>
                  <a:cubicBezTo>
                    <a:pt x="2094643" y="2656254"/>
                    <a:pt x="2094071" y="2631203"/>
                    <a:pt x="2090166" y="2615297"/>
                  </a:cubicBezTo>
                  <a:cubicBezTo>
                    <a:pt x="2061591" y="2498330"/>
                    <a:pt x="2029778" y="2382029"/>
                    <a:pt x="2000821" y="2265062"/>
                  </a:cubicBezTo>
                  <a:cubicBezTo>
                    <a:pt x="1995030" y="2236583"/>
                    <a:pt x="1993421" y="2207417"/>
                    <a:pt x="1996059" y="2178480"/>
                  </a:cubicBezTo>
                  <a:lnTo>
                    <a:pt x="2017395" y="2229820"/>
                  </a:lnTo>
                  <a:lnTo>
                    <a:pt x="2026920" y="2228677"/>
                  </a:lnTo>
                  <a:cubicBezTo>
                    <a:pt x="2023967" y="2176480"/>
                    <a:pt x="2023777" y="2123902"/>
                    <a:pt x="2017395" y="2072276"/>
                  </a:cubicBezTo>
                  <a:cubicBezTo>
                    <a:pt x="2010346" y="2016555"/>
                    <a:pt x="2031111" y="1970073"/>
                    <a:pt x="2065020" y="1932449"/>
                  </a:cubicBezTo>
                  <a:cubicBezTo>
                    <a:pt x="2117979" y="1873680"/>
                    <a:pt x="2177510" y="1820816"/>
                    <a:pt x="2235041" y="1766333"/>
                  </a:cubicBezTo>
                  <a:cubicBezTo>
                    <a:pt x="2245023" y="1759190"/>
                    <a:pt x="2255958" y="1753484"/>
                    <a:pt x="2267521" y="1749379"/>
                  </a:cubicBezTo>
                  <a:lnTo>
                    <a:pt x="2278761" y="1761666"/>
                  </a:lnTo>
                  <a:cubicBezTo>
                    <a:pt x="2221611" y="1815197"/>
                    <a:pt x="2164461" y="1869775"/>
                    <a:pt x="2105787" y="1921781"/>
                  </a:cubicBezTo>
                  <a:cubicBezTo>
                    <a:pt x="2071164" y="1950528"/>
                    <a:pt x="2051132" y="1993181"/>
                    <a:pt x="2051114" y="2038177"/>
                  </a:cubicBezTo>
                  <a:cubicBezTo>
                    <a:pt x="2046017" y="2216304"/>
                    <a:pt x="2071792" y="2393964"/>
                    <a:pt x="2127314" y="2563290"/>
                  </a:cubicBezTo>
                  <a:cubicBezTo>
                    <a:pt x="2140696" y="2598790"/>
                    <a:pt x="2157412" y="2632947"/>
                    <a:pt x="2177225" y="2665303"/>
                  </a:cubicBezTo>
                  <a:cubicBezTo>
                    <a:pt x="2182273" y="2674257"/>
                    <a:pt x="2196941" y="2678448"/>
                    <a:pt x="2207895" y="2683305"/>
                  </a:cubicBezTo>
                  <a:cubicBezTo>
                    <a:pt x="2245423" y="2700069"/>
                    <a:pt x="2284666" y="2713690"/>
                    <a:pt x="2320576" y="2733311"/>
                  </a:cubicBezTo>
                  <a:cubicBezTo>
                    <a:pt x="2342483" y="2745313"/>
                    <a:pt x="2359628" y="2766077"/>
                    <a:pt x="2378869" y="2782841"/>
                  </a:cubicBezTo>
                  <a:lnTo>
                    <a:pt x="2370677" y="2793319"/>
                  </a:lnTo>
                  <a:cubicBezTo>
                    <a:pt x="2351627" y="2781699"/>
                    <a:pt x="2332577" y="2769221"/>
                    <a:pt x="2312384" y="2758553"/>
                  </a:cubicBezTo>
                  <a:cubicBezTo>
                    <a:pt x="2203514" y="2700450"/>
                    <a:pt x="2086928" y="2689116"/>
                    <a:pt x="1965865" y="2698736"/>
                  </a:cubicBezTo>
                  <a:cubicBezTo>
                    <a:pt x="1847374" y="2708261"/>
                    <a:pt x="1728597" y="2714738"/>
                    <a:pt x="1609916" y="2721691"/>
                  </a:cubicBezTo>
                  <a:cubicBezTo>
                    <a:pt x="1545146" y="2725501"/>
                    <a:pt x="1480280" y="2729311"/>
                    <a:pt x="1415510" y="2729406"/>
                  </a:cubicBezTo>
                  <a:cubicBezTo>
                    <a:pt x="1389698" y="2729406"/>
                    <a:pt x="1364075" y="2717500"/>
                    <a:pt x="1337977" y="2714642"/>
                  </a:cubicBezTo>
                  <a:cubicBezTo>
                    <a:pt x="1313374" y="2713042"/>
                    <a:pt x="1288694" y="2712814"/>
                    <a:pt x="1264063" y="2713976"/>
                  </a:cubicBezTo>
                  <a:lnTo>
                    <a:pt x="1261967" y="2727025"/>
                  </a:lnTo>
                  <a:lnTo>
                    <a:pt x="1292447" y="2746742"/>
                  </a:lnTo>
                  <a:cubicBezTo>
                    <a:pt x="1287018" y="2750361"/>
                    <a:pt x="1283494" y="2754838"/>
                    <a:pt x="1280350" y="2754552"/>
                  </a:cubicBezTo>
                  <a:cubicBezTo>
                    <a:pt x="1190434" y="2746932"/>
                    <a:pt x="1167575" y="2762458"/>
                    <a:pt x="1173765" y="2851326"/>
                  </a:cubicBezTo>
                  <a:cubicBezTo>
                    <a:pt x="1179195" y="2928479"/>
                    <a:pt x="1204817" y="3003726"/>
                    <a:pt x="1212532" y="3081069"/>
                  </a:cubicBezTo>
                  <a:cubicBezTo>
                    <a:pt x="1228058" y="3235660"/>
                    <a:pt x="1235869" y="3390917"/>
                    <a:pt x="1249965" y="3545698"/>
                  </a:cubicBezTo>
                  <a:cubicBezTo>
                    <a:pt x="1259490" y="3651236"/>
                    <a:pt x="1268254" y="3757725"/>
                    <a:pt x="1290161" y="3861072"/>
                  </a:cubicBezTo>
                  <a:cubicBezTo>
                    <a:pt x="1299686" y="3904791"/>
                    <a:pt x="1336167" y="3946797"/>
                    <a:pt x="1370076" y="3980039"/>
                  </a:cubicBezTo>
                  <a:cubicBezTo>
                    <a:pt x="1414082" y="4022806"/>
                    <a:pt x="1468946" y="4054143"/>
                    <a:pt x="1516665" y="4093386"/>
                  </a:cubicBezTo>
                  <a:cubicBezTo>
                    <a:pt x="1566100" y="4133963"/>
                    <a:pt x="1596009" y="4184064"/>
                    <a:pt x="1598866" y="4252549"/>
                  </a:cubicBezTo>
                  <a:cubicBezTo>
                    <a:pt x="1600009" y="4280076"/>
                    <a:pt x="1623822" y="4313319"/>
                    <a:pt x="1646491" y="4331988"/>
                  </a:cubicBezTo>
                  <a:cubicBezTo>
                    <a:pt x="1695641" y="4371802"/>
                    <a:pt x="1752219" y="4402187"/>
                    <a:pt x="1803464" y="4439429"/>
                  </a:cubicBezTo>
                  <a:cubicBezTo>
                    <a:pt x="1840230" y="4466195"/>
                    <a:pt x="1873281" y="4497818"/>
                    <a:pt x="1913001" y="4531631"/>
                  </a:cubicBezTo>
                  <a:cubicBezTo>
                    <a:pt x="1918907" y="4519058"/>
                    <a:pt x="1928622" y="4506581"/>
                    <a:pt x="1930813" y="4492865"/>
                  </a:cubicBezTo>
                  <a:cubicBezTo>
                    <a:pt x="1948815" y="4380565"/>
                    <a:pt x="1930813" y="4270932"/>
                    <a:pt x="1896046" y="4164919"/>
                  </a:cubicBezTo>
                  <a:cubicBezTo>
                    <a:pt x="1887569" y="4139487"/>
                    <a:pt x="1856708" y="4121104"/>
                    <a:pt x="1835181" y="4100625"/>
                  </a:cubicBezTo>
                  <a:cubicBezTo>
                    <a:pt x="1820513" y="4086719"/>
                    <a:pt x="1804035" y="4074622"/>
                    <a:pt x="1786223" y="4059858"/>
                  </a:cubicBezTo>
                  <a:cubicBezTo>
                    <a:pt x="1841182" y="4056906"/>
                    <a:pt x="1931003" y="4111484"/>
                    <a:pt x="1940242" y="4158728"/>
                  </a:cubicBezTo>
                  <a:cubicBezTo>
                    <a:pt x="1961388" y="4267217"/>
                    <a:pt x="1991963" y="4375803"/>
                    <a:pt x="1962817" y="4487912"/>
                  </a:cubicBezTo>
                  <a:cubicBezTo>
                    <a:pt x="1959197" y="4501628"/>
                    <a:pt x="1957292" y="4517249"/>
                    <a:pt x="1949291" y="4528012"/>
                  </a:cubicBezTo>
                  <a:cubicBezTo>
                    <a:pt x="1929670" y="4554587"/>
                    <a:pt x="1911191" y="4574304"/>
                    <a:pt x="1874044" y="4541823"/>
                  </a:cubicBezTo>
                  <a:cubicBezTo>
                    <a:pt x="1788319" y="4466576"/>
                    <a:pt x="1697736" y="4397043"/>
                    <a:pt x="1610678" y="4323510"/>
                  </a:cubicBezTo>
                  <a:cubicBezTo>
                    <a:pt x="1596200" y="4311318"/>
                    <a:pt x="1580864" y="4290744"/>
                    <a:pt x="1580102" y="4273313"/>
                  </a:cubicBezTo>
                  <a:cubicBezTo>
                    <a:pt x="1575721" y="4179683"/>
                    <a:pt x="1516951" y="4118627"/>
                    <a:pt x="1447705" y="4075479"/>
                  </a:cubicBezTo>
                  <a:cubicBezTo>
                    <a:pt x="1305306" y="3986896"/>
                    <a:pt x="1251775" y="3864786"/>
                    <a:pt x="1242727" y="3699147"/>
                  </a:cubicBezTo>
                  <a:cubicBezTo>
                    <a:pt x="1229296" y="3452640"/>
                    <a:pt x="1192054" y="3207371"/>
                    <a:pt x="1163860" y="2961721"/>
                  </a:cubicBezTo>
                  <a:cubicBezTo>
                    <a:pt x="1159764" y="2926002"/>
                    <a:pt x="1145667" y="2891045"/>
                    <a:pt x="1143762" y="2855327"/>
                  </a:cubicBezTo>
                  <a:cubicBezTo>
                    <a:pt x="1137380" y="2739026"/>
                    <a:pt x="1253680" y="2656350"/>
                    <a:pt x="1363599" y="2695592"/>
                  </a:cubicBezTo>
                  <a:cubicBezTo>
                    <a:pt x="1387030" y="2703975"/>
                    <a:pt x="1412748" y="2712737"/>
                    <a:pt x="1436751" y="2711118"/>
                  </a:cubicBezTo>
                  <a:cubicBezTo>
                    <a:pt x="1571816" y="2702355"/>
                    <a:pt x="1706785" y="2690354"/>
                    <a:pt x="1843373" y="2671113"/>
                  </a:cubicBezTo>
                  <a:cubicBezTo>
                    <a:pt x="1797653" y="2642538"/>
                    <a:pt x="1776032" y="2596723"/>
                    <a:pt x="1716310" y="2579292"/>
                  </a:cubicBezTo>
                  <a:cubicBezTo>
                    <a:pt x="1646206" y="2558909"/>
                    <a:pt x="1582960" y="2500425"/>
                    <a:pt x="1527239" y="2447847"/>
                  </a:cubicBezTo>
                  <a:cubicBezTo>
                    <a:pt x="1444180" y="2369933"/>
                    <a:pt x="1369314" y="2283255"/>
                    <a:pt x="1292352" y="2198959"/>
                  </a:cubicBezTo>
                  <a:cubicBezTo>
                    <a:pt x="1270159" y="2174070"/>
                    <a:pt x="1250623" y="2146934"/>
                    <a:pt x="1234059" y="2117996"/>
                  </a:cubicBezTo>
                  <a:cubicBezTo>
                    <a:pt x="1188434" y="2039891"/>
                    <a:pt x="1189196" y="2039415"/>
                    <a:pt x="1112615" y="2015222"/>
                  </a:cubicBezTo>
                  <a:lnTo>
                    <a:pt x="1213771" y="2015222"/>
                  </a:lnTo>
                  <a:cubicBezTo>
                    <a:pt x="1331785" y="2250966"/>
                    <a:pt x="1519237" y="2421939"/>
                    <a:pt x="1731645" y="2569005"/>
                  </a:cubicBezTo>
                  <a:lnTo>
                    <a:pt x="1748028" y="2559480"/>
                  </a:lnTo>
                  <a:cubicBezTo>
                    <a:pt x="1746733" y="2544983"/>
                    <a:pt x="1744599" y="2530581"/>
                    <a:pt x="1741646" y="2516332"/>
                  </a:cubicBezTo>
                  <a:cubicBezTo>
                    <a:pt x="1701708" y="2369094"/>
                    <a:pt x="1680553" y="2217399"/>
                    <a:pt x="1678686" y="2064847"/>
                  </a:cubicBezTo>
                  <a:cubicBezTo>
                    <a:pt x="1676552" y="2036986"/>
                    <a:pt x="1662703" y="2011335"/>
                    <a:pt x="1640586" y="1994267"/>
                  </a:cubicBezTo>
                  <a:cubicBezTo>
                    <a:pt x="1558499" y="1938069"/>
                    <a:pt x="1473555" y="1886187"/>
                    <a:pt x="1386078" y="1838819"/>
                  </a:cubicBezTo>
                  <a:cubicBezTo>
                    <a:pt x="1343216" y="1816054"/>
                    <a:pt x="1297210" y="1804529"/>
                    <a:pt x="1265873" y="1760809"/>
                  </a:cubicBezTo>
                  <a:cubicBezTo>
                    <a:pt x="1252442" y="1741759"/>
                    <a:pt x="1218248" y="1731186"/>
                    <a:pt x="1193197" y="1729281"/>
                  </a:cubicBezTo>
                  <a:cubicBezTo>
                    <a:pt x="1155097" y="1726328"/>
                    <a:pt x="1134046" y="1741854"/>
                    <a:pt x="1130808" y="1790622"/>
                  </a:cubicBezTo>
                  <a:cubicBezTo>
                    <a:pt x="1125283" y="1875585"/>
                    <a:pt x="1105567" y="1959596"/>
                    <a:pt x="1090708" y="2043892"/>
                  </a:cubicBezTo>
                  <a:cubicBezTo>
                    <a:pt x="1086136" y="2069609"/>
                    <a:pt x="1079278" y="2088755"/>
                    <a:pt x="1115378" y="2102471"/>
                  </a:cubicBezTo>
                  <a:cubicBezTo>
                    <a:pt x="1157668" y="2118568"/>
                    <a:pt x="1167860" y="2160573"/>
                    <a:pt x="1155097" y="2205817"/>
                  </a:cubicBezTo>
                  <a:cubicBezTo>
                    <a:pt x="1142333" y="2251061"/>
                    <a:pt x="1132713" y="2296876"/>
                    <a:pt x="1120521" y="2342215"/>
                  </a:cubicBezTo>
                  <a:cubicBezTo>
                    <a:pt x="1117759" y="2352502"/>
                    <a:pt x="1112520" y="2366504"/>
                    <a:pt x="1104424" y="2370218"/>
                  </a:cubicBezTo>
                  <a:cubicBezTo>
                    <a:pt x="1065752" y="2387935"/>
                    <a:pt x="1048988" y="2424320"/>
                    <a:pt x="1025556" y="2455467"/>
                  </a:cubicBezTo>
                  <a:cubicBezTo>
                    <a:pt x="1002125" y="2486614"/>
                    <a:pt x="972407" y="2495186"/>
                    <a:pt x="933354" y="2487662"/>
                  </a:cubicBezTo>
                  <a:cubicBezTo>
                    <a:pt x="848582" y="2471374"/>
                    <a:pt x="763047" y="2459087"/>
                    <a:pt x="664464" y="2442894"/>
                  </a:cubicBezTo>
                  <a:cubicBezTo>
                    <a:pt x="648843" y="2494520"/>
                    <a:pt x="629603" y="2553765"/>
                    <a:pt x="613315" y="2614344"/>
                  </a:cubicBezTo>
                  <a:cubicBezTo>
                    <a:pt x="602265" y="2655111"/>
                    <a:pt x="591883" y="2692830"/>
                    <a:pt x="545973" y="2710261"/>
                  </a:cubicBezTo>
                  <a:cubicBezTo>
                    <a:pt x="534829" y="2714547"/>
                    <a:pt x="521017" y="2743122"/>
                    <a:pt x="525399" y="2751314"/>
                  </a:cubicBezTo>
                  <a:cubicBezTo>
                    <a:pt x="539972" y="2778174"/>
                    <a:pt x="529590" y="2830752"/>
                    <a:pt x="581882" y="2823704"/>
                  </a:cubicBezTo>
                  <a:cubicBezTo>
                    <a:pt x="625602" y="2817893"/>
                    <a:pt x="643795" y="2834562"/>
                    <a:pt x="648557" y="2875234"/>
                  </a:cubicBezTo>
                  <a:cubicBezTo>
                    <a:pt x="649538" y="2886140"/>
                    <a:pt x="654215" y="2896389"/>
                    <a:pt x="661797" y="2904285"/>
                  </a:cubicBezTo>
                  <a:cubicBezTo>
                    <a:pt x="704659" y="2940671"/>
                    <a:pt x="709422" y="2987629"/>
                    <a:pt x="702659" y="3038588"/>
                  </a:cubicBezTo>
                  <a:cubicBezTo>
                    <a:pt x="690277" y="3132028"/>
                    <a:pt x="669607" y="3222516"/>
                    <a:pt x="608362" y="3298239"/>
                  </a:cubicBezTo>
                  <a:cubicBezTo>
                    <a:pt x="583882" y="3328624"/>
                    <a:pt x="556545" y="3331767"/>
                    <a:pt x="534067" y="3299858"/>
                  </a:cubicBezTo>
                  <a:cubicBezTo>
                    <a:pt x="486442" y="3231373"/>
                    <a:pt x="441484" y="3160508"/>
                    <a:pt x="394525" y="3091261"/>
                  </a:cubicBezTo>
                  <a:cubicBezTo>
                    <a:pt x="381600" y="3072583"/>
                    <a:pt x="367236" y="3054942"/>
                    <a:pt x="351568" y="3038492"/>
                  </a:cubicBezTo>
                  <a:cubicBezTo>
                    <a:pt x="327565" y="3012489"/>
                    <a:pt x="311944" y="2992106"/>
                    <a:pt x="339852" y="2952767"/>
                  </a:cubicBezTo>
                  <a:cubicBezTo>
                    <a:pt x="375285" y="2903237"/>
                    <a:pt x="363283" y="2844278"/>
                    <a:pt x="342328" y="2789604"/>
                  </a:cubicBezTo>
                  <a:cubicBezTo>
                    <a:pt x="335451" y="2775307"/>
                    <a:pt x="327726" y="2761439"/>
                    <a:pt x="319183" y="2748075"/>
                  </a:cubicBezTo>
                  <a:cubicBezTo>
                    <a:pt x="272796" y="2660826"/>
                    <a:pt x="277654" y="2577483"/>
                    <a:pt x="338233" y="2498520"/>
                  </a:cubicBezTo>
                  <a:cubicBezTo>
                    <a:pt x="401955" y="2415558"/>
                    <a:pt x="466820" y="2333357"/>
                    <a:pt x="528733" y="2248870"/>
                  </a:cubicBezTo>
                  <a:cubicBezTo>
                    <a:pt x="540124" y="2231706"/>
                    <a:pt x="543592" y="2210475"/>
                    <a:pt x="538258" y="2190577"/>
                  </a:cubicBezTo>
                  <a:cubicBezTo>
                    <a:pt x="495871" y="2079611"/>
                    <a:pt x="451770" y="1969216"/>
                    <a:pt x="404241" y="1860345"/>
                  </a:cubicBezTo>
                  <a:cubicBezTo>
                    <a:pt x="365379" y="1771096"/>
                    <a:pt x="316325" y="1686038"/>
                    <a:pt x="280416" y="1595550"/>
                  </a:cubicBezTo>
                  <a:cubicBezTo>
                    <a:pt x="255174" y="1531447"/>
                    <a:pt x="245078" y="1461438"/>
                    <a:pt x="227266" y="1394287"/>
                  </a:cubicBezTo>
                  <a:cubicBezTo>
                    <a:pt x="221361" y="1371808"/>
                    <a:pt x="212598" y="1350091"/>
                    <a:pt x="201168" y="1316468"/>
                  </a:cubicBezTo>
                  <a:cubicBezTo>
                    <a:pt x="152971" y="1485536"/>
                    <a:pt x="192690" y="1637746"/>
                    <a:pt x="219170" y="1793670"/>
                  </a:cubicBezTo>
                  <a:cubicBezTo>
                    <a:pt x="216046" y="1789784"/>
                    <a:pt x="213302" y="1785603"/>
                    <a:pt x="210979" y="1781192"/>
                  </a:cubicBezTo>
                  <a:cubicBezTo>
                    <a:pt x="208893" y="1775173"/>
                    <a:pt x="207140" y="1769029"/>
                    <a:pt x="205740" y="1762809"/>
                  </a:cubicBezTo>
                  <a:cubicBezTo>
                    <a:pt x="171736" y="1638222"/>
                    <a:pt x="145637" y="1512873"/>
                    <a:pt x="171259" y="1382762"/>
                  </a:cubicBezTo>
                  <a:cubicBezTo>
                    <a:pt x="182022" y="1328469"/>
                    <a:pt x="181737" y="1281416"/>
                    <a:pt x="119443" y="1251221"/>
                  </a:cubicBezTo>
                  <a:cubicBezTo>
                    <a:pt x="98965" y="1241220"/>
                    <a:pt x="81343" y="1201310"/>
                    <a:pt x="82201" y="1175974"/>
                  </a:cubicBezTo>
                  <a:cubicBezTo>
                    <a:pt x="86011" y="1090249"/>
                    <a:pt x="98869" y="1005762"/>
                    <a:pt x="108109" y="920704"/>
                  </a:cubicBezTo>
                  <a:cubicBezTo>
                    <a:pt x="109728" y="905273"/>
                    <a:pt x="114395" y="888795"/>
                    <a:pt x="110871" y="874508"/>
                  </a:cubicBezTo>
                  <a:cubicBezTo>
                    <a:pt x="91821" y="796212"/>
                    <a:pt x="71437" y="717917"/>
                    <a:pt x="48482" y="640574"/>
                  </a:cubicBezTo>
                  <a:cubicBezTo>
                    <a:pt x="37433" y="603426"/>
                    <a:pt x="19907" y="568374"/>
                    <a:pt x="857" y="521702"/>
                  </a:cubicBezTo>
                  <a:cubicBezTo>
                    <a:pt x="33147" y="537704"/>
                    <a:pt x="62770" y="547610"/>
                    <a:pt x="86582" y="565326"/>
                  </a:cubicBezTo>
                  <a:cubicBezTo>
                    <a:pt x="123253" y="592472"/>
                    <a:pt x="154114" y="627620"/>
                    <a:pt x="191357" y="654290"/>
                  </a:cubicBezTo>
                  <a:cubicBezTo>
                    <a:pt x="220694" y="675435"/>
                    <a:pt x="255460" y="689056"/>
                    <a:pt x="284798" y="704486"/>
                  </a:cubicBezTo>
                  <a:lnTo>
                    <a:pt x="234791" y="722298"/>
                  </a:lnTo>
                  <a:lnTo>
                    <a:pt x="236410" y="729442"/>
                  </a:lnTo>
                  <a:lnTo>
                    <a:pt x="288607" y="729442"/>
                  </a:lnTo>
                  <a:lnTo>
                    <a:pt x="257270" y="750206"/>
                  </a:lnTo>
                  <a:lnTo>
                    <a:pt x="298132" y="793545"/>
                  </a:lnTo>
                  <a:cubicBezTo>
                    <a:pt x="304485" y="744329"/>
                    <a:pt x="311087" y="695028"/>
                    <a:pt x="317944" y="645622"/>
                  </a:cubicBezTo>
                  <a:lnTo>
                    <a:pt x="304895" y="639526"/>
                  </a:lnTo>
                  <a:lnTo>
                    <a:pt x="259747" y="677626"/>
                  </a:lnTo>
                  <a:cubicBezTo>
                    <a:pt x="262318" y="666291"/>
                    <a:pt x="261747" y="659052"/>
                    <a:pt x="264699" y="657242"/>
                  </a:cubicBezTo>
                  <a:cubicBezTo>
                    <a:pt x="309848" y="629620"/>
                    <a:pt x="306038" y="591806"/>
                    <a:pt x="294608" y="546943"/>
                  </a:cubicBezTo>
                  <a:cubicBezTo>
                    <a:pt x="285845" y="512843"/>
                    <a:pt x="289369" y="475601"/>
                    <a:pt x="287464" y="439787"/>
                  </a:cubicBezTo>
                  <a:lnTo>
                    <a:pt x="300990" y="432548"/>
                  </a:lnTo>
                  <a:lnTo>
                    <a:pt x="386715" y="530179"/>
                  </a:lnTo>
                  <a:cubicBezTo>
                    <a:pt x="417195" y="510367"/>
                    <a:pt x="439483" y="487126"/>
                    <a:pt x="465773" y="481125"/>
                  </a:cubicBezTo>
                  <a:cubicBezTo>
                    <a:pt x="495109" y="474458"/>
                    <a:pt x="528066" y="484554"/>
                    <a:pt x="559403" y="485221"/>
                  </a:cubicBezTo>
                  <a:cubicBezTo>
                    <a:pt x="579034" y="484726"/>
                    <a:pt x="598627" y="483135"/>
                    <a:pt x="618077" y="480458"/>
                  </a:cubicBezTo>
                  <a:lnTo>
                    <a:pt x="619220" y="464266"/>
                  </a:lnTo>
                  <a:lnTo>
                    <a:pt x="557212" y="438263"/>
                  </a:lnTo>
                  <a:cubicBezTo>
                    <a:pt x="556260" y="439596"/>
                    <a:pt x="557974" y="435500"/>
                    <a:pt x="558927" y="435691"/>
                  </a:cubicBezTo>
                  <a:cubicBezTo>
                    <a:pt x="636270" y="450359"/>
                    <a:pt x="684943" y="383399"/>
                    <a:pt x="751332" y="369016"/>
                  </a:cubicBezTo>
                  <a:cubicBezTo>
                    <a:pt x="777906" y="363206"/>
                    <a:pt x="806863" y="369016"/>
                    <a:pt x="834580" y="368159"/>
                  </a:cubicBezTo>
                  <a:cubicBezTo>
                    <a:pt x="859726" y="367492"/>
                    <a:pt x="884682" y="365206"/>
                    <a:pt x="909733" y="363682"/>
                  </a:cubicBezTo>
                  <a:lnTo>
                    <a:pt x="909733" y="348156"/>
                  </a:lnTo>
                  <a:lnTo>
                    <a:pt x="852583" y="337393"/>
                  </a:lnTo>
                  <a:lnTo>
                    <a:pt x="852107" y="327868"/>
                  </a:lnTo>
                  <a:cubicBezTo>
                    <a:pt x="873538" y="327868"/>
                    <a:pt x="902780" y="318914"/>
                    <a:pt x="914876" y="329487"/>
                  </a:cubicBezTo>
                  <a:cubicBezTo>
                    <a:pt x="958596" y="367587"/>
                    <a:pt x="988981" y="327773"/>
                    <a:pt x="1025080" y="325677"/>
                  </a:cubicBezTo>
                  <a:lnTo>
                    <a:pt x="1026319" y="309294"/>
                  </a:lnTo>
                  <a:lnTo>
                    <a:pt x="950119" y="295102"/>
                  </a:lnTo>
                  <a:lnTo>
                    <a:pt x="1110805" y="255287"/>
                  </a:lnTo>
                  <a:cubicBezTo>
                    <a:pt x="1104709" y="244143"/>
                    <a:pt x="1099185" y="233951"/>
                    <a:pt x="1093565" y="223855"/>
                  </a:cubicBezTo>
                  <a:cubicBezTo>
                    <a:pt x="1062513" y="167562"/>
                    <a:pt x="1082135" y="127462"/>
                    <a:pt x="1145953" y="128129"/>
                  </a:cubicBezTo>
                  <a:cubicBezTo>
                    <a:pt x="1203865" y="128700"/>
                    <a:pt x="1252728" y="116889"/>
                    <a:pt x="1294448" y="73360"/>
                  </a:cubicBezTo>
                  <a:lnTo>
                    <a:pt x="1250632" y="130510"/>
                  </a:lnTo>
                  <a:cubicBezTo>
                    <a:pt x="1357503" y="122033"/>
                    <a:pt x="1417415" y="52786"/>
                    <a:pt x="1489329" y="-173"/>
                  </a:cubicBezTo>
                  <a:cubicBezTo>
                    <a:pt x="1486014" y="9038"/>
                    <a:pt x="1481394" y="17734"/>
                    <a:pt x="1475613" y="25640"/>
                  </a:cubicBezTo>
                  <a:cubicBezTo>
                    <a:pt x="1403414" y="98220"/>
                    <a:pt x="1325022" y="158323"/>
                    <a:pt x="1213961" y="148893"/>
                  </a:cubicBezTo>
                  <a:cubicBezTo>
                    <a:pt x="1206027" y="148369"/>
                    <a:pt x="1198055" y="148560"/>
                    <a:pt x="1190149" y="149465"/>
                  </a:cubicBezTo>
                  <a:cubicBezTo>
                    <a:pt x="1168051" y="151560"/>
                    <a:pt x="1137475" y="152322"/>
                    <a:pt x="1146143" y="183278"/>
                  </a:cubicBezTo>
                  <a:cubicBezTo>
                    <a:pt x="1153382" y="208901"/>
                    <a:pt x="1162241" y="247763"/>
                    <a:pt x="1207484" y="235094"/>
                  </a:cubicBezTo>
                  <a:cubicBezTo>
                    <a:pt x="1201674" y="264431"/>
                    <a:pt x="1215009" y="285196"/>
                    <a:pt x="1243108" y="284624"/>
                  </a:cubicBezTo>
                  <a:cubicBezTo>
                    <a:pt x="1288923" y="283767"/>
                    <a:pt x="1334738" y="275861"/>
                    <a:pt x="1380458" y="270908"/>
                  </a:cubicBezTo>
                  <a:lnTo>
                    <a:pt x="1380458" y="255097"/>
                  </a:lnTo>
                  <a:cubicBezTo>
                    <a:pt x="1362170" y="253001"/>
                    <a:pt x="1341691" y="244810"/>
                    <a:pt x="1325880" y="250239"/>
                  </a:cubicBezTo>
                  <a:cubicBezTo>
                    <a:pt x="1297305" y="259764"/>
                    <a:pt x="1272921" y="262717"/>
                    <a:pt x="1246727" y="243095"/>
                  </a:cubicBezTo>
                  <a:cubicBezTo>
                    <a:pt x="1236916" y="236047"/>
                    <a:pt x="1219771" y="238333"/>
                    <a:pt x="1205960" y="236047"/>
                  </a:cubicBezTo>
                  <a:close/>
                  <a:moveTo>
                    <a:pt x="2797588" y="663624"/>
                  </a:moveTo>
                  <a:cubicBezTo>
                    <a:pt x="2801969" y="599235"/>
                    <a:pt x="2851023" y="599140"/>
                    <a:pt x="2905030" y="596378"/>
                  </a:cubicBezTo>
                  <a:cubicBezTo>
                    <a:pt x="2851499" y="560754"/>
                    <a:pt x="2801874" y="574756"/>
                    <a:pt x="2754439" y="585710"/>
                  </a:cubicBezTo>
                  <a:cubicBezTo>
                    <a:pt x="2746248" y="587519"/>
                    <a:pt x="2735389" y="624667"/>
                    <a:pt x="2741105" y="630572"/>
                  </a:cubicBezTo>
                  <a:cubicBezTo>
                    <a:pt x="2755773" y="645622"/>
                    <a:pt x="2779205" y="652194"/>
                    <a:pt x="2799016" y="662195"/>
                  </a:cubicBezTo>
                  <a:cubicBezTo>
                    <a:pt x="2808541" y="677245"/>
                    <a:pt x="2816447" y="702677"/>
                    <a:pt x="2828830" y="705344"/>
                  </a:cubicBezTo>
                  <a:cubicBezTo>
                    <a:pt x="2877884" y="715821"/>
                    <a:pt x="2928461" y="719060"/>
                    <a:pt x="2989516" y="726299"/>
                  </a:cubicBezTo>
                  <a:cubicBezTo>
                    <a:pt x="2902744" y="650765"/>
                    <a:pt x="2893790" y="648098"/>
                    <a:pt x="2797588" y="663910"/>
                  </a:cubicBezTo>
                  <a:close/>
                  <a:moveTo>
                    <a:pt x="6140863" y="2578149"/>
                  </a:moveTo>
                  <a:cubicBezTo>
                    <a:pt x="6142292" y="2558433"/>
                    <a:pt x="6143816" y="2538620"/>
                    <a:pt x="6145244" y="2518808"/>
                  </a:cubicBezTo>
                  <a:lnTo>
                    <a:pt x="6126861" y="2518046"/>
                  </a:lnTo>
                  <a:cubicBezTo>
                    <a:pt x="6120003" y="2581550"/>
                    <a:pt x="6113174" y="2645300"/>
                    <a:pt x="6106382" y="2709308"/>
                  </a:cubicBezTo>
                  <a:lnTo>
                    <a:pt x="6117717" y="2710451"/>
                  </a:lnTo>
                  <a:cubicBezTo>
                    <a:pt x="6125718" y="2665998"/>
                    <a:pt x="6133690" y="2621393"/>
                    <a:pt x="6141625" y="2576625"/>
                  </a:cubicBezTo>
                  <a:cubicBezTo>
                    <a:pt x="6150007" y="2662350"/>
                    <a:pt x="6105906" y="2758458"/>
                    <a:pt x="6189250" y="2830181"/>
                  </a:cubicBezTo>
                  <a:cubicBezTo>
                    <a:pt x="6198203" y="2744456"/>
                    <a:pt x="6180963" y="2662445"/>
                    <a:pt x="6153817" y="2582531"/>
                  </a:cubicBezTo>
                  <a:cubicBezTo>
                    <a:pt x="6152579" y="2579197"/>
                    <a:pt x="6144863" y="2579197"/>
                    <a:pt x="6140387" y="2577959"/>
                  </a:cubicBezTo>
                  <a:close/>
                  <a:moveTo>
                    <a:pt x="6624828" y="3526363"/>
                  </a:moveTo>
                  <a:cubicBezTo>
                    <a:pt x="6638735" y="3538745"/>
                    <a:pt x="6655118" y="3549223"/>
                    <a:pt x="6665976" y="3563796"/>
                  </a:cubicBezTo>
                  <a:cubicBezTo>
                    <a:pt x="6731984" y="3651712"/>
                    <a:pt x="6817424" y="3717625"/>
                    <a:pt x="6911150" y="3771346"/>
                  </a:cubicBezTo>
                  <a:cubicBezTo>
                    <a:pt x="6965728" y="3802683"/>
                    <a:pt x="7028402" y="3819924"/>
                    <a:pt x="7087457" y="3843545"/>
                  </a:cubicBezTo>
                  <a:cubicBezTo>
                    <a:pt x="7089267" y="3838974"/>
                    <a:pt x="7091172" y="3834020"/>
                    <a:pt x="7093077" y="3829829"/>
                  </a:cubicBezTo>
                  <a:lnTo>
                    <a:pt x="6999161" y="3781538"/>
                  </a:lnTo>
                  <a:cubicBezTo>
                    <a:pt x="7046786" y="3791063"/>
                    <a:pt x="7088886" y="3811065"/>
                    <a:pt x="7132511" y="3827639"/>
                  </a:cubicBezTo>
                  <a:cubicBezTo>
                    <a:pt x="7174325" y="3843355"/>
                    <a:pt x="7217474" y="3855547"/>
                    <a:pt x="7260050" y="3869263"/>
                  </a:cubicBezTo>
                  <a:lnTo>
                    <a:pt x="7267480" y="3854404"/>
                  </a:lnTo>
                  <a:cubicBezTo>
                    <a:pt x="7141274" y="3827353"/>
                    <a:pt x="7046405" y="3764488"/>
                    <a:pt x="6995351" y="3642187"/>
                  </a:cubicBezTo>
                  <a:cubicBezTo>
                    <a:pt x="6979253" y="3604087"/>
                    <a:pt x="6943820" y="3576941"/>
                    <a:pt x="6937629" y="3527887"/>
                  </a:cubicBezTo>
                  <a:cubicBezTo>
                    <a:pt x="6930581" y="3472452"/>
                    <a:pt x="6898862" y="3420636"/>
                    <a:pt x="6886861" y="3365295"/>
                  </a:cubicBezTo>
                  <a:cubicBezTo>
                    <a:pt x="6877336" y="3319290"/>
                    <a:pt x="6851714" y="3298620"/>
                    <a:pt x="6812566" y="3276713"/>
                  </a:cubicBezTo>
                  <a:cubicBezTo>
                    <a:pt x="6725984" y="3229088"/>
                    <a:pt x="6643688" y="3173462"/>
                    <a:pt x="6559582" y="3121169"/>
                  </a:cubicBezTo>
                  <a:lnTo>
                    <a:pt x="6819995" y="3262140"/>
                  </a:lnTo>
                  <a:lnTo>
                    <a:pt x="6819995" y="3233565"/>
                  </a:lnTo>
                  <a:lnTo>
                    <a:pt x="6866477" y="3238136"/>
                  </a:lnTo>
                  <a:lnTo>
                    <a:pt x="6923627" y="3292905"/>
                  </a:lnTo>
                  <a:cubicBezTo>
                    <a:pt x="6929533" y="3268045"/>
                    <a:pt x="6932390" y="3255663"/>
                    <a:pt x="6937153" y="3235755"/>
                  </a:cubicBezTo>
                  <a:lnTo>
                    <a:pt x="6965061" y="3287666"/>
                  </a:lnTo>
                  <a:cubicBezTo>
                    <a:pt x="6977920" y="3233565"/>
                    <a:pt x="6966395" y="3202799"/>
                    <a:pt x="6912959" y="3198989"/>
                  </a:cubicBezTo>
                  <a:cubicBezTo>
                    <a:pt x="6900558" y="3196826"/>
                    <a:pt x="6888423" y="3193350"/>
                    <a:pt x="6876764" y="3188607"/>
                  </a:cubicBezTo>
                  <a:cubicBezTo>
                    <a:pt x="6761607" y="3153840"/>
                    <a:pt x="6637782" y="3146696"/>
                    <a:pt x="6532817" y="3079450"/>
                  </a:cubicBezTo>
                  <a:cubicBezTo>
                    <a:pt x="6530435" y="3077926"/>
                    <a:pt x="6525292" y="3080783"/>
                    <a:pt x="6516434" y="3082593"/>
                  </a:cubicBezTo>
                  <a:lnTo>
                    <a:pt x="6561296" y="3122312"/>
                  </a:lnTo>
                  <a:lnTo>
                    <a:pt x="6468332" y="3059162"/>
                  </a:lnTo>
                  <a:cubicBezTo>
                    <a:pt x="6538627" y="3265949"/>
                    <a:pt x="6625876" y="3453116"/>
                    <a:pt x="6761607" y="3615708"/>
                  </a:cubicBezTo>
                  <a:cubicBezTo>
                    <a:pt x="6756616" y="3615888"/>
                    <a:pt x="6751730" y="3614231"/>
                    <a:pt x="6747891" y="3611040"/>
                  </a:cubicBezTo>
                  <a:cubicBezTo>
                    <a:pt x="6610198" y="3464850"/>
                    <a:pt x="6513614" y="3284828"/>
                    <a:pt x="6467951" y="3089261"/>
                  </a:cubicBezTo>
                  <a:cubicBezTo>
                    <a:pt x="6457093" y="3044112"/>
                    <a:pt x="6397752" y="2992487"/>
                    <a:pt x="6346984" y="2990486"/>
                  </a:cubicBezTo>
                  <a:cubicBezTo>
                    <a:pt x="6375559" y="3218134"/>
                    <a:pt x="6434900" y="3435113"/>
                    <a:pt x="6579108" y="3619136"/>
                  </a:cubicBezTo>
                  <a:cubicBezTo>
                    <a:pt x="6726079" y="3806970"/>
                    <a:pt x="6932962" y="3888980"/>
                    <a:pt x="7157657" y="3937843"/>
                  </a:cubicBezTo>
                  <a:cubicBezTo>
                    <a:pt x="6933248" y="3860500"/>
                    <a:pt x="6765703" y="3710767"/>
                    <a:pt x="6625971" y="3524839"/>
                  </a:cubicBezTo>
                  <a:close/>
                  <a:moveTo>
                    <a:pt x="1688973" y="2002649"/>
                  </a:moveTo>
                  <a:cubicBezTo>
                    <a:pt x="1697069" y="1983599"/>
                    <a:pt x="1702880" y="1972454"/>
                    <a:pt x="1706689" y="1960834"/>
                  </a:cubicBezTo>
                  <a:cubicBezTo>
                    <a:pt x="1731740" y="1883967"/>
                    <a:pt x="1753553" y="1805862"/>
                    <a:pt x="1782889" y="1730424"/>
                  </a:cubicBezTo>
                  <a:cubicBezTo>
                    <a:pt x="1799844" y="1686419"/>
                    <a:pt x="1789938" y="1657272"/>
                    <a:pt x="1759267" y="1624697"/>
                  </a:cubicBezTo>
                  <a:cubicBezTo>
                    <a:pt x="1642015" y="1499919"/>
                    <a:pt x="1491901" y="1434197"/>
                    <a:pt x="1333024" y="1384952"/>
                  </a:cubicBezTo>
                  <a:cubicBezTo>
                    <a:pt x="1296257" y="1373523"/>
                    <a:pt x="1256062" y="1373713"/>
                    <a:pt x="1215676" y="1368284"/>
                  </a:cubicBezTo>
                  <a:cubicBezTo>
                    <a:pt x="1208437" y="1404002"/>
                    <a:pt x="1204817" y="1434197"/>
                    <a:pt x="1196054" y="1462676"/>
                  </a:cubicBezTo>
                  <a:cubicBezTo>
                    <a:pt x="1182243" y="1507730"/>
                    <a:pt x="1174242" y="1558879"/>
                    <a:pt x="1146810" y="1594312"/>
                  </a:cubicBezTo>
                  <a:cubicBezTo>
                    <a:pt x="1114425" y="1636222"/>
                    <a:pt x="1118235" y="1669940"/>
                    <a:pt x="1135856" y="1713089"/>
                  </a:cubicBezTo>
                  <a:cubicBezTo>
                    <a:pt x="1207580" y="1687466"/>
                    <a:pt x="1259681" y="1710612"/>
                    <a:pt x="1300543" y="1771191"/>
                  </a:cubicBezTo>
                  <a:cubicBezTo>
                    <a:pt x="1310068" y="1785193"/>
                    <a:pt x="1330452" y="1794432"/>
                    <a:pt x="1348168" y="1799766"/>
                  </a:cubicBezTo>
                  <a:cubicBezTo>
                    <a:pt x="1474374" y="1839771"/>
                    <a:pt x="1591151" y="1897016"/>
                    <a:pt x="1688973" y="2002649"/>
                  </a:cubicBezTo>
                  <a:close/>
                  <a:moveTo>
                    <a:pt x="573310" y="3296144"/>
                  </a:moveTo>
                  <a:cubicBezTo>
                    <a:pt x="629317" y="3244899"/>
                    <a:pt x="662654" y="3122312"/>
                    <a:pt x="671512" y="3036016"/>
                  </a:cubicBezTo>
                  <a:cubicBezTo>
                    <a:pt x="679037" y="2962388"/>
                    <a:pt x="615887" y="2921716"/>
                    <a:pt x="611029" y="2857994"/>
                  </a:cubicBezTo>
                  <a:cubicBezTo>
                    <a:pt x="603761" y="2853098"/>
                    <a:pt x="594893" y="2851193"/>
                    <a:pt x="586263" y="2852660"/>
                  </a:cubicBezTo>
                  <a:cubicBezTo>
                    <a:pt x="552069" y="2864280"/>
                    <a:pt x="534638" y="2845516"/>
                    <a:pt x="523303" y="2818656"/>
                  </a:cubicBezTo>
                  <a:cubicBezTo>
                    <a:pt x="506349" y="2778460"/>
                    <a:pt x="491680" y="2737312"/>
                    <a:pt x="474155" y="2691592"/>
                  </a:cubicBezTo>
                  <a:cubicBezTo>
                    <a:pt x="554164" y="2679591"/>
                    <a:pt x="576643" y="2627298"/>
                    <a:pt x="594074" y="2563004"/>
                  </a:cubicBezTo>
                  <a:cubicBezTo>
                    <a:pt x="607695" y="2512522"/>
                    <a:pt x="638270" y="2466707"/>
                    <a:pt x="664273" y="2412795"/>
                  </a:cubicBezTo>
                  <a:lnTo>
                    <a:pt x="613410" y="2339929"/>
                  </a:lnTo>
                  <a:cubicBezTo>
                    <a:pt x="594360" y="2391364"/>
                    <a:pt x="579215" y="2432036"/>
                    <a:pt x="564071" y="2472612"/>
                  </a:cubicBezTo>
                  <a:cubicBezTo>
                    <a:pt x="560070" y="2445752"/>
                    <a:pt x="559689" y="2415938"/>
                    <a:pt x="573596" y="2395650"/>
                  </a:cubicBezTo>
                  <a:cubicBezTo>
                    <a:pt x="611029" y="2339929"/>
                    <a:pt x="579406" y="2299067"/>
                    <a:pt x="556641" y="2256014"/>
                  </a:cubicBezTo>
                  <a:cubicBezTo>
                    <a:pt x="535019" y="2287637"/>
                    <a:pt x="515969" y="2318212"/>
                    <a:pt x="494252" y="2346882"/>
                  </a:cubicBezTo>
                  <a:cubicBezTo>
                    <a:pt x="446627" y="2410033"/>
                    <a:pt x="395954" y="2471183"/>
                    <a:pt x="349091" y="2534906"/>
                  </a:cubicBezTo>
                  <a:cubicBezTo>
                    <a:pt x="321183" y="2573006"/>
                    <a:pt x="304704" y="2616916"/>
                    <a:pt x="319849" y="2664732"/>
                  </a:cubicBezTo>
                  <a:cubicBezTo>
                    <a:pt x="332670" y="2704574"/>
                    <a:pt x="347738" y="2743656"/>
                    <a:pt x="364998" y="2781794"/>
                  </a:cubicBezTo>
                  <a:cubicBezTo>
                    <a:pt x="392325" y="2841420"/>
                    <a:pt x="399031" y="2908438"/>
                    <a:pt x="384048" y="2972294"/>
                  </a:cubicBezTo>
                  <a:cubicBezTo>
                    <a:pt x="382143" y="2980866"/>
                    <a:pt x="378333" y="2992391"/>
                    <a:pt x="382047" y="2998297"/>
                  </a:cubicBezTo>
                  <a:cubicBezTo>
                    <a:pt x="444722" y="3097452"/>
                    <a:pt x="508920" y="3196226"/>
                    <a:pt x="573405" y="3296144"/>
                  </a:cubicBezTo>
                  <a:close/>
                  <a:moveTo>
                    <a:pt x="1059085" y="2019222"/>
                  </a:moveTo>
                  <a:cubicBezTo>
                    <a:pt x="1108805" y="1949975"/>
                    <a:pt x="1125093" y="1760809"/>
                    <a:pt x="1088898" y="1671560"/>
                  </a:cubicBezTo>
                  <a:cubicBezTo>
                    <a:pt x="1021080" y="1726328"/>
                    <a:pt x="1006221" y="1898445"/>
                    <a:pt x="1058989" y="2019222"/>
                  </a:cubicBezTo>
                  <a:close/>
                  <a:moveTo>
                    <a:pt x="222790" y="969472"/>
                  </a:moveTo>
                  <a:cubicBezTo>
                    <a:pt x="203540" y="1039414"/>
                    <a:pt x="217599" y="1114328"/>
                    <a:pt x="260890" y="1172545"/>
                  </a:cubicBezTo>
                  <a:cubicBezTo>
                    <a:pt x="319659" y="1254269"/>
                    <a:pt x="410813" y="1233600"/>
                    <a:pt x="496347" y="1235410"/>
                  </a:cubicBezTo>
                  <a:cubicBezTo>
                    <a:pt x="352711" y="1199215"/>
                    <a:pt x="267271" y="1106632"/>
                    <a:pt x="222790" y="969472"/>
                  </a:cubicBezTo>
                  <a:close/>
                  <a:moveTo>
                    <a:pt x="216694" y="775638"/>
                  </a:moveTo>
                  <a:cubicBezTo>
                    <a:pt x="203454" y="798879"/>
                    <a:pt x="189357" y="813262"/>
                    <a:pt x="187262" y="829168"/>
                  </a:cubicBezTo>
                  <a:cubicBezTo>
                    <a:pt x="176212" y="913560"/>
                    <a:pt x="168212" y="998428"/>
                    <a:pt x="158687" y="1083010"/>
                  </a:cubicBezTo>
                  <a:cubicBezTo>
                    <a:pt x="150399" y="1157781"/>
                    <a:pt x="190976" y="1206835"/>
                    <a:pt x="247554" y="1244268"/>
                  </a:cubicBezTo>
                  <a:cubicBezTo>
                    <a:pt x="308895" y="1284368"/>
                    <a:pt x="377762" y="1286083"/>
                    <a:pt x="447579" y="1272843"/>
                  </a:cubicBezTo>
                  <a:cubicBezTo>
                    <a:pt x="429672" y="1266566"/>
                    <a:pt x="411108" y="1262375"/>
                    <a:pt x="392239" y="1260365"/>
                  </a:cubicBezTo>
                  <a:cubicBezTo>
                    <a:pt x="239172" y="1237029"/>
                    <a:pt x="177831" y="1168925"/>
                    <a:pt x="180784" y="1005381"/>
                  </a:cubicBezTo>
                  <a:cubicBezTo>
                    <a:pt x="182213" y="933182"/>
                    <a:pt x="203073" y="861363"/>
                    <a:pt x="216694" y="775543"/>
                  </a:cubicBezTo>
                  <a:close/>
                  <a:moveTo>
                    <a:pt x="6908673" y="3318337"/>
                  </a:moveTo>
                  <a:lnTo>
                    <a:pt x="6896005" y="3328624"/>
                  </a:lnTo>
                  <a:cubicBezTo>
                    <a:pt x="6934105" y="3461974"/>
                    <a:pt x="6958679" y="3601705"/>
                    <a:pt x="7087743" y="3700099"/>
                  </a:cubicBezTo>
                  <a:cubicBezTo>
                    <a:pt x="7087743" y="3685335"/>
                    <a:pt x="7089458" y="3679715"/>
                    <a:pt x="7087743" y="3676953"/>
                  </a:cubicBezTo>
                  <a:cubicBezTo>
                    <a:pt x="7017353" y="3581703"/>
                    <a:pt x="6984302" y="3471594"/>
                    <a:pt x="6950012" y="3361009"/>
                  </a:cubicBezTo>
                  <a:cubicBezTo>
                    <a:pt x="6944678" y="3343864"/>
                    <a:pt x="6922961" y="3332339"/>
                    <a:pt x="6908673" y="3318337"/>
                  </a:cubicBezTo>
                  <a:close/>
                  <a:moveTo>
                    <a:pt x="3199257" y="1104917"/>
                  </a:moveTo>
                  <a:cubicBezTo>
                    <a:pt x="3143345" y="1057292"/>
                    <a:pt x="3081814" y="1016811"/>
                    <a:pt x="3036189" y="962709"/>
                  </a:cubicBezTo>
                  <a:cubicBezTo>
                    <a:pt x="2990564" y="908607"/>
                    <a:pt x="2961799" y="842123"/>
                    <a:pt x="2920270" y="772209"/>
                  </a:cubicBezTo>
                  <a:cubicBezTo>
                    <a:pt x="2887123" y="882985"/>
                    <a:pt x="3057525" y="1075009"/>
                    <a:pt x="3199257" y="1104917"/>
                  </a:cubicBezTo>
                  <a:close/>
                  <a:moveTo>
                    <a:pt x="76104" y="614094"/>
                  </a:moveTo>
                  <a:lnTo>
                    <a:pt x="62865" y="623619"/>
                  </a:lnTo>
                  <a:lnTo>
                    <a:pt x="135826" y="831645"/>
                  </a:lnTo>
                  <a:lnTo>
                    <a:pt x="154876" y="832979"/>
                  </a:lnTo>
                  <a:cubicBezTo>
                    <a:pt x="162972" y="799260"/>
                    <a:pt x="187262" y="757541"/>
                    <a:pt x="175545" y="733538"/>
                  </a:cubicBezTo>
                  <a:cubicBezTo>
                    <a:pt x="153543" y="688294"/>
                    <a:pt x="110490" y="653337"/>
                    <a:pt x="76104" y="614094"/>
                  </a:cubicBezTo>
                  <a:close/>
                  <a:moveTo>
                    <a:pt x="657129" y="2332500"/>
                  </a:moveTo>
                  <a:cubicBezTo>
                    <a:pt x="695229" y="2428416"/>
                    <a:pt x="737330" y="2454991"/>
                    <a:pt x="817531" y="2433655"/>
                  </a:cubicBezTo>
                  <a:cubicBezTo>
                    <a:pt x="794357" y="2366618"/>
                    <a:pt x="727805" y="2324594"/>
                    <a:pt x="657320" y="2332500"/>
                  </a:cubicBezTo>
                  <a:close/>
                  <a:moveTo>
                    <a:pt x="2626614" y="543228"/>
                  </a:moveTo>
                  <a:cubicBezTo>
                    <a:pt x="2620518" y="532465"/>
                    <a:pt x="2618137" y="521321"/>
                    <a:pt x="2611469" y="517701"/>
                  </a:cubicBezTo>
                  <a:cubicBezTo>
                    <a:pt x="2567368" y="493031"/>
                    <a:pt x="2571178" y="457694"/>
                    <a:pt x="2591086" y="421689"/>
                  </a:cubicBezTo>
                  <a:cubicBezTo>
                    <a:pt x="2610869" y="382598"/>
                    <a:pt x="2650103" y="357148"/>
                    <a:pt x="2693860" y="355014"/>
                  </a:cubicBezTo>
                  <a:cubicBezTo>
                    <a:pt x="2726627" y="353014"/>
                    <a:pt x="2759678" y="355014"/>
                    <a:pt x="2804636" y="355014"/>
                  </a:cubicBezTo>
                  <a:cubicBezTo>
                    <a:pt x="2735199" y="324820"/>
                    <a:pt x="2677763" y="323486"/>
                    <a:pt x="2620328" y="351299"/>
                  </a:cubicBezTo>
                  <a:cubicBezTo>
                    <a:pt x="2579274" y="371207"/>
                    <a:pt x="2546032" y="426547"/>
                    <a:pt x="2549652" y="466266"/>
                  </a:cubicBezTo>
                  <a:cubicBezTo>
                    <a:pt x="2553938" y="510938"/>
                    <a:pt x="2576608" y="537132"/>
                    <a:pt x="2626805" y="543228"/>
                  </a:cubicBezTo>
                  <a:close/>
                  <a:moveTo>
                    <a:pt x="6002941" y="2568910"/>
                  </a:moveTo>
                  <a:lnTo>
                    <a:pt x="6014657" y="2574149"/>
                  </a:lnTo>
                  <a:lnTo>
                    <a:pt x="6111526" y="2398793"/>
                  </a:lnTo>
                  <a:cubicBezTo>
                    <a:pt x="6116098" y="2431178"/>
                    <a:pt x="6119813" y="2456991"/>
                    <a:pt x="6124194" y="2487757"/>
                  </a:cubicBezTo>
                  <a:cubicBezTo>
                    <a:pt x="6154960" y="2422892"/>
                    <a:pt x="6122765" y="2345453"/>
                    <a:pt x="6067711" y="2320688"/>
                  </a:cubicBezTo>
                  <a:cubicBezTo>
                    <a:pt x="6063710" y="2360217"/>
                    <a:pt x="6064282" y="2404127"/>
                    <a:pt x="6053519" y="2445085"/>
                  </a:cubicBezTo>
                  <a:cubicBezTo>
                    <a:pt x="6042565" y="2487852"/>
                    <a:pt x="6020467" y="2527762"/>
                    <a:pt x="6003131" y="2568910"/>
                  </a:cubicBezTo>
                  <a:close/>
                  <a:moveTo>
                    <a:pt x="3130581" y="886414"/>
                  </a:moveTo>
                  <a:cubicBezTo>
                    <a:pt x="3100292" y="816119"/>
                    <a:pt x="3072765" y="741824"/>
                    <a:pt x="2976658" y="740300"/>
                  </a:cubicBezTo>
                  <a:cubicBezTo>
                    <a:pt x="2994374" y="828121"/>
                    <a:pt x="3076003" y="842408"/>
                    <a:pt x="3130581" y="886414"/>
                  </a:cubicBezTo>
                  <a:close/>
                  <a:moveTo>
                    <a:pt x="6244685" y="3319766"/>
                  </a:moveTo>
                  <a:cubicBezTo>
                    <a:pt x="6236018" y="3226135"/>
                    <a:pt x="6228398" y="3146316"/>
                    <a:pt x="6221635" y="3066306"/>
                  </a:cubicBezTo>
                  <a:cubicBezTo>
                    <a:pt x="6220968" y="3058495"/>
                    <a:pt x="6214682" y="3041636"/>
                    <a:pt x="6235446" y="3049541"/>
                  </a:cubicBezTo>
                  <a:cubicBezTo>
                    <a:pt x="6233989" y="3005850"/>
                    <a:pt x="6232589" y="2962102"/>
                    <a:pt x="6231255" y="2918287"/>
                  </a:cubicBezTo>
                  <a:lnTo>
                    <a:pt x="6217158" y="2918858"/>
                  </a:lnTo>
                  <a:cubicBezTo>
                    <a:pt x="6192012" y="3050303"/>
                    <a:pt x="6181630" y="3180986"/>
                    <a:pt x="6244685" y="3319766"/>
                  </a:cubicBezTo>
                  <a:close/>
                  <a:moveTo>
                    <a:pt x="311563" y="1077390"/>
                  </a:moveTo>
                  <a:cubicBezTo>
                    <a:pt x="357949" y="1170449"/>
                    <a:pt x="545973" y="1252936"/>
                    <a:pt x="637127" y="1222932"/>
                  </a:cubicBezTo>
                  <a:cubicBezTo>
                    <a:pt x="516540" y="1207902"/>
                    <a:pt x="403174" y="1157229"/>
                    <a:pt x="311563" y="1077390"/>
                  </a:cubicBezTo>
                  <a:close/>
                  <a:moveTo>
                    <a:pt x="3465671" y="1271605"/>
                  </a:moveTo>
                  <a:lnTo>
                    <a:pt x="3456146" y="1284559"/>
                  </a:lnTo>
                  <a:lnTo>
                    <a:pt x="3724751" y="1457819"/>
                  </a:lnTo>
                  <a:lnTo>
                    <a:pt x="3732467" y="1445722"/>
                  </a:lnTo>
                  <a:cubicBezTo>
                    <a:pt x="3660648" y="1362092"/>
                    <a:pt x="3558350" y="1323897"/>
                    <a:pt x="3465671" y="1271605"/>
                  </a:cubicBezTo>
                  <a:close/>
                  <a:moveTo>
                    <a:pt x="3726275" y="1398764"/>
                  </a:moveTo>
                  <a:cubicBezTo>
                    <a:pt x="3646275" y="1311239"/>
                    <a:pt x="3546272" y="1244373"/>
                    <a:pt x="3434810" y="1203882"/>
                  </a:cubicBezTo>
                  <a:lnTo>
                    <a:pt x="3427952" y="1214645"/>
                  </a:lnTo>
                  <a:close/>
                  <a:moveTo>
                    <a:pt x="3034189" y="886604"/>
                  </a:moveTo>
                  <a:cubicBezTo>
                    <a:pt x="3081814" y="977663"/>
                    <a:pt x="3160585" y="1031860"/>
                    <a:pt x="3242786" y="1082153"/>
                  </a:cubicBezTo>
                  <a:lnTo>
                    <a:pt x="3251359" y="1072151"/>
                  </a:lnTo>
                  <a:close/>
                  <a:moveTo>
                    <a:pt x="2215039" y="361586"/>
                  </a:moveTo>
                  <a:lnTo>
                    <a:pt x="2392585" y="430262"/>
                  </a:lnTo>
                  <a:lnTo>
                    <a:pt x="2400776" y="415498"/>
                  </a:lnTo>
                  <a:cubicBezTo>
                    <a:pt x="2388774" y="407497"/>
                    <a:pt x="2376773" y="399305"/>
                    <a:pt x="2364581" y="391685"/>
                  </a:cubicBezTo>
                  <a:cubicBezTo>
                    <a:pt x="2352389" y="384065"/>
                    <a:pt x="2338007" y="380255"/>
                    <a:pt x="2330101" y="370349"/>
                  </a:cubicBezTo>
                  <a:cubicBezTo>
                    <a:pt x="2293810" y="324915"/>
                    <a:pt x="2285809" y="323105"/>
                    <a:pt x="2215325" y="361586"/>
                  </a:cubicBezTo>
                  <a:close/>
                  <a:moveTo>
                    <a:pt x="6214205" y="1841105"/>
                  </a:moveTo>
                  <a:cubicBezTo>
                    <a:pt x="6303836" y="1817197"/>
                    <a:pt x="6398609" y="1712612"/>
                    <a:pt x="6393561" y="1644890"/>
                  </a:cubicBezTo>
                  <a:cubicBezTo>
                    <a:pt x="6334982" y="1709183"/>
                    <a:pt x="6272022" y="1778049"/>
                    <a:pt x="6214491" y="1841105"/>
                  </a:cubicBezTo>
                  <a:close/>
                  <a:moveTo>
                    <a:pt x="2607659" y="495127"/>
                  </a:moveTo>
                  <a:lnTo>
                    <a:pt x="2708148" y="385208"/>
                  </a:lnTo>
                  <a:cubicBezTo>
                    <a:pt x="2626233" y="382541"/>
                    <a:pt x="2589276" y="418355"/>
                    <a:pt x="2607659" y="495127"/>
                  </a:cubicBezTo>
                  <a:close/>
                  <a:moveTo>
                    <a:pt x="1790128" y="179373"/>
                  </a:moveTo>
                  <a:lnTo>
                    <a:pt x="1774507" y="169848"/>
                  </a:lnTo>
                  <a:cubicBezTo>
                    <a:pt x="1762792" y="183564"/>
                    <a:pt x="1745361" y="195470"/>
                    <a:pt x="1740503" y="211282"/>
                  </a:cubicBezTo>
                  <a:cubicBezTo>
                    <a:pt x="1723168" y="267479"/>
                    <a:pt x="1742408" y="326630"/>
                    <a:pt x="1793176" y="353204"/>
                  </a:cubicBezTo>
                  <a:cubicBezTo>
                    <a:pt x="1759744" y="290244"/>
                    <a:pt x="1758125" y="234428"/>
                    <a:pt x="1790128" y="179373"/>
                  </a:cubicBezTo>
                  <a:close/>
                  <a:moveTo>
                    <a:pt x="138017" y="954041"/>
                  </a:moveTo>
                  <a:lnTo>
                    <a:pt x="126873" y="954041"/>
                  </a:lnTo>
                  <a:cubicBezTo>
                    <a:pt x="124587" y="973949"/>
                    <a:pt x="121634" y="993760"/>
                    <a:pt x="120301" y="1013668"/>
                  </a:cubicBezTo>
                  <a:cubicBezTo>
                    <a:pt x="117634" y="1052911"/>
                    <a:pt x="120301" y="1093106"/>
                    <a:pt x="112776" y="1131302"/>
                  </a:cubicBezTo>
                  <a:cubicBezTo>
                    <a:pt x="102680" y="1182737"/>
                    <a:pt x="113348" y="1213026"/>
                    <a:pt x="173164" y="1246649"/>
                  </a:cubicBezTo>
                  <a:cubicBezTo>
                    <a:pt x="162658" y="1229971"/>
                    <a:pt x="153114" y="1212702"/>
                    <a:pt x="144589" y="1194929"/>
                  </a:cubicBezTo>
                  <a:cubicBezTo>
                    <a:pt x="136474" y="1178250"/>
                    <a:pt x="131588" y="1160181"/>
                    <a:pt x="130206" y="1141684"/>
                  </a:cubicBezTo>
                  <a:cubicBezTo>
                    <a:pt x="130873" y="1079009"/>
                    <a:pt x="135064" y="1016525"/>
                    <a:pt x="138017" y="954041"/>
                  </a:cubicBezTo>
                  <a:close/>
                  <a:moveTo>
                    <a:pt x="427482" y="578090"/>
                  </a:moveTo>
                  <a:lnTo>
                    <a:pt x="442436" y="584471"/>
                  </a:lnTo>
                  <a:lnTo>
                    <a:pt x="516540" y="525321"/>
                  </a:lnTo>
                  <a:cubicBezTo>
                    <a:pt x="490823" y="490841"/>
                    <a:pt x="459390" y="491507"/>
                    <a:pt x="439197" y="512177"/>
                  </a:cubicBezTo>
                  <a:cubicBezTo>
                    <a:pt x="426339" y="525226"/>
                    <a:pt x="430815" y="555515"/>
                    <a:pt x="427482" y="578090"/>
                  </a:cubicBezTo>
                  <a:close/>
                  <a:moveTo>
                    <a:pt x="1178814" y="274242"/>
                  </a:moveTo>
                  <a:lnTo>
                    <a:pt x="1119950" y="142702"/>
                  </a:lnTo>
                  <a:cubicBezTo>
                    <a:pt x="1113377" y="154322"/>
                    <a:pt x="1097661" y="169181"/>
                    <a:pt x="1098899" y="182421"/>
                  </a:cubicBezTo>
                  <a:cubicBezTo>
                    <a:pt x="1103185" y="229665"/>
                    <a:pt x="1136523" y="255097"/>
                    <a:pt x="1178814" y="274147"/>
                  </a:cubicBezTo>
                  <a:close/>
                  <a:moveTo>
                    <a:pt x="2736723" y="421403"/>
                  </a:moveTo>
                  <a:cubicBezTo>
                    <a:pt x="2659380" y="427023"/>
                    <a:pt x="2630138" y="492650"/>
                    <a:pt x="2670048" y="573041"/>
                  </a:cubicBezTo>
                  <a:cubicBezTo>
                    <a:pt x="2642616" y="501509"/>
                    <a:pt x="2699385" y="467219"/>
                    <a:pt x="2736723" y="421403"/>
                  </a:cubicBezTo>
                  <a:close/>
                  <a:moveTo>
                    <a:pt x="6220206" y="2873519"/>
                  </a:moveTo>
                  <a:cubicBezTo>
                    <a:pt x="6260878" y="2834086"/>
                    <a:pt x="6254401" y="2802368"/>
                    <a:pt x="6207443" y="2756076"/>
                  </a:cubicBezTo>
                  <a:cubicBezTo>
                    <a:pt x="6212015" y="2798272"/>
                    <a:pt x="6216110" y="2836372"/>
                    <a:pt x="6220206" y="2873519"/>
                  </a:cubicBezTo>
                  <a:close/>
                  <a:moveTo>
                    <a:pt x="2880169" y="736776"/>
                  </a:moveTo>
                  <a:cubicBezTo>
                    <a:pt x="2833592" y="755826"/>
                    <a:pt x="2827591" y="797260"/>
                    <a:pt x="2863405" y="868221"/>
                  </a:cubicBezTo>
                  <a:cubicBezTo>
                    <a:pt x="2869311" y="821644"/>
                    <a:pt x="2874455" y="781258"/>
                    <a:pt x="2880169" y="736776"/>
                  </a:cubicBezTo>
                  <a:close/>
                  <a:moveTo>
                    <a:pt x="258889" y="785830"/>
                  </a:moveTo>
                  <a:cubicBezTo>
                    <a:pt x="225171" y="832026"/>
                    <a:pt x="214598" y="881080"/>
                    <a:pt x="237458" y="939277"/>
                  </a:cubicBezTo>
                  <a:close/>
                  <a:moveTo>
                    <a:pt x="2021014" y="319105"/>
                  </a:moveTo>
                  <a:lnTo>
                    <a:pt x="2033016" y="305865"/>
                  </a:lnTo>
                  <a:cubicBezTo>
                    <a:pt x="2029111" y="264146"/>
                    <a:pt x="2008251" y="245953"/>
                    <a:pt x="1949767" y="258240"/>
                  </a:cubicBezTo>
                  <a:close/>
                  <a:moveTo>
                    <a:pt x="2532412" y="498365"/>
                  </a:moveTo>
                  <a:cubicBezTo>
                    <a:pt x="2500408" y="441215"/>
                    <a:pt x="2460117" y="421118"/>
                    <a:pt x="2421255" y="442454"/>
                  </a:cubicBezTo>
                  <a:close/>
                  <a:moveTo>
                    <a:pt x="2961513" y="656385"/>
                  </a:moveTo>
                  <a:cubicBezTo>
                    <a:pt x="2912173" y="613237"/>
                    <a:pt x="2869121" y="605426"/>
                    <a:pt x="2829401" y="630096"/>
                  </a:cubicBezTo>
                  <a:close/>
                  <a:moveTo>
                    <a:pt x="7120128" y="3667714"/>
                  </a:moveTo>
                  <a:lnTo>
                    <a:pt x="7136035" y="3654379"/>
                  </a:lnTo>
                  <a:lnTo>
                    <a:pt x="7053739" y="3553890"/>
                  </a:lnTo>
                  <a:lnTo>
                    <a:pt x="7039928" y="3564844"/>
                  </a:lnTo>
                  <a:close/>
                  <a:moveTo>
                    <a:pt x="1820989" y="276814"/>
                  </a:moveTo>
                  <a:lnTo>
                    <a:pt x="1908239" y="291482"/>
                  </a:lnTo>
                  <a:lnTo>
                    <a:pt x="1875473" y="2272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" name="Полилиния: фигура 5">
              <a:extLst>
                <a:ext uri="{FF2B5EF4-FFF2-40B4-BE49-F238E27FC236}">
                  <a16:creationId xmlns:a16="http://schemas.microsoft.com/office/drawing/2014/main" id="{6408BF6B-E5FE-4A70-9FE7-8BB2A4933AB2}"/>
                </a:ext>
              </a:extLst>
            </p:cNvPr>
            <p:cNvSpPr/>
            <p:nvPr/>
          </p:nvSpPr>
          <p:spPr>
            <a:xfrm>
              <a:off x="3399853" y="2822161"/>
              <a:ext cx="4653438" cy="3175729"/>
            </a:xfrm>
            <a:custGeom>
              <a:avLst/>
              <a:gdLst>
                <a:gd name="connsiteX0" fmla="*/ 4317302 w 4653438"/>
                <a:gd name="connsiteY0" fmla="*/ 2660445 h 3175729"/>
                <a:gd name="connsiteX1" fmla="*/ 4295585 w 4653438"/>
                <a:gd name="connsiteY1" fmla="*/ 2639586 h 3175729"/>
                <a:gd name="connsiteX2" fmla="*/ 4217765 w 4653438"/>
                <a:gd name="connsiteY2" fmla="*/ 2668161 h 3175729"/>
                <a:gd name="connsiteX3" fmla="*/ 4106418 w 4653438"/>
                <a:gd name="connsiteY3" fmla="*/ 2511284 h 3175729"/>
                <a:gd name="connsiteX4" fmla="*/ 4152043 w 4653438"/>
                <a:gd name="connsiteY4" fmla="*/ 2270396 h 3175729"/>
                <a:gd name="connsiteX5" fmla="*/ 4105180 w 4653438"/>
                <a:gd name="connsiteY5" fmla="*/ 1765571 h 3175729"/>
                <a:gd name="connsiteX6" fmla="*/ 4105180 w 4653438"/>
                <a:gd name="connsiteY6" fmla="*/ 1573642 h 3175729"/>
                <a:gd name="connsiteX7" fmla="*/ 4055554 w 4653438"/>
                <a:gd name="connsiteY7" fmla="*/ 1634603 h 3175729"/>
                <a:gd name="connsiteX8" fmla="*/ 4072033 w 4653438"/>
                <a:gd name="connsiteY8" fmla="*/ 1933116 h 3175729"/>
                <a:gd name="connsiteX9" fmla="*/ 4050125 w 4653438"/>
                <a:gd name="connsiteY9" fmla="*/ 2123616 h 3175729"/>
                <a:gd name="connsiteX10" fmla="*/ 4050125 w 4653438"/>
                <a:gd name="connsiteY10" fmla="*/ 1745664 h 3175729"/>
                <a:gd name="connsiteX11" fmla="*/ 4043934 w 4653438"/>
                <a:gd name="connsiteY11" fmla="*/ 1745664 h 3175729"/>
                <a:gd name="connsiteX12" fmla="*/ 4013549 w 4653438"/>
                <a:gd name="connsiteY12" fmla="*/ 2091898 h 3175729"/>
                <a:gd name="connsiteX13" fmla="*/ 4008692 w 4653438"/>
                <a:gd name="connsiteY13" fmla="*/ 2091898 h 3175729"/>
                <a:gd name="connsiteX14" fmla="*/ 4009549 w 4653438"/>
                <a:gd name="connsiteY14" fmla="*/ 1907589 h 3175729"/>
                <a:gd name="connsiteX15" fmla="*/ 4038124 w 4653438"/>
                <a:gd name="connsiteY15" fmla="*/ 1614600 h 3175729"/>
                <a:gd name="connsiteX16" fmla="*/ 4025265 w 4653438"/>
                <a:gd name="connsiteY16" fmla="*/ 1575262 h 3175729"/>
                <a:gd name="connsiteX17" fmla="*/ 4111847 w 4653438"/>
                <a:gd name="connsiteY17" fmla="*/ 1519445 h 3175729"/>
                <a:gd name="connsiteX18" fmla="*/ 4100703 w 4653438"/>
                <a:gd name="connsiteY18" fmla="*/ 1394668 h 3175729"/>
                <a:gd name="connsiteX19" fmla="*/ 4001262 w 4653438"/>
                <a:gd name="connsiteY19" fmla="*/ 1314372 h 3175729"/>
                <a:gd name="connsiteX20" fmla="*/ 3844861 w 4653438"/>
                <a:gd name="connsiteY20" fmla="*/ 1237029 h 3175729"/>
                <a:gd name="connsiteX21" fmla="*/ 3521964 w 4653438"/>
                <a:gd name="connsiteY21" fmla="*/ 1075104 h 3175729"/>
                <a:gd name="connsiteX22" fmla="*/ 3497389 w 4653438"/>
                <a:gd name="connsiteY22" fmla="*/ 1060721 h 3175729"/>
                <a:gd name="connsiteX23" fmla="*/ 3317081 w 4653438"/>
                <a:gd name="connsiteY23" fmla="*/ 782020 h 3175729"/>
                <a:gd name="connsiteX24" fmla="*/ 3316510 w 4653438"/>
                <a:gd name="connsiteY24" fmla="*/ 549610 h 3175729"/>
                <a:gd name="connsiteX25" fmla="*/ 2854928 w 4653438"/>
                <a:gd name="connsiteY25" fmla="*/ 919275 h 3175729"/>
                <a:gd name="connsiteX26" fmla="*/ 3161824 w 4653438"/>
                <a:gd name="connsiteY26" fmla="*/ 1298370 h 3175729"/>
                <a:gd name="connsiteX27" fmla="*/ 3424047 w 4653438"/>
                <a:gd name="connsiteY27" fmla="*/ 1386667 h 3175729"/>
                <a:gd name="connsiteX28" fmla="*/ 3446621 w 4653438"/>
                <a:gd name="connsiteY28" fmla="*/ 1381238 h 3175729"/>
                <a:gd name="connsiteX29" fmla="*/ 3570446 w 4653438"/>
                <a:gd name="connsiteY29" fmla="*/ 1351805 h 3175729"/>
                <a:gd name="connsiteX30" fmla="*/ 3705225 w 4653438"/>
                <a:gd name="connsiteY30" fmla="*/ 1326374 h 3175729"/>
                <a:gd name="connsiteX31" fmla="*/ 3848100 w 4653438"/>
                <a:gd name="connsiteY31" fmla="*/ 1417718 h 3175729"/>
                <a:gd name="connsiteX32" fmla="*/ 3878580 w 4653438"/>
                <a:gd name="connsiteY32" fmla="*/ 1686895 h 3175729"/>
                <a:gd name="connsiteX33" fmla="*/ 3888105 w 4653438"/>
                <a:gd name="connsiteY33" fmla="*/ 2190482 h 3175729"/>
                <a:gd name="connsiteX34" fmla="*/ 3882961 w 4653438"/>
                <a:gd name="connsiteY34" fmla="*/ 2422796 h 3175729"/>
                <a:gd name="connsiteX35" fmla="*/ 3905536 w 4653438"/>
                <a:gd name="connsiteY35" fmla="*/ 2484042 h 3175729"/>
                <a:gd name="connsiteX36" fmla="*/ 4099274 w 4653438"/>
                <a:gd name="connsiteY36" fmla="*/ 2822656 h 3175729"/>
                <a:gd name="connsiteX37" fmla="*/ 4165187 w 4653438"/>
                <a:gd name="connsiteY37" fmla="*/ 2909619 h 3175729"/>
                <a:gd name="connsiteX38" fmla="*/ 4409694 w 4653438"/>
                <a:gd name="connsiteY38" fmla="*/ 3128694 h 3175729"/>
                <a:gd name="connsiteX39" fmla="*/ 4455509 w 4653438"/>
                <a:gd name="connsiteY39" fmla="*/ 2989819 h 3175729"/>
                <a:gd name="connsiteX40" fmla="*/ 4407884 w 4653438"/>
                <a:gd name="connsiteY40" fmla="*/ 2704069 h 3175729"/>
                <a:gd name="connsiteX41" fmla="*/ 4374547 w 4653438"/>
                <a:gd name="connsiteY41" fmla="*/ 2649301 h 3175729"/>
                <a:gd name="connsiteX42" fmla="*/ 4422172 w 4653438"/>
                <a:gd name="connsiteY42" fmla="*/ 2683305 h 3175729"/>
                <a:gd name="connsiteX43" fmla="*/ 4465606 w 4653438"/>
                <a:gd name="connsiteY43" fmla="*/ 3067639 h 3175729"/>
                <a:gd name="connsiteX44" fmla="*/ 4405598 w 4653438"/>
                <a:gd name="connsiteY44" fmla="*/ 3175557 h 3175729"/>
                <a:gd name="connsiteX45" fmla="*/ 4163759 w 4653438"/>
                <a:gd name="connsiteY45" fmla="*/ 2942194 h 3175729"/>
                <a:gd name="connsiteX46" fmla="*/ 3937826 w 4653438"/>
                <a:gd name="connsiteY46" fmla="*/ 2580244 h 3175729"/>
                <a:gd name="connsiteX47" fmla="*/ 3918204 w 4653438"/>
                <a:gd name="connsiteY47" fmla="*/ 2548336 h 3175729"/>
                <a:gd name="connsiteX48" fmla="*/ 3853625 w 4653438"/>
                <a:gd name="connsiteY48" fmla="*/ 2401175 h 3175729"/>
                <a:gd name="connsiteX49" fmla="*/ 3858863 w 4653438"/>
                <a:gd name="connsiteY49" fmla="*/ 2120854 h 3175729"/>
                <a:gd name="connsiteX50" fmla="*/ 3841718 w 4653438"/>
                <a:gd name="connsiteY50" fmla="*/ 1693562 h 3175729"/>
                <a:gd name="connsiteX51" fmla="*/ 3730561 w 4653438"/>
                <a:gd name="connsiteY51" fmla="*/ 1400002 h 3175729"/>
                <a:gd name="connsiteX52" fmla="*/ 3639217 w 4653438"/>
                <a:gd name="connsiteY52" fmla="*/ 1366284 h 3175729"/>
                <a:gd name="connsiteX53" fmla="*/ 3563588 w 4653438"/>
                <a:gd name="connsiteY53" fmla="*/ 1370951 h 3175729"/>
                <a:gd name="connsiteX54" fmla="*/ 3457575 w 4653438"/>
                <a:gd name="connsiteY54" fmla="*/ 1405717 h 3175729"/>
                <a:gd name="connsiteX55" fmla="*/ 3437001 w 4653438"/>
                <a:gd name="connsiteY55" fmla="*/ 1416004 h 3175729"/>
                <a:gd name="connsiteX56" fmla="*/ 3199352 w 4653438"/>
                <a:gd name="connsiteY56" fmla="*/ 1365426 h 3175729"/>
                <a:gd name="connsiteX57" fmla="*/ 2952464 w 4653438"/>
                <a:gd name="connsiteY57" fmla="*/ 1103203 h 3175729"/>
                <a:gd name="connsiteX58" fmla="*/ 2826258 w 4653438"/>
                <a:gd name="connsiteY58" fmla="*/ 929467 h 3175729"/>
                <a:gd name="connsiteX59" fmla="*/ 2776061 w 4653438"/>
                <a:gd name="connsiteY59" fmla="*/ 945278 h 3175729"/>
                <a:gd name="connsiteX60" fmla="*/ 1883188 w 4653438"/>
                <a:gd name="connsiteY60" fmla="*/ 950136 h 3175729"/>
                <a:gd name="connsiteX61" fmla="*/ 1357408 w 4653438"/>
                <a:gd name="connsiteY61" fmla="*/ 817643 h 3175729"/>
                <a:gd name="connsiteX62" fmla="*/ 1247013 w 4653438"/>
                <a:gd name="connsiteY62" fmla="*/ 811833 h 3175729"/>
                <a:gd name="connsiteX63" fmla="*/ 1091660 w 4653438"/>
                <a:gd name="connsiteY63" fmla="*/ 844028 h 3175729"/>
                <a:gd name="connsiteX64" fmla="*/ 619411 w 4653438"/>
                <a:gd name="connsiteY64" fmla="*/ 792688 h 3175729"/>
                <a:gd name="connsiteX65" fmla="*/ 392239 w 4653438"/>
                <a:gd name="connsiteY65" fmla="*/ 771542 h 3175729"/>
                <a:gd name="connsiteX66" fmla="*/ 168783 w 4653438"/>
                <a:gd name="connsiteY66" fmla="*/ 729347 h 3175729"/>
                <a:gd name="connsiteX67" fmla="*/ 110680 w 4653438"/>
                <a:gd name="connsiteY67" fmla="*/ 740300 h 3175729"/>
                <a:gd name="connsiteX68" fmla="*/ 99631 w 4653438"/>
                <a:gd name="connsiteY68" fmla="*/ 792593 h 3175729"/>
                <a:gd name="connsiteX69" fmla="*/ 136969 w 4653438"/>
                <a:gd name="connsiteY69" fmla="*/ 1133111 h 3175729"/>
                <a:gd name="connsiteX70" fmla="*/ 228124 w 4653438"/>
                <a:gd name="connsiteY70" fmla="*/ 1391429 h 3175729"/>
                <a:gd name="connsiteX71" fmla="*/ 286893 w 4653438"/>
                <a:gd name="connsiteY71" fmla="*/ 1510778 h 3175729"/>
                <a:gd name="connsiteX72" fmla="*/ 276129 w 4653438"/>
                <a:gd name="connsiteY72" fmla="*/ 1631459 h 3175729"/>
                <a:gd name="connsiteX73" fmla="*/ 280987 w 4653438"/>
                <a:gd name="connsiteY73" fmla="*/ 1693276 h 3175729"/>
                <a:gd name="connsiteX74" fmla="*/ 344424 w 4653438"/>
                <a:gd name="connsiteY74" fmla="*/ 1784907 h 3175729"/>
                <a:gd name="connsiteX75" fmla="*/ 237363 w 4653438"/>
                <a:gd name="connsiteY75" fmla="*/ 1654415 h 3175729"/>
                <a:gd name="connsiteX76" fmla="*/ 166307 w 4653438"/>
                <a:gd name="connsiteY76" fmla="*/ 1679560 h 3175729"/>
                <a:gd name="connsiteX77" fmla="*/ 162972 w 4653438"/>
                <a:gd name="connsiteY77" fmla="*/ 1672798 h 3175729"/>
                <a:gd name="connsiteX78" fmla="*/ 197263 w 4653438"/>
                <a:gd name="connsiteY78" fmla="*/ 1655082 h 3175729"/>
                <a:gd name="connsiteX79" fmla="*/ 251269 w 4653438"/>
                <a:gd name="connsiteY79" fmla="*/ 1532780 h 3175729"/>
                <a:gd name="connsiteX80" fmla="*/ 154305 w 4653438"/>
                <a:gd name="connsiteY80" fmla="*/ 1322278 h 3175729"/>
                <a:gd name="connsiteX81" fmla="*/ 80486 w 4653438"/>
                <a:gd name="connsiteY81" fmla="*/ 1297989 h 3175729"/>
                <a:gd name="connsiteX82" fmla="*/ 45815 w 4653438"/>
                <a:gd name="connsiteY82" fmla="*/ 1209788 h 3175729"/>
                <a:gd name="connsiteX83" fmla="*/ 21622 w 4653438"/>
                <a:gd name="connsiteY83" fmla="*/ 838884 h 3175729"/>
                <a:gd name="connsiteX84" fmla="*/ 109252 w 4653438"/>
                <a:gd name="connsiteY84" fmla="*/ 1305133 h 3175729"/>
                <a:gd name="connsiteX85" fmla="*/ 126492 w 4653438"/>
                <a:gd name="connsiteY85" fmla="*/ 1303609 h 3175729"/>
                <a:gd name="connsiteX86" fmla="*/ 130588 w 4653438"/>
                <a:gd name="connsiteY86" fmla="*/ 1259794 h 3175729"/>
                <a:gd name="connsiteX87" fmla="*/ 61245 w 4653438"/>
                <a:gd name="connsiteY87" fmla="*/ 762303 h 3175729"/>
                <a:gd name="connsiteX88" fmla="*/ 4095 w 4653438"/>
                <a:gd name="connsiteY88" fmla="*/ 738776 h 3175729"/>
                <a:gd name="connsiteX89" fmla="*/ 857 w 4653438"/>
                <a:gd name="connsiteY89" fmla="*/ 725156 h 3175729"/>
                <a:gd name="connsiteX90" fmla="*/ 104489 w 4653438"/>
                <a:gd name="connsiteY90" fmla="*/ 546467 h 3175729"/>
                <a:gd name="connsiteX91" fmla="*/ 151638 w 4653438"/>
                <a:gd name="connsiteY91" fmla="*/ 678197 h 3175729"/>
                <a:gd name="connsiteX92" fmla="*/ 183547 w 4653438"/>
                <a:gd name="connsiteY92" fmla="*/ 713440 h 3175729"/>
                <a:gd name="connsiteX93" fmla="*/ 1147762 w 4653438"/>
                <a:gd name="connsiteY93" fmla="*/ 819548 h 3175729"/>
                <a:gd name="connsiteX94" fmla="*/ 1253109 w 4653438"/>
                <a:gd name="connsiteY94" fmla="*/ 695152 h 3175729"/>
                <a:gd name="connsiteX95" fmla="*/ 1250442 w 4653438"/>
                <a:gd name="connsiteY95" fmla="*/ 677531 h 3175729"/>
                <a:gd name="connsiteX96" fmla="*/ 1309592 w 4653438"/>
                <a:gd name="connsiteY96" fmla="*/ 697343 h 3175729"/>
                <a:gd name="connsiteX97" fmla="*/ 1359122 w 4653438"/>
                <a:gd name="connsiteY97" fmla="*/ 657623 h 3175729"/>
                <a:gd name="connsiteX98" fmla="*/ 1675733 w 4653438"/>
                <a:gd name="connsiteY98" fmla="*/ 212520 h 3175729"/>
                <a:gd name="connsiteX99" fmla="*/ 1700308 w 4653438"/>
                <a:gd name="connsiteY99" fmla="*/ 172705 h 3175729"/>
                <a:gd name="connsiteX100" fmla="*/ 1711071 w 4653438"/>
                <a:gd name="connsiteY100" fmla="*/ 177659 h 3175729"/>
                <a:gd name="connsiteX101" fmla="*/ 1641824 w 4653438"/>
                <a:gd name="connsiteY101" fmla="*/ 321105 h 3175729"/>
                <a:gd name="connsiteX102" fmla="*/ 1556099 w 4653438"/>
                <a:gd name="connsiteY102" fmla="*/ 463980 h 3175729"/>
                <a:gd name="connsiteX103" fmla="*/ 1457516 w 4653438"/>
                <a:gd name="connsiteY103" fmla="*/ 592282 h 3175729"/>
                <a:gd name="connsiteX104" fmla="*/ 1352169 w 4653438"/>
                <a:gd name="connsiteY104" fmla="*/ 737824 h 3175729"/>
                <a:gd name="connsiteX105" fmla="*/ 1740313 w 4653438"/>
                <a:gd name="connsiteY105" fmla="*/ 875460 h 3175729"/>
                <a:gd name="connsiteX106" fmla="*/ 2440210 w 4653438"/>
                <a:gd name="connsiteY106" fmla="*/ 961185 h 3175729"/>
                <a:gd name="connsiteX107" fmla="*/ 3248882 w 4653438"/>
                <a:gd name="connsiteY107" fmla="*/ 574851 h 3175729"/>
                <a:gd name="connsiteX108" fmla="*/ 3309366 w 4653438"/>
                <a:gd name="connsiteY108" fmla="*/ 449312 h 3175729"/>
                <a:gd name="connsiteX109" fmla="*/ 3285268 w 4653438"/>
                <a:gd name="connsiteY109" fmla="*/ 59739 h 3175729"/>
                <a:gd name="connsiteX110" fmla="*/ 3270504 w 4653438"/>
                <a:gd name="connsiteY110" fmla="*/ 6209 h 3175729"/>
                <a:gd name="connsiteX111" fmla="*/ 3286696 w 4653438"/>
                <a:gd name="connsiteY111" fmla="*/ -173 h 3175729"/>
                <a:gd name="connsiteX112" fmla="*/ 3342799 w 4653438"/>
                <a:gd name="connsiteY112" fmla="*/ 145083 h 3175729"/>
                <a:gd name="connsiteX113" fmla="*/ 3356134 w 4653438"/>
                <a:gd name="connsiteY113" fmla="*/ 475315 h 3175729"/>
                <a:gd name="connsiteX114" fmla="*/ 3341275 w 4653438"/>
                <a:gd name="connsiteY114" fmla="*/ 797927 h 3175729"/>
                <a:gd name="connsiteX115" fmla="*/ 3512725 w 4653438"/>
                <a:gd name="connsiteY115" fmla="*/ 1044243 h 3175729"/>
                <a:gd name="connsiteX116" fmla="*/ 3850672 w 4653438"/>
                <a:gd name="connsiteY116" fmla="*/ 1207121 h 3175729"/>
                <a:gd name="connsiteX117" fmla="*/ 4001643 w 4653438"/>
                <a:gd name="connsiteY117" fmla="*/ 1251031 h 3175729"/>
                <a:gd name="connsiteX118" fmla="*/ 4029551 w 4653438"/>
                <a:gd name="connsiteY118" fmla="*/ 1297513 h 3175729"/>
                <a:gd name="connsiteX119" fmla="*/ 4417695 w 4653438"/>
                <a:gd name="connsiteY119" fmla="*/ 1508873 h 3175729"/>
                <a:gd name="connsiteX120" fmla="*/ 4459319 w 4653438"/>
                <a:gd name="connsiteY120" fmla="*/ 1530780 h 3175729"/>
                <a:gd name="connsiteX121" fmla="*/ 4378071 w 4653438"/>
                <a:gd name="connsiteY121" fmla="*/ 1518207 h 3175729"/>
                <a:gd name="connsiteX122" fmla="*/ 4654296 w 4653438"/>
                <a:gd name="connsiteY122" fmla="*/ 1792813 h 3175729"/>
                <a:gd name="connsiteX123" fmla="*/ 4179951 w 4653438"/>
                <a:gd name="connsiteY123" fmla="*/ 1442198 h 3175729"/>
                <a:gd name="connsiteX124" fmla="*/ 4126897 w 4653438"/>
                <a:gd name="connsiteY124" fmla="*/ 1796052 h 3175729"/>
                <a:gd name="connsiteX125" fmla="*/ 4130421 w 4653438"/>
                <a:gd name="connsiteY125" fmla="*/ 1910352 h 3175729"/>
                <a:gd name="connsiteX126" fmla="*/ 4191476 w 4653438"/>
                <a:gd name="connsiteY126" fmla="*/ 2359932 h 3175729"/>
                <a:gd name="connsiteX127" fmla="*/ 4171569 w 4653438"/>
                <a:gd name="connsiteY127" fmla="*/ 2475660 h 3175729"/>
                <a:gd name="connsiteX128" fmla="*/ 4159758 w 4653438"/>
                <a:gd name="connsiteY128" fmla="*/ 2545574 h 3175729"/>
                <a:gd name="connsiteX129" fmla="*/ 4248817 w 4653438"/>
                <a:gd name="connsiteY129" fmla="*/ 2617392 h 3175729"/>
                <a:gd name="connsiteX130" fmla="*/ 4332827 w 4653438"/>
                <a:gd name="connsiteY130" fmla="*/ 2638919 h 3175729"/>
                <a:gd name="connsiteX131" fmla="*/ 4342352 w 4653438"/>
                <a:gd name="connsiteY131" fmla="*/ 2657969 h 3175729"/>
                <a:gd name="connsiteX132" fmla="*/ 4317778 w 4653438"/>
                <a:gd name="connsiteY132" fmla="*/ 2661112 h 3175729"/>
                <a:gd name="connsiteX133" fmla="*/ 3738562 w 4653438"/>
                <a:gd name="connsiteY133" fmla="*/ 1354853 h 3175729"/>
                <a:gd name="connsiteX134" fmla="*/ 3845719 w 4653438"/>
                <a:gd name="connsiteY134" fmla="*/ 1550783 h 3175729"/>
                <a:gd name="connsiteX135" fmla="*/ 3824478 w 4653438"/>
                <a:gd name="connsiteY135" fmla="*/ 1429339 h 3175729"/>
                <a:gd name="connsiteX136" fmla="*/ 3738562 w 4653438"/>
                <a:gd name="connsiteY136" fmla="*/ 1354853 h 3175729"/>
                <a:gd name="connsiteX137" fmla="*/ 1421892 w 4653438"/>
                <a:gd name="connsiteY137" fmla="*/ 798974 h 3175729"/>
                <a:gd name="connsiteX138" fmla="*/ 1312355 w 4653438"/>
                <a:gd name="connsiteY138" fmla="*/ 772399 h 31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653438" h="3175729">
                  <a:moveTo>
                    <a:pt x="4317302" y="2660445"/>
                  </a:moveTo>
                  <a:cubicBezTo>
                    <a:pt x="4309967" y="2653111"/>
                    <a:pt x="4300538" y="2638252"/>
                    <a:pt x="4295585" y="2639586"/>
                  </a:cubicBezTo>
                  <a:cubicBezTo>
                    <a:pt x="4267010" y="2647586"/>
                    <a:pt x="4239959" y="2659302"/>
                    <a:pt x="4217765" y="2668161"/>
                  </a:cubicBezTo>
                  <a:lnTo>
                    <a:pt x="4106418" y="2511284"/>
                  </a:lnTo>
                  <a:cubicBezTo>
                    <a:pt x="4177093" y="2440037"/>
                    <a:pt x="4183952" y="2360312"/>
                    <a:pt x="4152043" y="2270396"/>
                  </a:cubicBezTo>
                  <a:cubicBezTo>
                    <a:pt x="4093940" y="2106757"/>
                    <a:pt x="4103370" y="1935783"/>
                    <a:pt x="4105180" y="1765571"/>
                  </a:cubicBezTo>
                  <a:cubicBezTo>
                    <a:pt x="4105846" y="1702325"/>
                    <a:pt x="4105180" y="1639079"/>
                    <a:pt x="4105180" y="1573642"/>
                  </a:cubicBezTo>
                  <a:cubicBezTo>
                    <a:pt x="4061555" y="1569928"/>
                    <a:pt x="4053078" y="1596312"/>
                    <a:pt x="4055554" y="1634603"/>
                  </a:cubicBezTo>
                  <a:cubicBezTo>
                    <a:pt x="4062031" y="1734044"/>
                    <a:pt x="4070985" y="1833580"/>
                    <a:pt x="4072033" y="1933116"/>
                  </a:cubicBezTo>
                  <a:cubicBezTo>
                    <a:pt x="4072795" y="1997029"/>
                    <a:pt x="4061269" y="2061037"/>
                    <a:pt x="4050125" y="2123616"/>
                  </a:cubicBezTo>
                  <a:lnTo>
                    <a:pt x="4050125" y="1745664"/>
                  </a:lnTo>
                  <a:lnTo>
                    <a:pt x="4043934" y="1745664"/>
                  </a:lnTo>
                  <a:cubicBezTo>
                    <a:pt x="4033837" y="1861107"/>
                    <a:pt x="4023712" y="1976521"/>
                    <a:pt x="4013549" y="2091898"/>
                  </a:cubicBezTo>
                  <a:lnTo>
                    <a:pt x="4008692" y="2091898"/>
                  </a:lnTo>
                  <a:cubicBezTo>
                    <a:pt x="4008692" y="2030462"/>
                    <a:pt x="4005167" y="1968740"/>
                    <a:pt x="4009549" y="1907589"/>
                  </a:cubicBezTo>
                  <a:cubicBezTo>
                    <a:pt x="4016502" y="1809768"/>
                    <a:pt x="4029456" y="1712326"/>
                    <a:pt x="4038124" y="1614600"/>
                  </a:cubicBezTo>
                  <a:cubicBezTo>
                    <a:pt x="4039267" y="1601932"/>
                    <a:pt x="4029837" y="1588407"/>
                    <a:pt x="4025265" y="1575262"/>
                  </a:cubicBezTo>
                  <a:cubicBezTo>
                    <a:pt x="4048982" y="1560403"/>
                    <a:pt x="4084129" y="1544115"/>
                    <a:pt x="4111847" y="1519445"/>
                  </a:cubicBezTo>
                  <a:cubicBezTo>
                    <a:pt x="4160329" y="1476297"/>
                    <a:pt x="4152710" y="1430577"/>
                    <a:pt x="4100703" y="1394668"/>
                  </a:cubicBezTo>
                  <a:cubicBezTo>
                    <a:pt x="4065746" y="1370569"/>
                    <a:pt x="4037457" y="1336089"/>
                    <a:pt x="4001262" y="1314372"/>
                  </a:cubicBezTo>
                  <a:cubicBezTo>
                    <a:pt x="3951542" y="1284654"/>
                    <a:pt x="3896963" y="1263032"/>
                    <a:pt x="3844861" y="1237029"/>
                  </a:cubicBezTo>
                  <a:cubicBezTo>
                    <a:pt x="3736915" y="1183308"/>
                    <a:pt x="3629282" y="1129330"/>
                    <a:pt x="3521964" y="1075104"/>
                  </a:cubicBezTo>
                  <a:cubicBezTo>
                    <a:pt x="3514087" y="1069789"/>
                    <a:pt x="3505876" y="1064989"/>
                    <a:pt x="3497389" y="1060721"/>
                  </a:cubicBezTo>
                  <a:cubicBezTo>
                    <a:pt x="3364039" y="1015097"/>
                    <a:pt x="3322129" y="909464"/>
                    <a:pt x="3317081" y="782020"/>
                  </a:cubicBezTo>
                  <a:cubicBezTo>
                    <a:pt x="3313938" y="703057"/>
                    <a:pt x="3316510" y="623905"/>
                    <a:pt x="3316510" y="549610"/>
                  </a:cubicBezTo>
                  <a:cubicBezTo>
                    <a:pt x="3204496" y="708868"/>
                    <a:pt x="3044761" y="824597"/>
                    <a:pt x="2854928" y="919275"/>
                  </a:cubicBezTo>
                  <a:cubicBezTo>
                    <a:pt x="2958751" y="1048053"/>
                    <a:pt x="3057906" y="1175212"/>
                    <a:pt x="3161824" y="1298370"/>
                  </a:cubicBezTo>
                  <a:cubicBezTo>
                    <a:pt x="3229642" y="1378761"/>
                    <a:pt x="3320796" y="1404288"/>
                    <a:pt x="3424047" y="1386667"/>
                  </a:cubicBezTo>
                  <a:cubicBezTo>
                    <a:pt x="3431857" y="1385334"/>
                    <a:pt x="3443097" y="1386000"/>
                    <a:pt x="3446621" y="1381238"/>
                  </a:cubicBezTo>
                  <a:cubicBezTo>
                    <a:pt x="3479578" y="1333613"/>
                    <a:pt x="3528155" y="1357425"/>
                    <a:pt x="3570446" y="1351805"/>
                  </a:cubicBezTo>
                  <a:cubicBezTo>
                    <a:pt x="3615871" y="1346205"/>
                    <a:pt x="3660886" y="1337709"/>
                    <a:pt x="3705225" y="1326374"/>
                  </a:cubicBezTo>
                  <a:cubicBezTo>
                    <a:pt x="3784473" y="1305514"/>
                    <a:pt x="3836289" y="1335232"/>
                    <a:pt x="3848100" y="1417718"/>
                  </a:cubicBezTo>
                  <a:cubicBezTo>
                    <a:pt x="3861054" y="1507063"/>
                    <a:pt x="3872293" y="1596883"/>
                    <a:pt x="3878580" y="1686895"/>
                  </a:cubicBezTo>
                  <a:cubicBezTo>
                    <a:pt x="3890296" y="1854440"/>
                    <a:pt x="3907155" y="2021794"/>
                    <a:pt x="3888105" y="2190482"/>
                  </a:cubicBezTo>
                  <a:cubicBezTo>
                    <a:pt x="3879342" y="2266682"/>
                    <a:pt x="3881914" y="2345263"/>
                    <a:pt x="3882961" y="2422796"/>
                  </a:cubicBezTo>
                  <a:cubicBezTo>
                    <a:pt x="3883361" y="2445171"/>
                    <a:pt x="3891315" y="2466764"/>
                    <a:pt x="3905536" y="2484042"/>
                  </a:cubicBezTo>
                  <a:cubicBezTo>
                    <a:pt x="3997166" y="2581769"/>
                    <a:pt x="4027646" y="2713976"/>
                    <a:pt x="4099274" y="2822656"/>
                  </a:cubicBezTo>
                  <a:cubicBezTo>
                    <a:pt x="4119277" y="2853041"/>
                    <a:pt x="4138993" y="2885044"/>
                    <a:pt x="4165187" y="2909619"/>
                  </a:cubicBezTo>
                  <a:cubicBezTo>
                    <a:pt x="4243578" y="2983247"/>
                    <a:pt x="4325112" y="3053542"/>
                    <a:pt x="4409694" y="3128694"/>
                  </a:cubicBezTo>
                  <a:cubicBezTo>
                    <a:pt x="4444651" y="3085165"/>
                    <a:pt x="4460272" y="3036587"/>
                    <a:pt x="4455509" y="2989819"/>
                  </a:cubicBezTo>
                  <a:cubicBezTo>
                    <a:pt x="4445984" y="2894569"/>
                    <a:pt x="4426934" y="2799319"/>
                    <a:pt x="4407884" y="2704069"/>
                  </a:cubicBezTo>
                  <a:cubicBezTo>
                    <a:pt x="4404551" y="2687496"/>
                    <a:pt x="4382834" y="2674447"/>
                    <a:pt x="4374547" y="2649301"/>
                  </a:cubicBezTo>
                  <a:cubicBezTo>
                    <a:pt x="4390930" y="2660445"/>
                    <a:pt x="4415695" y="2668351"/>
                    <a:pt x="4422172" y="2683305"/>
                  </a:cubicBezTo>
                  <a:cubicBezTo>
                    <a:pt x="4475036" y="2807130"/>
                    <a:pt x="4502468" y="2934670"/>
                    <a:pt x="4465606" y="3067639"/>
                  </a:cubicBezTo>
                  <a:cubicBezTo>
                    <a:pt x="4456081" y="3101929"/>
                    <a:pt x="4430554" y="3131837"/>
                    <a:pt x="4405598" y="3175557"/>
                  </a:cubicBezTo>
                  <a:cubicBezTo>
                    <a:pt x="4318159" y="3091261"/>
                    <a:pt x="4240530" y="3017157"/>
                    <a:pt x="4163759" y="2942194"/>
                  </a:cubicBezTo>
                  <a:cubicBezTo>
                    <a:pt x="4058984" y="2839896"/>
                    <a:pt x="3989165" y="2715786"/>
                    <a:pt x="3937826" y="2580244"/>
                  </a:cubicBezTo>
                  <a:cubicBezTo>
                    <a:pt x="3934349" y="2568005"/>
                    <a:pt x="3927558" y="2556966"/>
                    <a:pt x="3918204" y="2548336"/>
                  </a:cubicBezTo>
                  <a:cubicBezTo>
                    <a:pt x="3866674" y="2511950"/>
                    <a:pt x="3854863" y="2456515"/>
                    <a:pt x="3853625" y="2401175"/>
                  </a:cubicBezTo>
                  <a:cubicBezTo>
                    <a:pt x="3851434" y="2307830"/>
                    <a:pt x="3860482" y="2214199"/>
                    <a:pt x="3858863" y="2120854"/>
                  </a:cubicBezTo>
                  <a:cubicBezTo>
                    <a:pt x="3856387" y="1977979"/>
                    <a:pt x="3854005" y="1835104"/>
                    <a:pt x="3841718" y="1693562"/>
                  </a:cubicBezTo>
                  <a:cubicBezTo>
                    <a:pt x="3834079" y="1586968"/>
                    <a:pt x="3795436" y="1484927"/>
                    <a:pt x="3730561" y="1400002"/>
                  </a:cubicBezTo>
                  <a:cubicBezTo>
                    <a:pt x="3706559" y="1369141"/>
                    <a:pt x="3678460" y="1357330"/>
                    <a:pt x="3639217" y="1366284"/>
                  </a:cubicBezTo>
                  <a:cubicBezTo>
                    <a:pt x="3614414" y="1371827"/>
                    <a:pt x="3588887" y="1373408"/>
                    <a:pt x="3563588" y="1370951"/>
                  </a:cubicBezTo>
                  <a:cubicBezTo>
                    <a:pt x="3522345" y="1367045"/>
                    <a:pt x="3481864" y="1358473"/>
                    <a:pt x="3457575" y="1405717"/>
                  </a:cubicBezTo>
                  <a:cubicBezTo>
                    <a:pt x="3452651" y="1412108"/>
                    <a:pt x="3445069" y="1415899"/>
                    <a:pt x="3437001" y="1416004"/>
                  </a:cubicBezTo>
                  <a:cubicBezTo>
                    <a:pt x="3354895" y="1413242"/>
                    <a:pt x="3271933" y="1415432"/>
                    <a:pt x="3199352" y="1365426"/>
                  </a:cubicBezTo>
                  <a:cubicBezTo>
                    <a:pt x="3098102" y="1295608"/>
                    <a:pt x="3025616" y="1199119"/>
                    <a:pt x="2952464" y="1103203"/>
                  </a:cubicBezTo>
                  <a:cubicBezTo>
                    <a:pt x="2910364" y="1047863"/>
                    <a:pt x="2870644" y="990808"/>
                    <a:pt x="2826258" y="929467"/>
                  </a:cubicBezTo>
                  <a:cubicBezTo>
                    <a:pt x="2814161" y="933277"/>
                    <a:pt x="2795206" y="939563"/>
                    <a:pt x="2776061" y="945278"/>
                  </a:cubicBezTo>
                  <a:cubicBezTo>
                    <a:pt x="2478977" y="1033289"/>
                    <a:pt x="2181035" y="1023574"/>
                    <a:pt x="1883188" y="950136"/>
                  </a:cubicBezTo>
                  <a:cubicBezTo>
                    <a:pt x="1707642" y="906893"/>
                    <a:pt x="1532763" y="861363"/>
                    <a:pt x="1357408" y="817643"/>
                  </a:cubicBezTo>
                  <a:cubicBezTo>
                    <a:pt x="1321117" y="808595"/>
                    <a:pt x="1282636" y="777353"/>
                    <a:pt x="1247013" y="811833"/>
                  </a:cubicBezTo>
                  <a:cubicBezTo>
                    <a:pt x="1200721" y="856696"/>
                    <a:pt x="1144905" y="848981"/>
                    <a:pt x="1091660" y="844028"/>
                  </a:cubicBezTo>
                  <a:cubicBezTo>
                    <a:pt x="934021" y="829169"/>
                    <a:pt x="777335" y="809356"/>
                    <a:pt x="619411" y="792688"/>
                  </a:cubicBezTo>
                  <a:cubicBezTo>
                    <a:pt x="543782" y="784592"/>
                    <a:pt x="467011" y="782210"/>
                    <a:pt x="392239" y="771542"/>
                  </a:cubicBezTo>
                  <a:cubicBezTo>
                    <a:pt x="317468" y="760874"/>
                    <a:pt x="243554" y="741634"/>
                    <a:pt x="168783" y="729347"/>
                  </a:cubicBezTo>
                  <a:cubicBezTo>
                    <a:pt x="149733" y="726203"/>
                    <a:pt x="124301" y="729347"/>
                    <a:pt x="110680" y="740300"/>
                  </a:cubicBezTo>
                  <a:cubicBezTo>
                    <a:pt x="99727" y="749159"/>
                    <a:pt x="97822" y="775067"/>
                    <a:pt x="99631" y="792593"/>
                  </a:cubicBezTo>
                  <a:cubicBezTo>
                    <a:pt x="111156" y="906226"/>
                    <a:pt x="128206" y="1019383"/>
                    <a:pt x="136969" y="1133111"/>
                  </a:cubicBezTo>
                  <a:cubicBezTo>
                    <a:pt x="144685" y="1228361"/>
                    <a:pt x="188690" y="1308562"/>
                    <a:pt x="228124" y="1391429"/>
                  </a:cubicBezTo>
                  <a:cubicBezTo>
                    <a:pt x="247174" y="1431434"/>
                    <a:pt x="267081" y="1471153"/>
                    <a:pt x="286893" y="1510778"/>
                  </a:cubicBezTo>
                  <a:cubicBezTo>
                    <a:pt x="308133" y="1553354"/>
                    <a:pt x="305086" y="1594312"/>
                    <a:pt x="276129" y="1631459"/>
                  </a:cubicBezTo>
                  <a:cubicBezTo>
                    <a:pt x="257556" y="1655272"/>
                    <a:pt x="261557" y="1672227"/>
                    <a:pt x="280987" y="1693276"/>
                  </a:cubicBezTo>
                  <a:cubicBezTo>
                    <a:pt x="306371" y="1720661"/>
                    <a:pt x="327726" y="1751512"/>
                    <a:pt x="344424" y="1784907"/>
                  </a:cubicBezTo>
                  <a:cubicBezTo>
                    <a:pt x="292036" y="1757665"/>
                    <a:pt x="257651" y="1714708"/>
                    <a:pt x="237363" y="1654415"/>
                  </a:cubicBezTo>
                  <a:lnTo>
                    <a:pt x="166307" y="1679560"/>
                  </a:lnTo>
                  <a:lnTo>
                    <a:pt x="162972" y="1672798"/>
                  </a:lnTo>
                  <a:cubicBezTo>
                    <a:pt x="174403" y="1666797"/>
                    <a:pt x="185547" y="1660320"/>
                    <a:pt x="197263" y="1655082"/>
                  </a:cubicBezTo>
                  <a:cubicBezTo>
                    <a:pt x="251555" y="1630888"/>
                    <a:pt x="273463" y="1589264"/>
                    <a:pt x="251269" y="1532780"/>
                  </a:cubicBezTo>
                  <a:cubicBezTo>
                    <a:pt x="223361" y="1462295"/>
                    <a:pt x="188023" y="1394763"/>
                    <a:pt x="154305" y="1322278"/>
                  </a:cubicBezTo>
                  <a:cubicBezTo>
                    <a:pt x="116205" y="1355806"/>
                    <a:pt x="95821" y="1329327"/>
                    <a:pt x="80486" y="1297989"/>
                  </a:cubicBezTo>
                  <a:cubicBezTo>
                    <a:pt x="65551" y="1270033"/>
                    <a:pt x="53921" y="1240430"/>
                    <a:pt x="45815" y="1209788"/>
                  </a:cubicBezTo>
                  <a:cubicBezTo>
                    <a:pt x="19812" y="1091868"/>
                    <a:pt x="762" y="972901"/>
                    <a:pt x="21622" y="838884"/>
                  </a:cubicBezTo>
                  <a:cubicBezTo>
                    <a:pt x="52578" y="1002238"/>
                    <a:pt x="38004" y="1162734"/>
                    <a:pt x="109252" y="1305133"/>
                  </a:cubicBezTo>
                  <a:lnTo>
                    <a:pt x="126492" y="1303609"/>
                  </a:lnTo>
                  <a:cubicBezTo>
                    <a:pt x="129530" y="1289207"/>
                    <a:pt x="130902" y="1274510"/>
                    <a:pt x="130588" y="1259794"/>
                  </a:cubicBezTo>
                  <a:cubicBezTo>
                    <a:pt x="108204" y="1095297"/>
                    <a:pt x="84867" y="930896"/>
                    <a:pt x="61245" y="762303"/>
                  </a:cubicBezTo>
                  <a:lnTo>
                    <a:pt x="4095" y="738776"/>
                  </a:lnTo>
                  <a:lnTo>
                    <a:pt x="857" y="725156"/>
                  </a:lnTo>
                  <a:cubicBezTo>
                    <a:pt x="159067" y="743348"/>
                    <a:pt x="97250" y="630572"/>
                    <a:pt x="104489" y="546467"/>
                  </a:cubicBezTo>
                  <a:cubicBezTo>
                    <a:pt x="145065" y="591901"/>
                    <a:pt x="138112" y="638764"/>
                    <a:pt x="151638" y="678197"/>
                  </a:cubicBezTo>
                  <a:cubicBezTo>
                    <a:pt x="156495" y="692389"/>
                    <a:pt x="171450" y="712106"/>
                    <a:pt x="183547" y="713440"/>
                  </a:cubicBezTo>
                  <a:cubicBezTo>
                    <a:pt x="504729" y="750397"/>
                    <a:pt x="826132" y="785763"/>
                    <a:pt x="1147762" y="819548"/>
                  </a:cubicBezTo>
                  <a:cubicBezTo>
                    <a:pt x="1235202" y="828597"/>
                    <a:pt x="1270064" y="783353"/>
                    <a:pt x="1253109" y="695152"/>
                  </a:cubicBezTo>
                  <a:cubicBezTo>
                    <a:pt x="1251966" y="689151"/>
                    <a:pt x="1251299" y="683150"/>
                    <a:pt x="1250442" y="677531"/>
                  </a:cubicBezTo>
                  <a:cubicBezTo>
                    <a:pt x="1271492" y="685341"/>
                    <a:pt x="1292542" y="700962"/>
                    <a:pt x="1309592" y="697343"/>
                  </a:cubicBezTo>
                  <a:cubicBezTo>
                    <a:pt x="1328071" y="693532"/>
                    <a:pt x="1344739" y="673435"/>
                    <a:pt x="1359122" y="657623"/>
                  </a:cubicBezTo>
                  <a:cubicBezTo>
                    <a:pt x="1481661" y="522111"/>
                    <a:pt x="1587913" y="372730"/>
                    <a:pt x="1675733" y="212520"/>
                  </a:cubicBezTo>
                  <a:cubicBezTo>
                    <a:pt x="1683258" y="198899"/>
                    <a:pt x="1692116" y="185945"/>
                    <a:pt x="1700308" y="172705"/>
                  </a:cubicBezTo>
                  <a:lnTo>
                    <a:pt x="1711071" y="177659"/>
                  </a:lnTo>
                  <a:cubicBezTo>
                    <a:pt x="1688115" y="225284"/>
                    <a:pt x="1666970" y="274432"/>
                    <a:pt x="1641824" y="321105"/>
                  </a:cubicBezTo>
                  <a:cubicBezTo>
                    <a:pt x="1615763" y="370197"/>
                    <a:pt x="1587151" y="417888"/>
                    <a:pt x="1556099" y="463980"/>
                  </a:cubicBezTo>
                  <a:cubicBezTo>
                    <a:pt x="1525810" y="508462"/>
                    <a:pt x="1489424" y="549038"/>
                    <a:pt x="1457516" y="592282"/>
                  </a:cubicBezTo>
                  <a:cubicBezTo>
                    <a:pt x="1425606" y="635525"/>
                    <a:pt x="1392936" y="681436"/>
                    <a:pt x="1352169" y="737824"/>
                  </a:cubicBezTo>
                  <a:cubicBezTo>
                    <a:pt x="1486947" y="786020"/>
                    <a:pt x="1612011" y="835931"/>
                    <a:pt x="1740313" y="875460"/>
                  </a:cubicBezTo>
                  <a:cubicBezTo>
                    <a:pt x="1967960" y="945659"/>
                    <a:pt x="2201799" y="982997"/>
                    <a:pt x="2440210" y="961185"/>
                  </a:cubicBezTo>
                  <a:cubicBezTo>
                    <a:pt x="2756059" y="932610"/>
                    <a:pt x="3033522" y="815357"/>
                    <a:pt x="3248882" y="574851"/>
                  </a:cubicBezTo>
                  <a:cubicBezTo>
                    <a:pt x="3279210" y="538713"/>
                    <a:pt x="3300003" y="495556"/>
                    <a:pt x="3309366" y="449312"/>
                  </a:cubicBezTo>
                  <a:cubicBezTo>
                    <a:pt x="3336988" y="318247"/>
                    <a:pt x="3325177" y="187660"/>
                    <a:pt x="3285268" y="59739"/>
                  </a:cubicBezTo>
                  <a:cubicBezTo>
                    <a:pt x="3279838" y="42022"/>
                    <a:pt x="3275743" y="24020"/>
                    <a:pt x="3270504" y="6209"/>
                  </a:cubicBezTo>
                  <a:lnTo>
                    <a:pt x="3286696" y="-173"/>
                  </a:lnTo>
                  <a:cubicBezTo>
                    <a:pt x="3305746" y="48119"/>
                    <a:pt x="3328416" y="95077"/>
                    <a:pt x="3342799" y="145083"/>
                  </a:cubicBezTo>
                  <a:cubicBezTo>
                    <a:pt x="3374231" y="253573"/>
                    <a:pt x="3366421" y="364158"/>
                    <a:pt x="3356134" y="475315"/>
                  </a:cubicBezTo>
                  <a:cubicBezTo>
                    <a:pt x="3346609" y="582471"/>
                    <a:pt x="3334607" y="691056"/>
                    <a:pt x="3341275" y="797927"/>
                  </a:cubicBezTo>
                  <a:cubicBezTo>
                    <a:pt x="3348228" y="908226"/>
                    <a:pt x="3399377" y="996904"/>
                    <a:pt x="3512725" y="1044243"/>
                  </a:cubicBezTo>
                  <a:cubicBezTo>
                    <a:pt x="3627882" y="1092535"/>
                    <a:pt x="3736562" y="1156067"/>
                    <a:pt x="3850672" y="1207121"/>
                  </a:cubicBezTo>
                  <a:cubicBezTo>
                    <a:pt x="3901916" y="1230171"/>
                    <a:pt x="3959447" y="1239124"/>
                    <a:pt x="4001643" y="1251031"/>
                  </a:cubicBezTo>
                  <a:cubicBezTo>
                    <a:pt x="4014597" y="1273033"/>
                    <a:pt x="4019550" y="1287892"/>
                    <a:pt x="4029551" y="1297513"/>
                  </a:cubicBezTo>
                  <a:cubicBezTo>
                    <a:pt x="4139565" y="1403241"/>
                    <a:pt x="4270534" y="1471059"/>
                    <a:pt x="4417695" y="1508873"/>
                  </a:cubicBezTo>
                  <a:cubicBezTo>
                    <a:pt x="4433202" y="1512530"/>
                    <a:pt x="4447527" y="1520064"/>
                    <a:pt x="4459319" y="1530780"/>
                  </a:cubicBezTo>
                  <a:lnTo>
                    <a:pt x="4378071" y="1518207"/>
                  </a:lnTo>
                  <a:cubicBezTo>
                    <a:pt x="4476274" y="1604409"/>
                    <a:pt x="4589907" y="1672607"/>
                    <a:pt x="4654296" y="1792813"/>
                  </a:cubicBezTo>
                  <a:cubicBezTo>
                    <a:pt x="4501134" y="1668321"/>
                    <a:pt x="4379119" y="1500872"/>
                    <a:pt x="4179951" y="1442198"/>
                  </a:cubicBezTo>
                  <a:cubicBezTo>
                    <a:pt x="4114610" y="1554116"/>
                    <a:pt x="4131469" y="1676798"/>
                    <a:pt x="4126897" y="1796052"/>
                  </a:cubicBezTo>
                  <a:cubicBezTo>
                    <a:pt x="4125373" y="1834152"/>
                    <a:pt x="4134707" y="1872252"/>
                    <a:pt x="4130421" y="1910352"/>
                  </a:cubicBezTo>
                  <a:cubicBezTo>
                    <a:pt x="4112704" y="2065704"/>
                    <a:pt x="4156043" y="2212294"/>
                    <a:pt x="4191476" y="2359932"/>
                  </a:cubicBezTo>
                  <a:cubicBezTo>
                    <a:pt x="4201668" y="2402508"/>
                    <a:pt x="4201573" y="2438513"/>
                    <a:pt x="4171569" y="2475660"/>
                  </a:cubicBezTo>
                  <a:cubicBezTo>
                    <a:pt x="4158043" y="2492424"/>
                    <a:pt x="4149661" y="2531667"/>
                    <a:pt x="4159758" y="2545574"/>
                  </a:cubicBezTo>
                  <a:cubicBezTo>
                    <a:pt x="4181285" y="2575292"/>
                    <a:pt x="4192048" y="2623202"/>
                    <a:pt x="4248817" y="2617392"/>
                  </a:cubicBezTo>
                  <a:cubicBezTo>
                    <a:pt x="4275868" y="2614535"/>
                    <a:pt x="4305110" y="2629965"/>
                    <a:pt x="4332827" y="2638919"/>
                  </a:cubicBezTo>
                  <a:cubicBezTo>
                    <a:pt x="4337495" y="2640442"/>
                    <a:pt x="4339209" y="2651016"/>
                    <a:pt x="4342352" y="2657969"/>
                  </a:cubicBezTo>
                  <a:lnTo>
                    <a:pt x="4317778" y="2661112"/>
                  </a:lnTo>
                  <a:close/>
                  <a:moveTo>
                    <a:pt x="3738562" y="1354853"/>
                  </a:moveTo>
                  <a:lnTo>
                    <a:pt x="3845719" y="1550783"/>
                  </a:lnTo>
                  <a:cubicBezTo>
                    <a:pt x="3838385" y="1509063"/>
                    <a:pt x="3831527" y="1469249"/>
                    <a:pt x="3824478" y="1429339"/>
                  </a:cubicBezTo>
                  <a:cubicBezTo>
                    <a:pt x="3812095" y="1359425"/>
                    <a:pt x="3807904" y="1356092"/>
                    <a:pt x="3738562" y="1354853"/>
                  </a:cubicBezTo>
                  <a:close/>
                  <a:moveTo>
                    <a:pt x="1421892" y="798974"/>
                  </a:moveTo>
                  <a:cubicBezTo>
                    <a:pt x="1349597" y="746587"/>
                    <a:pt x="1340930" y="744587"/>
                    <a:pt x="1312355" y="772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" name="Полилиния: фигура 7">
              <a:extLst>
                <a:ext uri="{FF2B5EF4-FFF2-40B4-BE49-F238E27FC236}">
                  <a16:creationId xmlns:a16="http://schemas.microsoft.com/office/drawing/2014/main" id="{7E8E57BD-C1D7-4A30-AA9A-CE295AAB8768}"/>
                </a:ext>
              </a:extLst>
            </p:cNvPr>
            <p:cNvSpPr/>
            <p:nvPr/>
          </p:nvSpPr>
          <p:spPr>
            <a:xfrm>
              <a:off x="7556563" y="3668743"/>
              <a:ext cx="1223221" cy="2584141"/>
            </a:xfrm>
            <a:custGeom>
              <a:avLst/>
              <a:gdLst>
                <a:gd name="connsiteX0" fmla="*/ 675608 w 1223221"/>
                <a:gd name="connsiteY0" fmla="*/ 2549860 h 2584141"/>
                <a:gd name="connsiteX1" fmla="*/ 955739 w 1223221"/>
                <a:gd name="connsiteY1" fmla="*/ 2549860 h 2584141"/>
                <a:gd name="connsiteX2" fmla="*/ 1011555 w 1223221"/>
                <a:gd name="connsiteY2" fmla="*/ 2483185 h 2584141"/>
                <a:gd name="connsiteX3" fmla="*/ 1012603 w 1223221"/>
                <a:gd name="connsiteY3" fmla="*/ 2430036 h 2584141"/>
                <a:gd name="connsiteX4" fmla="*/ 1032891 w 1223221"/>
                <a:gd name="connsiteY4" fmla="*/ 2423559 h 2584141"/>
                <a:gd name="connsiteX5" fmla="*/ 1055942 w 1223221"/>
                <a:gd name="connsiteY5" fmla="*/ 2370028 h 2584141"/>
                <a:gd name="connsiteX6" fmla="*/ 1045655 w 1223221"/>
                <a:gd name="connsiteY6" fmla="*/ 2289637 h 2584141"/>
                <a:gd name="connsiteX7" fmla="*/ 1055180 w 1223221"/>
                <a:gd name="connsiteY7" fmla="*/ 2233630 h 2584141"/>
                <a:gd name="connsiteX8" fmla="*/ 1173480 w 1223221"/>
                <a:gd name="connsiteY8" fmla="*/ 2020365 h 2584141"/>
                <a:gd name="connsiteX9" fmla="*/ 1194340 w 1223221"/>
                <a:gd name="connsiteY9" fmla="*/ 1964358 h 2584141"/>
                <a:gd name="connsiteX10" fmla="*/ 1107853 w 1223221"/>
                <a:gd name="connsiteY10" fmla="*/ 1701182 h 2584141"/>
                <a:gd name="connsiteX11" fmla="*/ 831628 w 1223221"/>
                <a:gd name="connsiteY11" fmla="*/ 990522 h 2584141"/>
                <a:gd name="connsiteX12" fmla="*/ 807149 w 1223221"/>
                <a:gd name="connsiteY12" fmla="*/ 944992 h 2584141"/>
                <a:gd name="connsiteX13" fmla="*/ 808101 w 1223221"/>
                <a:gd name="connsiteY13" fmla="*/ 719726 h 2584141"/>
                <a:gd name="connsiteX14" fmla="*/ 768953 w 1223221"/>
                <a:gd name="connsiteY14" fmla="*/ 559801 h 2584141"/>
                <a:gd name="connsiteX15" fmla="*/ 721328 w 1223221"/>
                <a:gd name="connsiteY15" fmla="*/ 569326 h 2584141"/>
                <a:gd name="connsiteX16" fmla="*/ 732092 w 1223221"/>
                <a:gd name="connsiteY16" fmla="*/ 402639 h 2584141"/>
                <a:gd name="connsiteX17" fmla="*/ 545592 w 1223221"/>
                <a:gd name="connsiteY17" fmla="*/ 322915 h 2584141"/>
                <a:gd name="connsiteX18" fmla="*/ 325946 w 1223221"/>
                <a:gd name="connsiteY18" fmla="*/ 302341 h 2584141"/>
                <a:gd name="connsiteX19" fmla="*/ 857 w 1223221"/>
                <a:gd name="connsiteY19" fmla="*/ 75265 h 2584141"/>
                <a:gd name="connsiteX20" fmla="*/ 214694 w 1223221"/>
                <a:gd name="connsiteY20" fmla="*/ 223093 h 2584141"/>
                <a:gd name="connsiteX21" fmla="*/ 462344 w 1223221"/>
                <a:gd name="connsiteY21" fmla="*/ 313866 h 2584141"/>
                <a:gd name="connsiteX22" fmla="*/ 51626 w 1223221"/>
                <a:gd name="connsiteY22" fmla="*/ 10971 h 2584141"/>
                <a:gd name="connsiteX23" fmla="*/ 59817 w 1223221"/>
                <a:gd name="connsiteY23" fmla="*/ -173 h 2584141"/>
                <a:gd name="connsiteX24" fmla="*/ 175165 w 1223221"/>
                <a:gd name="connsiteY24" fmla="*/ 86599 h 2584141"/>
                <a:gd name="connsiteX25" fmla="*/ 494252 w 1223221"/>
                <a:gd name="connsiteY25" fmla="*/ 302246 h 2584141"/>
                <a:gd name="connsiteX26" fmla="*/ 519684 w 1223221"/>
                <a:gd name="connsiteY26" fmla="*/ 307389 h 2584141"/>
                <a:gd name="connsiteX27" fmla="*/ 666464 w 1223221"/>
                <a:gd name="connsiteY27" fmla="*/ 315771 h 2584141"/>
                <a:gd name="connsiteX28" fmla="*/ 786956 w 1223221"/>
                <a:gd name="connsiteY28" fmla="*/ 509319 h 2584141"/>
                <a:gd name="connsiteX29" fmla="*/ 794576 w 1223221"/>
                <a:gd name="connsiteY29" fmla="*/ 555230 h 2584141"/>
                <a:gd name="connsiteX30" fmla="*/ 860393 w 1223221"/>
                <a:gd name="connsiteY30" fmla="*/ 808404 h 2584141"/>
                <a:gd name="connsiteX31" fmla="*/ 846296 w 1223221"/>
                <a:gd name="connsiteY31" fmla="*/ 927085 h 2584141"/>
                <a:gd name="connsiteX32" fmla="*/ 844772 w 1223221"/>
                <a:gd name="connsiteY32" fmla="*/ 957946 h 2584141"/>
                <a:gd name="connsiteX33" fmla="*/ 1006697 w 1223221"/>
                <a:gd name="connsiteY33" fmla="*/ 1455437 h 2584141"/>
                <a:gd name="connsiteX34" fmla="*/ 1131951 w 1223221"/>
                <a:gd name="connsiteY34" fmla="*/ 1689371 h 2584141"/>
                <a:gd name="connsiteX35" fmla="*/ 1223391 w 1223221"/>
                <a:gd name="connsiteY35" fmla="*/ 1976264 h 2584141"/>
                <a:gd name="connsiteX36" fmla="*/ 1160907 w 1223221"/>
                <a:gd name="connsiteY36" fmla="*/ 2069133 h 2584141"/>
                <a:gd name="connsiteX37" fmla="*/ 1105853 w 1223221"/>
                <a:gd name="connsiteY37" fmla="*/ 2182290 h 2584141"/>
                <a:gd name="connsiteX38" fmla="*/ 1100424 w 1223221"/>
                <a:gd name="connsiteY38" fmla="*/ 2242678 h 2584141"/>
                <a:gd name="connsiteX39" fmla="*/ 1095375 w 1223221"/>
                <a:gd name="connsiteY39" fmla="*/ 2372886 h 2584141"/>
                <a:gd name="connsiteX40" fmla="*/ 1087279 w 1223221"/>
                <a:gd name="connsiteY40" fmla="*/ 2418319 h 2584141"/>
                <a:gd name="connsiteX41" fmla="*/ 1030891 w 1223221"/>
                <a:gd name="connsiteY41" fmla="*/ 2545288 h 2584141"/>
                <a:gd name="connsiteX42" fmla="*/ 971074 w 1223221"/>
                <a:gd name="connsiteY42" fmla="*/ 2572625 h 2584141"/>
                <a:gd name="connsiteX43" fmla="*/ 902303 w 1223221"/>
                <a:gd name="connsiteY43" fmla="*/ 2560909 h 2584141"/>
                <a:gd name="connsiteX44" fmla="*/ 676180 w 1223221"/>
                <a:gd name="connsiteY44" fmla="*/ 2560433 h 2584141"/>
                <a:gd name="connsiteX45" fmla="*/ 675608 w 1223221"/>
                <a:gd name="connsiteY45" fmla="*/ 2549860 h 258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3221" h="2584141">
                  <a:moveTo>
                    <a:pt x="675608" y="2549860"/>
                  </a:moveTo>
                  <a:cubicBezTo>
                    <a:pt x="768953" y="2549860"/>
                    <a:pt x="862298" y="2549860"/>
                    <a:pt x="955739" y="2549860"/>
                  </a:cubicBezTo>
                  <a:cubicBezTo>
                    <a:pt x="1001173" y="2549860"/>
                    <a:pt x="999173" y="2509760"/>
                    <a:pt x="1011555" y="2483185"/>
                  </a:cubicBezTo>
                  <a:cubicBezTo>
                    <a:pt x="1017651" y="2470421"/>
                    <a:pt x="1012603" y="2452324"/>
                    <a:pt x="1012603" y="2430036"/>
                  </a:cubicBezTo>
                  <a:cubicBezTo>
                    <a:pt x="1012603" y="2430036"/>
                    <a:pt x="1022890" y="2426225"/>
                    <a:pt x="1032891" y="2423559"/>
                  </a:cubicBezTo>
                  <a:cubicBezTo>
                    <a:pt x="1063657" y="2415367"/>
                    <a:pt x="1066991" y="2399460"/>
                    <a:pt x="1055942" y="2370028"/>
                  </a:cubicBezTo>
                  <a:cubicBezTo>
                    <a:pt x="1046417" y="2345358"/>
                    <a:pt x="1046417" y="2316592"/>
                    <a:pt x="1045655" y="2289637"/>
                  </a:cubicBezTo>
                  <a:cubicBezTo>
                    <a:pt x="1045655" y="2270587"/>
                    <a:pt x="1053656" y="2252394"/>
                    <a:pt x="1055180" y="2233630"/>
                  </a:cubicBezTo>
                  <a:cubicBezTo>
                    <a:pt x="1061085" y="2143809"/>
                    <a:pt x="1094423" y="2070752"/>
                    <a:pt x="1173480" y="2020365"/>
                  </a:cubicBezTo>
                  <a:cubicBezTo>
                    <a:pt x="1187291" y="2011602"/>
                    <a:pt x="1197197" y="1982265"/>
                    <a:pt x="1194340" y="1964358"/>
                  </a:cubicBezTo>
                  <a:cubicBezTo>
                    <a:pt x="1179291" y="1872537"/>
                    <a:pt x="1159097" y="1785288"/>
                    <a:pt x="1107853" y="1701182"/>
                  </a:cubicBezTo>
                  <a:cubicBezTo>
                    <a:pt x="974503" y="1482107"/>
                    <a:pt x="885063" y="1242553"/>
                    <a:pt x="831628" y="990522"/>
                  </a:cubicBezTo>
                  <a:cubicBezTo>
                    <a:pt x="828961" y="977854"/>
                    <a:pt x="819150" y="966805"/>
                    <a:pt x="807149" y="944992"/>
                  </a:cubicBezTo>
                  <a:cubicBezTo>
                    <a:pt x="858393" y="879746"/>
                    <a:pt x="827056" y="799546"/>
                    <a:pt x="808101" y="719726"/>
                  </a:cubicBezTo>
                  <a:cubicBezTo>
                    <a:pt x="795623" y="667529"/>
                    <a:pt x="782574" y="614951"/>
                    <a:pt x="768953" y="559801"/>
                  </a:cubicBezTo>
                  <a:lnTo>
                    <a:pt x="721328" y="569326"/>
                  </a:lnTo>
                  <a:cubicBezTo>
                    <a:pt x="763048" y="511129"/>
                    <a:pt x="774764" y="454360"/>
                    <a:pt x="732092" y="402639"/>
                  </a:cubicBezTo>
                  <a:cubicBezTo>
                    <a:pt x="685229" y="345489"/>
                    <a:pt x="627317" y="315199"/>
                    <a:pt x="545592" y="322915"/>
                  </a:cubicBezTo>
                  <a:cubicBezTo>
                    <a:pt x="471735" y="328849"/>
                    <a:pt x="397412" y="321886"/>
                    <a:pt x="325946" y="302341"/>
                  </a:cubicBezTo>
                  <a:cubicBezTo>
                    <a:pt x="192596" y="266812"/>
                    <a:pt x="85059" y="186040"/>
                    <a:pt x="857" y="75265"/>
                  </a:cubicBezTo>
                  <a:cubicBezTo>
                    <a:pt x="71723" y="125176"/>
                    <a:pt x="138875" y="182231"/>
                    <a:pt x="214694" y="223093"/>
                  </a:cubicBezTo>
                  <a:cubicBezTo>
                    <a:pt x="290513" y="263955"/>
                    <a:pt x="376619" y="289768"/>
                    <a:pt x="462344" y="313866"/>
                  </a:cubicBezTo>
                  <a:cubicBezTo>
                    <a:pt x="317945" y="220712"/>
                    <a:pt x="168021" y="138225"/>
                    <a:pt x="51626" y="10971"/>
                  </a:cubicBezTo>
                  <a:lnTo>
                    <a:pt x="59817" y="-173"/>
                  </a:lnTo>
                  <a:cubicBezTo>
                    <a:pt x="97917" y="28402"/>
                    <a:pt x="135541" y="59358"/>
                    <a:pt x="175165" y="86599"/>
                  </a:cubicBezTo>
                  <a:cubicBezTo>
                    <a:pt x="280892" y="159371"/>
                    <a:pt x="387477" y="230903"/>
                    <a:pt x="494252" y="302246"/>
                  </a:cubicBezTo>
                  <a:cubicBezTo>
                    <a:pt x="501110" y="306913"/>
                    <a:pt x="515303" y="310913"/>
                    <a:pt x="519684" y="307389"/>
                  </a:cubicBezTo>
                  <a:cubicBezTo>
                    <a:pt x="571691" y="264908"/>
                    <a:pt x="619506" y="295197"/>
                    <a:pt x="666464" y="315771"/>
                  </a:cubicBezTo>
                  <a:cubicBezTo>
                    <a:pt x="759428" y="356538"/>
                    <a:pt x="789718" y="407973"/>
                    <a:pt x="786956" y="509319"/>
                  </a:cubicBezTo>
                  <a:cubicBezTo>
                    <a:pt x="787327" y="524902"/>
                    <a:pt x="789889" y="540361"/>
                    <a:pt x="794576" y="555230"/>
                  </a:cubicBezTo>
                  <a:cubicBezTo>
                    <a:pt x="816388" y="639621"/>
                    <a:pt x="840200" y="723631"/>
                    <a:pt x="860393" y="808404"/>
                  </a:cubicBezTo>
                  <a:cubicBezTo>
                    <a:pt x="869918" y="848409"/>
                    <a:pt x="875252" y="889843"/>
                    <a:pt x="846296" y="927085"/>
                  </a:cubicBezTo>
                  <a:cubicBezTo>
                    <a:pt x="841648" y="936744"/>
                    <a:pt x="841096" y="947879"/>
                    <a:pt x="844772" y="957946"/>
                  </a:cubicBezTo>
                  <a:cubicBezTo>
                    <a:pt x="897636" y="1124158"/>
                    <a:pt x="946404" y="1291893"/>
                    <a:pt x="1006697" y="1455437"/>
                  </a:cubicBezTo>
                  <a:cubicBezTo>
                    <a:pt x="1036987" y="1537734"/>
                    <a:pt x="1082897" y="1615648"/>
                    <a:pt x="1131951" y="1689371"/>
                  </a:cubicBezTo>
                  <a:cubicBezTo>
                    <a:pt x="1190149" y="1777668"/>
                    <a:pt x="1210723" y="1875394"/>
                    <a:pt x="1223391" y="1976264"/>
                  </a:cubicBezTo>
                  <a:cubicBezTo>
                    <a:pt x="1229201" y="2021889"/>
                    <a:pt x="1197293" y="2050369"/>
                    <a:pt x="1160907" y="2069133"/>
                  </a:cubicBezTo>
                  <a:cubicBezTo>
                    <a:pt x="1112711" y="2093898"/>
                    <a:pt x="1096042" y="2129521"/>
                    <a:pt x="1105853" y="2182290"/>
                  </a:cubicBezTo>
                  <a:cubicBezTo>
                    <a:pt x="1109472" y="2201340"/>
                    <a:pt x="1101471" y="2222485"/>
                    <a:pt x="1100424" y="2242678"/>
                  </a:cubicBezTo>
                  <a:cubicBezTo>
                    <a:pt x="1098233" y="2286112"/>
                    <a:pt x="1097757" y="2329546"/>
                    <a:pt x="1095375" y="2372886"/>
                  </a:cubicBezTo>
                  <a:cubicBezTo>
                    <a:pt x="1095261" y="2388382"/>
                    <a:pt x="1092518" y="2403737"/>
                    <a:pt x="1087279" y="2418319"/>
                  </a:cubicBezTo>
                  <a:cubicBezTo>
                    <a:pt x="1069562" y="2461087"/>
                    <a:pt x="1049179" y="2502711"/>
                    <a:pt x="1030891" y="2545288"/>
                  </a:cubicBezTo>
                  <a:cubicBezTo>
                    <a:pt x="1018889" y="2573196"/>
                    <a:pt x="1011841" y="2599771"/>
                    <a:pt x="971074" y="2572625"/>
                  </a:cubicBezTo>
                  <a:cubicBezTo>
                    <a:pt x="953453" y="2560814"/>
                    <a:pt x="925640" y="2561290"/>
                    <a:pt x="902303" y="2560909"/>
                  </a:cubicBezTo>
                  <a:cubicBezTo>
                    <a:pt x="826961" y="2559575"/>
                    <a:pt x="751618" y="2560433"/>
                    <a:pt x="676180" y="2560433"/>
                  </a:cubicBezTo>
                  <a:cubicBezTo>
                    <a:pt x="675513" y="2557575"/>
                    <a:pt x="675513" y="2553670"/>
                    <a:pt x="675608" y="2549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:a16="http://schemas.microsoft.com/office/drawing/2014/main" id="{888C3EA3-7513-4614-B354-D5F9FDA0AF28}"/>
                </a:ext>
              </a:extLst>
            </p:cNvPr>
            <p:cNvSpPr/>
            <p:nvPr/>
          </p:nvSpPr>
          <p:spPr>
            <a:xfrm>
              <a:off x="8040909" y="4618481"/>
              <a:ext cx="441674" cy="1609343"/>
            </a:xfrm>
            <a:custGeom>
              <a:avLst/>
              <a:gdLst>
                <a:gd name="connsiteX0" fmla="*/ 57912 w 441674"/>
                <a:gd name="connsiteY0" fmla="*/ -173 h 1609343"/>
                <a:gd name="connsiteX1" fmla="*/ 344710 w 441674"/>
                <a:gd name="connsiteY1" fmla="*/ 746682 h 1609343"/>
                <a:gd name="connsiteX2" fmla="*/ 350139 w 441674"/>
                <a:gd name="connsiteY2" fmla="*/ 710772 h 1609343"/>
                <a:gd name="connsiteX3" fmla="*/ 358902 w 441674"/>
                <a:gd name="connsiteY3" fmla="*/ 727632 h 1609343"/>
                <a:gd name="connsiteX4" fmla="*/ 402812 w 441674"/>
                <a:gd name="connsiteY4" fmla="*/ 1028431 h 1609343"/>
                <a:gd name="connsiteX5" fmla="*/ 408051 w 441674"/>
                <a:gd name="connsiteY5" fmla="*/ 1070818 h 1609343"/>
                <a:gd name="connsiteX6" fmla="*/ 364046 w 441674"/>
                <a:gd name="connsiteY6" fmla="*/ 1279130 h 1609343"/>
                <a:gd name="connsiteX7" fmla="*/ 316992 w 441674"/>
                <a:gd name="connsiteY7" fmla="*/ 1299894 h 1609343"/>
                <a:gd name="connsiteX8" fmla="*/ 200882 w 441674"/>
                <a:gd name="connsiteY8" fmla="*/ 1300846 h 1609343"/>
                <a:gd name="connsiteX9" fmla="*/ 442532 w 441674"/>
                <a:gd name="connsiteY9" fmla="*/ 1457628 h 1609343"/>
                <a:gd name="connsiteX10" fmla="*/ 326898 w 441674"/>
                <a:gd name="connsiteY10" fmla="*/ 1396096 h 1609343"/>
                <a:gd name="connsiteX11" fmla="*/ 219075 w 441674"/>
                <a:gd name="connsiteY11" fmla="*/ 1354853 h 1609343"/>
                <a:gd name="connsiteX12" fmla="*/ 57722 w 441674"/>
                <a:gd name="connsiteY12" fmla="*/ 1576595 h 1609343"/>
                <a:gd name="connsiteX13" fmla="*/ 13621 w 441674"/>
                <a:gd name="connsiteY13" fmla="*/ 1609170 h 1609343"/>
                <a:gd name="connsiteX14" fmla="*/ 857 w 441674"/>
                <a:gd name="connsiteY14" fmla="*/ 1594883 h 1609343"/>
                <a:gd name="connsiteX15" fmla="*/ 49816 w 441674"/>
                <a:gd name="connsiteY15" fmla="*/ 1528970 h 1609343"/>
                <a:gd name="connsiteX16" fmla="*/ 171736 w 441674"/>
                <a:gd name="connsiteY16" fmla="*/ 1364473 h 1609343"/>
                <a:gd name="connsiteX17" fmla="*/ 182594 w 441674"/>
                <a:gd name="connsiteY17" fmla="*/ 1335898 h 1609343"/>
                <a:gd name="connsiteX18" fmla="*/ 229457 w 441674"/>
                <a:gd name="connsiteY18" fmla="*/ 1285702 h 1609343"/>
                <a:gd name="connsiteX19" fmla="*/ 362807 w 441674"/>
                <a:gd name="connsiteY19" fmla="*/ 1197690 h 1609343"/>
                <a:gd name="connsiteX20" fmla="*/ 362331 w 441674"/>
                <a:gd name="connsiteY20" fmla="*/ 956136 h 1609343"/>
                <a:gd name="connsiteX21" fmla="*/ 46768 w 441674"/>
                <a:gd name="connsiteY21" fmla="*/ 6399 h 160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1674" h="1609343">
                  <a:moveTo>
                    <a:pt x="57912" y="-173"/>
                  </a:moveTo>
                  <a:cubicBezTo>
                    <a:pt x="154210" y="250239"/>
                    <a:pt x="250031" y="500746"/>
                    <a:pt x="344710" y="746682"/>
                  </a:cubicBezTo>
                  <a:cubicBezTo>
                    <a:pt x="345472" y="741729"/>
                    <a:pt x="347282" y="729251"/>
                    <a:pt x="350139" y="710772"/>
                  </a:cubicBezTo>
                  <a:cubicBezTo>
                    <a:pt x="353711" y="716030"/>
                    <a:pt x="356654" y="721688"/>
                    <a:pt x="358902" y="727632"/>
                  </a:cubicBezTo>
                  <a:cubicBezTo>
                    <a:pt x="373761" y="827835"/>
                    <a:pt x="388401" y="928104"/>
                    <a:pt x="402812" y="1028431"/>
                  </a:cubicBezTo>
                  <a:cubicBezTo>
                    <a:pt x="404813" y="1042624"/>
                    <a:pt x="402812" y="1058149"/>
                    <a:pt x="408051" y="1070818"/>
                  </a:cubicBezTo>
                  <a:cubicBezTo>
                    <a:pt x="441103" y="1150447"/>
                    <a:pt x="389001" y="1212455"/>
                    <a:pt x="364046" y="1279130"/>
                  </a:cubicBezTo>
                  <a:cubicBezTo>
                    <a:pt x="359664" y="1290654"/>
                    <a:pt x="333756" y="1298180"/>
                    <a:pt x="316992" y="1299894"/>
                  </a:cubicBezTo>
                  <a:cubicBezTo>
                    <a:pt x="283274" y="1303037"/>
                    <a:pt x="249079" y="1300846"/>
                    <a:pt x="200882" y="1300846"/>
                  </a:cubicBezTo>
                  <a:cubicBezTo>
                    <a:pt x="274892" y="1372855"/>
                    <a:pt x="383191" y="1364949"/>
                    <a:pt x="442532" y="1457628"/>
                  </a:cubicBezTo>
                  <a:cubicBezTo>
                    <a:pt x="396621" y="1432958"/>
                    <a:pt x="362712" y="1412384"/>
                    <a:pt x="326898" y="1396096"/>
                  </a:cubicBezTo>
                  <a:cubicBezTo>
                    <a:pt x="291084" y="1379808"/>
                    <a:pt x="253841" y="1367521"/>
                    <a:pt x="219075" y="1354853"/>
                  </a:cubicBezTo>
                  <a:cubicBezTo>
                    <a:pt x="163735" y="1431053"/>
                    <a:pt x="111728" y="1504777"/>
                    <a:pt x="57722" y="1576595"/>
                  </a:cubicBezTo>
                  <a:cubicBezTo>
                    <a:pt x="47244" y="1590597"/>
                    <a:pt x="28575" y="1598407"/>
                    <a:pt x="13621" y="1609170"/>
                  </a:cubicBezTo>
                  <a:lnTo>
                    <a:pt x="857" y="1594883"/>
                  </a:lnTo>
                  <a:lnTo>
                    <a:pt x="49816" y="1528970"/>
                  </a:lnTo>
                  <a:cubicBezTo>
                    <a:pt x="90583" y="1474201"/>
                    <a:pt x="131636" y="1419718"/>
                    <a:pt x="171736" y="1364473"/>
                  </a:cubicBezTo>
                  <a:cubicBezTo>
                    <a:pt x="177737" y="1356282"/>
                    <a:pt x="185166" y="1343137"/>
                    <a:pt x="182594" y="1335898"/>
                  </a:cubicBezTo>
                  <a:cubicBezTo>
                    <a:pt x="166021" y="1287702"/>
                    <a:pt x="197549" y="1279701"/>
                    <a:pt x="229457" y="1285702"/>
                  </a:cubicBezTo>
                  <a:cubicBezTo>
                    <a:pt x="305657" y="1300084"/>
                    <a:pt x="334232" y="1263318"/>
                    <a:pt x="362807" y="1197690"/>
                  </a:cubicBezTo>
                  <a:cubicBezTo>
                    <a:pt x="399002" y="1113394"/>
                    <a:pt x="378619" y="1036432"/>
                    <a:pt x="362331" y="956136"/>
                  </a:cubicBezTo>
                  <a:cubicBezTo>
                    <a:pt x="295656" y="626572"/>
                    <a:pt x="154591" y="322057"/>
                    <a:pt x="46768" y="6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:a16="http://schemas.microsoft.com/office/drawing/2014/main" id="{695642FB-36DE-45D9-8F3A-F3D84D150EF1}"/>
                </a:ext>
              </a:extLst>
            </p:cNvPr>
            <p:cNvSpPr/>
            <p:nvPr/>
          </p:nvSpPr>
          <p:spPr>
            <a:xfrm>
              <a:off x="8708612" y="2767774"/>
              <a:ext cx="808862" cy="502785"/>
            </a:xfrm>
            <a:custGeom>
              <a:avLst/>
              <a:gdLst>
                <a:gd name="connsiteX0" fmla="*/ 99536 w 808862"/>
                <a:gd name="connsiteY0" fmla="*/ 47928 h 502785"/>
                <a:gd name="connsiteX1" fmla="*/ 62008 w 808862"/>
                <a:gd name="connsiteY1" fmla="*/ 57453 h 502785"/>
                <a:gd name="connsiteX2" fmla="*/ 400050 w 808862"/>
                <a:gd name="connsiteY2" fmla="*/ 252144 h 502785"/>
                <a:gd name="connsiteX3" fmla="*/ 141351 w 808862"/>
                <a:gd name="connsiteY3" fmla="*/ 158989 h 502785"/>
                <a:gd name="connsiteX4" fmla="*/ 398526 w 808862"/>
                <a:gd name="connsiteY4" fmla="*/ 400924 h 502785"/>
                <a:gd name="connsiteX5" fmla="*/ 547783 w 808862"/>
                <a:gd name="connsiteY5" fmla="*/ 447216 h 502785"/>
                <a:gd name="connsiteX6" fmla="*/ 809720 w 808862"/>
                <a:gd name="connsiteY6" fmla="*/ 492936 h 502785"/>
                <a:gd name="connsiteX7" fmla="*/ 197263 w 808862"/>
                <a:gd name="connsiteY7" fmla="*/ 346441 h 502785"/>
                <a:gd name="connsiteX8" fmla="*/ 275749 w 808862"/>
                <a:gd name="connsiteY8" fmla="*/ 382351 h 502785"/>
                <a:gd name="connsiteX9" fmla="*/ 857 w 808862"/>
                <a:gd name="connsiteY9" fmla="*/ -173 h 502785"/>
                <a:gd name="connsiteX10" fmla="*/ 100298 w 808862"/>
                <a:gd name="connsiteY10" fmla="*/ 50500 h 50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8862" h="502785">
                  <a:moveTo>
                    <a:pt x="99536" y="47928"/>
                  </a:moveTo>
                  <a:lnTo>
                    <a:pt x="62008" y="57453"/>
                  </a:lnTo>
                  <a:cubicBezTo>
                    <a:pt x="154305" y="168324"/>
                    <a:pt x="268605" y="224712"/>
                    <a:pt x="400050" y="252144"/>
                  </a:cubicBezTo>
                  <a:cubicBezTo>
                    <a:pt x="307667" y="241962"/>
                    <a:pt x="219018" y="210034"/>
                    <a:pt x="141351" y="158989"/>
                  </a:cubicBezTo>
                  <a:cubicBezTo>
                    <a:pt x="197444" y="266250"/>
                    <a:pt x="288036" y="351480"/>
                    <a:pt x="398526" y="400924"/>
                  </a:cubicBezTo>
                  <a:cubicBezTo>
                    <a:pt x="446408" y="421832"/>
                    <a:pt x="496472" y="437358"/>
                    <a:pt x="547783" y="447216"/>
                  </a:cubicBezTo>
                  <a:cubicBezTo>
                    <a:pt x="642080" y="466266"/>
                    <a:pt x="737616" y="480554"/>
                    <a:pt x="809720" y="492936"/>
                  </a:cubicBezTo>
                  <a:cubicBezTo>
                    <a:pt x="594267" y="526045"/>
                    <a:pt x="374418" y="473457"/>
                    <a:pt x="197263" y="346441"/>
                  </a:cubicBezTo>
                  <a:lnTo>
                    <a:pt x="275749" y="382351"/>
                  </a:lnTo>
                  <a:lnTo>
                    <a:pt x="857" y="-173"/>
                  </a:lnTo>
                  <a:lnTo>
                    <a:pt x="100298" y="505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:a16="http://schemas.microsoft.com/office/drawing/2014/main" id="{E1AADBFA-0766-42B7-BCC1-04C717F06737}"/>
                </a:ext>
              </a:extLst>
            </p:cNvPr>
            <p:cNvSpPr/>
            <p:nvPr/>
          </p:nvSpPr>
          <p:spPr>
            <a:xfrm>
              <a:off x="8445150" y="2488786"/>
              <a:ext cx="501872" cy="398049"/>
            </a:xfrm>
            <a:custGeom>
              <a:avLst/>
              <a:gdLst>
                <a:gd name="connsiteX0" fmla="*/ 362998 w 501872"/>
                <a:gd name="connsiteY0" fmla="*/ 326915 h 398049"/>
                <a:gd name="connsiteX1" fmla="*/ 363665 w 501872"/>
                <a:gd name="connsiteY1" fmla="*/ 329487 h 398049"/>
                <a:gd name="connsiteX2" fmla="*/ 185928 w 501872"/>
                <a:gd name="connsiteY2" fmla="*/ 152131 h 398049"/>
                <a:gd name="connsiteX3" fmla="*/ 26956 w 501872"/>
                <a:gd name="connsiteY3" fmla="*/ 66406 h 398049"/>
                <a:gd name="connsiteX4" fmla="*/ 857 w 501872"/>
                <a:gd name="connsiteY4" fmla="*/ 38498 h 398049"/>
                <a:gd name="connsiteX5" fmla="*/ 104394 w 501872"/>
                <a:gd name="connsiteY5" fmla="*/ 84313 h 398049"/>
                <a:gd name="connsiteX6" fmla="*/ 110776 w 501872"/>
                <a:gd name="connsiteY6" fmla="*/ 72884 h 398049"/>
                <a:gd name="connsiteX7" fmla="*/ 11621 w 501872"/>
                <a:gd name="connsiteY7" fmla="*/ -173 h 398049"/>
                <a:gd name="connsiteX8" fmla="*/ 231839 w 501872"/>
                <a:gd name="connsiteY8" fmla="*/ 135272 h 398049"/>
                <a:gd name="connsiteX9" fmla="*/ 327755 w 501872"/>
                <a:gd name="connsiteY9" fmla="*/ 266051 h 398049"/>
                <a:gd name="connsiteX10" fmla="*/ 459962 w 501872"/>
                <a:gd name="connsiteY10" fmla="*/ 367492 h 398049"/>
                <a:gd name="connsiteX11" fmla="*/ 502730 w 501872"/>
                <a:gd name="connsiteY11" fmla="*/ 397877 h 398049"/>
                <a:gd name="connsiteX12" fmla="*/ 362998 w 501872"/>
                <a:gd name="connsiteY12" fmla="*/ 326915 h 39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1872" h="398049">
                  <a:moveTo>
                    <a:pt x="362998" y="326915"/>
                  </a:moveTo>
                  <a:lnTo>
                    <a:pt x="363665" y="329487"/>
                  </a:lnTo>
                  <a:cubicBezTo>
                    <a:pt x="304895" y="269765"/>
                    <a:pt x="250508" y="204710"/>
                    <a:pt x="185928" y="152131"/>
                  </a:cubicBezTo>
                  <a:cubicBezTo>
                    <a:pt x="140113" y="114889"/>
                    <a:pt x="80296" y="94981"/>
                    <a:pt x="26956" y="66406"/>
                  </a:cubicBezTo>
                  <a:cubicBezTo>
                    <a:pt x="15012" y="60777"/>
                    <a:pt x="5677" y="50795"/>
                    <a:pt x="857" y="38498"/>
                  </a:cubicBezTo>
                  <a:lnTo>
                    <a:pt x="104394" y="84313"/>
                  </a:lnTo>
                  <a:lnTo>
                    <a:pt x="110776" y="72884"/>
                  </a:lnTo>
                  <a:lnTo>
                    <a:pt x="11621" y="-173"/>
                  </a:lnTo>
                  <a:cubicBezTo>
                    <a:pt x="92964" y="32497"/>
                    <a:pt x="175546" y="62215"/>
                    <a:pt x="231839" y="135272"/>
                  </a:cubicBezTo>
                  <a:cubicBezTo>
                    <a:pt x="264795" y="178039"/>
                    <a:pt x="301276" y="215663"/>
                    <a:pt x="327755" y="266051"/>
                  </a:cubicBezTo>
                  <a:cubicBezTo>
                    <a:pt x="351282" y="310723"/>
                    <a:pt x="413480" y="335202"/>
                    <a:pt x="459962" y="367492"/>
                  </a:cubicBezTo>
                  <a:cubicBezTo>
                    <a:pt x="474059" y="377017"/>
                    <a:pt x="490633" y="383780"/>
                    <a:pt x="502730" y="397877"/>
                  </a:cubicBezTo>
                  <a:cubicBezTo>
                    <a:pt x="451961" y="382065"/>
                    <a:pt x="395288" y="378255"/>
                    <a:pt x="362998" y="326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:a16="http://schemas.microsoft.com/office/drawing/2014/main" id="{FB83BF67-3CC4-4F89-B343-071A23E1E053}"/>
                </a:ext>
              </a:extLst>
            </p:cNvPr>
            <p:cNvSpPr/>
            <p:nvPr/>
          </p:nvSpPr>
          <p:spPr>
            <a:xfrm>
              <a:off x="2440698" y="2015489"/>
              <a:ext cx="183766" cy="242051"/>
            </a:xfrm>
            <a:custGeom>
              <a:avLst/>
              <a:gdLst>
                <a:gd name="connsiteX0" fmla="*/ 114383 w 183766"/>
                <a:gd name="connsiteY0" fmla="*/ -173 h 242051"/>
                <a:gd name="connsiteX1" fmla="*/ 184391 w 183766"/>
                <a:gd name="connsiteY1" fmla="*/ 100411 h 242051"/>
                <a:gd name="connsiteX2" fmla="*/ 165341 w 183766"/>
                <a:gd name="connsiteY2" fmla="*/ 212330 h 242051"/>
                <a:gd name="connsiteX3" fmla="*/ 105144 w 183766"/>
                <a:gd name="connsiteY3" fmla="*/ 233570 h 242051"/>
                <a:gd name="connsiteX4" fmla="*/ 54185 w 183766"/>
                <a:gd name="connsiteY4" fmla="*/ 198709 h 242051"/>
                <a:gd name="connsiteX5" fmla="*/ 68663 w 183766"/>
                <a:gd name="connsiteY5" fmla="*/ 39737 h 242051"/>
                <a:gd name="connsiteX6" fmla="*/ 114383 w 183766"/>
                <a:gd name="connsiteY6" fmla="*/ -173 h 242051"/>
                <a:gd name="connsiteX7" fmla="*/ 160769 w 183766"/>
                <a:gd name="connsiteY7" fmla="*/ 114127 h 242051"/>
                <a:gd name="connsiteX8" fmla="*/ 110239 w 183766"/>
                <a:gd name="connsiteY8" fmla="*/ 62940 h 242051"/>
                <a:gd name="connsiteX9" fmla="*/ 105048 w 183766"/>
                <a:gd name="connsiteY9" fmla="*/ 63168 h 242051"/>
                <a:gd name="connsiteX10" fmla="*/ 34278 w 183766"/>
                <a:gd name="connsiteY10" fmla="*/ 147179 h 242051"/>
                <a:gd name="connsiteX11" fmla="*/ 93618 w 183766"/>
                <a:gd name="connsiteY11" fmla="*/ 196232 h 242051"/>
                <a:gd name="connsiteX12" fmla="*/ 160769 w 183766"/>
                <a:gd name="connsiteY12" fmla="*/ 114127 h 24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766" h="242051">
                  <a:moveTo>
                    <a:pt x="114383" y="-173"/>
                  </a:moveTo>
                  <a:cubicBezTo>
                    <a:pt x="162008" y="16686"/>
                    <a:pt x="187345" y="50500"/>
                    <a:pt x="184391" y="100411"/>
                  </a:cubicBezTo>
                  <a:cubicBezTo>
                    <a:pt x="182525" y="138339"/>
                    <a:pt x="176134" y="175915"/>
                    <a:pt x="165341" y="212330"/>
                  </a:cubicBezTo>
                  <a:cubicBezTo>
                    <a:pt x="157150" y="238619"/>
                    <a:pt x="133719" y="251477"/>
                    <a:pt x="105144" y="233570"/>
                  </a:cubicBezTo>
                  <a:cubicBezTo>
                    <a:pt x="87113" y="223560"/>
                    <a:pt x="70053" y="211891"/>
                    <a:pt x="54185" y="198709"/>
                  </a:cubicBezTo>
                  <a:cubicBezTo>
                    <a:pt x="-6966" y="141559"/>
                    <a:pt x="-31540" y="91076"/>
                    <a:pt x="68663" y="39737"/>
                  </a:cubicBezTo>
                  <a:cubicBezTo>
                    <a:pt x="84855" y="31545"/>
                    <a:pt x="96571" y="15924"/>
                    <a:pt x="114383" y="-173"/>
                  </a:cubicBezTo>
                  <a:close/>
                  <a:moveTo>
                    <a:pt x="160769" y="114127"/>
                  </a:moveTo>
                  <a:cubicBezTo>
                    <a:pt x="160950" y="86038"/>
                    <a:pt x="138328" y="63120"/>
                    <a:pt x="110239" y="62940"/>
                  </a:cubicBezTo>
                  <a:cubicBezTo>
                    <a:pt x="108506" y="62930"/>
                    <a:pt x="106772" y="63006"/>
                    <a:pt x="105048" y="63168"/>
                  </a:cubicBezTo>
                  <a:cubicBezTo>
                    <a:pt x="74282" y="64502"/>
                    <a:pt x="32277" y="112888"/>
                    <a:pt x="34278" y="147179"/>
                  </a:cubicBezTo>
                  <a:cubicBezTo>
                    <a:pt x="36468" y="183278"/>
                    <a:pt x="64663" y="194804"/>
                    <a:pt x="93618" y="196232"/>
                  </a:cubicBezTo>
                  <a:cubicBezTo>
                    <a:pt x="131147" y="198614"/>
                    <a:pt x="161436" y="158799"/>
                    <a:pt x="160769" y="114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B46787E1-2F22-43AF-9F1D-1268C3B7AA04}"/>
                </a:ext>
              </a:extLst>
            </p:cNvPr>
            <p:cNvSpPr/>
            <p:nvPr/>
          </p:nvSpPr>
          <p:spPr>
            <a:xfrm>
              <a:off x="6297453" y="2219977"/>
              <a:ext cx="354136" cy="418351"/>
            </a:xfrm>
            <a:custGeom>
              <a:avLst/>
              <a:gdLst>
                <a:gd name="connsiteX0" fmla="*/ 340614 w 354136"/>
                <a:gd name="connsiteY0" fmla="*/ 418179 h 418351"/>
                <a:gd name="connsiteX1" fmla="*/ 329946 w 354136"/>
                <a:gd name="connsiteY1" fmla="*/ 317023 h 418351"/>
                <a:gd name="connsiteX2" fmla="*/ 144685 w 354136"/>
                <a:gd name="connsiteY2" fmla="*/ 35940 h 418351"/>
                <a:gd name="connsiteX3" fmla="*/ 857 w 354136"/>
                <a:gd name="connsiteY3" fmla="*/ -64 h 418351"/>
                <a:gd name="connsiteX4" fmla="*/ 353282 w 354136"/>
                <a:gd name="connsiteY4" fmla="*/ 417131 h 41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136" h="418351">
                  <a:moveTo>
                    <a:pt x="340614" y="418179"/>
                  </a:moveTo>
                  <a:cubicBezTo>
                    <a:pt x="336900" y="384460"/>
                    <a:pt x="331756" y="350837"/>
                    <a:pt x="329946" y="317023"/>
                  </a:cubicBezTo>
                  <a:cubicBezTo>
                    <a:pt x="321850" y="170529"/>
                    <a:pt x="258794" y="72040"/>
                    <a:pt x="144685" y="35940"/>
                  </a:cubicBezTo>
                  <a:cubicBezTo>
                    <a:pt x="95250" y="20319"/>
                    <a:pt x="43815" y="10508"/>
                    <a:pt x="857" y="-64"/>
                  </a:cubicBezTo>
                  <a:cubicBezTo>
                    <a:pt x="238220" y="-4636"/>
                    <a:pt x="371856" y="134524"/>
                    <a:pt x="353282" y="4171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:a16="http://schemas.microsoft.com/office/drawing/2014/main" id="{213725F1-D4E3-4EC8-A93A-719FCB284320}"/>
                </a:ext>
              </a:extLst>
            </p:cNvPr>
            <p:cNvSpPr/>
            <p:nvPr/>
          </p:nvSpPr>
          <p:spPr>
            <a:xfrm>
              <a:off x="3626453" y="3323938"/>
              <a:ext cx="595883" cy="92106"/>
            </a:xfrm>
            <a:custGeom>
              <a:avLst/>
              <a:gdLst>
                <a:gd name="connsiteX0" fmla="*/ 857 w 595883"/>
                <a:gd name="connsiteY0" fmla="*/ -173 h 92106"/>
                <a:gd name="connsiteX1" fmla="*/ 596741 w 595883"/>
                <a:gd name="connsiteY1" fmla="*/ 91934 h 92106"/>
                <a:gd name="connsiteX2" fmla="*/ 857 w 595883"/>
                <a:gd name="connsiteY2" fmla="*/ -17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883" h="92106">
                  <a:moveTo>
                    <a:pt x="857" y="-173"/>
                  </a:moveTo>
                  <a:cubicBezTo>
                    <a:pt x="194596" y="62787"/>
                    <a:pt x="396716" y="70693"/>
                    <a:pt x="596741" y="91934"/>
                  </a:cubicBezTo>
                  <a:cubicBezTo>
                    <a:pt x="394049" y="87838"/>
                    <a:pt x="188881" y="100316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53660CB9-93CF-4BE7-BEE0-4F0D0D6D2ABA}"/>
                </a:ext>
              </a:extLst>
            </p:cNvPr>
            <p:cNvSpPr/>
            <p:nvPr/>
          </p:nvSpPr>
          <p:spPr>
            <a:xfrm>
              <a:off x="7783163" y="2215228"/>
              <a:ext cx="506729" cy="123917"/>
            </a:xfrm>
            <a:custGeom>
              <a:avLst/>
              <a:gdLst>
                <a:gd name="connsiteX0" fmla="*/ 2381 w 506729"/>
                <a:gd name="connsiteY0" fmla="*/ 109555 h 123917"/>
                <a:gd name="connsiteX1" fmla="*/ 199835 w 506729"/>
                <a:gd name="connsiteY1" fmla="*/ 98601 h 123917"/>
                <a:gd name="connsiteX2" fmla="*/ 421862 w 506729"/>
                <a:gd name="connsiteY2" fmla="*/ 67930 h 123917"/>
                <a:gd name="connsiteX3" fmla="*/ 507587 w 506729"/>
                <a:gd name="connsiteY3" fmla="*/ -173 h 123917"/>
                <a:gd name="connsiteX4" fmla="*/ 501777 w 506729"/>
                <a:gd name="connsiteY4" fmla="*/ 32783 h 123917"/>
                <a:gd name="connsiteX5" fmla="*/ 288608 w 506729"/>
                <a:gd name="connsiteY5" fmla="*/ 122795 h 123917"/>
                <a:gd name="connsiteX6" fmla="*/ 857 w 506729"/>
                <a:gd name="connsiteY6" fmla="*/ 108697 h 12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29" h="123917">
                  <a:moveTo>
                    <a:pt x="2381" y="109555"/>
                  </a:moveTo>
                  <a:cubicBezTo>
                    <a:pt x="65627" y="61930"/>
                    <a:pt x="134207" y="90505"/>
                    <a:pt x="199835" y="98601"/>
                  </a:cubicBezTo>
                  <a:cubicBezTo>
                    <a:pt x="277654" y="108126"/>
                    <a:pt x="352235" y="104602"/>
                    <a:pt x="421862" y="67930"/>
                  </a:cubicBezTo>
                  <a:cubicBezTo>
                    <a:pt x="452247" y="51833"/>
                    <a:pt x="477012" y="24878"/>
                    <a:pt x="507587" y="-173"/>
                  </a:cubicBezTo>
                  <a:cubicBezTo>
                    <a:pt x="506254" y="8685"/>
                    <a:pt x="509016" y="25830"/>
                    <a:pt x="501777" y="32783"/>
                  </a:cubicBezTo>
                  <a:cubicBezTo>
                    <a:pt x="442913" y="90410"/>
                    <a:pt x="377285" y="130510"/>
                    <a:pt x="288608" y="122795"/>
                  </a:cubicBezTo>
                  <a:cubicBezTo>
                    <a:pt x="193358" y="114508"/>
                    <a:pt x="96869" y="113270"/>
                    <a:pt x="857" y="1086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13868D97-7F64-40C1-A5ED-4F0A94C2A60D}"/>
                </a:ext>
              </a:extLst>
            </p:cNvPr>
            <p:cNvSpPr/>
            <p:nvPr/>
          </p:nvSpPr>
          <p:spPr>
            <a:xfrm>
              <a:off x="7705752" y="2565137"/>
              <a:ext cx="376685" cy="160154"/>
            </a:xfrm>
            <a:custGeom>
              <a:avLst/>
              <a:gdLst>
                <a:gd name="connsiteX0" fmla="*/ 16260 w 376685"/>
                <a:gd name="connsiteY0" fmla="*/ 24155 h 160154"/>
                <a:gd name="connsiteX1" fmla="*/ 7783 w 376685"/>
                <a:gd name="connsiteY1" fmla="*/ 5962 h 160154"/>
                <a:gd name="connsiteX2" fmla="*/ 2068 w 376685"/>
                <a:gd name="connsiteY2" fmla="*/ 819 h 160154"/>
                <a:gd name="connsiteX3" fmla="*/ 267815 w 376685"/>
                <a:gd name="connsiteY3" fmla="*/ 819 h 160154"/>
                <a:gd name="connsiteX4" fmla="*/ 267815 w 376685"/>
                <a:gd name="connsiteY4" fmla="*/ 14249 h 160154"/>
                <a:gd name="connsiteX5" fmla="*/ 167993 w 376685"/>
                <a:gd name="connsiteY5" fmla="*/ 19678 h 160154"/>
                <a:gd name="connsiteX6" fmla="*/ 377543 w 376685"/>
                <a:gd name="connsiteY6" fmla="*/ 145789 h 160154"/>
                <a:gd name="connsiteX7" fmla="*/ 369638 w 376685"/>
                <a:gd name="connsiteY7" fmla="*/ 159981 h 160154"/>
                <a:gd name="connsiteX8" fmla="*/ 179138 w 376685"/>
                <a:gd name="connsiteY8" fmla="*/ 57969 h 160154"/>
                <a:gd name="connsiteX9" fmla="*/ 64837 w 376685"/>
                <a:gd name="connsiteY9" fmla="*/ 14630 h 160154"/>
                <a:gd name="connsiteX10" fmla="*/ 16736 w 376685"/>
                <a:gd name="connsiteY10" fmla="*/ 24155 h 16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6685" h="160154">
                  <a:moveTo>
                    <a:pt x="16260" y="24155"/>
                  </a:moveTo>
                  <a:cubicBezTo>
                    <a:pt x="14136" y="17792"/>
                    <a:pt x="11288" y="11686"/>
                    <a:pt x="7783" y="5962"/>
                  </a:cubicBezTo>
                  <a:cubicBezTo>
                    <a:pt x="4354" y="1200"/>
                    <a:pt x="-1742" y="-1848"/>
                    <a:pt x="2068" y="819"/>
                  </a:cubicBezTo>
                  <a:lnTo>
                    <a:pt x="267815" y="819"/>
                  </a:lnTo>
                  <a:cubicBezTo>
                    <a:pt x="267815" y="5295"/>
                    <a:pt x="267815" y="9772"/>
                    <a:pt x="267815" y="14249"/>
                  </a:cubicBezTo>
                  <a:lnTo>
                    <a:pt x="167993" y="19678"/>
                  </a:lnTo>
                  <a:lnTo>
                    <a:pt x="377543" y="145789"/>
                  </a:lnTo>
                  <a:cubicBezTo>
                    <a:pt x="374972" y="150552"/>
                    <a:pt x="372305" y="155314"/>
                    <a:pt x="369638" y="159981"/>
                  </a:cubicBezTo>
                  <a:cubicBezTo>
                    <a:pt x="306106" y="125786"/>
                    <a:pt x="243431" y="89973"/>
                    <a:pt x="179138" y="57969"/>
                  </a:cubicBezTo>
                  <a:cubicBezTo>
                    <a:pt x="142428" y="40100"/>
                    <a:pt x="104166" y="25593"/>
                    <a:pt x="64837" y="14630"/>
                  </a:cubicBezTo>
                  <a:cubicBezTo>
                    <a:pt x="50836" y="10629"/>
                    <a:pt x="32929" y="20535"/>
                    <a:pt x="16736" y="24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E35DC517-666B-4FB0-910E-9BD375E65E98}"/>
                </a:ext>
              </a:extLst>
            </p:cNvPr>
            <p:cNvSpPr/>
            <p:nvPr/>
          </p:nvSpPr>
          <p:spPr>
            <a:xfrm>
              <a:off x="7876984" y="2439066"/>
              <a:ext cx="542925" cy="116196"/>
            </a:xfrm>
            <a:custGeom>
              <a:avLst/>
              <a:gdLst>
                <a:gd name="connsiteX0" fmla="*/ 857 w 542925"/>
                <a:gd name="connsiteY0" fmla="*/ 89457 h 116196"/>
                <a:gd name="connsiteX1" fmla="*/ 543782 w 542925"/>
                <a:gd name="connsiteY1" fmla="*/ -173 h 116196"/>
                <a:gd name="connsiteX2" fmla="*/ 857 w 542925"/>
                <a:gd name="connsiteY2" fmla="*/ 89457 h 11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925" h="116196">
                  <a:moveTo>
                    <a:pt x="857" y="89457"/>
                  </a:moveTo>
                  <a:cubicBezTo>
                    <a:pt x="189833" y="102697"/>
                    <a:pt x="374904" y="98982"/>
                    <a:pt x="543782" y="-173"/>
                  </a:cubicBezTo>
                  <a:cubicBezTo>
                    <a:pt x="376714" y="110031"/>
                    <a:pt x="196406" y="146226"/>
                    <a:pt x="857" y="89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569AEE6C-7934-4444-81D6-78A5BCBE05DA}"/>
                </a:ext>
              </a:extLst>
            </p:cNvPr>
            <p:cNvSpPr/>
            <p:nvPr/>
          </p:nvSpPr>
          <p:spPr>
            <a:xfrm>
              <a:off x="8500681" y="2641186"/>
              <a:ext cx="364236" cy="423767"/>
            </a:xfrm>
            <a:custGeom>
              <a:avLst/>
              <a:gdLst>
                <a:gd name="connsiteX0" fmla="*/ 11525 w 364236"/>
                <a:gd name="connsiteY0" fmla="*/ -173 h 423767"/>
                <a:gd name="connsiteX1" fmla="*/ 365093 w 364236"/>
                <a:gd name="connsiteY1" fmla="*/ 423594 h 423767"/>
                <a:gd name="connsiteX2" fmla="*/ 857 w 364236"/>
                <a:gd name="connsiteY2" fmla="*/ 8876 h 4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36" h="423767">
                  <a:moveTo>
                    <a:pt x="11525" y="-173"/>
                  </a:moveTo>
                  <a:lnTo>
                    <a:pt x="365093" y="423594"/>
                  </a:lnTo>
                  <a:cubicBezTo>
                    <a:pt x="199454" y="318819"/>
                    <a:pt x="136970" y="132129"/>
                    <a:pt x="857" y="88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F46C4B7D-3ED1-4E18-B364-0D86B9516F7E}"/>
                </a:ext>
              </a:extLst>
            </p:cNvPr>
            <p:cNvSpPr/>
            <p:nvPr/>
          </p:nvSpPr>
          <p:spPr>
            <a:xfrm>
              <a:off x="2801969" y="1226343"/>
              <a:ext cx="241553" cy="200024"/>
            </a:xfrm>
            <a:custGeom>
              <a:avLst/>
              <a:gdLst>
                <a:gd name="connsiteX0" fmla="*/ 242411 w 241553"/>
                <a:gd name="connsiteY0" fmla="*/ 199852 h 200024"/>
                <a:gd name="connsiteX1" fmla="*/ 857 w 241553"/>
                <a:gd name="connsiteY1" fmla="*/ -173 h 2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553" h="200024">
                  <a:moveTo>
                    <a:pt x="242411" y="199852"/>
                  </a:moveTo>
                  <a:cubicBezTo>
                    <a:pt x="131255" y="171753"/>
                    <a:pt x="60103" y="93076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1CF4858D-6AD4-4E74-B982-5DAC474CE661}"/>
                </a:ext>
              </a:extLst>
            </p:cNvPr>
            <p:cNvSpPr/>
            <p:nvPr/>
          </p:nvSpPr>
          <p:spPr>
            <a:xfrm>
              <a:off x="8415147" y="4931853"/>
              <a:ext cx="147732" cy="375666"/>
            </a:xfrm>
            <a:custGeom>
              <a:avLst/>
              <a:gdLst>
                <a:gd name="connsiteX0" fmla="*/ 148590 w 147732"/>
                <a:gd name="connsiteY0" fmla="*/ 375493 h 375666"/>
                <a:gd name="connsiteX1" fmla="*/ 857 w 147732"/>
                <a:gd name="connsiteY1" fmla="*/ 5351 h 375666"/>
                <a:gd name="connsiteX2" fmla="*/ 15716 w 147732"/>
                <a:gd name="connsiteY2" fmla="*/ -173 h 37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732" h="375666">
                  <a:moveTo>
                    <a:pt x="148590" y="375493"/>
                  </a:moveTo>
                  <a:cubicBezTo>
                    <a:pt x="73343" y="262240"/>
                    <a:pt x="38767" y="133177"/>
                    <a:pt x="857" y="5351"/>
                  </a:cubicBezTo>
                  <a:lnTo>
                    <a:pt x="15716" y="-1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389963E0-A1AE-4475-AED9-B35C4CDEAD77}"/>
                </a:ext>
              </a:extLst>
            </p:cNvPr>
            <p:cNvSpPr/>
            <p:nvPr/>
          </p:nvSpPr>
          <p:spPr>
            <a:xfrm>
              <a:off x="3452241" y="2476213"/>
              <a:ext cx="252983" cy="179260"/>
            </a:xfrm>
            <a:custGeom>
              <a:avLst/>
              <a:gdLst>
                <a:gd name="connsiteX0" fmla="*/ 253841 w 252983"/>
                <a:gd name="connsiteY0" fmla="*/ 179087 h 179260"/>
                <a:gd name="connsiteX1" fmla="*/ 857 w 252983"/>
                <a:gd name="connsiteY1" fmla="*/ -173 h 17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983" h="179260">
                  <a:moveTo>
                    <a:pt x="253841" y="179087"/>
                  </a:moveTo>
                  <a:cubicBezTo>
                    <a:pt x="145351" y="155084"/>
                    <a:pt x="69342" y="82980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EC978F0E-AE9F-4645-9592-98A9ACF43E67}"/>
                </a:ext>
              </a:extLst>
            </p:cNvPr>
            <p:cNvSpPr/>
            <p:nvPr/>
          </p:nvSpPr>
          <p:spPr>
            <a:xfrm>
              <a:off x="3512724" y="2583274"/>
              <a:ext cx="260889" cy="312610"/>
            </a:xfrm>
            <a:custGeom>
              <a:avLst/>
              <a:gdLst>
                <a:gd name="connsiteX0" fmla="*/ 9144 w 260889"/>
                <a:gd name="connsiteY0" fmla="*/ -173 h 312610"/>
                <a:gd name="connsiteX1" fmla="*/ 261747 w 260889"/>
                <a:gd name="connsiteY1" fmla="*/ 301293 h 312610"/>
                <a:gd name="connsiteX2" fmla="*/ 248507 w 260889"/>
                <a:gd name="connsiteY2" fmla="*/ 312437 h 312610"/>
                <a:gd name="connsiteX3" fmla="*/ 857 w 260889"/>
                <a:gd name="connsiteY3" fmla="*/ 7161 h 31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889" h="312610">
                  <a:moveTo>
                    <a:pt x="9144" y="-173"/>
                  </a:moveTo>
                  <a:lnTo>
                    <a:pt x="261747" y="301293"/>
                  </a:lnTo>
                  <a:lnTo>
                    <a:pt x="248507" y="312437"/>
                  </a:lnTo>
                  <a:cubicBezTo>
                    <a:pt x="165954" y="210834"/>
                    <a:pt x="83410" y="109079"/>
                    <a:pt x="857" y="7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D9DFE97B-4BC2-41B0-B6E0-CC8AAED94B3A}"/>
                </a:ext>
              </a:extLst>
            </p:cNvPr>
            <p:cNvSpPr/>
            <p:nvPr/>
          </p:nvSpPr>
          <p:spPr>
            <a:xfrm>
              <a:off x="8391715" y="2937509"/>
              <a:ext cx="374904" cy="109245"/>
            </a:xfrm>
            <a:custGeom>
              <a:avLst/>
              <a:gdLst>
                <a:gd name="connsiteX0" fmla="*/ 375761 w 374904"/>
                <a:gd name="connsiteY0" fmla="*/ 99935 h 109245"/>
                <a:gd name="connsiteX1" fmla="*/ 857 w 374904"/>
                <a:gd name="connsiteY1" fmla="*/ -173 h 109245"/>
                <a:gd name="connsiteX2" fmla="*/ 375761 w 374904"/>
                <a:gd name="connsiteY2" fmla="*/ 99935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904" h="109245">
                  <a:moveTo>
                    <a:pt x="375761" y="99935"/>
                  </a:moveTo>
                  <a:cubicBezTo>
                    <a:pt x="235934" y="126414"/>
                    <a:pt x="109633" y="96029"/>
                    <a:pt x="857" y="-173"/>
                  </a:cubicBezTo>
                  <a:cubicBezTo>
                    <a:pt x="114491" y="74979"/>
                    <a:pt x="236315" y="117556"/>
                    <a:pt x="375761" y="99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B6F51011-1035-42EB-A1EA-C5DA6F19CB9B}"/>
                </a:ext>
              </a:extLst>
            </p:cNvPr>
            <p:cNvSpPr/>
            <p:nvPr/>
          </p:nvSpPr>
          <p:spPr>
            <a:xfrm>
              <a:off x="8397906" y="3064763"/>
              <a:ext cx="358235" cy="122967"/>
            </a:xfrm>
            <a:custGeom>
              <a:avLst/>
              <a:gdLst>
                <a:gd name="connsiteX0" fmla="*/ 857 w 358235"/>
                <a:gd name="connsiteY0" fmla="*/ -173 h 122967"/>
                <a:gd name="connsiteX1" fmla="*/ 160306 w 358235"/>
                <a:gd name="connsiteY1" fmla="*/ 27545 h 122967"/>
                <a:gd name="connsiteX2" fmla="*/ 359093 w 358235"/>
                <a:gd name="connsiteY2" fmla="*/ 122795 h 122967"/>
                <a:gd name="connsiteX3" fmla="*/ 857 w 358235"/>
                <a:gd name="connsiteY3" fmla="*/ -173 h 12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235" h="122967">
                  <a:moveTo>
                    <a:pt x="857" y="-173"/>
                  </a:moveTo>
                  <a:cubicBezTo>
                    <a:pt x="62389" y="10685"/>
                    <a:pt x="111061" y="20972"/>
                    <a:pt x="160306" y="27545"/>
                  </a:cubicBezTo>
                  <a:cubicBezTo>
                    <a:pt x="244411" y="38784"/>
                    <a:pt x="306038" y="65645"/>
                    <a:pt x="359093" y="122795"/>
                  </a:cubicBezTo>
                  <a:cubicBezTo>
                    <a:pt x="261080" y="32021"/>
                    <a:pt x="123825" y="54691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5B493346-6C95-470E-970D-D927BB5C7974}"/>
                </a:ext>
              </a:extLst>
            </p:cNvPr>
            <p:cNvSpPr/>
            <p:nvPr/>
          </p:nvSpPr>
          <p:spPr>
            <a:xfrm>
              <a:off x="8105965" y="2566510"/>
              <a:ext cx="262699" cy="165734"/>
            </a:xfrm>
            <a:custGeom>
              <a:avLst/>
              <a:gdLst>
                <a:gd name="connsiteX0" fmla="*/ 254032 w 262699"/>
                <a:gd name="connsiteY0" fmla="*/ 165562 h 165734"/>
                <a:gd name="connsiteX1" fmla="*/ 857 w 262699"/>
                <a:gd name="connsiteY1" fmla="*/ 13162 h 165734"/>
                <a:gd name="connsiteX2" fmla="*/ 8763 w 262699"/>
                <a:gd name="connsiteY2" fmla="*/ -173 h 165734"/>
                <a:gd name="connsiteX3" fmla="*/ 263557 w 262699"/>
                <a:gd name="connsiteY3" fmla="*/ 152227 h 16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99" h="165734">
                  <a:moveTo>
                    <a:pt x="254032" y="165562"/>
                  </a:moveTo>
                  <a:lnTo>
                    <a:pt x="857" y="13162"/>
                  </a:lnTo>
                  <a:lnTo>
                    <a:pt x="8763" y="-173"/>
                  </a:lnTo>
                  <a:lnTo>
                    <a:pt x="263557" y="1522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1A382C98-8316-42AD-AF3C-F54B59C87E07}"/>
                </a:ext>
              </a:extLst>
            </p:cNvPr>
            <p:cNvSpPr/>
            <p:nvPr/>
          </p:nvSpPr>
          <p:spPr>
            <a:xfrm>
              <a:off x="3199733" y="1455133"/>
              <a:ext cx="410717" cy="20764"/>
            </a:xfrm>
            <a:custGeom>
              <a:avLst/>
              <a:gdLst>
                <a:gd name="connsiteX0" fmla="*/ 953 w 410717"/>
                <a:gd name="connsiteY0" fmla="*/ -173 h 20764"/>
                <a:gd name="connsiteX1" fmla="*/ 411575 w 410717"/>
                <a:gd name="connsiteY1" fmla="*/ 20591 h 20764"/>
                <a:gd name="connsiteX2" fmla="*/ 411575 w 410717"/>
                <a:gd name="connsiteY2" fmla="*/ 11066 h 20764"/>
                <a:gd name="connsiteX3" fmla="*/ 857 w 410717"/>
                <a:gd name="connsiteY3" fmla="*/ 11066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717" h="20764">
                  <a:moveTo>
                    <a:pt x="953" y="-173"/>
                  </a:moveTo>
                  <a:lnTo>
                    <a:pt x="411575" y="20591"/>
                  </a:lnTo>
                  <a:lnTo>
                    <a:pt x="411575" y="11066"/>
                  </a:lnTo>
                  <a:lnTo>
                    <a:pt x="857" y="11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029CC340-3F1A-4B9F-BD1E-6C8074644AAE}"/>
                </a:ext>
              </a:extLst>
            </p:cNvPr>
            <p:cNvSpPr/>
            <p:nvPr/>
          </p:nvSpPr>
          <p:spPr>
            <a:xfrm>
              <a:off x="8842724" y="3234403"/>
              <a:ext cx="276891" cy="239744"/>
            </a:xfrm>
            <a:custGeom>
              <a:avLst/>
              <a:gdLst>
                <a:gd name="connsiteX0" fmla="*/ 857 w 276891"/>
                <a:gd name="connsiteY0" fmla="*/ -173 h 239744"/>
                <a:gd name="connsiteX1" fmla="*/ 277749 w 276891"/>
                <a:gd name="connsiteY1" fmla="*/ 239571 h 239744"/>
                <a:gd name="connsiteX2" fmla="*/ 857 w 276891"/>
                <a:gd name="connsiteY2" fmla="*/ -173 h 23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891" h="239744">
                  <a:moveTo>
                    <a:pt x="857" y="-173"/>
                  </a:moveTo>
                  <a:lnTo>
                    <a:pt x="277749" y="239571"/>
                  </a:lnTo>
                  <a:cubicBezTo>
                    <a:pt x="164592" y="170134"/>
                    <a:pt x="68866" y="90410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8598CA6F-CB4B-4481-8ABE-F3ABCD670E3D}"/>
                </a:ext>
              </a:extLst>
            </p:cNvPr>
            <p:cNvSpPr/>
            <p:nvPr/>
          </p:nvSpPr>
          <p:spPr>
            <a:xfrm>
              <a:off x="4462652" y="2793586"/>
              <a:ext cx="246126" cy="109442"/>
            </a:xfrm>
            <a:custGeom>
              <a:avLst/>
              <a:gdLst>
                <a:gd name="connsiteX0" fmla="*/ 857 w 246126"/>
                <a:gd name="connsiteY0" fmla="*/ 96220 h 109442"/>
                <a:gd name="connsiteX1" fmla="*/ 241268 w 246126"/>
                <a:gd name="connsiteY1" fmla="*/ -173 h 109442"/>
                <a:gd name="connsiteX2" fmla="*/ 246984 w 246126"/>
                <a:gd name="connsiteY2" fmla="*/ 14019 h 109442"/>
                <a:gd name="connsiteX3" fmla="*/ 6287 w 246126"/>
                <a:gd name="connsiteY3" fmla="*/ 109269 h 10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26" h="109442">
                  <a:moveTo>
                    <a:pt x="857" y="96220"/>
                  </a:moveTo>
                  <a:lnTo>
                    <a:pt x="241268" y="-173"/>
                  </a:lnTo>
                  <a:lnTo>
                    <a:pt x="246984" y="14019"/>
                  </a:lnTo>
                  <a:lnTo>
                    <a:pt x="6287" y="1092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47753CF9-42D4-4F0D-A491-08C48E7C8738}"/>
                </a:ext>
              </a:extLst>
            </p:cNvPr>
            <p:cNvSpPr/>
            <p:nvPr/>
          </p:nvSpPr>
          <p:spPr>
            <a:xfrm>
              <a:off x="8324659" y="2575083"/>
              <a:ext cx="197834" cy="145637"/>
            </a:xfrm>
            <a:custGeom>
              <a:avLst/>
              <a:gdLst>
                <a:gd name="connsiteX0" fmla="*/ 857 w 197834"/>
                <a:gd name="connsiteY0" fmla="*/ -173 h 145637"/>
                <a:gd name="connsiteX1" fmla="*/ 198692 w 197834"/>
                <a:gd name="connsiteY1" fmla="*/ 145464 h 1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834" h="145637">
                  <a:moveTo>
                    <a:pt x="857" y="-173"/>
                  </a:moveTo>
                  <a:cubicBezTo>
                    <a:pt x="80677" y="31069"/>
                    <a:pt x="160211" y="62501"/>
                    <a:pt x="198692" y="145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A023D1E3-11ED-43E3-B9CA-5C00A94E06C8}"/>
                </a:ext>
              </a:extLst>
            </p:cNvPr>
            <p:cNvSpPr/>
            <p:nvPr/>
          </p:nvSpPr>
          <p:spPr>
            <a:xfrm>
              <a:off x="5305710" y="3497389"/>
              <a:ext cx="221551" cy="126682"/>
            </a:xfrm>
            <a:custGeom>
              <a:avLst/>
              <a:gdLst>
                <a:gd name="connsiteX0" fmla="*/ 5334 w 221551"/>
                <a:gd name="connsiteY0" fmla="*/ -173 h 126682"/>
                <a:gd name="connsiteX1" fmla="*/ 222409 w 221551"/>
                <a:gd name="connsiteY1" fmla="*/ 116317 h 126682"/>
                <a:gd name="connsiteX2" fmla="*/ 216789 w 221551"/>
                <a:gd name="connsiteY2" fmla="*/ 126509 h 126682"/>
                <a:gd name="connsiteX3" fmla="*/ 857 w 221551"/>
                <a:gd name="connsiteY3" fmla="*/ 8113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51" h="126682">
                  <a:moveTo>
                    <a:pt x="5334" y="-173"/>
                  </a:moveTo>
                  <a:lnTo>
                    <a:pt x="222409" y="116317"/>
                  </a:lnTo>
                  <a:lnTo>
                    <a:pt x="216789" y="126509"/>
                  </a:lnTo>
                  <a:lnTo>
                    <a:pt x="857" y="81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6F0F609E-395A-4DAC-8E47-57E700EC0CBF}"/>
                </a:ext>
              </a:extLst>
            </p:cNvPr>
            <p:cNvSpPr/>
            <p:nvPr/>
          </p:nvSpPr>
          <p:spPr>
            <a:xfrm>
              <a:off x="8083772" y="4320634"/>
              <a:ext cx="73914" cy="228980"/>
            </a:xfrm>
            <a:custGeom>
              <a:avLst/>
              <a:gdLst>
                <a:gd name="connsiteX0" fmla="*/ 13430 w 73914"/>
                <a:gd name="connsiteY0" fmla="*/ -173 h 228980"/>
                <a:gd name="connsiteX1" fmla="*/ 74771 w 73914"/>
                <a:gd name="connsiteY1" fmla="*/ 226236 h 228980"/>
                <a:gd name="connsiteX2" fmla="*/ 65913 w 73914"/>
                <a:gd name="connsiteY2" fmla="*/ 228808 h 228980"/>
                <a:gd name="connsiteX3" fmla="*/ 857 w 73914"/>
                <a:gd name="connsiteY3" fmla="*/ 2970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4" h="228980">
                  <a:moveTo>
                    <a:pt x="13430" y="-173"/>
                  </a:moveTo>
                  <a:cubicBezTo>
                    <a:pt x="33814" y="75265"/>
                    <a:pt x="54264" y="150732"/>
                    <a:pt x="74771" y="226236"/>
                  </a:cubicBezTo>
                  <a:lnTo>
                    <a:pt x="65913" y="228808"/>
                  </a:lnTo>
                  <a:cubicBezTo>
                    <a:pt x="44320" y="153494"/>
                    <a:pt x="22641" y="78217"/>
                    <a:pt x="857" y="2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DCBDA6C4-1A80-4CCB-AF5E-5A86604893FA}"/>
                </a:ext>
              </a:extLst>
            </p:cNvPr>
            <p:cNvSpPr/>
            <p:nvPr/>
          </p:nvSpPr>
          <p:spPr>
            <a:xfrm>
              <a:off x="7623429" y="4008976"/>
              <a:ext cx="187547" cy="86391"/>
            </a:xfrm>
            <a:custGeom>
              <a:avLst/>
              <a:gdLst>
                <a:gd name="connsiteX0" fmla="*/ 857 w 187547"/>
                <a:gd name="connsiteY0" fmla="*/ -173 h 86391"/>
                <a:gd name="connsiteX1" fmla="*/ 188405 w 187547"/>
                <a:gd name="connsiteY1" fmla="*/ 86219 h 8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547" h="86391">
                  <a:moveTo>
                    <a:pt x="857" y="-173"/>
                  </a:moveTo>
                  <a:cubicBezTo>
                    <a:pt x="59055" y="4304"/>
                    <a:pt x="133255" y="24973"/>
                    <a:pt x="188405" y="86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9DD862D9-49EB-41CD-91C9-36AF83DBB729}"/>
                </a:ext>
              </a:extLst>
            </p:cNvPr>
            <p:cNvSpPr/>
            <p:nvPr/>
          </p:nvSpPr>
          <p:spPr>
            <a:xfrm>
              <a:off x="7163657" y="3704367"/>
              <a:ext cx="192405" cy="98869"/>
            </a:xfrm>
            <a:custGeom>
              <a:avLst/>
              <a:gdLst>
                <a:gd name="connsiteX0" fmla="*/ 186500 w 192405"/>
                <a:gd name="connsiteY0" fmla="*/ 98696 h 98869"/>
                <a:gd name="connsiteX1" fmla="*/ 857 w 192405"/>
                <a:gd name="connsiteY1" fmla="*/ 7066 h 98869"/>
                <a:gd name="connsiteX2" fmla="*/ 4286 w 192405"/>
                <a:gd name="connsiteY2" fmla="*/ -173 h 98869"/>
                <a:gd name="connsiteX3" fmla="*/ 193262 w 192405"/>
                <a:gd name="connsiteY3" fmla="*/ 90124 h 9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5" h="98869">
                  <a:moveTo>
                    <a:pt x="186500" y="98696"/>
                  </a:moveTo>
                  <a:lnTo>
                    <a:pt x="857" y="7066"/>
                  </a:lnTo>
                  <a:lnTo>
                    <a:pt x="4286" y="-173"/>
                  </a:lnTo>
                  <a:lnTo>
                    <a:pt x="193262" y="901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4D9CA0C9-A688-4E71-AF01-E0F5931771DB}"/>
                </a:ext>
              </a:extLst>
            </p:cNvPr>
            <p:cNvSpPr/>
            <p:nvPr/>
          </p:nvSpPr>
          <p:spPr>
            <a:xfrm>
              <a:off x="2569559" y="2403061"/>
              <a:ext cx="72104" cy="166020"/>
            </a:xfrm>
            <a:custGeom>
              <a:avLst/>
              <a:gdLst>
                <a:gd name="connsiteX0" fmla="*/ 16478 w 72104"/>
                <a:gd name="connsiteY0" fmla="*/ -173 h 166020"/>
                <a:gd name="connsiteX1" fmla="*/ 72962 w 72104"/>
                <a:gd name="connsiteY1" fmla="*/ 160228 h 166020"/>
                <a:gd name="connsiteX2" fmla="*/ 57150 w 72104"/>
                <a:gd name="connsiteY2" fmla="*/ 165847 h 166020"/>
                <a:gd name="connsiteX3" fmla="*/ 857 w 72104"/>
                <a:gd name="connsiteY3" fmla="*/ 5637 h 16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04" h="166020">
                  <a:moveTo>
                    <a:pt x="16478" y="-173"/>
                  </a:moveTo>
                  <a:cubicBezTo>
                    <a:pt x="35528" y="53357"/>
                    <a:pt x="54359" y="106821"/>
                    <a:pt x="72962" y="160228"/>
                  </a:cubicBezTo>
                  <a:lnTo>
                    <a:pt x="57150" y="165847"/>
                  </a:lnTo>
                  <a:lnTo>
                    <a:pt x="857" y="5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F217BD5D-F46A-4C46-91E7-95F4438560CA}"/>
                </a:ext>
              </a:extLst>
            </p:cNvPr>
            <p:cNvSpPr/>
            <p:nvPr/>
          </p:nvSpPr>
          <p:spPr>
            <a:xfrm>
              <a:off x="3727799" y="4735353"/>
              <a:ext cx="84391" cy="98298"/>
            </a:xfrm>
            <a:custGeom>
              <a:avLst/>
              <a:gdLst>
                <a:gd name="connsiteX0" fmla="*/ 85249 w 84391"/>
                <a:gd name="connsiteY0" fmla="*/ -173 h 98298"/>
                <a:gd name="connsiteX1" fmla="*/ 857 w 84391"/>
                <a:gd name="connsiteY1" fmla="*/ 98125 h 9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391" h="98298">
                  <a:moveTo>
                    <a:pt x="85249" y="-173"/>
                  </a:moveTo>
                  <a:cubicBezTo>
                    <a:pt x="76581" y="54119"/>
                    <a:pt x="71152" y="95648"/>
                    <a:pt x="857" y="981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27A888DF-5937-41E3-9C83-B077736370E1}"/>
                </a:ext>
              </a:extLst>
            </p:cNvPr>
            <p:cNvSpPr/>
            <p:nvPr/>
          </p:nvSpPr>
          <p:spPr>
            <a:xfrm>
              <a:off x="8036528" y="2607087"/>
              <a:ext cx="196310" cy="110775"/>
            </a:xfrm>
            <a:custGeom>
              <a:avLst/>
              <a:gdLst>
                <a:gd name="connsiteX0" fmla="*/ 191357 w 196310"/>
                <a:gd name="connsiteY0" fmla="*/ 110602 h 110775"/>
                <a:gd name="connsiteX1" fmla="*/ 857 w 196310"/>
                <a:gd name="connsiteY1" fmla="*/ 4494 h 110775"/>
                <a:gd name="connsiteX2" fmla="*/ 3334 w 196310"/>
                <a:gd name="connsiteY2" fmla="*/ -173 h 110775"/>
                <a:gd name="connsiteX3" fmla="*/ 197168 w 196310"/>
                <a:gd name="connsiteY3" fmla="*/ 102030 h 11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310" h="110775">
                  <a:moveTo>
                    <a:pt x="191357" y="110602"/>
                  </a:moveTo>
                  <a:lnTo>
                    <a:pt x="857" y="4494"/>
                  </a:lnTo>
                  <a:lnTo>
                    <a:pt x="3334" y="-173"/>
                  </a:lnTo>
                  <a:lnTo>
                    <a:pt x="197168" y="1020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FF323A15-1B8E-4284-9A2A-9C233024A9A4}"/>
                </a:ext>
              </a:extLst>
            </p:cNvPr>
            <p:cNvSpPr/>
            <p:nvPr/>
          </p:nvSpPr>
          <p:spPr>
            <a:xfrm>
              <a:off x="3023330" y="2348959"/>
              <a:ext cx="55340" cy="170878"/>
            </a:xfrm>
            <a:custGeom>
              <a:avLst/>
              <a:gdLst>
                <a:gd name="connsiteX0" fmla="*/ 43529 w 55340"/>
                <a:gd name="connsiteY0" fmla="*/ 170705 h 170878"/>
                <a:gd name="connsiteX1" fmla="*/ 857 w 55340"/>
                <a:gd name="connsiteY1" fmla="*/ 3161 h 170878"/>
                <a:gd name="connsiteX2" fmla="*/ 13050 w 55340"/>
                <a:gd name="connsiteY2" fmla="*/ -173 h 170878"/>
                <a:gd name="connsiteX3" fmla="*/ 56198 w 55340"/>
                <a:gd name="connsiteY3" fmla="*/ 168896 h 17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40" h="170878">
                  <a:moveTo>
                    <a:pt x="43529" y="170705"/>
                  </a:moveTo>
                  <a:lnTo>
                    <a:pt x="857" y="3161"/>
                  </a:lnTo>
                  <a:lnTo>
                    <a:pt x="13050" y="-173"/>
                  </a:lnTo>
                  <a:lnTo>
                    <a:pt x="56198" y="1688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D7763369-2442-4BCE-814A-A76DCCE61C26}"/>
                </a:ext>
              </a:extLst>
            </p:cNvPr>
            <p:cNvSpPr/>
            <p:nvPr/>
          </p:nvSpPr>
          <p:spPr>
            <a:xfrm>
              <a:off x="2877026" y="2231326"/>
              <a:ext cx="133445" cy="30099"/>
            </a:xfrm>
            <a:custGeom>
              <a:avLst/>
              <a:gdLst>
                <a:gd name="connsiteX0" fmla="*/ 134303 w 133445"/>
                <a:gd name="connsiteY0" fmla="*/ 15924 h 30099"/>
                <a:gd name="connsiteX1" fmla="*/ 2476 w 133445"/>
                <a:gd name="connsiteY1" fmla="*/ 29926 h 30099"/>
                <a:gd name="connsiteX2" fmla="*/ 857 w 133445"/>
                <a:gd name="connsiteY2" fmla="*/ 16210 h 30099"/>
                <a:gd name="connsiteX3" fmla="*/ 134207 w 133445"/>
                <a:gd name="connsiteY3" fmla="*/ -173 h 3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445" h="30099">
                  <a:moveTo>
                    <a:pt x="134303" y="15924"/>
                  </a:moveTo>
                  <a:lnTo>
                    <a:pt x="2476" y="29926"/>
                  </a:lnTo>
                  <a:lnTo>
                    <a:pt x="857" y="16210"/>
                  </a:lnTo>
                  <a:lnTo>
                    <a:pt x="134207" y="-1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2768D28C-AC9F-44B9-89A6-4A94D6B96008}"/>
                </a:ext>
              </a:extLst>
            </p:cNvPr>
            <p:cNvSpPr/>
            <p:nvPr/>
          </p:nvSpPr>
          <p:spPr>
            <a:xfrm>
              <a:off x="7638859" y="5482684"/>
              <a:ext cx="84648" cy="126396"/>
            </a:xfrm>
            <a:custGeom>
              <a:avLst/>
              <a:gdLst>
                <a:gd name="connsiteX0" fmla="*/ 78296 w 84648"/>
                <a:gd name="connsiteY0" fmla="*/ -173 h 126396"/>
                <a:gd name="connsiteX1" fmla="*/ 51054 w 84648"/>
                <a:gd name="connsiteY1" fmla="*/ 79932 h 126396"/>
                <a:gd name="connsiteX2" fmla="*/ 857 w 84648"/>
                <a:gd name="connsiteY2" fmla="*/ 126224 h 126396"/>
                <a:gd name="connsiteX3" fmla="*/ 78296 w 84648"/>
                <a:gd name="connsiteY3" fmla="*/ 17 h 12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48" h="126396">
                  <a:moveTo>
                    <a:pt x="78296" y="-173"/>
                  </a:moveTo>
                  <a:cubicBezTo>
                    <a:pt x="98965" y="36688"/>
                    <a:pt x="70580" y="56977"/>
                    <a:pt x="51054" y="79932"/>
                  </a:cubicBezTo>
                  <a:cubicBezTo>
                    <a:pt x="37443" y="98439"/>
                    <a:pt x="20403" y="114155"/>
                    <a:pt x="857" y="126224"/>
                  </a:cubicBezTo>
                  <a:lnTo>
                    <a:pt x="78296" y="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742E2873-6A74-4179-BED0-AD819BA98982}"/>
                </a:ext>
              </a:extLst>
            </p:cNvPr>
            <p:cNvSpPr/>
            <p:nvPr/>
          </p:nvSpPr>
          <p:spPr>
            <a:xfrm>
              <a:off x="2920364" y="2349245"/>
              <a:ext cx="42767" cy="167830"/>
            </a:xfrm>
            <a:custGeom>
              <a:avLst/>
              <a:gdLst>
                <a:gd name="connsiteX0" fmla="*/ 6763 w 42767"/>
                <a:gd name="connsiteY0" fmla="*/ -173 h 167830"/>
                <a:gd name="connsiteX1" fmla="*/ 43624 w 42767"/>
                <a:gd name="connsiteY1" fmla="*/ 165562 h 167830"/>
                <a:gd name="connsiteX2" fmla="*/ 34099 w 42767"/>
                <a:gd name="connsiteY2" fmla="*/ 167657 h 167830"/>
                <a:gd name="connsiteX3" fmla="*/ 857 w 42767"/>
                <a:gd name="connsiteY3" fmla="*/ 1160 h 16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7" h="167830">
                  <a:moveTo>
                    <a:pt x="6763" y="-173"/>
                  </a:moveTo>
                  <a:lnTo>
                    <a:pt x="43624" y="165562"/>
                  </a:lnTo>
                  <a:lnTo>
                    <a:pt x="34099" y="167657"/>
                  </a:lnTo>
                  <a:lnTo>
                    <a:pt x="857" y="11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43D165-3E16-49E0-8003-42997C0BFEE8}"/>
                </a:ext>
              </a:extLst>
            </p:cNvPr>
            <p:cNvSpPr/>
            <p:nvPr/>
          </p:nvSpPr>
          <p:spPr>
            <a:xfrm>
              <a:off x="4827460" y="1050748"/>
              <a:ext cx="161162" cy="33957"/>
            </a:xfrm>
            <a:custGeom>
              <a:avLst/>
              <a:gdLst>
                <a:gd name="connsiteX0" fmla="*/ 952 w 161162"/>
                <a:gd name="connsiteY0" fmla="*/ 33689 h 33957"/>
                <a:gd name="connsiteX1" fmla="*/ 162020 w 161162"/>
                <a:gd name="connsiteY1" fmla="*/ 13496 h 33957"/>
                <a:gd name="connsiteX2" fmla="*/ 857 w 161162"/>
                <a:gd name="connsiteY2" fmla="*/ 33784 h 3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162" h="33957">
                  <a:moveTo>
                    <a:pt x="952" y="33689"/>
                  </a:moveTo>
                  <a:cubicBezTo>
                    <a:pt x="56292" y="10067"/>
                    <a:pt x="111252" y="-17174"/>
                    <a:pt x="162020" y="13496"/>
                  </a:cubicBezTo>
                  <a:lnTo>
                    <a:pt x="857" y="337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E1C33990-A4EC-45C6-BBEB-E69EA267D876}"/>
                </a:ext>
              </a:extLst>
            </p:cNvPr>
            <p:cNvSpPr/>
            <p:nvPr/>
          </p:nvSpPr>
          <p:spPr>
            <a:xfrm>
              <a:off x="2710719" y="2354293"/>
              <a:ext cx="57150" cy="136207"/>
            </a:xfrm>
            <a:custGeom>
              <a:avLst/>
              <a:gdLst>
                <a:gd name="connsiteX0" fmla="*/ 46101 w 57150"/>
                <a:gd name="connsiteY0" fmla="*/ 136034 h 136207"/>
                <a:gd name="connsiteX1" fmla="*/ 857 w 57150"/>
                <a:gd name="connsiteY1" fmla="*/ 3256 h 136207"/>
                <a:gd name="connsiteX2" fmla="*/ 10382 w 57150"/>
                <a:gd name="connsiteY2" fmla="*/ -173 h 136207"/>
                <a:gd name="connsiteX3" fmla="*/ 58007 w 57150"/>
                <a:gd name="connsiteY3" fmla="*/ 130510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36207">
                  <a:moveTo>
                    <a:pt x="46101" y="136034"/>
                  </a:moveTo>
                  <a:cubicBezTo>
                    <a:pt x="31051" y="91581"/>
                    <a:pt x="15974" y="47328"/>
                    <a:pt x="857" y="3256"/>
                  </a:cubicBezTo>
                  <a:lnTo>
                    <a:pt x="10382" y="-173"/>
                  </a:lnTo>
                  <a:lnTo>
                    <a:pt x="58007" y="1305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20CC02FE-FFE8-4579-B4AA-ABFF3BCF43EB}"/>
                </a:ext>
              </a:extLst>
            </p:cNvPr>
            <p:cNvSpPr/>
            <p:nvPr/>
          </p:nvSpPr>
          <p:spPr>
            <a:xfrm>
              <a:off x="8659568" y="6230301"/>
              <a:ext cx="46377" cy="86963"/>
            </a:xfrm>
            <a:custGeom>
              <a:avLst/>
              <a:gdLst>
                <a:gd name="connsiteX0" fmla="*/ 33899 w 46377"/>
                <a:gd name="connsiteY0" fmla="*/ 8209 h 86963"/>
                <a:gd name="connsiteX1" fmla="*/ 47234 w 46377"/>
                <a:gd name="connsiteY1" fmla="*/ 77265 h 86963"/>
                <a:gd name="connsiteX2" fmla="*/ 30851 w 46377"/>
                <a:gd name="connsiteY2" fmla="*/ 86790 h 86963"/>
                <a:gd name="connsiteX3" fmla="*/ 1133 w 46377"/>
                <a:gd name="connsiteY3" fmla="*/ 43451 h 86963"/>
                <a:gd name="connsiteX4" fmla="*/ 19040 w 46377"/>
                <a:gd name="connsiteY4" fmla="*/ -173 h 8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77" h="86963">
                  <a:moveTo>
                    <a:pt x="33899" y="8209"/>
                  </a:moveTo>
                  <a:cubicBezTo>
                    <a:pt x="10849" y="33545"/>
                    <a:pt x="467" y="57834"/>
                    <a:pt x="47234" y="77265"/>
                  </a:cubicBezTo>
                  <a:lnTo>
                    <a:pt x="30851" y="86790"/>
                  </a:lnTo>
                  <a:cubicBezTo>
                    <a:pt x="20279" y="72503"/>
                    <a:pt x="3896" y="59167"/>
                    <a:pt x="1133" y="43451"/>
                  </a:cubicBezTo>
                  <a:cubicBezTo>
                    <a:pt x="-1248" y="30402"/>
                    <a:pt x="12373" y="14876"/>
                    <a:pt x="19040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A0F0F944-93BA-4FB3-816B-E1DBA6D5BC29}"/>
                </a:ext>
              </a:extLst>
            </p:cNvPr>
            <p:cNvSpPr/>
            <p:nvPr/>
          </p:nvSpPr>
          <p:spPr>
            <a:xfrm>
              <a:off x="8632031" y="3729036"/>
              <a:ext cx="212788" cy="384619"/>
            </a:xfrm>
            <a:custGeom>
              <a:avLst/>
              <a:gdLst>
                <a:gd name="connsiteX0" fmla="*/ 213646 w 212788"/>
                <a:gd name="connsiteY0" fmla="*/ 384447 h 384619"/>
                <a:gd name="connsiteX1" fmla="*/ 857 w 212788"/>
                <a:gd name="connsiteY1" fmla="*/ -173 h 3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788" h="384619">
                  <a:moveTo>
                    <a:pt x="213646" y="384447"/>
                  </a:moveTo>
                  <a:cubicBezTo>
                    <a:pt x="117253" y="271861"/>
                    <a:pt x="47435" y="135272"/>
                    <a:pt x="857" y="-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23580BFD-D0CD-4893-98F3-7A4BD26EA46B}"/>
                </a:ext>
              </a:extLst>
            </p:cNvPr>
            <p:cNvSpPr/>
            <p:nvPr/>
          </p:nvSpPr>
          <p:spPr>
            <a:xfrm>
              <a:off x="8835675" y="3830573"/>
              <a:ext cx="115728" cy="194024"/>
            </a:xfrm>
            <a:custGeom>
              <a:avLst/>
              <a:gdLst>
                <a:gd name="connsiteX0" fmla="*/ 100203 w 115728"/>
                <a:gd name="connsiteY0" fmla="*/ 193851 h 194024"/>
                <a:gd name="connsiteX1" fmla="*/ 857 w 115728"/>
                <a:gd name="connsiteY1" fmla="*/ 4780 h 194024"/>
                <a:gd name="connsiteX2" fmla="*/ 10382 w 115728"/>
                <a:gd name="connsiteY2" fmla="*/ -173 h 194024"/>
                <a:gd name="connsiteX3" fmla="*/ 116586 w 115728"/>
                <a:gd name="connsiteY3" fmla="*/ 185184 h 1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8" h="194024">
                  <a:moveTo>
                    <a:pt x="100203" y="193851"/>
                  </a:moveTo>
                  <a:lnTo>
                    <a:pt x="857" y="4780"/>
                  </a:lnTo>
                  <a:lnTo>
                    <a:pt x="10382" y="-173"/>
                  </a:lnTo>
                  <a:lnTo>
                    <a:pt x="116586" y="1851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ED5FE97-844A-48F3-876D-F2C2AFE17B26}"/>
                </a:ext>
              </a:extLst>
            </p:cNvPr>
            <p:cNvSpPr/>
            <p:nvPr/>
          </p:nvSpPr>
          <p:spPr>
            <a:xfrm>
              <a:off x="8607837" y="3888199"/>
              <a:ext cx="103155" cy="176117"/>
            </a:xfrm>
            <a:custGeom>
              <a:avLst/>
              <a:gdLst>
                <a:gd name="connsiteX0" fmla="*/ 104013 w 103155"/>
                <a:gd name="connsiteY0" fmla="*/ 174801 h 176117"/>
                <a:gd name="connsiteX1" fmla="*/ 857 w 103155"/>
                <a:gd name="connsiteY1" fmla="*/ 6590 h 176117"/>
                <a:gd name="connsiteX2" fmla="*/ 12287 w 103155"/>
                <a:gd name="connsiteY2" fmla="*/ -173 h 176117"/>
                <a:gd name="connsiteX3" fmla="*/ 103156 w 103155"/>
                <a:gd name="connsiteY3" fmla="*/ 175944 h 17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5" h="176117">
                  <a:moveTo>
                    <a:pt x="104013" y="174801"/>
                  </a:moveTo>
                  <a:lnTo>
                    <a:pt x="857" y="6590"/>
                  </a:lnTo>
                  <a:lnTo>
                    <a:pt x="12287" y="-173"/>
                  </a:lnTo>
                  <a:lnTo>
                    <a:pt x="103156" y="1759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8AD77D92-D0D0-4840-93C8-02DF433BC9F0}"/>
                </a:ext>
              </a:extLst>
            </p:cNvPr>
            <p:cNvSpPr/>
            <p:nvPr/>
          </p:nvSpPr>
          <p:spPr>
            <a:xfrm>
              <a:off x="2514028" y="3459574"/>
              <a:ext cx="143922" cy="91916"/>
            </a:xfrm>
            <a:custGeom>
              <a:avLst/>
              <a:gdLst>
                <a:gd name="connsiteX0" fmla="*/ 857 w 143922"/>
                <a:gd name="connsiteY0" fmla="*/ 73646 h 91916"/>
                <a:gd name="connsiteX1" fmla="*/ 64770 w 143922"/>
                <a:gd name="connsiteY1" fmla="*/ 27068 h 91916"/>
                <a:gd name="connsiteX2" fmla="*/ 144780 w 143922"/>
                <a:gd name="connsiteY2" fmla="*/ -173 h 91916"/>
                <a:gd name="connsiteX3" fmla="*/ 14954 w 143922"/>
                <a:gd name="connsiteY3" fmla="*/ 91743 h 9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22" h="91916">
                  <a:moveTo>
                    <a:pt x="857" y="73646"/>
                  </a:moveTo>
                  <a:cubicBezTo>
                    <a:pt x="15335" y="50500"/>
                    <a:pt x="16859" y="18496"/>
                    <a:pt x="64770" y="27068"/>
                  </a:cubicBezTo>
                  <a:cubicBezTo>
                    <a:pt x="86868" y="31069"/>
                    <a:pt x="114490" y="4970"/>
                    <a:pt x="144780" y="-173"/>
                  </a:cubicBezTo>
                  <a:lnTo>
                    <a:pt x="14954" y="917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9FD85118-5C39-4BB8-A6A3-35E6F724D745}"/>
                </a:ext>
              </a:extLst>
            </p:cNvPr>
            <p:cNvSpPr/>
            <p:nvPr/>
          </p:nvSpPr>
          <p:spPr>
            <a:xfrm>
              <a:off x="2506027" y="2105090"/>
              <a:ext cx="71439" cy="81789"/>
            </a:xfrm>
            <a:custGeom>
              <a:avLst/>
              <a:gdLst>
                <a:gd name="connsiteX0" fmla="*/ 857 w 71439"/>
                <a:gd name="connsiteY0" fmla="*/ 76342 h 81789"/>
                <a:gd name="connsiteX1" fmla="*/ 19907 w 71439"/>
                <a:gd name="connsiteY1" fmla="*/ 23574 h 81789"/>
                <a:gd name="connsiteX2" fmla="*/ 47339 w 71439"/>
                <a:gd name="connsiteY2" fmla="*/ 618 h 81789"/>
                <a:gd name="connsiteX3" fmla="*/ 70580 w 71439"/>
                <a:gd name="connsiteY3" fmla="*/ 6905 h 81789"/>
                <a:gd name="connsiteX4" fmla="*/ 68485 w 71439"/>
                <a:gd name="connsiteY4" fmla="*/ 38242 h 81789"/>
                <a:gd name="connsiteX5" fmla="*/ 857 w 71439"/>
                <a:gd name="connsiteY5" fmla="*/ 76342 h 8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9" h="81789">
                  <a:moveTo>
                    <a:pt x="857" y="76342"/>
                  </a:moveTo>
                  <a:cubicBezTo>
                    <a:pt x="8763" y="52911"/>
                    <a:pt x="11621" y="36814"/>
                    <a:pt x="19907" y="23574"/>
                  </a:cubicBezTo>
                  <a:cubicBezTo>
                    <a:pt x="26508" y="13315"/>
                    <a:pt x="36071" y="5305"/>
                    <a:pt x="47339" y="618"/>
                  </a:cubicBezTo>
                  <a:cubicBezTo>
                    <a:pt x="53531" y="-2049"/>
                    <a:pt x="69247" y="2523"/>
                    <a:pt x="70580" y="6905"/>
                  </a:cubicBezTo>
                  <a:cubicBezTo>
                    <a:pt x="73448" y="17287"/>
                    <a:pt x="72705" y="28336"/>
                    <a:pt x="68485" y="38242"/>
                  </a:cubicBezTo>
                  <a:cubicBezTo>
                    <a:pt x="51244" y="76628"/>
                    <a:pt x="16764" y="90154"/>
                    <a:pt x="857" y="76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DD66EFE1-D9FB-4B32-BEFE-89A5193A2072}"/>
              </a:ext>
            </a:extLst>
          </p:cNvPr>
          <p:cNvGrpSpPr/>
          <p:nvPr/>
        </p:nvGrpSpPr>
        <p:grpSpPr>
          <a:xfrm>
            <a:off x="1532167" y="5131890"/>
            <a:ext cx="2180983" cy="1812400"/>
            <a:chOff x="7863841" y="384158"/>
            <a:chExt cx="4511340" cy="3748930"/>
          </a:xfrm>
        </p:grpSpPr>
        <p:pic>
          <p:nvPicPr>
            <p:cNvPr id="32" name="Picture 18">
              <a:extLst>
                <a:ext uri="{FF2B5EF4-FFF2-40B4-BE49-F238E27FC236}">
                  <a16:creationId xmlns:a16="http://schemas.microsoft.com/office/drawing/2014/main" id="{EB262128-53AB-40F0-B536-69859A9CA9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4" name="Группа 33">
              <a:extLst>
                <a:ext uri="{FF2B5EF4-FFF2-40B4-BE49-F238E27FC236}">
                  <a16:creationId xmlns:a16="http://schemas.microsoft.com/office/drawing/2014/main" id="{3B2F54A9-F8CA-44D8-BFD9-5BD220D76419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36" name="Полилиния: фигура 35">
                <a:extLst>
                  <a:ext uri="{FF2B5EF4-FFF2-40B4-BE49-F238E27FC236}">
                    <a16:creationId xmlns:a16="http://schemas.microsoft.com/office/drawing/2014/main" id="{89AB6966-3906-4A34-81FB-681371072746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: фигура 36">
                <a:extLst>
                  <a:ext uri="{FF2B5EF4-FFF2-40B4-BE49-F238E27FC236}">
                    <a16:creationId xmlns:a16="http://schemas.microsoft.com/office/drawing/2014/main" id="{500218E0-AC4D-4DA8-A814-FB90AE6DD763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: фигура 37">
                <a:extLst>
                  <a:ext uri="{FF2B5EF4-FFF2-40B4-BE49-F238E27FC236}">
                    <a16:creationId xmlns:a16="http://schemas.microsoft.com/office/drawing/2014/main" id="{3F95813C-9F00-4809-8602-6BCE1C10FD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: фигура 38">
                <a:extLst>
                  <a:ext uri="{FF2B5EF4-FFF2-40B4-BE49-F238E27FC236}">
                    <a16:creationId xmlns:a16="http://schemas.microsoft.com/office/drawing/2014/main" id="{3E179B9A-EEE7-4813-A2DE-FC8EE98EA53D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: фигура 39">
                <a:extLst>
                  <a:ext uri="{FF2B5EF4-FFF2-40B4-BE49-F238E27FC236}">
                    <a16:creationId xmlns:a16="http://schemas.microsoft.com/office/drawing/2014/main" id="{1F593FF1-F728-4CB3-AEDB-C068A9F5CF24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: фигура 40">
                <a:extLst>
                  <a:ext uri="{FF2B5EF4-FFF2-40B4-BE49-F238E27FC236}">
                    <a16:creationId xmlns:a16="http://schemas.microsoft.com/office/drawing/2014/main" id="{8FDF4904-5494-4542-BBD5-6C2C1872D771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: фигура 41">
                <a:extLst>
                  <a:ext uri="{FF2B5EF4-FFF2-40B4-BE49-F238E27FC236}">
                    <a16:creationId xmlns:a16="http://schemas.microsoft.com/office/drawing/2014/main" id="{AEE596A6-3632-4A2F-9343-13006F832990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: фигура 42">
                <a:extLst>
                  <a:ext uri="{FF2B5EF4-FFF2-40B4-BE49-F238E27FC236}">
                    <a16:creationId xmlns:a16="http://schemas.microsoft.com/office/drawing/2014/main" id="{C39E7DD3-5A16-4BE9-9325-00ECA59FF0C1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: фигура 43">
                <a:extLst>
                  <a:ext uri="{FF2B5EF4-FFF2-40B4-BE49-F238E27FC236}">
                    <a16:creationId xmlns:a16="http://schemas.microsoft.com/office/drawing/2014/main" id="{D222A189-930B-4DE9-B6B3-5ADD3B3D6794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35" name="Picture 18">
              <a:extLst>
                <a:ext uri="{FF2B5EF4-FFF2-40B4-BE49-F238E27FC236}">
                  <a16:creationId xmlns:a16="http://schemas.microsoft.com/office/drawing/2014/main" id="{7E83EF7B-3C58-488C-BB3D-B33B752386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ЗИМА 2021: 2-ой УДАР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ЛОГИСТИЧЕСКАЯ ПОЩЕЧИНА С ВОСТОКА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Ночь темна и полна ужасов </a:t>
            </a:r>
            <a:br>
              <a:rPr lang="ru-RU" sz="1400" dirty="0"/>
            </a:br>
            <a:r>
              <a:rPr lang="ru-RU" sz="1400" i="1" dirty="0" err="1"/>
              <a:t>Мелисандра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ED9F35CB-B8DA-4751-BB3E-747C163E1BF9}"/>
              </a:ext>
            </a:extLst>
          </p:cNvPr>
          <p:cNvSpPr txBox="1"/>
          <p:nvPr/>
        </p:nvSpPr>
        <p:spPr>
          <a:xfrm>
            <a:off x="794512" y="2160066"/>
            <a:ext cx="65151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Карантинные фантомные боли </a:t>
            </a:r>
          </a:p>
        </p:txBody>
      </p:sp>
      <p:pic>
        <p:nvPicPr>
          <p:cNvPr id="103" name="Picture 16">
            <a:extLst>
              <a:ext uri="{FF2B5EF4-FFF2-40B4-BE49-F238E27FC236}">
                <a16:creationId xmlns:a16="http://schemas.microsoft.com/office/drawing/2014/main" id="{A66EC497-AD31-413B-A4B2-5BE46B5C3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0296" y="5443768"/>
            <a:ext cx="2268728" cy="1256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6" name="Группа 145">
            <a:extLst>
              <a:ext uri="{FF2B5EF4-FFF2-40B4-BE49-F238E27FC236}">
                <a16:creationId xmlns:a16="http://schemas.microsoft.com/office/drawing/2014/main" id="{9A20D972-2091-4776-8757-059F28ABF1E8}"/>
              </a:ext>
            </a:extLst>
          </p:cNvPr>
          <p:cNvGrpSpPr/>
          <p:nvPr/>
        </p:nvGrpSpPr>
        <p:grpSpPr>
          <a:xfrm>
            <a:off x="5157464" y="5232183"/>
            <a:ext cx="1462792" cy="1452081"/>
            <a:chOff x="6501632" y="3837329"/>
            <a:chExt cx="2960756" cy="2939076"/>
          </a:xfrm>
          <a:solidFill>
            <a:srgbClr val="01D5FF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47" name="Полилиния: фигура 146">
              <a:extLst>
                <a:ext uri="{FF2B5EF4-FFF2-40B4-BE49-F238E27FC236}">
                  <a16:creationId xmlns:a16="http://schemas.microsoft.com/office/drawing/2014/main" id="{FB680C2E-ED81-494C-B399-A241E6C0E5E1}"/>
                </a:ext>
              </a:extLst>
            </p:cNvPr>
            <p:cNvSpPr/>
            <p:nvPr/>
          </p:nvSpPr>
          <p:spPr>
            <a:xfrm>
              <a:off x="6501632" y="3837329"/>
              <a:ext cx="2960756" cy="2939076"/>
            </a:xfrm>
            <a:custGeom>
              <a:avLst/>
              <a:gdLst>
                <a:gd name="connsiteX0" fmla="*/ 1693046 w 2960756"/>
                <a:gd name="connsiteY0" fmla="*/ 386365 h 2939076"/>
                <a:gd name="connsiteX1" fmla="*/ 1890120 w 2960756"/>
                <a:gd name="connsiteY1" fmla="*/ 450469 h 2939076"/>
                <a:gd name="connsiteX2" fmla="*/ 1971083 w 2960756"/>
                <a:gd name="connsiteY2" fmla="*/ 445706 h 2939076"/>
                <a:gd name="connsiteX3" fmla="*/ 2047284 w 2960756"/>
                <a:gd name="connsiteY3" fmla="*/ 337312 h 2939076"/>
                <a:gd name="connsiteX4" fmla="*/ 2046236 w 2960756"/>
                <a:gd name="connsiteY4" fmla="*/ 293496 h 2939076"/>
                <a:gd name="connsiteX5" fmla="*/ 2128152 w 2960756"/>
                <a:gd name="connsiteY5" fmla="*/ 123951 h 2939076"/>
                <a:gd name="connsiteX6" fmla="*/ 2324750 w 2960756"/>
                <a:gd name="connsiteY6" fmla="*/ 239013 h 2939076"/>
                <a:gd name="connsiteX7" fmla="*/ 2219974 w 2960756"/>
                <a:gd name="connsiteY7" fmla="*/ 392652 h 2939076"/>
                <a:gd name="connsiteX8" fmla="*/ 2178730 w 2960756"/>
                <a:gd name="connsiteY8" fmla="*/ 423417 h 2939076"/>
                <a:gd name="connsiteX9" fmla="*/ 2159680 w 2960756"/>
                <a:gd name="connsiteY9" fmla="*/ 461517 h 2939076"/>
                <a:gd name="connsiteX10" fmla="*/ 2207877 w 2960756"/>
                <a:gd name="connsiteY10" fmla="*/ 639826 h 2939076"/>
                <a:gd name="connsiteX11" fmla="*/ 2308938 w 2960756"/>
                <a:gd name="connsiteY11" fmla="*/ 767747 h 2939076"/>
                <a:gd name="connsiteX12" fmla="*/ 2388473 w 2960756"/>
                <a:gd name="connsiteY12" fmla="*/ 805847 h 2939076"/>
                <a:gd name="connsiteX13" fmla="*/ 2525730 w 2960756"/>
                <a:gd name="connsiteY13" fmla="*/ 753745 h 2939076"/>
                <a:gd name="connsiteX14" fmla="*/ 2546780 w 2960756"/>
                <a:gd name="connsiteY14" fmla="*/ 716216 h 2939076"/>
                <a:gd name="connsiteX15" fmla="*/ 2748426 w 2960756"/>
                <a:gd name="connsiteY15" fmla="*/ 636492 h 2939076"/>
                <a:gd name="connsiteX16" fmla="*/ 2816531 w 2960756"/>
                <a:gd name="connsiteY16" fmla="*/ 797846 h 2939076"/>
                <a:gd name="connsiteX17" fmla="*/ 2651651 w 2960756"/>
                <a:gd name="connsiteY17" fmla="*/ 894619 h 2939076"/>
                <a:gd name="connsiteX18" fmla="*/ 2587262 w 2960756"/>
                <a:gd name="connsiteY18" fmla="*/ 900716 h 2939076"/>
                <a:gd name="connsiteX19" fmla="*/ 2567068 w 2960756"/>
                <a:gd name="connsiteY19" fmla="*/ 912908 h 2939076"/>
                <a:gd name="connsiteX20" fmla="*/ 2495535 w 2960756"/>
                <a:gd name="connsiteY20" fmla="*/ 1118743 h 2939076"/>
                <a:gd name="connsiteX21" fmla="*/ 2525730 w 2960756"/>
                <a:gd name="connsiteY21" fmla="*/ 1300766 h 2939076"/>
                <a:gd name="connsiteX22" fmla="*/ 2585738 w 2960756"/>
                <a:gd name="connsiteY22" fmla="*/ 1357916 h 2939076"/>
                <a:gd name="connsiteX23" fmla="*/ 2747664 w 2960756"/>
                <a:gd name="connsiteY23" fmla="*/ 1306291 h 2939076"/>
                <a:gd name="connsiteX24" fmla="*/ 2923402 w 2960756"/>
                <a:gd name="connsiteY24" fmla="*/ 1315816 h 2939076"/>
                <a:gd name="connsiteX25" fmla="*/ 2935594 w 2960756"/>
                <a:gd name="connsiteY25" fmla="*/ 1511078 h 2939076"/>
                <a:gd name="connsiteX26" fmla="*/ 2736806 w 2960756"/>
                <a:gd name="connsiteY26" fmla="*/ 1527080 h 2939076"/>
                <a:gd name="connsiteX27" fmla="*/ 2672035 w 2960756"/>
                <a:gd name="connsiteY27" fmla="*/ 1506792 h 2939076"/>
                <a:gd name="connsiteX28" fmla="*/ 2652985 w 2960756"/>
                <a:gd name="connsiteY28" fmla="*/ 1509364 h 2939076"/>
                <a:gd name="connsiteX29" fmla="*/ 2523729 w 2960756"/>
                <a:gd name="connsiteY29" fmla="*/ 1633189 h 2939076"/>
                <a:gd name="connsiteX30" fmla="*/ 2462578 w 2960756"/>
                <a:gd name="connsiteY30" fmla="*/ 1776064 h 2939076"/>
                <a:gd name="connsiteX31" fmla="*/ 2469055 w 2960756"/>
                <a:gd name="connsiteY31" fmla="*/ 1851311 h 2939076"/>
                <a:gd name="connsiteX32" fmla="*/ 2607455 w 2960756"/>
                <a:gd name="connsiteY32" fmla="*/ 1981899 h 2939076"/>
                <a:gd name="connsiteX33" fmla="*/ 2640126 w 2960756"/>
                <a:gd name="connsiteY33" fmla="*/ 1989519 h 2939076"/>
                <a:gd name="connsiteX34" fmla="*/ 2810339 w 2960756"/>
                <a:gd name="connsiteY34" fmla="*/ 2054670 h 2939076"/>
                <a:gd name="connsiteX35" fmla="*/ 2731186 w 2960756"/>
                <a:gd name="connsiteY35" fmla="*/ 2253362 h 2939076"/>
                <a:gd name="connsiteX36" fmla="*/ 2546018 w 2960756"/>
                <a:gd name="connsiteY36" fmla="*/ 2162303 h 2939076"/>
                <a:gd name="connsiteX37" fmla="*/ 2512966 w 2960756"/>
                <a:gd name="connsiteY37" fmla="*/ 2111820 h 2939076"/>
                <a:gd name="connsiteX38" fmla="*/ 2361993 w 2960756"/>
                <a:gd name="connsiteY38" fmla="*/ 2032477 h 2939076"/>
                <a:gd name="connsiteX39" fmla="*/ 2291984 w 2960756"/>
                <a:gd name="connsiteY39" fmla="*/ 2051527 h 2939076"/>
                <a:gd name="connsiteX40" fmla="*/ 2121485 w 2960756"/>
                <a:gd name="connsiteY40" fmla="*/ 2228597 h 2939076"/>
                <a:gd name="connsiteX41" fmla="*/ 2101291 w 2960756"/>
                <a:gd name="connsiteY41" fmla="*/ 2298891 h 2939076"/>
                <a:gd name="connsiteX42" fmla="*/ 2181778 w 2960756"/>
                <a:gd name="connsiteY42" fmla="*/ 2465865 h 2939076"/>
                <a:gd name="connsiteX43" fmla="*/ 2210354 w 2960756"/>
                <a:gd name="connsiteY43" fmla="*/ 2486725 h 2939076"/>
                <a:gd name="connsiteX44" fmla="*/ 2327989 w 2960756"/>
                <a:gd name="connsiteY44" fmla="*/ 2607121 h 2939076"/>
                <a:gd name="connsiteX45" fmla="*/ 2216926 w 2960756"/>
                <a:gd name="connsiteY45" fmla="*/ 2751520 h 2939076"/>
                <a:gd name="connsiteX46" fmla="*/ 2074526 w 2960756"/>
                <a:gd name="connsiteY46" fmla="*/ 2725421 h 2939076"/>
                <a:gd name="connsiteX47" fmla="*/ 2045951 w 2960756"/>
                <a:gd name="connsiteY47" fmla="*/ 2585213 h 2939076"/>
                <a:gd name="connsiteX48" fmla="*/ 2044141 w 2960756"/>
                <a:gd name="connsiteY48" fmla="*/ 2541779 h 2939076"/>
                <a:gd name="connsiteX49" fmla="*/ 1941270 w 2960756"/>
                <a:gd name="connsiteY49" fmla="*/ 2393474 h 2939076"/>
                <a:gd name="connsiteX50" fmla="*/ 1877642 w 2960756"/>
                <a:gd name="connsiteY50" fmla="*/ 2385188 h 2939076"/>
                <a:gd name="connsiteX51" fmla="*/ 1643230 w 2960756"/>
                <a:gd name="connsiteY51" fmla="*/ 2457007 h 2939076"/>
                <a:gd name="connsiteX52" fmla="*/ 1595128 w 2960756"/>
                <a:gd name="connsiteY52" fmla="*/ 2496345 h 2939076"/>
                <a:gd name="connsiteX53" fmla="*/ 1577221 w 2960756"/>
                <a:gd name="connsiteY53" fmla="*/ 2666461 h 2939076"/>
                <a:gd name="connsiteX54" fmla="*/ 1592842 w 2960756"/>
                <a:gd name="connsiteY54" fmla="*/ 2702180 h 2939076"/>
                <a:gd name="connsiteX55" fmla="*/ 1624942 w 2960756"/>
                <a:gd name="connsiteY55" fmla="*/ 2878012 h 2939076"/>
                <a:gd name="connsiteX56" fmla="*/ 1419104 w 2960756"/>
                <a:gd name="connsiteY56" fmla="*/ 2918874 h 2939076"/>
                <a:gd name="connsiteX57" fmla="*/ 1396339 w 2960756"/>
                <a:gd name="connsiteY57" fmla="*/ 2707990 h 2939076"/>
                <a:gd name="connsiteX58" fmla="*/ 1422248 w 2960756"/>
                <a:gd name="connsiteY58" fmla="*/ 2653507 h 2939076"/>
                <a:gd name="connsiteX59" fmla="*/ 1413389 w 2960756"/>
                <a:gd name="connsiteY59" fmla="*/ 2506727 h 2939076"/>
                <a:gd name="connsiteX60" fmla="*/ 1340903 w 2960756"/>
                <a:gd name="connsiteY60" fmla="*/ 2442052 h 2939076"/>
                <a:gd name="connsiteX61" fmla="*/ 1130208 w 2960756"/>
                <a:gd name="connsiteY61" fmla="*/ 2392237 h 2939076"/>
                <a:gd name="connsiteX62" fmla="*/ 1034100 w 2960756"/>
                <a:gd name="connsiteY62" fmla="*/ 2413763 h 2939076"/>
                <a:gd name="connsiteX63" fmla="*/ 999334 w 2960756"/>
                <a:gd name="connsiteY63" fmla="*/ 2549971 h 2939076"/>
                <a:gd name="connsiteX64" fmla="*/ 887509 w 2960756"/>
                <a:gd name="connsiteY64" fmla="*/ 2701894 h 2939076"/>
                <a:gd name="connsiteX65" fmla="*/ 723868 w 2960756"/>
                <a:gd name="connsiteY65" fmla="*/ 2603024 h 2939076"/>
                <a:gd name="connsiteX66" fmla="*/ 797020 w 2960756"/>
                <a:gd name="connsiteY66" fmla="*/ 2438813 h 2939076"/>
                <a:gd name="connsiteX67" fmla="*/ 880746 w 2960756"/>
                <a:gd name="connsiteY67" fmla="*/ 2352136 h 2939076"/>
                <a:gd name="connsiteX68" fmla="*/ 833597 w 2960756"/>
                <a:gd name="connsiteY68" fmla="*/ 2218786 h 2939076"/>
                <a:gd name="connsiteX69" fmla="*/ 692911 w 2960756"/>
                <a:gd name="connsiteY69" fmla="*/ 2079626 h 2939076"/>
                <a:gd name="connsiteX70" fmla="*/ 607757 w 2960756"/>
                <a:gd name="connsiteY70" fmla="*/ 2053527 h 2939076"/>
                <a:gd name="connsiteX71" fmla="*/ 471834 w 2960756"/>
                <a:gd name="connsiteY71" fmla="*/ 2121345 h 2939076"/>
                <a:gd name="connsiteX72" fmla="*/ 451545 w 2960756"/>
                <a:gd name="connsiteY72" fmla="*/ 2159445 h 2939076"/>
                <a:gd name="connsiteX73" fmla="*/ 251995 w 2960756"/>
                <a:gd name="connsiteY73" fmla="*/ 2244599 h 2939076"/>
                <a:gd name="connsiteX74" fmla="*/ 183128 w 2960756"/>
                <a:gd name="connsiteY74" fmla="*/ 2070577 h 2939076"/>
                <a:gd name="connsiteX75" fmla="*/ 341054 w 2960756"/>
                <a:gd name="connsiteY75" fmla="*/ 1984852 h 2939076"/>
                <a:gd name="connsiteX76" fmla="*/ 414493 w 2960756"/>
                <a:gd name="connsiteY76" fmla="*/ 1974565 h 2939076"/>
                <a:gd name="connsiteX77" fmla="*/ 434114 w 2960756"/>
                <a:gd name="connsiteY77" fmla="*/ 1961135 h 2939076"/>
                <a:gd name="connsiteX78" fmla="*/ 500790 w 2960756"/>
                <a:gd name="connsiteY78" fmla="*/ 1750632 h 2939076"/>
                <a:gd name="connsiteX79" fmla="*/ 464309 w 2960756"/>
                <a:gd name="connsiteY79" fmla="*/ 1593755 h 2939076"/>
                <a:gd name="connsiteX80" fmla="*/ 407920 w 2960756"/>
                <a:gd name="connsiteY80" fmla="*/ 1532128 h 2939076"/>
                <a:gd name="connsiteX81" fmla="*/ 266473 w 2960756"/>
                <a:gd name="connsiteY81" fmla="*/ 1518031 h 2939076"/>
                <a:gd name="connsiteX82" fmla="*/ 238659 w 2960756"/>
                <a:gd name="connsiteY82" fmla="*/ 1530509 h 2939076"/>
                <a:gd name="connsiteX83" fmla="*/ 75209 w 2960756"/>
                <a:gd name="connsiteY83" fmla="*/ 1574801 h 2939076"/>
                <a:gd name="connsiteX84" fmla="*/ 3676 w 2960756"/>
                <a:gd name="connsiteY84" fmla="*/ 1407255 h 2939076"/>
                <a:gd name="connsiteX85" fmla="*/ 100165 w 2960756"/>
                <a:gd name="connsiteY85" fmla="*/ 1294194 h 2939076"/>
                <a:gd name="connsiteX86" fmla="*/ 234945 w 2960756"/>
                <a:gd name="connsiteY86" fmla="*/ 1342771 h 2939076"/>
                <a:gd name="connsiteX87" fmla="*/ 281332 w 2960756"/>
                <a:gd name="connsiteY87" fmla="*/ 1365822 h 2939076"/>
                <a:gd name="connsiteX88" fmla="*/ 430209 w 2960756"/>
                <a:gd name="connsiteY88" fmla="*/ 1346105 h 2939076"/>
                <a:gd name="connsiteX89" fmla="*/ 476977 w 2960756"/>
                <a:gd name="connsiteY89" fmla="*/ 1285049 h 2939076"/>
                <a:gd name="connsiteX90" fmla="*/ 526032 w 2960756"/>
                <a:gd name="connsiteY90" fmla="*/ 1068927 h 2939076"/>
                <a:gd name="connsiteX91" fmla="*/ 500790 w 2960756"/>
                <a:gd name="connsiteY91" fmla="*/ 969200 h 2939076"/>
                <a:gd name="connsiteX92" fmla="*/ 404777 w 2960756"/>
                <a:gd name="connsiteY92" fmla="*/ 899382 h 2939076"/>
                <a:gd name="connsiteX93" fmla="*/ 350008 w 2960756"/>
                <a:gd name="connsiteY93" fmla="*/ 893381 h 2939076"/>
                <a:gd name="connsiteX94" fmla="*/ 220657 w 2960756"/>
                <a:gd name="connsiteY94" fmla="*/ 871093 h 2939076"/>
                <a:gd name="connsiteX95" fmla="*/ 183509 w 2960756"/>
                <a:gd name="connsiteY95" fmla="*/ 741934 h 2939076"/>
                <a:gd name="connsiteX96" fmla="*/ 259710 w 2960756"/>
                <a:gd name="connsiteY96" fmla="*/ 632777 h 2939076"/>
                <a:gd name="connsiteX97" fmla="*/ 449450 w 2960756"/>
                <a:gd name="connsiteY97" fmla="*/ 712692 h 2939076"/>
                <a:gd name="connsiteX98" fmla="*/ 488979 w 2960756"/>
                <a:gd name="connsiteY98" fmla="*/ 764889 h 2939076"/>
                <a:gd name="connsiteX99" fmla="*/ 717581 w 2960756"/>
                <a:gd name="connsiteY99" fmla="*/ 713549 h 2939076"/>
                <a:gd name="connsiteX100" fmla="*/ 823977 w 2960756"/>
                <a:gd name="connsiteY100" fmla="*/ 612965 h 2939076"/>
                <a:gd name="connsiteX101" fmla="*/ 859029 w 2960756"/>
                <a:gd name="connsiteY101" fmla="*/ 506475 h 2939076"/>
                <a:gd name="connsiteX102" fmla="*/ 832454 w 2960756"/>
                <a:gd name="connsiteY102" fmla="*/ 440372 h 2939076"/>
                <a:gd name="connsiteX103" fmla="*/ 768255 w 2960756"/>
                <a:gd name="connsiteY103" fmla="*/ 387699 h 2939076"/>
                <a:gd name="connsiteX104" fmla="*/ 671289 w 2960756"/>
                <a:gd name="connsiteY104" fmla="*/ 251777 h 2939076"/>
                <a:gd name="connsiteX105" fmla="*/ 833216 w 2960756"/>
                <a:gd name="connsiteY105" fmla="*/ 118903 h 2939076"/>
                <a:gd name="connsiteX106" fmla="*/ 960281 w 2960756"/>
                <a:gd name="connsiteY106" fmla="*/ 229203 h 2939076"/>
                <a:gd name="connsiteX107" fmla="*/ 955708 w 2960756"/>
                <a:gd name="connsiteY107" fmla="*/ 276066 h 2939076"/>
                <a:gd name="connsiteX108" fmla="*/ 1012859 w 2960756"/>
                <a:gd name="connsiteY108" fmla="*/ 473805 h 2939076"/>
                <a:gd name="connsiteX109" fmla="*/ 1052388 w 2960756"/>
                <a:gd name="connsiteY109" fmla="*/ 479234 h 2939076"/>
                <a:gd name="connsiteX110" fmla="*/ 1116873 w 2960756"/>
                <a:gd name="connsiteY110" fmla="*/ 439229 h 2939076"/>
                <a:gd name="connsiteX111" fmla="*/ 1317853 w 2960756"/>
                <a:gd name="connsiteY111" fmla="*/ 385032 h 2939076"/>
                <a:gd name="connsiteX112" fmla="*/ 1422629 w 2960756"/>
                <a:gd name="connsiteY112" fmla="*/ 251682 h 2939076"/>
                <a:gd name="connsiteX113" fmla="*/ 1397197 w 2960756"/>
                <a:gd name="connsiteY113" fmla="*/ 225202 h 2939076"/>
                <a:gd name="connsiteX114" fmla="*/ 1406722 w 2960756"/>
                <a:gd name="connsiteY114" fmla="*/ 30892 h 2939076"/>
                <a:gd name="connsiteX115" fmla="*/ 1609797 w 2960756"/>
                <a:gd name="connsiteY115" fmla="*/ 37845 h 2939076"/>
                <a:gd name="connsiteX116" fmla="*/ 1626866 w 2960756"/>
                <a:gd name="connsiteY116" fmla="*/ 208876 h 2939076"/>
                <a:gd name="connsiteX117" fmla="*/ 1613892 w 2960756"/>
                <a:gd name="connsiteY117" fmla="*/ 222440 h 2939076"/>
                <a:gd name="connsiteX118" fmla="*/ 1603320 w 2960756"/>
                <a:gd name="connsiteY118" fmla="*/ 377507 h 2939076"/>
                <a:gd name="connsiteX119" fmla="*/ 1636276 w 2960756"/>
                <a:gd name="connsiteY119" fmla="*/ 389508 h 2939076"/>
                <a:gd name="connsiteX120" fmla="*/ 1693046 w 2960756"/>
                <a:gd name="connsiteY120" fmla="*/ 386365 h 2939076"/>
                <a:gd name="connsiteX121" fmla="*/ 2612217 w 2960756"/>
                <a:gd name="connsiteY121" fmla="*/ 2052670 h 2939076"/>
                <a:gd name="connsiteX122" fmla="*/ 2424478 w 2960756"/>
                <a:gd name="connsiteY122" fmla="*/ 1865789 h 2939076"/>
                <a:gd name="connsiteX123" fmla="*/ 2416858 w 2960756"/>
                <a:gd name="connsiteY123" fmla="*/ 1766348 h 2939076"/>
                <a:gd name="connsiteX124" fmla="*/ 2485724 w 2960756"/>
                <a:gd name="connsiteY124" fmla="*/ 1562989 h 2939076"/>
                <a:gd name="connsiteX125" fmla="*/ 2549638 w 2960756"/>
                <a:gd name="connsiteY125" fmla="*/ 1486789 h 2939076"/>
                <a:gd name="connsiteX126" fmla="*/ 2703372 w 2960756"/>
                <a:gd name="connsiteY126" fmla="*/ 1456023 h 2939076"/>
                <a:gd name="connsiteX127" fmla="*/ 2760523 w 2960756"/>
                <a:gd name="connsiteY127" fmla="*/ 1481455 h 2939076"/>
                <a:gd name="connsiteX128" fmla="*/ 2832438 w 2960756"/>
                <a:gd name="connsiteY128" fmla="*/ 1523270 h 2939076"/>
                <a:gd name="connsiteX129" fmla="*/ 2903114 w 2960756"/>
                <a:gd name="connsiteY129" fmla="*/ 1470882 h 2939076"/>
                <a:gd name="connsiteX130" fmla="*/ 2907686 w 2960756"/>
                <a:gd name="connsiteY130" fmla="*/ 1385157 h 2939076"/>
                <a:gd name="connsiteX131" fmla="*/ 2841010 w 2960756"/>
                <a:gd name="connsiteY131" fmla="*/ 1320101 h 2939076"/>
                <a:gd name="connsiteX132" fmla="*/ 2757475 w 2960756"/>
                <a:gd name="connsiteY132" fmla="*/ 1359059 h 2939076"/>
                <a:gd name="connsiteX133" fmla="*/ 2720422 w 2960756"/>
                <a:gd name="connsiteY133" fmla="*/ 1390206 h 2939076"/>
                <a:gd name="connsiteX134" fmla="*/ 2574117 w 2960756"/>
                <a:gd name="connsiteY134" fmla="*/ 1402302 h 2939076"/>
                <a:gd name="connsiteX135" fmla="*/ 2481343 w 2960756"/>
                <a:gd name="connsiteY135" fmla="*/ 1308957 h 2939076"/>
                <a:gd name="connsiteX136" fmla="*/ 2422668 w 2960756"/>
                <a:gd name="connsiteY136" fmla="*/ 1056068 h 2939076"/>
                <a:gd name="connsiteX137" fmla="*/ 2444195 w 2960756"/>
                <a:gd name="connsiteY137" fmla="*/ 953198 h 2939076"/>
                <a:gd name="connsiteX138" fmla="*/ 2589452 w 2960756"/>
                <a:gd name="connsiteY138" fmla="*/ 846423 h 2939076"/>
                <a:gd name="connsiteX139" fmla="*/ 2653556 w 2960756"/>
                <a:gd name="connsiteY139" fmla="*/ 843470 h 2939076"/>
                <a:gd name="connsiteX140" fmla="*/ 2772525 w 2960756"/>
                <a:gd name="connsiteY140" fmla="*/ 769461 h 2939076"/>
                <a:gd name="connsiteX141" fmla="*/ 2723661 w 2960756"/>
                <a:gd name="connsiteY141" fmla="*/ 677735 h 2939076"/>
                <a:gd name="connsiteX142" fmla="*/ 2637935 w 2960756"/>
                <a:gd name="connsiteY142" fmla="*/ 664876 h 2939076"/>
                <a:gd name="connsiteX143" fmla="*/ 2591738 w 2960756"/>
                <a:gd name="connsiteY143" fmla="*/ 739457 h 2939076"/>
                <a:gd name="connsiteX144" fmla="*/ 2575736 w 2960756"/>
                <a:gd name="connsiteY144" fmla="*/ 777557 h 2939076"/>
                <a:gd name="connsiteX145" fmla="*/ 2381329 w 2960756"/>
                <a:gd name="connsiteY145" fmla="*/ 851471 h 2939076"/>
                <a:gd name="connsiteX146" fmla="*/ 2274743 w 2960756"/>
                <a:gd name="connsiteY146" fmla="*/ 795178 h 2939076"/>
                <a:gd name="connsiteX147" fmla="*/ 2127962 w 2960756"/>
                <a:gd name="connsiteY147" fmla="*/ 640492 h 2939076"/>
                <a:gd name="connsiteX148" fmla="*/ 2084432 w 2960756"/>
                <a:gd name="connsiteY148" fmla="*/ 535717 h 2939076"/>
                <a:gd name="connsiteX149" fmla="*/ 2156061 w 2960756"/>
                <a:gd name="connsiteY149" fmla="*/ 370268 h 2939076"/>
                <a:gd name="connsiteX150" fmla="*/ 2195685 w 2960756"/>
                <a:gd name="connsiteY150" fmla="*/ 348361 h 2939076"/>
                <a:gd name="connsiteX151" fmla="*/ 2279792 w 2960756"/>
                <a:gd name="connsiteY151" fmla="*/ 291211 h 2939076"/>
                <a:gd name="connsiteX152" fmla="*/ 2225975 w 2960756"/>
                <a:gd name="connsiteY152" fmla="*/ 179482 h 2939076"/>
                <a:gd name="connsiteX153" fmla="*/ 2105863 w 2960756"/>
                <a:gd name="connsiteY153" fmla="*/ 185769 h 2939076"/>
                <a:gd name="connsiteX154" fmla="*/ 2096338 w 2960756"/>
                <a:gd name="connsiteY154" fmla="*/ 290544 h 2939076"/>
                <a:gd name="connsiteX155" fmla="*/ 2102530 w 2960756"/>
                <a:gd name="connsiteY155" fmla="*/ 328072 h 2939076"/>
                <a:gd name="connsiteX156" fmla="*/ 1995372 w 2960756"/>
                <a:gd name="connsiteY156" fmla="*/ 483425 h 2939076"/>
                <a:gd name="connsiteX157" fmla="*/ 1866498 w 2960756"/>
                <a:gd name="connsiteY157" fmla="*/ 486949 h 2939076"/>
                <a:gd name="connsiteX158" fmla="*/ 1690855 w 2960756"/>
                <a:gd name="connsiteY158" fmla="*/ 431895 h 2939076"/>
                <a:gd name="connsiteX159" fmla="*/ 1538454 w 2960756"/>
                <a:gd name="connsiteY159" fmla="*/ 293306 h 2939076"/>
                <a:gd name="connsiteX160" fmla="*/ 1537406 w 2960756"/>
                <a:gd name="connsiteY160" fmla="*/ 259969 h 2939076"/>
                <a:gd name="connsiteX161" fmla="*/ 1568458 w 2960756"/>
                <a:gd name="connsiteY161" fmla="*/ 199770 h 2939076"/>
                <a:gd name="connsiteX162" fmla="*/ 1554932 w 2960756"/>
                <a:gd name="connsiteY162" fmla="*/ 57943 h 2939076"/>
                <a:gd name="connsiteX163" fmla="*/ 1446822 w 2960756"/>
                <a:gd name="connsiteY163" fmla="*/ 61848 h 2939076"/>
                <a:gd name="connsiteX164" fmla="*/ 1439583 w 2960756"/>
                <a:gd name="connsiteY164" fmla="*/ 198532 h 2939076"/>
                <a:gd name="connsiteX165" fmla="*/ 1468158 w 2960756"/>
                <a:gd name="connsiteY165" fmla="*/ 268065 h 2939076"/>
                <a:gd name="connsiteX166" fmla="*/ 1435868 w 2960756"/>
                <a:gd name="connsiteY166" fmla="*/ 366934 h 2939076"/>
                <a:gd name="connsiteX167" fmla="*/ 1312042 w 2960756"/>
                <a:gd name="connsiteY167" fmla="*/ 431038 h 2939076"/>
                <a:gd name="connsiteX168" fmla="*/ 1163451 w 2960756"/>
                <a:gd name="connsiteY168" fmla="*/ 463994 h 2939076"/>
                <a:gd name="connsiteX169" fmla="*/ 1083345 w 2960756"/>
                <a:gd name="connsiteY169" fmla="*/ 515524 h 2939076"/>
                <a:gd name="connsiteX170" fmla="*/ 970186 w 2960756"/>
                <a:gd name="connsiteY170" fmla="*/ 492474 h 2939076"/>
                <a:gd name="connsiteX171" fmla="*/ 901606 w 2960756"/>
                <a:gd name="connsiteY171" fmla="*/ 346932 h 2939076"/>
                <a:gd name="connsiteX172" fmla="*/ 904940 w 2960756"/>
                <a:gd name="connsiteY172" fmla="*/ 286162 h 2939076"/>
                <a:gd name="connsiteX173" fmla="*/ 906083 w 2960756"/>
                <a:gd name="connsiteY173" fmla="*/ 205104 h 2939076"/>
                <a:gd name="connsiteX174" fmla="*/ 794068 w 2960756"/>
                <a:gd name="connsiteY174" fmla="*/ 169957 h 2939076"/>
                <a:gd name="connsiteX175" fmla="*/ 717867 w 2960756"/>
                <a:gd name="connsiteY175" fmla="*/ 282733 h 2939076"/>
                <a:gd name="connsiteX176" fmla="*/ 804069 w 2960756"/>
                <a:gd name="connsiteY176" fmla="*/ 348456 h 2939076"/>
                <a:gd name="connsiteX177" fmla="*/ 842169 w 2960756"/>
                <a:gd name="connsiteY177" fmla="*/ 366553 h 2939076"/>
                <a:gd name="connsiteX178" fmla="*/ 906464 w 2960756"/>
                <a:gd name="connsiteY178" fmla="*/ 508857 h 2939076"/>
                <a:gd name="connsiteX179" fmla="*/ 874650 w 2960756"/>
                <a:gd name="connsiteY179" fmla="*/ 629063 h 2939076"/>
                <a:gd name="connsiteX180" fmla="*/ 699388 w 2960756"/>
                <a:gd name="connsiteY180" fmla="*/ 820229 h 2939076"/>
                <a:gd name="connsiteX181" fmla="*/ 593374 w 2960756"/>
                <a:gd name="connsiteY181" fmla="*/ 856329 h 2939076"/>
                <a:gd name="connsiteX182" fmla="*/ 440972 w 2960756"/>
                <a:gd name="connsiteY182" fmla="*/ 789654 h 2939076"/>
                <a:gd name="connsiteX183" fmla="*/ 406111 w 2960756"/>
                <a:gd name="connsiteY183" fmla="*/ 736124 h 2939076"/>
                <a:gd name="connsiteX184" fmla="*/ 327433 w 2960756"/>
                <a:gd name="connsiteY184" fmla="*/ 654590 h 2939076"/>
                <a:gd name="connsiteX185" fmla="*/ 228849 w 2960756"/>
                <a:gd name="connsiteY185" fmla="*/ 800417 h 2939076"/>
                <a:gd name="connsiteX186" fmla="*/ 330291 w 2960756"/>
                <a:gd name="connsiteY186" fmla="*/ 849090 h 2939076"/>
                <a:gd name="connsiteX187" fmla="*/ 435829 w 2960756"/>
                <a:gd name="connsiteY187" fmla="*/ 863282 h 2939076"/>
                <a:gd name="connsiteX188" fmla="*/ 531080 w 2960756"/>
                <a:gd name="connsiteY188" fmla="*/ 934434 h 2939076"/>
                <a:gd name="connsiteX189" fmla="*/ 569180 w 2960756"/>
                <a:gd name="connsiteY189" fmla="*/ 1085786 h 2939076"/>
                <a:gd name="connsiteX190" fmla="*/ 525460 w 2960756"/>
                <a:gd name="connsiteY190" fmla="*/ 1288193 h 2939076"/>
                <a:gd name="connsiteX191" fmla="*/ 464976 w 2960756"/>
                <a:gd name="connsiteY191" fmla="*/ 1383443 h 2939076"/>
                <a:gd name="connsiteX192" fmla="*/ 264949 w 2960756"/>
                <a:gd name="connsiteY192" fmla="*/ 1412018 h 2939076"/>
                <a:gd name="connsiteX193" fmla="*/ 200273 w 2960756"/>
                <a:gd name="connsiteY193" fmla="*/ 1373918 h 2939076"/>
                <a:gd name="connsiteX194" fmla="*/ 60540 w 2960756"/>
                <a:gd name="connsiteY194" fmla="*/ 1385919 h 2939076"/>
                <a:gd name="connsiteX195" fmla="*/ 56730 w 2960756"/>
                <a:gd name="connsiteY195" fmla="*/ 1481170 h 2939076"/>
                <a:gd name="connsiteX196" fmla="*/ 126835 w 2960756"/>
                <a:gd name="connsiteY196" fmla="*/ 1540225 h 2939076"/>
                <a:gd name="connsiteX197" fmla="*/ 204560 w 2960756"/>
                <a:gd name="connsiteY197" fmla="*/ 1499743 h 2939076"/>
                <a:gd name="connsiteX198" fmla="*/ 237326 w 2960756"/>
                <a:gd name="connsiteY198" fmla="*/ 1473359 h 2939076"/>
                <a:gd name="connsiteX199" fmla="*/ 435067 w 2960756"/>
                <a:gd name="connsiteY199" fmla="*/ 1493552 h 2939076"/>
                <a:gd name="connsiteX200" fmla="*/ 507839 w 2960756"/>
                <a:gd name="connsiteY200" fmla="*/ 1572991 h 2939076"/>
                <a:gd name="connsiteX201" fmla="*/ 575848 w 2960756"/>
                <a:gd name="connsiteY201" fmla="*/ 1814640 h 2939076"/>
                <a:gd name="connsiteX202" fmla="*/ 551273 w 2960756"/>
                <a:gd name="connsiteY202" fmla="*/ 1923225 h 2939076"/>
                <a:gd name="connsiteX203" fmla="*/ 416302 w 2960756"/>
                <a:gd name="connsiteY203" fmla="*/ 2028000 h 2939076"/>
                <a:gd name="connsiteX204" fmla="*/ 340102 w 2960756"/>
                <a:gd name="connsiteY204" fmla="*/ 2033239 h 2939076"/>
                <a:gd name="connsiteX205" fmla="*/ 225801 w 2960756"/>
                <a:gd name="connsiteY205" fmla="*/ 2109439 h 2939076"/>
                <a:gd name="connsiteX206" fmla="*/ 267902 w 2960756"/>
                <a:gd name="connsiteY206" fmla="*/ 2195164 h 2939076"/>
                <a:gd name="connsiteX207" fmla="*/ 358009 w 2960756"/>
                <a:gd name="connsiteY207" fmla="*/ 2216596 h 2939076"/>
                <a:gd name="connsiteX208" fmla="*/ 408206 w 2960756"/>
                <a:gd name="connsiteY208" fmla="*/ 2139252 h 2939076"/>
                <a:gd name="connsiteX209" fmla="*/ 427923 w 2960756"/>
                <a:gd name="connsiteY209" fmla="*/ 2097247 h 2939076"/>
                <a:gd name="connsiteX210" fmla="*/ 583373 w 2960756"/>
                <a:gd name="connsiteY210" fmla="*/ 2015808 h 2939076"/>
                <a:gd name="connsiteX211" fmla="*/ 735203 w 2960756"/>
                <a:gd name="connsiteY211" fmla="*/ 2059147 h 2939076"/>
                <a:gd name="connsiteX212" fmla="*/ 874459 w 2960756"/>
                <a:gd name="connsiteY212" fmla="*/ 2192497 h 2939076"/>
                <a:gd name="connsiteX213" fmla="*/ 957137 w 2960756"/>
                <a:gd name="connsiteY213" fmla="*/ 2275555 h 2939076"/>
                <a:gd name="connsiteX214" fmla="*/ 1072391 w 2960756"/>
                <a:gd name="connsiteY214" fmla="*/ 2190497 h 2939076"/>
                <a:gd name="connsiteX215" fmla="*/ 1063914 w 2960756"/>
                <a:gd name="connsiteY215" fmla="*/ 2209547 h 2939076"/>
                <a:gd name="connsiteX216" fmla="*/ 942469 w 2960756"/>
                <a:gd name="connsiteY216" fmla="*/ 2303654 h 2939076"/>
                <a:gd name="connsiteX217" fmla="*/ 886937 w 2960756"/>
                <a:gd name="connsiteY217" fmla="*/ 2453577 h 2939076"/>
                <a:gd name="connsiteX218" fmla="*/ 855028 w 2960756"/>
                <a:gd name="connsiteY218" fmla="*/ 2473675 h 2939076"/>
                <a:gd name="connsiteX219" fmla="*/ 759015 w 2960756"/>
                <a:gd name="connsiteY219" fmla="*/ 2546160 h 2939076"/>
                <a:gd name="connsiteX220" fmla="*/ 844741 w 2960756"/>
                <a:gd name="connsiteY220" fmla="*/ 2653602 h 2939076"/>
                <a:gd name="connsiteX221" fmla="*/ 944374 w 2960756"/>
                <a:gd name="connsiteY221" fmla="*/ 2628171 h 2939076"/>
                <a:gd name="connsiteX222" fmla="*/ 949231 w 2960756"/>
                <a:gd name="connsiteY222" fmla="*/ 2534159 h 2939076"/>
                <a:gd name="connsiteX223" fmla="*/ 947326 w 2960756"/>
                <a:gd name="connsiteY223" fmla="*/ 2477771 h 2939076"/>
                <a:gd name="connsiteX224" fmla="*/ 1004572 w 2960756"/>
                <a:gd name="connsiteY224" fmla="*/ 2380044 h 2939076"/>
                <a:gd name="connsiteX225" fmla="*/ 1136018 w 2960756"/>
                <a:gd name="connsiteY225" fmla="*/ 2346516 h 2939076"/>
                <a:gd name="connsiteX226" fmla="*/ 1351286 w 2960756"/>
                <a:gd name="connsiteY226" fmla="*/ 2398142 h 2939076"/>
                <a:gd name="connsiteX227" fmla="*/ 1452728 w 2960756"/>
                <a:gd name="connsiteY227" fmla="*/ 2483867 h 2939076"/>
                <a:gd name="connsiteX228" fmla="*/ 1466920 w 2960756"/>
                <a:gd name="connsiteY228" fmla="*/ 2696370 h 2939076"/>
                <a:gd name="connsiteX229" fmla="*/ 1438345 w 2960756"/>
                <a:gd name="connsiteY229" fmla="*/ 2734470 h 2939076"/>
                <a:gd name="connsiteX230" fmla="*/ 1397101 w 2960756"/>
                <a:gd name="connsiteY230" fmla="*/ 2827148 h 2939076"/>
                <a:gd name="connsiteX231" fmla="*/ 1497496 w 2960756"/>
                <a:gd name="connsiteY231" fmla="*/ 2892585 h 2939076"/>
                <a:gd name="connsiteX232" fmla="*/ 1601224 w 2960756"/>
                <a:gd name="connsiteY232" fmla="*/ 2825243 h 2939076"/>
                <a:gd name="connsiteX233" fmla="*/ 1557599 w 2960756"/>
                <a:gd name="connsiteY233" fmla="*/ 2733327 h 2939076"/>
                <a:gd name="connsiteX234" fmla="*/ 1531977 w 2960756"/>
                <a:gd name="connsiteY234" fmla="*/ 2700180 h 2939076"/>
                <a:gd name="connsiteX235" fmla="*/ 1555599 w 2960756"/>
                <a:gd name="connsiteY235" fmla="*/ 2473675 h 2939076"/>
                <a:gd name="connsiteX236" fmla="*/ 1637134 w 2960756"/>
                <a:gd name="connsiteY236" fmla="*/ 2413001 h 2939076"/>
                <a:gd name="connsiteX237" fmla="*/ 1854306 w 2960756"/>
                <a:gd name="connsiteY237" fmla="*/ 2347754 h 2939076"/>
                <a:gd name="connsiteX238" fmla="*/ 1972893 w 2960756"/>
                <a:gd name="connsiteY238" fmla="*/ 2362233 h 2939076"/>
                <a:gd name="connsiteX239" fmla="*/ 2093005 w 2960756"/>
                <a:gd name="connsiteY239" fmla="*/ 2533683 h 2939076"/>
                <a:gd name="connsiteX240" fmla="*/ 2095862 w 2960756"/>
                <a:gd name="connsiteY240" fmla="*/ 2593309 h 2939076"/>
                <a:gd name="connsiteX241" fmla="*/ 2092052 w 2960756"/>
                <a:gd name="connsiteY241" fmla="*/ 2673414 h 2939076"/>
                <a:gd name="connsiteX242" fmla="*/ 2203210 w 2960756"/>
                <a:gd name="connsiteY242" fmla="*/ 2709705 h 2939076"/>
                <a:gd name="connsiteX243" fmla="*/ 2281316 w 2960756"/>
                <a:gd name="connsiteY243" fmla="*/ 2597977 h 2939076"/>
                <a:gd name="connsiteX244" fmla="*/ 2196257 w 2960756"/>
                <a:gd name="connsiteY244" fmla="*/ 2530254 h 2939076"/>
                <a:gd name="connsiteX245" fmla="*/ 2157585 w 2960756"/>
                <a:gd name="connsiteY245" fmla="*/ 2513680 h 2939076"/>
                <a:gd name="connsiteX246" fmla="*/ 2056428 w 2960756"/>
                <a:gd name="connsiteY246" fmla="*/ 2304130 h 2939076"/>
                <a:gd name="connsiteX247" fmla="*/ 2086337 w 2960756"/>
                <a:gd name="connsiteY247" fmla="*/ 2198593 h 2939076"/>
                <a:gd name="connsiteX248" fmla="*/ 2260742 w 2960756"/>
                <a:gd name="connsiteY248" fmla="*/ 2018666 h 2939076"/>
                <a:gd name="connsiteX249" fmla="*/ 2361136 w 2960756"/>
                <a:gd name="connsiteY249" fmla="*/ 1986186 h 2939076"/>
                <a:gd name="connsiteX250" fmla="*/ 2555448 w 2960756"/>
                <a:gd name="connsiteY250" fmla="*/ 2084293 h 2939076"/>
                <a:gd name="connsiteX251" fmla="*/ 2593548 w 2960756"/>
                <a:gd name="connsiteY251" fmla="*/ 2147825 h 2939076"/>
                <a:gd name="connsiteX252" fmla="*/ 2663139 w 2960756"/>
                <a:gd name="connsiteY252" fmla="*/ 2224196 h 2939076"/>
                <a:gd name="connsiteX253" fmla="*/ 2672511 w 2960756"/>
                <a:gd name="connsiteY253" fmla="*/ 2224025 h 2939076"/>
                <a:gd name="connsiteX254" fmla="*/ 2770239 w 2960756"/>
                <a:gd name="connsiteY254" fmla="*/ 2138300 h 2939076"/>
                <a:gd name="connsiteX255" fmla="*/ 2744426 w 2960756"/>
                <a:gd name="connsiteY255" fmla="*/ 2039049 h 2939076"/>
                <a:gd name="connsiteX256" fmla="*/ 2631077 w 2960756"/>
                <a:gd name="connsiteY256" fmla="*/ 2048574 h 2939076"/>
                <a:gd name="connsiteX257" fmla="*/ 2612503 w 2960756"/>
                <a:gd name="connsiteY257" fmla="*/ 2052670 h 293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2960756" h="2939076">
                  <a:moveTo>
                    <a:pt x="1693046" y="386365"/>
                  </a:moveTo>
                  <a:cubicBezTo>
                    <a:pt x="1768008" y="379507"/>
                    <a:pt x="1835351" y="396557"/>
                    <a:pt x="1890120" y="450469"/>
                  </a:cubicBezTo>
                  <a:cubicBezTo>
                    <a:pt x="1919743" y="479806"/>
                    <a:pt x="1947747" y="474472"/>
                    <a:pt x="1971083" y="445706"/>
                  </a:cubicBezTo>
                  <a:cubicBezTo>
                    <a:pt x="1998944" y="411368"/>
                    <a:pt x="2024405" y="375145"/>
                    <a:pt x="2047284" y="337312"/>
                  </a:cubicBezTo>
                  <a:cubicBezTo>
                    <a:pt x="2053761" y="326739"/>
                    <a:pt x="2050523" y="307213"/>
                    <a:pt x="2046236" y="293496"/>
                  </a:cubicBezTo>
                  <a:cubicBezTo>
                    <a:pt x="2020804" y="212153"/>
                    <a:pt x="2052618" y="145097"/>
                    <a:pt x="2128152" y="123951"/>
                  </a:cubicBezTo>
                  <a:cubicBezTo>
                    <a:pt x="2210258" y="101091"/>
                    <a:pt x="2304366" y="156146"/>
                    <a:pt x="2324750" y="239013"/>
                  </a:cubicBezTo>
                  <a:cubicBezTo>
                    <a:pt x="2342562" y="311689"/>
                    <a:pt x="2300175" y="371887"/>
                    <a:pt x="2219974" y="392652"/>
                  </a:cubicBezTo>
                  <a:cubicBezTo>
                    <a:pt x="2204448" y="396652"/>
                    <a:pt x="2190065" y="410749"/>
                    <a:pt x="2178730" y="423417"/>
                  </a:cubicBezTo>
                  <a:cubicBezTo>
                    <a:pt x="2170472" y="435076"/>
                    <a:pt x="2164052" y="447916"/>
                    <a:pt x="2159680" y="461517"/>
                  </a:cubicBezTo>
                  <a:cubicBezTo>
                    <a:pt x="2110721" y="571817"/>
                    <a:pt x="2113769" y="567817"/>
                    <a:pt x="2207877" y="639826"/>
                  </a:cubicBezTo>
                  <a:cubicBezTo>
                    <a:pt x="2249883" y="671925"/>
                    <a:pt x="2280744" y="721455"/>
                    <a:pt x="2308938" y="767747"/>
                  </a:cubicBezTo>
                  <a:cubicBezTo>
                    <a:pt x="2329417" y="801656"/>
                    <a:pt x="2350182" y="819277"/>
                    <a:pt x="2388473" y="805847"/>
                  </a:cubicBezTo>
                  <a:cubicBezTo>
                    <a:pt x="2434765" y="789940"/>
                    <a:pt x="2481152" y="773652"/>
                    <a:pt x="2525730" y="753745"/>
                  </a:cubicBezTo>
                  <a:cubicBezTo>
                    <a:pt x="2536398" y="749077"/>
                    <a:pt x="2543827" y="730027"/>
                    <a:pt x="2546780" y="716216"/>
                  </a:cubicBezTo>
                  <a:cubicBezTo>
                    <a:pt x="2567640" y="618109"/>
                    <a:pt x="2667368" y="577437"/>
                    <a:pt x="2748426" y="636492"/>
                  </a:cubicBezTo>
                  <a:cubicBezTo>
                    <a:pt x="2802529" y="675925"/>
                    <a:pt x="2829104" y="729837"/>
                    <a:pt x="2816531" y="797846"/>
                  </a:cubicBezTo>
                  <a:cubicBezTo>
                    <a:pt x="2801671" y="878618"/>
                    <a:pt x="2730805" y="917765"/>
                    <a:pt x="2651651" y="894619"/>
                  </a:cubicBezTo>
                  <a:cubicBezTo>
                    <a:pt x="2632601" y="889000"/>
                    <a:pt x="2608598" y="897191"/>
                    <a:pt x="2587262" y="900716"/>
                  </a:cubicBezTo>
                  <a:cubicBezTo>
                    <a:pt x="2579823" y="903478"/>
                    <a:pt x="2572974" y="907612"/>
                    <a:pt x="2567068" y="912908"/>
                  </a:cubicBezTo>
                  <a:cubicBezTo>
                    <a:pt x="2450386" y="989108"/>
                    <a:pt x="2453529" y="988060"/>
                    <a:pt x="2495535" y="1118743"/>
                  </a:cubicBezTo>
                  <a:cubicBezTo>
                    <a:pt x="2514585" y="1176750"/>
                    <a:pt x="2519824" y="1239616"/>
                    <a:pt x="2525730" y="1300766"/>
                  </a:cubicBezTo>
                  <a:cubicBezTo>
                    <a:pt x="2529635" y="1341247"/>
                    <a:pt x="2547923" y="1357916"/>
                    <a:pt x="2585738" y="1357916"/>
                  </a:cubicBezTo>
                  <a:cubicBezTo>
                    <a:pt x="2644698" y="1357916"/>
                    <a:pt x="2701086" y="1363155"/>
                    <a:pt x="2747664" y="1306291"/>
                  </a:cubicBezTo>
                  <a:cubicBezTo>
                    <a:pt x="2794242" y="1249426"/>
                    <a:pt x="2875300" y="1260570"/>
                    <a:pt x="2923402" y="1315816"/>
                  </a:cubicBezTo>
                  <a:cubicBezTo>
                    <a:pt x="2968935" y="1371546"/>
                    <a:pt x="2973840" y="1450118"/>
                    <a:pt x="2935594" y="1511078"/>
                  </a:cubicBezTo>
                  <a:cubicBezTo>
                    <a:pt x="2887969" y="1583563"/>
                    <a:pt x="2793385" y="1592802"/>
                    <a:pt x="2736806" y="1527080"/>
                  </a:cubicBezTo>
                  <a:cubicBezTo>
                    <a:pt x="2716612" y="1503648"/>
                    <a:pt x="2698705" y="1497648"/>
                    <a:pt x="2672035" y="1506792"/>
                  </a:cubicBezTo>
                  <a:cubicBezTo>
                    <a:pt x="2665767" y="1508202"/>
                    <a:pt x="2659395" y="1509059"/>
                    <a:pt x="2652985" y="1509364"/>
                  </a:cubicBezTo>
                  <a:cubicBezTo>
                    <a:pt x="2542303" y="1526127"/>
                    <a:pt x="2546208" y="1526985"/>
                    <a:pt x="2523729" y="1633189"/>
                  </a:cubicBezTo>
                  <a:cubicBezTo>
                    <a:pt x="2513252" y="1682909"/>
                    <a:pt x="2487915" y="1730725"/>
                    <a:pt x="2462578" y="1776064"/>
                  </a:cubicBezTo>
                  <a:cubicBezTo>
                    <a:pt x="2445433" y="1806353"/>
                    <a:pt x="2444480" y="1827975"/>
                    <a:pt x="2469055" y="1851311"/>
                  </a:cubicBezTo>
                  <a:cubicBezTo>
                    <a:pt x="2515157" y="1894936"/>
                    <a:pt x="2560496" y="1939322"/>
                    <a:pt x="2607455" y="1981899"/>
                  </a:cubicBezTo>
                  <a:cubicBezTo>
                    <a:pt x="2616799" y="1988900"/>
                    <a:pt x="2628648" y="1991662"/>
                    <a:pt x="2640126" y="1989519"/>
                  </a:cubicBezTo>
                  <a:cubicBezTo>
                    <a:pt x="2728804" y="1968659"/>
                    <a:pt x="2785003" y="1989519"/>
                    <a:pt x="2810339" y="2054670"/>
                  </a:cubicBezTo>
                  <a:cubicBezTo>
                    <a:pt x="2838343" y="2126679"/>
                    <a:pt x="2802433" y="2216596"/>
                    <a:pt x="2731186" y="2253362"/>
                  </a:cubicBezTo>
                  <a:cubicBezTo>
                    <a:pt x="2649365" y="2295272"/>
                    <a:pt x="2564306" y="2252219"/>
                    <a:pt x="2546018" y="2162303"/>
                  </a:cubicBezTo>
                  <a:cubicBezTo>
                    <a:pt x="2541646" y="2141958"/>
                    <a:pt x="2529863" y="2123964"/>
                    <a:pt x="2512966" y="2111820"/>
                  </a:cubicBezTo>
                  <a:cubicBezTo>
                    <a:pt x="2464388" y="2082483"/>
                    <a:pt x="2412762" y="2058099"/>
                    <a:pt x="2361993" y="2032477"/>
                  </a:cubicBezTo>
                  <a:cubicBezTo>
                    <a:pt x="2333418" y="2017999"/>
                    <a:pt x="2313130" y="2028286"/>
                    <a:pt x="2291984" y="2051527"/>
                  </a:cubicBezTo>
                  <a:cubicBezTo>
                    <a:pt x="2237024" y="2112392"/>
                    <a:pt x="2180540" y="2171923"/>
                    <a:pt x="2121485" y="2228597"/>
                  </a:cubicBezTo>
                  <a:cubicBezTo>
                    <a:pt x="2098624" y="2250505"/>
                    <a:pt x="2088242" y="2270602"/>
                    <a:pt x="2101291" y="2298891"/>
                  </a:cubicBezTo>
                  <a:cubicBezTo>
                    <a:pt x="2127200" y="2354994"/>
                    <a:pt x="2153775" y="2410810"/>
                    <a:pt x="2181778" y="2465865"/>
                  </a:cubicBezTo>
                  <a:cubicBezTo>
                    <a:pt x="2188408" y="2476104"/>
                    <a:pt x="2198581" y="2483533"/>
                    <a:pt x="2210354" y="2486725"/>
                  </a:cubicBezTo>
                  <a:cubicBezTo>
                    <a:pt x="2293698" y="2510061"/>
                    <a:pt x="2327131" y="2543875"/>
                    <a:pt x="2327989" y="2607121"/>
                  </a:cubicBezTo>
                  <a:cubicBezTo>
                    <a:pt x="2328846" y="2670366"/>
                    <a:pt x="2283602" y="2731231"/>
                    <a:pt x="2216926" y="2751520"/>
                  </a:cubicBezTo>
                  <a:cubicBezTo>
                    <a:pt x="2165776" y="2767045"/>
                    <a:pt x="2115770" y="2764759"/>
                    <a:pt x="2074526" y="2725421"/>
                  </a:cubicBezTo>
                  <a:cubicBezTo>
                    <a:pt x="2033282" y="2686083"/>
                    <a:pt x="2028329" y="2638172"/>
                    <a:pt x="2045951" y="2585213"/>
                  </a:cubicBezTo>
                  <a:cubicBezTo>
                    <a:pt x="2051037" y="2571049"/>
                    <a:pt x="2050389" y="2555466"/>
                    <a:pt x="2044141" y="2541779"/>
                  </a:cubicBezTo>
                  <a:cubicBezTo>
                    <a:pt x="2011660" y="2491201"/>
                    <a:pt x="1976417" y="2442338"/>
                    <a:pt x="1941270" y="2393474"/>
                  </a:cubicBezTo>
                  <a:cubicBezTo>
                    <a:pt x="1923744" y="2369186"/>
                    <a:pt x="1903169" y="2363471"/>
                    <a:pt x="1877642" y="2385188"/>
                  </a:cubicBezTo>
                  <a:cubicBezTo>
                    <a:pt x="1813157" y="2441166"/>
                    <a:pt x="1728003" y="2467255"/>
                    <a:pt x="1643230" y="2457007"/>
                  </a:cubicBezTo>
                  <a:cubicBezTo>
                    <a:pt x="1612845" y="2453958"/>
                    <a:pt x="1598462" y="2469008"/>
                    <a:pt x="1595128" y="2496345"/>
                  </a:cubicBezTo>
                  <a:cubicBezTo>
                    <a:pt x="1588270" y="2552923"/>
                    <a:pt x="1581412" y="2609597"/>
                    <a:pt x="1577221" y="2666461"/>
                  </a:cubicBezTo>
                  <a:cubicBezTo>
                    <a:pt x="1577640" y="2679930"/>
                    <a:pt x="1583231" y="2692731"/>
                    <a:pt x="1592842" y="2702180"/>
                  </a:cubicBezTo>
                  <a:cubicBezTo>
                    <a:pt x="1655803" y="2763140"/>
                    <a:pt x="1666852" y="2820290"/>
                    <a:pt x="1624942" y="2878012"/>
                  </a:cubicBezTo>
                  <a:cubicBezTo>
                    <a:pt x="1580840" y="2938781"/>
                    <a:pt x="1487780" y="2957259"/>
                    <a:pt x="1419104" y="2918874"/>
                  </a:cubicBezTo>
                  <a:cubicBezTo>
                    <a:pt x="1334331" y="2871249"/>
                    <a:pt x="1324901" y="2773808"/>
                    <a:pt x="1396339" y="2707990"/>
                  </a:cubicBezTo>
                  <a:cubicBezTo>
                    <a:pt x="1411351" y="2693607"/>
                    <a:pt x="1420571" y="2674224"/>
                    <a:pt x="1422248" y="2653507"/>
                  </a:cubicBezTo>
                  <a:cubicBezTo>
                    <a:pt x="1422143" y="2604453"/>
                    <a:pt x="1419190" y="2555438"/>
                    <a:pt x="1413389" y="2506727"/>
                  </a:cubicBezTo>
                  <a:cubicBezTo>
                    <a:pt x="1409103" y="2464626"/>
                    <a:pt x="1386052" y="2442052"/>
                    <a:pt x="1340903" y="2442052"/>
                  </a:cubicBezTo>
                  <a:cubicBezTo>
                    <a:pt x="1267084" y="2442052"/>
                    <a:pt x="1195741" y="2428336"/>
                    <a:pt x="1130208" y="2392237"/>
                  </a:cubicBezTo>
                  <a:cubicBezTo>
                    <a:pt x="1091441" y="2370900"/>
                    <a:pt x="1059342" y="2380425"/>
                    <a:pt x="1034100" y="2413763"/>
                  </a:cubicBezTo>
                  <a:cubicBezTo>
                    <a:pt x="1003810" y="2453768"/>
                    <a:pt x="976283" y="2489963"/>
                    <a:pt x="999334" y="2549971"/>
                  </a:cubicBezTo>
                  <a:cubicBezTo>
                    <a:pt x="1027909" y="2624646"/>
                    <a:pt x="968377" y="2696655"/>
                    <a:pt x="887509" y="2701894"/>
                  </a:cubicBezTo>
                  <a:cubicBezTo>
                    <a:pt x="817299" y="2707876"/>
                    <a:pt x="751224" y="2667957"/>
                    <a:pt x="723868" y="2603024"/>
                  </a:cubicBezTo>
                  <a:cubicBezTo>
                    <a:pt x="695959" y="2533207"/>
                    <a:pt x="726725" y="2451291"/>
                    <a:pt x="797020" y="2438813"/>
                  </a:cubicBezTo>
                  <a:cubicBezTo>
                    <a:pt x="853599" y="2429288"/>
                    <a:pt x="867411" y="2395094"/>
                    <a:pt x="880746" y="2352136"/>
                  </a:cubicBezTo>
                  <a:cubicBezTo>
                    <a:pt x="904178" y="2275936"/>
                    <a:pt x="895415" y="2265554"/>
                    <a:pt x="833597" y="2218786"/>
                  </a:cubicBezTo>
                  <a:cubicBezTo>
                    <a:pt x="781637" y="2177809"/>
                    <a:pt x="734450" y="2131137"/>
                    <a:pt x="692911" y="2079626"/>
                  </a:cubicBezTo>
                  <a:cubicBezTo>
                    <a:pt x="666908" y="2048479"/>
                    <a:pt x="642809" y="2037430"/>
                    <a:pt x="607757" y="2053527"/>
                  </a:cubicBezTo>
                  <a:cubicBezTo>
                    <a:pt x="561751" y="2074673"/>
                    <a:pt x="515935" y="2096485"/>
                    <a:pt x="471834" y="2121345"/>
                  </a:cubicBezTo>
                  <a:cubicBezTo>
                    <a:pt x="461166" y="2127441"/>
                    <a:pt x="454117" y="2145539"/>
                    <a:pt x="451545" y="2159445"/>
                  </a:cubicBezTo>
                  <a:cubicBezTo>
                    <a:pt x="432495" y="2258696"/>
                    <a:pt x="336292" y="2300320"/>
                    <a:pt x="251995" y="2244599"/>
                  </a:cubicBezTo>
                  <a:cubicBezTo>
                    <a:pt x="194682" y="2206889"/>
                    <a:pt x="167136" y="2137300"/>
                    <a:pt x="183128" y="2070577"/>
                  </a:cubicBezTo>
                  <a:cubicBezTo>
                    <a:pt x="202178" y="1997425"/>
                    <a:pt x="269997" y="1958753"/>
                    <a:pt x="341054" y="1984852"/>
                  </a:cubicBezTo>
                  <a:cubicBezTo>
                    <a:pt x="370296" y="1995711"/>
                    <a:pt x="392014" y="1992758"/>
                    <a:pt x="414493" y="1974565"/>
                  </a:cubicBezTo>
                  <a:cubicBezTo>
                    <a:pt x="420684" y="1969517"/>
                    <a:pt x="427637" y="1965611"/>
                    <a:pt x="434114" y="1961135"/>
                  </a:cubicBezTo>
                  <a:cubicBezTo>
                    <a:pt x="548415" y="1881887"/>
                    <a:pt x="546796" y="1882172"/>
                    <a:pt x="500790" y="1750632"/>
                  </a:cubicBezTo>
                  <a:cubicBezTo>
                    <a:pt x="484454" y="1699397"/>
                    <a:pt x="472262" y="1646933"/>
                    <a:pt x="464309" y="1593755"/>
                  </a:cubicBezTo>
                  <a:cubicBezTo>
                    <a:pt x="458118" y="1559275"/>
                    <a:pt x="440782" y="1537272"/>
                    <a:pt x="407920" y="1532128"/>
                  </a:cubicBezTo>
                  <a:cubicBezTo>
                    <a:pt x="361152" y="1524889"/>
                    <a:pt x="313813" y="1521270"/>
                    <a:pt x="266473" y="1518031"/>
                  </a:cubicBezTo>
                  <a:cubicBezTo>
                    <a:pt x="255976" y="1518612"/>
                    <a:pt x="246070" y="1523061"/>
                    <a:pt x="238659" y="1530509"/>
                  </a:cubicBezTo>
                  <a:cubicBezTo>
                    <a:pt x="176365" y="1590326"/>
                    <a:pt x="128835" y="1603566"/>
                    <a:pt x="75209" y="1574801"/>
                  </a:cubicBezTo>
                  <a:cubicBezTo>
                    <a:pt x="19201" y="1544797"/>
                    <a:pt x="-9564" y="1478884"/>
                    <a:pt x="3676" y="1407255"/>
                  </a:cubicBezTo>
                  <a:cubicBezTo>
                    <a:pt x="13963" y="1351439"/>
                    <a:pt x="44633" y="1309910"/>
                    <a:pt x="100165" y="1294194"/>
                  </a:cubicBezTo>
                  <a:cubicBezTo>
                    <a:pt x="155696" y="1278477"/>
                    <a:pt x="198559" y="1300004"/>
                    <a:pt x="234945" y="1342771"/>
                  </a:cubicBezTo>
                  <a:cubicBezTo>
                    <a:pt x="246670" y="1356392"/>
                    <a:pt x="263396" y="1364707"/>
                    <a:pt x="281332" y="1365822"/>
                  </a:cubicBezTo>
                  <a:cubicBezTo>
                    <a:pt x="331339" y="1363250"/>
                    <a:pt x="382774" y="1360297"/>
                    <a:pt x="430209" y="1346105"/>
                  </a:cubicBezTo>
                  <a:cubicBezTo>
                    <a:pt x="450879" y="1339914"/>
                    <a:pt x="477835" y="1305814"/>
                    <a:pt x="476977" y="1285049"/>
                  </a:cubicBezTo>
                  <a:cubicBezTo>
                    <a:pt x="475168" y="1207802"/>
                    <a:pt x="495456" y="1137317"/>
                    <a:pt x="526032" y="1068927"/>
                  </a:cubicBezTo>
                  <a:cubicBezTo>
                    <a:pt x="545082" y="1027303"/>
                    <a:pt x="535557" y="995490"/>
                    <a:pt x="500790" y="969200"/>
                  </a:cubicBezTo>
                  <a:cubicBezTo>
                    <a:pt x="470157" y="944102"/>
                    <a:pt x="438096" y="920794"/>
                    <a:pt x="404777" y="899382"/>
                  </a:cubicBezTo>
                  <a:cubicBezTo>
                    <a:pt x="387870" y="890743"/>
                    <a:pt x="368382" y="888609"/>
                    <a:pt x="350008" y="893381"/>
                  </a:cubicBezTo>
                  <a:cubicBezTo>
                    <a:pt x="302382" y="906811"/>
                    <a:pt x="258376" y="905478"/>
                    <a:pt x="220657" y="871093"/>
                  </a:cubicBezTo>
                  <a:cubicBezTo>
                    <a:pt x="182938" y="836708"/>
                    <a:pt x="164554" y="789178"/>
                    <a:pt x="183509" y="741934"/>
                  </a:cubicBezTo>
                  <a:cubicBezTo>
                    <a:pt x="199797" y="701452"/>
                    <a:pt x="225324" y="657923"/>
                    <a:pt x="259710" y="632777"/>
                  </a:cubicBezTo>
                  <a:cubicBezTo>
                    <a:pt x="334291" y="577532"/>
                    <a:pt x="433257" y="621157"/>
                    <a:pt x="449450" y="712692"/>
                  </a:cubicBezTo>
                  <a:cubicBezTo>
                    <a:pt x="452041" y="736028"/>
                    <a:pt x="467214" y="756069"/>
                    <a:pt x="488979" y="764889"/>
                  </a:cubicBezTo>
                  <a:cubicBezTo>
                    <a:pt x="626712" y="834326"/>
                    <a:pt x="624997" y="833374"/>
                    <a:pt x="717581" y="713549"/>
                  </a:cubicBezTo>
                  <a:cubicBezTo>
                    <a:pt x="748157" y="675202"/>
                    <a:pt x="783971" y="641340"/>
                    <a:pt x="823977" y="612965"/>
                  </a:cubicBezTo>
                  <a:cubicBezTo>
                    <a:pt x="863982" y="583723"/>
                    <a:pt x="875126" y="550862"/>
                    <a:pt x="859029" y="506475"/>
                  </a:cubicBezTo>
                  <a:cubicBezTo>
                    <a:pt x="850932" y="484187"/>
                    <a:pt x="841312" y="462470"/>
                    <a:pt x="832454" y="440372"/>
                  </a:cubicBezTo>
                  <a:cubicBezTo>
                    <a:pt x="823214" y="411759"/>
                    <a:pt x="798125" y="391166"/>
                    <a:pt x="768255" y="387699"/>
                  </a:cubicBezTo>
                  <a:cubicBezTo>
                    <a:pt x="699769" y="375221"/>
                    <a:pt x="663479" y="319119"/>
                    <a:pt x="671289" y="251777"/>
                  </a:cubicBezTo>
                  <a:cubicBezTo>
                    <a:pt x="680243" y="178339"/>
                    <a:pt x="754062" y="117855"/>
                    <a:pt x="833216" y="118903"/>
                  </a:cubicBezTo>
                  <a:cubicBezTo>
                    <a:pt x="902177" y="119665"/>
                    <a:pt x="954280" y="164242"/>
                    <a:pt x="960281" y="229203"/>
                  </a:cubicBezTo>
                  <a:cubicBezTo>
                    <a:pt x="962490" y="244967"/>
                    <a:pt x="960919" y="261026"/>
                    <a:pt x="955708" y="276066"/>
                  </a:cubicBezTo>
                  <a:cubicBezTo>
                    <a:pt x="920847" y="357886"/>
                    <a:pt x="977426" y="413226"/>
                    <a:pt x="1012859" y="473805"/>
                  </a:cubicBezTo>
                  <a:cubicBezTo>
                    <a:pt x="1017336" y="481234"/>
                    <a:pt x="1041434" y="483901"/>
                    <a:pt x="1052388" y="479234"/>
                  </a:cubicBezTo>
                  <a:cubicBezTo>
                    <a:pt x="1075239" y="468223"/>
                    <a:pt x="1096861" y="454812"/>
                    <a:pt x="1116873" y="439229"/>
                  </a:cubicBezTo>
                  <a:cubicBezTo>
                    <a:pt x="1177262" y="396081"/>
                    <a:pt x="1241747" y="373983"/>
                    <a:pt x="1317853" y="385032"/>
                  </a:cubicBezTo>
                  <a:cubicBezTo>
                    <a:pt x="1374146" y="393223"/>
                    <a:pt x="1440155" y="307022"/>
                    <a:pt x="1422629" y="251682"/>
                  </a:cubicBezTo>
                  <a:cubicBezTo>
                    <a:pt x="1419199" y="241204"/>
                    <a:pt x="1406150" y="233679"/>
                    <a:pt x="1397197" y="225202"/>
                  </a:cubicBezTo>
                  <a:cubicBezTo>
                    <a:pt x="1336522" y="168052"/>
                    <a:pt x="1340713" y="81470"/>
                    <a:pt x="1406722" y="30892"/>
                  </a:cubicBezTo>
                  <a:cubicBezTo>
                    <a:pt x="1463872" y="-13114"/>
                    <a:pt x="1555408" y="-9970"/>
                    <a:pt x="1609797" y="37845"/>
                  </a:cubicBezTo>
                  <a:cubicBezTo>
                    <a:pt x="1661737" y="80365"/>
                    <a:pt x="1669386" y="156936"/>
                    <a:pt x="1626866" y="208876"/>
                  </a:cubicBezTo>
                  <a:cubicBezTo>
                    <a:pt x="1622894" y="213725"/>
                    <a:pt x="1618560" y="218258"/>
                    <a:pt x="1613892" y="222440"/>
                  </a:cubicBezTo>
                  <a:cubicBezTo>
                    <a:pt x="1581793" y="253301"/>
                    <a:pt x="1574459" y="342550"/>
                    <a:pt x="1603320" y="377507"/>
                  </a:cubicBezTo>
                  <a:cubicBezTo>
                    <a:pt x="1612473" y="385403"/>
                    <a:pt x="1624189" y="389670"/>
                    <a:pt x="1636276" y="389508"/>
                  </a:cubicBezTo>
                  <a:cubicBezTo>
                    <a:pt x="1655250" y="389632"/>
                    <a:pt x="1674205" y="388585"/>
                    <a:pt x="1693046" y="386365"/>
                  </a:cubicBezTo>
                  <a:close/>
                  <a:moveTo>
                    <a:pt x="2612217" y="2052670"/>
                  </a:moveTo>
                  <a:cubicBezTo>
                    <a:pt x="2552019" y="1993043"/>
                    <a:pt x="2487343" y="1930274"/>
                    <a:pt x="2424478" y="1865789"/>
                  </a:cubicBezTo>
                  <a:cubicBezTo>
                    <a:pt x="2395902" y="1836261"/>
                    <a:pt x="2391330" y="1800733"/>
                    <a:pt x="2416858" y="1766348"/>
                  </a:cubicBezTo>
                  <a:cubicBezTo>
                    <a:pt x="2462111" y="1708274"/>
                    <a:pt x="2486381" y="1636608"/>
                    <a:pt x="2485724" y="1562989"/>
                  </a:cubicBezTo>
                  <a:cubicBezTo>
                    <a:pt x="2485057" y="1518984"/>
                    <a:pt x="2509727" y="1495552"/>
                    <a:pt x="2549638" y="1486789"/>
                  </a:cubicBezTo>
                  <a:cubicBezTo>
                    <a:pt x="2600692" y="1475550"/>
                    <a:pt x="2652318" y="1466977"/>
                    <a:pt x="2703372" y="1456023"/>
                  </a:cubicBezTo>
                  <a:cubicBezTo>
                    <a:pt x="2729757" y="1450309"/>
                    <a:pt x="2743568" y="1457738"/>
                    <a:pt x="2760523" y="1481455"/>
                  </a:cubicBezTo>
                  <a:cubicBezTo>
                    <a:pt x="2775763" y="1502886"/>
                    <a:pt x="2809387" y="1525651"/>
                    <a:pt x="2832438" y="1523270"/>
                  </a:cubicBezTo>
                  <a:cubicBezTo>
                    <a:pt x="2858251" y="1520603"/>
                    <a:pt x="2889588" y="1494695"/>
                    <a:pt x="2903114" y="1470882"/>
                  </a:cubicBezTo>
                  <a:cubicBezTo>
                    <a:pt x="2916293" y="1444136"/>
                    <a:pt x="2917945" y="1413152"/>
                    <a:pt x="2907686" y="1385157"/>
                  </a:cubicBezTo>
                  <a:cubicBezTo>
                    <a:pt x="2893804" y="1356306"/>
                    <a:pt x="2870195" y="1333265"/>
                    <a:pt x="2841010" y="1320101"/>
                  </a:cubicBezTo>
                  <a:cubicBezTo>
                    <a:pt x="2807101" y="1305624"/>
                    <a:pt x="2778716" y="1329626"/>
                    <a:pt x="2757475" y="1359059"/>
                  </a:cubicBezTo>
                  <a:cubicBezTo>
                    <a:pt x="2747950" y="1372013"/>
                    <a:pt x="2734139" y="1387634"/>
                    <a:pt x="2720422" y="1390206"/>
                  </a:cubicBezTo>
                  <a:cubicBezTo>
                    <a:pt x="2672149" y="1398883"/>
                    <a:pt x="2623162" y="1402931"/>
                    <a:pt x="2574117" y="1402302"/>
                  </a:cubicBezTo>
                  <a:cubicBezTo>
                    <a:pt x="2513442" y="1399731"/>
                    <a:pt x="2484200" y="1369346"/>
                    <a:pt x="2481343" y="1308957"/>
                  </a:cubicBezTo>
                  <a:cubicBezTo>
                    <a:pt x="2477152" y="1220756"/>
                    <a:pt x="2462292" y="1135983"/>
                    <a:pt x="2422668" y="1056068"/>
                  </a:cubicBezTo>
                  <a:cubicBezTo>
                    <a:pt x="2403618" y="1016730"/>
                    <a:pt x="2410762" y="979868"/>
                    <a:pt x="2444195" y="953198"/>
                  </a:cubicBezTo>
                  <a:cubicBezTo>
                    <a:pt x="2491058" y="915670"/>
                    <a:pt x="2540970" y="881856"/>
                    <a:pt x="2589452" y="846423"/>
                  </a:cubicBezTo>
                  <a:cubicBezTo>
                    <a:pt x="2610217" y="831278"/>
                    <a:pt x="2627553" y="829468"/>
                    <a:pt x="2653556" y="843470"/>
                  </a:cubicBezTo>
                  <a:cubicBezTo>
                    <a:pt x="2715088" y="877189"/>
                    <a:pt x="2780431" y="837565"/>
                    <a:pt x="2772525" y="769461"/>
                  </a:cubicBezTo>
                  <a:cubicBezTo>
                    <a:pt x="2767318" y="734161"/>
                    <a:pt x="2750053" y="701748"/>
                    <a:pt x="2723661" y="677735"/>
                  </a:cubicBezTo>
                  <a:cubicBezTo>
                    <a:pt x="2704611" y="660971"/>
                    <a:pt x="2660414" y="654208"/>
                    <a:pt x="2637935" y="664876"/>
                  </a:cubicBezTo>
                  <a:cubicBezTo>
                    <a:pt x="2615456" y="675544"/>
                    <a:pt x="2605836" y="713073"/>
                    <a:pt x="2591738" y="739457"/>
                  </a:cubicBezTo>
                  <a:cubicBezTo>
                    <a:pt x="2585166" y="751935"/>
                    <a:pt x="2584785" y="774033"/>
                    <a:pt x="2575736" y="777557"/>
                  </a:cubicBezTo>
                  <a:cubicBezTo>
                    <a:pt x="2512356" y="805789"/>
                    <a:pt x="2447452" y="830469"/>
                    <a:pt x="2381329" y="851471"/>
                  </a:cubicBezTo>
                  <a:cubicBezTo>
                    <a:pt x="2332751" y="865949"/>
                    <a:pt x="2293222" y="843756"/>
                    <a:pt x="2274743" y="795178"/>
                  </a:cubicBezTo>
                  <a:cubicBezTo>
                    <a:pt x="2247121" y="722693"/>
                    <a:pt x="2195590" y="675259"/>
                    <a:pt x="2127962" y="640492"/>
                  </a:cubicBezTo>
                  <a:cubicBezTo>
                    <a:pt x="2076336" y="614013"/>
                    <a:pt x="2065667" y="590581"/>
                    <a:pt x="2084432" y="535717"/>
                  </a:cubicBezTo>
                  <a:cubicBezTo>
                    <a:pt x="2104768" y="479101"/>
                    <a:pt x="2128695" y="423837"/>
                    <a:pt x="2156061" y="370268"/>
                  </a:cubicBezTo>
                  <a:cubicBezTo>
                    <a:pt x="2161585" y="358933"/>
                    <a:pt x="2181588" y="349599"/>
                    <a:pt x="2195685" y="348361"/>
                  </a:cubicBezTo>
                  <a:cubicBezTo>
                    <a:pt x="2235595" y="345027"/>
                    <a:pt x="2267409" y="332073"/>
                    <a:pt x="2279792" y="291211"/>
                  </a:cubicBezTo>
                  <a:cubicBezTo>
                    <a:pt x="2292174" y="250348"/>
                    <a:pt x="2268743" y="203961"/>
                    <a:pt x="2225975" y="179482"/>
                  </a:cubicBezTo>
                  <a:cubicBezTo>
                    <a:pt x="2186160" y="156717"/>
                    <a:pt x="2133010" y="158718"/>
                    <a:pt x="2105863" y="185769"/>
                  </a:cubicBezTo>
                  <a:cubicBezTo>
                    <a:pt x="2073954" y="217392"/>
                    <a:pt x="2075955" y="252444"/>
                    <a:pt x="2096338" y="290544"/>
                  </a:cubicBezTo>
                  <a:cubicBezTo>
                    <a:pt x="2102149" y="301402"/>
                    <a:pt x="2107768" y="319881"/>
                    <a:pt x="2102530" y="328072"/>
                  </a:cubicBezTo>
                  <a:cubicBezTo>
                    <a:pt x="2069001" y="381412"/>
                    <a:pt x="2037664" y="437610"/>
                    <a:pt x="1995372" y="483425"/>
                  </a:cubicBezTo>
                  <a:cubicBezTo>
                    <a:pt x="1950795" y="531812"/>
                    <a:pt x="1915933" y="531050"/>
                    <a:pt x="1866498" y="486949"/>
                  </a:cubicBezTo>
                  <a:cubicBezTo>
                    <a:pt x="1814872" y="441229"/>
                    <a:pt x="1757245" y="428942"/>
                    <a:pt x="1690855" y="431895"/>
                  </a:cubicBezTo>
                  <a:cubicBezTo>
                    <a:pt x="1565695" y="437515"/>
                    <a:pt x="1547979" y="419607"/>
                    <a:pt x="1538454" y="293306"/>
                  </a:cubicBezTo>
                  <a:cubicBezTo>
                    <a:pt x="1537692" y="282162"/>
                    <a:pt x="1539025" y="270922"/>
                    <a:pt x="1537406" y="259969"/>
                  </a:cubicBezTo>
                  <a:cubicBezTo>
                    <a:pt x="1533310" y="231965"/>
                    <a:pt x="1542454" y="215963"/>
                    <a:pt x="1568458" y="199770"/>
                  </a:cubicBezTo>
                  <a:cubicBezTo>
                    <a:pt x="1628656" y="162147"/>
                    <a:pt x="1621893" y="80994"/>
                    <a:pt x="1554932" y="57943"/>
                  </a:cubicBezTo>
                  <a:cubicBezTo>
                    <a:pt x="1519480" y="47065"/>
                    <a:pt x="1481398" y="48437"/>
                    <a:pt x="1446822" y="61848"/>
                  </a:cubicBezTo>
                  <a:cubicBezTo>
                    <a:pt x="1385671" y="87756"/>
                    <a:pt x="1381861" y="165480"/>
                    <a:pt x="1439583" y="198532"/>
                  </a:cubicBezTo>
                  <a:cubicBezTo>
                    <a:pt x="1472635" y="217582"/>
                    <a:pt x="1475397" y="239775"/>
                    <a:pt x="1468158" y="268065"/>
                  </a:cubicBezTo>
                  <a:cubicBezTo>
                    <a:pt x="1460672" y="302002"/>
                    <a:pt x="1449861" y="335121"/>
                    <a:pt x="1435868" y="366934"/>
                  </a:cubicBezTo>
                  <a:cubicBezTo>
                    <a:pt x="1411484" y="417798"/>
                    <a:pt x="1370241" y="444754"/>
                    <a:pt x="1312042" y="431038"/>
                  </a:cubicBezTo>
                  <a:cubicBezTo>
                    <a:pt x="1256416" y="417893"/>
                    <a:pt x="1208885" y="434752"/>
                    <a:pt x="1163451" y="463994"/>
                  </a:cubicBezTo>
                  <a:cubicBezTo>
                    <a:pt x="1136781" y="481139"/>
                    <a:pt x="1110587" y="499237"/>
                    <a:pt x="1083345" y="515524"/>
                  </a:cubicBezTo>
                  <a:cubicBezTo>
                    <a:pt x="1033624" y="545242"/>
                    <a:pt x="1000762" y="541528"/>
                    <a:pt x="970186" y="492474"/>
                  </a:cubicBezTo>
                  <a:cubicBezTo>
                    <a:pt x="942793" y="446230"/>
                    <a:pt x="919837" y="397500"/>
                    <a:pt x="901606" y="346932"/>
                  </a:cubicBezTo>
                  <a:cubicBezTo>
                    <a:pt x="894938" y="329596"/>
                    <a:pt x="903892" y="306546"/>
                    <a:pt x="904940" y="286162"/>
                  </a:cubicBezTo>
                  <a:cubicBezTo>
                    <a:pt x="906273" y="258921"/>
                    <a:pt x="914465" y="229012"/>
                    <a:pt x="906083" y="205104"/>
                  </a:cubicBezTo>
                  <a:cubicBezTo>
                    <a:pt x="892748" y="167576"/>
                    <a:pt x="840074" y="154812"/>
                    <a:pt x="794068" y="169957"/>
                  </a:cubicBezTo>
                  <a:cubicBezTo>
                    <a:pt x="743870" y="186626"/>
                    <a:pt x="710914" y="235203"/>
                    <a:pt x="717867" y="282733"/>
                  </a:cubicBezTo>
                  <a:cubicBezTo>
                    <a:pt x="723487" y="322548"/>
                    <a:pt x="752919" y="343598"/>
                    <a:pt x="804069" y="348456"/>
                  </a:cubicBezTo>
                  <a:cubicBezTo>
                    <a:pt x="817499" y="349789"/>
                    <a:pt x="836740" y="356457"/>
                    <a:pt x="842169" y="366553"/>
                  </a:cubicBezTo>
                  <a:cubicBezTo>
                    <a:pt x="867744" y="412006"/>
                    <a:pt x="889262" y="459622"/>
                    <a:pt x="906464" y="508857"/>
                  </a:cubicBezTo>
                  <a:cubicBezTo>
                    <a:pt x="920085" y="552005"/>
                    <a:pt x="918942" y="600202"/>
                    <a:pt x="874650" y="629063"/>
                  </a:cubicBezTo>
                  <a:cubicBezTo>
                    <a:pt x="799497" y="678116"/>
                    <a:pt x="744537" y="744601"/>
                    <a:pt x="699388" y="820229"/>
                  </a:cubicBezTo>
                  <a:cubicBezTo>
                    <a:pt x="673575" y="863282"/>
                    <a:pt x="636427" y="872617"/>
                    <a:pt x="593374" y="856329"/>
                  </a:cubicBezTo>
                  <a:cubicBezTo>
                    <a:pt x="541653" y="836708"/>
                    <a:pt x="491741" y="812133"/>
                    <a:pt x="440972" y="789654"/>
                  </a:cubicBezTo>
                  <a:cubicBezTo>
                    <a:pt x="417445" y="779367"/>
                    <a:pt x="405253" y="766032"/>
                    <a:pt x="406111" y="736124"/>
                  </a:cubicBezTo>
                  <a:cubicBezTo>
                    <a:pt x="407635" y="685641"/>
                    <a:pt x="371630" y="652208"/>
                    <a:pt x="327433" y="654590"/>
                  </a:cubicBezTo>
                  <a:cubicBezTo>
                    <a:pt x="260758" y="658209"/>
                    <a:pt x="207703" y="737266"/>
                    <a:pt x="228849" y="800417"/>
                  </a:cubicBezTo>
                  <a:cubicBezTo>
                    <a:pt x="244184" y="845947"/>
                    <a:pt x="289333" y="873665"/>
                    <a:pt x="330291" y="849090"/>
                  </a:cubicBezTo>
                  <a:cubicBezTo>
                    <a:pt x="375059" y="822134"/>
                    <a:pt x="403729" y="840708"/>
                    <a:pt x="435829" y="863282"/>
                  </a:cubicBezTo>
                  <a:cubicBezTo>
                    <a:pt x="467929" y="885857"/>
                    <a:pt x="500409" y="909383"/>
                    <a:pt x="531080" y="934434"/>
                  </a:cubicBezTo>
                  <a:cubicBezTo>
                    <a:pt x="580610" y="975011"/>
                    <a:pt x="597756" y="1023112"/>
                    <a:pt x="569180" y="1085786"/>
                  </a:cubicBezTo>
                  <a:cubicBezTo>
                    <a:pt x="540605" y="1148461"/>
                    <a:pt x="521078" y="1215898"/>
                    <a:pt x="525460" y="1288193"/>
                  </a:cubicBezTo>
                  <a:cubicBezTo>
                    <a:pt x="528032" y="1331341"/>
                    <a:pt x="503457" y="1362869"/>
                    <a:pt x="464976" y="1383443"/>
                  </a:cubicBezTo>
                  <a:cubicBezTo>
                    <a:pt x="401634" y="1416685"/>
                    <a:pt x="333625" y="1416209"/>
                    <a:pt x="264949" y="1412018"/>
                  </a:cubicBezTo>
                  <a:cubicBezTo>
                    <a:pt x="238021" y="1412189"/>
                    <a:pt x="213180" y="1397550"/>
                    <a:pt x="200273" y="1373918"/>
                  </a:cubicBezTo>
                  <a:cubicBezTo>
                    <a:pt x="164078" y="1315816"/>
                    <a:pt x="86639" y="1322102"/>
                    <a:pt x="60540" y="1385919"/>
                  </a:cubicBezTo>
                  <a:cubicBezTo>
                    <a:pt x="49015" y="1414494"/>
                    <a:pt x="45491" y="1454023"/>
                    <a:pt x="56730" y="1481170"/>
                  </a:cubicBezTo>
                  <a:cubicBezTo>
                    <a:pt x="67970" y="1508316"/>
                    <a:pt x="100165" y="1536129"/>
                    <a:pt x="126835" y="1540225"/>
                  </a:cubicBezTo>
                  <a:cubicBezTo>
                    <a:pt x="150171" y="1543844"/>
                    <a:pt x="179032" y="1515459"/>
                    <a:pt x="204560" y="1499743"/>
                  </a:cubicBezTo>
                  <a:cubicBezTo>
                    <a:pt x="216561" y="1492314"/>
                    <a:pt x="227039" y="1472692"/>
                    <a:pt x="237326" y="1473359"/>
                  </a:cubicBezTo>
                  <a:cubicBezTo>
                    <a:pt x="303554" y="1476512"/>
                    <a:pt x="369563" y="1483246"/>
                    <a:pt x="435067" y="1493552"/>
                  </a:cubicBezTo>
                  <a:cubicBezTo>
                    <a:pt x="475358" y="1500410"/>
                    <a:pt x="497266" y="1532319"/>
                    <a:pt x="507839" y="1572991"/>
                  </a:cubicBezTo>
                  <a:cubicBezTo>
                    <a:pt x="528889" y="1653953"/>
                    <a:pt x="551273" y="1734916"/>
                    <a:pt x="575848" y="1814640"/>
                  </a:cubicBezTo>
                  <a:cubicBezTo>
                    <a:pt x="588992" y="1857121"/>
                    <a:pt x="584516" y="1894745"/>
                    <a:pt x="551273" y="1923225"/>
                  </a:cubicBezTo>
                  <a:cubicBezTo>
                    <a:pt x="508219" y="1960277"/>
                    <a:pt x="461642" y="1993424"/>
                    <a:pt x="416302" y="2028000"/>
                  </a:cubicBezTo>
                  <a:cubicBezTo>
                    <a:pt x="392395" y="2046098"/>
                    <a:pt x="371915" y="2051241"/>
                    <a:pt x="340102" y="2033239"/>
                  </a:cubicBezTo>
                  <a:cubicBezTo>
                    <a:pt x="282951" y="2000473"/>
                    <a:pt x="218371" y="2043621"/>
                    <a:pt x="225801" y="2109439"/>
                  </a:cubicBezTo>
                  <a:cubicBezTo>
                    <a:pt x="229325" y="2139919"/>
                    <a:pt x="244851" y="2176114"/>
                    <a:pt x="267902" y="2195164"/>
                  </a:cubicBezTo>
                  <a:cubicBezTo>
                    <a:pt x="290952" y="2214214"/>
                    <a:pt x="328957" y="2221072"/>
                    <a:pt x="358009" y="2216596"/>
                  </a:cubicBezTo>
                  <a:cubicBezTo>
                    <a:pt x="394014" y="2210976"/>
                    <a:pt x="405634" y="2175828"/>
                    <a:pt x="408206" y="2139252"/>
                  </a:cubicBezTo>
                  <a:cubicBezTo>
                    <a:pt x="409254" y="2124488"/>
                    <a:pt x="416683" y="2103819"/>
                    <a:pt x="427923" y="2097247"/>
                  </a:cubicBezTo>
                  <a:cubicBezTo>
                    <a:pt x="477749" y="2066462"/>
                    <a:pt x="529699" y="2039239"/>
                    <a:pt x="583373" y="2015808"/>
                  </a:cubicBezTo>
                  <a:cubicBezTo>
                    <a:pt x="657002" y="1985519"/>
                    <a:pt x="684434" y="2000187"/>
                    <a:pt x="735203" y="2059147"/>
                  </a:cubicBezTo>
                  <a:cubicBezTo>
                    <a:pt x="776827" y="2107629"/>
                    <a:pt x="828072" y="2147729"/>
                    <a:pt x="874459" y="2192497"/>
                  </a:cubicBezTo>
                  <a:cubicBezTo>
                    <a:pt x="900653" y="2217548"/>
                    <a:pt x="925609" y="2243837"/>
                    <a:pt x="957137" y="2275555"/>
                  </a:cubicBezTo>
                  <a:lnTo>
                    <a:pt x="1072391" y="2190497"/>
                  </a:lnTo>
                  <a:cubicBezTo>
                    <a:pt x="1067343" y="2202213"/>
                    <a:pt x="1066771" y="2207451"/>
                    <a:pt x="1063914" y="2209547"/>
                  </a:cubicBezTo>
                  <a:cubicBezTo>
                    <a:pt x="1022670" y="2240503"/>
                    <a:pt x="970949" y="2263744"/>
                    <a:pt x="942469" y="2303654"/>
                  </a:cubicBezTo>
                  <a:cubicBezTo>
                    <a:pt x="912655" y="2345469"/>
                    <a:pt x="906369" y="2403666"/>
                    <a:pt x="886937" y="2453577"/>
                  </a:cubicBezTo>
                  <a:cubicBezTo>
                    <a:pt x="883223" y="2463102"/>
                    <a:pt x="866649" y="2472627"/>
                    <a:pt x="855028" y="2473675"/>
                  </a:cubicBezTo>
                  <a:cubicBezTo>
                    <a:pt x="792829" y="2481486"/>
                    <a:pt x="762635" y="2503107"/>
                    <a:pt x="759015" y="2546160"/>
                  </a:cubicBezTo>
                  <a:cubicBezTo>
                    <a:pt x="755396" y="2589214"/>
                    <a:pt x="794258" y="2639601"/>
                    <a:pt x="844741" y="2653602"/>
                  </a:cubicBezTo>
                  <a:cubicBezTo>
                    <a:pt x="882842" y="2664175"/>
                    <a:pt x="917989" y="2660080"/>
                    <a:pt x="944374" y="2628171"/>
                  </a:cubicBezTo>
                  <a:cubicBezTo>
                    <a:pt x="968663" y="2598833"/>
                    <a:pt x="962090" y="2567401"/>
                    <a:pt x="949231" y="2534159"/>
                  </a:cubicBezTo>
                  <a:cubicBezTo>
                    <a:pt x="941926" y="2516186"/>
                    <a:pt x="941249" y="2496202"/>
                    <a:pt x="947326" y="2477771"/>
                  </a:cubicBezTo>
                  <a:cubicBezTo>
                    <a:pt x="962205" y="2442909"/>
                    <a:pt x="981445" y="2410077"/>
                    <a:pt x="1004572" y="2380044"/>
                  </a:cubicBezTo>
                  <a:cubicBezTo>
                    <a:pt x="1041339" y="2334324"/>
                    <a:pt x="1084678" y="2322894"/>
                    <a:pt x="1136018" y="2346516"/>
                  </a:cubicBezTo>
                  <a:cubicBezTo>
                    <a:pt x="1203332" y="2378711"/>
                    <a:pt x="1276695" y="2396303"/>
                    <a:pt x="1351286" y="2398142"/>
                  </a:cubicBezTo>
                  <a:cubicBezTo>
                    <a:pt x="1415580" y="2399761"/>
                    <a:pt x="1442250" y="2420906"/>
                    <a:pt x="1452728" y="2483867"/>
                  </a:cubicBezTo>
                  <a:cubicBezTo>
                    <a:pt x="1464253" y="2553685"/>
                    <a:pt x="1465206" y="2625409"/>
                    <a:pt x="1466920" y="2696370"/>
                  </a:cubicBezTo>
                  <a:cubicBezTo>
                    <a:pt x="1466920" y="2708943"/>
                    <a:pt x="1451204" y="2724945"/>
                    <a:pt x="1438345" y="2734470"/>
                  </a:cubicBezTo>
                  <a:cubicBezTo>
                    <a:pt x="1405769" y="2757901"/>
                    <a:pt x="1385862" y="2785809"/>
                    <a:pt x="1397101" y="2827148"/>
                  </a:cubicBezTo>
                  <a:cubicBezTo>
                    <a:pt x="1407769" y="2866391"/>
                    <a:pt x="1449108" y="2892299"/>
                    <a:pt x="1497496" y="2892585"/>
                  </a:cubicBezTo>
                  <a:cubicBezTo>
                    <a:pt x="1548265" y="2892585"/>
                    <a:pt x="1591604" y="2865820"/>
                    <a:pt x="1601224" y="2825243"/>
                  </a:cubicBezTo>
                  <a:cubicBezTo>
                    <a:pt x="1610844" y="2784666"/>
                    <a:pt x="1590461" y="2756091"/>
                    <a:pt x="1557599" y="2733327"/>
                  </a:cubicBezTo>
                  <a:cubicBezTo>
                    <a:pt x="1546360" y="2725612"/>
                    <a:pt x="1531215" y="2710752"/>
                    <a:pt x="1531977" y="2700180"/>
                  </a:cubicBezTo>
                  <a:cubicBezTo>
                    <a:pt x="1537596" y="2623980"/>
                    <a:pt x="1545312" y="2548827"/>
                    <a:pt x="1555599" y="2473675"/>
                  </a:cubicBezTo>
                  <a:cubicBezTo>
                    <a:pt x="1561790" y="2428717"/>
                    <a:pt x="1591985" y="2408429"/>
                    <a:pt x="1637134" y="2413001"/>
                  </a:cubicBezTo>
                  <a:cubicBezTo>
                    <a:pt x="1718668" y="2421383"/>
                    <a:pt x="1789535" y="2397665"/>
                    <a:pt x="1854306" y="2347754"/>
                  </a:cubicBezTo>
                  <a:cubicBezTo>
                    <a:pt x="1903646" y="2309654"/>
                    <a:pt x="1933364" y="2313179"/>
                    <a:pt x="1972893" y="2362233"/>
                  </a:cubicBezTo>
                  <a:cubicBezTo>
                    <a:pt x="2016518" y="2416335"/>
                    <a:pt x="2052904" y="2476533"/>
                    <a:pt x="2093005" y="2533683"/>
                  </a:cubicBezTo>
                  <a:cubicBezTo>
                    <a:pt x="2107007" y="2553590"/>
                    <a:pt x="2107197" y="2569115"/>
                    <a:pt x="2095862" y="2593309"/>
                  </a:cubicBezTo>
                  <a:cubicBezTo>
                    <a:pt x="2085099" y="2618703"/>
                    <a:pt x="2083746" y="2647107"/>
                    <a:pt x="2092052" y="2673414"/>
                  </a:cubicBezTo>
                  <a:cubicBezTo>
                    <a:pt x="2105387" y="2711514"/>
                    <a:pt x="2156442" y="2724659"/>
                    <a:pt x="2203210" y="2709705"/>
                  </a:cubicBezTo>
                  <a:cubicBezTo>
                    <a:pt x="2253598" y="2693607"/>
                    <a:pt x="2287031" y="2645792"/>
                    <a:pt x="2281316" y="2597977"/>
                  </a:cubicBezTo>
                  <a:cubicBezTo>
                    <a:pt x="2276648" y="2558638"/>
                    <a:pt x="2246073" y="2535588"/>
                    <a:pt x="2196257" y="2530254"/>
                  </a:cubicBezTo>
                  <a:cubicBezTo>
                    <a:pt x="2182540" y="2528825"/>
                    <a:pt x="2162633" y="2523491"/>
                    <a:pt x="2157585" y="2513680"/>
                  </a:cubicBezTo>
                  <a:cubicBezTo>
                    <a:pt x="2121866" y="2444910"/>
                    <a:pt x="2087575" y="2375282"/>
                    <a:pt x="2056428" y="2304130"/>
                  </a:cubicBezTo>
                  <a:cubicBezTo>
                    <a:pt x="2038711" y="2263554"/>
                    <a:pt x="2052904" y="2230121"/>
                    <a:pt x="2086337" y="2198593"/>
                  </a:cubicBezTo>
                  <a:cubicBezTo>
                    <a:pt x="2147107" y="2141443"/>
                    <a:pt x="2204448" y="2080387"/>
                    <a:pt x="2260742" y="2018666"/>
                  </a:cubicBezTo>
                  <a:cubicBezTo>
                    <a:pt x="2289317" y="1987328"/>
                    <a:pt x="2321321" y="1968088"/>
                    <a:pt x="2361136" y="1986186"/>
                  </a:cubicBezTo>
                  <a:cubicBezTo>
                    <a:pt x="2427145" y="2016189"/>
                    <a:pt x="2490868" y="2051146"/>
                    <a:pt x="2555448" y="2084293"/>
                  </a:cubicBezTo>
                  <a:cubicBezTo>
                    <a:pt x="2581070" y="2097438"/>
                    <a:pt x="2593548" y="2115630"/>
                    <a:pt x="2593548" y="2147825"/>
                  </a:cubicBezTo>
                  <a:cubicBezTo>
                    <a:pt x="2591681" y="2188125"/>
                    <a:pt x="2622838" y="2222320"/>
                    <a:pt x="2663139" y="2224196"/>
                  </a:cubicBezTo>
                  <a:cubicBezTo>
                    <a:pt x="2666263" y="2224339"/>
                    <a:pt x="2669396" y="2224282"/>
                    <a:pt x="2672511" y="2224025"/>
                  </a:cubicBezTo>
                  <a:cubicBezTo>
                    <a:pt x="2715946" y="2221643"/>
                    <a:pt x="2755665" y="2187068"/>
                    <a:pt x="2770239" y="2138300"/>
                  </a:cubicBezTo>
                  <a:cubicBezTo>
                    <a:pt x="2781669" y="2100200"/>
                    <a:pt x="2776716" y="2064385"/>
                    <a:pt x="2744426" y="2039049"/>
                  </a:cubicBezTo>
                  <a:cubicBezTo>
                    <a:pt x="2705468" y="2008474"/>
                    <a:pt x="2667082" y="2021714"/>
                    <a:pt x="2631077" y="2048574"/>
                  </a:cubicBezTo>
                  <a:cubicBezTo>
                    <a:pt x="2628791" y="2050003"/>
                    <a:pt x="2625171" y="2049813"/>
                    <a:pt x="2612503" y="2052670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8" name="Полилиния: фигура 147">
              <a:extLst>
                <a:ext uri="{FF2B5EF4-FFF2-40B4-BE49-F238E27FC236}">
                  <a16:creationId xmlns:a16="http://schemas.microsoft.com/office/drawing/2014/main" id="{11300713-32A3-427D-BDB9-D432DC012CB3}"/>
                </a:ext>
              </a:extLst>
            </p:cNvPr>
            <p:cNvSpPr/>
            <p:nvPr/>
          </p:nvSpPr>
          <p:spPr>
            <a:xfrm>
              <a:off x="7649631" y="4424293"/>
              <a:ext cx="294325" cy="246292"/>
            </a:xfrm>
            <a:custGeom>
              <a:avLst/>
              <a:gdLst>
                <a:gd name="connsiteX0" fmla="*/ 123562 w 294325"/>
                <a:gd name="connsiteY0" fmla="*/ 246124 h 246292"/>
                <a:gd name="connsiteX1" fmla="*/ 9261 w 294325"/>
                <a:gd name="connsiteY1" fmla="*/ 181163 h 246292"/>
                <a:gd name="connsiteX2" fmla="*/ 39646 w 294325"/>
                <a:gd name="connsiteY2" fmla="*/ 60481 h 246292"/>
                <a:gd name="connsiteX3" fmla="*/ 225385 w 294325"/>
                <a:gd name="connsiteY3" fmla="*/ 8856 h 246292"/>
                <a:gd name="connsiteX4" fmla="*/ 283202 w 294325"/>
                <a:gd name="connsiteY4" fmla="*/ 146492 h 246292"/>
                <a:gd name="connsiteX5" fmla="*/ 123562 w 294325"/>
                <a:gd name="connsiteY5" fmla="*/ 246124 h 246292"/>
                <a:gd name="connsiteX6" fmla="*/ 172521 w 294325"/>
                <a:gd name="connsiteY6" fmla="*/ 33335 h 246292"/>
                <a:gd name="connsiteX7" fmla="*/ 68412 w 294325"/>
                <a:gd name="connsiteY7" fmla="*/ 98296 h 246292"/>
                <a:gd name="connsiteX8" fmla="*/ 52314 w 294325"/>
                <a:gd name="connsiteY8" fmla="*/ 160875 h 246292"/>
                <a:gd name="connsiteX9" fmla="*/ 110703 w 294325"/>
                <a:gd name="connsiteY9" fmla="*/ 196594 h 246292"/>
                <a:gd name="connsiteX10" fmla="*/ 220432 w 294325"/>
                <a:gd name="connsiteY10" fmla="*/ 153445 h 246292"/>
                <a:gd name="connsiteX11" fmla="*/ 240530 w 294325"/>
                <a:gd name="connsiteY11" fmla="*/ 79531 h 246292"/>
                <a:gd name="connsiteX12" fmla="*/ 172521 w 294325"/>
                <a:gd name="connsiteY12" fmla="*/ 33335 h 24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325" h="246292">
                  <a:moveTo>
                    <a:pt x="123562" y="246124"/>
                  </a:moveTo>
                  <a:cubicBezTo>
                    <a:pt x="72888" y="243076"/>
                    <a:pt x="30025" y="229645"/>
                    <a:pt x="9261" y="181163"/>
                  </a:cubicBezTo>
                  <a:cubicBezTo>
                    <a:pt x="-11504" y="132681"/>
                    <a:pt x="6975" y="93628"/>
                    <a:pt x="39646" y="60481"/>
                  </a:cubicBezTo>
                  <a:cubicBezTo>
                    <a:pt x="91081" y="8570"/>
                    <a:pt x="153280" y="-14290"/>
                    <a:pt x="225385" y="8856"/>
                  </a:cubicBezTo>
                  <a:cubicBezTo>
                    <a:pt x="286250" y="28477"/>
                    <a:pt x="311587" y="89152"/>
                    <a:pt x="283202" y="146492"/>
                  </a:cubicBezTo>
                  <a:cubicBezTo>
                    <a:pt x="250246" y="212596"/>
                    <a:pt x="191285" y="238694"/>
                    <a:pt x="123562" y="246124"/>
                  </a:cubicBezTo>
                  <a:close/>
                  <a:moveTo>
                    <a:pt x="172521" y="33335"/>
                  </a:moveTo>
                  <a:cubicBezTo>
                    <a:pt x="134420" y="56005"/>
                    <a:pt x="97558" y="72578"/>
                    <a:pt x="68412" y="98296"/>
                  </a:cubicBezTo>
                  <a:cubicBezTo>
                    <a:pt x="54314" y="110774"/>
                    <a:pt x="44789" y="145921"/>
                    <a:pt x="52314" y="160875"/>
                  </a:cubicBezTo>
                  <a:cubicBezTo>
                    <a:pt x="61077" y="178973"/>
                    <a:pt x="92510" y="199451"/>
                    <a:pt x="110703" y="196594"/>
                  </a:cubicBezTo>
                  <a:cubicBezTo>
                    <a:pt x="150146" y="190993"/>
                    <a:pt x="187732" y="176210"/>
                    <a:pt x="220432" y="153445"/>
                  </a:cubicBezTo>
                  <a:cubicBezTo>
                    <a:pt x="237387" y="140873"/>
                    <a:pt x="247198" y="100963"/>
                    <a:pt x="240530" y="79531"/>
                  </a:cubicBezTo>
                  <a:cubicBezTo>
                    <a:pt x="234815" y="61148"/>
                    <a:pt x="201096" y="51433"/>
                    <a:pt x="172521" y="3333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9" name="Полилиния: фигура 148">
              <a:extLst>
                <a:ext uri="{FF2B5EF4-FFF2-40B4-BE49-F238E27FC236}">
                  <a16:creationId xmlns:a16="http://schemas.microsoft.com/office/drawing/2014/main" id="{76662958-6EA9-42E3-BD32-62FE08179011}"/>
                </a:ext>
              </a:extLst>
            </p:cNvPr>
            <p:cNvSpPr/>
            <p:nvPr/>
          </p:nvSpPr>
          <p:spPr>
            <a:xfrm>
              <a:off x="7872343" y="5738420"/>
              <a:ext cx="298969" cy="236900"/>
            </a:xfrm>
            <a:custGeom>
              <a:avLst/>
              <a:gdLst>
                <a:gd name="connsiteX0" fmla="*/ 133167 w 298969"/>
                <a:gd name="connsiteY0" fmla="*/ 236733 h 236900"/>
                <a:gd name="connsiteX1" fmla="*/ 3435 w 298969"/>
                <a:gd name="connsiteY1" fmla="*/ 154723 h 236900"/>
                <a:gd name="connsiteX2" fmla="*/ 83827 w 298969"/>
                <a:gd name="connsiteY2" fmla="*/ 19943 h 236900"/>
                <a:gd name="connsiteX3" fmla="*/ 239276 w 298969"/>
                <a:gd name="connsiteY3" fmla="*/ 17086 h 236900"/>
                <a:gd name="connsiteX4" fmla="*/ 274615 w 298969"/>
                <a:gd name="connsiteY4" fmla="*/ 171486 h 236900"/>
                <a:gd name="connsiteX5" fmla="*/ 133167 w 298969"/>
                <a:gd name="connsiteY5" fmla="*/ 236733 h 236900"/>
                <a:gd name="connsiteX6" fmla="*/ 138691 w 298969"/>
                <a:gd name="connsiteY6" fmla="*/ 199204 h 236900"/>
                <a:gd name="connsiteX7" fmla="*/ 231752 w 298969"/>
                <a:gd name="connsiteY7" fmla="*/ 150341 h 236900"/>
                <a:gd name="connsiteX8" fmla="*/ 214511 w 298969"/>
                <a:gd name="connsiteY8" fmla="*/ 57948 h 236900"/>
                <a:gd name="connsiteX9" fmla="*/ 105639 w 298969"/>
                <a:gd name="connsiteY9" fmla="*/ 61377 h 236900"/>
                <a:gd name="connsiteX10" fmla="*/ 47346 w 298969"/>
                <a:gd name="connsiteY10" fmla="*/ 141483 h 236900"/>
                <a:gd name="connsiteX11" fmla="*/ 138691 w 298969"/>
                <a:gd name="connsiteY11" fmla="*/ 199204 h 23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969" h="236900">
                  <a:moveTo>
                    <a:pt x="133167" y="236733"/>
                  </a:moveTo>
                  <a:cubicBezTo>
                    <a:pt x="67063" y="236733"/>
                    <a:pt x="15818" y="204538"/>
                    <a:pt x="3435" y="154723"/>
                  </a:cubicBezTo>
                  <a:cubicBezTo>
                    <a:pt x="-9614" y="102144"/>
                    <a:pt x="21247" y="49090"/>
                    <a:pt x="83827" y="19943"/>
                  </a:cubicBezTo>
                  <a:cubicBezTo>
                    <a:pt x="134882" y="-3869"/>
                    <a:pt x="187270" y="-8632"/>
                    <a:pt x="239276" y="17086"/>
                  </a:cubicBezTo>
                  <a:cubicBezTo>
                    <a:pt x="303285" y="48614"/>
                    <a:pt x="318144" y="114908"/>
                    <a:pt x="274615" y="171486"/>
                  </a:cubicBezTo>
                  <a:cubicBezTo>
                    <a:pt x="244325" y="210824"/>
                    <a:pt x="188984" y="236542"/>
                    <a:pt x="133167" y="236733"/>
                  </a:cubicBezTo>
                  <a:close/>
                  <a:moveTo>
                    <a:pt x="138691" y="199204"/>
                  </a:moveTo>
                  <a:cubicBezTo>
                    <a:pt x="170029" y="183298"/>
                    <a:pt x="205367" y="172248"/>
                    <a:pt x="231752" y="150341"/>
                  </a:cubicBezTo>
                  <a:cubicBezTo>
                    <a:pt x="269090" y="119385"/>
                    <a:pt x="260327" y="70617"/>
                    <a:pt x="214511" y="57948"/>
                  </a:cubicBezTo>
                  <a:cubicBezTo>
                    <a:pt x="178525" y="49757"/>
                    <a:pt x="141035" y="50938"/>
                    <a:pt x="105639" y="61377"/>
                  </a:cubicBezTo>
                  <a:cubicBezTo>
                    <a:pt x="70206" y="70902"/>
                    <a:pt x="38107" y="99477"/>
                    <a:pt x="47346" y="141483"/>
                  </a:cubicBezTo>
                  <a:cubicBezTo>
                    <a:pt x="56585" y="183488"/>
                    <a:pt x="95924" y="190346"/>
                    <a:pt x="138691" y="199204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0" name="Полилиния: фигура 149">
              <a:extLst>
                <a:ext uri="{FF2B5EF4-FFF2-40B4-BE49-F238E27FC236}">
                  <a16:creationId xmlns:a16="http://schemas.microsoft.com/office/drawing/2014/main" id="{1141C937-1D94-4E25-9327-E2C9063E44AE}"/>
                </a:ext>
              </a:extLst>
            </p:cNvPr>
            <p:cNvSpPr/>
            <p:nvPr/>
          </p:nvSpPr>
          <p:spPr>
            <a:xfrm>
              <a:off x="7808922" y="5319064"/>
              <a:ext cx="294388" cy="246109"/>
            </a:xfrm>
            <a:custGeom>
              <a:avLst/>
              <a:gdLst>
                <a:gd name="connsiteX0" fmla="*/ 120482 w 294388"/>
                <a:gd name="connsiteY0" fmla="*/ 245941 h 246109"/>
                <a:gd name="connsiteX1" fmla="*/ 9515 w 294388"/>
                <a:gd name="connsiteY1" fmla="*/ 182886 h 246109"/>
                <a:gd name="connsiteX2" fmla="*/ 38090 w 294388"/>
                <a:gd name="connsiteY2" fmla="*/ 61347 h 246109"/>
                <a:gd name="connsiteX3" fmla="*/ 219067 w 294388"/>
                <a:gd name="connsiteY3" fmla="*/ 7149 h 246109"/>
                <a:gd name="connsiteX4" fmla="*/ 279456 w 294388"/>
                <a:gd name="connsiteY4" fmla="*/ 152882 h 246109"/>
                <a:gd name="connsiteX5" fmla="*/ 120482 w 294388"/>
                <a:gd name="connsiteY5" fmla="*/ 245941 h 246109"/>
                <a:gd name="connsiteX6" fmla="*/ 118768 w 294388"/>
                <a:gd name="connsiteY6" fmla="*/ 199650 h 246109"/>
                <a:gd name="connsiteX7" fmla="*/ 248690 w 294388"/>
                <a:gd name="connsiteY7" fmla="*/ 103162 h 246109"/>
                <a:gd name="connsiteX8" fmla="*/ 176395 w 294388"/>
                <a:gd name="connsiteY8" fmla="*/ 46012 h 246109"/>
                <a:gd name="connsiteX9" fmla="*/ 47806 w 294388"/>
                <a:gd name="connsiteY9" fmla="*/ 141833 h 246109"/>
                <a:gd name="connsiteX10" fmla="*/ 119053 w 294388"/>
                <a:gd name="connsiteY10" fmla="*/ 199650 h 24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388" h="246109">
                  <a:moveTo>
                    <a:pt x="120482" y="245941"/>
                  </a:moveTo>
                  <a:cubicBezTo>
                    <a:pt x="71809" y="242131"/>
                    <a:pt x="29899" y="229177"/>
                    <a:pt x="9515" y="182886"/>
                  </a:cubicBezTo>
                  <a:cubicBezTo>
                    <a:pt x="-10869" y="136595"/>
                    <a:pt x="5229" y="94970"/>
                    <a:pt x="38090" y="61347"/>
                  </a:cubicBezTo>
                  <a:cubicBezTo>
                    <a:pt x="87621" y="10578"/>
                    <a:pt x="147819" y="-13330"/>
                    <a:pt x="219067" y="7149"/>
                  </a:cubicBezTo>
                  <a:cubicBezTo>
                    <a:pt x="288314" y="27152"/>
                    <a:pt x="314318" y="89731"/>
                    <a:pt x="279456" y="152882"/>
                  </a:cubicBezTo>
                  <a:cubicBezTo>
                    <a:pt x="244594" y="216033"/>
                    <a:pt x="186967" y="241084"/>
                    <a:pt x="120482" y="245941"/>
                  </a:cubicBezTo>
                  <a:close/>
                  <a:moveTo>
                    <a:pt x="118768" y="199650"/>
                  </a:moveTo>
                  <a:cubicBezTo>
                    <a:pt x="180014" y="200126"/>
                    <a:pt x="246404" y="150787"/>
                    <a:pt x="248690" y="103162"/>
                  </a:cubicBezTo>
                  <a:cubicBezTo>
                    <a:pt x="250309" y="69633"/>
                    <a:pt x="221067" y="46488"/>
                    <a:pt x="176395" y="46012"/>
                  </a:cubicBezTo>
                  <a:cubicBezTo>
                    <a:pt x="113053" y="45249"/>
                    <a:pt x="49139" y="92874"/>
                    <a:pt x="47806" y="141833"/>
                  </a:cubicBezTo>
                  <a:cubicBezTo>
                    <a:pt x="46853" y="177647"/>
                    <a:pt x="73428" y="199269"/>
                    <a:pt x="119053" y="199650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Полилиния: фигура 150">
              <a:extLst>
                <a:ext uri="{FF2B5EF4-FFF2-40B4-BE49-F238E27FC236}">
                  <a16:creationId xmlns:a16="http://schemas.microsoft.com/office/drawing/2014/main" id="{87F806C4-EE4E-4150-99D5-5D9FE728FEAA}"/>
                </a:ext>
              </a:extLst>
            </p:cNvPr>
            <p:cNvSpPr/>
            <p:nvPr/>
          </p:nvSpPr>
          <p:spPr>
            <a:xfrm>
              <a:off x="7809932" y="4861697"/>
              <a:ext cx="267773" cy="270713"/>
            </a:xfrm>
            <a:custGeom>
              <a:avLst/>
              <a:gdLst>
                <a:gd name="connsiteX0" fmla="*/ 268254 w 267773"/>
                <a:gd name="connsiteY0" fmla="*/ 171528 h 270713"/>
                <a:gd name="connsiteX1" fmla="*/ 165764 w 267773"/>
                <a:gd name="connsiteY1" fmla="*/ 270493 h 270713"/>
                <a:gd name="connsiteX2" fmla="*/ 503 w 267773"/>
                <a:gd name="connsiteY2" fmla="*/ 103900 h 270713"/>
                <a:gd name="connsiteX3" fmla="*/ 108137 w 267773"/>
                <a:gd name="connsiteY3" fmla="*/ 78 h 270713"/>
                <a:gd name="connsiteX4" fmla="*/ 268254 w 267773"/>
                <a:gd name="connsiteY4" fmla="*/ 171528 h 270713"/>
                <a:gd name="connsiteX5" fmla="*/ 222724 w 267773"/>
                <a:gd name="connsiteY5" fmla="*/ 170289 h 270713"/>
                <a:gd name="connsiteX6" fmla="*/ 106994 w 267773"/>
                <a:gd name="connsiteY6" fmla="*/ 46464 h 270713"/>
                <a:gd name="connsiteX7" fmla="*/ 46605 w 267773"/>
                <a:gd name="connsiteY7" fmla="*/ 105900 h 270713"/>
                <a:gd name="connsiteX8" fmla="*/ 167002 w 267773"/>
                <a:gd name="connsiteY8" fmla="*/ 226011 h 270713"/>
                <a:gd name="connsiteX9" fmla="*/ 222819 w 267773"/>
                <a:gd name="connsiteY9" fmla="*/ 170289 h 27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773" h="270713">
                  <a:moveTo>
                    <a:pt x="268254" y="171528"/>
                  </a:moveTo>
                  <a:cubicBezTo>
                    <a:pt x="267682" y="232202"/>
                    <a:pt x="226248" y="272207"/>
                    <a:pt x="165764" y="270493"/>
                  </a:cubicBezTo>
                  <a:cubicBezTo>
                    <a:pt x="83086" y="268207"/>
                    <a:pt x="1837" y="186291"/>
                    <a:pt x="503" y="103900"/>
                  </a:cubicBezTo>
                  <a:cubicBezTo>
                    <a:pt x="-544" y="39130"/>
                    <a:pt x="43938" y="-3827"/>
                    <a:pt x="108137" y="78"/>
                  </a:cubicBezTo>
                  <a:cubicBezTo>
                    <a:pt x="190815" y="5031"/>
                    <a:pt x="269016" y="88851"/>
                    <a:pt x="268254" y="171528"/>
                  </a:cubicBezTo>
                  <a:close/>
                  <a:moveTo>
                    <a:pt x="222724" y="170289"/>
                  </a:moveTo>
                  <a:cubicBezTo>
                    <a:pt x="223486" y="112377"/>
                    <a:pt x="164716" y="49322"/>
                    <a:pt x="106994" y="46464"/>
                  </a:cubicBezTo>
                  <a:cubicBezTo>
                    <a:pt x="65941" y="44274"/>
                    <a:pt x="45271" y="64467"/>
                    <a:pt x="46605" y="105900"/>
                  </a:cubicBezTo>
                  <a:cubicBezTo>
                    <a:pt x="48319" y="163050"/>
                    <a:pt x="110804" y="226011"/>
                    <a:pt x="167002" y="226011"/>
                  </a:cubicBezTo>
                  <a:cubicBezTo>
                    <a:pt x="202721" y="225916"/>
                    <a:pt x="222819" y="206961"/>
                    <a:pt x="222819" y="170289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2" name="Полилиния: фигура 151">
              <a:extLst>
                <a:ext uri="{FF2B5EF4-FFF2-40B4-BE49-F238E27FC236}">
                  <a16:creationId xmlns:a16="http://schemas.microsoft.com/office/drawing/2014/main" id="{2420FFC9-6B8A-4314-A4CE-86C5F3E1D6EC}"/>
                </a:ext>
              </a:extLst>
            </p:cNvPr>
            <p:cNvSpPr/>
            <p:nvPr/>
          </p:nvSpPr>
          <p:spPr>
            <a:xfrm>
              <a:off x="8448579" y="4965769"/>
              <a:ext cx="250553" cy="287491"/>
            </a:xfrm>
            <a:custGeom>
              <a:avLst/>
              <a:gdLst>
                <a:gd name="connsiteX0" fmla="*/ 250929 w 250553"/>
                <a:gd name="connsiteY0" fmla="*/ 117080 h 287491"/>
                <a:gd name="connsiteX1" fmla="*/ 143295 w 250553"/>
                <a:gd name="connsiteY1" fmla="*/ 276720 h 287491"/>
                <a:gd name="connsiteX2" fmla="*/ 990 w 250553"/>
                <a:gd name="connsiteY2" fmla="*/ 190232 h 287491"/>
                <a:gd name="connsiteX3" fmla="*/ 83383 w 250553"/>
                <a:gd name="connsiteY3" fmla="*/ 24497 h 287491"/>
                <a:gd name="connsiteX4" fmla="*/ 199398 w 250553"/>
                <a:gd name="connsiteY4" fmla="*/ 12401 h 287491"/>
                <a:gd name="connsiteX5" fmla="*/ 250929 w 250553"/>
                <a:gd name="connsiteY5" fmla="*/ 117080 h 287491"/>
                <a:gd name="connsiteX6" fmla="*/ 46044 w 250553"/>
                <a:gd name="connsiteY6" fmla="*/ 166515 h 287491"/>
                <a:gd name="connsiteX7" fmla="*/ 126817 w 250553"/>
                <a:gd name="connsiteY7" fmla="*/ 235476 h 287491"/>
                <a:gd name="connsiteX8" fmla="*/ 206447 w 250553"/>
                <a:gd name="connsiteY8" fmla="*/ 101364 h 287491"/>
                <a:gd name="connsiteX9" fmla="*/ 121197 w 250553"/>
                <a:gd name="connsiteY9" fmla="*/ 55168 h 287491"/>
                <a:gd name="connsiteX10" fmla="*/ 45854 w 250553"/>
                <a:gd name="connsiteY10" fmla="*/ 166515 h 28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553" h="287491">
                  <a:moveTo>
                    <a:pt x="250929" y="117080"/>
                  </a:moveTo>
                  <a:cubicBezTo>
                    <a:pt x="245023" y="190328"/>
                    <a:pt x="211495" y="246430"/>
                    <a:pt x="143295" y="276720"/>
                  </a:cubicBezTo>
                  <a:cubicBezTo>
                    <a:pt x="72810" y="308057"/>
                    <a:pt x="6229" y="267195"/>
                    <a:pt x="990" y="190232"/>
                  </a:cubicBezTo>
                  <a:cubicBezTo>
                    <a:pt x="-3867" y="119557"/>
                    <a:pt x="26518" y="64311"/>
                    <a:pt x="83383" y="24497"/>
                  </a:cubicBezTo>
                  <a:cubicBezTo>
                    <a:pt x="118721" y="-172"/>
                    <a:pt x="158726" y="-10079"/>
                    <a:pt x="199398" y="12401"/>
                  </a:cubicBezTo>
                  <a:cubicBezTo>
                    <a:pt x="240070" y="34880"/>
                    <a:pt x="252358" y="72598"/>
                    <a:pt x="250929" y="117080"/>
                  </a:cubicBezTo>
                  <a:close/>
                  <a:moveTo>
                    <a:pt x="46044" y="166515"/>
                  </a:moveTo>
                  <a:cubicBezTo>
                    <a:pt x="46901" y="230047"/>
                    <a:pt x="80144" y="253955"/>
                    <a:pt x="126817" y="235476"/>
                  </a:cubicBezTo>
                  <a:cubicBezTo>
                    <a:pt x="173490" y="216998"/>
                    <a:pt x="212543" y="150608"/>
                    <a:pt x="206447" y="101364"/>
                  </a:cubicBezTo>
                  <a:cubicBezTo>
                    <a:pt x="200446" y="53739"/>
                    <a:pt x="163774" y="32974"/>
                    <a:pt x="121197" y="55168"/>
                  </a:cubicBezTo>
                  <a:cubicBezTo>
                    <a:pt x="72333" y="80504"/>
                    <a:pt x="47854" y="122414"/>
                    <a:pt x="45854" y="16651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:a16="http://schemas.microsoft.com/office/drawing/2014/main" id="{4614921F-CE0B-4064-AD00-651577CBF261}"/>
                </a:ext>
              </a:extLst>
            </p:cNvPr>
            <p:cNvSpPr/>
            <p:nvPr/>
          </p:nvSpPr>
          <p:spPr>
            <a:xfrm>
              <a:off x="8202985" y="4577668"/>
              <a:ext cx="289004" cy="247999"/>
            </a:xfrm>
            <a:custGeom>
              <a:avLst/>
              <a:gdLst>
                <a:gd name="connsiteX0" fmla="*/ 165526 w 289004"/>
                <a:gd name="connsiteY0" fmla="*/ 247816 h 247999"/>
                <a:gd name="connsiteX1" fmla="*/ 16078 w 289004"/>
                <a:gd name="connsiteY1" fmla="*/ 153138 h 247999"/>
                <a:gd name="connsiteX2" fmla="*/ 87706 w 289004"/>
                <a:gd name="connsiteY2" fmla="*/ 2643 h 247999"/>
                <a:gd name="connsiteX3" fmla="*/ 275160 w 289004"/>
                <a:gd name="connsiteY3" fmla="*/ 94940 h 247999"/>
                <a:gd name="connsiteX4" fmla="*/ 165526 w 289004"/>
                <a:gd name="connsiteY4" fmla="*/ 247816 h 247999"/>
                <a:gd name="connsiteX5" fmla="*/ 124283 w 289004"/>
                <a:gd name="connsiteY5" fmla="*/ 45029 h 247999"/>
                <a:gd name="connsiteX6" fmla="*/ 50558 w 289004"/>
                <a:gd name="connsiteY6" fmla="*/ 121229 h 247999"/>
                <a:gd name="connsiteX7" fmla="*/ 202198 w 289004"/>
                <a:gd name="connsiteY7" fmla="*/ 199334 h 247999"/>
                <a:gd name="connsiteX8" fmla="*/ 237727 w 289004"/>
                <a:gd name="connsiteY8" fmla="*/ 122658 h 247999"/>
                <a:gd name="connsiteX9" fmla="*/ 124283 w 289004"/>
                <a:gd name="connsiteY9" fmla="*/ 45029 h 24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004" h="247999">
                  <a:moveTo>
                    <a:pt x="165526" y="247816"/>
                  </a:moveTo>
                  <a:cubicBezTo>
                    <a:pt x="102232" y="245664"/>
                    <a:pt x="45062" y="209440"/>
                    <a:pt x="16078" y="153138"/>
                  </a:cubicBezTo>
                  <a:cubicBezTo>
                    <a:pt x="-21261" y="83891"/>
                    <a:pt x="10744" y="19121"/>
                    <a:pt x="87706" y="2643"/>
                  </a:cubicBezTo>
                  <a:cubicBezTo>
                    <a:pt x="155049" y="-11836"/>
                    <a:pt x="242965" y="31218"/>
                    <a:pt x="275160" y="94940"/>
                  </a:cubicBezTo>
                  <a:cubicBezTo>
                    <a:pt x="315546" y="175045"/>
                    <a:pt x="267921" y="249054"/>
                    <a:pt x="165526" y="247816"/>
                  </a:cubicBezTo>
                  <a:close/>
                  <a:moveTo>
                    <a:pt x="124283" y="45029"/>
                  </a:moveTo>
                  <a:cubicBezTo>
                    <a:pt x="63798" y="45029"/>
                    <a:pt x="34842" y="78176"/>
                    <a:pt x="50558" y="121229"/>
                  </a:cubicBezTo>
                  <a:cubicBezTo>
                    <a:pt x="70466" y="176093"/>
                    <a:pt x="146381" y="215145"/>
                    <a:pt x="202198" y="199334"/>
                  </a:cubicBezTo>
                  <a:cubicBezTo>
                    <a:pt x="240298" y="188380"/>
                    <a:pt x="255062" y="159234"/>
                    <a:pt x="237727" y="122658"/>
                  </a:cubicBezTo>
                  <a:cubicBezTo>
                    <a:pt x="216876" y="78052"/>
                    <a:pt x="173413" y="48306"/>
                    <a:pt x="124283" y="45029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:a16="http://schemas.microsoft.com/office/drawing/2014/main" id="{8E8F141A-5E8A-49BA-B531-782A3CA181CE}"/>
                </a:ext>
              </a:extLst>
            </p:cNvPr>
            <p:cNvSpPr/>
            <p:nvPr/>
          </p:nvSpPr>
          <p:spPr>
            <a:xfrm>
              <a:off x="7241229" y="4792359"/>
              <a:ext cx="238581" cy="296794"/>
            </a:xfrm>
            <a:custGeom>
              <a:avLst/>
              <a:gdLst>
                <a:gd name="connsiteX0" fmla="*/ 239067 w 238581"/>
                <a:gd name="connsiteY0" fmla="*/ 128090 h 296794"/>
                <a:gd name="connsiteX1" fmla="*/ 160961 w 238581"/>
                <a:gd name="connsiteY1" fmla="*/ 277727 h 296794"/>
                <a:gd name="connsiteX2" fmla="*/ 10274 w 238581"/>
                <a:gd name="connsiteY2" fmla="*/ 228483 h 296794"/>
                <a:gd name="connsiteX3" fmla="*/ 74759 w 238581"/>
                <a:gd name="connsiteY3" fmla="*/ 21314 h 296794"/>
                <a:gd name="connsiteX4" fmla="*/ 182011 w 238581"/>
                <a:gd name="connsiteY4" fmla="*/ 11789 h 296794"/>
                <a:gd name="connsiteX5" fmla="*/ 239067 w 238581"/>
                <a:gd name="connsiteY5" fmla="*/ 128090 h 296794"/>
                <a:gd name="connsiteX6" fmla="*/ 151150 w 238581"/>
                <a:gd name="connsiteY6" fmla="*/ 46746 h 296794"/>
                <a:gd name="connsiteX7" fmla="*/ 52946 w 238581"/>
                <a:gd name="connsiteY7" fmla="*/ 212481 h 296794"/>
                <a:gd name="connsiteX8" fmla="*/ 141244 w 238581"/>
                <a:gd name="connsiteY8" fmla="*/ 237532 h 296794"/>
                <a:gd name="connsiteX9" fmla="*/ 186583 w 238581"/>
                <a:gd name="connsiteY9" fmla="*/ 85132 h 296794"/>
                <a:gd name="connsiteX10" fmla="*/ 151055 w 238581"/>
                <a:gd name="connsiteY10" fmla="*/ 46746 h 29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81" h="296794">
                  <a:moveTo>
                    <a:pt x="239067" y="128090"/>
                  </a:moveTo>
                  <a:cubicBezTo>
                    <a:pt x="236781" y="190859"/>
                    <a:pt x="213730" y="242390"/>
                    <a:pt x="160961" y="277727"/>
                  </a:cubicBezTo>
                  <a:cubicBezTo>
                    <a:pt x="102191" y="316399"/>
                    <a:pt x="35134" y="293634"/>
                    <a:pt x="10274" y="228483"/>
                  </a:cubicBezTo>
                  <a:cubicBezTo>
                    <a:pt x="-16301" y="159236"/>
                    <a:pt x="13227" y="63129"/>
                    <a:pt x="74759" y="21314"/>
                  </a:cubicBezTo>
                  <a:cubicBezTo>
                    <a:pt x="108382" y="-1546"/>
                    <a:pt x="144959" y="-8404"/>
                    <a:pt x="182011" y="11789"/>
                  </a:cubicBezTo>
                  <a:cubicBezTo>
                    <a:pt x="227922" y="36935"/>
                    <a:pt x="239067" y="80560"/>
                    <a:pt x="239067" y="128090"/>
                  </a:cubicBezTo>
                  <a:close/>
                  <a:moveTo>
                    <a:pt x="151150" y="46746"/>
                  </a:moveTo>
                  <a:cubicBezTo>
                    <a:pt x="77521" y="44746"/>
                    <a:pt x="25038" y="146282"/>
                    <a:pt x="52946" y="212481"/>
                  </a:cubicBezTo>
                  <a:cubicBezTo>
                    <a:pt x="69901" y="252677"/>
                    <a:pt x="105239" y="262773"/>
                    <a:pt x="141244" y="237532"/>
                  </a:cubicBezTo>
                  <a:cubicBezTo>
                    <a:pt x="184488" y="207147"/>
                    <a:pt x="208777" y="132186"/>
                    <a:pt x="186583" y="85132"/>
                  </a:cubicBezTo>
                  <a:cubicBezTo>
                    <a:pt x="178296" y="67415"/>
                    <a:pt x="159056" y="55033"/>
                    <a:pt x="151055" y="46746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:a16="http://schemas.microsoft.com/office/drawing/2014/main" id="{A5AA8B29-DC7F-40F0-A152-BF852D339642}"/>
                </a:ext>
              </a:extLst>
            </p:cNvPr>
            <p:cNvSpPr/>
            <p:nvPr/>
          </p:nvSpPr>
          <p:spPr>
            <a:xfrm>
              <a:off x="8388345" y="5488805"/>
              <a:ext cx="275021" cy="263066"/>
            </a:xfrm>
            <a:custGeom>
              <a:avLst/>
              <a:gdLst>
                <a:gd name="connsiteX0" fmla="*/ 101611 w 275021"/>
                <a:gd name="connsiteY0" fmla="*/ 262890 h 263066"/>
                <a:gd name="connsiteX1" fmla="*/ 1503 w 275021"/>
                <a:gd name="connsiteY1" fmla="*/ 148114 h 263066"/>
                <a:gd name="connsiteX2" fmla="*/ 192004 w 275021"/>
                <a:gd name="connsiteY2" fmla="*/ 1143 h 263066"/>
                <a:gd name="connsiteX3" fmla="*/ 274768 w 275021"/>
                <a:gd name="connsiteY3" fmla="*/ 107424 h 263066"/>
                <a:gd name="connsiteX4" fmla="*/ 274492 w 275021"/>
                <a:gd name="connsiteY4" fmla="*/ 109443 h 263066"/>
                <a:gd name="connsiteX5" fmla="*/ 101611 w 275021"/>
                <a:gd name="connsiteY5" fmla="*/ 262890 h 263066"/>
                <a:gd name="connsiteX6" fmla="*/ 172954 w 275021"/>
                <a:gd name="connsiteY6" fmla="*/ 45911 h 263066"/>
                <a:gd name="connsiteX7" fmla="*/ 48176 w 275021"/>
                <a:gd name="connsiteY7" fmla="*/ 144209 h 263066"/>
                <a:gd name="connsiteX8" fmla="*/ 111422 w 275021"/>
                <a:gd name="connsiteY8" fmla="*/ 217742 h 263066"/>
                <a:gd name="connsiteX9" fmla="*/ 227152 w 275021"/>
                <a:gd name="connsiteY9" fmla="*/ 118492 h 263066"/>
                <a:gd name="connsiteX10" fmla="*/ 172669 w 275021"/>
                <a:gd name="connsiteY10" fmla="*/ 45911 h 26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021" h="263066">
                  <a:moveTo>
                    <a:pt x="101611" y="262890"/>
                  </a:moveTo>
                  <a:cubicBezTo>
                    <a:pt x="34269" y="262129"/>
                    <a:pt x="-6594" y="215265"/>
                    <a:pt x="1503" y="148114"/>
                  </a:cubicBezTo>
                  <a:cubicBezTo>
                    <a:pt x="11980" y="62389"/>
                    <a:pt x="106850" y="-10954"/>
                    <a:pt x="192004" y="1143"/>
                  </a:cubicBezTo>
                  <a:cubicBezTo>
                    <a:pt x="244211" y="7640"/>
                    <a:pt x="281264" y="55226"/>
                    <a:pt x="274768" y="107424"/>
                  </a:cubicBezTo>
                  <a:cubicBezTo>
                    <a:pt x="274682" y="108100"/>
                    <a:pt x="274587" y="108776"/>
                    <a:pt x="274492" y="109443"/>
                  </a:cubicBezTo>
                  <a:cubicBezTo>
                    <a:pt x="265633" y="190310"/>
                    <a:pt x="182670" y="263748"/>
                    <a:pt x="101611" y="262890"/>
                  </a:cubicBezTo>
                  <a:close/>
                  <a:moveTo>
                    <a:pt x="172954" y="45911"/>
                  </a:moveTo>
                  <a:cubicBezTo>
                    <a:pt x="118661" y="44863"/>
                    <a:pt x="62558" y="89059"/>
                    <a:pt x="48176" y="144209"/>
                  </a:cubicBezTo>
                  <a:cubicBezTo>
                    <a:pt x="36269" y="189738"/>
                    <a:pt x="64463" y="222504"/>
                    <a:pt x="111422" y="217742"/>
                  </a:cubicBezTo>
                  <a:cubicBezTo>
                    <a:pt x="161810" y="212599"/>
                    <a:pt x="213531" y="168212"/>
                    <a:pt x="227152" y="118492"/>
                  </a:cubicBezTo>
                  <a:cubicBezTo>
                    <a:pt x="238582" y="75724"/>
                    <a:pt x="216865" y="46768"/>
                    <a:pt x="172669" y="45911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:a16="http://schemas.microsoft.com/office/drawing/2014/main" id="{D4F1BE54-B5C8-4035-AAF2-90B22A7DA11F}"/>
                </a:ext>
              </a:extLst>
            </p:cNvPr>
            <p:cNvSpPr/>
            <p:nvPr/>
          </p:nvSpPr>
          <p:spPr>
            <a:xfrm>
              <a:off x="7260535" y="5470209"/>
              <a:ext cx="256328" cy="280996"/>
            </a:xfrm>
            <a:custGeom>
              <a:avLst/>
              <a:gdLst>
                <a:gd name="connsiteX0" fmla="*/ 256814 w 256328"/>
                <a:gd name="connsiteY0" fmla="*/ 172711 h 280996"/>
                <a:gd name="connsiteX1" fmla="*/ 158419 w 256328"/>
                <a:gd name="connsiteY1" fmla="*/ 280820 h 280996"/>
                <a:gd name="connsiteX2" fmla="*/ 493 w 256328"/>
                <a:gd name="connsiteY2" fmla="*/ 107751 h 280996"/>
                <a:gd name="connsiteX3" fmla="*/ 100697 w 256328"/>
                <a:gd name="connsiteY3" fmla="*/ -168 h 280996"/>
                <a:gd name="connsiteX4" fmla="*/ 256814 w 256328"/>
                <a:gd name="connsiteY4" fmla="*/ 172711 h 280996"/>
                <a:gd name="connsiteX5" fmla="*/ 169659 w 256328"/>
                <a:gd name="connsiteY5" fmla="*/ 237005 h 280996"/>
                <a:gd name="connsiteX6" fmla="*/ 206807 w 256328"/>
                <a:gd name="connsiteY6" fmla="*/ 201286 h 280996"/>
                <a:gd name="connsiteX7" fmla="*/ 102031 w 256328"/>
                <a:gd name="connsiteY7" fmla="*/ 47457 h 280996"/>
                <a:gd name="connsiteX8" fmla="*/ 50881 w 256328"/>
                <a:gd name="connsiteY8" fmla="*/ 84414 h 280996"/>
                <a:gd name="connsiteX9" fmla="*/ 169659 w 256328"/>
                <a:gd name="connsiteY9" fmla="*/ 237005 h 28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328" h="280996">
                  <a:moveTo>
                    <a:pt x="256814" y="172711"/>
                  </a:moveTo>
                  <a:cubicBezTo>
                    <a:pt x="256814" y="239386"/>
                    <a:pt x="218713" y="281487"/>
                    <a:pt x="158419" y="280820"/>
                  </a:cubicBezTo>
                  <a:cubicBezTo>
                    <a:pt x="79837" y="279963"/>
                    <a:pt x="1351" y="194047"/>
                    <a:pt x="493" y="107751"/>
                  </a:cubicBezTo>
                  <a:cubicBezTo>
                    <a:pt x="-173" y="44028"/>
                    <a:pt x="41070" y="-358"/>
                    <a:pt x="100697" y="-168"/>
                  </a:cubicBezTo>
                  <a:cubicBezTo>
                    <a:pt x="180041" y="118"/>
                    <a:pt x="256337" y="84605"/>
                    <a:pt x="256814" y="172711"/>
                  </a:cubicBezTo>
                  <a:close/>
                  <a:moveTo>
                    <a:pt x="169659" y="237005"/>
                  </a:moveTo>
                  <a:cubicBezTo>
                    <a:pt x="177946" y="229385"/>
                    <a:pt x="199377" y="217955"/>
                    <a:pt x="206807" y="201286"/>
                  </a:cubicBezTo>
                  <a:cubicBezTo>
                    <a:pt x="233001" y="141469"/>
                    <a:pt x="166992" y="43648"/>
                    <a:pt x="102031" y="47457"/>
                  </a:cubicBezTo>
                  <a:cubicBezTo>
                    <a:pt x="80199" y="51239"/>
                    <a:pt x="61330" y="64869"/>
                    <a:pt x="50881" y="84414"/>
                  </a:cubicBezTo>
                  <a:cubicBezTo>
                    <a:pt x="27545" y="141660"/>
                    <a:pt x="95935" y="235386"/>
                    <a:pt x="169659" y="237005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:a16="http://schemas.microsoft.com/office/drawing/2014/main" id="{56E74954-14CB-4075-82BC-E0C78F81576C}"/>
                </a:ext>
              </a:extLst>
            </p:cNvPr>
            <p:cNvSpPr/>
            <p:nvPr/>
          </p:nvSpPr>
          <p:spPr>
            <a:xfrm>
              <a:off x="8363263" y="5915503"/>
              <a:ext cx="119635" cy="98923"/>
            </a:xfrm>
            <a:custGeom>
              <a:avLst/>
              <a:gdLst>
                <a:gd name="connsiteX0" fmla="*/ 120121 w 119635"/>
                <a:gd name="connsiteY0" fmla="*/ -168 h 98923"/>
                <a:gd name="connsiteX1" fmla="*/ 485 w 119635"/>
                <a:gd name="connsiteY1" fmla="*/ 93939 h 98923"/>
                <a:gd name="connsiteX2" fmla="*/ 120121 w 119635"/>
                <a:gd name="connsiteY2" fmla="*/ -168 h 9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635" h="98923">
                  <a:moveTo>
                    <a:pt x="120121" y="-168"/>
                  </a:moveTo>
                  <a:cubicBezTo>
                    <a:pt x="105642" y="71936"/>
                    <a:pt x="54302" y="113465"/>
                    <a:pt x="485" y="93939"/>
                  </a:cubicBezTo>
                  <a:cubicBezTo>
                    <a:pt x="68495" y="99463"/>
                    <a:pt x="82973" y="38980"/>
                    <a:pt x="120121" y="-168"/>
                  </a:cubicBezTo>
                  <a:close/>
                </a:path>
              </a:pathLst>
            </a:custGeom>
            <a:grpFill/>
            <a:ln w="5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1C151CA-E455-6A49-8457-D03A248BE94C}"/>
              </a:ext>
            </a:extLst>
          </p:cNvPr>
          <p:cNvSpPr txBox="1"/>
          <p:nvPr/>
        </p:nvSpPr>
        <p:spPr>
          <a:xfrm>
            <a:off x="8478982" y="-193964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/>
          </a:p>
        </p:txBody>
      </p:sp>
      <p:pic>
        <p:nvPicPr>
          <p:cNvPr id="158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D0C563C1-4960-2642-8337-0EF0F587DB9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7016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8" fill="hold"/>
                                        <p:tgtEl>
                                          <p:spTgt spid="1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768"/>
                            </p:stCondLst>
                            <p:childTnLst>
                              <p:par>
                                <p:cTn id="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268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8"/>
                </p:tgtEl>
              </p:cMediaNode>
            </p:audio>
          </p:childTnLst>
        </p:cTn>
      </p:par>
    </p:tnLst>
    <p:bldLst>
      <p:bldP spid="46" grpId="0"/>
      <p:bldP spid="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ИЮНЬ 2021: 3-ий УДАР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ХУК СЛЕВА ОТКУДА… И ЖДАЛИ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Я не забочусь о том, чтобы сделать мир лучше</a:t>
            </a:r>
            <a:br>
              <a:rPr lang="ru-RU" sz="1400" dirty="0"/>
            </a:br>
            <a:r>
              <a:rPr lang="ru-RU" sz="1400" i="1" dirty="0" err="1"/>
              <a:t>Серсея</a:t>
            </a:r>
            <a:r>
              <a:rPr lang="ru-RU" sz="1400" i="1" dirty="0"/>
              <a:t> </a:t>
            </a:r>
            <a:r>
              <a:rPr lang="ru-RU" sz="1400" i="1" dirty="0" err="1"/>
              <a:t>Ланнистер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1F6FE3E-5CCD-45FC-A82B-63064BA76D3D}"/>
              </a:ext>
            </a:extLst>
          </p:cNvPr>
          <p:cNvSpPr txBox="1"/>
          <p:nvPr/>
        </p:nvSpPr>
        <p:spPr>
          <a:xfrm>
            <a:off x="841505" y="2993560"/>
            <a:ext cx="41308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Новый триггер — маркировка </a:t>
            </a:r>
            <a:r>
              <a:rPr lang="ru-RU" sz="2400" dirty="0" err="1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DataMatrix</a:t>
            </a:r>
            <a:endParaRPr lang="ru-RU" sz="2400" dirty="0">
              <a:solidFill>
                <a:schemeClr val="bg1"/>
              </a:solidFill>
              <a:latin typeface="Montserrat Bold" panose="000008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7A2EA23-E2DB-422A-B13F-79287B84B2EB}"/>
              </a:ext>
            </a:extLst>
          </p:cNvPr>
          <p:cNvGrpSpPr/>
          <p:nvPr/>
        </p:nvGrpSpPr>
        <p:grpSpPr>
          <a:xfrm>
            <a:off x="6003544" y="2533164"/>
            <a:ext cx="288032" cy="3093570"/>
            <a:chOff x="5951984" y="2542308"/>
            <a:chExt cx="288032" cy="3093570"/>
          </a:xfrm>
        </p:grpSpPr>
        <p:grpSp>
          <p:nvGrpSpPr>
            <p:cNvPr id="58" name="Группа 57">
              <a:extLst>
                <a:ext uri="{FF2B5EF4-FFF2-40B4-BE49-F238E27FC236}">
                  <a16:creationId xmlns:a16="http://schemas.microsoft.com/office/drawing/2014/main" id="{F58EC34D-83DF-4DB9-A862-B26EDC255C9E}"/>
                </a:ext>
              </a:extLst>
            </p:cNvPr>
            <p:cNvGrpSpPr/>
            <p:nvPr/>
          </p:nvGrpSpPr>
          <p:grpSpPr>
            <a:xfrm>
              <a:off x="5951984" y="2542308"/>
              <a:ext cx="288032" cy="288032"/>
              <a:chOff x="695325" y="2143528"/>
              <a:chExt cx="288032" cy="288032"/>
            </a:xfrm>
          </p:grpSpPr>
          <p:sp>
            <p:nvSpPr>
              <p:cNvPr id="66" name="Овал 65">
                <a:extLst>
                  <a:ext uri="{FF2B5EF4-FFF2-40B4-BE49-F238E27FC236}">
                    <a16:creationId xmlns:a16="http://schemas.microsoft.com/office/drawing/2014/main" id="{04C5F334-81F4-494F-B05B-BB1E083CD473}"/>
                  </a:ext>
                </a:extLst>
              </p:cNvPr>
              <p:cNvSpPr/>
              <p:nvPr/>
            </p:nvSpPr>
            <p:spPr>
              <a:xfrm>
                <a:off x="695325" y="2143528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Овал 66">
                <a:extLst>
                  <a:ext uri="{FF2B5EF4-FFF2-40B4-BE49-F238E27FC236}">
                    <a16:creationId xmlns:a16="http://schemas.microsoft.com/office/drawing/2014/main" id="{568CEED7-C518-46C2-8FC2-A895371B7FD1}"/>
                  </a:ext>
                </a:extLst>
              </p:cNvPr>
              <p:cNvSpPr/>
              <p:nvPr/>
            </p:nvSpPr>
            <p:spPr>
              <a:xfrm>
                <a:off x="768094" y="2216297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cxnSp>
          <p:nvCxnSpPr>
            <p:cNvPr id="59" name="Прямая соединительная линия 58">
              <a:extLst>
                <a:ext uri="{FF2B5EF4-FFF2-40B4-BE49-F238E27FC236}">
                  <a16:creationId xmlns:a16="http://schemas.microsoft.com/office/drawing/2014/main" id="{2A1FBCAB-F64B-4CA5-8A61-0B70919BE886}"/>
                </a:ext>
              </a:extLst>
            </p:cNvPr>
            <p:cNvCxnSpPr>
              <a:cxnSpLocks/>
              <a:stCxn id="67" idx="4"/>
              <a:endCxn id="63" idx="0"/>
            </p:cNvCxnSpPr>
            <p:nvPr/>
          </p:nvCxnSpPr>
          <p:spPr>
            <a:xfrm>
              <a:off x="6096000" y="2757571"/>
              <a:ext cx="0" cy="2663044"/>
            </a:xfrm>
            <a:prstGeom prst="line">
              <a:avLst/>
            </a:prstGeom>
            <a:noFill/>
            <a:ln>
              <a:solidFill>
                <a:srgbClr val="01D5FF"/>
              </a:solidFill>
            </a:ln>
            <a:effectLst>
              <a:glow rad="635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60" name="Группа 59">
              <a:extLst>
                <a:ext uri="{FF2B5EF4-FFF2-40B4-BE49-F238E27FC236}">
                  <a16:creationId xmlns:a16="http://schemas.microsoft.com/office/drawing/2014/main" id="{FD6ED7BA-2A3E-4AA4-8892-1543B090A402}"/>
                </a:ext>
              </a:extLst>
            </p:cNvPr>
            <p:cNvGrpSpPr/>
            <p:nvPr/>
          </p:nvGrpSpPr>
          <p:grpSpPr>
            <a:xfrm>
              <a:off x="5951984" y="4412666"/>
              <a:ext cx="288032" cy="288032"/>
              <a:chOff x="695325" y="2143528"/>
              <a:chExt cx="288032" cy="288032"/>
            </a:xfrm>
          </p:grpSpPr>
          <p:sp>
            <p:nvSpPr>
              <p:cNvPr id="64" name="Овал 63">
                <a:extLst>
                  <a:ext uri="{FF2B5EF4-FFF2-40B4-BE49-F238E27FC236}">
                    <a16:creationId xmlns:a16="http://schemas.microsoft.com/office/drawing/2014/main" id="{203CE635-6B5A-4AD7-A68E-801B165459A6}"/>
                  </a:ext>
                </a:extLst>
              </p:cNvPr>
              <p:cNvSpPr/>
              <p:nvPr/>
            </p:nvSpPr>
            <p:spPr>
              <a:xfrm>
                <a:off x="695325" y="2143528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Овал 64">
                <a:extLst>
                  <a:ext uri="{FF2B5EF4-FFF2-40B4-BE49-F238E27FC236}">
                    <a16:creationId xmlns:a16="http://schemas.microsoft.com/office/drawing/2014/main" id="{AC75777A-2B22-4ACF-9F4D-9248B1E24DDF}"/>
                  </a:ext>
                </a:extLst>
              </p:cNvPr>
              <p:cNvSpPr/>
              <p:nvPr/>
            </p:nvSpPr>
            <p:spPr>
              <a:xfrm>
                <a:off x="768094" y="2216297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  <p:grpSp>
          <p:nvGrpSpPr>
            <p:cNvPr id="61" name="Группа 60">
              <a:extLst>
                <a:ext uri="{FF2B5EF4-FFF2-40B4-BE49-F238E27FC236}">
                  <a16:creationId xmlns:a16="http://schemas.microsoft.com/office/drawing/2014/main" id="{547CFB36-0AC5-4E9B-9AB2-91D06F77B4C8}"/>
                </a:ext>
              </a:extLst>
            </p:cNvPr>
            <p:cNvGrpSpPr/>
            <p:nvPr/>
          </p:nvGrpSpPr>
          <p:grpSpPr>
            <a:xfrm>
              <a:off x="5951984" y="5347846"/>
              <a:ext cx="288032" cy="288032"/>
              <a:chOff x="695325" y="2143528"/>
              <a:chExt cx="288032" cy="288032"/>
            </a:xfrm>
          </p:grpSpPr>
          <p:sp>
            <p:nvSpPr>
              <p:cNvPr id="62" name="Овал 61">
                <a:extLst>
                  <a:ext uri="{FF2B5EF4-FFF2-40B4-BE49-F238E27FC236}">
                    <a16:creationId xmlns:a16="http://schemas.microsoft.com/office/drawing/2014/main" id="{A91A5A24-1F30-4A55-9E5F-D07DCEF98BE0}"/>
                  </a:ext>
                </a:extLst>
              </p:cNvPr>
              <p:cNvSpPr/>
              <p:nvPr/>
            </p:nvSpPr>
            <p:spPr>
              <a:xfrm>
                <a:off x="695325" y="2143528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3" name="Овал 62">
                <a:extLst>
                  <a:ext uri="{FF2B5EF4-FFF2-40B4-BE49-F238E27FC236}">
                    <a16:creationId xmlns:a16="http://schemas.microsoft.com/office/drawing/2014/main" id="{7CEC92AF-08C7-450F-BA02-7DFE645CAC6E}"/>
                  </a:ext>
                </a:extLst>
              </p:cNvPr>
              <p:cNvSpPr/>
              <p:nvPr/>
            </p:nvSpPr>
            <p:spPr>
              <a:xfrm>
                <a:off x="768094" y="2216297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8" name="Группа 67">
              <a:extLst>
                <a:ext uri="{FF2B5EF4-FFF2-40B4-BE49-F238E27FC236}">
                  <a16:creationId xmlns:a16="http://schemas.microsoft.com/office/drawing/2014/main" id="{3EE80861-FD43-4436-BC0B-117AD68032A9}"/>
                </a:ext>
              </a:extLst>
            </p:cNvPr>
            <p:cNvGrpSpPr/>
            <p:nvPr/>
          </p:nvGrpSpPr>
          <p:grpSpPr>
            <a:xfrm>
              <a:off x="5951984" y="3477487"/>
              <a:ext cx="288032" cy="288032"/>
              <a:chOff x="695325" y="2143528"/>
              <a:chExt cx="288032" cy="288032"/>
            </a:xfrm>
          </p:grpSpPr>
          <p:sp>
            <p:nvSpPr>
              <p:cNvPr id="69" name="Овал 68">
                <a:extLst>
                  <a:ext uri="{FF2B5EF4-FFF2-40B4-BE49-F238E27FC236}">
                    <a16:creationId xmlns:a16="http://schemas.microsoft.com/office/drawing/2014/main" id="{E62D2EB4-6E50-4BB4-AC5C-9E483B75D36F}"/>
                  </a:ext>
                </a:extLst>
              </p:cNvPr>
              <p:cNvSpPr/>
              <p:nvPr/>
            </p:nvSpPr>
            <p:spPr>
              <a:xfrm>
                <a:off x="695325" y="2143528"/>
                <a:ext cx="288032" cy="288032"/>
              </a:xfrm>
              <a:prstGeom prst="ellipse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0" name="Овал 69">
                <a:extLst>
                  <a:ext uri="{FF2B5EF4-FFF2-40B4-BE49-F238E27FC236}">
                    <a16:creationId xmlns:a16="http://schemas.microsoft.com/office/drawing/2014/main" id="{F1EC71D3-2573-496A-9385-BB71AC2A40E5}"/>
                  </a:ext>
                </a:extLst>
              </p:cNvPr>
              <p:cNvSpPr/>
              <p:nvPr/>
            </p:nvSpPr>
            <p:spPr>
              <a:xfrm>
                <a:off x="768094" y="2216297"/>
                <a:ext cx="142494" cy="142494"/>
              </a:xfrm>
              <a:prstGeom prst="ellipse">
                <a:avLst/>
              </a:prstGeom>
              <a:solidFill>
                <a:srgbClr val="01D5FF"/>
              </a:solidFill>
              <a:ln>
                <a:noFill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A84081FB-B48B-4EE9-8147-73548E43FB08}"/>
              </a:ext>
            </a:extLst>
          </p:cNvPr>
          <p:cNvSpPr txBox="1"/>
          <p:nvPr/>
        </p:nvSpPr>
        <p:spPr>
          <a:xfrm>
            <a:off x="6374638" y="2490508"/>
            <a:ext cx="421309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Новые дифференцированные продукты — </a:t>
            </a:r>
          </a:p>
        </p:txBody>
      </p: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2722346" y="5096145"/>
            <a:ext cx="2082634" cy="1729500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7" name="Прямая со стрелкой 86">
            <a:extLst>
              <a:ext uri="{FF2B5EF4-FFF2-40B4-BE49-F238E27FC236}">
                <a16:creationId xmlns:a16="http://schemas.microsoft.com/office/drawing/2014/main" id="{A8CDE95D-C548-42AA-81B0-E30ABD1B6BAD}"/>
              </a:ext>
            </a:extLst>
          </p:cNvPr>
          <p:cNvCxnSpPr/>
          <p:nvPr/>
        </p:nvCxnSpPr>
        <p:spPr>
          <a:xfrm>
            <a:off x="5059083" y="4048512"/>
            <a:ext cx="867266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7750E14C-DDC6-4DF5-9878-CBFB519D0C4D}"/>
              </a:ext>
            </a:extLst>
          </p:cNvPr>
          <p:cNvSpPr txBox="1"/>
          <p:nvPr/>
        </p:nvSpPr>
        <p:spPr>
          <a:xfrm>
            <a:off x="6374638" y="5294668"/>
            <a:ext cx="49537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Улучшение микробиологии </a:t>
            </a:r>
            <a:br>
              <a:rPr lang="ru-RU" sz="1800" dirty="0">
                <a:latin typeface="Montserrat" panose="00000500000000000000" pitchFamily="2" charset="0"/>
              </a:rPr>
            </a:br>
            <a:r>
              <a:rPr lang="ru-RU" sz="1800" dirty="0">
                <a:latin typeface="Montserrat" panose="00000500000000000000" pitchFamily="2" charset="0"/>
              </a:rPr>
              <a:t>на производстве —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D800BD4-4484-4F92-8EA5-B49DD9AF6A8E}"/>
              </a:ext>
            </a:extLst>
          </p:cNvPr>
          <p:cNvSpPr txBox="1"/>
          <p:nvPr/>
        </p:nvSpPr>
        <p:spPr>
          <a:xfrm>
            <a:off x="6374638" y="3418070"/>
            <a:ext cx="495376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Повышение качества продукта — 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49D4160-92D4-4F6E-85A2-342A10AB34CA}"/>
              </a:ext>
            </a:extLst>
          </p:cNvPr>
          <p:cNvSpPr txBox="1"/>
          <p:nvPr/>
        </p:nvSpPr>
        <p:spPr>
          <a:xfrm>
            <a:off x="6374638" y="4377220"/>
            <a:ext cx="495376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Прозрачность бизнеса — </a:t>
            </a: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FDCA120E-0CBE-4555-B464-77DBE544A242}"/>
              </a:ext>
            </a:extLst>
          </p:cNvPr>
          <p:cNvGrpSpPr/>
          <p:nvPr/>
        </p:nvGrpSpPr>
        <p:grpSpPr>
          <a:xfrm>
            <a:off x="7879992" y="1848517"/>
            <a:ext cx="4107167" cy="4095612"/>
            <a:chOff x="7879992" y="1848517"/>
            <a:chExt cx="4107167" cy="4095612"/>
          </a:xfrm>
        </p:grpSpPr>
        <p:sp>
          <p:nvSpPr>
            <p:cNvPr id="4" name="Прямоугольник: скругленные углы 3">
              <a:extLst>
                <a:ext uri="{FF2B5EF4-FFF2-40B4-BE49-F238E27FC236}">
                  <a16:creationId xmlns:a16="http://schemas.microsoft.com/office/drawing/2014/main" id="{21F68752-798D-433B-89E5-2CCCAD389082}"/>
                </a:ext>
              </a:extLst>
            </p:cNvPr>
            <p:cNvSpPr/>
            <p:nvPr/>
          </p:nvSpPr>
          <p:spPr>
            <a:xfrm rot="1538288">
              <a:off x="9333619" y="1848517"/>
              <a:ext cx="2653540" cy="554295"/>
            </a:xfrm>
            <a:prstGeom prst="roundRect">
              <a:avLst/>
            </a:prstGeom>
            <a:noFill/>
            <a:ln>
              <a:solidFill>
                <a:srgbClr val="01D5FF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dirty="0">
                  <a:solidFill>
                    <a:srgbClr val="00B0F0"/>
                  </a:solidFill>
                  <a:latin typeface="Montserrat Bold" panose="00000800000000000000" pitchFamily="2" charset="0"/>
                </a:rPr>
                <a:t>ОПЛАЧЕНО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C16A2A8-010A-4944-8055-14CB905BB152}"/>
                </a:ext>
              </a:extLst>
            </p:cNvPr>
            <p:cNvSpPr txBox="1"/>
            <p:nvPr/>
          </p:nvSpPr>
          <p:spPr>
            <a:xfrm>
              <a:off x="7879992" y="2770637"/>
              <a:ext cx="106994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>
                  <a:solidFill>
                    <a:schemeClr val="bg1"/>
                  </a:solidFill>
                  <a:latin typeface="Montserrat" panose="000005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/>
                <a:t>НЕТ!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E258CEE5-2178-40AE-A88D-A1F35E6B2F2C}"/>
                </a:ext>
              </a:extLst>
            </p:cNvPr>
            <p:cNvSpPr txBox="1"/>
            <p:nvPr/>
          </p:nvSpPr>
          <p:spPr>
            <a:xfrm>
              <a:off x="10476888" y="3429000"/>
              <a:ext cx="106994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>
                  <a:solidFill>
                    <a:schemeClr val="bg1"/>
                  </a:solidFill>
                  <a:latin typeface="Montserrat" panose="000005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/>
                <a:t>НЕТ!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443A52-0169-4F62-BB34-7E2666D82874}"/>
                </a:ext>
              </a:extLst>
            </p:cNvPr>
            <p:cNvSpPr txBox="1"/>
            <p:nvPr/>
          </p:nvSpPr>
          <p:spPr>
            <a:xfrm>
              <a:off x="9501528" y="4386077"/>
              <a:ext cx="106994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>
                  <a:solidFill>
                    <a:schemeClr val="bg1"/>
                  </a:solidFill>
                  <a:latin typeface="Montserrat" panose="000005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/>
                <a:t>НЕТ!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1AD7D4C5-5E27-42EE-A200-427AF36C86AE}"/>
                </a:ext>
              </a:extLst>
            </p:cNvPr>
            <p:cNvSpPr txBox="1"/>
            <p:nvPr/>
          </p:nvSpPr>
          <p:spPr>
            <a:xfrm>
              <a:off x="8824872" y="5574797"/>
              <a:ext cx="106994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>
                  <a:solidFill>
                    <a:schemeClr val="bg1"/>
                  </a:solidFill>
                  <a:latin typeface="Montserrat" panose="000005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/>
                <a:t>НЕТ!</a:t>
              </a:r>
            </a:p>
          </p:txBody>
        </p:sp>
      </p:grpSp>
      <p:pic>
        <p:nvPicPr>
          <p:cNvPr id="71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DD482818-E0A2-A841-8E50-AA13E70104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A521EFED-66C9-495C-84F8-9056D44A33CD}"/>
              </a:ext>
            </a:extLst>
          </p:cNvPr>
          <p:cNvSpPr txBox="1"/>
          <p:nvPr/>
        </p:nvSpPr>
        <p:spPr>
          <a:xfrm>
            <a:off x="861128" y="4218868"/>
            <a:ext cx="49537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Первые два этапа – цветочки</a:t>
            </a:r>
          </a:p>
          <a:p>
            <a:r>
              <a:rPr lang="ru-RU" sz="1800" dirty="0">
                <a:latin typeface="Montserrat" panose="00000500000000000000" pitchFamily="2" charset="0"/>
              </a:rPr>
              <a:t>Ягодки появятся позже – на этапе агрегации  </a:t>
            </a:r>
          </a:p>
        </p:txBody>
      </p:sp>
    </p:spTree>
    <p:extLst>
      <p:ext uri="{BB962C8B-B14F-4D97-AF65-F5344CB8AC3E}">
        <p14:creationId xmlns:p14="http://schemas.microsoft.com/office/powerpoint/2010/main" val="1345995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8" fill="hold"/>
                                        <p:tgtEl>
                                          <p:spTgt spid="7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768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768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268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768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268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768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268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1"/>
                </p:tgtEl>
              </p:cMediaNode>
            </p:audio>
          </p:childTnLst>
        </p:cTn>
      </p:par>
    </p:tnLst>
    <p:bldLst>
      <p:bldP spid="56" grpId="0"/>
      <p:bldP spid="73" grpId="0"/>
      <p:bldP spid="88" grpId="0"/>
      <p:bldP spid="89" grpId="0"/>
      <p:bldP spid="91" grpId="0"/>
      <p:bldP spid="7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D0BF6590-14CF-445D-983B-87A7A8E94EBE}"/>
              </a:ext>
            </a:extLst>
          </p:cNvPr>
          <p:cNvGrpSpPr/>
          <p:nvPr/>
        </p:nvGrpSpPr>
        <p:grpSpPr>
          <a:xfrm>
            <a:off x="9887958" y="4970796"/>
            <a:ext cx="2029722" cy="1338247"/>
            <a:chOff x="952762" y="36957"/>
            <a:chExt cx="10288502" cy="6783472"/>
          </a:xfrm>
          <a:solidFill>
            <a:srgbClr val="00B0F0"/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7" name="Полилиния: фигура 6">
              <a:extLst>
                <a:ext uri="{FF2B5EF4-FFF2-40B4-BE49-F238E27FC236}">
                  <a16:creationId xmlns:a16="http://schemas.microsoft.com/office/drawing/2014/main" id="{E712FC05-36FF-4058-A69E-0240A8A51119}"/>
                </a:ext>
              </a:extLst>
            </p:cNvPr>
            <p:cNvSpPr/>
            <p:nvPr/>
          </p:nvSpPr>
          <p:spPr>
            <a:xfrm>
              <a:off x="4334620" y="36957"/>
              <a:ext cx="3765064" cy="6783472"/>
            </a:xfrm>
            <a:custGeom>
              <a:avLst/>
              <a:gdLst>
                <a:gd name="connsiteX0" fmla="*/ 3071279 w 3765064"/>
                <a:gd name="connsiteY0" fmla="*/ 5082070 h 6783472"/>
                <a:gd name="connsiteX1" fmla="*/ 3186722 w 3765064"/>
                <a:gd name="connsiteY1" fmla="*/ 5244662 h 6783472"/>
                <a:gd name="connsiteX2" fmla="*/ 3253397 w 3765064"/>
                <a:gd name="connsiteY2" fmla="*/ 5493931 h 6783472"/>
                <a:gd name="connsiteX3" fmla="*/ 3253969 w 3765064"/>
                <a:gd name="connsiteY3" fmla="*/ 5946273 h 6783472"/>
                <a:gd name="connsiteX4" fmla="*/ 3134811 w 3765064"/>
                <a:gd name="connsiteY4" fmla="*/ 6284220 h 6783472"/>
                <a:gd name="connsiteX5" fmla="*/ 2640463 w 3765064"/>
                <a:gd name="connsiteY5" fmla="*/ 6620167 h 6783472"/>
                <a:gd name="connsiteX6" fmla="*/ 1780546 w 3765064"/>
                <a:gd name="connsiteY6" fmla="*/ 6782759 h 6783472"/>
                <a:gd name="connsiteX7" fmla="*/ 801281 w 3765064"/>
                <a:gd name="connsiteY7" fmla="*/ 6620834 h 6783472"/>
                <a:gd name="connsiteX8" fmla="*/ 346558 w 3765064"/>
                <a:gd name="connsiteY8" fmla="*/ 6332893 h 6783472"/>
                <a:gd name="connsiteX9" fmla="*/ 183966 w 3765064"/>
                <a:gd name="connsiteY9" fmla="*/ 5925128 h 6783472"/>
                <a:gd name="connsiteX10" fmla="*/ 183966 w 3765064"/>
                <a:gd name="connsiteY10" fmla="*/ 5863215 h 6783472"/>
                <a:gd name="connsiteX11" fmla="*/ 93764 w 3765064"/>
                <a:gd name="connsiteY11" fmla="*/ 5555081 h 6783472"/>
                <a:gd name="connsiteX12" fmla="*/ 1276 w 3765064"/>
                <a:gd name="connsiteY12" fmla="*/ 5266855 h 6783472"/>
                <a:gd name="connsiteX13" fmla="*/ 1276 w 3765064"/>
                <a:gd name="connsiteY13" fmla="*/ 4828705 h 6783472"/>
                <a:gd name="connsiteX14" fmla="*/ 156343 w 3765064"/>
                <a:gd name="connsiteY14" fmla="*/ 4442085 h 6783472"/>
                <a:gd name="connsiteX15" fmla="*/ 193395 w 3765064"/>
                <a:gd name="connsiteY15" fmla="*/ 4350359 h 6783472"/>
                <a:gd name="connsiteX16" fmla="*/ 192348 w 3765064"/>
                <a:gd name="connsiteY16" fmla="*/ 4221867 h 6783472"/>
                <a:gd name="connsiteX17" fmla="*/ 280740 w 3765064"/>
                <a:gd name="connsiteY17" fmla="*/ 3926592 h 6783472"/>
                <a:gd name="connsiteX18" fmla="*/ 287883 w 3765064"/>
                <a:gd name="connsiteY18" fmla="*/ 3857345 h 6783472"/>
                <a:gd name="connsiteX19" fmla="*/ 251879 w 3765064"/>
                <a:gd name="connsiteY19" fmla="*/ 3672274 h 6783472"/>
                <a:gd name="connsiteX20" fmla="*/ 249307 w 3765064"/>
                <a:gd name="connsiteY20" fmla="*/ 3243649 h 6783472"/>
                <a:gd name="connsiteX21" fmla="*/ 465049 w 3765064"/>
                <a:gd name="connsiteY21" fmla="*/ 2782830 h 6783472"/>
                <a:gd name="connsiteX22" fmla="*/ 545440 w 3765064"/>
                <a:gd name="connsiteY22" fmla="*/ 2608141 h 6783472"/>
                <a:gd name="connsiteX23" fmla="*/ 549249 w 3765064"/>
                <a:gd name="connsiteY23" fmla="*/ 2413451 h 6783472"/>
                <a:gd name="connsiteX24" fmla="*/ 669550 w 3765064"/>
                <a:gd name="connsiteY24" fmla="*/ 2153132 h 6783472"/>
                <a:gd name="connsiteX25" fmla="*/ 696315 w 3765064"/>
                <a:gd name="connsiteY25" fmla="*/ 2076932 h 6783472"/>
                <a:gd name="connsiteX26" fmla="*/ 701649 w 3765064"/>
                <a:gd name="connsiteY26" fmla="*/ 1600682 h 6783472"/>
                <a:gd name="connsiteX27" fmla="*/ 687076 w 3765064"/>
                <a:gd name="connsiteY27" fmla="*/ 1557534 h 6783472"/>
                <a:gd name="connsiteX28" fmla="*/ 610876 w 3765064"/>
                <a:gd name="connsiteY28" fmla="*/ 1281309 h 6783472"/>
                <a:gd name="connsiteX29" fmla="*/ 610876 w 3765064"/>
                <a:gd name="connsiteY29" fmla="*/ 848017 h 6783472"/>
                <a:gd name="connsiteX30" fmla="*/ 758228 w 3765064"/>
                <a:gd name="connsiteY30" fmla="*/ 467779 h 6783472"/>
                <a:gd name="connsiteX31" fmla="*/ 1246670 w 3765064"/>
                <a:gd name="connsiteY31" fmla="*/ 155263 h 6783472"/>
                <a:gd name="connsiteX32" fmla="*/ 2450535 w 3765064"/>
                <a:gd name="connsiteY32" fmla="*/ 16865 h 6783472"/>
                <a:gd name="connsiteX33" fmla="*/ 3172815 w 3765064"/>
                <a:gd name="connsiteY33" fmla="*/ 210508 h 6783472"/>
                <a:gd name="connsiteX34" fmla="*/ 3514858 w 3765064"/>
                <a:gd name="connsiteY34" fmla="*/ 448157 h 6783472"/>
                <a:gd name="connsiteX35" fmla="*/ 3680022 w 3765064"/>
                <a:gd name="connsiteY35" fmla="*/ 854684 h 6783472"/>
                <a:gd name="connsiteX36" fmla="*/ 3675259 w 3765064"/>
                <a:gd name="connsiteY36" fmla="*/ 1373416 h 6783472"/>
                <a:gd name="connsiteX37" fmla="*/ 3690499 w 3765064"/>
                <a:gd name="connsiteY37" fmla="*/ 1416469 h 6783472"/>
                <a:gd name="connsiteX38" fmla="*/ 3766128 w 3765064"/>
                <a:gd name="connsiteY38" fmla="*/ 1692694 h 6783472"/>
                <a:gd name="connsiteX39" fmla="*/ 3766128 w 3765064"/>
                <a:gd name="connsiteY39" fmla="*/ 2154466 h 6783472"/>
                <a:gd name="connsiteX40" fmla="*/ 3640969 w 3765064"/>
                <a:gd name="connsiteY40" fmla="*/ 2481459 h 6783472"/>
                <a:gd name="connsiteX41" fmla="*/ 3612394 w 3765064"/>
                <a:gd name="connsiteY41" fmla="*/ 2561564 h 6783472"/>
                <a:gd name="connsiteX42" fmla="*/ 3612394 w 3765064"/>
                <a:gd name="connsiteY42" fmla="*/ 2899607 h 6783472"/>
                <a:gd name="connsiteX43" fmla="*/ 3400082 w 3765064"/>
                <a:gd name="connsiteY43" fmla="*/ 3375857 h 6783472"/>
                <a:gd name="connsiteX44" fmla="*/ 3316643 w 3765064"/>
                <a:gd name="connsiteY44" fmla="*/ 3569119 h 6783472"/>
                <a:gd name="connsiteX45" fmla="*/ 3220631 w 3765064"/>
                <a:gd name="connsiteY45" fmla="*/ 3971645 h 6783472"/>
                <a:gd name="connsiteX46" fmla="*/ 3220631 w 3765064"/>
                <a:gd name="connsiteY46" fmla="*/ 4010222 h 6783472"/>
                <a:gd name="connsiteX47" fmla="*/ 3258731 w 3765064"/>
                <a:gd name="connsiteY47" fmla="*/ 4233011 h 6783472"/>
                <a:gd name="connsiteX48" fmla="*/ 3261493 w 3765064"/>
                <a:gd name="connsiteY48" fmla="*/ 4642586 h 6783472"/>
                <a:gd name="connsiteX49" fmla="*/ 3102330 w 3765064"/>
                <a:gd name="connsiteY49" fmla="*/ 5046923 h 6783472"/>
                <a:gd name="connsiteX50" fmla="*/ 3071279 w 3765064"/>
                <a:gd name="connsiteY50" fmla="*/ 5082070 h 6783472"/>
                <a:gd name="connsiteX51" fmla="*/ 762990 w 3765064"/>
                <a:gd name="connsiteY51" fmla="*/ 1919770 h 6783472"/>
                <a:gd name="connsiteX52" fmla="*/ 762324 w 3765064"/>
                <a:gd name="connsiteY52" fmla="*/ 2095792 h 6783472"/>
                <a:gd name="connsiteX53" fmla="*/ 965301 w 3765064"/>
                <a:gd name="connsiteY53" fmla="*/ 2535466 h 6783472"/>
                <a:gd name="connsiteX54" fmla="*/ 1374115 w 3765064"/>
                <a:gd name="connsiteY54" fmla="*/ 2764066 h 6783472"/>
                <a:gd name="connsiteX55" fmla="*/ 2771527 w 3765064"/>
                <a:gd name="connsiteY55" fmla="*/ 2853220 h 6783472"/>
                <a:gd name="connsiteX56" fmla="*/ 3436563 w 3765064"/>
                <a:gd name="connsiteY56" fmla="*/ 2584424 h 6783472"/>
                <a:gd name="connsiteX57" fmla="*/ 3693738 w 3765064"/>
                <a:gd name="connsiteY57" fmla="*/ 1932247 h 6783472"/>
                <a:gd name="connsiteX58" fmla="*/ 3564769 w 3765064"/>
                <a:gd name="connsiteY58" fmla="*/ 2074170 h 6783472"/>
                <a:gd name="connsiteX59" fmla="*/ 3017748 w 3765064"/>
                <a:gd name="connsiteY59" fmla="*/ 2371540 h 6783472"/>
                <a:gd name="connsiteX60" fmla="*/ 1742827 w 3765064"/>
                <a:gd name="connsiteY60" fmla="*/ 2443549 h 6783472"/>
                <a:gd name="connsiteX61" fmla="*/ 762990 w 3765064"/>
                <a:gd name="connsiteY61" fmla="*/ 1920055 h 6783472"/>
                <a:gd name="connsiteX62" fmla="*/ 3611537 w 3765064"/>
                <a:gd name="connsiteY62" fmla="*/ 1063187 h 6783472"/>
                <a:gd name="connsiteX63" fmla="*/ 3091186 w 3765064"/>
                <a:gd name="connsiteY63" fmla="*/ 1458188 h 6783472"/>
                <a:gd name="connsiteX64" fmla="*/ 1306678 w 3765064"/>
                <a:gd name="connsiteY64" fmla="*/ 1498574 h 6783472"/>
                <a:gd name="connsiteX65" fmla="*/ 688791 w 3765064"/>
                <a:gd name="connsiteY65" fmla="*/ 1077188 h 6783472"/>
                <a:gd name="connsiteX66" fmla="*/ 677361 w 3765064"/>
                <a:gd name="connsiteY66" fmla="*/ 1076045 h 6783472"/>
                <a:gd name="connsiteX67" fmla="*/ 677361 w 3765064"/>
                <a:gd name="connsiteY67" fmla="*/ 1308455 h 6783472"/>
                <a:gd name="connsiteX68" fmla="*/ 767181 w 3765064"/>
                <a:gd name="connsiteY68" fmla="*/ 1558963 h 6783472"/>
                <a:gd name="connsiteX69" fmla="*/ 1166565 w 3765064"/>
                <a:gd name="connsiteY69" fmla="*/ 1858238 h 6783472"/>
                <a:gd name="connsiteX70" fmla="*/ 2925642 w 3765064"/>
                <a:gd name="connsiteY70" fmla="*/ 1936629 h 6783472"/>
                <a:gd name="connsiteX71" fmla="*/ 3466186 w 3765064"/>
                <a:gd name="connsiteY71" fmla="*/ 1630114 h 6783472"/>
                <a:gd name="connsiteX72" fmla="*/ 3609727 w 3765064"/>
                <a:gd name="connsiteY72" fmla="*/ 1352366 h 6783472"/>
                <a:gd name="connsiteX73" fmla="*/ 3611537 w 3765064"/>
                <a:gd name="connsiteY73" fmla="*/ 1063472 h 6783472"/>
                <a:gd name="connsiteX74" fmla="*/ 258737 w 3765064"/>
                <a:gd name="connsiteY74" fmla="*/ 4446562 h 6783472"/>
                <a:gd name="connsiteX75" fmla="*/ 258261 w 3765064"/>
                <a:gd name="connsiteY75" fmla="*/ 4642777 h 6783472"/>
                <a:gd name="connsiteX76" fmla="*/ 410661 w 3765064"/>
                <a:gd name="connsiteY76" fmla="*/ 5014252 h 6783472"/>
                <a:gd name="connsiteX77" fmla="*/ 884149 w 3765064"/>
                <a:gd name="connsiteY77" fmla="*/ 5297049 h 6783472"/>
                <a:gd name="connsiteX78" fmla="*/ 2374144 w 3765064"/>
                <a:gd name="connsiteY78" fmla="*/ 5357152 h 6783472"/>
                <a:gd name="connsiteX79" fmla="*/ 3003271 w 3765064"/>
                <a:gd name="connsiteY79" fmla="*/ 5056162 h 6783472"/>
                <a:gd name="connsiteX80" fmla="*/ 3190818 w 3765064"/>
                <a:gd name="connsiteY80" fmla="*/ 4455325 h 6783472"/>
                <a:gd name="connsiteX81" fmla="*/ 3102140 w 3765064"/>
                <a:gd name="connsiteY81" fmla="*/ 4562195 h 6783472"/>
                <a:gd name="connsiteX82" fmla="*/ 2631129 w 3765064"/>
                <a:gd name="connsiteY82" fmla="*/ 4858328 h 6783472"/>
                <a:gd name="connsiteX83" fmla="*/ 1161040 w 3765064"/>
                <a:gd name="connsiteY83" fmla="*/ 4955864 h 6783472"/>
                <a:gd name="connsiteX84" fmla="*/ 258641 w 3765064"/>
                <a:gd name="connsiteY84" fmla="*/ 4446848 h 6783472"/>
                <a:gd name="connsiteX85" fmla="*/ 608971 w 3765064"/>
                <a:gd name="connsiteY85" fmla="*/ 2740349 h 6783472"/>
                <a:gd name="connsiteX86" fmla="*/ 608400 w 3765064"/>
                <a:gd name="connsiteY86" fmla="*/ 2899797 h 6783472"/>
                <a:gd name="connsiteX87" fmla="*/ 828332 w 3765064"/>
                <a:gd name="connsiteY87" fmla="*/ 3360331 h 6783472"/>
                <a:gd name="connsiteX88" fmla="*/ 1240669 w 3765064"/>
                <a:gd name="connsiteY88" fmla="*/ 3582454 h 6783472"/>
                <a:gd name="connsiteX89" fmla="*/ 2512638 w 3765064"/>
                <a:gd name="connsiteY89" fmla="*/ 3681990 h 6783472"/>
                <a:gd name="connsiteX90" fmla="*/ 3265113 w 3765064"/>
                <a:gd name="connsiteY90" fmla="*/ 3406622 h 6783472"/>
                <a:gd name="connsiteX91" fmla="*/ 3538861 w 3765064"/>
                <a:gd name="connsiteY91" fmla="*/ 2738158 h 6783472"/>
                <a:gd name="connsiteX92" fmla="*/ 2998508 w 3765064"/>
                <a:gd name="connsiteY92" fmla="*/ 3134493 h 6783472"/>
                <a:gd name="connsiteX93" fmla="*/ 1335538 w 3765064"/>
                <a:gd name="connsiteY93" fmla="*/ 3193357 h 6783472"/>
                <a:gd name="connsiteX94" fmla="*/ 608876 w 3765064"/>
                <a:gd name="connsiteY94" fmla="*/ 2740634 h 6783472"/>
                <a:gd name="connsiteX95" fmla="*/ 250069 w 3765064"/>
                <a:gd name="connsiteY95" fmla="*/ 5731199 h 6783472"/>
                <a:gd name="connsiteX96" fmla="*/ 249498 w 3765064"/>
                <a:gd name="connsiteY96" fmla="*/ 5908840 h 6783472"/>
                <a:gd name="connsiteX97" fmla="*/ 447046 w 3765064"/>
                <a:gd name="connsiteY97" fmla="*/ 6342227 h 6783472"/>
                <a:gd name="connsiteX98" fmla="*/ 828046 w 3765064"/>
                <a:gd name="connsiteY98" fmla="*/ 6562731 h 6783472"/>
                <a:gd name="connsiteX99" fmla="*/ 2518925 w 3765064"/>
                <a:gd name="connsiteY99" fmla="*/ 6595783 h 6783472"/>
                <a:gd name="connsiteX100" fmla="*/ 3011176 w 3765064"/>
                <a:gd name="connsiteY100" fmla="*/ 6325178 h 6783472"/>
                <a:gd name="connsiteX101" fmla="*/ 3180436 w 3765064"/>
                <a:gd name="connsiteY101" fmla="*/ 6040285 h 6783472"/>
                <a:gd name="connsiteX102" fmla="*/ 3186913 w 3765064"/>
                <a:gd name="connsiteY102" fmla="*/ 5745867 h 6783472"/>
                <a:gd name="connsiteX103" fmla="*/ 3177388 w 3765064"/>
                <a:gd name="connsiteY103" fmla="*/ 5741295 h 6783472"/>
                <a:gd name="connsiteX104" fmla="*/ 2844013 w 3765064"/>
                <a:gd name="connsiteY104" fmla="*/ 6039142 h 6783472"/>
                <a:gd name="connsiteX105" fmla="*/ 2301945 w 3765064"/>
                <a:gd name="connsiteY105" fmla="*/ 6239167 h 6783472"/>
                <a:gd name="connsiteX106" fmla="*/ 1233240 w 3765064"/>
                <a:gd name="connsiteY106" fmla="*/ 6256978 h 6783472"/>
                <a:gd name="connsiteX107" fmla="*/ 249974 w 3765064"/>
                <a:gd name="connsiteY107" fmla="*/ 5731675 h 6783472"/>
                <a:gd name="connsiteX108" fmla="*/ 316744 w 3765064"/>
                <a:gd name="connsiteY108" fmla="*/ 3444151 h 6783472"/>
                <a:gd name="connsiteX109" fmla="*/ 316744 w 3765064"/>
                <a:gd name="connsiteY109" fmla="*/ 3650748 h 6783472"/>
                <a:gd name="connsiteX110" fmla="*/ 433330 w 3765064"/>
                <a:gd name="connsiteY110" fmla="*/ 3973836 h 6783472"/>
                <a:gd name="connsiteX111" fmla="*/ 871480 w 3765064"/>
                <a:gd name="connsiteY111" fmla="*/ 4267206 h 6783472"/>
                <a:gd name="connsiteX112" fmla="*/ 2377573 w 3765064"/>
                <a:gd name="connsiteY112" fmla="*/ 4367886 h 6783472"/>
                <a:gd name="connsiteX113" fmla="*/ 3043752 w 3765064"/>
                <a:gd name="connsiteY113" fmla="*/ 4069467 h 6783472"/>
                <a:gd name="connsiteX114" fmla="*/ 3245968 w 3765064"/>
                <a:gd name="connsiteY114" fmla="*/ 3496443 h 6783472"/>
                <a:gd name="connsiteX115" fmla="*/ 3175673 w 3765064"/>
                <a:gd name="connsiteY115" fmla="*/ 3546735 h 6783472"/>
                <a:gd name="connsiteX116" fmla="*/ 2757621 w 3765064"/>
                <a:gd name="connsiteY116" fmla="*/ 3830294 h 6783472"/>
                <a:gd name="connsiteX117" fmla="*/ 1101223 w 3765064"/>
                <a:gd name="connsiteY117" fmla="*/ 3927735 h 6783472"/>
                <a:gd name="connsiteX118" fmla="*/ 316458 w 3765064"/>
                <a:gd name="connsiteY118" fmla="*/ 3444627 h 6783472"/>
                <a:gd name="connsiteX119" fmla="*/ 69094 w 3765064"/>
                <a:gd name="connsiteY119" fmla="*/ 5047494 h 6783472"/>
                <a:gd name="connsiteX120" fmla="*/ 68523 w 3765064"/>
                <a:gd name="connsiteY120" fmla="*/ 5238947 h 6783472"/>
                <a:gd name="connsiteX121" fmla="*/ 252069 w 3765064"/>
                <a:gd name="connsiteY121" fmla="*/ 5644236 h 6783472"/>
                <a:gd name="connsiteX122" fmla="*/ 749560 w 3765064"/>
                <a:gd name="connsiteY122" fmla="*/ 5915317 h 6783472"/>
                <a:gd name="connsiteX123" fmla="*/ 1835410 w 3765064"/>
                <a:gd name="connsiteY123" fmla="*/ 6017711 h 6783472"/>
                <a:gd name="connsiteX124" fmla="*/ 2543785 w 3765064"/>
                <a:gd name="connsiteY124" fmla="*/ 5828163 h 6783472"/>
                <a:gd name="connsiteX125" fmla="*/ 2951359 w 3765064"/>
                <a:gd name="connsiteY125" fmla="*/ 5483263 h 6783472"/>
                <a:gd name="connsiteX126" fmla="*/ 3001747 w 3765064"/>
                <a:gd name="connsiteY126" fmla="*/ 5143602 h 6783472"/>
                <a:gd name="connsiteX127" fmla="*/ 2961265 w 3765064"/>
                <a:gd name="connsiteY127" fmla="*/ 5171319 h 6783472"/>
                <a:gd name="connsiteX128" fmla="*/ 2437391 w 3765064"/>
                <a:gd name="connsiteY128" fmla="*/ 5459927 h 6783472"/>
                <a:gd name="connsiteX129" fmla="*/ 967302 w 3765064"/>
                <a:gd name="connsiteY129" fmla="*/ 5556129 h 6783472"/>
                <a:gd name="connsiteX130" fmla="*/ 68618 w 3765064"/>
                <a:gd name="connsiteY130" fmla="*/ 5047970 h 6783472"/>
                <a:gd name="connsiteX131" fmla="*/ 3042704 w 3765064"/>
                <a:gd name="connsiteY131" fmla="*/ 4172432 h 6783472"/>
                <a:gd name="connsiteX132" fmla="*/ 2663133 w 3765064"/>
                <a:gd name="connsiteY132" fmla="*/ 4351884 h 6783472"/>
                <a:gd name="connsiteX133" fmla="*/ 1181424 w 3765064"/>
                <a:gd name="connsiteY133" fmla="*/ 4433703 h 6783472"/>
                <a:gd name="connsiteX134" fmla="*/ 537629 w 3765064"/>
                <a:gd name="connsiteY134" fmla="*/ 4162240 h 6783472"/>
                <a:gd name="connsiteX135" fmla="*/ 435807 w 3765064"/>
                <a:gd name="connsiteY135" fmla="*/ 4080707 h 6783472"/>
                <a:gd name="connsiteX136" fmla="*/ 419233 w 3765064"/>
                <a:gd name="connsiteY136" fmla="*/ 4273969 h 6783472"/>
                <a:gd name="connsiteX137" fmla="*/ 589635 w 3765064"/>
                <a:gd name="connsiteY137" fmla="*/ 4502569 h 6783472"/>
                <a:gd name="connsiteX138" fmla="*/ 962444 w 3765064"/>
                <a:gd name="connsiteY138" fmla="*/ 4688306 h 6783472"/>
                <a:gd name="connsiteX139" fmla="*/ 1983143 w 3765064"/>
                <a:gd name="connsiteY139" fmla="*/ 4788795 h 6783472"/>
                <a:gd name="connsiteX140" fmla="*/ 2687993 w 3765064"/>
                <a:gd name="connsiteY140" fmla="*/ 4605629 h 6783472"/>
                <a:gd name="connsiteX141" fmla="*/ 2982506 w 3765064"/>
                <a:gd name="connsiteY141" fmla="*/ 4378172 h 6783472"/>
                <a:gd name="connsiteX142" fmla="*/ 3042228 w 3765064"/>
                <a:gd name="connsiteY142" fmla="*/ 4172908 h 6783472"/>
                <a:gd name="connsiteX143" fmla="*/ 2146307 w 3765064"/>
                <a:gd name="connsiteY143" fmla="*/ 1567154 h 6783472"/>
                <a:gd name="connsiteX144" fmla="*/ 2879160 w 3765064"/>
                <a:gd name="connsiteY144" fmla="*/ 1466856 h 6783472"/>
                <a:gd name="connsiteX145" fmla="*/ 3461804 w 3765064"/>
                <a:gd name="connsiteY145" fmla="*/ 1149293 h 6783472"/>
                <a:gd name="connsiteX146" fmla="*/ 3464947 w 3765064"/>
                <a:gd name="connsiteY146" fmla="*/ 487019 h 6783472"/>
                <a:gd name="connsiteX147" fmla="*/ 3110236 w 3765064"/>
                <a:gd name="connsiteY147" fmla="*/ 251942 h 6783472"/>
                <a:gd name="connsiteX148" fmla="*/ 1295819 w 3765064"/>
                <a:gd name="connsiteY148" fmla="*/ 206508 h 6783472"/>
                <a:gd name="connsiteX149" fmla="*/ 829951 w 3765064"/>
                <a:gd name="connsiteY149" fmla="*/ 484257 h 6783472"/>
                <a:gd name="connsiteX150" fmla="*/ 830523 w 3765064"/>
                <a:gd name="connsiteY150" fmla="*/ 1149959 h 6783472"/>
                <a:gd name="connsiteX151" fmla="*/ 1160088 w 3765064"/>
                <a:gd name="connsiteY151" fmla="*/ 1372368 h 6783472"/>
                <a:gd name="connsiteX152" fmla="*/ 2145830 w 3765064"/>
                <a:gd name="connsiteY152" fmla="*/ 1567630 h 6783472"/>
                <a:gd name="connsiteX153" fmla="*/ 3545624 w 3765064"/>
                <a:gd name="connsiteY153" fmla="*/ 1644021 h 6783472"/>
                <a:gd name="connsiteX154" fmla="*/ 3093853 w 3765064"/>
                <a:gd name="connsiteY154" fmla="*/ 1945106 h 6783472"/>
                <a:gd name="connsiteX155" fmla="*/ 2059533 w 3765064"/>
                <a:gd name="connsiteY155" fmla="*/ 2116556 h 6783472"/>
                <a:gd name="connsiteX156" fmla="*/ 1144372 w 3765064"/>
                <a:gd name="connsiteY156" fmla="*/ 1922056 h 6783472"/>
                <a:gd name="connsiteX157" fmla="*/ 977303 w 3765064"/>
                <a:gd name="connsiteY157" fmla="*/ 1837664 h 6783472"/>
                <a:gd name="connsiteX158" fmla="*/ 969016 w 3765064"/>
                <a:gd name="connsiteY158" fmla="*/ 1846713 h 6783472"/>
                <a:gd name="connsiteX159" fmla="*/ 1046264 w 3765064"/>
                <a:gd name="connsiteY159" fmla="*/ 1931866 h 6783472"/>
                <a:gd name="connsiteX160" fmla="*/ 1506416 w 3765064"/>
                <a:gd name="connsiteY160" fmla="*/ 2171230 h 6783472"/>
                <a:gd name="connsiteX161" fmla="*/ 2547880 w 3765064"/>
                <a:gd name="connsiteY161" fmla="*/ 2254955 h 6783472"/>
                <a:gd name="connsiteX162" fmla="*/ 3183864 w 3765064"/>
                <a:gd name="connsiteY162" fmla="*/ 2085981 h 6783472"/>
                <a:gd name="connsiteX163" fmla="*/ 3480949 w 3765064"/>
                <a:gd name="connsiteY163" fmla="*/ 1861572 h 6783472"/>
                <a:gd name="connsiteX164" fmla="*/ 3545148 w 3765064"/>
                <a:gd name="connsiteY164" fmla="*/ 1644497 h 6783472"/>
                <a:gd name="connsiteX165" fmla="*/ 3161005 w 3765064"/>
                <a:gd name="connsiteY165" fmla="*/ 4038892 h 6783472"/>
                <a:gd name="connsiteX166" fmla="*/ 3105760 w 3765064"/>
                <a:gd name="connsiteY166" fmla="*/ 4123855 h 6783472"/>
                <a:gd name="connsiteX167" fmla="*/ 2924213 w 3765064"/>
                <a:gd name="connsiteY167" fmla="*/ 4533430 h 6783472"/>
                <a:gd name="connsiteX168" fmla="*/ 2463584 w 3765064"/>
                <a:gd name="connsiteY168" fmla="*/ 4763745 h 6783472"/>
                <a:gd name="connsiteX169" fmla="*/ 1313917 w 3765064"/>
                <a:gd name="connsiteY169" fmla="*/ 4836039 h 6783472"/>
                <a:gd name="connsiteX170" fmla="*/ 649548 w 3765064"/>
                <a:gd name="connsiteY170" fmla="*/ 4617536 h 6783472"/>
                <a:gd name="connsiteX171" fmla="*/ 417709 w 3765064"/>
                <a:gd name="connsiteY171" fmla="*/ 4415987 h 6783472"/>
                <a:gd name="connsiteX172" fmla="*/ 366941 w 3765064"/>
                <a:gd name="connsiteY172" fmla="*/ 4078992 h 6783472"/>
                <a:gd name="connsiteX173" fmla="*/ 336366 w 3765064"/>
                <a:gd name="connsiteY173" fmla="*/ 3963930 h 6783472"/>
                <a:gd name="connsiteX174" fmla="*/ 260166 w 3765064"/>
                <a:gd name="connsiteY174" fmla="*/ 4180052 h 6783472"/>
                <a:gd name="connsiteX175" fmla="*/ 426091 w 3765064"/>
                <a:gd name="connsiteY175" fmla="*/ 4545241 h 6783472"/>
                <a:gd name="connsiteX176" fmla="*/ 991019 w 3765064"/>
                <a:gd name="connsiteY176" fmla="*/ 4847469 h 6783472"/>
                <a:gd name="connsiteX177" fmla="*/ 2271655 w 3765064"/>
                <a:gd name="connsiteY177" fmla="*/ 4895952 h 6783472"/>
                <a:gd name="connsiteX178" fmla="*/ 2958789 w 3765064"/>
                <a:gd name="connsiteY178" fmla="*/ 4608106 h 6783472"/>
                <a:gd name="connsiteX179" fmla="*/ 3167672 w 3765064"/>
                <a:gd name="connsiteY179" fmla="*/ 4347787 h 6783472"/>
                <a:gd name="connsiteX180" fmla="*/ 3160528 w 3765064"/>
                <a:gd name="connsiteY180" fmla="*/ 4039368 h 6783472"/>
                <a:gd name="connsiteX181" fmla="*/ 3650018 w 3765064"/>
                <a:gd name="connsiteY181" fmla="*/ 1479429 h 6783472"/>
                <a:gd name="connsiteX182" fmla="*/ 3610585 w 3765064"/>
                <a:gd name="connsiteY182" fmla="*/ 1631067 h 6783472"/>
                <a:gd name="connsiteX183" fmla="*/ 3542862 w 3765064"/>
                <a:gd name="connsiteY183" fmla="*/ 1885956 h 6783472"/>
                <a:gd name="connsiteX184" fmla="*/ 3392843 w 3765064"/>
                <a:gd name="connsiteY184" fmla="*/ 2036927 h 6783472"/>
                <a:gd name="connsiteX185" fmla="*/ 2965742 w 3765064"/>
                <a:gd name="connsiteY185" fmla="*/ 2239429 h 6783472"/>
                <a:gd name="connsiteX186" fmla="*/ 1924374 w 3765064"/>
                <a:gd name="connsiteY186" fmla="*/ 2321630 h 6783472"/>
                <a:gd name="connsiteX187" fmla="*/ 1163898 w 3765064"/>
                <a:gd name="connsiteY187" fmla="*/ 2097411 h 6783472"/>
                <a:gd name="connsiteX188" fmla="*/ 868623 w 3765064"/>
                <a:gd name="connsiteY188" fmla="*/ 1787277 h 6783472"/>
                <a:gd name="connsiteX189" fmla="*/ 767467 w 3765064"/>
                <a:gd name="connsiteY189" fmla="*/ 1670215 h 6783472"/>
                <a:gd name="connsiteX190" fmla="*/ 768420 w 3765064"/>
                <a:gd name="connsiteY190" fmla="*/ 1734318 h 6783472"/>
                <a:gd name="connsiteX191" fmla="*/ 947871 w 3765064"/>
                <a:gd name="connsiteY191" fmla="*/ 2034927 h 6783472"/>
                <a:gd name="connsiteX192" fmla="*/ 1343158 w 3765064"/>
                <a:gd name="connsiteY192" fmla="*/ 2267432 h 6783472"/>
                <a:gd name="connsiteX193" fmla="*/ 2822676 w 3765064"/>
                <a:gd name="connsiteY193" fmla="*/ 2357158 h 6783472"/>
                <a:gd name="connsiteX194" fmla="*/ 3440182 w 3765064"/>
                <a:gd name="connsiteY194" fmla="*/ 2096649 h 6783472"/>
                <a:gd name="connsiteX195" fmla="*/ 3664115 w 3765064"/>
                <a:gd name="connsiteY195" fmla="*/ 1836331 h 6783472"/>
                <a:gd name="connsiteX196" fmla="*/ 3649542 w 3765064"/>
                <a:gd name="connsiteY196" fmla="*/ 1479905 h 6783472"/>
                <a:gd name="connsiteX197" fmla="*/ 699744 w 3765064"/>
                <a:gd name="connsiteY197" fmla="*/ 2225237 h 6783472"/>
                <a:gd name="connsiteX198" fmla="*/ 610590 w 3765064"/>
                <a:gd name="connsiteY198" fmla="*/ 2446407 h 6783472"/>
                <a:gd name="connsiteX199" fmla="*/ 758323 w 3765064"/>
                <a:gd name="connsiteY199" fmla="*/ 2809119 h 6783472"/>
                <a:gd name="connsiteX200" fmla="*/ 1142943 w 3765064"/>
                <a:gd name="connsiteY200" fmla="*/ 3058483 h 6783472"/>
                <a:gd name="connsiteX201" fmla="*/ 1891417 w 3765064"/>
                <a:gd name="connsiteY201" fmla="*/ 3224695 h 6783472"/>
                <a:gd name="connsiteX202" fmla="*/ 2940120 w 3765064"/>
                <a:gd name="connsiteY202" fmla="*/ 3085535 h 6783472"/>
                <a:gd name="connsiteX203" fmla="*/ 3427419 w 3765064"/>
                <a:gd name="connsiteY203" fmla="*/ 2773400 h 6783472"/>
                <a:gd name="connsiteX204" fmla="*/ 3530098 w 3765064"/>
                <a:gd name="connsiteY204" fmla="*/ 2617762 h 6783472"/>
                <a:gd name="connsiteX205" fmla="*/ 3518382 w 3765064"/>
                <a:gd name="connsiteY205" fmla="*/ 2608713 h 6783472"/>
                <a:gd name="connsiteX206" fmla="*/ 3496285 w 3765064"/>
                <a:gd name="connsiteY206" fmla="*/ 2622905 h 6783472"/>
                <a:gd name="connsiteX207" fmla="*/ 3290354 w 3765064"/>
                <a:gd name="connsiteY207" fmla="*/ 2803880 h 6783472"/>
                <a:gd name="connsiteX208" fmla="*/ 2796769 w 3765064"/>
                <a:gd name="connsiteY208" fmla="*/ 3050387 h 6783472"/>
                <a:gd name="connsiteX209" fmla="*/ 1711966 w 3765064"/>
                <a:gd name="connsiteY209" fmla="*/ 3122491 h 6783472"/>
                <a:gd name="connsiteX210" fmla="*/ 1061790 w 3765064"/>
                <a:gd name="connsiteY210" fmla="*/ 2935611 h 6783472"/>
                <a:gd name="connsiteX211" fmla="*/ 782707 w 3765064"/>
                <a:gd name="connsiteY211" fmla="*/ 2717679 h 6783472"/>
                <a:gd name="connsiteX212" fmla="*/ 711079 w 3765064"/>
                <a:gd name="connsiteY212" fmla="*/ 2387924 h 6783472"/>
                <a:gd name="connsiteX213" fmla="*/ 699268 w 3765064"/>
                <a:gd name="connsiteY213" fmla="*/ 2225713 h 6783472"/>
                <a:gd name="connsiteX214" fmla="*/ 760038 w 3765064"/>
                <a:gd name="connsiteY214" fmla="*/ 2414689 h 6783472"/>
                <a:gd name="connsiteX215" fmla="*/ 771277 w 3765064"/>
                <a:gd name="connsiteY215" fmla="*/ 2551087 h 6783472"/>
                <a:gd name="connsiteX216" fmla="*/ 950538 w 3765064"/>
                <a:gd name="connsiteY216" fmla="*/ 2789212 h 6783472"/>
                <a:gd name="connsiteX217" fmla="*/ 1393450 w 3765064"/>
                <a:gd name="connsiteY217" fmla="*/ 2991808 h 6783472"/>
                <a:gd name="connsiteX218" fmla="*/ 2355475 w 3765064"/>
                <a:gd name="connsiteY218" fmla="*/ 3065627 h 6783472"/>
                <a:gd name="connsiteX219" fmla="*/ 3016224 w 3765064"/>
                <a:gd name="connsiteY219" fmla="*/ 2898368 h 6783472"/>
                <a:gd name="connsiteX220" fmla="*/ 3088043 w 3765064"/>
                <a:gd name="connsiteY220" fmla="*/ 2861221 h 6783472"/>
                <a:gd name="connsiteX221" fmla="*/ 3156147 w 3765064"/>
                <a:gd name="connsiteY221" fmla="*/ 2819978 h 6783472"/>
                <a:gd name="connsiteX222" fmla="*/ 2415102 w 3765064"/>
                <a:gd name="connsiteY222" fmla="*/ 2967329 h 6783472"/>
                <a:gd name="connsiteX223" fmla="*/ 1383258 w 3765064"/>
                <a:gd name="connsiteY223" fmla="*/ 2839028 h 6783472"/>
                <a:gd name="connsiteX224" fmla="*/ 781469 w 3765064"/>
                <a:gd name="connsiteY224" fmla="*/ 2427262 h 6783472"/>
                <a:gd name="connsiteX225" fmla="*/ 759561 w 3765064"/>
                <a:gd name="connsiteY225" fmla="*/ 2415165 h 6783472"/>
                <a:gd name="connsiteX226" fmla="*/ 540963 w 3765064"/>
                <a:gd name="connsiteY226" fmla="*/ 2809690 h 6783472"/>
                <a:gd name="connsiteX227" fmla="*/ 528294 w 3765064"/>
                <a:gd name="connsiteY227" fmla="*/ 2812834 h 6783472"/>
                <a:gd name="connsiteX228" fmla="*/ 461048 w 3765064"/>
                <a:gd name="connsiteY228" fmla="*/ 3522256 h 6783472"/>
                <a:gd name="connsiteX229" fmla="*/ 937298 w 3765064"/>
                <a:gd name="connsiteY229" fmla="*/ 3810482 h 6783472"/>
                <a:gd name="connsiteX230" fmla="*/ 2246795 w 3765064"/>
                <a:gd name="connsiteY230" fmla="*/ 3910495 h 6783472"/>
                <a:gd name="connsiteX231" fmla="*/ 2911640 w 3765064"/>
                <a:gd name="connsiteY231" fmla="*/ 3677894 h 6783472"/>
                <a:gd name="connsiteX232" fmla="*/ 2966885 w 3765064"/>
                <a:gd name="connsiteY232" fmla="*/ 3640842 h 6783472"/>
                <a:gd name="connsiteX233" fmla="*/ 2597220 w 3765064"/>
                <a:gd name="connsiteY233" fmla="*/ 3738378 h 6783472"/>
                <a:gd name="connsiteX234" fmla="*/ 1934089 w 3765064"/>
                <a:gd name="connsiteY234" fmla="*/ 3859917 h 6783472"/>
                <a:gd name="connsiteX235" fmla="*/ 914343 w 3765064"/>
                <a:gd name="connsiteY235" fmla="*/ 3716090 h 6783472"/>
                <a:gd name="connsiteX236" fmla="*/ 508578 w 3765064"/>
                <a:gd name="connsiteY236" fmla="*/ 3457962 h 6783472"/>
                <a:gd name="connsiteX237" fmla="*/ 502863 w 3765064"/>
                <a:gd name="connsiteY237" fmla="*/ 2946660 h 6783472"/>
                <a:gd name="connsiteX238" fmla="*/ 540486 w 3765064"/>
                <a:gd name="connsiteY238" fmla="*/ 2810167 h 6783472"/>
                <a:gd name="connsiteX239" fmla="*/ 3068040 w 3765064"/>
                <a:gd name="connsiteY239" fmla="*/ 5197227 h 6783472"/>
                <a:gd name="connsiteX240" fmla="*/ 3077565 w 3765064"/>
                <a:gd name="connsiteY240" fmla="*/ 5344484 h 6783472"/>
                <a:gd name="connsiteX241" fmla="*/ 2974791 w 3765064"/>
                <a:gd name="connsiteY241" fmla="*/ 5770442 h 6783472"/>
                <a:gd name="connsiteX242" fmla="*/ 2645035 w 3765064"/>
                <a:gd name="connsiteY242" fmla="*/ 5982849 h 6783472"/>
                <a:gd name="connsiteX243" fmla="*/ 1391926 w 3765064"/>
                <a:gd name="connsiteY243" fmla="*/ 6129058 h 6783472"/>
                <a:gd name="connsiteX244" fmla="*/ 504482 w 3765064"/>
                <a:gd name="connsiteY244" fmla="*/ 5889981 h 6783472"/>
                <a:gd name="connsiteX245" fmla="*/ 494957 w 3765064"/>
                <a:gd name="connsiteY245" fmla="*/ 5894648 h 6783472"/>
                <a:gd name="connsiteX246" fmla="*/ 881672 w 3765064"/>
                <a:gd name="connsiteY246" fmla="*/ 6097625 h 6783472"/>
                <a:gd name="connsiteX247" fmla="*/ 2280037 w 3765064"/>
                <a:gd name="connsiteY247" fmla="*/ 6177064 h 6783472"/>
                <a:gd name="connsiteX248" fmla="*/ 2899162 w 3765064"/>
                <a:gd name="connsiteY248" fmla="*/ 5930843 h 6783472"/>
                <a:gd name="connsiteX249" fmla="*/ 3149384 w 3765064"/>
                <a:gd name="connsiteY249" fmla="*/ 5656332 h 6783472"/>
                <a:gd name="connsiteX250" fmla="*/ 3068040 w 3765064"/>
                <a:gd name="connsiteY250" fmla="*/ 5197227 h 6783472"/>
                <a:gd name="connsiteX251" fmla="*/ 199587 w 3765064"/>
                <a:gd name="connsiteY251" fmla="*/ 4517142 h 6783472"/>
                <a:gd name="connsiteX252" fmla="*/ 182347 w 3765064"/>
                <a:gd name="connsiteY252" fmla="*/ 4513523 h 6783472"/>
                <a:gd name="connsiteX253" fmla="*/ 69094 w 3765064"/>
                <a:gd name="connsiteY253" fmla="*/ 4780889 h 6783472"/>
                <a:gd name="connsiteX254" fmla="*/ 245021 w 3765064"/>
                <a:gd name="connsiteY254" fmla="*/ 5156079 h 6783472"/>
                <a:gd name="connsiteX255" fmla="*/ 686886 w 3765064"/>
                <a:gd name="connsiteY255" fmla="*/ 5411349 h 6783472"/>
                <a:gd name="connsiteX256" fmla="*/ 1940185 w 3765064"/>
                <a:gd name="connsiteY256" fmla="*/ 5520696 h 6783472"/>
                <a:gd name="connsiteX257" fmla="*/ 2162118 w 3765064"/>
                <a:gd name="connsiteY257" fmla="*/ 5479739 h 6783472"/>
                <a:gd name="connsiteX258" fmla="*/ 1885893 w 3765064"/>
                <a:gd name="connsiteY258" fmla="*/ 5496693 h 6783472"/>
                <a:gd name="connsiteX259" fmla="*/ 1072839 w 3765064"/>
                <a:gd name="connsiteY259" fmla="*/ 5427542 h 6783472"/>
                <a:gd name="connsiteX260" fmla="*/ 513054 w 3765064"/>
                <a:gd name="connsiteY260" fmla="*/ 5249424 h 6783472"/>
                <a:gd name="connsiteX261" fmla="*/ 216160 w 3765064"/>
                <a:gd name="connsiteY261" fmla="*/ 5002441 h 6783472"/>
                <a:gd name="connsiteX262" fmla="*/ 173965 w 3765064"/>
                <a:gd name="connsiteY262" fmla="*/ 4675543 h 6783472"/>
                <a:gd name="connsiteX263" fmla="*/ 199587 w 3765064"/>
                <a:gd name="connsiteY263" fmla="*/ 4517142 h 6783472"/>
                <a:gd name="connsiteX264" fmla="*/ 542487 w 3765064"/>
                <a:gd name="connsiteY264" fmla="*/ 3000667 h 6783472"/>
                <a:gd name="connsiteX265" fmla="*/ 527247 w 3765064"/>
                <a:gd name="connsiteY265" fmla="*/ 3020479 h 6783472"/>
                <a:gd name="connsiteX266" fmla="*/ 586397 w 3765064"/>
                <a:gd name="connsiteY266" fmla="*/ 3441389 h 6783472"/>
                <a:gd name="connsiteX267" fmla="*/ 859765 w 3765064"/>
                <a:gd name="connsiteY267" fmla="*/ 3619030 h 6783472"/>
                <a:gd name="connsiteX268" fmla="*/ 1605763 w 3765064"/>
                <a:gd name="connsiteY268" fmla="*/ 3791432 h 6783472"/>
                <a:gd name="connsiteX269" fmla="*/ 2016957 w 3765064"/>
                <a:gd name="connsiteY269" fmla="*/ 3792766 h 6783472"/>
                <a:gd name="connsiteX270" fmla="*/ 1561185 w 3765064"/>
                <a:gd name="connsiteY270" fmla="*/ 3733901 h 6783472"/>
                <a:gd name="connsiteX271" fmla="*/ 841858 w 3765064"/>
                <a:gd name="connsiteY271" fmla="*/ 3449485 h 6783472"/>
                <a:gd name="connsiteX272" fmla="*/ 542106 w 3765064"/>
                <a:gd name="connsiteY272" fmla="*/ 3000572 h 6783472"/>
                <a:gd name="connsiteX273" fmla="*/ 2064582 w 3765064"/>
                <a:gd name="connsiteY273" fmla="*/ 6064002 h 6783472"/>
                <a:gd name="connsiteX274" fmla="*/ 2259844 w 3765064"/>
                <a:gd name="connsiteY274" fmla="*/ 6030665 h 6783472"/>
                <a:gd name="connsiteX275" fmla="*/ 2807532 w 3765064"/>
                <a:gd name="connsiteY275" fmla="*/ 5822829 h 6783472"/>
                <a:gd name="connsiteX276" fmla="*/ 2998032 w 3765064"/>
                <a:gd name="connsiteY276" fmla="*/ 5633377 h 6783472"/>
                <a:gd name="connsiteX277" fmla="*/ 3038513 w 3765064"/>
                <a:gd name="connsiteY277" fmla="*/ 5469547 h 6783472"/>
                <a:gd name="connsiteX278" fmla="*/ 2064582 w 3765064"/>
                <a:gd name="connsiteY278" fmla="*/ 6064002 h 678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3765064" h="6783472">
                  <a:moveTo>
                    <a:pt x="3071279" y="5082070"/>
                  </a:moveTo>
                  <a:cubicBezTo>
                    <a:pt x="3112046" y="5139220"/>
                    <a:pt x="3151765" y="5190369"/>
                    <a:pt x="3186722" y="5244662"/>
                  </a:cubicBezTo>
                  <a:cubicBezTo>
                    <a:pt x="3235299" y="5320004"/>
                    <a:pt x="3253873" y="5404682"/>
                    <a:pt x="3253397" y="5493931"/>
                  </a:cubicBezTo>
                  <a:cubicBezTo>
                    <a:pt x="3253397" y="5644712"/>
                    <a:pt x="3251397" y="5795493"/>
                    <a:pt x="3253969" y="5946273"/>
                  </a:cubicBezTo>
                  <a:cubicBezTo>
                    <a:pt x="3256159" y="6074575"/>
                    <a:pt x="3214249" y="6185827"/>
                    <a:pt x="3134811" y="6284220"/>
                  </a:cubicBezTo>
                  <a:cubicBezTo>
                    <a:pt x="3004128" y="6446145"/>
                    <a:pt x="2830011" y="6544824"/>
                    <a:pt x="2640463" y="6620167"/>
                  </a:cubicBezTo>
                  <a:cubicBezTo>
                    <a:pt x="2364238" y="6730181"/>
                    <a:pt x="2076202" y="6777044"/>
                    <a:pt x="1780546" y="6782759"/>
                  </a:cubicBezTo>
                  <a:cubicBezTo>
                    <a:pt x="1444314" y="6789331"/>
                    <a:pt x="1115987" y="6744659"/>
                    <a:pt x="801281" y="6620834"/>
                  </a:cubicBezTo>
                  <a:cubicBezTo>
                    <a:pt x="631450" y="6554159"/>
                    <a:pt x="474288" y="6466434"/>
                    <a:pt x="346558" y="6332893"/>
                  </a:cubicBezTo>
                  <a:cubicBezTo>
                    <a:pt x="237592" y="6218593"/>
                    <a:pt x="176441" y="6085719"/>
                    <a:pt x="183966" y="5925128"/>
                  </a:cubicBezTo>
                  <a:cubicBezTo>
                    <a:pt x="184918" y="5904553"/>
                    <a:pt x="182727" y="5883789"/>
                    <a:pt x="183966" y="5863215"/>
                  </a:cubicBezTo>
                  <a:cubicBezTo>
                    <a:pt x="192824" y="5748915"/>
                    <a:pt x="181585" y="5646998"/>
                    <a:pt x="93764" y="5555081"/>
                  </a:cubicBezTo>
                  <a:cubicBezTo>
                    <a:pt x="21659" y="5479643"/>
                    <a:pt x="323" y="5374106"/>
                    <a:pt x="1276" y="5266855"/>
                  </a:cubicBezTo>
                  <a:cubicBezTo>
                    <a:pt x="2515" y="5120837"/>
                    <a:pt x="3753" y="4974723"/>
                    <a:pt x="1276" y="4828705"/>
                  </a:cubicBezTo>
                  <a:cubicBezTo>
                    <a:pt x="-1676" y="4676972"/>
                    <a:pt x="53949" y="4550004"/>
                    <a:pt x="156343" y="4442085"/>
                  </a:cubicBezTo>
                  <a:cubicBezTo>
                    <a:pt x="182156" y="4414939"/>
                    <a:pt x="196348" y="4388650"/>
                    <a:pt x="193395" y="4350359"/>
                  </a:cubicBezTo>
                  <a:cubicBezTo>
                    <a:pt x="189967" y="4307783"/>
                    <a:pt x="193395" y="4264634"/>
                    <a:pt x="192348" y="4221867"/>
                  </a:cubicBezTo>
                  <a:cubicBezTo>
                    <a:pt x="188890" y="4116444"/>
                    <a:pt x="219932" y="4012774"/>
                    <a:pt x="280740" y="3926592"/>
                  </a:cubicBezTo>
                  <a:cubicBezTo>
                    <a:pt x="297313" y="3902589"/>
                    <a:pt x="295027" y="3883920"/>
                    <a:pt x="287883" y="3857345"/>
                  </a:cubicBezTo>
                  <a:cubicBezTo>
                    <a:pt x="271501" y="3796671"/>
                    <a:pt x="254165" y="3734378"/>
                    <a:pt x="251879" y="3672274"/>
                  </a:cubicBezTo>
                  <a:cubicBezTo>
                    <a:pt x="246640" y="3529399"/>
                    <a:pt x="253879" y="3386524"/>
                    <a:pt x="249307" y="3243649"/>
                  </a:cubicBezTo>
                  <a:cubicBezTo>
                    <a:pt x="243211" y="3052007"/>
                    <a:pt x="323031" y="2900749"/>
                    <a:pt x="465049" y="2782830"/>
                  </a:cubicBezTo>
                  <a:cubicBezTo>
                    <a:pt x="524580" y="2733490"/>
                    <a:pt x="553536" y="2685865"/>
                    <a:pt x="545440" y="2608141"/>
                  </a:cubicBezTo>
                  <a:cubicBezTo>
                    <a:pt x="539372" y="2543305"/>
                    <a:pt x="540648" y="2478001"/>
                    <a:pt x="549249" y="2413451"/>
                  </a:cubicBezTo>
                  <a:cubicBezTo>
                    <a:pt x="561251" y="2314962"/>
                    <a:pt x="609543" y="2231332"/>
                    <a:pt x="669550" y="2153132"/>
                  </a:cubicBezTo>
                  <a:cubicBezTo>
                    <a:pt x="685857" y="2130958"/>
                    <a:pt x="695172" y="2104431"/>
                    <a:pt x="696315" y="2076932"/>
                  </a:cubicBezTo>
                  <a:cubicBezTo>
                    <a:pt x="700221" y="1918341"/>
                    <a:pt x="701078" y="1759655"/>
                    <a:pt x="701649" y="1600682"/>
                  </a:cubicBezTo>
                  <a:cubicBezTo>
                    <a:pt x="700592" y="1585280"/>
                    <a:pt x="695572" y="1570421"/>
                    <a:pt x="687076" y="1557534"/>
                  </a:cubicBezTo>
                  <a:cubicBezTo>
                    <a:pt x="635698" y="1474676"/>
                    <a:pt x="609247" y="1378788"/>
                    <a:pt x="610876" y="1281309"/>
                  </a:cubicBezTo>
                  <a:cubicBezTo>
                    <a:pt x="613162" y="1136815"/>
                    <a:pt x="614591" y="992321"/>
                    <a:pt x="610876" y="848017"/>
                  </a:cubicBezTo>
                  <a:cubicBezTo>
                    <a:pt x="606781" y="699236"/>
                    <a:pt x="661168" y="575506"/>
                    <a:pt x="758228" y="467779"/>
                  </a:cubicBezTo>
                  <a:cubicBezTo>
                    <a:pt x="892245" y="318998"/>
                    <a:pt x="1062456" y="224510"/>
                    <a:pt x="1246670" y="155263"/>
                  </a:cubicBezTo>
                  <a:cubicBezTo>
                    <a:pt x="1636052" y="8864"/>
                    <a:pt x="2039150" y="-25712"/>
                    <a:pt x="2450535" y="16865"/>
                  </a:cubicBezTo>
                  <a:cubicBezTo>
                    <a:pt x="2701614" y="42678"/>
                    <a:pt x="2943835" y="102590"/>
                    <a:pt x="3172815" y="210508"/>
                  </a:cubicBezTo>
                  <a:cubicBezTo>
                    <a:pt x="3299879" y="270516"/>
                    <a:pt x="3417132" y="345668"/>
                    <a:pt x="3514858" y="448157"/>
                  </a:cubicBezTo>
                  <a:cubicBezTo>
                    <a:pt x="3623348" y="561695"/>
                    <a:pt x="3685546" y="692854"/>
                    <a:pt x="3680022" y="854684"/>
                  </a:cubicBezTo>
                  <a:cubicBezTo>
                    <a:pt x="3674116" y="1027468"/>
                    <a:pt x="3675640" y="1200537"/>
                    <a:pt x="3675259" y="1373416"/>
                  </a:cubicBezTo>
                  <a:cubicBezTo>
                    <a:pt x="3676507" y="1388846"/>
                    <a:pt x="3681765" y="1403686"/>
                    <a:pt x="3690499" y="1416469"/>
                  </a:cubicBezTo>
                  <a:cubicBezTo>
                    <a:pt x="3741810" y="1499327"/>
                    <a:pt x="3768081" y="1595253"/>
                    <a:pt x="3766128" y="1692694"/>
                  </a:cubicBezTo>
                  <a:cubicBezTo>
                    <a:pt x="3764128" y="1846618"/>
                    <a:pt x="3766128" y="2000542"/>
                    <a:pt x="3766128" y="2154466"/>
                  </a:cubicBezTo>
                  <a:cubicBezTo>
                    <a:pt x="3766128" y="2279434"/>
                    <a:pt x="3714979" y="2384209"/>
                    <a:pt x="3640969" y="2481459"/>
                  </a:cubicBezTo>
                  <a:cubicBezTo>
                    <a:pt x="3623786" y="2504776"/>
                    <a:pt x="3613842" y="2532637"/>
                    <a:pt x="3612394" y="2561564"/>
                  </a:cubicBezTo>
                  <a:cubicBezTo>
                    <a:pt x="3609251" y="2674245"/>
                    <a:pt x="3605727" y="2787307"/>
                    <a:pt x="3612394" y="2899607"/>
                  </a:cubicBezTo>
                  <a:cubicBezTo>
                    <a:pt x="3623920" y="3096679"/>
                    <a:pt x="3547243" y="3254603"/>
                    <a:pt x="3400082" y="3375857"/>
                  </a:cubicBezTo>
                  <a:cubicBezTo>
                    <a:pt x="3333407" y="3430625"/>
                    <a:pt x="3309309" y="3486347"/>
                    <a:pt x="3316643" y="3569119"/>
                  </a:cubicBezTo>
                  <a:cubicBezTo>
                    <a:pt x="3329502" y="3712756"/>
                    <a:pt x="3311595" y="3851249"/>
                    <a:pt x="3220631" y="3971645"/>
                  </a:cubicBezTo>
                  <a:cubicBezTo>
                    <a:pt x="3214440" y="3979932"/>
                    <a:pt x="3218440" y="3997553"/>
                    <a:pt x="3220631" y="4010222"/>
                  </a:cubicBezTo>
                  <a:cubicBezTo>
                    <a:pt x="3233490" y="4084517"/>
                    <a:pt x="3255588" y="4158336"/>
                    <a:pt x="3258731" y="4233011"/>
                  </a:cubicBezTo>
                  <a:cubicBezTo>
                    <a:pt x="3265018" y="4369219"/>
                    <a:pt x="3256540" y="4506093"/>
                    <a:pt x="3261493" y="4642586"/>
                  </a:cubicBezTo>
                  <a:cubicBezTo>
                    <a:pt x="3267399" y="4802130"/>
                    <a:pt x="3208344" y="4933003"/>
                    <a:pt x="3102330" y="5046923"/>
                  </a:cubicBezTo>
                  <a:cubicBezTo>
                    <a:pt x="3092424" y="5058734"/>
                    <a:pt x="3081852" y="5070450"/>
                    <a:pt x="3071279" y="5082070"/>
                  </a:cubicBezTo>
                  <a:close/>
                  <a:moveTo>
                    <a:pt x="762990" y="1919770"/>
                  </a:moveTo>
                  <a:cubicBezTo>
                    <a:pt x="762990" y="1983302"/>
                    <a:pt x="766515" y="2039785"/>
                    <a:pt x="762324" y="2095792"/>
                  </a:cubicBezTo>
                  <a:cubicBezTo>
                    <a:pt x="748798" y="2280482"/>
                    <a:pt x="830808" y="2419642"/>
                    <a:pt x="965301" y="2535466"/>
                  </a:cubicBezTo>
                  <a:cubicBezTo>
                    <a:pt x="1086078" y="2639193"/>
                    <a:pt x="1225144" y="2711297"/>
                    <a:pt x="1374115" y="2764066"/>
                  </a:cubicBezTo>
                  <a:cubicBezTo>
                    <a:pt x="1831315" y="2925991"/>
                    <a:pt x="2298040" y="2946374"/>
                    <a:pt x="2771527" y="2853220"/>
                  </a:cubicBezTo>
                  <a:cubicBezTo>
                    <a:pt x="3009652" y="2806262"/>
                    <a:pt x="3235776" y="2726156"/>
                    <a:pt x="3436563" y="2584424"/>
                  </a:cubicBezTo>
                  <a:cubicBezTo>
                    <a:pt x="3663163" y="2424309"/>
                    <a:pt x="3756127" y="2188565"/>
                    <a:pt x="3693738" y="1932247"/>
                  </a:cubicBezTo>
                  <a:cubicBezTo>
                    <a:pt x="3651447" y="1979206"/>
                    <a:pt x="3611537" y="2030450"/>
                    <a:pt x="3564769" y="2074170"/>
                  </a:cubicBezTo>
                  <a:cubicBezTo>
                    <a:pt x="3408464" y="2220379"/>
                    <a:pt x="3219297" y="2308961"/>
                    <a:pt x="3017748" y="2371540"/>
                  </a:cubicBezTo>
                  <a:cubicBezTo>
                    <a:pt x="2598649" y="2501747"/>
                    <a:pt x="2172310" y="2522512"/>
                    <a:pt x="1742827" y="2443549"/>
                  </a:cubicBezTo>
                  <a:cubicBezTo>
                    <a:pt x="1365637" y="2374589"/>
                    <a:pt x="1012355" y="2252288"/>
                    <a:pt x="762990" y="1920055"/>
                  </a:cubicBezTo>
                  <a:close/>
                  <a:moveTo>
                    <a:pt x="3611537" y="1063187"/>
                  </a:moveTo>
                  <a:cubicBezTo>
                    <a:pt x="3478187" y="1261306"/>
                    <a:pt x="3296355" y="1378845"/>
                    <a:pt x="3091186" y="1458188"/>
                  </a:cubicBezTo>
                  <a:cubicBezTo>
                    <a:pt x="2502065" y="1686122"/>
                    <a:pt x="1905038" y="1692218"/>
                    <a:pt x="1306678" y="1498574"/>
                  </a:cubicBezTo>
                  <a:cubicBezTo>
                    <a:pt x="1061599" y="1419326"/>
                    <a:pt x="840905" y="1296549"/>
                    <a:pt x="688791" y="1077188"/>
                  </a:cubicBezTo>
                  <a:cubicBezTo>
                    <a:pt x="687743" y="1075759"/>
                    <a:pt x="683552" y="1076617"/>
                    <a:pt x="677361" y="1076045"/>
                  </a:cubicBezTo>
                  <a:cubicBezTo>
                    <a:pt x="677361" y="1153674"/>
                    <a:pt x="676694" y="1231112"/>
                    <a:pt x="677361" y="1308455"/>
                  </a:cubicBezTo>
                  <a:cubicBezTo>
                    <a:pt x="678408" y="1402181"/>
                    <a:pt x="710794" y="1484572"/>
                    <a:pt x="767181" y="1558963"/>
                  </a:cubicBezTo>
                  <a:cubicBezTo>
                    <a:pt x="871956" y="1697075"/>
                    <a:pt x="1010069" y="1792039"/>
                    <a:pt x="1166565" y="1858238"/>
                  </a:cubicBezTo>
                  <a:cubicBezTo>
                    <a:pt x="1742542" y="2102174"/>
                    <a:pt x="2330996" y="2111984"/>
                    <a:pt x="2925642" y="1936629"/>
                  </a:cubicBezTo>
                  <a:cubicBezTo>
                    <a:pt x="3128238" y="1876812"/>
                    <a:pt x="3315690" y="1784229"/>
                    <a:pt x="3466186" y="1630114"/>
                  </a:cubicBezTo>
                  <a:cubicBezTo>
                    <a:pt x="3542386" y="1552295"/>
                    <a:pt x="3600393" y="1462379"/>
                    <a:pt x="3609727" y="1352366"/>
                  </a:cubicBezTo>
                  <a:cubicBezTo>
                    <a:pt x="3617728" y="1261497"/>
                    <a:pt x="3611537" y="1169105"/>
                    <a:pt x="3611537" y="1063472"/>
                  </a:cubicBezTo>
                  <a:close/>
                  <a:moveTo>
                    <a:pt x="258737" y="4446562"/>
                  </a:moveTo>
                  <a:cubicBezTo>
                    <a:pt x="258737" y="4519428"/>
                    <a:pt x="261309" y="4581245"/>
                    <a:pt x="258261" y="4642777"/>
                  </a:cubicBezTo>
                  <a:cubicBezTo>
                    <a:pt x="250831" y="4790891"/>
                    <a:pt x="309601" y="4911096"/>
                    <a:pt x="410661" y="5014252"/>
                  </a:cubicBezTo>
                  <a:cubicBezTo>
                    <a:pt x="543344" y="5150269"/>
                    <a:pt x="707459" y="5235994"/>
                    <a:pt x="884149" y="5297049"/>
                  </a:cubicBezTo>
                  <a:cubicBezTo>
                    <a:pt x="1374305" y="5466403"/>
                    <a:pt x="1872367" y="5478024"/>
                    <a:pt x="2374144" y="5357152"/>
                  </a:cubicBezTo>
                  <a:cubicBezTo>
                    <a:pt x="2604363" y="5301716"/>
                    <a:pt x="2816866" y="5208181"/>
                    <a:pt x="3003271" y="5056162"/>
                  </a:cubicBezTo>
                  <a:cubicBezTo>
                    <a:pt x="3199676" y="4895952"/>
                    <a:pt x="3215297" y="4684687"/>
                    <a:pt x="3190818" y="4455325"/>
                  </a:cubicBezTo>
                  <a:cubicBezTo>
                    <a:pt x="3160052" y="4492663"/>
                    <a:pt x="3133668" y="4529429"/>
                    <a:pt x="3102140" y="4562195"/>
                  </a:cubicBezTo>
                  <a:cubicBezTo>
                    <a:pt x="2970600" y="4701070"/>
                    <a:pt x="2808008" y="4792510"/>
                    <a:pt x="2631129" y="4858328"/>
                  </a:cubicBezTo>
                  <a:cubicBezTo>
                    <a:pt x="2151164" y="5036826"/>
                    <a:pt x="1658816" y="5059115"/>
                    <a:pt x="1161040" y="4955864"/>
                  </a:cubicBezTo>
                  <a:cubicBezTo>
                    <a:pt x="811758" y="4883759"/>
                    <a:pt x="488670" y="4757458"/>
                    <a:pt x="258641" y="4446848"/>
                  </a:cubicBezTo>
                  <a:close/>
                  <a:moveTo>
                    <a:pt x="608971" y="2740349"/>
                  </a:moveTo>
                  <a:cubicBezTo>
                    <a:pt x="608971" y="2793498"/>
                    <a:pt x="612305" y="2846933"/>
                    <a:pt x="608400" y="2899797"/>
                  </a:cubicBezTo>
                  <a:cubicBezTo>
                    <a:pt x="594017" y="3095822"/>
                    <a:pt x="683075" y="3241268"/>
                    <a:pt x="828332" y="3360331"/>
                  </a:cubicBezTo>
                  <a:cubicBezTo>
                    <a:pt x="951395" y="3461201"/>
                    <a:pt x="1091413" y="3531305"/>
                    <a:pt x="1240669" y="3582454"/>
                  </a:cubicBezTo>
                  <a:cubicBezTo>
                    <a:pt x="1655959" y="3724567"/>
                    <a:pt x="2080965" y="3750189"/>
                    <a:pt x="2512638" y="3681990"/>
                  </a:cubicBezTo>
                  <a:cubicBezTo>
                    <a:pt x="2781243" y="3639508"/>
                    <a:pt x="3036513" y="3559308"/>
                    <a:pt x="3265113" y="3406622"/>
                  </a:cubicBezTo>
                  <a:cubicBezTo>
                    <a:pt x="3499332" y="3250793"/>
                    <a:pt x="3597440" y="3018955"/>
                    <a:pt x="3538861" y="2738158"/>
                  </a:cubicBezTo>
                  <a:cubicBezTo>
                    <a:pt x="3404845" y="2935802"/>
                    <a:pt x="3213678" y="3054293"/>
                    <a:pt x="2998508" y="3134493"/>
                  </a:cubicBezTo>
                  <a:cubicBezTo>
                    <a:pt x="2451487" y="3338233"/>
                    <a:pt x="1894942" y="3349663"/>
                    <a:pt x="1335538" y="3193357"/>
                  </a:cubicBezTo>
                  <a:cubicBezTo>
                    <a:pt x="1053503" y="3114681"/>
                    <a:pt x="795852" y="2988761"/>
                    <a:pt x="608876" y="2740634"/>
                  </a:cubicBezTo>
                  <a:close/>
                  <a:moveTo>
                    <a:pt x="250069" y="5731199"/>
                  </a:moveTo>
                  <a:cubicBezTo>
                    <a:pt x="250069" y="5798731"/>
                    <a:pt x="252927" y="5853976"/>
                    <a:pt x="249498" y="5908840"/>
                  </a:cubicBezTo>
                  <a:cubicBezTo>
                    <a:pt x="238544" y="6088863"/>
                    <a:pt x="316173" y="6227547"/>
                    <a:pt x="447046" y="6342227"/>
                  </a:cubicBezTo>
                  <a:cubicBezTo>
                    <a:pt x="559003" y="6439097"/>
                    <a:pt x="688276" y="6513906"/>
                    <a:pt x="828046" y="6562731"/>
                  </a:cubicBezTo>
                  <a:cubicBezTo>
                    <a:pt x="1387545" y="6763899"/>
                    <a:pt x="1951996" y="6769614"/>
                    <a:pt x="2518925" y="6595783"/>
                  </a:cubicBezTo>
                  <a:cubicBezTo>
                    <a:pt x="2700852" y="6539966"/>
                    <a:pt x="2869635" y="6456147"/>
                    <a:pt x="3011176" y="6325178"/>
                  </a:cubicBezTo>
                  <a:cubicBezTo>
                    <a:pt x="3095663" y="6247073"/>
                    <a:pt x="3165957" y="6156490"/>
                    <a:pt x="3180436" y="6040285"/>
                  </a:cubicBezTo>
                  <a:cubicBezTo>
                    <a:pt x="3192532" y="5943416"/>
                    <a:pt x="3185770" y="5844165"/>
                    <a:pt x="3186913" y="5745867"/>
                  </a:cubicBezTo>
                  <a:cubicBezTo>
                    <a:pt x="3186913" y="5744724"/>
                    <a:pt x="3182055" y="5743486"/>
                    <a:pt x="3177388" y="5741295"/>
                  </a:cubicBezTo>
                  <a:cubicBezTo>
                    <a:pt x="3093282" y="5870454"/>
                    <a:pt x="2976124" y="5963418"/>
                    <a:pt x="2844013" y="6039142"/>
                  </a:cubicBezTo>
                  <a:cubicBezTo>
                    <a:pt x="2674563" y="6136202"/>
                    <a:pt x="2491588" y="6199162"/>
                    <a:pt x="2301945" y="6239167"/>
                  </a:cubicBezTo>
                  <a:cubicBezTo>
                    <a:pt x="1950386" y="6315672"/>
                    <a:pt x="1587151" y="6321720"/>
                    <a:pt x="1233240" y="6256978"/>
                  </a:cubicBezTo>
                  <a:cubicBezTo>
                    <a:pt x="855574" y="6188208"/>
                    <a:pt x="500577" y="6069717"/>
                    <a:pt x="249974" y="5731675"/>
                  </a:cubicBezTo>
                  <a:close/>
                  <a:moveTo>
                    <a:pt x="316744" y="3444151"/>
                  </a:moveTo>
                  <a:cubicBezTo>
                    <a:pt x="316744" y="3521780"/>
                    <a:pt x="318840" y="3586359"/>
                    <a:pt x="316744" y="3650748"/>
                  </a:cubicBezTo>
                  <a:cubicBezTo>
                    <a:pt x="311696" y="3774573"/>
                    <a:pt x="354844" y="3880682"/>
                    <a:pt x="433330" y="3973836"/>
                  </a:cubicBezTo>
                  <a:cubicBezTo>
                    <a:pt x="551154" y="4113473"/>
                    <a:pt x="704507" y="4202436"/>
                    <a:pt x="871480" y="4267206"/>
                  </a:cubicBezTo>
                  <a:cubicBezTo>
                    <a:pt x="1362494" y="4457706"/>
                    <a:pt x="1866652" y="4476756"/>
                    <a:pt x="2377573" y="4367886"/>
                  </a:cubicBezTo>
                  <a:cubicBezTo>
                    <a:pt x="2619508" y="4317117"/>
                    <a:pt x="2846775" y="4227582"/>
                    <a:pt x="3043752" y="4069467"/>
                  </a:cubicBezTo>
                  <a:cubicBezTo>
                    <a:pt x="3228251" y="3921068"/>
                    <a:pt x="3282924" y="3728853"/>
                    <a:pt x="3245968" y="3496443"/>
                  </a:cubicBezTo>
                  <a:cubicBezTo>
                    <a:pt x="3220726" y="3514064"/>
                    <a:pt x="3193961" y="3526637"/>
                    <a:pt x="3175673" y="3546735"/>
                  </a:cubicBezTo>
                  <a:cubicBezTo>
                    <a:pt x="3058706" y="3674751"/>
                    <a:pt x="2916307" y="3765810"/>
                    <a:pt x="2757621" y="3830294"/>
                  </a:cubicBezTo>
                  <a:cubicBezTo>
                    <a:pt x="2216982" y="4050226"/>
                    <a:pt x="1662246" y="4068419"/>
                    <a:pt x="1101223" y="3927735"/>
                  </a:cubicBezTo>
                  <a:cubicBezTo>
                    <a:pt x="795852" y="3851249"/>
                    <a:pt x="516579" y="3723614"/>
                    <a:pt x="316458" y="3444627"/>
                  </a:cubicBezTo>
                  <a:close/>
                  <a:moveTo>
                    <a:pt x="69094" y="5047494"/>
                  </a:moveTo>
                  <a:cubicBezTo>
                    <a:pt x="69094" y="5118932"/>
                    <a:pt x="71856" y="5179130"/>
                    <a:pt x="68523" y="5238947"/>
                  </a:cubicBezTo>
                  <a:cubicBezTo>
                    <a:pt x="58998" y="5406491"/>
                    <a:pt x="132531" y="5535936"/>
                    <a:pt x="252069" y="5644236"/>
                  </a:cubicBezTo>
                  <a:cubicBezTo>
                    <a:pt x="395992" y="5774633"/>
                    <a:pt x="567061" y="5856262"/>
                    <a:pt x="749560" y="5915317"/>
                  </a:cubicBezTo>
                  <a:cubicBezTo>
                    <a:pt x="1103795" y="6029617"/>
                    <a:pt x="1467460" y="6054858"/>
                    <a:pt x="1835410" y="6017711"/>
                  </a:cubicBezTo>
                  <a:cubicBezTo>
                    <a:pt x="2081251" y="5992946"/>
                    <a:pt x="2320233" y="5936939"/>
                    <a:pt x="2543785" y="5828163"/>
                  </a:cubicBezTo>
                  <a:cubicBezTo>
                    <a:pt x="2708472" y="5748058"/>
                    <a:pt x="2858110" y="5647855"/>
                    <a:pt x="2951359" y="5483263"/>
                  </a:cubicBezTo>
                  <a:cubicBezTo>
                    <a:pt x="3011081" y="5378488"/>
                    <a:pt x="3010986" y="5264188"/>
                    <a:pt x="3001747" y="5143602"/>
                  </a:cubicBezTo>
                  <a:cubicBezTo>
                    <a:pt x="2984316" y="5155603"/>
                    <a:pt x="2973172" y="5164080"/>
                    <a:pt x="2961265" y="5171319"/>
                  </a:cubicBezTo>
                  <a:cubicBezTo>
                    <a:pt x="2790577" y="5274475"/>
                    <a:pt x="2626938" y="5390394"/>
                    <a:pt x="2437391" y="5459927"/>
                  </a:cubicBezTo>
                  <a:cubicBezTo>
                    <a:pt x="1956949" y="5636425"/>
                    <a:pt x="1464888" y="5660142"/>
                    <a:pt x="967302" y="5556129"/>
                  </a:cubicBezTo>
                  <a:cubicBezTo>
                    <a:pt x="620020" y="5483358"/>
                    <a:pt x="297884" y="5358009"/>
                    <a:pt x="68618" y="5047970"/>
                  </a:cubicBezTo>
                  <a:close/>
                  <a:moveTo>
                    <a:pt x="3042704" y="4172432"/>
                  </a:moveTo>
                  <a:cubicBezTo>
                    <a:pt x="2914307" y="4233964"/>
                    <a:pt x="2793149" y="4305211"/>
                    <a:pt x="2663133" y="4351884"/>
                  </a:cubicBezTo>
                  <a:cubicBezTo>
                    <a:pt x="2178406" y="4525715"/>
                    <a:pt x="1682058" y="4538193"/>
                    <a:pt x="1181424" y="4433703"/>
                  </a:cubicBezTo>
                  <a:cubicBezTo>
                    <a:pt x="949775" y="4385316"/>
                    <a:pt x="730606" y="4303592"/>
                    <a:pt x="537629" y="4162240"/>
                  </a:cubicBezTo>
                  <a:cubicBezTo>
                    <a:pt x="503434" y="4137190"/>
                    <a:pt x="470954" y="4109377"/>
                    <a:pt x="435807" y="4080707"/>
                  </a:cubicBezTo>
                  <a:cubicBezTo>
                    <a:pt x="406803" y="4140924"/>
                    <a:pt x="400907" y="4209694"/>
                    <a:pt x="419233" y="4273969"/>
                  </a:cubicBezTo>
                  <a:cubicBezTo>
                    <a:pt x="445999" y="4372267"/>
                    <a:pt x="512007" y="4442371"/>
                    <a:pt x="589635" y="4502569"/>
                  </a:cubicBezTo>
                  <a:cubicBezTo>
                    <a:pt x="701364" y="4589247"/>
                    <a:pt x="828618" y="4646016"/>
                    <a:pt x="962444" y="4688306"/>
                  </a:cubicBezTo>
                  <a:cubicBezTo>
                    <a:pt x="1295819" y="4793558"/>
                    <a:pt x="1636814" y="4820895"/>
                    <a:pt x="1983143" y="4788795"/>
                  </a:cubicBezTo>
                  <a:cubicBezTo>
                    <a:pt x="2227650" y="4766126"/>
                    <a:pt x="2465680" y="4714214"/>
                    <a:pt x="2687993" y="4605629"/>
                  </a:cubicBezTo>
                  <a:cubicBezTo>
                    <a:pt x="2801626" y="4550194"/>
                    <a:pt x="2907068" y="4483043"/>
                    <a:pt x="2982506" y="4378172"/>
                  </a:cubicBezTo>
                  <a:cubicBezTo>
                    <a:pt x="3028131" y="4315117"/>
                    <a:pt x="3053277" y="4245299"/>
                    <a:pt x="3042228" y="4172908"/>
                  </a:cubicBezTo>
                  <a:close/>
                  <a:moveTo>
                    <a:pt x="2146307" y="1567154"/>
                  </a:moveTo>
                  <a:cubicBezTo>
                    <a:pt x="2395290" y="1568012"/>
                    <a:pt x="2640368" y="1538579"/>
                    <a:pt x="2879160" y="1466856"/>
                  </a:cubicBezTo>
                  <a:cubicBezTo>
                    <a:pt x="3095282" y="1402181"/>
                    <a:pt x="3299403" y="1313122"/>
                    <a:pt x="3461804" y="1149293"/>
                  </a:cubicBezTo>
                  <a:cubicBezTo>
                    <a:pt x="3664496" y="944791"/>
                    <a:pt x="3665448" y="693521"/>
                    <a:pt x="3464947" y="487019"/>
                  </a:cubicBezTo>
                  <a:cubicBezTo>
                    <a:pt x="3364592" y="384549"/>
                    <a:pt x="3243710" y="304444"/>
                    <a:pt x="3110236" y="251942"/>
                  </a:cubicBezTo>
                  <a:cubicBezTo>
                    <a:pt x="2511685" y="10960"/>
                    <a:pt x="1905419" y="5054"/>
                    <a:pt x="1295819" y="206508"/>
                  </a:cubicBezTo>
                  <a:cubicBezTo>
                    <a:pt x="1121131" y="264134"/>
                    <a:pt x="960634" y="351193"/>
                    <a:pt x="829951" y="484257"/>
                  </a:cubicBezTo>
                  <a:cubicBezTo>
                    <a:pt x="625735" y="692188"/>
                    <a:pt x="626878" y="942600"/>
                    <a:pt x="830523" y="1149959"/>
                  </a:cubicBezTo>
                  <a:cubicBezTo>
                    <a:pt x="925773" y="1246543"/>
                    <a:pt x="1037977" y="1316742"/>
                    <a:pt x="1160088" y="1372368"/>
                  </a:cubicBezTo>
                  <a:cubicBezTo>
                    <a:pt x="1472889" y="1515529"/>
                    <a:pt x="1804740" y="1565440"/>
                    <a:pt x="2145830" y="1567630"/>
                  </a:cubicBezTo>
                  <a:close/>
                  <a:moveTo>
                    <a:pt x="3545624" y="1644021"/>
                  </a:moveTo>
                  <a:cubicBezTo>
                    <a:pt x="3414274" y="1785848"/>
                    <a:pt x="3261303" y="1876812"/>
                    <a:pt x="3093853" y="1945106"/>
                  </a:cubicBezTo>
                  <a:cubicBezTo>
                    <a:pt x="2762193" y="2080552"/>
                    <a:pt x="2415388" y="2126081"/>
                    <a:pt x="2059533" y="2116556"/>
                  </a:cubicBezTo>
                  <a:cubicBezTo>
                    <a:pt x="1742542" y="2107889"/>
                    <a:pt x="1435074" y="2053596"/>
                    <a:pt x="1144372" y="1922056"/>
                  </a:cubicBezTo>
                  <a:cubicBezTo>
                    <a:pt x="1087222" y="1896338"/>
                    <a:pt x="1032929" y="1865954"/>
                    <a:pt x="977303" y="1837664"/>
                  </a:cubicBezTo>
                  <a:lnTo>
                    <a:pt x="969016" y="1846713"/>
                  </a:lnTo>
                  <a:cubicBezTo>
                    <a:pt x="994638" y="1875288"/>
                    <a:pt x="1018165" y="1906054"/>
                    <a:pt x="1046264" y="1931866"/>
                  </a:cubicBezTo>
                  <a:cubicBezTo>
                    <a:pt x="1177899" y="2052929"/>
                    <a:pt x="1338491" y="2120652"/>
                    <a:pt x="1506416" y="2171230"/>
                  </a:cubicBezTo>
                  <a:cubicBezTo>
                    <a:pt x="1847221" y="2273909"/>
                    <a:pt x="2195836" y="2292483"/>
                    <a:pt x="2547880" y="2254955"/>
                  </a:cubicBezTo>
                  <a:cubicBezTo>
                    <a:pt x="2768098" y="2231428"/>
                    <a:pt x="2982601" y="2181898"/>
                    <a:pt x="3183864" y="2085981"/>
                  </a:cubicBezTo>
                  <a:cubicBezTo>
                    <a:pt x="3298164" y="2031593"/>
                    <a:pt x="3403987" y="1965299"/>
                    <a:pt x="3480949" y="1861572"/>
                  </a:cubicBezTo>
                  <a:cubicBezTo>
                    <a:pt x="3525812" y="1801088"/>
                    <a:pt x="3554482" y="1734032"/>
                    <a:pt x="3545148" y="1644497"/>
                  </a:cubicBezTo>
                  <a:close/>
                  <a:moveTo>
                    <a:pt x="3161005" y="4038892"/>
                  </a:moveTo>
                  <a:cubicBezTo>
                    <a:pt x="3137573" y="4073372"/>
                    <a:pt x="3102330" y="4101662"/>
                    <a:pt x="3105760" y="4123855"/>
                  </a:cubicBezTo>
                  <a:cubicBezTo>
                    <a:pt x="3133668" y="4301401"/>
                    <a:pt x="3051753" y="4427322"/>
                    <a:pt x="2924213" y="4533430"/>
                  </a:cubicBezTo>
                  <a:cubicBezTo>
                    <a:pt x="2788863" y="4645920"/>
                    <a:pt x="2630367" y="4714405"/>
                    <a:pt x="2463584" y="4763745"/>
                  </a:cubicBezTo>
                  <a:cubicBezTo>
                    <a:pt x="2086108" y="4875853"/>
                    <a:pt x="1701584" y="4891951"/>
                    <a:pt x="1313917" y="4836039"/>
                  </a:cubicBezTo>
                  <a:cubicBezTo>
                    <a:pt x="1079983" y="4802321"/>
                    <a:pt x="855192" y="4738027"/>
                    <a:pt x="649548" y="4617536"/>
                  </a:cubicBezTo>
                  <a:cubicBezTo>
                    <a:pt x="559822" y="4565053"/>
                    <a:pt x="478859" y="4501616"/>
                    <a:pt x="417709" y="4415987"/>
                  </a:cubicBezTo>
                  <a:cubicBezTo>
                    <a:pt x="343605" y="4312450"/>
                    <a:pt x="317411" y="4198626"/>
                    <a:pt x="366941" y="4078992"/>
                  </a:cubicBezTo>
                  <a:cubicBezTo>
                    <a:pt x="388467" y="4027271"/>
                    <a:pt x="375609" y="3997077"/>
                    <a:pt x="336366" y="3963930"/>
                  </a:cubicBezTo>
                  <a:cubicBezTo>
                    <a:pt x="290103" y="4026824"/>
                    <a:pt x="263575" y="4102052"/>
                    <a:pt x="260166" y="4180052"/>
                  </a:cubicBezTo>
                  <a:cubicBezTo>
                    <a:pt x="254070" y="4329214"/>
                    <a:pt x="323412" y="4445895"/>
                    <a:pt x="426091" y="4545241"/>
                  </a:cubicBezTo>
                  <a:cubicBezTo>
                    <a:pt x="585444" y="4699260"/>
                    <a:pt x="782136" y="4786795"/>
                    <a:pt x="991019" y="4847469"/>
                  </a:cubicBezTo>
                  <a:cubicBezTo>
                    <a:pt x="1413358" y="4970247"/>
                    <a:pt x="1841507" y="4980819"/>
                    <a:pt x="2271655" y="4895952"/>
                  </a:cubicBezTo>
                  <a:cubicBezTo>
                    <a:pt x="2519305" y="4846993"/>
                    <a:pt x="2755240" y="4764316"/>
                    <a:pt x="2958789" y="4608106"/>
                  </a:cubicBezTo>
                  <a:cubicBezTo>
                    <a:pt x="3049276" y="4538669"/>
                    <a:pt x="3124905" y="4455706"/>
                    <a:pt x="3167672" y="4347787"/>
                  </a:cubicBezTo>
                  <a:cubicBezTo>
                    <a:pt x="3205677" y="4249585"/>
                    <a:pt x="3206820" y="4151382"/>
                    <a:pt x="3160528" y="4039368"/>
                  </a:cubicBezTo>
                  <a:close/>
                  <a:moveTo>
                    <a:pt x="3650018" y="1479429"/>
                  </a:moveTo>
                  <a:cubicBezTo>
                    <a:pt x="3616395" y="1529912"/>
                    <a:pt x="3599821" y="1573155"/>
                    <a:pt x="3610585" y="1631067"/>
                  </a:cubicBezTo>
                  <a:cubicBezTo>
                    <a:pt x="3627825" y="1723650"/>
                    <a:pt x="3601060" y="1812614"/>
                    <a:pt x="3542862" y="1885956"/>
                  </a:cubicBezTo>
                  <a:cubicBezTo>
                    <a:pt x="3498875" y="1941925"/>
                    <a:pt x="3448536" y="1992588"/>
                    <a:pt x="3392843" y="2036927"/>
                  </a:cubicBezTo>
                  <a:cubicBezTo>
                    <a:pt x="3266351" y="2135892"/>
                    <a:pt x="3118809" y="2194661"/>
                    <a:pt x="2965742" y="2239429"/>
                  </a:cubicBezTo>
                  <a:cubicBezTo>
                    <a:pt x="2624461" y="2339441"/>
                    <a:pt x="2275846" y="2357634"/>
                    <a:pt x="1924374" y="2321630"/>
                  </a:cubicBezTo>
                  <a:cubicBezTo>
                    <a:pt x="1657674" y="2294293"/>
                    <a:pt x="1398879" y="2233619"/>
                    <a:pt x="1163898" y="2097411"/>
                  </a:cubicBezTo>
                  <a:cubicBezTo>
                    <a:pt x="1035786" y="2023116"/>
                    <a:pt x="919391" y="1934057"/>
                    <a:pt x="868623" y="1787277"/>
                  </a:cubicBezTo>
                  <a:cubicBezTo>
                    <a:pt x="849573" y="1731080"/>
                    <a:pt x="803472" y="1707553"/>
                    <a:pt x="767467" y="1670215"/>
                  </a:cubicBezTo>
                  <a:cubicBezTo>
                    <a:pt x="764562" y="1691513"/>
                    <a:pt x="764886" y="1713116"/>
                    <a:pt x="768420" y="1734318"/>
                  </a:cubicBezTo>
                  <a:cubicBezTo>
                    <a:pt x="790042" y="1857190"/>
                    <a:pt x="858622" y="1952440"/>
                    <a:pt x="947871" y="2034927"/>
                  </a:cubicBezTo>
                  <a:cubicBezTo>
                    <a:pt x="1062742" y="2141131"/>
                    <a:pt x="1198188" y="2213807"/>
                    <a:pt x="1343158" y="2267432"/>
                  </a:cubicBezTo>
                  <a:cubicBezTo>
                    <a:pt x="1826933" y="2446312"/>
                    <a:pt x="2321662" y="2463838"/>
                    <a:pt x="2822676" y="2357158"/>
                  </a:cubicBezTo>
                  <a:cubicBezTo>
                    <a:pt x="3044514" y="2309533"/>
                    <a:pt x="3254826" y="2231714"/>
                    <a:pt x="3440182" y="2096649"/>
                  </a:cubicBezTo>
                  <a:cubicBezTo>
                    <a:pt x="3535432" y="2027593"/>
                    <a:pt x="3615823" y="1945487"/>
                    <a:pt x="3664115" y="1836331"/>
                  </a:cubicBezTo>
                  <a:cubicBezTo>
                    <a:pt x="3716598" y="1717935"/>
                    <a:pt x="3712502" y="1600873"/>
                    <a:pt x="3649542" y="1479905"/>
                  </a:cubicBezTo>
                  <a:close/>
                  <a:moveTo>
                    <a:pt x="699744" y="2225237"/>
                  </a:moveTo>
                  <a:cubicBezTo>
                    <a:pt x="647547" y="2296769"/>
                    <a:pt x="617067" y="2367254"/>
                    <a:pt x="610590" y="2446407"/>
                  </a:cubicBezTo>
                  <a:cubicBezTo>
                    <a:pt x="598494" y="2591854"/>
                    <a:pt x="661644" y="2708059"/>
                    <a:pt x="758323" y="2809119"/>
                  </a:cubicBezTo>
                  <a:cubicBezTo>
                    <a:pt x="866622" y="2922371"/>
                    <a:pt x="1000068" y="2998381"/>
                    <a:pt x="1142943" y="3058483"/>
                  </a:cubicBezTo>
                  <a:cubicBezTo>
                    <a:pt x="1382211" y="3159258"/>
                    <a:pt x="1633385" y="3208216"/>
                    <a:pt x="1891417" y="3224695"/>
                  </a:cubicBezTo>
                  <a:cubicBezTo>
                    <a:pt x="2250129" y="3247650"/>
                    <a:pt x="2601411" y="3210503"/>
                    <a:pt x="2940120" y="3085535"/>
                  </a:cubicBezTo>
                  <a:cubicBezTo>
                    <a:pt x="3124810" y="3017431"/>
                    <a:pt x="3297593" y="2927134"/>
                    <a:pt x="3427419" y="2773400"/>
                  </a:cubicBezTo>
                  <a:cubicBezTo>
                    <a:pt x="3467233" y="2725775"/>
                    <a:pt x="3496189" y="2669864"/>
                    <a:pt x="3530098" y="2617762"/>
                  </a:cubicBezTo>
                  <a:lnTo>
                    <a:pt x="3518382" y="2608713"/>
                  </a:lnTo>
                  <a:cubicBezTo>
                    <a:pt x="3511048" y="2613476"/>
                    <a:pt x="3503905" y="2618238"/>
                    <a:pt x="3496285" y="2622905"/>
                  </a:cubicBezTo>
                  <a:cubicBezTo>
                    <a:pt x="3414751" y="2668721"/>
                    <a:pt x="3358744" y="2743206"/>
                    <a:pt x="3290354" y="2803880"/>
                  </a:cubicBezTo>
                  <a:cubicBezTo>
                    <a:pt x="3148431" y="2929801"/>
                    <a:pt x="2976505" y="2999429"/>
                    <a:pt x="2796769" y="3050387"/>
                  </a:cubicBezTo>
                  <a:cubicBezTo>
                    <a:pt x="2440533" y="3151257"/>
                    <a:pt x="2077726" y="3167069"/>
                    <a:pt x="1711966" y="3122491"/>
                  </a:cubicBezTo>
                  <a:cubicBezTo>
                    <a:pt x="1485843" y="3094964"/>
                    <a:pt x="1266196" y="3040577"/>
                    <a:pt x="1061790" y="2935611"/>
                  </a:cubicBezTo>
                  <a:cubicBezTo>
                    <a:pt x="954919" y="2880652"/>
                    <a:pt x="857097" y="2813786"/>
                    <a:pt x="782707" y="2717679"/>
                  </a:cubicBezTo>
                  <a:cubicBezTo>
                    <a:pt x="706507" y="2619476"/>
                    <a:pt x="670979" y="2508701"/>
                    <a:pt x="711079" y="2387924"/>
                  </a:cubicBezTo>
                  <a:cubicBezTo>
                    <a:pt x="729177" y="2331821"/>
                    <a:pt x="718413" y="2285339"/>
                    <a:pt x="699268" y="2225713"/>
                  </a:cubicBezTo>
                  <a:close/>
                  <a:moveTo>
                    <a:pt x="760038" y="2414689"/>
                  </a:moveTo>
                  <a:cubicBezTo>
                    <a:pt x="763752" y="2465362"/>
                    <a:pt x="761467" y="2509939"/>
                    <a:pt x="771277" y="2551087"/>
                  </a:cubicBezTo>
                  <a:cubicBezTo>
                    <a:pt x="796138" y="2655862"/>
                    <a:pt x="867956" y="2727680"/>
                    <a:pt x="950538" y="2789212"/>
                  </a:cubicBezTo>
                  <a:cubicBezTo>
                    <a:pt x="1083412" y="2888557"/>
                    <a:pt x="1235049" y="2948279"/>
                    <a:pt x="1393450" y="2991808"/>
                  </a:cubicBezTo>
                  <a:cubicBezTo>
                    <a:pt x="1709299" y="3078677"/>
                    <a:pt x="2031625" y="3096583"/>
                    <a:pt x="2355475" y="3065627"/>
                  </a:cubicBezTo>
                  <a:cubicBezTo>
                    <a:pt x="2584075" y="3043624"/>
                    <a:pt x="2806389" y="2995047"/>
                    <a:pt x="3016224" y="2898368"/>
                  </a:cubicBezTo>
                  <a:cubicBezTo>
                    <a:pt x="3040704" y="2887033"/>
                    <a:pt x="3064516" y="2874365"/>
                    <a:pt x="3088043" y="2861221"/>
                  </a:cubicBezTo>
                  <a:cubicBezTo>
                    <a:pt x="3111570" y="2848076"/>
                    <a:pt x="3133477" y="2833789"/>
                    <a:pt x="3156147" y="2819978"/>
                  </a:cubicBezTo>
                  <a:cubicBezTo>
                    <a:pt x="2917031" y="2902750"/>
                    <a:pt x="2667695" y="2952327"/>
                    <a:pt x="2415102" y="2967329"/>
                  </a:cubicBezTo>
                  <a:cubicBezTo>
                    <a:pt x="2062677" y="2988380"/>
                    <a:pt x="1717491" y="2955804"/>
                    <a:pt x="1383258" y="2839028"/>
                  </a:cubicBezTo>
                  <a:cubicBezTo>
                    <a:pt x="1146467" y="2756351"/>
                    <a:pt x="928630" y="2642717"/>
                    <a:pt x="781469" y="2427262"/>
                  </a:cubicBezTo>
                  <a:cubicBezTo>
                    <a:pt x="779469" y="2424119"/>
                    <a:pt x="774230" y="2423071"/>
                    <a:pt x="759561" y="2415165"/>
                  </a:cubicBezTo>
                  <a:close/>
                  <a:moveTo>
                    <a:pt x="540963" y="2809690"/>
                  </a:moveTo>
                  <a:cubicBezTo>
                    <a:pt x="534105" y="2811310"/>
                    <a:pt x="530390" y="2811119"/>
                    <a:pt x="528294" y="2812834"/>
                  </a:cubicBezTo>
                  <a:cubicBezTo>
                    <a:pt x="306172" y="2990285"/>
                    <a:pt x="219970" y="3267462"/>
                    <a:pt x="461048" y="3522256"/>
                  </a:cubicBezTo>
                  <a:cubicBezTo>
                    <a:pt x="593065" y="3661702"/>
                    <a:pt x="758895" y="3747903"/>
                    <a:pt x="937298" y="3810482"/>
                  </a:cubicBezTo>
                  <a:cubicBezTo>
                    <a:pt x="1364494" y="3960501"/>
                    <a:pt x="1802549" y="3982885"/>
                    <a:pt x="2246795" y="3910495"/>
                  </a:cubicBezTo>
                  <a:cubicBezTo>
                    <a:pt x="2481681" y="3872395"/>
                    <a:pt x="2706472" y="3802291"/>
                    <a:pt x="2911640" y="3677894"/>
                  </a:cubicBezTo>
                  <a:cubicBezTo>
                    <a:pt x="2927547" y="3668369"/>
                    <a:pt x="2942692" y="3657130"/>
                    <a:pt x="2966885" y="3640842"/>
                  </a:cubicBezTo>
                  <a:cubicBezTo>
                    <a:pt x="2835440" y="3675037"/>
                    <a:pt x="2714282" y="3700469"/>
                    <a:pt x="2597220" y="3738378"/>
                  </a:cubicBezTo>
                  <a:cubicBezTo>
                    <a:pt x="2382583" y="3808263"/>
                    <a:pt x="2159565" y="3849135"/>
                    <a:pt x="1934089" y="3859917"/>
                  </a:cubicBezTo>
                  <a:cubicBezTo>
                    <a:pt x="1585093" y="3876776"/>
                    <a:pt x="1243146" y="3841343"/>
                    <a:pt x="914343" y="3716090"/>
                  </a:cubicBezTo>
                  <a:cubicBezTo>
                    <a:pt x="761943" y="3657987"/>
                    <a:pt x="619068" y="3581787"/>
                    <a:pt x="508578" y="3457962"/>
                  </a:cubicBezTo>
                  <a:cubicBezTo>
                    <a:pt x="365703" y="3298323"/>
                    <a:pt x="361607" y="3107252"/>
                    <a:pt x="502863" y="2946660"/>
                  </a:cubicBezTo>
                  <a:cubicBezTo>
                    <a:pt x="539629" y="2904369"/>
                    <a:pt x="550107" y="2863697"/>
                    <a:pt x="540486" y="2810167"/>
                  </a:cubicBezTo>
                  <a:close/>
                  <a:moveTo>
                    <a:pt x="3068040" y="5197227"/>
                  </a:moveTo>
                  <a:cubicBezTo>
                    <a:pt x="3070898" y="5254377"/>
                    <a:pt x="3062326" y="5304098"/>
                    <a:pt x="3077565" y="5344484"/>
                  </a:cubicBezTo>
                  <a:cubicBezTo>
                    <a:pt x="3140240" y="5511838"/>
                    <a:pt x="3091377" y="5648712"/>
                    <a:pt x="2974791" y="5770442"/>
                  </a:cubicBezTo>
                  <a:cubicBezTo>
                    <a:pt x="2881922" y="5867406"/>
                    <a:pt x="2767717" y="5932367"/>
                    <a:pt x="2645035" y="5982849"/>
                  </a:cubicBezTo>
                  <a:cubicBezTo>
                    <a:pt x="2241175" y="6148108"/>
                    <a:pt x="1819599" y="6176969"/>
                    <a:pt x="1391926" y="6129058"/>
                  </a:cubicBezTo>
                  <a:cubicBezTo>
                    <a:pt x="1085888" y="6093844"/>
                    <a:pt x="786794" y="6013272"/>
                    <a:pt x="504482" y="5889981"/>
                  </a:cubicBezTo>
                  <a:cubicBezTo>
                    <a:pt x="502958" y="5889409"/>
                    <a:pt x="500005" y="5892171"/>
                    <a:pt x="494957" y="5894648"/>
                  </a:cubicBezTo>
                  <a:cubicBezTo>
                    <a:pt x="612781" y="5985802"/>
                    <a:pt x="743274" y="6049905"/>
                    <a:pt x="881672" y="6097625"/>
                  </a:cubicBezTo>
                  <a:cubicBezTo>
                    <a:pt x="1340110" y="6255550"/>
                    <a:pt x="1807407" y="6272790"/>
                    <a:pt x="2280037" y="6177064"/>
                  </a:cubicBezTo>
                  <a:cubicBezTo>
                    <a:pt x="2500636" y="6132392"/>
                    <a:pt x="2711234" y="6059049"/>
                    <a:pt x="2899162" y="5930843"/>
                  </a:cubicBezTo>
                  <a:cubicBezTo>
                    <a:pt x="3003937" y="5859310"/>
                    <a:pt x="3094711" y="5773871"/>
                    <a:pt x="3149384" y="5656332"/>
                  </a:cubicBezTo>
                  <a:cubicBezTo>
                    <a:pt x="3220631" y="5503266"/>
                    <a:pt x="3190627" y="5314670"/>
                    <a:pt x="3068040" y="5197227"/>
                  </a:cubicBezTo>
                  <a:close/>
                  <a:moveTo>
                    <a:pt x="199587" y="4517142"/>
                  </a:moveTo>
                  <a:lnTo>
                    <a:pt x="182347" y="4513523"/>
                  </a:lnTo>
                  <a:cubicBezTo>
                    <a:pt x="116719" y="4589723"/>
                    <a:pt x="73666" y="4677734"/>
                    <a:pt x="69094" y="4780889"/>
                  </a:cubicBezTo>
                  <a:cubicBezTo>
                    <a:pt x="62236" y="4935956"/>
                    <a:pt x="137388" y="5054638"/>
                    <a:pt x="245021" y="5156079"/>
                  </a:cubicBezTo>
                  <a:cubicBezTo>
                    <a:pt x="371894" y="5275809"/>
                    <a:pt x="524198" y="5353913"/>
                    <a:pt x="686886" y="5411349"/>
                  </a:cubicBezTo>
                  <a:cubicBezTo>
                    <a:pt x="1094937" y="5555367"/>
                    <a:pt x="1514132" y="5581085"/>
                    <a:pt x="1940185" y="5520696"/>
                  </a:cubicBezTo>
                  <a:cubicBezTo>
                    <a:pt x="2014671" y="5510123"/>
                    <a:pt x="2088204" y="5493550"/>
                    <a:pt x="2162118" y="5479739"/>
                  </a:cubicBezTo>
                  <a:cubicBezTo>
                    <a:pt x="2069058" y="5480596"/>
                    <a:pt x="1977809" y="5491454"/>
                    <a:pt x="1885893" y="5496693"/>
                  </a:cubicBezTo>
                  <a:cubicBezTo>
                    <a:pt x="1611763" y="5512219"/>
                    <a:pt x="1341539" y="5484025"/>
                    <a:pt x="1072839" y="5427542"/>
                  </a:cubicBezTo>
                  <a:cubicBezTo>
                    <a:pt x="879672" y="5386870"/>
                    <a:pt x="688981" y="5341817"/>
                    <a:pt x="513054" y="5249424"/>
                  </a:cubicBezTo>
                  <a:cubicBezTo>
                    <a:pt x="396754" y="5188274"/>
                    <a:pt x="290455" y="5113978"/>
                    <a:pt x="216160" y="5002441"/>
                  </a:cubicBezTo>
                  <a:cubicBezTo>
                    <a:pt x="148342" y="4900809"/>
                    <a:pt x="135388" y="4792891"/>
                    <a:pt x="173965" y="4675543"/>
                  </a:cubicBezTo>
                  <a:cubicBezTo>
                    <a:pt x="190728" y="4625251"/>
                    <a:pt x="191586" y="4570006"/>
                    <a:pt x="199587" y="4517142"/>
                  </a:cubicBezTo>
                  <a:close/>
                  <a:moveTo>
                    <a:pt x="542487" y="3000667"/>
                  </a:moveTo>
                  <a:cubicBezTo>
                    <a:pt x="532962" y="3013049"/>
                    <a:pt x="529914" y="3016669"/>
                    <a:pt x="527247" y="3020479"/>
                  </a:cubicBezTo>
                  <a:cubicBezTo>
                    <a:pt x="429235" y="3158496"/>
                    <a:pt x="445141" y="3317468"/>
                    <a:pt x="586397" y="3441389"/>
                  </a:cubicBezTo>
                  <a:cubicBezTo>
                    <a:pt x="669055" y="3512712"/>
                    <a:pt x="761019" y="3572472"/>
                    <a:pt x="859765" y="3619030"/>
                  </a:cubicBezTo>
                  <a:cubicBezTo>
                    <a:pt x="1094556" y="3731044"/>
                    <a:pt x="1347635" y="3777526"/>
                    <a:pt x="1605763" y="3791432"/>
                  </a:cubicBezTo>
                  <a:cubicBezTo>
                    <a:pt x="1739970" y="3798671"/>
                    <a:pt x="1874844" y="3792766"/>
                    <a:pt x="2016957" y="3792766"/>
                  </a:cubicBezTo>
                  <a:cubicBezTo>
                    <a:pt x="1859508" y="3772858"/>
                    <a:pt x="1709204" y="3760190"/>
                    <a:pt x="1561185" y="3733901"/>
                  </a:cubicBezTo>
                  <a:cubicBezTo>
                    <a:pt x="1302867" y="3688181"/>
                    <a:pt x="1057599" y="3604076"/>
                    <a:pt x="841858" y="3449485"/>
                  </a:cubicBezTo>
                  <a:cubicBezTo>
                    <a:pt x="688791" y="3339947"/>
                    <a:pt x="571062" y="3204978"/>
                    <a:pt x="542106" y="3000572"/>
                  </a:cubicBezTo>
                  <a:close/>
                  <a:moveTo>
                    <a:pt x="2064582" y="6064002"/>
                  </a:moveTo>
                  <a:cubicBezTo>
                    <a:pt x="2129733" y="6052953"/>
                    <a:pt x="2195265" y="6044286"/>
                    <a:pt x="2259844" y="6030665"/>
                  </a:cubicBezTo>
                  <a:cubicBezTo>
                    <a:pt x="2453011" y="5989898"/>
                    <a:pt x="2640178" y="5932081"/>
                    <a:pt x="2807532" y="5822829"/>
                  </a:cubicBezTo>
                  <a:cubicBezTo>
                    <a:pt x="2883732" y="5772918"/>
                    <a:pt x="2952121" y="5713959"/>
                    <a:pt x="2998032" y="5633377"/>
                  </a:cubicBezTo>
                  <a:cubicBezTo>
                    <a:pt x="3025940" y="5584228"/>
                    <a:pt x="3044895" y="5532126"/>
                    <a:pt x="3038513" y="5469547"/>
                  </a:cubicBezTo>
                  <a:cubicBezTo>
                    <a:pt x="2821819" y="5852547"/>
                    <a:pt x="2447010" y="5961894"/>
                    <a:pt x="2064582" y="6064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" name="Полилиния: фигура 7">
              <a:extLst>
                <a:ext uri="{FF2B5EF4-FFF2-40B4-BE49-F238E27FC236}">
                  <a16:creationId xmlns:a16="http://schemas.microsoft.com/office/drawing/2014/main" id="{E101B6EB-9AB0-497D-93D0-0BF8DA2F5DB7}"/>
                </a:ext>
              </a:extLst>
            </p:cNvPr>
            <p:cNvSpPr/>
            <p:nvPr/>
          </p:nvSpPr>
          <p:spPr>
            <a:xfrm>
              <a:off x="7724244" y="2310438"/>
              <a:ext cx="3517020" cy="4497549"/>
            </a:xfrm>
            <a:custGeom>
              <a:avLst/>
              <a:gdLst>
                <a:gd name="connsiteX0" fmla="*/ 3430124 w 3517020"/>
                <a:gd name="connsiteY0" fmla="*/ 1072086 h 4497549"/>
                <a:gd name="connsiteX1" fmla="*/ 3430791 w 3517020"/>
                <a:gd name="connsiteY1" fmla="*/ 1367361 h 4497549"/>
                <a:gd name="connsiteX2" fmla="*/ 3445078 w 3517020"/>
                <a:gd name="connsiteY2" fmla="*/ 1414986 h 4497549"/>
                <a:gd name="connsiteX3" fmla="*/ 3518040 w 3517020"/>
                <a:gd name="connsiteY3" fmla="*/ 1691782 h 4497549"/>
                <a:gd name="connsiteX4" fmla="*/ 3518040 w 3517020"/>
                <a:gd name="connsiteY4" fmla="*/ 2124979 h 4497549"/>
                <a:gd name="connsiteX5" fmla="*/ 3391071 w 3517020"/>
                <a:gd name="connsiteY5" fmla="*/ 2479881 h 4497549"/>
                <a:gd name="connsiteX6" fmla="*/ 3365544 w 3517020"/>
                <a:gd name="connsiteY6" fmla="*/ 2551509 h 4497549"/>
                <a:gd name="connsiteX7" fmla="*/ 3365544 w 3517020"/>
                <a:gd name="connsiteY7" fmla="*/ 2884884 h 4497549"/>
                <a:gd name="connsiteX8" fmla="*/ 3118752 w 3517020"/>
                <a:gd name="connsiteY8" fmla="*/ 3403425 h 4497549"/>
                <a:gd name="connsiteX9" fmla="*/ 3069507 w 3517020"/>
                <a:gd name="connsiteY9" fmla="*/ 3506486 h 4497549"/>
                <a:gd name="connsiteX10" fmla="*/ 3064554 w 3517020"/>
                <a:gd name="connsiteY10" fmla="*/ 3748802 h 4497549"/>
                <a:gd name="connsiteX11" fmla="*/ 2842431 w 3517020"/>
                <a:gd name="connsiteY11" fmla="*/ 4109132 h 4497549"/>
                <a:gd name="connsiteX12" fmla="*/ 2255310 w 3517020"/>
                <a:gd name="connsiteY12" fmla="*/ 4401740 h 4497549"/>
                <a:gd name="connsiteX13" fmla="*/ 1180224 w 3517020"/>
                <a:gd name="connsiteY13" fmla="*/ 4473463 h 4497549"/>
                <a:gd name="connsiteX14" fmla="*/ 463753 w 3517020"/>
                <a:gd name="connsiteY14" fmla="*/ 4262961 h 4497549"/>
                <a:gd name="connsiteX15" fmla="*/ 115614 w 3517020"/>
                <a:gd name="connsiteY15" fmla="*/ 3987688 h 4497549"/>
                <a:gd name="connsiteX16" fmla="*/ 2552 w 3517020"/>
                <a:gd name="connsiteY16" fmla="*/ 3657076 h 4497549"/>
                <a:gd name="connsiteX17" fmla="*/ 1981 w 3517020"/>
                <a:gd name="connsiteY17" fmla="*/ 3252453 h 4497549"/>
                <a:gd name="connsiteX18" fmla="*/ 209245 w 3517020"/>
                <a:gd name="connsiteY18" fmla="*/ 2788681 h 4497549"/>
                <a:gd name="connsiteX19" fmla="*/ 297447 w 3517020"/>
                <a:gd name="connsiteY19" fmla="*/ 2578370 h 4497549"/>
                <a:gd name="connsiteX20" fmla="*/ 435750 w 3517020"/>
                <a:gd name="connsiteY20" fmla="*/ 2133076 h 4497549"/>
                <a:gd name="connsiteX21" fmla="*/ 449751 w 3517020"/>
                <a:gd name="connsiteY21" fmla="*/ 2090023 h 4497549"/>
                <a:gd name="connsiteX22" fmla="*/ 456228 w 3517020"/>
                <a:gd name="connsiteY22" fmla="*/ 1590532 h 4497549"/>
                <a:gd name="connsiteX23" fmla="*/ 440893 w 3517020"/>
                <a:gd name="connsiteY23" fmla="*/ 1552432 h 4497549"/>
                <a:gd name="connsiteX24" fmla="*/ 365455 w 3517020"/>
                <a:gd name="connsiteY24" fmla="*/ 1276207 h 4497549"/>
                <a:gd name="connsiteX25" fmla="*/ 365455 w 3517020"/>
                <a:gd name="connsiteY25" fmla="*/ 838057 h 4497549"/>
                <a:gd name="connsiteX26" fmla="*/ 488137 w 3517020"/>
                <a:gd name="connsiteY26" fmla="*/ 496490 h 4497549"/>
                <a:gd name="connsiteX27" fmla="*/ 996486 w 3517020"/>
                <a:gd name="connsiteY27" fmla="*/ 156638 h 4497549"/>
                <a:gd name="connsiteX28" fmla="*/ 1986039 w 3517020"/>
                <a:gd name="connsiteY28" fmla="*/ 1190 h 4497549"/>
                <a:gd name="connsiteX29" fmla="*/ 2917965 w 3517020"/>
                <a:gd name="connsiteY29" fmla="*/ 205311 h 4497549"/>
                <a:gd name="connsiteX30" fmla="*/ 3315729 w 3517020"/>
                <a:gd name="connsiteY30" fmla="*/ 500586 h 4497549"/>
                <a:gd name="connsiteX31" fmla="*/ 3434029 w 3517020"/>
                <a:gd name="connsiteY31" fmla="*/ 838723 h 4497549"/>
                <a:gd name="connsiteX32" fmla="*/ 3433458 w 3517020"/>
                <a:gd name="connsiteY32" fmla="*/ 1071991 h 4497549"/>
                <a:gd name="connsiteX33" fmla="*/ 68751 w 3517020"/>
                <a:gd name="connsiteY33" fmla="*/ 3439144 h 4497549"/>
                <a:gd name="connsiteX34" fmla="*/ 68180 w 3517020"/>
                <a:gd name="connsiteY34" fmla="*/ 3635645 h 4497549"/>
                <a:gd name="connsiteX35" fmla="*/ 226485 w 3517020"/>
                <a:gd name="connsiteY35" fmla="*/ 4018740 h 4497549"/>
                <a:gd name="connsiteX36" fmla="*/ 609771 w 3517020"/>
                <a:gd name="connsiteY36" fmla="*/ 4261627 h 4497549"/>
                <a:gd name="connsiteX37" fmla="*/ 2230736 w 3517020"/>
                <a:gd name="connsiteY37" fmla="*/ 4341162 h 4497549"/>
                <a:gd name="connsiteX38" fmla="*/ 2817381 w 3517020"/>
                <a:gd name="connsiteY38" fmla="*/ 4049029 h 4497549"/>
                <a:gd name="connsiteX39" fmla="*/ 2999022 w 3517020"/>
                <a:gd name="connsiteY39" fmla="*/ 3494389 h 4497549"/>
                <a:gd name="connsiteX40" fmla="*/ 2935776 w 3517020"/>
                <a:gd name="connsiteY40" fmla="*/ 3535918 h 4497549"/>
                <a:gd name="connsiteX41" fmla="*/ 2274075 w 3517020"/>
                <a:gd name="connsiteY41" fmla="*/ 3911107 h 4497549"/>
                <a:gd name="connsiteX42" fmla="*/ 1204512 w 3517020"/>
                <a:gd name="connsiteY42" fmla="*/ 3990165 h 4497549"/>
                <a:gd name="connsiteX43" fmla="*/ 727215 w 3517020"/>
                <a:gd name="connsiteY43" fmla="*/ 3885390 h 4497549"/>
                <a:gd name="connsiteX44" fmla="*/ 68751 w 3517020"/>
                <a:gd name="connsiteY44" fmla="*/ 3439239 h 4497549"/>
                <a:gd name="connsiteX45" fmla="*/ 3364401 w 3517020"/>
                <a:gd name="connsiteY45" fmla="*/ 1063608 h 4497549"/>
                <a:gd name="connsiteX46" fmla="*/ 2896533 w 3517020"/>
                <a:gd name="connsiteY46" fmla="*/ 1433083 h 4497549"/>
                <a:gd name="connsiteX47" fmla="*/ 1050874 w 3517020"/>
                <a:gd name="connsiteY47" fmla="*/ 1491472 h 4497549"/>
                <a:gd name="connsiteX48" fmla="*/ 442226 w 3517020"/>
                <a:gd name="connsiteY48" fmla="*/ 1073229 h 4497549"/>
                <a:gd name="connsiteX49" fmla="*/ 431844 w 3517020"/>
                <a:gd name="connsiteY49" fmla="*/ 1073229 h 4497549"/>
                <a:gd name="connsiteX50" fmla="*/ 431273 w 3517020"/>
                <a:gd name="connsiteY50" fmla="*/ 1253442 h 4497549"/>
                <a:gd name="connsiteX51" fmla="*/ 599389 w 3517020"/>
                <a:gd name="connsiteY51" fmla="*/ 1646824 h 4497549"/>
                <a:gd name="connsiteX52" fmla="*/ 1061637 w 3517020"/>
                <a:gd name="connsiteY52" fmla="*/ 1913048 h 4497549"/>
                <a:gd name="connsiteX53" fmla="*/ 2671362 w 3517020"/>
                <a:gd name="connsiteY53" fmla="*/ 1936670 h 4497549"/>
                <a:gd name="connsiteX54" fmla="*/ 3213716 w 3517020"/>
                <a:gd name="connsiteY54" fmla="*/ 1632918 h 4497549"/>
                <a:gd name="connsiteX55" fmla="*/ 3362877 w 3517020"/>
                <a:gd name="connsiteY55" fmla="*/ 1363170 h 4497549"/>
                <a:gd name="connsiteX56" fmla="*/ 3364211 w 3517020"/>
                <a:gd name="connsiteY56" fmla="*/ 1063704 h 4497549"/>
                <a:gd name="connsiteX57" fmla="*/ 3298393 w 3517020"/>
                <a:gd name="connsiteY57" fmla="*/ 2730484 h 4497549"/>
                <a:gd name="connsiteX58" fmla="*/ 2663457 w 3517020"/>
                <a:gd name="connsiteY58" fmla="*/ 3163109 h 4497549"/>
                <a:gd name="connsiteX59" fmla="*/ 2285695 w 3517020"/>
                <a:gd name="connsiteY59" fmla="*/ 3255788 h 4497549"/>
                <a:gd name="connsiteX60" fmla="*/ 1066495 w 3517020"/>
                <a:gd name="connsiteY60" fmla="*/ 3184635 h 4497549"/>
                <a:gd name="connsiteX61" fmla="*/ 465849 w 3517020"/>
                <a:gd name="connsiteY61" fmla="*/ 2851260 h 4497549"/>
                <a:gd name="connsiteX62" fmla="*/ 361074 w 3517020"/>
                <a:gd name="connsiteY62" fmla="*/ 2728293 h 4497549"/>
                <a:gd name="connsiteX63" fmla="*/ 361074 w 3517020"/>
                <a:gd name="connsiteY63" fmla="*/ 2931651 h 4497549"/>
                <a:gd name="connsiteX64" fmla="*/ 486804 w 3517020"/>
                <a:gd name="connsiteY64" fmla="*/ 3265693 h 4497549"/>
                <a:gd name="connsiteX65" fmla="*/ 867327 w 3517020"/>
                <a:gd name="connsiteY65" fmla="*/ 3528202 h 4497549"/>
                <a:gd name="connsiteX66" fmla="*/ 2667552 w 3517020"/>
                <a:gd name="connsiteY66" fmla="*/ 3577161 h 4497549"/>
                <a:gd name="connsiteX67" fmla="*/ 3156566 w 3517020"/>
                <a:gd name="connsiteY67" fmla="*/ 3284553 h 4497549"/>
                <a:gd name="connsiteX68" fmla="*/ 3297726 w 3517020"/>
                <a:gd name="connsiteY68" fmla="*/ 2990516 h 4497549"/>
                <a:gd name="connsiteX69" fmla="*/ 3298203 w 3517020"/>
                <a:gd name="connsiteY69" fmla="*/ 2730579 h 4497549"/>
                <a:gd name="connsiteX70" fmla="*/ 3451555 w 3517020"/>
                <a:gd name="connsiteY70" fmla="*/ 1920858 h 4497549"/>
                <a:gd name="connsiteX71" fmla="*/ 3348780 w 3517020"/>
                <a:gd name="connsiteY71" fmla="*/ 2042398 h 4497549"/>
                <a:gd name="connsiteX72" fmla="*/ 2812142 w 3517020"/>
                <a:gd name="connsiteY72" fmla="*/ 2356723 h 4497549"/>
                <a:gd name="connsiteX73" fmla="*/ 1511217 w 3517020"/>
                <a:gd name="connsiteY73" fmla="*/ 2445210 h 4497549"/>
                <a:gd name="connsiteX74" fmla="*/ 515855 w 3517020"/>
                <a:gd name="connsiteY74" fmla="*/ 1920763 h 4497549"/>
                <a:gd name="connsiteX75" fmla="*/ 515283 w 3517020"/>
                <a:gd name="connsiteY75" fmla="*/ 2111263 h 4497549"/>
                <a:gd name="connsiteX76" fmla="*/ 669398 w 3517020"/>
                <a:gd name="connsiteY76" fmla="*/ 2486262 h 4497549"/>
                <a:gd name="connsiteX77" fmla="*/ 1091069 w 3517020"/>
                <a:gd name="connsiteY77" fmla="*/ 2746676 h 4497549"/>
                <a:gd name="connsiteX78" fmla="*/ 2847765 w 3517020"/>
                <a:gd name="connsiteY78" fmla="*/ 2758202 h 4497549"/>
                <a:gd name="connsiteX79" fmla="*/ 3316491 w 3517020"/>
                <a:gd name="connsiteY79" fmla="*/ 2468261 h 4497549"/>
                <a:gd name="connsiteX80" fmla="*/ 3450603 w 3517020"/>
                <a:gd name="connsiteY80" fmla="*/ 2186035 h 4497549"/>
                <a:gd name="connsiteX81" fmla="*/ 3451365 w 3517020"/>
                <a:gd name="connsiteY81" fmla="*/ 1920668 h 4497549"/>
                <a:gd name="connsiteX82" fmla="*/ 1891551 w 3517020"/>
                <a:gd name="connsiteY82" fmla="*/ 1565481 h 4497549"/>
                <a:gd name="connsiteX83" fmla="*/ 2801474 w 3517020"/>
                <a:gd name="connsiteY83" fmla="*/ 1405747 h 4497549"/>
                <a:gd name="connsiteX84" fmla="*/ 3255721 w 3517020"/>
                <a:gd name="connsiteY84" fmla="*/ 1103042 h 4497549"/>
                <a:gd name="connsiteX85" fmla="*/ 3248958 w 3517020"/>
                <a:gd name="connsiteY85" fmla="*/ 519350 h 4497549"/>
                <a:gd name="connsiteX86" fmla="*/ 2887961 w 3517020"/>
                <a:gd name="connsiteY86" fmla="*/ 261223 h 4497549"/>
                <a:gd name="connsiteX87" fmla="*/ 2149392 w 3517020"/>
                <a:gd name="connsiteY87" fmla="*/ 76533 h 4497549"/>
                <a:gd name="connsiteX88" fmla="*/ 1043444 w 3517020"/>
                <a:gd name="connsiteY88" fmla="*/ 207025 h 4497549"/>
                <a:gd name="connsiteX89" fmla="*/ 563575 w 3517020"/>
                <a:gd name="connsiteY89" fmla="*/ 505634 h 4497549"/>
                <a:gd name="connsiteX90" fmla="*/ 557384 w 3517020"/>
                <a:gd name="connsiteY90" fmla="*/ 1118377 h 4497549"/>
                <a:gd name="connsiteX91" fmla="*/ 886663 w 3517020"/>
                <a:gd name="connsiteY91" fmla="*/ 1356502 h 4497549"/>
                <a:gd name="connsiteX92" fmla="*/ 1891551 w 3517020"/>
                <a:gd name="connsiteY92" fmla="*/ 1565481 h 4497549"/>
                <a:gd name="connsiteX93" fmla="*/ 725976 w 3517020"/>
                <a:gd name="connsiteY93" fmla="*/ 1832181 h 4497549"/>
                <a:gd name="connsiteX94" fmla="*/ 721500 w 3517020"/>
                <a:gd name="connsiteY94" fmla="*/ 1838562 h 4497549"/>
                <a:gd name="connsiteX95" fmla="*/ 746360 w 3517020"/>
                <a:gd name="connsiteY95" fmla="*/ 1872948 h 4497549"/>
                <a:gd name="connsiteX96" fmla="*/ 777983 w 3517020"/>
                <a:gd name="connsiteY96" fmla="*/ 1908476 h 4497549"/>
                <a:gd name="connsiteX97" fmla="*/ 1141457 w 3517020"/>
                <a:gd name="connsiteY97" fmla="*/ 2127551 h 4497549"/>
                <a:gd name="connsiteX98" fmla="*/ 2630119 w 3517020"/>
                <a:gd name="connsiteY98" fmla="*/ 2188416 h 4497549"/>
                <a:gd name="connsiteX99" fmla="*/ 3143612 w 3517020"/>
                <a:gd name="connsiteY99" fmla="*/ 1950291 h 4497549"/>
                <a:gd name="connsiteX100" fmla="*/ 3292869 w 3517020"/>
                <a:gd name="connsiteY100" fmla="*/ 1740741 h 4497549"/>
                <a:gd name="connsiteX101" fmla="*/ 3303060 w 3517020"/>
                <a:gd name="connsiteY101" fmla="*/ 1648920 h 4497549"/>
                <a:gd name="connsiteX102" fmla="*/ 2722035 w 3517020"/>
                <a:gd name="connsiteY102" fmla="*/ 1988200 h 4497549"/>
                <a:gd name="connsiteX103" fmla="*/ 1656188 w 3517020"/>
                <a:gd name="connsiteY103" fmla="*/ 2104882 h 4497549"/>
                <a:gd name="connsiteX104" fmla="*/ 859326 w 3517020"/>
                <a:gd name="connsiteY104" fmla="*/ 1901808 h 4497549"/>
                <a:gd name="connsiteX105" fmla="*/ 725976 w 3517020"/>
                <a:gd name="connsiteY105" fmla="*/ 1831991 h 4497549"/>
                <a:gd name="connsiteX106" fmla="*/ 3402501 w 3517020"/>
                <a:gd name="connsiteY106" fmla="*/ 1476898 h 4497549"/>
                <a:gd name="connsiteX107" fmla="*/ 3366306 w 3517020"/>
                <a:gd name="connsiteY107" fmla="*/ 1630537 h 4497549"/>
                <a:gd name="connsiteX108" fmla="*/ 3219431 w 3517020"/>
                <a:gd name="connsiteY108" fmla="*/ 1970675 h 4497549"/>
                <a:gd name="connsiteX109" fmla="*/ 2781852 w 3517020"/>
                <a:gd name="connsiteY109" fmla="*/ 2212991 h 4497549"/>
                <a:gd name="connsiteX110" fmla="*/ 1508169 w 3517020"/>
                <a:gd name="connsiteY110" fmla="*/ 2294810 h 4497549"/>
                <a:gd name="connsiteX111" fmla="*/ 860469 w 3517020"/>
                <a:gd name="connsiteY111" fmla="*/ 2060209 h 4497549"/>
                <a:gd name="connsiteX112" fmla="*/ 628155 w 3517020"/>
                <a:gd name="connsiteY112" fmla="*/ 1797605 h 4497549"/>
                <a:gd name="connsiteX113" fmla="*/ 514902 w 3517020"/>
                <a:gd name="connsiteY113" fmla="*/ 1658635 h 4497549"/>
                <a:gd name="connsiteX114" fmla="*/ 522808 w 3517020"/>
                <a:gd name="connsiteY114" fmla="*/ 1744360 h 4497549"/>
                <a:gd name="connsiteX115" fmla="*/ 701307 w 3517020"/>
                <a:gd name="connsiteY115" fmla="*/ 2035063 h 4497549"/>
                <a:gd name="connsiteX116" fmla="*/ 1061256 w 3517020"/>
                <a:gd name="connsiteY116" fmla="*/ 2253186 h 4497549"/>
                <a:gd name="connsiteX117" fmla="*/ 2672696 w 3517020"/>
                <a:gd name="connsiteY117" fmla="*/ 2332148 h 4497549"/>
                <a:gd name="connsiteX118" fmla="*/ 3219526 w 3517020"/>
                <a:gd name="connsiteY118" fmla="*/ 2074973 h 4497549"/>
                <a:gd name="connsiteX119" fmla="*/ 3427362 w 3517020"/>
                <a:gd name="connsiteY119" fmla="*/ 1808273 h 4497549"/>
                <a:gd name="connsiteX120" fmla="*/ 3402501 w 3517020"/>
                <a:gd name="connsiteY120" fmla="*/ 1476708 h 4497549"/>
                <a:gd name="connsiteX121" fmla="*/ 449751 w 3517020"/>
                <a:gd name="connsiteY121" fmla="*/ 2225754 h 4497549"/>
                <a:gd name="connsiteX122" fmla="*/ 361264 w 3517020"/>
                <a:gd name="connsiteY122" fmla="*/ 2496359 h 4497549"/>
                <a:gd name="connsiteX123" fmla="*/ 550812 w 3517020"/>
                <a:gd name="connsiteY123" fmla="*/ 2846403 h 4497549"/>
                <a:gd name="connsiteX124" fmla="*/ 960863 w 3517020"/>
                <a:gd name="connsiteY124" fmla="*/ 3081766 h 4497549"/>
                <a:gd name="connsiteX125" fmla="*/ 2381326 w 3517020"/>
                <a:gd name="connsiteY125" fmla="*/ 3171015 h 4497549"/>
                <a:gd name="connsiteX126" fmla="*/ 3048076 w 3517020"/>
                <a:gd name="connsiteY126" fmla="*/ 2893933 h 4497549"/>
                <a:gd name="connsiteX127" fmla="*/ 3256483 w 3517020"/>
                <a:gd name="connsiteY127" fmla="*/ 2656475 h 4497549"/>
                <a:gd name="connsiteX128" fmla="*/ 3275533 w 3517020"/>
                <a:gd name="connsiteY128" fmla="*/ 2608850 h 4497549"/>
                <a:gd name="connsiteX129" fmla="*/ 3136563 w 3517020"/>
                <a:gd name="connsiteY129" fmla="*/ 2706195 h 4497549"/>
                <a:gd name="connsiteX130" fmla="*/ 2875483 w 3517020"/>
                <a:gd name="connsiteY130" fmla="*/ 2917364 h 4497549"/>
                <a:gd name="connsiteX131" fmla="*/ 2374754 w 3517020"/>
                <a:gd name="connsiteY131" fmla="*/ 3091767 h 4497549"/>
                <a:gd name="connsiteX132" fmla="*/ 1432636 w 3517020"/>
                <a:gd name="connsiteY132" fmla="*/ 3116246 h 4497549"/>
                <a:gd name="connsiteX133" fmla="*/ 757980 w 3517020"/>
                <a:gd name="connsiteY133" fmla="*/ 2898885 h 4497549"/>
                <a:gd name="connsiteX134" fmla="*/ 508425 w 3517020"/>
                <a:gd name="connsiteY134" fmla="*/ 2675525 h 4497549"/>
                <a:gd name="connsiteX135" fmla="*/ 461372 w 3517020"/>
                <a:gd name="connsiteY135" fmla="*/ 2389775 h 4497549"/>
                <a:gd name="connsiteX136" fmla="*/ 449561 w 3517020"/>
                <a:gd name="connsiteY136" fmla="*/ 2225563 h 4497549"/>
                <a:gd name="connsiteX137" fmla="*/ 523570 w 3517020"/>
                <a:gd name="connsiteY137" fmla="*/ 2413777 h 4497549"/>
                <a:gd name="connsiteX138" fmla="*/ 517284 w 3517020"/>
                <a:gd name="connsiteY138" fmla="*/ 2430827 h 4497549"/>
                <a:gd name="connsiteX139" fmla="*/ 611962 w 3517020"/>
                <a:gd name="connsiteY139" fmla="*/ 2703147 h 4497549"/>
                <a:gd name="connsiteX140" fmla="*/ 944861 w 3517020"/>
                <a:gd name="connsiteY140" fmla="*/ 2918126 h 4497549"/>
                <a:gd name="connsiteX141" fmla="*/ 2702890 w 3517020"/>
                <a:gd name="connsiteY141" fmla="*/ 2924318 h 4497549"/>
                <a:gd name="connsiteX142" fmla="*/ 2922537 w 3517020"/>
                <a:gd name="connsiteY142" fmla="*/ 2817828 h 4497549"/>
                <a:gd name="connsiteX143" fmla="*/ 2917107 w 3517020"/>
                <a:gd name="connsiteY143" fmla="*/ 2806112 h 4497549"/>
                <a:gd name="connsiteX144" fmla="*/ 2761659 w 3517020"/>
                <a:gd name="connsiteY144" fmla="*/ 2859833 h 4497549"/>
                <a:gd name="connsiteX145" fmla="*/ 1355674 w 3517020"/>
                <a:gd name="connsiteY145" fmla="*/ 2897933 h 4497549"/>
                <a:gd name="connsiteX146" fmla="*/ 523380 w 3517020"/>
                <a:gd name="connsiteY146" fmla="*/ 2413587 h 4497549"/>
                <a:gd name="connsiteX147" fmla="*/ 293256 w 3517020"/>
                <a:gd name="connsiteY147" fmla="*/ 2810970 h 4497549"/>
                <a:gd name="connsiteX148" fmla="*/ 271824 w 3517020"/>
                <a:gd name="connsiteY148" fmla="*/ 2791920 h 4497549"/>
                <a:gd name="connsiteX149" fmla="*/ 209435 w 3517020"/>
                <a:gd name="connsiteY149" fmla="*/ 2876121 h 4497549"/>
                <a:gd name="connsiteX150" fmla="*/ 208292 w 3517020"/>
                <a:gd name="connsiteY150" fmla="*/ 3514296 h 4497549"/>
                <a:gd name="connsiteX151" fmla="*/ 491090 w 3517020"/>
                <a:gd name="connsiteY151" fmla="*/ 3721179 h 4497549"/>
                <a:gd name="connsiteX152" fmla="*/ 1266139 w 3517020"/>
                <a:gd name="connsiteY152" fmla="*/ 3932729 h 4497549"/>
                <a:gd name="connsiteX153" fmla="*/ 2364562 w 3517020"/>
                <a:gd name="connsiteY153" fmla="*/ 3814810 h 4497549"/>
                <a:gd name="connsiteX154" fmla="*/ 2721178 w 3517020"/>
                <a:gd name="connsiteY154" fmla="*/ 3637073 h 4497549"/>
                <a:gd name="connsiteX155" fmla="*/ 2362562 w 3517020"/>
                <a:gd name="connsiteY155" fmla="*/ 3732323 h 4497549"/>
                <a:gd name="connsiteX156" fmla="*/ 1700384 w 3517020"/>
                <a:gd name="connsiteY156" fmla="*/ 3853957 h 4497549"/>
                <a:gd name="connsiteX157" fmla="*/ 652634 w 3517020"/>
                <a:gd name="connsiteY157" fmla="*/ 3709082 h 4497549"/>
                <a:gd name="connsiteX158" fmla="*/ 267348 w 3517020"/>
                <a:gd name="connsiteY158" fmla="*/ 3462575 h 4497549"/>
                <a:gd name="connsiteX159" fmla="*/ 259347 w 3517020"/>
                <a:gd name="connsiteY159" fmla="*/ 2938700 h 4497549"/>
                <a:gd name="connsiteX160" fmla="*/ 293065 w 3517020"/>
                <a:gd name="connsiteY160" fmla="*/ 2810779 h 4497549"/>
                <a:gd name="connsiteX161" fmla="*/ 1774679 w 3517020"/>
                <a:gd name="connsiteY161" fmla="*/ 3779567 h 4497549"/>
                <a:gd name="connsiteX162" fmla="*/ 1695336 w 3517020"/>
                <a:gd name="connsiteY162" fmla="*/ 3775376 h 4497549"/>
                <a:gd name="connsiteX163" fmla="*/ 815988 w 3517020"/>
                <a:gd name="connsiteY163" fmla="*/ 3574113 h 4497549"/>
                <a:gd name="connsiteX164" fmla="*/ 292113 w 3517020"/>
                <a:gd name="connsiteY164" fmla="*/ 3005089 h 4497549"/>
                <a:gd name="connsiteX165" fmla="*/ 272301 w 3517020"/>
                <a:gd name="connsiteY165" fmla="*/ 3028711 h 4497549"/>
                <a:gd name="connsiteX166" fmla="*/ 307734 w 3517020"/>
                <a:gd name="connsiteY166" fmla="*/ 3409711 h 4497549"/>
                <a:gd name="connsiteX167" fmla="*/ 640347 w 3517020"/>
                <a:gd name="connsiteY167" fmla="*/ 3633168 h 4497549"/>
                <a:gd name="connsiteX168" fmla="*/ 1774488 w 3517020"/>
                <a:gd name="connsiteY168" fmla="*/ 3779376 h 449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3517020" h="4497549">
                  <a:moveTo>
                    <a:pt x="3430124" y="1072086"/>
                  </a:moveTo>
                  <a:cubicBezTo>
                    <a:pt x="3430124" y="1170384"/>
                    <a:pt x="3429457" y="1268777"/>
                    <a:pt x="3430791" y="1367361"/>
                  </a:cubicBezTo>
                  <a:cubicBezTo>
                    <a:pt x="3431636" y="1384153"/>
                    <a:pt x="3436539" y="1400498"/>
                    <a:pt x="3445078" y="1414986"/>
                  </a:cubicBezTo>
                  <a:cubicBezTo>
                    <a:pt x="3494438" y="1498768"/>
                    <a:pt x="3519688" y="1594561"/>
                    <a:pt x="3518040" y="1691782"/>
                  </a:cubicBezTo>
                  <a:cubicBezTo>
                    <a:pt x="3515754" y="1836181"/>
                    <a:pt x="3514801" y="1980676"/>
                    <a:pt x="3518040" y="2124979"/>
                  </a:cubicBezTo>
                  <a:cubicBezTo>
                    <a:pt x="3521183" y="2260710"/>
                    <a:pt x="3473082" y="2375201"/>
                    <a:pt x="3391071" y="2479881"/>
                  </a:cubicBezTo>
                  <a:cubicBezTo>
                    <a:pt x="3375547" y="2500645"/>
                    <a:pt x="3366649" y="2525611"/>
                    <a:pt x="3365544" y="2551509"/>
                  </a:cubicBezTo>
                  <a:cubicBezTo>
                    <a:pt x="3362877" y="2662570"/>
                    <a:pt x="3358782" y="2774013"/>
                    <a:pt x="3365544" y="2884884"/>
                  </a:cubicBezTo>
                  <a:cubicBezTo>
                    <a:pt x="3379070" y="3105007"/>
                    <a:pt x="3284296" y="3271218"/>
                    <a:pt x="3118752" y="3403425"/>
                  </a:cubicBezTo>
                  <a:cubicBezTo>
                    <a:pt x="3082652" y="3432000"/>
                    <a:pt x="3067983" y="3460575"/>
                    <a:pt x="3069507" y="3506486"/>
                  </a:cubicBezTo>
                  <a:cubicBezTo>
                    <a:pt x="3072174" y="3587162"/>
                    <a:pt x="3075222" y="3669172"/>
                    <a:pt x="3064554" y="3748802"/>
                  </a:cubicBezTo>
                  <a:cubicBezTo>
                    <a:pt x="3044266" y="3899773"/>
                    <a:pt x="2954922" y="4013216"/>
                    <a:pt x="2842431" y="4109132"/>
                  </a:cubicBezTo>
                  <a:cubicBezTo>
                    <a:pt x="2670981" y="4255150"/>
                    <a:pt x="2469432" y="4342400"/>
                    <a:pt x="2255310" y="4401740"/>
                  </a:cubicBezTo>
                  <a:cubicBezTo>
                    <a:pt x="1902219" y="4499467"/>
                    <a:pt x="1543602" y="4520422"/>
                    <a:pt x="1180224" y="4473463"/>
                  </a:cubicBezTo>
                  <a:cubicBezTo>
                    <a:pt x="930478" y="4441269"/>
                    <a:pt x="689019" y="4380118"/>
                    <a:pt x="463753" y="4262961"/>
                  </a:cubicBezTo>
                  <a:cubicBezTo>
                    <a:pt x="330403" y="4193619"/>
                    <a:pt x="208674" y="4108466"/>
                    <a:pt x="115614" y="3987688"/>
                  </a:cubicBezTo>
                  <a:cubicBezTo>
                    <a:pt x="40652" y="3890438"/>
                    <a:pt x="171" y="3781853"/>
                    <a:pt x="2552" y="3657076"/>
                  </a:cubicBezTo>
                  <a:cubicBezTo>
                    <a:pt x="5219" y="3522201"/>
                    <a:pt x="8458" y="3387042"/>
                    <a:pt x="1981" y="3252453"/>
                  </a:cubicBezTo>
                  <a:cubicBezTo>
                    <a:pt x="-7544" y="3060810"/>
                    <a:pt x="66560" y="2905362"/>
                    <a:pt x="209245" y="2788681"/>
                  </a:cubicBezTo>
                  <a:cubicBezTo>
                    <a:pt x="282968" y="2728293"/>
                    <a:pt x="306019" y="2665428"/>
                    <a:pt x="297447" y="2578370"/>
                  </a:cubicBezTo>
                  <a:cubicBezTo>
                    <a:pt x="281064" y="2410920"/>
                    <a:pt x="322307" y="2260806"/>
                    <a:pt x="435750" y="2133076"/>
                  </a:cubicBezTo>
                  <a:cubicBezTo>
                    <a:pt x="444951" y="2120617"/>
                    <a:pt x="449866" y="2105510"/>
                    <a:pt x="449751" y="2090023"/>
                  </a:cubicBezTo>
                  <a:cubicBezTo>
                    <a:pt x="452923" y="1923526"/>
                    <a:pt x="455085" y="1757029"/>
                    <a:pt x="456228" y="1590532"/>
                  </a:cubicBezTo>
                  <a:cubicBezTo>
                    <a:pt x="454447" y="1576730"/>
                    <a:pt x="449161" y="1563624"/>
                    <a:pt x="440893" y="1552432"/>
                  </a:cubicBezTo>
                  <a:cubicBezTo>
                    <a:pt x="389791" y="1469488"/>
                    <a:pt x="363607" y="1373609"/>
                    <a:pt x="365455" y="1276207"/>
                  </a:cubicBezTo>
                  <a:cubicBezTo>
                    <a:pt x="367455" y="1130188"/>
                    <a:pt x="367836" y="984170"/>
                    <a:pt x="365455" y="838057"/>
                  </a:cubicBezTo>
                  <a:cubicBezTo>
                    <a:pt x="363359" y="707945"/>
                    <a:pt x="407079" y="595455"/>
                    <a:pt x="488137" y="496490"/>
                  </a:cubicBezTo>
                  <a:cubicBezTo>
                    <a:pt x="622916" y="331803"/>
                    <a:pt x="801986" y="231790"/>
                    <a:pt x="996486" y="156638"/>
                  </a:cubicBezTo>
                  <a:cubicBezTo>
                    <a:pt x="1314907" y="33575"/>
                    <a:pt x="1646568" y="-8240"/>
                    <a:pt x="1986039" y="1190"/>
                  </a:cubicBezTo>
                  <a:cubicBezTo>
                    <a:pt x="2309889" y="10144"/>
                    <a:pt x="2622594" y="68818"/>
                    <a:pt x="2917965" y="205311"/>
                  </a:cubicBezTo>
                  <a:cubicBezTo>
                    <a:pt x="3070365" y="275796"/>
                    <a:pt x="3209525" y="366760"/>
                    <a:pt x="3315729" y="500586"/>
                  </a:cubicBezTo>
                  <a:cubicBezTo>
                    <a:pt x="3394310" y="599360"/>
                    <a:pt x="3438696" y="710136"/>
                    <a:pt x="3434029" y="838723"/>
                  </a:cubicBezTo>
                  <a:cubicBezTo>
                    <a:pt x="3431172" y="916352"/>
                    <a:pt x="3433458" y="994171"/>
                    <a:pt x="3433458" y="1071991"/>
                  </a:cubicBezTo>
                  <a:close/>
                  <a:moveTo>
                    <a:pt x="68751" y="3439144"/>
                  </a:moveTo>
                  <a:cubicBezTo>
                    <a:pt x="68751" y="3513629"/>
                    <a:pt x="71609" y="3574780"/>
                    <a:pt x="68180" y="3635645"/>
                  </a:cubicBezTo>
                  <a:cubicBezTo>
                    <a:pt x="59512" y="3789283"/>
                    <a:pt x="120948" y="3912917"/>
                    <a:pt x="226485" y="4018740"/>
                  </a:cubicBezTo>
                  <a:cubicBezTo>
                    <a:pt x="336023" y="4128468"/>
                    <a:pt x="466992" y="4206002"/>
                    <a:pt x="609771" y="4261627"/>
                  </a:cubicBezTo>
                  <a:cubicBezTo>
                    <a:pt x="1140790" y="4468320"/>
                    <a:pt x="1682763" y="4481845"/>
                    <a:pt x="2230736" y="4341162"/>
                  </a:cubicBezTo>
                  <a:cubicBezTo>
                    <a:pt x="2446191" y="4285821"/>
                    <a:pt x="2646121" y="4196191"/>
                    <a:pt x="2817381" y="4049029"/>
                  </a:cubicBezTo>
                  <a:cubicBezTo>
                    <a:pt x="2988640" y="3901868"/>
                    <a:pt x="3030741" y="3713368"/>
                    <a:pt x="2999022" y="3494389"/>
                  </a:cubicBezTo>
                  <a:cubicBezTo>
                    <a:pt x="2976734" y="3508676"/>
                    <a:pt x="2951874" y="3518296"/>
                    <a:pt x="2935776" y="3535918"/>
                  </a:cubicBezTo>
                  <a:cubicBezTo>
                    <a:pt x="2756135" y="3733657"/>
                    <a:pt x="2523915" y="3838432"/>
                    <a:pt x="2274075" y="3911107"/>
                  </a:cubicBezTo>
                  <a:cubicBezTo>
                    <a:pt x="1923364" y="4013120"/>
                    <a:pt x="1565129" y="4035980"/>
                    <a:pt x="1204512" y="3990165"/>
                  </a:cubicBezTo>
                  <a:cubicBezTo>
                    <a:pt x="1042673" y="3969163"/>
                    <a:pt x="882967" y="3934101"/>
                    <a:pt x="727215" y="3885390"/>
                  </a:cubicBezTo>
                  <a:cubicBezTo>
                    <a:pt x="469659" y="3805761"/>
                    <a:pt x="236106" y="3681364"/>
                    <a:pt x="68751" y="3439239"/>
                  </a:cubicBezTo>
                  <a:close/>
                  <a:moveTo>
                    <a:pt x="3364401" y="1063608"/>
                  </a:moveTo>
                  <a:cubicBezTo>
                    <a:pt x="3243910" y="1242869"/>
                    <a:pt x="3081985" y="1355931"/>
                    <a:pt x="2896533" y="1433083"/>
                  </a:cubicBezTo>
                  <a:cubicBezTo>
                    <a:pt x="2289505" y="1685305"/>
                    <a:pt x="1671904" y="1693878"/>
                    <a:pt x="1050874" y="1491472"/>
                  </a:cubicBezTo>
                  <a:cubicBezTo>
                    <a:pt x="809130" y="1412700"/>
                    <a:pt x="591960" y="1290018"/>
                    <a:pt x="442226" y="1073229"/>
                  </a:cubicBezTo>
                  <a:cubicBezTo>
                    <a:pt x="441274" y="1071895"/>
                    <a:pt x="436893" y="1073229"/>
                    <a:pt x="431844" y="1073229"/>
                  </a:cubicBezTo>
                  <a:cubicBezTo>
                    <a:pt x="431844" y="1133141"/>
                    <a:pt x="434702" y="1193434"/>
                    <a:pt x="431273" y="1253442"/>
                  </a:cubicBezTo>
                  <a:cubicBezTo>
                    <a:pt x="421748" y="1413081"/>
                    <a:pt x="488423" y="1539763"/>
                    <a:pt x="599389" y="1646824"/>
                  </a:cubicBezTo>
                  <a:cubicBezTo>
                    <a:pt x="731215" y="1773697"/>
                    <a:pt x="890568" y="1855326"/>
                    <a:pt x="1061637" y="1913048"/>
                  </a:cubicBezTo>
                  <a:cubicBezTo>
                    <a:pt x="1595037" y="2092785"/>
                    <a:pt x="2132724" y="2096786"/>
                    <a:pt x="2671362" y="1936670"/>
                  </a:cubicBezTo>
                  <a:cubicBezTo>
                    <a:pt x="2873673" y="1876472"/>
                    <a:pt x="3061887" y="1785603"/>
                    <a:pt x="3213716" y="1632918"/>
                  </a:cubicBezTo>
                  <a:cubicBezTo>
                    <a:pt x="3288868" y="1557289"/>
                    <a:pt x="3352305" y="1470993"/>
                    <a:pt x="3362877" y="1363170"/>
                  </a:cubicBezTo>
                  <a:cubicBezTo>
                    <a:pt x="3371640" y="1267634"/>
                    <a:pt x="3364211" y="1170574"/>
                    <a:pt x="3364211" y="1063704"/>
                  </a:cubicBezTo>
                  <a:close/>
                  <a:moveTo>
                    <a:pt x="3298393" y="2730484"/>
                  </a:moveTo>
                  <a:cubicBezTo>
                    <a:pt x="3076461" y="2979467"/>
                    <a:pt x="2949016" y="3070241"/>
                    <a:pt x="2663457" y="3163109"/>
                  </a:cubicBezTo>
                  <a:cubicBezTo>
                    <a:pt x="2540098" y="3203648"/>
                    <a:pt x="2413806" y="3234632"/>
                    <a:pt x="2285695" y="3255788"/>
                  </a:cubicBezTo>
                  <a:cubicBezTo>
                    <a:pt x="1874691" y="3322463"/>
                    <a:pt x="1466545" y="3305318"/>
                    <a:pt x="1066495" y="3184635"/>
                  </a:cubicBezTo>
                  <a:cubicBezTo>
                    <a:pt x="842658" y="3117104"/>
                    <a:pt x="633393" y="3020425"/>
                    <a:pt x="465849" y="2851260"/>
                  </a:cubicBezTo>
                  <a:cubicBezTo>
                    <a:pt x="430892" y="2815923"/>
                    <a:pt x="401174" y="2775537"/>
                    <a:pt x="361074" y="2728293"/>
                  </a:cubicBezTo>
                  <a:cubicBezTo>
                    <a:pt x="361074" y="2802969"/>
                    <a:pt x="362883" y="2867358"/>
                    <a:pt x="361074" y="2931651"/>
                  </a:cubicBezTo>
                  <a:cubicBezTo>
                    <a:pt x="356501" y="3060906"/>
                    <a:pt x="402602" y="3169776"/>
                    <a:pt x="486804" y="3265693"/>
                  </a:cubicBezTo>
                  <a:cubicBezTo>
                    <a:pt x="591579" y="3384851"/>
                    <a:pt x="722071" y="3469433"/>
                    <a:pt x="867327" y="3528202"/>
                  </a:cubicBezTo>
                  <a:cubicBezTo>
                    <a:pt x="1460830" y="3768328"/>
                    <a:pt x="2062429" y="3772995"/>
                    <a:pt x="2667552" y="3577161"/>
                  </a:cubicBezTo>
                  <a:cubicBezTo>
                    <a:pt x="2851766" y="3517534"/>
                    <a:pt x="3020644" y="3426761"/>
                    <a:pt x="3156566" y="3284553"/>
                  </a:cubicBezTo>
                  <a:cubicBezTo>
                    <a:pt x="3235242" y="3202257"/>
                    <a:pt x="3290964" y="3106531"/>
                    <a:pt x="3297726" y="2990516"/>
                  </a:cubicBezTo>
                  <a:cubicBezTo>
                    <a:pt x="3302203" y="2906601"/>
                    <a:pt x="3298203" y="2822305"/>
                    <a:pt x="3298203" y="2730579"/>
                  </a:cubicBezTo>
                  <a:close/>
                  <a:moveTo>
                    <a:pt x="3451555" y="1920858"/>
                  </a:moveTo>
                  <a:cubicBezTo>
                    <a:pt x="3413455" y="1965912"/>
                    <a:pt x="3383737" y="2006583"/>
                    <a:pt x="3348780" y="2042398"/>
                  </a:cubicBezTo>
                  <a:cubicBezTo>
                    <a:pt x="3198762" y="2195845"/>
                    <a:pt x="3012453" y="2290048"/>
                    <a:pt x="2812142" y="2356723"/>
                  </a:cubicBezTo>
                  <a:cubicBezTo>
                    <a:pt x="2386470" y="2498835"/>
                    <a:pt x="1950891" y="2522648"/>
                    <a:pt x="1511217" y="2445210"/>
                  </a:cubicBezTo>
                  <a:cubicBezTo>
                    <a:pt x="1128884" y="2377868"/>
                    <a:pt x="770839" y="2256329"/>
                    <a:pt x="515855" y="1920763"/>
                  </a:cubicBezTo>
                  <a:cubicBezTo>
                    <a:pt x="515855" y="1989725"/>
                    <a:pt x="518808" y="2050780"/>
                    <a:pt x="515283" y="2111263"/>
                  </a:cubicBezTo>
                  <a:cubicBezTo>
                    <a:pt x="506616" y="2261568"/>
                    <a:pt x="567099" y="2382440"/>
                    <a:pt x="669398" y="2486262"/>
                  </a:cubicBezTo>
                  <a:cubicBezTo>
                    <a:pt x="788651" y="2607421"/>
                    <a:pt x="933431" y="2689717"/>
                    <a:pt x="1091069" y="2746676"/>
                  </a:cubicBezTo>
                  <a:cubicBezTo>
                    <a:pt x="1674762" y="2957369"/>
                    <a:pt x="2261597" y="2959465"/>
                    <a:pt x="2847765" y="2758202"/>
                  </a:cubicBezTo>
                  <a:cubicBezTo>
                    <a:pt x="3024549" y="2697432"/>
                    <a:pt x="3187236" y="2608278"/>
                    <a:pt x="3316491" y="2468261"/>
                  </a:cubicBezTo>
                  <a:cubicBezTo>
                    <a:pt x="3390309" y="2388346"/>
                    <a:pt x="3444126" y="2296811"/>
                    <a:pt x="3450603" y="2186035"/>
                  </a:cubicBezTo>
                  <a:cubicBezTo>
                    <a:pt x="3455365" y="2100786"/>
                    <a:pt x="3451365" y="2015061"/>
                    <a:pt x="3451365" y="1920668"/>
                  </a:cubicBezTo>
                  <a:close/>
                  <a:moveTo>
                    <a:pt x="1891551" y="1565481"/>
                  </a:moveTo>
                  <a:cubicBezTo>
                    <a:pt x="2208066" y="1561290"/>
                    <a:pt x="2511533" y="1520999"/>
                    <a:pt x="2801474" y="1405747"/>
                  </a:cubicBezTo>
                  <a:cubicBezTo>
                    <a:pt x="2974162" y="1337166"/>
                    <a:pt x="3134849" y="1249156"/>
                    <a:pt x="3255721" y="1103042"/>
                  </a:cubicBezTo>
                  <a:cubicBezTo>
                    <a:pt x="3410121" y="915971"/>
                    <a:pt x="3406788" y="704040"/>
                    <a:pt x="3248958" y="519350"/>
                  </a:cubicBezTo>
                  <a:cubicBezTo>
                    <a:pt x="3149994" y="403526"/>
                    <a:pt x="3024359" y="324659"/>
                    <a:pt x="2887961" y="261223"/>
                  </a:cubicBezTo>
                  <a:cubicBezTo>
                    <a:pt x="2653741" y="152256"/>
                    <a:pt x="2405234" y="98250"/>
                    <a:pt x="2149392" y="76533"/>
                  </a:cubicBezTo>
                  <a:cubicBezTo>
                    <a:pt x="1772012" y="44529"/>
                    <a:pt x="1401585" y="77295"/>
                    <a:pt x="1043444" y="207025"/>
                  </a:cubicBezTo>
                  <a:cubicBezTo>
                    <a:pt x="862946" y="272367"/>
                    <a:pt x="695020" y="360664"/>
                    <a:pt x="563575" y="505634"/>
                  </a:cubicBezTo>
                  <a:cubicBezTo>
                    <a:pt x="389172" y="697944"/>
                    <a:pt x="387267" y="923877"/>
                    <a:pt x="557384" y="1118377"/>
                  </a:cubicBezTo>
                  <a:cubicBezTo>
                    <a:pt x="648824" y="1223152"/>
                    <a:pt x="762648" y="1297352"/>
                    <a:pt x="886663" y="1356502"/>
                  </a:cubicBezTo>
                  <a:cubicBezTo>
                    <a:pt x="1206703" y="1509188"/>
                    <a:pt x="1547889" y="1559385"/>
                    <a:pt x="1891551" y="1565481"/>
                  </a:cubicBezTo>
                  <a:close/>
                  <a:moveTo>
                    <a:pt x="725976" y="1832181"/>
                  </a:moveTo>
                  <a:lnTo>
                    <a:pt x="721500" y="1838562"/>
                  </a:lnTo>
                  <a:cubicBezTo>
                    <a:pt x="729691" y="1850088"/>
                    <a:pt x="737501" y="1861994"/>
                    <a:pt x="746360" y="1872948"/>
                  </a:cubicBezTo>
                  <a:cubicBezTo>
                    <a:pt x="755218" y="1883901"/>
                    <a:pt x="766934" y="1897141"/>
                    <a:pt x="777983" y="1908476"/>
                  </a:cubicBezTo>
                  <a:cubicBezTo>
                    <a:pt x="880472" y="2012489"/>
                    <a:pt x="1006107" y="2079926"/>
                    <a:pt x="1141457" y="2127551"/>
                  </a:cubicBezTo>
                  <a:cubicBezTo>
                    <a:pt x="1630947" y="2301287"/>
                    <a:pt x="2128437" y="2311955"/>
                    <a:pt x="2630119" y="2188416"/>
                  </a:cubicBezTo>
                  <a:cubicBezTo>
                    <a:pt x="2816142" y="2142601"/>
                    <a:pt x="2992736" y="2072973"/>
                    <a:pt x="3143612" y="1950291"/>
                  </a:cubicBezTo>
                  <a:cubicBezTo>
                    <a:pt x="3212478" y="1894475"/>
                    <a:pt x="3269723" y="1828943"/>
                    <a:pt x="3292869" y="1740741"/>
                  </a:cubicBezTo>
                  <a:cubicBezTo>
                    <a:pt x="3300679" y="1711213"/>
                    <a:pt x="3299917" y="1679590"/>
                    <a:pt x="3303060" y="1648920"/>
                  </a:cubicBezTo>
                  <a:cubicBezTo>
                    <a:pt x="3134373" y="1816083"/>
                    <a:pt x="2936443" y="1916477"/>
                    <a:pt x="2722035" y="1988200"/>
                  </a:cubicBezTo>
                  <a:cubicBezTo>
                    <a:pt x="2375421" y="2104119"/>
                    <a:pt x="2018614" y="2134314"/>
                    <a:pt x="1656188" y="2104882"/>
                  </a:cubicBezTo>
                  <a:cubicBezTo>
                    <a:pt x="1379963" y="2082307"/>
                    <a:pt x="1110882" y="2024395"/>
                    <a:pt x="859326" y="1901808"/>
                  </a:cubicBezTo>
                  <a:cubicBezTo>
                    <a:pt x="814083" y="1880282"/>
                    <a:pt x="770363" y="1855517"/>
                    <a:pt x="725976" y="1831991"/>
                  </a:cubicBezTo>
                  <a:close/>
                  <a:moveTo>
                    <a:pt x="3402501" y="1476898"/>
                  </a:moveTo>
                  <a:cubicBezTo>
                    <a:pt x="3358877" y="1556527"/>
                    <a:pt x="3358496" y="1556527"/>
                    <a:pt x="3366306" y="1630537"/>
                  </a:cubicBezTo>
                  <a:cubicBezTo>
                    <a:pt x="3381356" y="1771697"/>
                    <a:pt x="3317062" y="1879044"/>
                    <a:pt x="3219431" y="1970675"/>
                  </a:cubicBezTo>
                  <a:cubicBezTo>
                    <a:pt x="3094177" y="2088117"/>
                    <a:pt x="2942634" y="2160413"/>
                    <a:pt x="2781852" y="2212991"/>
                  </a:cubicBezTo>
                  <a:cubicBezTo>
                    <a:pt x="2364562" y="2349388"/>
                    <a:pt x="1938699" y="2365962"/>
                    <a:pt x="1508169" y="2294810"/>
                  </a:cubicBezTo>
                  <a:cubicBezTo>
                    <a:pt x="1278236" y="2256710"/>
                    <a:pt x="1057446" y="2190035"/>
                    <a:pt x="860469" y="2060209"/>
                  </a:cubicBezTo>
                  <a:cubicBezTo>
                    <a:pt x="759504" y="1993534"/>
                    <a:pt x="669207" y="1914382"/>
                    <a:pt x="628155" y="1797605"/>
                  </a:cubicBezTo>
                  <a:cubicBezTo>
                    <a:pt x="607295" y="1738645"/>
                    <a:pt x="563289" y="1708261"/>
                    <a:pt x="514902" y="1658635"/>
                  </a:cubicBezTo>
                  <a:cubicBezTo>
                    <a:pt x="518141" y="1695783"/>
                    <a:pt x="518141" y="1720453"/>
                    <a:pt x="522808" y="1744360"/>
                  </a:cubicBezTo>
                  <a:cubicBezTo>
                    <a:pt x="546335" y="1863137"/>
                    <a:pt x="614058" y="1955434"/>
                    <a:pt x="701307" y="2035063"/>
                  </a:cubicBezTo>
                  <a:cubicBezTo>
                    <a:pt x="806615" y="2129618"/>
                    <a:pt x="928706" y="2203599"/>
                    <a:pt x="1061256" y="2253186"/>
                  </a:cubicBezTo>
                  <a:cubicBezTo>
                    <a:pt x="1589418" y="2456926"/>
                    <a:pt x="2128056" y="2470166"/>
                    <a:pt x="2672696" y="2332148"/>
                  </a:cubicBezTo>
                  <a:cubicBezTo>
                    <a:pt x="2870816" y="2282047"/>
                    <a:pt x="3057315" y="2202894"/>
                    <a:pt x="3219526" y="2074973"/>
                  </a:cubicBezTo>
                  <a:cubicBezTo>
                    <a:pt x="3310490" y="2003345"/>
                    <a:pt x="3386785" y="1919239"/>
                    <a:pt x="3427362" y="1808273"/>
                  </a:cubicBezTo>
                  <a:cubicBezTo>
                    <a:pt x="3467938" y="1697307"/>
                    <a:pt x="3459651" y="1588246"/>
                    <a:pt x="3402501" y="1476708"/>
                  </a:cubicBezTo>
                  <a:close/>
                  <a:moveTo>
                    <a:pt x="449751" y="2225754"/>
                  </a:moveTo>
                  <a:cubicBezTo>
                    <a:pt x="390601" y="2311479"/>
                    <a:pt x="356025" y="2397204"/>
                    <a:pt x="361264" y="2496359"/>
                  </a:cubicBezTo>
                  <a:cubicBezTo>
                    <a:pt x="368979" y="2642949"/>
                    <a:pt x="446989" y="2752296"/>
                    <a:pt x="550812" y="2846403"/>
                  </a:cubicBezTo>
                  <a:cubicBezTo>
                    <a:pt x="670160" y="2954416"/>
                    <a:pt x="810558" y="3027378"/>
                    <a:pt x="960863" y="3081766"/>
                  </a:cubicBezTo>
                  <a:cubicBezTo>
                    <a:pt x="1425492" y="3248358"/>
                    <a:pt x="1900504" y="3267027"/>
                    <a:pt x="2381326" y="3171015"/>
                  </a:cubicBezTo>
                  <a:cubicBezTo>
                    <a:pt x="2620975" y="3123390"/>
                    <a:pt x="2848718" y="3041760"/>
                    <a:pt x="3048076" y="2893933"/>
                  </a:cubicBezTo>
                  <a:cubicBezTo>
                    <a:pt x="3134373" y="2829734"/>
                    <a:pt x="3207906" y="2753915"/>
                    <a:pt x="3256483" y="2656475"/>
                  </a:cubicBezTo>
                  <a:cubicBezTo>
                    <a:pt x="3264008" y="2641330"/>
                    <a:pt x="3269342" y="2624947"/>
                    <a:pt x="3275533" y="2608850"/>
                  </a:cubicBezTo>
                  <a:cubicBezTo>
                    <a:pt x="3222669" y="2637996"/>
                    <a:pt x="3171615" y="2665238"/>
                    <a:pt x="3136563" y="2706195"/>
                  </a:cubicBezTo>
                  <a:cubicBezTo>
                    <a:pt x="3063116" y="2791891"/>
                    <a:pt x="2974638" y="2863453"/>
                    <a:pt x="2875483" y="2917364"/>
                  </a:cubicBezTo>
                  <a:cubicBezTo>
                    <a:pt x="2718511" y="3003756"/>
                    <a:pt x="2549442" y="3057001"/>
                    <a:pt x="2374754" y="3091767"/>
                  </a:cubicBezTo>
                  <a:cubicBezTo>
                    <a:pt x="2064401" y="3153537"/>
                    <a:pt x="1745780" y="3161814"/>
                    <a:pt x="1432636" y="3116246"/>
                  </a:cubicBezTo>
                  <a:cubicBezTo>
                    <a:pt x="1195844" y="3082242"/>
                    <a:pt x="966768" y="3020996"/>
                    <a:pt x="757980" y="2898885"/>
                  </a:cubicBezTo>
                  <a:cubicBezTo>
                    <a:pt x="659682" y="2841735"/>
                    <a:pt x="571671" y="2772298"/>
                    <a:pt x="508425" y="2675525"/>
                  </a:cubicBezTo>
                  <a:cubicBezTo>
                    <a:pt x="450609" y="2587037"/>
                    <a:pt x="430130" y="2489787"/>
                    <a:pt x="461372" y="2389775"/>
                  </a:cubicBezTo>
                  <a:cubicBezTo>
                    <a:pt x="478326" y="2333958"/>
                    <a:pt x="475564" y="2285952"/>
                    <a:pt x="449561" y="2225563"/>
                  </a:cubicBezTo>
                  <a:close/>
                  <a:moveTo>
                    <a:pt x="523570" y="2413777"/>
                  </a:moveTo>
                  <a:cubicBezTo>
                    <a:pt x="521103" y="2419311"/>
                    <a:pt x="518998" y="2425007"/>
                    <a:pt x="517284" y="2430827"/>
                  </a:cubicBezTo>
                  <a:cubicBezTo>
                    <a:pt x="498234" y="2539222"/>
                    <a:pt x="541572" y="2626471"/>
                    <a:pt x="611962" y="2703147"/>
                  </a:cubicBezTo>
                  <a:cubicBezTo>
                    <a:pt x="704069" y="2803445"/>
                    <a:pt x="819417" y="2871263"/>
                    <a:pt x="944861" y="2918126"/>
                  </a:cubicBezTo>
                  <a:cubicBezTo>
                    <a:pt x="1529601" y="3136630"/>
                    <a:pt x="2116436" y="3135487"/>
                    <a:pt x="2702890" y="2924318"/>
                  </a:cubicBezTo>
                  <a:cubicBezTo>
                    <a:pt x="2779090" y="2896886"/>
                    <a:pt x="2849480" y="2853737"/>
                    <a:pt x="2922537" y="2817828"/>
                  </a:cubicBezTo>
                  <a:lnTo>
                    <a:pt x="2917107" y="2806112"/>
                  </a:lnTo>
                  <a:cubicBezTo>
                    <a:pt x="2865291" y="2824114"/>
                    <a:pt x="2814237" y="2844212"/>
                    <a:pt x="2761659" y="2859833"/>
                  </a:cubicBezTo>
                  <a:cubicBezTo>
                    <a:pt x="2304202" y="2994069"/>
                    <a:pt x="1819732" y="3007195"/>
                    <a:pt x="1355674" y="2897933"/>
                  </a:cubicBezTo>
                  <a:cubicBezTo>
                    <a:pt x="1032396" y="2823162"/>
                    <a:pt x="732072" y="2700861"/>
                    <a:pt x="523380" y="2413587"/>
                  </a:cubicBezTo>
                  <a:close/>
                  <a:moveTo>
                    <a:pt x="293256" y="2810970"/>
                  </a:moveTo>
                  <a:lnTo>
                    <a:pt x="271824" y="2791920"/>
                  </a:lnTo>
                  <a:cubicBezTo>
                    <a:pt x="251155" y="2820495"/>
                    <a:pt x="232962" y="2850594"/>
                    <a:pt x="209435" y="2876121"/>
                  </a:cubicBezTo>
                  <a:cubicBezTo>
                    <a:pt x="22269" y="3078813"/>
                    <a:pt x="21126" y="3310747"/>
                    <a:pt x="208292" y="3514296"/>
                  </a:cubicBezTo>
                  <a:cubicBezTo>
                    <a:pt x="288874" y="3601640"/>
                    <a:pt x="385839" y="3667268"/>
                    <a:pt x="491090" y="3721179"/>
                  </a:cubicBezTo>
                  <a:cubicBezTo>
                    <a:pt x="734549" y="3845956"/>
                    <a:pt x="995915" y="3906536"/>
                    <a:pt x="1266139" y="3932729"/>
                  </a:cubicBezTo>
                  <a:cubicBezTo>
                    <a:pt x="1640472" y="3969020"/>
                    <a:pt x="2007470" y="3936063"/>
                    <a:pt x="2364562" y="3814810"/>
                  </a:cubicBezTo>
                  <a:cubicBezTo>
                    <a:pt x="2491502" y="3773357"/>
                    <a:pt x="2611650" y="3713464"/>
                    <a:pt x="2721178" y="3637073"/>
                  </a:cubicBezTo>
                  <a:cubicBezTo>
                    <a:pt x="2597353" y="3669649"/>
                    <a:pt x="2477910" y="3695271"/>
                    <a:pt x="2362562" y="3732323"/>
                  </a:cubicBezTo>
                  <a:cubicBezTo>
                    <a:pt x="2148049" y="3801427"/>
                    <a:pt x="1925450" y="3842318"/>
                    <a:pt x="1700384" y="3853957"/>
                  </a:cubicBezTo>
                  <a:cubicBezTo>
                    <a:pt x="1341672" y="3873007"/>
                    <a:pt x="990390" y="3838718"/>
                    <a:pt x="652634" y="3709082"/>
                  </a:cubicBezTo>
                  <a:cubicBezTo>
                    <a:pt x="507759" y="3653456"/>
                    <a:pt x="373266" y="3579542"/>
                    <a:pt x="267348" y="3462575"/>
                  </a:cubicBezTo>
                  <a:cubicBezTo>
                    <a:pt x="120377" y="3300650"/>
                    <a:pt x="114948" y="3099482"/>
                    <a:pt x="259347" y="2938700"/>
                  </a:cubicBezTo>
                  <a:cubicBezTo>
                    <a:pt x="295827" y="2898029"/>
                    <a:pt x="300876" y="2858404"/>
                    <a:pt x="293065" y="2810779"/>
                  </a:cubicBezTo>
                  <a:close/>
                  <a:moveTo>
                    <a:pt x="1774679" y="3779567"/>
                  </a:moveTo>
                  <a:cubicBezTo>
                    <a:pt x="1748199" y="3778138"/>
                    <a:pt x="1721815" y="3776519"/>
                    <a:pt x="1695336" y="3775376"/>
                  </a:cubicBezTo>
                  <a:cubicBezTo>
                    <a:pt x="1389964" y="3761565"/>
                    <a:pt x="1093260" y="3706320"/>
                    <a:pt x="815988" y="3574113"/>
                  </a:cubicBezTo>
                  <a:cubicBezTo>
                    <a:pt x="568338" y="3456098"/>
                    <a:pt x="352120" y="3304365"/>
                    <a:pt x="292113" y="3005089"/>
                  </a:cubicBezTo>
                  <a:cubicBezTo>
                    <a:pt x="285093" y="3012605"/>
                    <a:pt x="278482" y="3020491"/>
                    <a:pt x="272301" y="3028711"/>
                  </a:cubicBezTo>
                  <a:cubicBezTo>
                    <a:pt x="192005" y="3149584"/>
                    <a:pt x="204673" y="3290173"/>
                    <a:pt x="307734" y="3409711"/>
                  </a:cubicBezTo>
                  <a:cubicBezTo>
                    <a:pt x="398031" y="3514486"/>
                    <a:pt x="514521" y="3581828"/>
                    <a:pt x="640347" y="3633168"/>
                  </a:cubicBezTo>
                  <a:cubicBezTo>
                    <a:pt x="1005154" y="3781662"/>
                    <a:pt x="1385773" y="3812714"/>
                    <a:pt x="1774488" y="3779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:a16="http://schemas.microsoft.com/office/drawing/2014/main" id="{5CD406FF-F743-4B38-8729-F55A6FA2AC0E}"/>
                </a:ext>
              </a:extLst>
            </p:cNvPr>
            <p:cNvSpPr/>
            <p:nvPr/>
          </p:nvSpPr>
          <p:spPr>
            <a:xfrm>
              <a:off x="952762" y="3342940"/>
              <a:ext cx="3261213" cy="3401301"/>
            </a:xfrm>
            <a:custGeom>
              <a:avLst/>
              <a:gdLst>
                <a:gd name="connsiteX0" fmla="*/ 3261119 w 3261213"/>
                <a:gd name="connsiteY0" fmla="*/ 1660167 h 3401301"/>
                <a:gd name="connsiteX1" fmla="*/ 3261690 w 3261213"/>
                <a:gd name="connsiteY1" fmla="*/ 1860192 h 3401301"/>
                <a:gd name="connsiteX2" fmla="*/ 3107957 w 3261213"/>
                <a:gd name="connsiteY2" fmla="*/ 2257385 h 3401301"/>
                <a:gd name="connsiteX3" fmla="*/ 3078810 w 3261213"/>
                <a:gd name="connsiteY3" fmla="*/ 2331965 h 3401301"/>
                <a:gd name="connsiteX4" fmla="*/ 3078048 w 3261213"/>
                <a:gd name="connsiteY4" fmla="*/ 2512940 h 3401301"/>
                <a:gd name="connsiteX5" fmla="*/ 2812301 w 3261213"/>
                <a:gd name="connsiteY5" fmla="*/ 3041292 h 3401301"/>
                <a:gd name="connsiteX6" fmla="*/ 2077161 w 3261213"/>
                <a:gd name="connsiteY6" fmla="*/ 3347902 h 3401301"/>
                <a:gd name="connsiteX7" fmla="*/ 652030 w 3261213"/>
                <a:gd name="connsiteY7" fmla="*/ 3247794 h 3401301"/>
                <a:gd name="connsiteX8" fmla="*/ 151016 w 3261213"/>
                <a:gd name="connsiteY8" fmla="*/ 2929374 h 3401301"/>
                <a:gd name="connsiteX9" fmla="*/ 6998 w 3261213"/>
                <a:gd name="connsiteY9" fmla="*/ 2547707 h 3401301"/>
                <a:gd name="connsiteX10" fmla="*/ 6998 w 3261213"/>
                <a:gd name="connsiteY10" fmla="*/ 2142990 h 3401301"/>
                <a:gd name="connsiteX11" fmla="*/ 166827 w 3261213"/>
                <a:gd name="connsiteY11" fmla="*/ 1738844 h 3401301"/>
                <a:gd name="connsiteX12" fmla="*/ 166255 w 3261213"/>
                <a:gd name="connsiteY12" fmla="*/ 1666549 h 3401301"/>
                <a:gd name="connsiteX13" fmla="*/ 2044 w 3261213"/>
                <a:gd name="connsiteY13" fmla="*/ 1250306 h 3401301"/>
                <a:gd name="connsiteX14" fmla="*/ 2044 w 3261213"/>
                <a:gd name="connsiteY14" fmla="*/ 874259 h 3401301"/>
                <a:gd name="connsiteX15" fmla="*/ 233883 w 3261213"/>
                <a:gd name="connsiteY15" fmla="*/ 387151 h 3401301"/>
                <a:gd name="connsiteX16" fmla="*/ 950830 w 3261213"/>
                <a:gd name="connsiteY16" fmla="*/ 64253 h 3401301"/>
                <a:gd name="connsiteX17" fmla="*/ 2431586 w 3261213"/>
                <a:gd name="connsiteY17" fmla="*/ 155122 h 3401301"/>
                <a:gd name="connsiteX18" fmla="*/ 2885738 w 3261213"/>
                <a:gd name="connsiteY18" fmla="*/ 426584 h 3401301"/>
                <a:gd name="connsiteX19" fmla="*/ 3070047 w 3261213"/>
                <a:gd name="connsiteY19" fmla="*/ 857876 h 3401301"/>
                <a:gd name="connsiteX20" fmla="*/ 3152153 w 3261213"/>
                <a:gd name="connsiteY20" fmla="*/ 1115623 h 3401301"/>
                <a:gd name="connsiteX21" fmla="*/ 3261881 w 3261213"/>
                <a:gd name="connsiteY21" fmla="*/ 1441473 h 3401301"/>
                <a:gd name="connsiteX22" fmla="*/ 3261119 w 3261213"/>
                <a:gd name="connsiteY22" fmla="*/ 1660167 h 3401301"/>
                <a:gd name="connsiteX23" fmla="*/ 68624 w 3261213"/>
                <a:gd name="connsiteY23" fmla="*/ 1061521 h 3401301"/>
                <a:gd name="connsiteX24" fmla="*/ 68624 w 3261213"/>
                <a:gd name="connsiteY24" fmla="*/ 1271547 h 3401301"/>
                <a:gd name="connsiteX25" fmla="*/ 241885 w 3261213"/>
                <a:gd name="connsiteY25" fmla="*/ 1652547 h 3401301"/>
                <a:gd name="connsiteX26" fmla="*/ 651460 w 3261213"/>
                <a:gd name="connsiteY26" fmla="*/ 1897530 h 3401301"/>
                <a:gd name="connsiteX27" fmla="*/ 2209463 w 3261213"/>
                <a:gd name="connsiteY27" fmla="*/ 1966205 h 3401301"/>
                <a:gd name="connsiteX28" fmla="*/ 2771438 w 3261213"/>
                <a:gd name="connsiteY28" fmla="*/ 1706839 h 3401301"/>
                <a:gd name="connsiteX29" fmla="*/ 2997562 w 3261213"/>
                <a:gd name="connsiteY29" fmla="*/ 1071141 h 3401301"/>
                <a:gd name="connsiteX30" fmla="*/ 2966701 w 3261213"/>
                <a:gd name="connsiteY30" fmla="*/ 1111813 h 3401301"/>
                <a:gd name="connsiteX31" fmla="*/ 2930982 w 3261213"/>
                <a:gd name="connsiteY31" fmla="*/ 1156294 h 3401301"/>
                <a:gd name="connsiteX32" fmla="*/ 2435682 w 3261213"/>
                <a:gd name="connsiteY32" fmla="*/ 1475477 h 3401301"/>
                <a:gd name="connsiteX33" fmla="*/ 895681 w 3261213"/>
                <a:gd name="connsiteY33" fmla="*/ 1554821 h 3401301"/>
                <a:gd name="connsiteX34" fmla="*/ 68624 w 3261213"/>
                <a:gd name="connsiteY34" fmla="*/ 1061521 h 3401301"/>
                <a:gd name="connsiteX35" fmla="*/ 3010897 w 3261213"/>
                <a:gd name="connsiteY35" fmla="*/ 2359016 h 3401301"/>
                <a:gd name="connsiteX36" fmla="*/ 2997086 w 3261213"/>
                <a:gd name="connsiteY36" fmla="*/ 2364731 h 3401301"/>
                <a:gd name="connsiteX37" fmla="*/ 2537790 w 3261213"/>
                <a:gd name="connsiteY37" fmla="*/ 2722776 h 3401301"/>
                <a:gd name="connsiteX38" fmla="*/ 1736071 w 3261213"/>
                <a:gd name="connsiteY38" fmla="*/ 2909181 h 3401301"/>
                <a:gd name="connsiteX39" fmla="*/ 668128 w 3261213"/>
                <a:gd name="connsiteY39" fmla="*/ 2770306 h 3401301"/>
                <a:gd name="connsiteX40" fmla="*/ 83484 w 3261213"/>
                <a:gd name="connsiteY40" fmla="*/ 2357492 h 3401301"/>
                <a:gd name="connsiteX41" fmla="*/ 72339 w 3261213"/>
                <a:gd name="connsiteY41" fmla="*/ 2358540 h 3401301"/>
                <a:gd name="connsiteX42" fmla="*/ 72339 w 3261213"/>
                <a:gd name="connsiteY42" fmla="*/ 2552945 h 3401301"/>
                <a:gd name="connsiteX43" fmla="*/ 228073 w 3261213"/>
                <a:gd name="connsiteY43" fmla="*/ 2918229 h 3401301"/>
                <a:gd name="connsiteX44" fmla="*/ 566591 w 3261213"/>
                <a:gd name="connsiteY44" fmla="*/ 3143971 h 3401301"/>
                <a:gd name="connsiteX45" fmla="*/ 1254868 w 3261213"/>
                <a:gd name="connsiteY45" fmla="*/ 3318851 h 3401301"/>
                <a:gd name="connsiteX46" fmla="*/ 2376818 w 3261213"/>
                <a:gd name="connsiteY46" fmla="*/ 3200265 h 3401301"/>
                <a:gd name="connsiteX47" fmla="*/ 2888977 w 3261213"/>
                <a:gd name="connsiteY47" fmla="*/ 2883654 h 3401301"/>
                <a:gd name="connsiteX48" fmla="*/ 3010230 w 3261213"/>
                <a:gd name="connsiteY48" fmla="*/ 2610381 h 3401301"/>
                <a:gd name="connsiteX49" fmla="*/ 3010897 w 3261213"/>
                <a:gd name="connsiteY49" fmla="*/ 2359016 h 3401301"/>
                <a:gd name="connsiteX50" fmla="*/ 3189015 w 3261213"/>
                <a:gd name="connsiteY50" fmla="*/ 1681408 h 3401301"/>
                <a:gd name="connsiteX51" fmla="*/ 3017565 w 3261213"/>
                <a:gd name="connsiteY51" fmla="*/ 1854382 h 3401301"/>
                <a:gd name="connsiteX52" fmla="*/ 2513311 w 3261213"/>
                <a:gd name="connsiteY52" fmla="*/ 2114033 h 3401301"/>
                <a:gd name="connsiteX53" fmla="*/ 1294111 w 3261213"/>
                <a:gd name="connsiteY53" fmla="*/ 2196901 h 3401301"/>
                <a:gd name="connsiteX54" fmla="*/ 484486 w 3261213"/>
                <a:gd name="connsiteY54" fmla="*/ 1898006 h 3401301"/>
                <a:gd name="connsiteX55" fmla="*/ 261505 w 3261213"/>
                <a:gd name="connsiteY55" fmla="*/ 1765894 h 3401301"/>
                <a:gd name="connsiteX56" fmla="*/ 475438 w 3261213"/>
                <a:gd name="connsiteY56" fmla="*/ 2290627 h 3401301"/>
                <a:gd name="connsiteX57" fmla="*/ 892061 w 3261213"/>
                <a:gd name="connsiteY57" fmla="*/ 2515131 h 3401301"/>
                <a:gd name="connsiteX58" fmla="*/ 2272519 w 3261213"/>
                <a:gd name="connsiteY58" fmla="*/ 2594570 h 3401301"/>
                <a:gd name="connsiteX59" fmla="*/ 2940983 w 3261213"/>
                <a:gd name="connsiteY59" fmla="*/ 2320821 h 3401301"/>
                <a:gd name="connsiteX60" fmla="*/ 3189015 w 3261213"/>
                <a:gd name="connsiteY60" fmla="*/ 1681408 h 3401301"/>
                <a:gd name="connsiteX61" fmla="*/ 1439463 w 3261213"/>
                <a:gd name="connsiteY61" fmla="*/ 1565013 h 3401301"/>
                <a:gd name="connsiteX62" fmla="*/ 2354910 w 3261213"/>
                <a:gd name="connsiteY62" fmla="*/ 1437949 h 3401301"/>
                <a:gd name="connsiteX63" fmla="*/ 2868117 w 3261213"/>
                <a:gd name="connsiteY63" fmla="*/ 1131244 h 3401301"/>
                <a:gd name="connsiteX64" fmla="*/ 3004992 w 3261213"/>
                <a:gd name="connsiteY64" fmla="*/ 821014 h 3401301"/>
                <a:gd name="connsiteX65" fmla="*/ 2843067 w 3261213"/>
                <a:gd name="connsiteY65" fmla="*/ 473542 h 3401301"/>
                <a:gd name="connsiteX66" fmla="*/ 2422919 w 3261213"/>
                <a:gd name="connsiteY66" fmla="*/ 219416 h 3401301"/>
                <a:gd name="connsiteX67" fmla="*/ 910730 w 3261213"/>
                <a:gd name="connsiteY67" fmla="*/ 139501 h 3401301"/>
                <a:gd name="connsiteX68" fmla="*/ 266554 w 3261213"/>
                <a:gd name="connsiteY68" fmla="*/ 440491 h 3401301"/>
                <a:gd name="connsiteX69" fmla="*/ 94152 w 3261213"/>
                <a:gd name="connsiteY69" fmla="*/ 675758 h 3401301"/>
                <a:gd name="connsiteX70" fmla="*/ 198927 w 3261213"/>
                <a:gd name="connsiteY70" fmla="*/ 1123433 h 3401301"/>
                <a:gd name="connsiteX71" fmla="*/ 555162 w 3261213"/>
                <a:gd name="connsiteY71" fmla="*/ 1372131 h 3401301"/>
                <a:gd name="connsiteX72" fmla="*/ 1439463 w 3261213"/>
                <a:gd name="connsiteY72" fmla="*/ 1565013 h 3401301"/>
                <a:gd name="connsiteX73" fmla="*/ 2770486 w 3261213"/>
                <a:gd name="connsiteY73" fmla="*/ 2513893 h 3401301"/>
                <a:gd name="connsiteX74" fmla="*/ 2274138 w 3261213"/>
                <a:gd name="connsiteY74" fmla="*/ 2666293 h 3401301"/>
                <a:gd name="connsiteX75" fmla="*/ 1241819 w 3261213"/>
                <a:gd name="connsiteY75" fmla="*/ 2750018 h 3401301"/>
                <a:gd name="connsiteX76" fmla="*/ 581070 w 3261213"/>
                <a:gd name="connsiteY76" fmla="*/ 2582378 h 3401301"/>
                <a:gd name="connsiteX77" fmla="*/ 238170 w 3261213"/>
                <a:gd name="connsiteY77" fmla="*/ 2325870 h 3401301"/>
                <a:gd name="connsiteX78" fmla="*/ 176352 w 3261213"/>
                <a:gd name="connsiteY78" fmla="*/ 1988113 h 3401301"/>
                <a:gd name="connsiteX79" fmla="*/ 199784 w 3261213"/>
                <a:gd name="connsiteY79" fmla="*/ 1823616 h 3401301"/>
                <a:gd name="connsiteX80" fmla="*/ 178638 w 3261213"/>
                <a:gd name="connsiteY80" fmla="*/ 1816758 h 3401301"/>
                <a:gd name="connsiteX81" fmla="*/ 99866 w 3261213"/>
                <a:gd name="connsiteY81" fmla="*/ 1963824 h 3401301"/>
                <a:gd name="connsiteX82" fmla="*/ 218929 w 3261213"/>
                <a:gd name="connsiteY82" fmla="*/ 2424358 h 3401301"/>
                <a:gd name="connsiteX83" fmla="*/ 789381 w 3261213"/>
                <a:gd name="connsiteY83" fmla="*/ 2744017 h 3401301"/>
                <a:gd name="connsiteX84" fmla="*/ 1910379 w 3261213"/>
                <a:gd name="connsiteY84" fmla="*/ 2827170 h 3401301"/>
                <a:gd name="connsiteX85" fmla="*/ 2615229 w 3261213"/>
                <a:gd name="connsiteY85" fmla="*/ 2611714 h 3401301"/>
                <a:gd name="connsiteX86" fmla="*/ 2770486 w 3261213"/>
                <a:gd name="connsiteY86" fmla="*/ 2513893 h 3401301"/>
                <a:gd name="connsiteX87" fmla="*/ 3067380 w 3261213"/>
                <a:gd name="connsiteY87" fmla="*/ 1131148 h 3401301"/>
                <a:gd name="connsiteX88" fmla="*/ 3080811 w 3261213"/>
                <a:gd name="connsiteY88" fmla="*/ 1269071 h 3401301"/>
                <a:gd name="connsiteX89" fmla="*/ 3011659 w 3261213"/>
                <a:gd name="connsiteY89" fmla="*/ 1663977 h 3401301"/>
                <a:gd name="connsiteX90" fmla="*/ 2740673 w 3261213"/>
                <a:gd name="connsiteY90" fmla="*/ 1869622 h 3401301"/>
                <a:gd name="connsiteX91" fmla="*/ 2175840 w 3261213"/>
                <a:gd name="connsiteY91" fmla="*/ 2046025 h 3401301"/>
                <a:gd name="connsiteX92" fmla="*/ 1277728 w 3261213"/>
                <a:gd name="connsiteY92" fmla="*/ 2105366 h 3401301"/>
                <a:gd name="connsiteX93" fmla="*/ 1113802 w 3261213"/>
                <a:gd name="connsiteY93" fmla="*/ 2087173 h 3401301"/>
                <a:gd name="connsiteX94" fmla="*/ 1158475 w 3261213"/>
                <a:gd name="connsiteY94" fmla="*/ 2105651 h 3401301"/>
                <a:gd name="connsiteX95" fmla="*/ 2245087 w 3261213"/>
                <a:gd name="connsiteY95" fmla="*/ 2115176 h 3401301"/>
                <a:gd name="connsiteX96" fmla="*/ 2909837 w 3261213"/>
                <a:gd name="connsiteY96" fmla="*/ 1858001 h 3401301"/>
                <a:gd name="connsiteX97" fmla="*/ 3150629 w 3261213"/>
                <a:gd name="connsiteY97" fmla="*/ 1599874 h 3401301"/>
                <a:gd name="connsiteX98" fmla="*/ 3067380 w 3261213"/>
                <a:gd name="connsiteY98" fmla="*/ 1131148 h 3401301"/>
                <a:gd name="connsiteX99" fmla="*/ 1210958 w 3261213"/>
                <a:gd name="connsiteY99" fmla="*/ 2687534 h 3401301"/>
                <a:gd name="connsiteX100" fmla="*/ 1214673 w 3261213"/>
                <a:gd name="connsiteY100" fmla="*/ 2670960 h 3401301"/>
                <a:gd name="connsiteX101" fmla="*/ 1201624 w 3261213"/>
                <a:gd name="connsiteY101" fmla="*/ 2667245 h 3401301"/>
                <a:gd name="connsiteX102" fmla="*/ 553924 w 3261213"/>
                <a:gd name="connsiteY102" fmla="*/ 2429120 h 3401301"/>
                <a:gd name="connsiteX103" fmla="*/ 240360 w 3261213"/>
                <a:gd name="connsiteY103" fmla="*/ 2105270 h 3401301"/>
                <a:gd name="connsiteX104" fmla="*/ 225311 w 3261213"/>
                <a:gd name="connsiteY104" fmla="*/ 2092221 h 3401301"/>
                <a:gd name="connsiteX105" fmla="*/ 225311 w 3261213"/>
                <a:gd name="connsiteY105" fmla="*/ 2120796 h 3401301"/>
                <a:gd name="connsiteX106" fmla="*/ 397523 w 3261213"/>
                <a:gd name="connsiteY106" fmla="*/ 2394926 h 3401301"/>
                <a:gd name="connsiteX107" fmla="*/ 823100 w 3261213"/>
                <a:gd name="connsiteY107" fmla="*/ 2599618 h 3401301"/>
                <a:gd name="connsiteX108" fmla="*/ 1210958 w 3261213"/>
                <a:gd name="connsiteY108" fmla="*/ 2687534 h 340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261213" h="3401301">
                  <a:moveTo>
                    <a:pt x="3261119" y="1660167"/>
                  </a:moveTo>
                  <a:cubicBezTo>
                    <a:pt x="3261119" y="1726842"/>
                    <a:pt x="3258356" y="1793517"/>
                    <a:pt x="3261690" y="1860192"/>
                  </a:cubicBezTo>
                  <a:cubicBezTo>
                    <a:pt x="3269596" y="2016116"/>
                    <a:pt x="3208827" y="2143561"/>
                    <a:pt x="3107957" y="2257385"/>
                  </a:cubicBezTo>
                  <a:cubicBezTo>
                    <a:pt x="3090802" y="2278654"/>
                    <a:pt x="3080620" y="2304695"/>
                    <a:pt x="3078810" y="2331965"/>
                  </a:cubicBezTo>
                  <a:cubicBezTo>
                    <a:pt x="3074448" y="2392202"/>
                    <a:pt x="3074200" y="2452666"/>
                    <a:pt x="3078048" y="2512940"/>
                  </a:cubicBezTo>
                  <a:cubicBezTo>
                    <a:pt x="3093479" y="2742016"/>
                    <a:pt x="2985084" y="2908323"/>
                    <a:pt x="2812301" y="3041292"/>
                  </a:cubicBezTo>
                  <a:cubicBezTo>
                    <a:pt x="2594750" y="3208551"/>
                    <a:pt x="2343099" y="3297420"/>
                    <a:pt x="2077161" y="3347902"/>
                  </a:cubicBezTo>
                  <a:cubicBezTo>
                    <a:pt x="1593767" y="3439532"/>
                    <a:pt x="1117042" y="3417339"/>
                    <a:pt x="652030" y="3247794"/>
                  </a:cubicBezTo>
                  <a:cubicBezTo>
                    <a:pt x="462578" y="3178643"/>
                    <a:pt x="288081" y="3082345"/>
                    <a:pt x="151016" y="2929374"/>
                  </a:cubicBezTo>
                  <a:cubicBezTo>
                    <a:pt x="53956" y="2820884"/>
                    <a:pt x="2997" y="2695725"/>
                    <a:pt x="6998" y="2547707"/>
                  </a:cubicBezTo>
                  <a:cubicBezTo>
                    <a:pt x="10713" y="2412928"/>
                    <a:pt x="11188" y="2277768"/>
                    <a:pt x="6998" y="2142990"/>
                  </a:cubicBezTo>
                  <a:cubicBezTo>
                    <a:pt x="2044" y="1983922"/>
                    <a:pt x="59481" y="1851429"/>
                    <a:pt x="166827" y="1738844"/>
                  </a:cubicBezTo>
                  <a:cubicBezTo>
                    <a:pt x="194164" y="1710269"/>
                    <a:pt x="193212" y="1694266"/>
                    <a:pt x="166255" y="1666549"/>
                  </a:cubicBezTo>
                  <a:cubicBezTo>
                    <a:pt x="53575" y="1551297"/>
                    <a:pt x="-5195" y="1414994"/>
                    <a:pt x="2044" y="1250306"/>
                  </a:cubicBezTo>
                  <a:cubicBezTo>
                    <a:pt x="7474" y="1125148"/>
                    <a:pt x="8522" y="999227"/>
                    <a:pt x="2044" y="874259"/>
                  </a:cubicBezTo>
                  <a:cubicBezTo>
                    <a:pt x="-8909" y="667948"/>
                    <a:pt x="83198" y="513548"/>
                    <a:pt x="233883" y="387151"/>
                  </a:cubicBezTo>
                  <a:cubicBezTo>
                    <a:pt x="442194" y="212462"/>
                    <a:pt x="689083" y="119308"/>
                    <a:pt x="950830" y="64253"/>
                  </a:cubicBezTo>
                  <a:cubicBezTo>
                    <a:pt x="1452226" y="-40998"/>
                    <a:pt x="1947430" y="-21472"/>
                    <a:pt x="2431586" y="155122"/>
                  </a:cubicBezTo>
                  <a:cubicBezTo>
                    <a:pt x="2599512" y="216367"/>
                    <a:pt x="2756389" y="299616"/>
                    <a:pt x="2885738" y="426584"/>
                  </a:cubicBezTo>
                  <a:cubicBezTo>
                    <a:pt x="3006230" y="544790"/>
                    <a:pt x="3083954" y="682807"/>
                    <a:pt x="3070047" y="857876"/>
                  </a:cubicBezTo>
                  <a:cubicBezTo>
                    <a:pt x="3062237" y="956174"/>
                    <a:pt x="3080334" y="1037899"/>
                    <a:pt x="3152153" y="1115623"/>
                  </a:cubicBezTo>
                  <a:cubicBezTo>
                    <a:pt x="3233592" y="1203729"/>
                    <a:pt x="3266453" y="1318410"/>
                    <a:pt x="3261881" y="1441473"/>
                  </a:cubicBezTo>
                  <a:cubicBezTo>
                    <a:pt x="3259023" y="1514053"/>
                    <a:pt x="3261119" y="1587110"/>
                    <a:pt x="3261119" y="1660167"/>
                  </a:cubicBezTo>
                  <a:close/>
                  <a:moveTo>
                    <a:pt x="68624" y="1061521"/>
                  </a:moveTo>
                  <a:cubicBezTo>
                    <a:pt x="68624" y="1138387"/>
                    <a:pt x="70815" y="1205062"/>
                    <a:pt x="68624" y="1271547"/>
                  </a:cubicBezTo>
                  <a:cubicBezTo>
                    <a:pt x="62528" y="1428138"/>
                    <a:pt x="131870" y="1549772"/>
                    <a:pt x="241885" y="1652547"/>
                  </a:cubicBezTo>
                  <a:cubicBezTo>
                    <a:pt x="360661" y="1763609"/>
                    <a:pt x="500107" y="1841904"/>
                    <a:pt x="651460" y="1897530"/>
                  </a:cubicBezTo>
                  <a:cubicBezTo>
                    <a:pt x="1163238" y="2085268"/>
                    <a:pt x="1683779" y="2097555"/>
                    <a:pt x="2209463" y="1966205"/>
                  </a:cubicBezTo>
                  <a:cubicBezTo>
                    <a:pt x="2412536" y="1915532"/>
                    <a:pt x="2601131" y="1832855"/>
                    <a:pt x="2771438" y="1706839"/>
                  </a:cubicBezTo>
                  <a:cubicBezTo>
                    <a:pt x="2989942" y="1544914"/>
                    <a:pt x="3035376" y="1325839"/>
                    <a:pt x="2997562" y="1071141"/>
                  </a:cubicBezTo>
                  <a:cubicBezTo>
                    <a:pt x="2986798" y="1085428"/>
                    <a:pt x="2976893" y="1098764"/>
                    <a:pt x="2966701" y="1111813"/>
                  </a:cubicBezTo>
                  <a:cubicBezTo>
                    <a:pt x="2954985" y="1126767"/>
                    <a:pt x="2943555" y="1142102"/>
                    <a:pt x="2930982" y="1156294"/>
                  </a:cubicBezTo>
                  <a:cubicBezTo>
                    <a:pt x="2795822" y="1308694"/>
                    <a:pt x="2624087" y="1406516"/>
                    <a:pt x="2435682" y="1475477"/>
                  </a:cubicBezTo>
                  <a:cubicBezTo>
                    <a:pt x="1930857" y="1660643"/>
                    <a:pt x="1415459" y="1678170"/>
                    <a:pt x="895681" y="1554821"/>
                  </a:cubicBezTo>
                  <a:cubicBezTo>
                    <a:pt x="574497" y="1478621"/>
                    <a:pt x="277983" y="1351938"/>
                    <a:pt x="68624" y="1061521"/>
                  </a:cubicBezTo>
                  <a:close/>
                  <a:moveTo>
                    <a:pt x="3010897" y="2359016"/>
                  </a:moveTo>
                  <a:cubicBezTo>
                    <a:pt x="3002420" y="2362445"/>
                    <a:pt x="2998515" y="2362731"/>
                    <a:pt x="2997086" y="2364731"/>
                  </a:cubicBezTo>
                  <a:cubicBezTo>
                    <a:pt x="2882786" y="2534276"/>
                    <a:pt x="2719718" y="2640956"/>
                    <a:pt x="2537790" y="2722776"/>
                  </a:cubicBezTo>
                  <a:cubicBezTo>
                    <a:pt x="2282997" y="2837076"/>
                    <a:pt x="2013915" y="2891274"/>
                    <a:pt x="1736071" y="2909181"/>
                  </a:cubicBezTo>
                  <a:cubicBezTo>
                    <a:pt x="1370978" y="2932802"/>
                    <a:pt x="1013314" y="2896607"/>
                    <a:pt x="668128" y="2770306"/>
                  </a:cubicBezTo>
                  <a:cubicBezTo>
                    <a:pt x="436861" y="2685629"/>
                    <a:pt x="227597" y="2567137"/>
                    <a:pt x="83484" y="2357492"/>
                  </a:cubicBezTo>
                  <a:cubicBezTo>
                    <a:pt x="82626" y="2356349"/>
                    <a:pt x="77863" y="2357492"/>
                    <a:pt x="72339" y="2358540"/>
                  </a:cubicBezTo>
                  <a:cubicBezTo>
                    <a:pt x="72339" y="2423215"/>
                    <a:pt x="73768" y="2488080"/>
                    <a:pt x="72339" y="2552945"/>
                  </a:cubicBezTo>
                  <a:cubicBezTo>
                    <a:pt x="68529" y="2698773"/>
                    <a:pt x="127108" y="2817264"/>
                    <a:pt x="228073" y="2918229"/>
                  </a:cubicBezTo>
                  <a:cubicBezTo>
                    <a:pt x="325990" y="3016051"/>
                    <a:pt x="441242" y="3087679"/>
                    <a:pt x="566591" y="3143971"/>
                  </a:cubicBezTo>
                  <a:cubicBezTo>
                    <a:pt x="785666" y="3242460"/>
                    <a:pt x="1016743" y="3295038"/>
                    <a:pt x="1254868" y="3318851"/>
                  </a:cubicBezTo>
                  <a:cubicBezTo>
                    <a:pt x="1637106" y="3356951"/>
                    <a:pt x="2012486" y="3326566"/>
                    <a:pt x="2376818" y="3200265"/>
                  </a:cubicBezTo>
                  <a:cubicBezTo>
                    <a:pt x="2570461" y="3133590"/>
                    <a:pt x="2750674" y="3041388"/>
                    <a:pt x="2888977" y="2883654"/>
                  </a:cubicBezTo>
                  <a:cubicBezTo>
                    <a:pt x="2957747" y="2805358"/>
                    <a:pt x="3004611" y="2715728"/>
                    <a:pt x="3010230" y="2610381"/>
                  </a:cubicBezTo>
                  <a:cubicBezTo>
                    <a:pt x="3014421" y="2528276"/>
                    <a:pt x="3010897" y="2445694"/>
                    <a:pt x="3010897" y="2359016"/>
                  </a:cubicBezTo>
                  <a:close/>
                  <a:moveTo>
                    <a:pt x="3189015" y="1681408"/>
                  </a:moveTo>
                  <a:cubicBezTo>
                    <a:pt x="3133674" y="1737891"/>
                    <a:pt x="3080334" y="1801518"/>
                    <a:pt x="3017565" y="1854382"/>
                  </a:cubicBezTo>
                  <a:cubicBezTo>
                    <a:pt x="2870022" y="1979159"/>
                    <a:pt x="2696381" y="2057169"/>
                    <a:pt x="2513311" y="2114033"/>
                  </a:cubicBezTo>
                  <a:cubicBezTo>
                    <a:pt x="2113261" y="2238335"/>
                    <a:pt x="1705877" y="2258337"/>
                    <a:pt x="1294111" y="2196901"/>
                  </a:cubicBezTo>
                  <a:cubicBezTo>
                    <a:pt x="1004360" y="2153657"/>
                    <a:pt x="729469" y="2066789"/>
                    <a:pt x="484486" y="1898006"/>
                  </a:cubicBezTo>
                  <a:cubicBezTo>
                    <a:pt x="413810" y="1849143"/>
                    <a:pt x="336372" y="1809900"/>
                    <a:pt x="261505" y="1765894"/>
                  </a:cubicBezTo>
                  <a:cubicBezTo>
                    <a:pt x="238931" y="1997923"/>
                    <a:pt x="298844" y="2144704"/>
                    <a:pt x="475438" y="2290627"/>
                  </a:cubicBezTo>
                  <a:cubicBezTo>
                    <a:pt x="599263" y="2393021"/>
                    <a:pt x="741089" y="2463696"/>
                    <a:pt x="892061" y="2515131"/>
                  </a:cubicBezTo>
                  <a:cubicBezTo>
                    <a:pt x="1344689" y="2669150"/>
                    <a:pt x="1806461" y="2686581"/>
                    <a:pt x="2272519" y="2594570"/>
                  </a:cubicBezTo>
                  <a:cubicBezTo>
                    <a:pt x="2512549" y="2546945"/>
                    <a:pt x="2738006" y="2462649"/>
                    <a:pt x="2940983" y="2320821"/>
                  </a:cubicBezTo>
                  <a:cubicBezTo>
                    <a:pt x="3171584" y="2160039"/>
                    <a:pt x="3230067" y="1937344"/>
                    <a:pt x="3189015" y="1681408"/>
                  </a:cubicBezTo>
                  <a:close/>
                  <a:moveTo>
                    <a:pt x="1439463" y="1565013"/>
                  </a:moveTo>
                  <a:cubicBezTo>
                    <a:pt x="1830559" y="1565679"/>
                    <a:pt x="2105355" y="1524341"/>
                    <a:pt x="2354910" y="1437949"/>
                  </a:cubicBezTo>
                  <a:cubicBezTo>
                    <a:pt x="2546934" y="1371274"/>
                    <a:pt x="2727052" y="1283168"/>
                    <a:pt x="2868117" y="1131244"/>
                  </a:cubicBezTo>
                  <a:cubicBezTo>
                    <a:pt x="2949080" y="1043995"/>
                    <a:pt x="3003372" y="943887"/>
                    <a:pt x="3004992" y="821014"/>
                  </a:cubicBezTo>
                  <a:cubicBezTo>
                    <a:pt x="3006801" y="679092"/>
                    <a:pt x="2939650" y="568697"/>
                    <a:pt x="2843067" y="473542"/>
                  </a:cubicBezTo>
                  <a:cubicBezTo>
                    <a:pt x="2723433" y="355814"/>
                    <a:pt x="2579033" y="276470"/>
                    <a:pt x="2422919" y="219416"/>
                  </a:cubicBezTo>
                  <a:cubicBezTo>
                    <a:pt x="1927619" y="38441"/>
                    <a:pt x="1421746" y="23010"/>
                    <a:pt x="910730" y="139501"/>
                  </a:cubicBezTo>
                  <a:cubicBezTo>
                    <a:pt x="675272" y="193222"/>
                    <a:pt x="453530" y="281137"/>
                    <a:pt x="266554" y="440491"/>
                  </a:cubicBezTo>
                  <a:cubicBezTo>
                    <a:pt x="190354" y="505070"/>
                    <a:pt x="128060" y="580889"/>
                    <a:pt x="94152" y="675758"/>
                  </a:cubicBezTo>
                  <a:cubicBezTo>
                    <a:pt x="32905" y="846732"/>
                    <a:pt x="84627" y="993513"/>
                    <a:pt x="198927" y="1123433"/>
                  </a:cubicBezTo>
                  <a:cubicBezTo>
                    <a:pt x="297224" y="1234971"/>
                    <a:pt x="421145" y="1311552"/>
                    <a:pt x="555162" y="1372131"/>
                  </a:cubicBezTo>
                  <a:cubicBezTo>
                    <a:pt x="865200" y="1512720"/>
                    <a:pt x="1193813" y="1563012"/>
                    <a:pt x="1439463" y="1565013"/>
                  </a:cubicBezTo>
                  <a:close/>
                  <a:moveTo>
                    <a:pt x="2770486" y="2513893"/>
                  </a:moveTo>
                  <a:cubicBezTo>
                    <a:pt x="2608561" y="2563613"/>
                    <a:pt x="2442159" y="2616954"/>
                    <a:pt x="2274138" y="2666293"/>
                  </a:cubicBezTo>
                  <a:cubicBezTo>
                    <a:pt x="1936001" y="2764877"/>
                    <a:pt x="1590624" y="2784022"/>
                    <a:pt x="1241819" y="2750018"/>
                  </a:cubicBezTo>
                  <a:cubicBezTo>
                    <a:pt x="1013219" y="2727729"/>
                    <a:pt x="790906" y="2678961"/>
                    <a:pt x="581070" y="2582378"/>
                  </a:cubicBezTo>
                  <a:cubicBezTo>
                    <a:pt x="448672" y="2521418"/>
                    <a:pt x="326371" y="2445789"/>
                    <a:pt x="238170" y="2325870"/>
                  </a:cubicBezTo>
                  <a:cubicBezTo>
                    <a:pt x="162922" y="2223666"/>
                    <a:pt x="142063" y="2112129"/>
                    <a:pt x="176352" y="1988113"/>
                  </a:cubicBezTo>
                  <a:cubicBezTo>
                    <a:pt x="190925" y="1935154"/>
                    <a:pt x="192354" y="1878575"/>
                    <a:pt x="199784" y="1823616"/>
                  </a:cubicBezTo>
                  <a:lnTo>
                    <a:pt x="178638" y="1816758"/>
                  </a:lnTo>
                  <a:cubicBezTo>
                    <a:pt x="151968" y="1865622"/>
                    <a:pt x="118630" y="1912008"/>
                    <a:pt x="99866" y="1963824"/>
                  </a:cubicBezTo>
                  <a:cubicBezTo>
                    <a:pt x="34525" y="2142990"/>
                    <a:pt x="94627" y="2293865"/>
                    <a:pt x="218929" y="2424358"/>
                  </a:cubicBezTo>
                  <a:cubicBezTo>
                    <a:pt x="375805" y="2589140"/>
                    <a:pt x="576498" y="2679152"/>
                    <a:pt x="789381" y="2744017"/>
                  </a:cubicBezTo>
                  <a:cubicBezTo>
                    <a:pt x="1156475" y="2855840"/>
                    <a:pt x="1531474" y="2875366"/>
                    <a:pt x="1910379" y="2827170"/>
                  </a:cubicBezTo>
                  <a:cubicBezTo>
                    <a:pt x="2157171" y="2795737"/>
                    <a:pt x="2396154" y="2732968"/>
                    <a:pt x="2615229" y="2611714"/>
                  </a:cubicBezTo>
                  <a:cubicBezTo>
                    <a:pt x="2671236" y="2580568"/>
                    <a:pt x="2723718" y="2543516"/>
                    <a:pt x="2770486" y="2513893"/>
                  </a:cubicBezTo>
                  <a:close/>
                  <a:moveTo>
                    <a:pt x="3067380" y="1131148"/>
                  </a:moveTo>
                  <a:cubicBezTo>
                    <a:pt x="3071286" y="1177345"/>
                    <a:pt x="3064999" y="1227351"/>
                    <a:pt x="3080811" y="1269071"/>
                  </a:cubicBezTo>
                  <a:cubicBezTo>
                    <a:pt x="3136913" y="1416422"/>
                    <a:pt x="3109386" y="1545867"/>
                    <a:pt x="3011659" y="1663977"/>
                  </a:cubicBezTo>
                  <a:cubicBezTo>
                    <a:pt x="2937459" y="1753417"/>
                    <a:pt x="2843067" y="1816948"/>
                    <a:pt x="2740673" y="1869622"/>
                  </a:cubicBezTo>
                  <a:cubicBezTo>
                    <a:pt x="2562555" y="1961062"/>
                    <a:pt x="2370341" y="2005067"/>
                    <a:pt x="2175840" y="2046025"/>
                  </a:cubicBezTo>
                  <a:cubicBezTo>
                    <a:pt x="1878660" y="2108414"/>
                    <a:pt x="1580146" y="2131750"/>
                    <a:pt x="1277728" y="2105366"/>
                  </a:cubicBezTo>
                  <a:cubicBezTo>
                    <a:pt x="1222960" y="2100508"/>
                    <a:pt x="1168476" y="2093269"/>
                    <a:pt x="1113802" y="2087173"/>
                  </a:cubicBezTo>
                  <a:cubicBezTo>
                    <a:pt x="1127138" y="2096517"/>
                    <a:pt x="1142377" y="2102832"/>
                    <a:pt x="1158475" y="2105651"/>
                  </a:cubicBezTo>
                  <a:cubicBezTo>
                    <a:pt x="1520425" y="2179089"/>
                    <a:pt x="1882375" y="2184995"/>
                    <a:pt x="2245087" y="2115176"/>
                  </a:cubicBezTo>
                  <a:cubicBezTo>
                    <a:pt x="2481973" y="2069742"/>
                    <a:pt x="2708288" y="1995352"/>
                    <a:pt x="2909837" y="1858001"/>
                  </a:cubicBezTo>
                  <a:cubicBezTo>
                    <a:pt x="3009278" y="1790374"/>
                    <a:pt x="3095384" y="1709126"/>
                    <a:pt x="3150629" y="1599874"/>
                  </a:cubicBezTo>
                  <a:cubicBezTo>
                    <a:pt x="3230543" y="1442521"/>
                    <a:pt x="3202349" y="1257069"/>
                    <a:pt x="3067380" y="1131148"/>
                  </a:cubicBezTo>
                  <a:close/>
                  <a:moveTo>
                    <a:pt x="1210958" y="2687534"/>
                  </a:moveTo>
                  <a:lnTo>
                    <a:pt x="1214673" y="2670960"/>
                  </a:lnTo>
                  <a:cubicBezTo>
                    <a:pt x="1210386" y="2669722"/>
                    <a:pt x="1206100" y="2668103"/>
                    <a:pt x="1201624" y="2667245"/>
                  </a:cubicBezTo>
                  <a:cubicBezTo>
                    <a:pt x="973024" y="2622668"/>
                    <a:pt x="753091" y="2553707"/>
                    <a:pt x="553924" y="2429120"/>
                  </a:cubicBezTo>
                  <a:cubicBezTo>
                    <a:pt x="422860" y="2347206"/>
                    <a:pt x="310083" y="2246907"/>
                    <a:pt x="240360" y="2105270"/>
                  </a:cubicBezTo>
                  <a:cubicBezTo>
                    <a:pt x="238265" y="2100984"/>
                    <a:pt x="232740" y="2098507"/>
                    <a:pt x="225311" y="2092221"/>
                  </a:cubicBezTo>
                  <a:cubicBezTo>
                    <a:pt x="225311" y="2105556"/>
                    <a:pt x="224644" y="2113462"/>
                    <a:pt x="225311" y="2120796"/>
                  </a:cubicBezTo>
                  <a:cubicBezTo>
                    <a:pt x="237979" y="2240145"/>
                    <a:pt x="308273" y="2324060"/>
                    <a:pt x="397523" y="2394926"/>
                  </a:cubicBezTo>
                  <a:cubicBezTo>
                    <a:pt x="523729" y="2495129"/>
                    <a:pt x="669271" y="2558089"/>
                    <a:pt x="823100" y="2599618"/>
                  </a:cubicBezTo>
                  <a:cubicBezTo>
                    <a:pt x="951116" y="2634860"/>
                    <a:pt x="1082084" y="2658959"/>
                    <a:pt x="1210958" y="26875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:a16="http://schemas.microsoft.com/office/drawing/2014/main" id="{E3CF0785-AB29-4E26-916D-8C925D3E1E1E}"/>
                </a:ext>
              </a:extLst>
            </p:cNvPr>
            <p:cNvSpPr/>
            <p:nvPr/>
          </p:nvSpPr>
          <p:spPr>
            <a:xfrm>
              <a:off x="5095386" y="189718"/>
              <a:ext cx="2770278" cy="1332281"/>
            </a:xfrm>
            <a:custGeom>
              <a:avLst/>
              <a:gdLst>
                <a:gd name="connsiteX0" fmla="*/ 1330486 w 2770278"/>
                <a:gd name="connsiteY0" fmla="*/ 1332192 h 1332281"/>
                <a:gd name="connsiteX1" fmla="*/ 417705 w 2770278"/>
                <a:gd name="connsiteY1" fmla="*/ 1141692 h 1332281"/>
                <a:gd name="connsiteX2" fmla="*/ 131955 w 2770278"/>
                <a:gd name="connsiteY2" fmla="*/ 947763 h 1332281"/>
                <a:gd name="connsiteX3" fmla="*/ 131479 w 2770278"/>
                <a:gd name="connsiteY3" fmla="*/ 378930 h 1332281"/>
                <a:gd name="connsiteX4" fmla="*/ 594299 w 2770278"/>
                <a:gd name="connsiteY4" fmla="*/ 116231 h 1332281"/>
                <a:gd name="connsiteX5" fmla="*/ 1704152 w 2770278"/>
                <a:gd name="connsiteY5" fmla="*/ 17837 h 1332281"/>
                <a:gd name="connsiteX6" fmla="*/ 2327754 w 2770278"/>
                <a:gd name="connsiteY6" fmla="*/ 176143 h 1332281"/>
                <a:gd name="connsiteX7" fmla="*/ 2615028 w 2770278"/>
                <a:gd name="connsiteY7" fmla="*/ 358166 h 1332281"/>
                <a:gd name="connsiteX8" fmla="*/ 2615028 w 2770278"/>
                <a:gd name="connsiteY8" fmla="*/ 971480 h 1332281"/>
                <a:gd name="connsiteX9" fmla="*/ 2090200 w 2770278"/>
                <a:gd name="connsiteY9" fmla="*/ 1238847 h 1332281"/>
                <a:gd name="connsiteX10" fmla="*/ 1330486 w 2770278"/>
                <a:gd name="connsiteY10" fmla="*/ 1332192 h 1332281"/>
                <a:gd name="connsiteX11" fmla="*/ 1378969 w 2770278"/>
                <a:gd name="connsiteY11" fmla="*/ 1267803 h 1332281"/>
                <a:gd name="connsiteX12" fmla="*/ 2151827 w 2770278"/>
                <a:gd name="connsiteY12" fmla="*/ 1153503 h 1332281"/>
                <a:gd name="connsiteX13" fmla="*/ 2601407 w 2770278"/>
                <a:gd name="connsiteY13" fmla="*/ 896328 h 1332281"/>
                <a:gd name="connsiteX14" fmla="*/ 2595406 w 2770278"/>
                <a:gd name="connsiteY14" fmla="*/ 426555 h 1332281"/>
                <a:gd name="connsiteX15" fmla="*/ 2289558 w 2770278"/>
                <a:gd name="connsiteY15" fmla="*/ 229197 h 1332281"/>
                <a:gd name="connsiteX16" fmla="*/ 1700913 w 2770278"/>
                <a:gd name="connsiteY16" fmla="*/ 83274 h 1332281"/>
                <a:gd name="connsiteX17" fmla="*/ 609539 w 2770278"/>
                <a:gd name="connsiteY17" fmla="*/ 180905 h 1332281"/>
                <a:gd name="connsiteX18" fmla="*/ 178533 w 2770278"/>
                <a:gd name="connsiteY18" fmla="*/ 424079 h 1332281"/>
                <a:gd name="connsiteX19" fmla="*/ 179771 w 2770278"/>
                <a:gd name="connsiteY19" fmla="*/ 902996 h 1332281"/>
                <a:gd name="connsiteX20" fmla="*/ 477427 w 2770278"/>
                <a:gd name="connsiteY20" fmla="*/ 1095972 h 1332281"/>
                <a:gd name="connsiteX21" fmla="*/ 1379349 w 2770278"/>
                <a:gd name="connsiteY21" fmla="*/ 1267803 h 13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70278" h="1332281">
                  <a:moveTo>
                    <a:pt x="1330486" y="1332192"/>
                  </a:moveTo>
                  <a:cubicBezTo>
                    <a:pt x="1050737" y="1328954"/>
                    <a:pt x="724601" y="1283043"/>
                    <a:pt x="417705" y="1141692"/>
                  </a:cubicBezTo>
                  <a:cubicBezTo>
                    <a:pt x="311978" y="1092924"/>
                    <a:pt x="214156" y="1031678"/>
                    <a:pt x="131955" y="947763"/>
                  </a:cubicBezTo>
                  <a:cubicBezTo>
                    <a:pt x="-41876" y="770217"/>
                    <a:pt x="-42828" y="557238"/>
                    <a:pt x="131479" y="378930"/>
                  </a:cubicBezTo>
                  <a:cubicBezTo>
                    <a:pt x="260353" y="247295"/>
                    <a:pt x="422372" y="171476"/>
                    <a:pt x="594299" y="116231"/>
                  </a:cubicBezTo>
                  <a:cubicBezTo>
                    <a:pt x="956249" y="-165"/>
                    <a:pt x="1327724" y="-21120"/>
                    <a:pt x="1704152" y="17837"/>
                  </a:cubicBezTo>
                  <a:cubicBezTo>
                    <a:pt x="1919798" y="40126"/>
                    <a:pt x="2131539" y="82512"/>
                    <a:pt x="2327754" y="176143"/>
                  </a:cubicBezTo>
                  <a:cubicBezTo>
                    <a:pt x="2429576" y="224720"/>
                    <a:pt x="2530731" y="284157"/>
                    <a:pt x="2615028" y="358166"/>
                  </a:cubicBezTo>
                  <a:cubicBezTo>
                    <a:pt x="2825530" y="543046"/>
                    <a:pt x="2821625" y="782219"/>
                    <a:pt x="2615028" y="971480"/>
                  </a:cubicBezTo>
                  <a:cubicBezTo>
                    <a:pt x="2465104" y="1108641"/>
                    <a:pt x="2282129" y="1183698"/>
                    <a:pt x="2090200" y="1238847"/>
                  </a:cubicBezTo>
                  <a:cubicBezTo>
                    <a:pt x="1870649" y="1301808"/>
                    <a:pt x="1633952" y="1332192"/>
                    <a:pt x="1330486" y="1332192"/>
                  </a:cubicBezTo>
                  <a:close/>
                  <a:moveTo>
                    <a:pt x="1378969" y="1267803"/>
                  </a:moveTo>
                  <a:cubicBezTo>
                    <a:pt x="1647573" y="1264088"/>
                    <a:pt x="1903891" y="1235418"/>
                    <a:pt x="2151827" y="1153503"/>
                  </a:cubicBezTo>
                  <a:cubicBezTo>
                    <a:pt x="2318800" y="1098449"/>
                    <a:pt x="2478344" y="1027964"/>
                    <a:pt x="2601407" y="896328"/>
                  </a:cubicBezTo>
                  <a:cubicBezTo>
                    <a:pt x="2741520" y="746500"/>
                    <a:pt x="2738281" y="573812"/>
                    <a:pt x="2595406" y="426555"/>
                  </a:cubicBezTo>
                  <a:cubicBezTo>
                    <a:pt x="2508633" y="337211"/>
                    <a:pt x="2402715" y="277299"/>
                    <a:pt x="2289558" y="229197"/>
                  </a:cubicBezTo>
                  <a:cubicBezTo>
                    <a:pt x="2101249" y="149092"/>
                    <a:pt x="1903701" y="104801"/>
                    <a:pt x="1700913" y="83274"/>
                  </a:cubicBezTo>
                  <a:cubicBezTo>
                    <a:pt x="1330772" y="43936"/>
                    <a:pt x="965679" y="65081"/>
                    <a:pt x="609539" y="180905"/>
                  </a:cubicBezTo>
                  <a:cubicBezTo>
                    <a:pt x="449900" y="232817"/>
                    <a:pt x="298262" y="301778"/>
                    <a:pt x="178533" y="424079"/>
                  </a:cubicBezTo>
                  <a:cubicBezTo>
                    <a:pt x="28609" y="577050"/>
                    <a:pt x="30133" y="750882"/>
                    <a:pt x="179771" y="902996"/>
                  </a:cubicBezTo>
                  <a:cubicBezTo>
                    <a:pt x="264638" y="989292"/>
                    <a:pt x="367509" y="1048538"/>
                    <a:pt x="477427" y="1095972"/>
                  </a:cubicBezTo>
                  <a:cubicBezTo>
                    <a:pt x="768511" y="1221607"/>
                    <a:pt x="1074740" y="1262755"/>
                    <a:pt x="1379349" y="12678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:a16="http://schemas.microsoft.com/office/drawing/2014/main" id="{C0F05345-3CA6-4987-A731-FB30912822BD}"/>
                </a:ext>
              </a:extLst>
            </p:cNvPr>
            <p:cNvSpPr/>
            <p:nvPr/>
          </p:nvSpPr>
          <p:spPr>
            <a:xfrm>
              <a:off x="8238076" y="2458688"/>
              <a:ext cx="2768373" cy="1332235"/>
            </a:xfrm>
            <a:custGeom>
              <a:avLst/>
              <a:gdLst>
                <a:gd name="connsiteX0" fmla="*/ 1451727 w 2768373"/>
                <a:gd name="connsiteY0" fmla="*/ -89 h 1332235"/>
                <a:gd name="connsiteX1" fmla="*/ 2298309 w 2768373"/>
                <a:gd name="connsiteY1" fmla="*/ 161836 h 1332235"/>
                <a:gd name="connsiteX2" fmla="*/ 2650163 w 2768373"/>
                <a:gd name="connsiteY2" fmla="*/ 391293 h 1332235"/>
                <a:gd name="connsiteX3" fmla="*/ 2644352 w 2768373"/>
                <a:gd name="connsiteY3" fmla="*/ 943077 h 1332235"/>
                <a:gd name="connsiteX4" fmla="*/ 2133812 w 2768373"/>
                <a:gd name="connsiteY4" fmla="*/ 1225779 h 1332235"/>
                <a:gd name="connsiteX5" fmla="*/ 1088729 w 2768373"/>
                <a:gd name="connsiteY5" fmla="*/ 1315981 h 1332235"/>
                <a:gd name="connsiteX6" fmla="*/ 415788 w 2768373"/>
                <a:gd name="connsiteY6" fmla="*/ 1140911 h 1332235"/>
                <a:gd name="connsiteX7" fmla="*/ 130038 w 2768373"/>
                <a:gd name="connsiteY7" fmla="*/ 947268 h 1332235"/>
                <a:gd name="connsiteX8" fmla="*/ 129467 w 2768373"/>
                <a:gd name="connsiteY8" fmla="*/ 386626 h 1332235"/>
                <a:gd name="connsiteX9" fmla="*/ 559711 w 2768373"/>
                <a:gd name="connsiteY9" fmla="*/ 132023 h 1332235"/>
                <a:gd name="connsiteX10" fmla="*/ 1451727 w 2768373"/>
                <a:gd name="connsiteY10" fmla="*/ -89 h 1332235"/>
                <a:gd name="connsiteX11" fmla="*/ 1405817 w 2768373"/>
                <a:gd name="connsiteY11" fmla="*/ 64681 h 1332235"/>
                <a:gd name="connsiteX12" fmla="*/ 587714 w 2768373"/>
                <a:gd name="connsiteY12" fmla="*/ 189173 h 1332235"/>
                <a:gd name="connsiteX13" fmla="*/ 156994 w 2768373"/>
                <a:gd name="connsiteY13" fmla="*/ 449491 h 1332235"/>
                <a:gd name="connsiteX14" fmla="*/ 161566 w 2768373"/>
                <a:gd name="connsiteY14" fmla="*/ 886117 h 1332235"/>
                <a:gd name="connsiteX15" fmla="*/ 428266 w 2768373"/>
                <a:gd name="connsiteY15" fmla="*/ 1074331 h 1332235"/>
                <a:gd name="connsiteX16" fmla="*/ 1020530 w 2768373"/>
                <a:gd name="connsiteY16" fmla="*/ 1241019 h 1332235"/>
                <a:gd name="connsiteX17" fmla="*/ 2154005 w 2768373"/>
                <a:gd name="connsiteY17" fmla="*/ 1150436 h 1332235"/>
                <a:gd name="connsiteX18" fmla="*/ 2603014 w 2768373"/>
                <a:gd name="connsiteY18" fmla="*/ 892785 h 1332235"/>
                <a:gd name="connsiteX19" fmla="*/ 2604728 w 2768373"/>
                <a:gd name="connsiteY19" fmla="*/ 438347 h 1332235"/>
                <a:gd name="connsiteX20" fmla="*/ 2328503 w 2768373"/>
                <a:gd name="connsiteY20" fmla="*/ 247371 h 1332235"/>
                <a:gd name="connsiteX21" fmla="*/ 1405817 w 2768373"/>
                <a:gd name="connsiteY21" fmla="*/ 64967 h 133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68373" h="1332235">
                  <a:moveTo>
                    <a:pt x="1451727" y="-89"/>
                  </a:moveTo>
                  <a:cubicBezTo>
                    <a:pt x="1702806" y="2864"/>
                    <a:pt x="2007797" y="42774"/>
                    <a:pt x="2298309" y="161836"/>
                  </a:cubicBezTo>
                  <a:cubicBezTo>
                    <a:pt x="2430040" y="215938"/>
                    <a:pt x="2552150" y="285661"/>
                    <a:pt x="2650163" y="391293"/>
                  </a:cubicBezTo>
                  <a:cubicBezTo>
                    <a:pt x="2811040" y="564934"/>
                    <a:pt x="2809516" y="773436"/>
                    <a:pt x="2644352" y="943077"/>
                  </a:cubicBezTo>
                  <a:cubicBezTo>
                    <a:pt x="2503001" y="1088333"/>
                    <a:pt x="2323455" y="1167962"/>
                    <a:pt x="2133812" y="1225779"/>
                  </a:cubicBezTo>
                  <a:cubicBezTo>
                    <a:pt x="1792246" y="1329887"/>
                    <a:pt x="1442869" y="1352175"/>
                    <a:pt x="1088729" y="1315981"/>
                  </a:cubicBezTo>
                  <a:cubicBezTo>
                    <a:pt x="855271" y="1292168"/>
                    <a:pt x="629434" y="1239781"/>
                    <a:pt x="415788" y="1140911"/>
                  </a:cubicBezTo>
                  <a:cubicBezTo>
                    <a:pt x="310061" y="1091952"/>
                    <a:pt x="211953" y="1031183"/>
                    <a:pt x="130038" y="947268"/>
                  </a:cubicBezTo>
                  <a:cubicBezTo>
                    <a:pt x="-41412" y="772293"/>
                    <a:pt x="-41983" y="562267"/>
                    <a:pt x="129467" y="386626"/>
                  </a:cubicBezTo>
                  <a:cubicBezTo>
                    <a:pt x="249862" y="263468"/>
                    <a:pt x="400262" y="189554"/>
                    <a:pt x="559711" y="132023"/>
                  </a:cubicBezTo>
                  <a:cubicBezTo>
                    <a:pt x="802598" y="44964"/>
                    <a:pt x="1087396" y="-89"/>
                    <a:pt x="1451727" y="-89"/>
                  </a:cubicBezTo>
                  <a:close/>
                  <a:moveTo>
                    <a:pt x="1405817" y="64681"/>
                  </a:moveTo>
                  <a:cubicBezTo>
                    <a:pt x="1114828" y="67158"/>
                    <a:pt x="846509" y="98876"/>
                    <a:pt x="587714" y="189173"/>
                  </a:cubicBezTo>
                  <a:cubicBezTo>
                    <a:pt x="425789" y="245561"/>
                    <a:pt x="272723" y="317570"/>
                    <a:pt x="156994" y="449491"/>
                  </a:cubicBezTo>
                  <a:cubicBezTo>
                    <a:pt x="34502" y="589032"/>
                    <a:pt x="36979" y="748576"/>
                    <a:pt x="161566" y="886117"/>
                  </a:cubicBezTo>
                  <a:cubicBezTo>
                    <a:pt x="236242" y="968699"/>
                    <a:pt x="328634" y="1026801"/>
                    <a:pt x="428266" y="1074331"/>
                  </a:cubicBezTo>
                  <a:cubicBezTo>
                    <a:pt x="615908" y="1164247"/>
                    <a:pt x="815171" y="1213301"/>
                    <a:pt x="1020530" y="1241019"/>
                  </a:cubicBezTo>
                  <a:cubicBezTo>
                    <a:pt x="1404864" y="1293025"/>
                    <a:pt x="1783388" y="1269594"/>
                    <a:pt x="2154005" y="1150436"/>
                  </a:cubicBezTo>
                  <a:cubicBezTo>
                    <a:pt x="2321074" y="1096524"/>
                    <a:pt x="2479761" y="1023849"/>
                    <a:pt x="2603014" y="892785"/>
                  </a:cubicBezTo>
                  <a:cubicBezTo>
                    <a:pt x="2738459" y="748767"/>
                    <a:pt x="2738174" y="584841"/>
                    <a:pt x="2604728" y="438347"/>
                  </a:cubicBezTo>
                  <a:cubicBezTo>
                    <a:pt x="2527481" y="353574"/>
                    <a:pt x="2431945" y="294615"/>
                    <a:pt x="2328503" y="247371"/>
                  </a:cubicBezTo>
                  <a:cubicBezTo>
                    <a:pt x="2029514" y="110782"/>
                    <a:pt x="1712045" y="70206"/>
                    <a:pt x="1405817" y="6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108823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ОСЕНЬ 2021: 4-ый УДАР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ПО ЦЕНАМ СНИЗУ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 err="1"/>
              <a:t>Ланнистеры</a:t>
            </a:r>
            <a:r>
              <a:rPr lang="ru-RU" sz="1400" dirty="0"/>
              <a:t> всегда платят свои долги</a:t>
            </a:r>
            <a:br>
              <a:rPr lang="ru-RU" sz="1400" dirty="0"/>
            </a:br>
            <a:r>
              <a:rPr lang="ru-RU" sz="1400" i="1" dirty="0"/>
              <a:t>Девиз </a:t>
            </a:r>
            <a:r>
              <a:rPr lang="ru-RU" sz="1400" i="1" dirty="0" err="1"/>
              <a:t>Ланнистеров</a:t>
            </a:r>
            <a:endParaRPr lang="ru-RU" sz="1400" i="1" dirty="0"/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471537" y="5087915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DAA2AF0F-43A6-47D8-A73D-0EE34FD0DAE7}"/>
              </a:ext>
            </a:extLst>
          </p:cNvPr>
          <p:cNvSpPr txBox="1"/>
          <p:nvPr/>
        </p:nvSpPr>
        <p:spPr>
          <a:xfrm>
            <a:off x="784098" y="2328595"/>
            <a:ext cx="34587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Изменения:</a:t>
            </a:r>
          </a:p>
        </p:txBody>
      </p:sp>
      <p:cxnSp>
        <p:nvCxnSpPr>
          <p:cNvPr id="98" name="Прямая со стрелкой 97">
            <a:extLst>
              <a:ext uri="{FF2B5EF4-FFF2-40B4-BE49-F238E27FC236}">
                <a16:creationId xmlns:a16="http://schemas.microsoft.com/office/drawing/2014/main" id="{3B81644E-088F-4476-A84E-5EB6D84ACE3B}"/>
              </a:ext>
            </a:extLst>
          </p:cNvPr>
          <p:cNvCxnSpPr>
            <a:cxnSpLocks/>
          </p:cNvCxnSpPr>
          <p:nvPr/>
        </p:nvCxnSpPr>
        <p:spPr>
          <a:xfrm>
            <a:off x="5535358" y="3429000"/>
            <a:ext cx="619561" cy="0"/>
          </a:xfrm>
          <a:prstGeom prst="straightConnector1">
            <a:avLst/>
          </a:prstGeom>
          <a:ln w="12700">
            <a:solidFill>
              <a:srgbClr val="01D5FF"/>
            </a:solidFill>
            <a:prstDash val="sysDot"/>
            <a:headEnd type="oval"/>
            <a:tailEnd type="stealth"/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6199E98-5BAF-4219-8650-5A0B94BCE40A}"/>
              </a:ext>
            </a:extLst>
          </p:cNvPr>
          <p:cNvSpPr txBox="1"/>
          <p:nvPr/>
        </p:nvSpPr>
        <p:spPr>
          <a:xfrm>
            <a:off x="786384" y="4067016"/>
            <a:ext cx="993241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effectLst/>
                <a:latin typeface="Montserrat" panose="000005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/>
              <a:t>Никто не понимал: </a:t>
            </a:r>
            <a:br>
              <a:rPr lang="ru-RU" sz="1800" dirty="0"/>
            </a:br>
            <a:r>
              <a:rPr lang="ru-RU" sz="1800" dirty="0"/>
              <a:t>Или мы ударили по ценам, или же цены ударили по нам? </a:t>
            </a:r>
            <a:br>
              <a:rPr lang="ru-RU" sz="1800" dirty="0"/>
            </a:br>
            <a:r>
              <a:rPr lang="ru-RU" sz="1800" dirty="0"/>
              <a:t>Решили потянуть с ответом, ведь куда повышать в несезон — Зима уже близко…</a:t>
            </a:r>
          </a:p>
        </p:txBody>
      </p: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2577A68B-CA85-4775-AA49-D867817F0E00}"/>
              </a:ext>
            </a:extLst>
          </p:cNvPr>
          <p:cNvGrpSpPr/>
          <p:nvPr/>
        </p:nvGrpSpPr>
        <p:grpSpPr>
          <a:xfrm>
            <a:off x="5875528" y="2587752"/>
            <a:ext cx="3046835" cy="1515076"/>
            <a:chOff x="6442456" y="2596896"/>
            <a:chExt cx="3046835" cy="1515076"/>
          </a:xfrm>
        </p:grpSpPr>
        <p:grpSp>
          <p:nvGrpSpPr>
            <p:cNvPr id="18" name="Группа 17">
              <a:extLst>
                <a:ext uri="{FF2B5EF4-FFF2-40B4-BE49-F238E27FC236}">
                  <a16:creationId xmlns:a16="http://schemas.microsoft.com/office/drawing/2014/main" id="{9295E72D-0712-4CCE-8D4B-83B43F1E5994}"/>
                </a:ext>
              </a:extLst>
            </p:cNvPr>
            <p:cNvGrpSpPr/>
            <p:nvPr/>
          </p:nvGrpSpPr>
          <p:grpSpPr>
            <a:xfrm>
              <a:off x="6442456" y="2596896"/>
              <a:ext cx="2375944" cy="1078992"/>
              <a:chOff x="6799072" y="2523744"/>
              <a:chExt cx="2375944" cy="1078992"/>
            </a:xfrm>
          </p:grpSpPr>
          <p:sp>
            <p:nvSpPr>
              <p:cNvPr id="99" name="Стрелка: вниз 98">
                <a:extLst>
                  <a:ext uri="{FF2B5EF4-FFF2-40B4-BE49-F238E27FC236}">
                    <a16:creationId xmlns:a16="http://schemas.microsoft.com/office/drawing/2014/main" id="{5AEF29F4-B89B-4639-AAF3-FAC07F33ADDF}"/>
                  </a:ext>
                </a:extLst>
              </p:cNvPr>
              <p:cNvSpPr/>
              <p:nvPr/>
            </p:nvSpPr>
            <p:spPr>
              <a:xfrm flipV="1">
                <a:off x="6799072" y="2523744"/>
                <a:ext cx="2262632" cy="1078992"/>
              </a:xfrm>
              <a:prstGeom prst="downArrow">
                <a:avLst/>
              </a:prstGeom>
              <a:noFill/>
              <a:ln>
                <a:solidFill>
                  <a:srgbClr val="01D5FF"/>
                </a:solidFill>
              </a:ln>
              <a:effectLst>
                <a:glow rad="63500">
                  <a:schemeClr val="accent5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F240353C-63C0-4CF3-9DD7-F83E00F3D5D5}"/>
                  </a:ext>
                </a:extLst>
              </p:cNvPr>
              <p:cNvSpPr txBox="1"/>
              <p:nvPr/>
            </p:nvSpPr>
            <p:spPr>
              <a:xfrm>
                <a:off x="7416059" y="3002929"/>
                <a:ext cx="1758957" cy="51090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ru-RU"/>
                </a:defPPr>
                <a:lvl1pPr algn="ctr">
                  <a:lnSpc>
                    <a:spcPct val="85000"/>
                  </a:lnSpc>
                  <a:defRPr sz="7200" spc="100">
                    <a:solidFill>
                      <a:schemeClr val="bg1"/>
                    </a:solidFill>
                    <a:effectLst/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defRPr>
                </a:lvl1pPr>
              </a:lstStyle>
              <a:p>
                <a:pPr algn="l"/>
                <a:r>
                  <a:rPr lang="ru-RU" sz="3200" dirty="0">
                    <a:latin typeface="Montserrat Black" panose="00000A00000000000000" pitchFamily="2" charset="0"/>
                  </a:rPr>
                  <a:t>30</a:t>
                </a:r>
                <a:r>
                  <a:rPr lang="en-US" sz="3200" dirty="0">
                    <a:latin typeface="Montserrat Black" panose="00000A00000000000000" pitchFamily="2" charset="0"/>
                  </a:rPr>
                  <a:t>%</a:t>
                </a:r>
                <a:endParaRPr lang="ru-RU" sz="3200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64FF0A2D-2F6A-4935-AC60-CF5681589699}"/>
                </a:ext>
              </a:extLst>
            </p:cNvPr>
            <p:cNvSpPr txBox="1"/>
            <p:nvPr/>
          </p:nvSpPr>
          <p:spPr>
            <a:xfrm>
              <a:off x="6740757" y="3742640"/>
              <a:ext cx="274853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4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800" dirty="0">
                  <a:latin typeface="Montserrat" panose="00000500000000000000" pitchFamily="2" charset="0"/>
                </a:rPr>
                <a:t>Себестоимость </a:t>
              </a: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820DE2CF-DDF4-4A0A-B4CF-B9A4E2F7BC72}"/>
              </a:ext>
            </a:extLst>
          </p:cNvPr>
          <p:cNvSpPr txBox="1"/>
          <p:nvPr/>
        </p:nvSpPr>
        <p:spPr>
          <a:xfrm>
            <a:off x="8352282" y="2992832"/>
            <a:ext cx="321487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2400">
                <a:solidFill>
                  <a:schemeClr val="bg1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1800" dirty="0">
                <a:latin typeface="Montserrat" panose="00000500000000000000" pitchFamily="2" charset="0"/>
              </a:rPr>
              <a:t>но все медлили </a:t>
            </a:r>
            <a:br>
              <a:rPr lang="ru-RU" sz="1800" dirty="0">
                <a:latin typeface="Montserrat" panose="00000500000000000000" pitchFamily="2" charset="0"/>
              </a:rPr>
            </a:br>
            <a:r>
              <a:rPr lang="ru-RU" sz="1800" dirty="0">
                <a:latin typeface="Montserrat" panose="00000500000000000000" pitchFamily="2" charset="0"/>
              </a:rPr>
              <a:t>с повышением Цен  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9D0BA64-E180-4F3B-9566-0E67C9508D56}"/>
              </a:ext>
            </a:extLst>
          </p:cNvPr>
          <p:cNvGrpSpPr/>
          <p:nvPr/>
        </p:nvGrpSpPr>
        <p:grpSpPr>
          <a:xfrm>
            <a:off x="491091" y="2767280"/>
            <a:ext cx="5223909" cy="923330"/>
            <a:chOff x="491091" y="2767280"/>
            <a:chExt cx="5223909" cy="923330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90AB494D-2FDE-4716-95EB-F03D3E6A5235}"/>
                </a:ext>
              </a:extLst>
            </p:cNvPr>
            <p:cNvSpPr txBox="1"/>
            <p:nvPr/>
          </p:nvSpPr>
          <p:spPr>
            <a:xfrm>
              <a:off x="784098" y="2767280"/>
              <a:ext cx="4930902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4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800" dirty="0">
                  <a:latin typeface="Montserrat" panose="00000500000000000000" pitchFamily="2" charset="0"/>
                </a:rPr>
                <a:t>Дорогая логистика и шоколад</a:t>
              </a:r>
              <a:br>
                <a:rPr lang="ru-RU" sz="1800" dirty="0">
                  <a:solidFill>
                    <a:srgbClr val="0432FF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</a:rPr>
              </a:br>
              <a:r>
                <a:rPr lang="ru-RU" sz="1800" dirty="0">
                  <a:latin typeface="Montserrat" panose="00000500000000000000" pitchFamily="2" charset="0"/>
                </a:rPr>
                <a:t>До……й </a:t>
              </a:r>
              <a:r>
                <a:rPr lang="ru-RU" sz="1800" dirty="0" err="1">
                  <a:latin typeface="Montserrat" panose="00000500000000000000" pitchFamily="2" charset="0"/>
                </a:rPr>
                <a:t>датаматрикс</a:t>
              </a:r>
              <a:endParaRPr lang="ru-RU" sz="1800" dirty="0">
                <a:latin typeface="Montserrat" panose="00000500000000000000" pitchFamily="2" charset="0"/>
              </a:endParaRPr>
            </a:p>
            <a:p>
              <a:r>
                <a:rPr lang="ru-RU" sz="1800" dirty="0">
                  <a:latin typeface="Montserrat" panose="00000500000000000000" pitchFamily="2" charset="0"/>
                </a:rPr>
                <a:t>Дефицит стабилизаторов и рабочей силы </a:t>
              </a:r>
            </a:p>
          </p:txBody>
        </p:sp>
        <p:sp>
          <p:nvSpPr>
            <p:cNvPr id="62" name="Рисунок 2">
              <a:extLst>
                <a:ext uri="{FF2B5EF4-FFF2-40B4-BE49-F238E27FC236}">
                  <a16:creationId xmlns:a16="http://schemas.microsoft.com/office/drawing/2014/main" id="{C52F2FA0-51A7-40CD-8A0E-7FCC1BB3D43B}"/>
                </a:ext>
              </a:extLst>
            </p:cNvPr>
            <p:cNvSpPr/>
            <p:nvPr/>
          </p:nvSpPr>
          <p:spPr>
            <a:xfrm>
              <a:off x="491091" y="2796985"/>
              <a:ext cx="266353" cy="266255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Рисунок 2">
              <a:extLst>
                <a:ext uri="{FF2B5EF4-FFF2-40B4-BE49-F238E27FC236}">
                  <a16:creationId xmlns:a16="http://schemas.microsoft.com/office/drawing/2014/main" id="{57477236-A28C-47FE-9C56-EA74C7FD36A6}"/>
                </a:ext>
              </a:extLst>
            </p:cNvPr>
            <p:cNvSpPr/>
            <p:nvPr/>
          </p:nvSpPr>
          <p:spPr>
            <a:xfrm>
              <a:off x="491091" y="3084200"/>
              <a:ext cx="266353" cy="266255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Рисунок 2">
              <a:extLst>
                <a:ext uri="{FF2B5EF4-FFF2-40B4-BE49-F238E27FC236}">
                  <a16:creationId xmlns:a16="http://schemas.microsoft.com/office/drawing/2014/main" id="{35234A79-AC5C-4993-BDA8-90F2B4E6D895}"/>
                </a:ext>
              </a:extLst>
            </p:cNvPr>
            <p:cNvSpPr/>
            <p:nvPr/>
          </p:nvSpPr>
          <p:spPr>
            <a:xfrm>
              <a:off x="491091" y="3367152"/>
              <a:ext cx="266353" cy="266255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65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EFA7B853-A8C9-A349-9090-BEA13720B9A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776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03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803"/>
                            </p:stCondLst>
                            <p:childTnLst>
                              <p:par>
                                <p:cTn id="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303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803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303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803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303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  <p:bldLst>
      <p:bldP spid="72" grpId="0"/>
      <p:bldP spid="101" grpId="0"/>
      <p:bldP spid="10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711D62D5-661A-4D03-B46C-D14051AD1875}"/>
              </a:ext>
            </a:extLst>
          </p:cNvPr>
          <p:cNvGrpSpPr/>
          <p:nvPr/>
        </p:nvGrpSpPr>
        <p:grpSpPr>
          <a:xfrm>
            <a:off x="9597224" y="1089025"/>
            <a:ext cx="1731176" cy="1731579"/>
            <a:chOff x="3740201" y="2068353"/>
            <a:chExt cx="4305344" cy="4306347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7" name="Овал 16">
              <a:extLst>
                <a:ext uri="{FF2B5EF4-FFF2-40B4-BE49-F238E27FC236}">
                  <a16:creationId xmlns:a16="http://schemas.microsoft.com/office/drawing/2014/main" id="{F73DD03E-B8E6-496D-8D31-CA29AC5FBAB2}"/>
                </a:ext>
              </a:extLst>
            </p:cNvPr>
            <p:cNvSpPr/>
            <p:nvPr/>
          </p:nvSpPr>
          <p:spPr>
            <a:xfrm>
              <a:off x="4023433" y="2352086"/>
              <a:ext cx="3738880" cy="3738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1D5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рямоугольник: скругленные углы 19">
              <a:extLst>
                <a:ext uri="{FF2B5EF4-FFF2-40B4-BE49-F238E27FC236}">
                  <a16:creationId xmlns:a16="http://schemas.microsoft.com/office/drawing/2014/main" id="{D6C4B3D9-3666-4EAB-8016-ADC7B7381EEF}"/>
                </a:ext>
              </a:extLst>
            </p:cNvPr>
            <p:cNvSpPr/>
            <p:nvPr/>
          </p:nvSpPr>
          <p:spPr>
            <a:xfrm>
              <a:off x="4429760" y="3820160"/>
              <a:ext cx="2976880" cy="8128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олилиния: фигура 4">
              <a:extLst>
                <a:ext uri="{FF2B5EF4-FFF2-40B4-BE49-F238E27FC236}">
                  <a16:creationId xmlns:a16="http://schemas.microsoft.com/office/drawing/2014/main" id="{2CE23B47-064D-48A8-82AB-4FFAF431CBC0}"/>
                </a:ext>
              </a:extLst>
            </p:cNvPr>
            <p:cNvSpPr/>
            <p:nvPr/>
          </p:nvSpPr>
          <p:spPr>
            <a:xfrm>
              <a:off x="3740201" y="2068353"/>
              <a:ext cx="4305344" cy="4306347"/>
            </a:xfrm>
            <a:custGeom>
              <a:avLst/>
              <a:gdLst>
                <a:gd name="connsiteX0" fmla="*/ 4305922 w 4305344"/>
                <a:gd name="connsiteY0" fmla="*/ 2153428 h 4306347"/>
                <a:gd name="connsiteX1" fmla="*/ 2155272 w 4305344"/>
                <a:gd name="connsiteY1" fmla="*/ 4306079 h 4306347"/>
                <a:gd name="connsiteX2" fmla="*/ 622 w 4305344"/>
                <a:gd name="connsiteY2" fmla="*/ 2131711 h 4306347"/>
                <a:gd name="connsiteX3" fmla="*/ 2155272 w 4305344"/>
                <a:gd name="connsiteY3" fmla="*/ -269 h 4306347"/>
                <a:gd name="connsiteX4" fmla="*/ 4305922 w 4305344"/>
                <a:gd name="connsiteY4" fmla="*/ 2153428 h 4306347"/>
                <a:gd name="connsiteX5" fmla="*/ 21386 w 4305344"/>
                <a:gd name="connsiteY5" fmla="*/ 2154952 h 4306347"/>
                <a:gd name="connsiteX6" fmla="*/ 2152129 w 4305344"/>
                <a:gd name="connsiteY6" fmla="*/ 4287600 h 4306347"/>
                <a:gd name="connsiteX7" fmla="*/ 4288206 w 4305344"/>
                <a:gd name="connsiteY7" fmla="*/ 2149523 h 4306347"/>
                <a:gd name="connsiteX8" fmla="*/ 2153748 w 4305344"/>
                <a:gd name="connsiteY8" fmla="*/ 19257 h 4306347"/>
                <a:gd name="connsiteX9" fmla="*/ 21386 w 4305344"/>
                <a:gd name="connsiteY9" fmla="*/ 2154952 h 430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344" h="4306347">
                  <a:moveTo>
                    <a:pt x="4305922" y="2153428"/>
                  </a:moveTo>
                  <a:cubicBezTo>
                    <a:pt x="4305922" y="3343006"/>
                    <a:pt x="3343897" y="4306079"/>
                    <a:pt x="2155272" y="4306079"/>
                  </a:cubicBezTo>
                  <a:cubicBezTo>
                    <a:pt x="949026" y="4306079"/>
                    <a:pt x="-6903" y="3319384"/>
                    <a:pt x="622" y="2131711"/>
                  </a:cubicBezTo>
                  <a:cubicBezTo>
                    <a:pt x="8337" y="961375"/>
                    <a:pt x="974362" y="-841"/>
                    <a:pt x="2155272" y="-269"/>
                  </a:cubicBezTo>
                  <a:cubicBezTo>
                    <a:pt x="3343992" y="874"/>
                    <a:pt x="4305922" y="963851"/>
                    <a:pt x="4305922" y="2153428"/>
                  </a:cubicBezTo>
                  <a:close/>
                  <a:moveTo>
                    <a:pt x="21386" y="2154952"/>
                  </a:moveTo>
                  <a:cubicBezTo>
                    <a:pt x="21386" y="3332529"/>
                    <a:pt x="974744" y="4286838"/>
                    <a:pt x="2152129" y="4287600"/>
                  </a:cubicBezTo>
                  <a:cubicBezTo>
                    <a:pt x="3333229" y="4288458"/>
                    <a:pt x="4285729" y="3335100"/>
                    <a:pt x="4288206" y="2149523"/>
                  </a:cubicBezTo>
                  <a:cubicBezTo>
                    <a:pt x="4290396" y="977186"/>
                    <a:pt x="3330562" y="19162"/>
                    <a:pt x="2153748" y="19257"/>
                  </a:cubicBezTo>
                  <a:cubicBezTo>
                    <a:pt x="974458" y="19257"/>
                    <a:pt x="21386" y="973852"/>
                    <a:pt x="21386" y="21549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rgbClr val="01D5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29" name="Picture 18">
            <a:extLst>
              <a:ext uri="{FF2B5EF4-FFF2-40B4-BE49-F238E27FC236}">
                <a16:creationId xmlns:a16="http://schemas.microsoft.com/office/drawing/2014/main" id="{90847B8C-A7EB-4425-9CB5-E2519BF98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261570" y="5327346"/>
            <a:ext cx="1978357" cy="145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25C4B189-7C11-402D-9A14-A308837DD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2249" flipH="1" flipV="1">
            <a:off x="-359596" y="-304959"/>
            <a:ext cx="1849400" cy="139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18">
            <a:extLst>
              <a:ext uri="{FF2B5EF4-FFF2-40B4-BE49-F238E27FC236}">
                <a16:creationId xmlns:a16="http://schemas.microsoft.com/office/drawing/2014/main" id="{94F9EAF7-2922-4FA5-90CD-3379359E7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152906" y="4602480"/>
            <a:ext cx="1156492" cy="850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" name="Picture 4">
            <a:extLst>
              <a:ext uri="{FF2B5EF4-FFF2-40B4-BE49-F238E27FC236}">
                <a16:creationId xmlns:a16="http://schemas.microsoft.com/office/drawing/2014/main" id="{B00E3267-E85C-4510-B8D4-A3A39747E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373586">
            <a:off x="490179" y="-329794"/>
            <a:ext cx="1510346" cy="1142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9A21587-6E7D-40AA-AA11-3E6679FBEB48}"/>
              </a:ext>
            </a:extLst>
          </p:cNvPr>
          <p:cNvGrpSpPr/>
          <p:nvPr/>
        </p:nvGrpSpPr>
        <p:grpSpPr>
          <a:xfrm>
            <a:off x="1012028" y="-124161"/>
            <a:ext cx="3204372" cy="1280027"/>
            <a:chOff x="9814652" y="-168865"/>
            <a:chExt cx="4064174" cy="1623486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96056960-113D-4758-83FD-CAC3E7786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" name="Picture 4">
              <a:extLst>
                <a:ext uri="{FF2B5EF4-FFF2-40B4-BE49-F238E27FC236}">
                  <a16:creationId xmlns:a16="http://schemas.microsoft.com/office/drawing/2014/main" id="{19774F90-8E47-473D-80BE-6B5DD6706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7" name="Picture 4">
              <a:extLst>
                <a:ext uri="{FF2B5EF4-FFF2-40B4-BE49-F238E27FC236}">
                  <a16:creationId xmlns:a16="http://schemas.microsoft.com/office/drawing/2014/main" id="{73AE7F9B-BBD7-4257-8C38-1E2C640241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8" name="Picture 4">
              <a:extLst>
                <a:ext uri="{FF2B5EF4-FFF2-40B4-BE49-F238E27FC236}">
                  <a16:creationId xmlns:a16="http://schemas.microsoft.com/office/drawing/2014/main" id="{CBC600EB-0C07-4CBE-8929-72DADA65C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1" name="Picture 18">
            <a:extLst>
              <a:ext uri="{FF2B5EF4-FFF2-40B4-BE49-F238E27FC236}">
                <a16:creationId xmlns:a16="http://schemas.microsoft.com/office/drawing/2014/main" id="{DB330A9B-07C5-4DC6-961B-FE62D4B62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55367">
            <a:off x="358545" y="5528161"/>
            <a:ext cx="2175459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" name="Группа 328">
            <a:extLst>
              <a:ext uri="{FF2B5EF4-FFF2-40B4-BE49-F238E27FC236}">
                <a16:creationId xmlns:a16="http://schemas.microsoft.com/office/drawing/2014/main" id="{A23361D5-D88B-4489-8DFC-AEB49B93CF50}"/>
              </a:ext>
            </a:extLst>
          </p:cNvPr>
          <p:cNvGrpSpPr/>
          <p:nvPr/>
        </p:nvGrpSpPr>
        <p:grpSpPr>
          <a:xfrm>
            <a:off x="3683092" y="-97745"/>
            <a:ext cx="2695356" cy="1076694"/>
            <a:chOff x="9814652" y="-168865"/>
            <a:chExt cx="4064174" cy="1623486"/>
          </a:xfrm>
        </p:grpSpPr>
        <p:pic>
          <p:nvPicPr>
            <p:cNvPr id="330" name="Picture 4">
              <a:extLst>
                <a:ext uri="{FF2B5EF4-FFF2-40B4-BE49-F238E27FC236}">
                  <a16:creationId xmlns:a16="http://schemas.microsoft.com/office/drawing/2014/main" id="{21343142-D4A4-4690-8C64-D11E4E79F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1" name="Picture 4">
              <a:extLst>
                <a:ext uri="{FF2B5EF4-FFF2-40B4-BE49-F238E27FC236}">
                  <a16:creationId xmlns:a16="http://schemas.microsoft.com/office/drawing/2014/main" id="{3AE22F9A-2678-40BE-A181-5E899C4D1B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2" name="Picture 4">
              <a:extLst>
                <a:ext uri="{FF2B5EF4-FFF2-40B4-BE49-F238E27FC236}">
                  <a16:creationId xmlns:a16="http://schemas.microsoft.com/office/drawing/2014/main" id="{5E576873-F20B-4A6D-AD33-DA66C8CC4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3" name="Picture 4">
              <a:extLst>
                <a:ext uri="{FF2B5EF4-FFF2-40B4-BE49-F238E27FC236}">
                  <a16:creationId xmlns:a16="http://schemas.microsoft.com/office/drawing/2014/main" id="{15F6C06D-799C-4802-B2D3-36ECE8389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C3210B4A-E9F0-4CB3-A899-EAE2699FC604}"/>
              </a:ext>
            </a:extLst>
          </p:cNvPr>
          <p:cNvSpPr txBox="1"/>
          <p:nvPr/>
        </p:nvSpPr>
        <p:spPr>
          <a:xfrm>
            <a:off x="794512" y="928497"/>
            <a:ext cx="8440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2000">
                <a:solidFill>
                  <a:schemeClr val="bg1"/>
                </a:solidFill>
                <a:latin typeface="Game of Thrones KG" pitchFamily="2" charset="-52"/>
              </a:defRPr>
            </a:lvl1pPr>
          </a:lstStyle>
          <a:p>
            <a:r>
              <a:rPr lang="ru-RU" sz="3600" dirty="0">
                <a:latin typeface="Montserrat Bold" panose="00000800000000000000" pitchFamily="2" charset="0"/>
              </a:rPr>
              <a:t>ФЕВРАЛЬ 2022: 5-ый УДАР — </a:t>
            </a:r>
            <a:br>
              <a:rPr lang="ru-RU" sz="3600" dirty="0">
                <a:latin typeface="Montserrat Bold" panose="00000800000000000000" pitchFamily="2" charset="0"/>
              </a:rPr>
            </a:br>
            <a:r>
              <a:rPr lang="ru-RU" sz="3600" dirty="0">
                <a:latin typeface="Montserrat Bold" panose="00000800000000000000" pitchFamily="2" charset="0"/>
              </a:rPr>
              <a:t>САНКЦИИ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2E449B7-C84E-44DA-8689-8D60B205C04C}"/>
              </a:ext>
            </a:extLst>
          </p:cNvPr>
          <p:cNvSpPr txBox="1"/>
          <p:nvPr/>
        </p:nvSpPr>
        <p:spPr>
          <a:xfrm>
            <a:off x="3913632" y="298627"/>
            <a:ext cx="7543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r">
              <a:defRPr sz="1600" b="0" i="0">
                <a:solidFill>
                  <a:schemeClr val="bg1"/>
                </a:solidFill>
                <a:effectLst/>
                <a:latin typeface="Montserrat" panose="00000500000000000000" pitchFamily="2" charset="0"/>
              </a:defRPr>
            </a:lvl1pPr>
          </a:lstStyle>
          <a:p>
            <a:r>
              <a:rPr lang="ru-RU" sz="1400" dirty="0"/>
              <a:t>Все до слова «но» — чушь собачья</a:t>
            </a:r>
            <a:br>
              <a:rPr lang="ru-RU" sz="1400" dirty="0"/>
            </a:br>
            <a:r>
              <a:rPr lang="ru-RU" sz="1400" i="1" dirty="0"/>
              <a:t>Джон Сноу</a:t>
            </a:r>
          </a:p>
        </p:txBody>
      </p:sp>
      <p:grpSp>
        <p:nvGrpSpPr>
          <p:cNvPr id="116" name="Группа 115">
            <a:extLst>
              <a:ext uri="{FF2B5EF4-FFF2-40B4-BE49-F238E27FC236}">
                <a16:creationId xmlns:a16="http://schemas.microsoft.com/office/drawing/2014/main" id="{C56F294B-8CBC-4149-8C45-8C33221506EC}"/>
              </a:ext>
            </a:extLst>
          </p:cNvPr>
          <p:cNvGrpSpPr/>
          <p:nvPr/>
        </p:nvGrpSpPr>
        <p:grpSpPr>
          <a:xfrm rot="10800000">
            <a:off x="8517618" y="5321808"/>
            <a:ext cx="4053350" cy="1619162"/>
            <a:chOff x="9814652" y="-168865"/>
            <a:chExt cx="4064174" cy="1623486"/>
          </a:xfrm>
        </p:grpSpPr>
        <p:pic>
          <p:nvPicPr>
            <p:cNvPr id="117" name="Picture 4">
              <a:extLst>
                <a:ext uri="{FF2B5EF4-FFF2-40B4-BE49-F238E27FC236}">
                  <a16:creationId xmlns:a16="http://schemas.microsoft.com/office/drawing/2014/main" id="{7B113329-406E-42DF-AC79-3FF495815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BCEE0E4-89B8-4326-BA2D-BC20DFBE0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4">
              <a:extLst>
                <a:ext uri="{FF2B5EF4-FFF2-40B4-BE49-F238E27FC236}">
                  <a16:creationId xmlns:a16="http://schemas.microsoft.com/office/drawing/2014/main" id="{A7D52568-D4CF-43EF-8D5F-37F743F0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4">
              <a:extLst>
                <a:ext uri="{FF2B5EF4-FFF2-40B4-BE49-F238E27FC236}">
                  <a16:creationId xmlns:a16="http://schemas.microsoft.com/office/drawing/2014/main" id="{7715A763-24A7-45B5-BC30-24EA70498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A9939D80-2926-4028-9CC6-D0FFA4417002}"/>
              </a:ext>
            </a:extLst>
          </p:cNvPr>
          <p:cNvGrpSpPr/>
          <p:nvPr/>
        </p:nvGrpSpPr>
        <p:grpSpPr>
          <a:xfrm rot="10800000">
            <a:off x="7138349" y="5906105"/>
            <a:ext cx="2590639" cy="1034864"/>
            <a:chOff x="9814652" y="-168865"/>
            <a:chExt cx="4064174" cy="1623486"/>
          </a:xfrm>
        </p:grpSpPr>
        <p:pic>
          <p:nvPicPr>
            <p:cNvPr id="122" name="Picture 4">
              <a:extLst>
                <a:ext uri="{FF2B5EF4-FFF2-40B4-BE49-F238E27FC236}">
                  <a16:creationId xmlns:a16="http://schemas.microsoft.com/office/drawing/2014/main" id="{C3C95A5D-165F-429F-86E7-8FC7DDEB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27751" flipV="1">
              <a:off x="10445221" y="-168865"/>
              <a:ext cx="2146758" cy="1623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3" name="Picture 4">
              <a:extLst>
                <a:ext uri="{FF2B5EF4-FFF2-40B4-BE49-F238E27FC236}">
                  <a16:creationId xmlns:a16="http://schemas.microsoft.com/office/drawing/2014/main" id="{C55D8D1D-EA44-424F-B5C9-B903602B60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9814652" y="-125177"/>
              <a:ext cx="1479065" cy="11185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4" name="Picture 4">
              <a:extLst>
                <a:ext uri="{FF2B5EF4-FFF2-40B4-BE49-F238E27FC236}">
                  <a16:creationId xmlns:a16="http://schemas.microsoft.com/office/drawing/2014/main" id="{95555D0C-3FF5-4431-8689-735C636C1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163959" y="-106071"/>
              <a:ext cx="961565" cy="727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FD7D4C52-8F93-4D36-880C-A095AB4B3A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352645" flipV="1">
              <a:off x="12682102" y="-133042"/>
              <a:ext cx="1196724" cy="9050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>
            <a:extLst>
              <a:ext uri="{FF2B5EF4-FFF2-40B4-BE49-F238E27FC236}">
                <a16:creationId xmlns:a16="http://schemas.microsoft.com/office/drawing/2014/main" id="{47BD575C-6CC5-4229-ABE5-04DA589FDD88}"/>
              </a:ext>
            </a:extLst>
          </p:cNvPr>
          <p:cNvGrpSpPr/>
          <p:nvPr/>
        </p:nvGrpSpPr>
        <p:grpSpPr>
          <a:xfrm>
            <a:off x="1634097" y="5327611"/>
            <a:ext cx="1921903" cy="1597104"/>
            <a:chOff x="7863841" y="384158"/>
            <a:chExt cx="4511340" cy="3748930"/>
          </a:xfrm>
        </p:grpSpPr>
        <p:pic>
          <p:nvPicPr>
            <p:cNvPr id="75" name="Picture 18">
              <a:extLst>
                <a:ext uri="{FF2B5EF4-FFF2-40B4-BE49-F238E27FC236}">
                  <a16:creationId xmlns:a16="http://schemas.microsoft.com/office/drawing/2014/main" id="{9B9C627C-0127-4AD1-B7F1-E203A6BC4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32449" flipH="1">
              <a:off x="10904073" y="1491846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Группа 75">
              <a:extLst>
                <a:ext uri="{FF2B5EF4-FFF2-40B4-BE49-F238E27FC236}">
                  <a16:creationId xmlns:a16="http://schemas.microsoft.com/office/drawing/2014/main" id="{B1921EB4-E9D8-41E3-9C26-4F058C199598}"/>
                </a:ext>
              </a:extLst>
            </p:cNvPr>
            <p:cNvGrpSpPr/>
            <p:nvPr/>
          </p:nvGrpSpPr>
          <p:grpSpPr>
            <a:xfrm>
              <a:off x="8528416" y="384158"/>
              <a:ext cx="3117782" cy="3748930"/>
              <a:chOff x="3509930" y="319086"/>
              <a:chExt cx="5173880" cy="6221256"/>
            </a:xfrm>
            <a:solidFill>
              <a:schemeClr val="bg1"/>
            </a:solidFill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grpSpPr>
          <p:sp>
            <p:nvSpPr>
              <p:cNvPr id="78" name="Полилиния: фигура 77">
                <a:extLst>
                  <a:ext uri="{FF2B5EF4-FFF2-40B4-BE49-F238E27FC236}">
                    <a16:creationId xmlns:a16="http://schemas.microsoft.com/office/drawing/2014/main" id="{771ABF9D-63A2-47DA-B307-7520E9A3DEC9}"/>
                  </a:ext>
                </a:extLst>
              </p:cNvPr>
              <p:cNvSpPr/>
              <p:nvPr/>
            </p:nvSpPr>
            <p:spPr>
              <a:xfrm>
                <a:off x="3509930" y="319086"/>
                <a:ext cx="5173880" cy="6221256"/>
              </a:xfrm>
              <a:custGeom>
                <a:avLst/>
                <a:gdLst>
                  <a:gd name="connsiteX0" fmla="*/ 2688871 w 5173880"/>
                  <a:gd name="connsiteY0" fmla="*/ -182 h 6221255"/>
                  <a:gd name="connsiteX1" fmla="*/ 2815077 w 5173880"/>
                  <a:gd name="connsiteY1" fmla="*/ 309857 h 6221255"/>
                  <a:gd name="connsiteX2" fmla="*/ 2881752 w 5173880"/>
                  <a:gd name="connsiteY2" fmla="*/ 492547 h 6221255"/>
                  <a:gd name="connsiteX3" fmla="*/ 2954237 w 5173880"/>
                  <a:gd name="connsiteY3" fmla="*/ 665521 h 6221255"/>
                  <a:gd name="connsiteX4" fmla="*/ 3018817 w 5173880"/>
                  <a:gd name="connsiteY4" fmla="*/ 834018 h 6221255"/>
                  <a:gd name="connsiteX5" fmla="*/ 3066918 w 5173880"/>
                  <a:gd name="connsiteY5" fmla="*/ 953557 h 6221255"/>
                  <a:gd name="connsiteX6" fmla="*/ 3106351 w 5173880"/>
                  <a:gd name="connsiteY6" fmla="*/ 957176 h 6221255"/>
                  <a:gd name="connsiteX7" fmla="*/ 3293041 w 5173880"/>
                  <a:gd name="connsiteY7" fmla="*/ 744388 h 6221255"/>
                  <a:gd name="connsiteX8" fmla="*/ 3472778 w 5173880"/>
                  <a:gd name="connsiteY8" fmla="*/ 536647 h 6221255"/>
                  <a:gd name="connsiteX9" fmla="*/ 3533929 w 5173880"/>
                  <a:gd name="connsiteY9" fmla="*/ 469972 h 6221255"/>
                  <a:gd name="connsiteX10" fmla="*/ 3603175 w 5173880"/>
                  <a:gd name="connsiteY10" fmla="*/ 774011 h 6221255"/>
                  <a:gd name="connsiteX11" fmla="*/ 3626988 w 5173880"/>
                  <a:gd name="connsiteY11" fmla="*/ 895454 h 6221255"/>
                  <a:gd name="connsiteX12" fmla="*/ 3659944 w 5173880"/>
                  <a:gd name="connsiteY12" fmla="*/ 1103766 h 6221255"/>
                  <a:gd name="connsiteX13" fmla="*/ 3690329 w 5173880"/>
                  <a:gd name="connsiteY13" fmla="*/ 1263024 h 6221255"/>
                  <a:gd name="connsiteX14" fmla="*/ 4061233 w 5173880"/>
                  <a:gd name="connsiteY14" fmla="*/ 930316 h 6221255"/>
                  <a:gd name="connsiteX15" fmla="*/ 4071996 w 5173880"/>
                  <a:gd name="connsiteY15" fmla="*/ 935840 h 6221255"/>
                  <a:gd name="connsiteX16" fmla="*/ 4071996 w 5173880"/>
                  <a:gd name="connsiteY16" fmla="*/ 1072905 h 6221255"/>
                  <a:gd name="connsiteX17" fmla="*/ 4065328 w 5173880"/>
                  <a:gd name="connsiteY17" fmla="*/ 1322365 h 6221255"/>
                  <a:gd name="connsiteX18" fmla="*/ 4047517 w 5173880"/>
                  <a:gd name="connsiteY18" fmla="*/ 1577159 h 6221255"/>
                  <a:gd name="connsiteX19" fmla="*/ 4063423 w 5173880"/>
                  <a:gd name="connsiteY19" fmla="*/ 1650691 h 6221255"/>
                  <a:gd name="connsiteX20" fmla="*/ 4025323 w 5173880"/>
                  <a:gd name="connsiteY20" fmla="*/ 1800520 h 6221255"/>
                  <a:gd name="connsiteX21" fmla="*/ 3963887 w 5173880"/>
                  <a:gd name="connsiteY21" fmla="*/ 1867195 h 6221255"/>
                  <a:gd name="connsiteX22" fmla="*/ 3868637 w 5173880"/>
                  <a:gd name="connsiteY22" fmla="*/ 2000545 h 6221255"/>
                  <a:gd name="connsiteX23" fmla="*/ 3865208 w 5173880"/>
                  <a:gd name="connsiteY23" fmla="*/ 2030644 h 6221255"/>
                  <a:gd name="connsiteX24" fmla="*/ 3856559 w 5173880"/>
                  <a:gd name="connsiteY24" fmla="*/ 2086146 h 6221255"/>
                  <a:gd name="connsiteX25" fmla="*/ 3844348 w 5173880"/>
                  <a:gd name="connsiteY25" fmla="*/ 2092175 h 6221255"/>
                  <a:gd name="connsiteX26" fmla="*/ 3817297 w 5173880"/>
                  <a:gd name="connsiteY26" fmla="*/ 2155421 h 6221255"/>
                  <a:gd name="connsiteX27" fmla="*/ 3828346 w 5173880"/>
                  <a:gd name="connsiteY27" fmla="*/ 2321728 h 6221255"/>
                  <a:gd name="connsiteX28" fmla="*/ 3814249 w 5173880"/>
                  <a:gd name="connsiteY28" fmla="*/ 2720063 h 6221255"/>
                  <a:gd name="connsiteX29" fmla="*/ 3787389 w 5173880"/>
                  <a:gd name="connsiteY29" fmla="*/ 2911992 h 6221255"/>
                  <a:gd name="connsiteX30" fmla="*/ 3815107 w 5173880"/>
                  <a:gd name="connsiteY30" fmla="*/ 2958950 h 6221255"/>
                  <a:gd name="connsiteX31" fmla="*/ 4022656 w 5173880"/>
                  <a:gd name="connsiteY31" fmla="*/ 3041628 h 6221255"/>
                  <a:gd name="connsiteX32" fmla="*/ 4300596 w 5173880"/>
                  <a:gd name="connsiteY32" fmla="*/ 3187645 h 6221255"/>
                  <a:gd name="connsiteX33" fmla="*/ 4719696 w 5173880"/>
                  <a:gd name="connsiteY33" fmla="*/ 3461204 h 6221255"/>
                  <a:gd name="connsiteX34" fmla="*/ 4936104 w 5173880"/>
                  <a:gd name="connsiteY34" fmla="*/ 3643322 h 6221255"/>
                  <a:gd name="connsiteX35" fmla="*/ 5154036 w 5173880"/>
                  <a:gd name="connsiteY35" fmla="*/ 3852872 h 6221255"/>
                  <a:gd name="connsiteX36" fmla="*/ 5121841 w 5173880"/>
                  <a:gd name="connsiteY36" fmla="*/ 3980983 h 6221255"/>
                  <a:gd name="connsiteX37" fmla="*/ 4917149 w 5173880"/>
                  <a:gd name="connsiteY37" fmla="*/ 4092902 h 6221255"/>
                  <a:gd name="connsiteX38" fmla="*/ 4737222 w 5173880"/>
                  <a:gd name="connsiteY38" fmla="*/ 4192533 h 6221255"/>
                  <a:gd name="connsiteX39" fmla="*/ 4556247 w 5173880"/>
                  <a:gd name="connsiteY39" fmla="*/ 4318454 h 6221255"/>
                  <a:gd name="connsiteX40" fmla="*/ 4413372 w 5173880"/>
                  <a:gd name="connsiteY40" fmla="*/ 4435516 h 6221255"/>
                  <a:gd name="connsiteX41" fmla="*/ 4284975 w 5173880"/>
                  <a:gd name="connsiteY41" fmla="*/ 4561817 h 6221255"/>
                  <a:gd name="connsiteX42" fmla="*/ 4093332 w 5173880"/>
                  <a:gd name="connsiteY42" fmla="*/ 4774511 h 6221255"/>
                  <a:gd name="connsiteX43" fmla="*/ 3980079 w 5173880"/>
                  <a:gd name="connsiteY43" fmla="*/ 4925863 h 6221255"/>
                  <a:gd name="connsiteX44" fmla="*/ 3786246 w 5173880"/>
                  <a:gd name="connsiteY44" fmla="*/ 5085692 h 6221255"/>
                  <a:gd name="connsiteX45" fmla="*/ 3528499 w 5173880"/>
                  <a:gd name="connsiteY45" fmla="*/ 5206565 h 6221255"/>
                  <a:gd name="connsiteX46" fmla="*/ 3419629 w 5173880"/>
                  <a:gd name="connsiteY46" fmla="*/ 5242569 h 6221255"/>
                  <a:gd name="connsiteX47" fmla="*/ 3345714 w 5173880"/>
                  <a:gd name="connsiteY47" fmla="*/ 5288385 h 6221255"/>
                  <a:gd name="connsiteX48" fmla="*/ 3152643 w 5173880"/>
                  <a:gd name="connsiteY48" fmla="*/ 5400399 h 6221255"/>
                  <a:gd name="connsiteX49" fmla="*/ 3019293 w 5173880"/>
                  <a:gd name="connsiteY49" fmla="*/ 5457549 h 6221255"/>
                  <a:gd name="connsiteX50" fmla="*/ 2991861 w 5173880"/>
                  <a:gd name="connsiteY50" fmla="*/ 5477742 h 6221255"/>
                  <a:gd name="connsiteX51" fmla="*/ 3071680 w 5173880"/>
                  <a:gd name="connsiteY51" fmla="*/ 5796543 h 6221255"/>
                  <a:gd name="connsiteX52" fmla="*/ 3010054 w 5173880"/>
                  <a:gd name="connsiteY52" fmla="*/ 5981805 h 6221255"/>
                  <a:gd name="connsiteX53" fmla="*/ 2432743 w 5173880"/>
                  <a:gd name="connsiteY53" fmla="*/ 6191640 h 6221255"/>
                  <a:gd name="connsiteX54" fmla="*/ 2136325 w 5173880"/>
                  <a:gd name="connsiteY54" fmla="*/ 5866076 h 6221255"/>
                  <a:gd name="connsiteX55" fmla="*/ 2233671 w 5173880"/>
                  <a:gd name="connsiteY55" fmla="*/ 5430402 h 6221255"/>
                  <a:gd name="connsiteX56" fmla="*/ 2043171 w 5173880"/>
                  <a:gd name="connsiteY56" fmla="*/ 5341534 h 6221255"/>
                  <a:gd name="connsiteX57" fmla="*/ 1887246 w 5173880"/>
                  <a:gd name="connsiteY57" fmla="*/ 5251618 h 6221255"/>
                  <a:gd name="connsiteX58" fmla="*/ 1864577 w 5173880"/>
                  <a:gd name="connsiteY58" fmla="*/ 5242569 h 6221255"/>
                  <a:gd name="connsiteX59" fmla="*/ 1578255 w 5173880"/>
                  <a:gd name="connsiteY59" fmla="*/ 5156844 h 6221255"/>
                  <a:gd name="connsiteX60" fmla="*/ 1231831 w 5173880"/>
                  <a:gd name="connsiteY60" fmla="*/ 4876809 h 6221255"/>
                  <a:gd name="connsiteX61" fmla="*/ 1096862 w 5173880"/>
                  <a:gd name="connsiteY61" fmla="*/ 4698311 h 6221255"/>
                  <a:gd name="connsiteX62" fmla="*/ 865595 w 5173880"/>
                  <a:gd name="connsiteY62" fmla="*/ 4460186 h 6221255"/>
                  <a:gd name="connsiteX63" fmla="*/ 602514 w 5173880"/>
                  <a:gd name="connsiteY63" fmla="*/ 4256065 h 6221255"/>
                  <a:gd name="connsiteX64" fmla="*/ 360960 w 5173880"/>
                  <a:gd name="connsiteY64" fmla="*/ 4105475 h 6221255"/>
                  <a:gd name="connsiteX65" fmla="*/ 135980 w 5173880"/>
                  <a:gd name="connsiteY65" fmla="*/ 4014225 h 6221255"/>
                  <a:gd name="connsiteX66" fmla="*/ 45969 w 5173880"/>
                  <a:gd name="connsiteY66" fmla="*/ 3967934 h 6221255"/>
                  <a:gd name="connsiteX67" fmla="*/ 34443 w 5173880"/>
                  <a:gd name="connsiteY67" fmla="*/ 3844966 h 6221255"/>
                  <a:gd name="connsiteX68" fmla="*/ 254376 w 5173880"/>
                  <a:gd name="connsiteY68" fmla="*/ 3663991 h 6221255"/>
                  <a:gd name="connsiteX69" fmla="*/ 396584 w 5173880"/>
                  <a:gd name="connsiteY69" fmla="*/ 3546548 h 6221255"/>
                  <a:gd name="connsiteX70" fmla="*/ 585560 w 5173880"/>
                  <a:gd name="connsiteY70" fmla="*/ 3404149 h 6221255"/>
                  <a:gd name="connsiteX71" fmla="*/ 716624 w 5173880"/>
                  <a:gd name="connsiteY71" fmla="*/ 3314900 h 6221255"/>
                  <a:gd name="connsiteX72" fmla="*/ 843211 w 5173880"/>
                  <a:gd name="connsiteY72" fmla="*/ 3232699 h 6221255"/>
                  <a:gd name="connsiteX73" fmla="*/ 1002564 w 5173880"/>
                  <a:gd name="connsiteY73" fmla="*/ 3136115 h 6221255"/>
                  <a:gd name="connsiteX74" fmla="*/ 1204494 w 5173880"/>
                  <a:gd name="connsiteY74" fmla="*/ 3036674 h 6221255"/>
                  <a:gd name="connsiteX75" fmla="*/ 1446811 w 5173880"/>
                  <a:gd name="connsiteY75" fmla="*/ 2931899 h 6221255"/>
                  <a:gd name="connsiteX76" fmla="*/ 1465861 w 5173880"/>
                  <a:gd name="connsiteY76" fmla="*/ 2881893 h 6221255"/>
                  <a:gd name="connsiteX77" fmla="*/ 1448716 w 5173880"/>
                  <a:gd name="connsiteY77" fmla="*/ 2788453 h 6221255"/>
                  <a:gd name="connsiteX78" fmla="*/ 1428141 w 5173880"/>
                  <a:gd name="connsiteY78" fmla="*/ 2369353 h 6221255"/>
                  <a:gd name="connsiteX79" fmla="*/ 1442715 w 5173880"/>
                  <a:gd name="connsiteY79" fmla="*/ 2210666 h 6221255"/>
                  <a:gd name="connsiteX80" fmla="*/ 1421855 w 5173880"/>
                  <a:gd name="connsiteY80" fmla="*/ 2163994 h 6221255"/>
                  <a:gd name="connsiteX81" fmla="*/ 1402805 w 5173880"/>
                  <a:gd name="connsiteY81" fmla="*/ 2072363 h 6221255"/>
                  <a:gd name="connsiteX82" fmla="*/ 1249453 w 5173880"/>
                  <a:gd name="connsiteY82" fmla="*/ 1869195 h 6221255"/>
                  <a:gd name="connsiteX83" fmla="*/ 1195636 w 5173880"/>
                  <a:gd name="connsiteY83" fmla="*/ 1822523 h 6221255"/>
                  <a:gd name="connsiteX84" fmla="*/ 1180206 w 5173880"/>
                  <a:gd name="connsiteY84" fmla="*/ 1717748 h 6221255"/>
                  <a:gd name="connsiteX85" fmla="*/ 1200399 w 5173880"/>
                  <a:gd name="connsiteY85" fmla="*/ 1559061 h 6221255"/>
                  <a:gd name="connsiteX86" fmla="*/ 1197351 w 5173880"/>
                  <a:gd name="connsiteY86" fmla="*/ 1523628 h 6221255"/>
                  <a:gd name="connsiteX87" fmla="*/ 1190398 w 5173880"/>
                  <a:gd name="connsiteY87" fmla="*/ 1256357 h 6221255"/>
                  <a:gd name="connsiteX88" fmla="*/ 1184302 w 5173880"/>
                  <a:gd name="connsiteY88" fmla="*/ 1101956 h 6221255"/>
                  <a:gd name="connsiteX89" fmla="*/ 1197255 w 5173880"/>
                  <a:gd name="connsiteY89" fmla="*/ 957367 h 6221255"/>
                  <a:gd name="connsiteX90" fmla="*/ 1208590 w 5173880"/>
                  <a:gd name="connsiteY90" fmla="*/ 929554 h 6221255"/>
                  <a:gd name="connsiteX91" fmla="*/ 1559682 w 5173880"/>
                  <a:gd name="connsiteY91" fmla="*/ 1226448 h 6221255"/>
                  <a:gd name="connsiteX92" fmla="*/ 1604449 w 5173880"/>
                  <a:gd name="connsiteY92" fmla="*/ 1032329 h 6221255"/>
                  <a:gd name="connsiteX93" fmla="*/ 1653979 w 5173880"/>
                  <a:gd name="connsiteY93" fmla="*/ 843162 h 6221255"/>
                  <a:gd name="connsiteX94" fmla="*/ 1697604 w 5173880"/>
                  <a:gd name="connsiteY94" fmla="*/ 655424 h 6221255"/>
                  <a:gd name="connsiteX95" fmla="*/ 1736942 w 5173880"/>
                  <a:gd name="connsiteY95" fmla="*/ 503024 h 6221255"/>
                  <a:gd name="connsiteX96" fmla="*/ 1776852 w 5173880"/>
                  <a:gd name="connsiteY96" fmla="*/ 501976 h 6221255"/>
                  <a:gd name="connsiteX97" fmla="*/ 1972971 w 5173880"/>
                  <a:gd name="connsiteY97" fmla="*/ 690476 h 6221255"/>
                  <a:gd name="connsiteX98" fmla="*/ 2138707 w 5173880"/>
                  <a:gd name="connsiteY98" fmla="*/ 865070 h 6221255"/>
                  <a:gd name="connsiteX99" fmla="*/ 2202524 w 5173880"/>
                  <a:gd name="connsiteY99" fmla="*/ 946699 h 6221255"/>
                  <a:gd name="connsiteX100" fmla="*/ 2240624 w 5173880"/>
                  <a:gd name="connsiteY100" fmla="*/ 938698 h 6221255"/>
                  <a:gd name="connsiteX101" fmla="*/ 2289964 w 5173880"/>
                  <a:gd name="connsiteY101" fmla="*/ 805348 h 6221255"/>
                  <a:gd name="connsiteX102" fmla="*/ 2382737 w 5173880"/>
                  <a:gd name="connsiteY102" fmla="*/ 554459 h 6221255"/>
                  <a:gd name="connsiteX103" fmla="*/ 2489036 w 5173880"/>
                  <a:gd name="connsiteY103" fmla="*/ 278996 h 6221255"/>
                  <a:gd name="connsiteX104" fmla="*/ 2587620 w 5173880"/>
                  <a:gd name="connsiteY104" fmla="*/ 18107 h 6221255"/>
                  <a:gd name="connsiteX105" fmla="*/ 2589048 w 5173880"/>
                  <a:gd name="connsiteY105" fmla="*/ 485 h 6221255"/>
                  <a:gd name="connsiteX106" fmla="*/ 2610480 w 5173880"/>
                  <a:gd name="connsiteY106" fmla="*/ 2295915 h 6221255"/>
                  <a:gd name="connsiteX107" fmla="*/ 2593144 w 5173880"/>
                  <a:gd name="connsiteY107" fmla="*/ 2262197 h 6221255"/>
                  <a:gd name="connsiteX108" fmla="*/ 2445888 w 5173880"/>
                  <a:gd name="connsiteY108" fmla="*/ 2116559 h 6221255"/>
                  <a:gd name="connsiteX109" fmla="*/ 2239291 w 5173880"/>
                  <a:gd name="connsiteY109" fmla="*/ 2037502 h 6221255"/>
                  <a:gd name="connsiteX110" fmla="*/ 1896391 w 5173880"/>
                  <a:gd name="connsiteY110" fmla="*/ 2075602 h 6221255"/>
                  <a:gd name="connsiteX111" fmla="*/ 1695032 w 5173880"/>
                  <a:gd name="connsiteY111" fmla="*/ 2275627 h 6221255"/>
                  <a:gd name="connsiteX112" fmla="*/ 1634643 w 5173880"/>
                  <a:gd name="connsiteY112" fmla="*/ 2459555 h 6221255"/>
                  <a:gd name="connsiteX113" fmla="*/ 1602925 w 5173880"/>
                  <a:gd name="connsiteY113" fmla="*/ 2707205 h 6221255"/>
                  <a:gd name="connsiteX114" fmla="*/ 1615975 w 5173880"/>
                  <a:gd name="connsiteY114" fmla="*/ 2954855 h 6221255"/>
                  <a:gd name="connsiteX115" fmla="*/ 1640073 w 5173880"/>
                  <a:gd name="connsiteY115" fmla="*/ 3186598 h 6221255"/>
                  <a:gd name="connsiteX116" fmla="*/ 1661694 w 5173880"/>
                  <a:gd name="connsiteY116" fmla="*/ 3292802 h 6221255"/>
                  <a:gd name="connsiteX117" fmla="*/ 1694270 w 5173880"/>
                  <a:gd name="connsiteY117" fmla="*/ 3403196 h 6221255"/>
                  <a:gd name="connsiteX118" fmla="*/ 1739514 w 5173880"/>
                  <a:gd name="connsiteY118" fmla="*/ 3574646 h 6221255"/>
                  <a:gd name="connsiteX119" fmla="*/ 1793711 w 5173880"/>
                  <a:gd name="connsiteY119" fmla="*/ 3707996 h 6221255"/>
                  <a:gd name="connsiteX120" fmla="*/ 1869911 w 5173880"/>
                  <a:gd name="connsiteY120" fmla="*/ 3896686 h 6221255"/>
                  <a:gd name="connsiteX121" fmla="*/ 2006309 w 5173880"/>
                  <a:gd name="connsiteY121" fmla="*/ 4173578 h 6221255"/>
                  <a:gd name="connsiteX122" fmla="*/ 2209954 w 5173880"/>
                  <a:gd name="connsiteY122" fmla="*/ 4437516 h 6221255"/>
                  <a:gd name="connsiteX123" fmla="*/ 2336827 w 5173880"/>
                  <a:gd name="connsiteY123" fmla="*/ 4537719 h 6221255"/>
                  <a:gd name="connsiteX124" fmla="*/ 2554378 w 5173880"/>
                  <a:gd name="connsiteY124" fmla="*/ 4593060 h 6221255"/>
                  <a:gd name="connsiteX125" fmla="*/ 2849081 w 5173880"/>
                  <a:gd name="connsiteY125" fmla="*/ 4545435 h 6221255"/>
                  <a:gd name="connsiteX126" fmla="*/ 2958142 w 5173880"/>
                  <a:gd name="connsiteY126" fmla="*/ 4483808 h 6221255"/>
                  <a:gd name="connsiteX127" fmla="*/ 3177217 w 5173880"/>
                  <a:gd name="connsiteY127" fmla="*/ 4252922 h 6221255"/>
                  <a:gd name="connsiteX128" fmla="*/ 3268753 w 5173880"/>
                  <a:gd name="connsiteY128" fmla="*/ 4127192 h 6221255"/>
                  <a:gd name="connsiteX129" fmla="*/ 3315711 w 5173880"/>
                  <a:gd name="connsiteY129" fmla="*/ 4025369 h 6221255"/>
                  <a:gd name="connsiteX130" fmla="*/ 3389434 w 5173880"/>
                  <a:gd name="connsiteY130" fmla="*/ 3877732 h 6221255"/>
                  <a:gd name="connsiteX131" fmla="*/ 3431916 w 5173880"/>
                  <a:gd name="connsiteY131" fmla="*/ 3775338 h 6221255"/>
                  <a:gd name="connsiteX132" fmla="*/ 3489066 w 5173880"/>
                  <a:gd name="connsiteY132" fmla="*/ 3629415 h 6221255"/>
                  <a:gd name="connsiteX133" fmla="*/ 3527166 w 5173880"/>
                  <a:gd name="connsiteY133" fmla="*/ 3503780 h 6221255"/>
                  <a:gd name="connsiteX134" fmla="*/ 3581839 w 5173880"/>
                  <a:gd name="connsiteY134" fmla="*/ 3335950 h 6221255"/>
                  <a:gd name="connsiteX135" fmla="*/ 3623749 w 5173880"/>
                  <a:gd name="connsiteY135" fmla="*/ 3130305 h 6221255"/>
                  <a:gd name="connsiteX136" fmla="*/ 3627178 w 5173880"/>
                  <a:gd name="connsiteY136" fmla="*/ 3055534 h 6221255"/>
                  <a:gd name="connsiteX137" fmla="*/ 3625750 w 5173880"/>
                  <a:gd name="connsiteY137" fmla="*/ 2601001 h 6221255"/>
                  <a:gd name="connsiteX138" fmla="*/ 3603366 w 5173880"/>
                  <a:gd name="connsiteY138" fmla="*/ 2485272 h 6221255"/>
                  <a:gd name="connsiteX139" fmla="*/ 3539358 w 5173880"/>
                  <a:gd name="connsiteY139" fmla="*/ 2306297 h 6221255"/>
                  <a:gd name="connsiteX140" fmla="*/ 3446679 w 5173880"/>
                  <a:gd name="connsiteY140" fmla="*/ 2174757 h 6221255"/>
                  <a:gd name="connsiteX141" fmla="*/ 3215222 w 5173880"/>
                  <a:gd name="connsiteY141" fmla="*/ 2043884 h 6221255"/>
                  <a:gd name="connsiteX142" fmla="*/ 2882990 w 5173880"/>
                  <a:gd name="connsiteY142" fmla="*/ 2083889 h 6221255"/>
                  <a:gd name="connsiteX143" fmla="*/ 2610480 w 5173880"/>
                  <a:gd name="connsiteY143" fmla="*/ 2295915 h 6221255"/>
                  <a:gd name="connsiteX144" fmla="*/ 1310508 w 5173880"/>
                  <a:gd name="connsiteY144" fmla="*/ 1221971 h 6221255"/>
                  <a:gd name="connsiteX145" fmla="*/ 1310508 w 5173880"/>
                  <a:gd name="connsiteY145" fmla="*/ 1277121 h 6221255"/>
                  <a:gd name="connsiteX146" fmla="*/ 1344988 w 5173880"/>
                  <a:gd name="connsiteY146" fmla="*/ 1571634 h 6221255"/>
                  <a:gd name="connsiteX147" fmla="*/ 1360228 w 5173880"/>
                  <a:gd name="connsiteY147" fmla="*/ 1665170 h 6221255"/>
                  <a:gd name="connsiteX148" fmla="*/ 1357371 w 5173880"/>
                  <a:gd name="connsiteY148" fmla="*/ 1694697 h 6221255"/>
                  <a:gd name="connsiteX149" fmla="*/ 1260216 w 5173880"/>
                  <a:gd name="connsiteY149" fmla="*/ 1841763 h 6221255"/>
                  <a:gd name="connsiteX150" fmla="*/ 1273360 w 5173880"/>
                  <a:gd name="connsiteY150" fmla="*/ 1868623 h 6221255"/>
                  <a:gd name="connsiteX151" fmla="*/ 1383564 w 5173880"/>
                  <a:gd name="connsiteY151" fmla="*/ 2020071 h 6221255"/>
                  <a:gd name="connsiteX152" fmla="*/ 1441572 w 5173880"/>
                  <a:gd name="connsiteY152" fmla="*/ 2036740 h 6221255"/>
                  <a:gd name="connsiteX153" fmla="*/ 1674934 w 5173880"/>
                  <a:gd name="connsiteY153" fmla="*/ 1946633 h 6221255"/>
                  <a:gd name="connsiteX154" fmla="*/ 1864482 w 5173880"/>
                  <a:gd name="connsiteY154" fmla="*/ 1895103 h 6221255"/>
                  <a:gd name="connsiteX155" fmla="*/ 2070603 w 5173880"/>
                  <a:gd name="connsiteY155" fmla="*/ 1852145 h 6221255"/>
                  <a:gd name="connsiteX156" fmla="*/ 2277771 w 5173880"/>
                  <a:gd name="connsiteY156" fmla="*/ 1828523 h 6221255"/>
                  <a:gd name="connsiteX157" fmla="*/ 2570665 w 5173880"/>
                  <a:gd name="connsiteY157" fmla="*/ 1803568 h 6221255"/>
                  <a:gd name="connsiteX158" fmla="*/ 2959095 w 5173880"/>
                  <a:gd name="connsiteY158" fmla="*/ 1809759 h 6221255"/>
                  <a:gd name="connsiteX159" fmla="*/ 2973287 w 5173880"/>
                  <a:gd name="connsiteY159" fmla="*/ 1810616 h 6221255"/>
                  <a:gd name="connsiteX160" fmla="*/ 3199506 w 5173880"/>
                  <a:gd name="connsiteY160" fmla="*/ 1845382 h 6221255"/>
                  <a:gd name="connsiteX161" fmla="*/ 3452299 w 5173880"/>
                  <a:gd name="connsiteY161" fmla="*/ 1889864 h 6221255"/>
                  <a:gd name="connsiteX162" fmla="*/ 3719476 w 5173880"/>
                  <a:gd name="connsiteY162" fmla="*/ 1963873 h 6221255"/>
                  <a:gd name="connsiteX163" fmla="*/ 3811201 w 5173880"/>
                  <a:gd name="connsiteY163" fmla="*/ 1990924 h 6221255"/>
                  <a:gd name="connsiteX164" fmla="*/ 3858826 w 5173880"/>
                  <a:gd name="connsiteY164" fmla="*/ 1981399 h 6221255"/>
                  <a:gd name="connsiteX165" fmla="*/ 3957220 w 5173880"/>
                  <a:gd name="connsiteY165" fmla="*/ 1836524 h 6221255"/>
                  <a:gd name="connsiteX166" fmla="*/ 3959410 w 5173880"/>
                  <a:gd name="connsiteY166" fmla="*/ 1794519 h 6221255"/>
                  <a:gd name="connsiteX167" fmla="*/ 3912738 w 5173880"/>
                  <a:gd name="connsiteY167" fmla="*/ 1578587 h 6221255"/>
                  <a:gd name="connsiteX168" fmla="*/ 3934645 w 5173880"/>
                  <a:gd name="connsiteY168" fmla="*/ 1328175 h 6221255"/>
                  <a:gd name="connsiteX169" fmla="*/ 3947504 w 5173880"/>
                  <a:gd name="connsiteY169" fmla="*/ 1224734 h 6221255"/>
                  <a:gd name="connsiteX170" fmla="*/ 3915119 w 5173880"/>
                  <a:gd name="connsiteY170" fmla="*/ 1245879 h 6221255"/>
                  <a:gd name="connsiteX171" fmla="*/ 3863779 w 5173880"/>
                  <a:gd name="connsiteY171" fmla="*/ 1302553 h 6221255"/>
                  <a:gd name="connsiteX172" fmla="*/ 3753385 w 5173880"/>
                  <a:gd name="connsiteY172" fmla="*/ 1401041 h 6221255"/>
                  <a:gd name="connsiteX173" fmla="*/ 3635655 w 5173880"/>
                  <a:gd name="connsiteY173" fmla="*/ 1505149 h 6221255"/>
                  <a:gd name="connsiteX174" fmla="*/ 3604985 w 5173880"/>
                  <a:gd name="connsiteY174" fmla="*/ 1495624 h 6221255"/>
                  <a:gd name="connsiteX175" fmla="*/ 3568219 w 5173880"/>
                  <a:gd name="connsiteY175" fmla="*/ 1373323 h 6221255"/>
                  <a:gd name="connsiteX176" fmla="*/ 3541549 w 5173880"/>
                  <a:gd name="connsiteY176" fmla="*/ 1207493 h 6221255"/>
                  <a:gd name="connsiteX177" fmla="*/ 3511926 w 5173880"/>
                  <a:gd name="connsiteY177" fmla="*/ 1052331 h 6221255"/>
                  <a:gd name="connsiteX178" fmla="*/ 3485827 w 5173880"/>
                  <a:gd name="connsiteY178" fmla="*/ 845067 h 6221255"/>
                  <a:gd name="connsiteX179" fmla="*/ 3476302 w 5173880"/>
                  <a:gd name="connsiteY179" fmla="*/ 793251 h 6221255"/>
                  <a:gd name="connsiteX180" fmla="*/ 3462777 w 5173880"/>
                  <a:gd name="connsiteY180" fmla="*/ 779821 h 6221255"/>
                  <a:gd name="connsiteX181" fmla="*/ 3446584 w 5173880"/>
                  <a:gd name="connsiteY181" fmla="*/ 790108 h 6221255"/>
                  <a:gd name="connsiteX182" fmla="*/ 3378385 w 5173880"/>
                  <a:gd name="connsiteY182" fmla="*/ 890215 h 6221255"/>
                  <a:gd name="connsiteX183" fmla="*/ 3076062 w 5173880"/>
                  <a:gd name="connsiteY183" fmla="*/ 1257404 h 6221255"/>
                  <a:gd name="connsiteX184" fmla="*/ 3028913 w 5173880"/>
                  <a:gd name="connsiteY184" fmla="*/ 1253880 h 6221255"/>
                  <a:gd name="connsiteX185" fmla="*/ 2962810 w 5173880"/>
                  <a:gd name="connsiteY185" fmla="*/ 1105099 h 6221255"/>
                  <a:gd name="connsiteX186" fmla="*/ 2894896 w 5173880"/>
                  <a:gd name="connsiteY186" fmla="*/ 934221 h 6221255"/>
                  <a:gd name="connsiteX187" fmla="*/ 2826602 w 5173880"/>
                  <a:gd name="connsiteY187" fmla="*/ 750960 h 6221255"/>
                  <a:gd name="connsiteX188" fmla="*/ 2786121 w 5173880"/>
                  <a:gd name="connsiteY188" fmla="*/ 620944 h 6221255"/>
                  <a:gd name="connsiteX189" fmla="*/ 2711921 w 5173880"/>
                  <a:gd name="connsiteY189" fmla="*/ 407012 h 6221255"/>
                  <a:gd name="connsiteX190" fmla="*/ 2656676 w 5173880"/>
                  <a:gd name="connsiteY190" fmla="*/ 212893 h 6221255"/>
                  <a:gd name="connsiteX191" fmla="*/ 2639626 w 5173880"/>
                  <a:gd name="connsiteY191" fmla="*/ 244230 h 6221255"/>
                  <a:gd name="connsiteX192" fmla="*/ 2594097 w 5173880"/>
                  <a:gd name="connsiteY192" fmla="*/ 375389 h 6221255"/>
                  <a:gd name="connsiteX193" fmla="*/ 2552758 w 5173880"/>
                  <a:gd name="connsiteY193" fmla="*/ 508739 h 6221255"/>
                  <a:gd name="connsiteX194" fmla="*/ 2526946 w 5173880"/>
                  <a:gd name="connsiteY194" fmla="*/ 603989 h 6221255"/>
                  <a:gd name="connsiteX195" fmla="*/ 2474368 w 5173880"/>
                  <a:gd name="connsiteY195" fmla="*/ 754865 h 6221255"/>
                  <a:gd name="connsiteX196" fmla="*/ 2429315 w 5173880"/>
                  <a:gd name="connsiteY196" fmla="*/ 894692 h 6221255"/>
                  <a:gd name="connsiteX197" fmla="*/ 2412360 w 5173880"/>
                  <a:gd name="connsiteY197" fmla="*/ 955462 h 6221255"/>
                  <a:gd name="connsiteX198" fmla="*/ 2359305 w 5173880"/>
                  <a:gd name="connsiteY198" fmla="*/ 1090431 h 6221255"/>
                  <a:gd name="connsiteX199" fmla="*/ 2293202 w 5173880"/>
                  <a:gd name="connsiteY199" fmla="*/ 1255880 h 6221255"/>
                  <a:gd name="connsiteX200" fmla="*/ 2264055 w 5173880"/>
                  <a:gd name="connsiteY200" fmla="*/ 1257881 h 6221255"/>
                  <a:gd name="connsiteX201" fmla="*/ 2215668 w 5173880"/>
                  <a:gd name="connsiteY201" fmla="*/ 1205017 h 6221255"/>
                  <a:gd name="connsiteX202" fmla="*/ 2118799 w 5173880"/>
                  <a:gd name="connsiteY202" fmla="*/ 1091860 h 6221255"/>
                  <a:gd name="connsiteX203" fmla="*/ 1887246 w 5173880"/>
                  <a:gd name="connsiteY203" fmla="*/ 835542 h 6221255"/>
                  <a:gd name="connsiteX204" fmla="*/ 1824382 w 5173880"/>
                  <a:gd name="connsiteY204" fmla="*/ 773534 h 6221255"/>
                  <a:gd name="connsiteX205" fmla="*/ 1776757 w 5173880"/>
                  <a:gd name="connsiteY205" fmla="*/ 992609 h 6221255"/>
                  <a:gd name="connsiteX206" fmla="*/ 1722273 w 5173880"/>
                  <a:gd name="connsiteY206" fmla="*/ 1242545 h 6221255"/>
                  <a:gd name="connsiteX207" fmla="*/ 1695794 w 5173880"/>
                  <a:gd name="connsiteY207" fmla="*/ 1328270 h 6221255"/>
                  <a:gd name="connsiteX208" fmla="*/ 1641311 w 5173880"/>
                  <a:gd name="connsiteY208" fmla="*/ 1483623 h 6221255"/>
                  <a:gd name="connsiteX209" fmla="*/ 1607497 w 5173880"/>
                  <a:gd name="connsiteY209" fmla="*/ 1488100 h 6221255"/>
                  <a:gd name="connsiteX210" fmla="*/ 1550347 w 5173880"/>
                  <a:gd name="connsiteY210" fmla="*/ 1435903 h 6221255"/>
                  <a:gd name="connsiteX211" fmla="*/ 1310508 w 5173880"/>
                  <a:gd name="connsiteY211" fmla="*/ 1221971 h 6221255"/>
                  <a:gd name="connsiteX212" fmla="*/ 1479005 w 5173880"/>
                  <a:gd name="connsiteY212" fmla="*/ 2947425 h 6221255"/>
                  <a:gd name="connsiteX213" fmla="*/ 1438333 w 5173880"/>
                  <a:gd name="connsiteY213" fmla="*/ 2958379 h 6221255"/>
                  <a:gd name="connsiteX214" fmla="*/ 1231831 w 5173880"/>
                  <a:gd name="connsiteY214" fmla="*/ 3047723 h 6221255"/>
                  <a:gd name="connsiteX215" fmla="*/ 939795 w 5173880"/>
                  <a:gd name="connsiteY215" fmla="*/ 3200124 h 6221255"/>
                  <a:gd name="connsiteX216" fmla="*/ 747961 w 5173880"/>
                  <a:gd name="connsiteY216" fmla="*/ 3319186 h 6221255"/>
                  <a:gd name="connsiteX217" fmla="*/ 574511 w 5173880"/>
                  <a:gd name="connsiteY217" fmla="*/ 3439868 h 6221255"/>
                  <a:gd name="connsiteX218" fmla="*/ 427445 w 5173880"/>
                  <a:gd name="connsiteY218" fmla="*/ 3547786 h 6221255"/>
                  <a:gd name="connsiteX219" fmla="*/ 225325 w 5173880"/>
                  <a:gd name="connsiteY219" fmla="*/ 3710187 h 6221255"/>
                  <a:gd name="connsiteX220" fmla="*/ 52636 w 5173880"/>
                  <a:gd name="connsiteY220" fmla="*/ 3854872 h 6221255"/>
                  <a:gd name="connsiteX221" fmla="*/ 45016 w 5173880"/>
                  <a:gd name="connsiteY221" fmla="*/ 3945074 h 6221255"/>
                  <a:gd name="connsiteX222" fmla="*/ 96070 w 5173880"/>
                  <a:gd name="connsiteY222" fmla="*/ 3975268 h 6221255"/>
                  <a:gd name="connsiteX223" fmla="*/ 385725 w 5173880"/>
                  <a:gd name="connsiteY223" fmla="*/ 4099093 h 6221255"/>
                  <a:gd name="connsiteX224" fmla="*/ 549651 w 5173880"/>
                  <a:gd name="connsiteY224" fmla="*/ 4191485 h 6221255"/>
                  <a:gd name="connsiteX225" fmla="*/ 746437 w 5173880"/>
                  <a:gd name="connsiteY225" fmla="*/ 4331979 h 6221255"/>
                  <a:gd name="connsiteX226" fmla="*/ 915030 w 5173880"/>
                  <a:gd name="connsiteY226" fmla="*/ 4473902 h 6221255"/>
                  <a:gd name="connsiteX227" fmla="*/ 1060286 w 5173880"/>
                  <a:gd name="connsiteY227" fmla="*/ 4627730 h 6221255"/>
                  <a:gd name="connsiteX228" fmla="*/ 1207638 w 5173880"/>
                  <a:gd name="connsiteY228" fmla="*/ 4814230 h 6221255"/>
                  <a:gd name="connsiteX229" fmla="*/ 1305459 w 5173880"/>
                  <a:gd name="connsiteY229" fmla="*/ 4939198 h 6221255"/>
                  <a:gd name="connsiteX230" fmla="*/ 1556348 w 5173880"/>
                  <a:gd name="connsiteY230" fmla="*/ 5123888 h 6221255"/>
                  <a:gd name="connsiteX231" fmla="*/ 1720750 w 5173880"/>
                  <a:gd name="connsiteY231" fmla="*/ 5190563 h 6221255"/>
                  <a:gd name="connsiteX232" fmla="*/ 1831335 w 5173880"/>
                  <a:gd name="connsiteY232" fmla="*/ 5222377 h 6221255"/>
                  <a:gd name="connsiteX233" fmla="*/ 1930585 w 5173880"/>
                  <a:gd name="connsiteY233" fmla="*/ 5213804 h 6221255"/>
                  <a:gd name="connsiteX234" fmla="*/ 1952588 w 5173880"/>
                  <a:gd name="connsiteY234" fmla="*/ 5187705 h 6221255"/>
                  <a:gd name="connsiteX235" fmla="*/ 1928681 w 5173880"/>
                  <a:gd name="connsiteY235" fmla="*/ 5152082 h 6221255"/>
                  <a:gd name="connsiteX236" fmla="*/ 1783519 w 5173880"/>
                  <a:gd name="connsiteY236" fmla="*/ 5084454 h 6221255"/>
                  <a:gd name="connsiteX237" fmla="*/ 1623214 w 5173880"/>
                  <a:gd name="connsiteY237" fmla="*/ 4947771 h 6221255"/>
                  <a:gd name="connsiteX238" fmla="*/ 1607783 w 5173880"/>
                  <a:gd name="connsiteY238" fmla="*/ 4871571 h 6221255"/>
                  <a:gd name="connsiteX239" fmla="*/ 1760183 w 5173880"/>
                  <a:gd name="connsiteY239" fmla="*/ 4723362 h 6221255"/>
                  <a:gd name="connsiteX240" fmla="*/ 1829334 w 5173880"/>
                  <a:gd name="connsiteY240" fmla="*/ 4683070 h 6221255"/>
                  <a:gd name="connsiteX241" fmla="*/ 1852575 w 5173880"/>
                  <a:gd name="connsiteY241" fmla="*/ 4587820 h 6221255"/>
                  <a:gd name="connsiteX242" fmla="*/ 1861148 w 5173880"/>
                  <a:gd name="connsiteY242" fmla="*/ 4392368 h 6221255"/>
                  <a:gd name="connsiteX243" fmla="*/ 1870006 w 5173880"/>
                  <a:gd name="connsiteY243" fmla="*/ 4050611 h 6221255"/>
                  <a:gd name="connsiteX244" fmla="*/ 1840003 w 5173880"/>
                  <a:gd name="connsiteY244" fmla="*/ 3952503 h 6221255"/>
                  <a:gd name="connsiteX245" fmla="*/ 1740371 w 5173880"/>
                  <a:gd name="connsiteY245" fmla="*/ 3766289 h 6221255"/>
                  <a:gd name="connsiteX246" fmla="*/ 1646931 w 5173880"/>
                  <a:gd name="connsiteY246" fmla="*/ 3541404 h 6221255"/>
                  <a:gd name="connsiteX247" fmla="*/ 1604259 w 5173880"/>
                  <a:gd name="connsiteY247" fmla="*/ 3428533 h 6221255"/>
                  <a:gd name="connsiteX248" fmla="*/ 1555205 w 5173880"/>
                  <a:gd name="connsiteY248" fmla="*/ 3271466 h 6221255"/>
                  <a:gd name="connsiteX249" fmla="*/ 1505389 w 5173880"/>
                  <a:gd name="connsiteY249" fmla="*/ 3097158 h 6221255"/>
                  <a:gd name="connsiteX250" fmla="*/ 1479005 w 5173880"/>
                  <a:gd name="connsiteY250" fmla="*/ 2947425 h 6221255"/>
                  <a:gd name="connsiteX251" fmla="*/ 3785388 w 5173880"/>
                  <a:gd name="connsiteY251" fmla="*/ 2966475 h 6221255"/>
                  <a:gd name="connsiteX252" fmla="*/ 3759385 w 5173880"/>
                  <a:gd name="connsiteY252" fmla="*/ 3065154 h 6221255"/>
                  <a:gd name="connsiteX253" fmla="*/ 3713761 w 5173880"/>
                  <a:gd name="connsiteY253" fmla="*/ 3285277 h 6221255"/>
                  <a:gd name="connsiteX254" fmla="*/ 3603461 w 5173880"/>
                  <a:gd name="connsiteY254" fmla="*/ 3599602 h 6221255"/>
                  <a:gd name="connsiteX255" fmla="*/ 3521641 w 5173880"/>
                  <a:gd name="connsiteY255" fmla="*/ 3789054 h 6221255"/>
                  <a:gd name="connsiteX256" fmla="*/ 3433249 w 5173880"/>
                  <a:gd name="connsiteY256" fmla="*/ 3942978 h 6221255"/>
                  <a:gd name="connsiteX257" fmla="*/ 3389911 w 5173880"/>
                  <a:gd name="connsiteY257" fmla="*/ 4035656 h 6221255"/>
                  <a:gd name="connsiteX258" fmla="*/ 3390482 w 5173880"/>
                  <a:gd name="connsiteY258" fmla="*/ 4553435 h 6221255"/>
                  <a:gd name="connsiteX259" fmla="*/ 3465634 w 5173880"/>
                  <a:gd name="connsiteY259" fmla="*/ 4692786 h 6221255"/>
                  <a:gd name="connsiteX260" fmla="*/ 3608509 w 5173880"/>
                  <a:gd name="connsiteY260" fmla="*/ 4824136 h 6221255"/>
                  <a:gd name="connsiteX261" fmla="*/ 3596127 w 5173880"/>
                  <a:gd name="connsiteY261" fmla="*/ 4970630 h 6221255"/>
                  <a:gd name="connsiteX262" fmla="*/ 3505163 w 5173880"/>
                  <a:gd name="connsiteY262" fmla="*/ 5032353 h 6221255"/>
                  <a:gd name="connsiteX263" fmla="*/ 3308281 w 5173880"/>
                  <a:gd name="connsiteY263" fmla="*/ 5161892 h 6221255"/>
                  <a:gd name="connsiteX264" fmla="*/ 3292565 w 5173880"/>
                  <a:gd name="connsiteY264" fmla="*/ 5199326 h 6221255"/>
                  <a:gd name="connsiteX265" fmla="*/ 3334380 w 5173880"/>
                  <a:gd name="connsiteY265" fmla="*/ 5227901 h 6221255"/>
                  <a:gd name="connsiteX266" fmla="*/ 3461729 w 5173880"/>
                  <a:gd name="connsiteY266" fmla="*/ 5208279 h 6221255"/>
                  <a:gd name="connsiteX267" fmla="*/ 3611843 w 5173880"/>
                  <a:gd name="connsiteY267" fmla="*/ 5155035 h 6221255"/>
                  <a:gd name="connsiteX268" fmla="*/ 3777483 w 5173880"/>
                  <a:gd name="connsiteY268" fmla="*/ 5071500 h 6221255"/>
                  <a:gd name="connsiteX269" fmla="*/ 3896069 w 5173880"/>
                  <a:gd name="connsiteY269" fmla="*/ 4986823 h 6221255"/>
                  <a:gd name="connsiteX270" fmla="*/ 4042945 w 5173880"/>
                  <a:gd name="connsiteY270" fmla="*/ 4812992 h 6221255"/>
                  <a:gd name="connsiteX271" fmla="*/ 4236683 w 5173880"/>
                  <a:gd name="connsiteY271" fmla="*/ 4584392 h 6221255"/>
                  <a:gd name="connsiteX272" fmla="*/ 4703408 w 5173880"/>
                  <a:gd name="connsiteY272" fmla="*/ 4193867 h 6221255"/>
                  <a:gd name="connsiteX273" fmla="*/ 4989730 w 5173880"/>
                  <a:gd name="connsiteY273" fmla="*/ 4025465 h 6221255"/>
                  <a:gd name="connsiteX274" fmla="*/ 5138510 w 5173880"/>
                  <a:gd name="connsiteY274" fmla="*/ 3942502 h 6221255"/>
                  <a:gd name="connsiteX275" fmla="*/ 5147464 w 5173880"/>
                  <a:gd name="connsiteY275" fmla="*/ 3882209 h 6221255"/>
                  <a:gd name="connsiteX276" fmla="*/ 4950963 w 5173880"/>
                  <a:gd name="connsiteY276" fmla="*/ 3686279 h 6221255"/>
                  <a:gd name="connsiteX277" fmla="*/ 4687787 w 5173880"/>
                  <a:gd name="connsiteY277" fmla="*/ 3461584 h 6221255"/>
                  <a:gd name="connsiteX278" fmla="*/ 4443471 w 5173880"/>
                  <a:gd name="connsiteY278" fmla="*/ 3299659 h 6221255"/>
                  <a:gd name="connsiteX279" fmla="*/ 4106667 w 5173880"/>
                  <a:gd name="connsiteY279" fmla="*/ 3107255 h 6221255"/>
                  <a:gd name="connsiteX280" fmla="*/ 3864637 w 5173880"/>
                  <a:gd name="connsiteY280" fmla="*/ 2997908 h 6221255"/>
                  <a:gd name="connsiteX281" fmla="*/ 3785388 w 5173880"/>
                  <a:gd name="connsiteY281" fmla="*/ 2966475 h 6221255"/>
                  <a:gd name="connsiteX282" fmla="*/ 1818286 w 5173880"/>
                  <a:gd name="connsiteY282" fmla="*/ 4843376 h 6221255"/>
                  <a:gd name="connsiteX283" fmla="*/ 1802284 w 5173880"/>
                  <a:gd name="connsiteY283" fmla="*/ 4840328 h 6221255"/>
                  <a:gd name="connsiteX284" fmla="*/ 1821905 w 5173880"/>
                  <a:gd name="connsiteY284" fmla="*/ 4750032 h 6221255"/>
                  <a:gd name="connsiteX285" fmla="*/ 1826001 w 5173880"/>
                  <a:gd name="connsiteY285" fmla="*/ 4724219 h 6221255"/>
                  <a:gd name="connsiteX286" fmla="*/ 1795902 w 5173880"/>
                  <a:gd name="connsiteY286" fmla="*/ 4724790 h 6221255"/>
                  <a:gd name="connsiteX287" fmla="*/ 1683983 w 5173880"/>
                  <a:gd name="connsiteY287" fmla="*/ 4793561 h 6221255"/>
                  <a:gd name="connsiteX288" fmla="*/ 1644740 w 5173880"/>
                  <a:gd name="connsiteY288" fmla="*/ 4943675 h 6221255"/>
                  <a:gd name="connsiteX289" fmla="*/ 1709415 w 5173880"/>
                  <a:gd name="connsiteY289" fmla="*/ 5014350 h 6221255"/>
                  <a:gd name="connsiteX290" fmla="*/ 1906773 w 5173880"/>
                  <a:gd name="connsiteY290" fmla="*/ 5118458 h 6221255"/>
                  <a:gd name="connsiteX291" fmla="*/ 1975543 w 5173880"/>
                  <a:gd name="connsiteY291" fmla="*/ 5177799 h 6221255"/>
                  <a:gd name="connsiteX292" fmla="*/ 1989164 w 5173880"/>
                  <a:gd name="connsiteY292" fmla="*/ 5187324 h 6221255"/>
                  <a:gd name="connsiteX293" fmla="*/ 2178330 w 5173880"/>
                  <a:gd name="connsiteY293" fmla="*/ 5268287 h 6221255"/>
                  <a:gd name="connsiteX294" fmla="*/ 2251292 w 5173880"/>
                  <a:gd name="connsiteY294" fmla="*/ 5299814 h 6221255"/>
                  <a:gd name="connsiteX295" fmla="*/ 2375117 w 5173880"/>
                  <a:gd name="connsiteY295" fmla="*/ 5322579 h 6221255"/>
                  <a:gd name="connsiteX296" fmla="*/ 2503705 w 5173880"/>
                  <a:gd name="connsiteY296" fmla="*/ 5278288 h 6221255"/>
                  <a:gd name="connsiteX297" fmla="*/ 2844223 w 5173880"/>
                  <a:gd name="connsiteY297" fmla="*/ 5336200 h 6221255"/>
                  <a:gd name="connsiteX298" fmla="*/ 2904897 w 5173880"/>
                  <a:gd name="connsiteY298" fmla="*/ 5360489 h 6221255"/>
                  <a:gd name="connsiteX299" fmla="*/ 2977669 w 5173880"/>
                  <a:gd name="connsiteY299" fmla="*/ 5336867 h 6221255"/>
                  <a:gd name="connsiteX300" fmla="*/ 3119210 w 5173880"/>
                  <a:gd name="connsiteY300" fmla="*/ 5266572 h 6221255"/>
                  <a:gd name="connsiteX301" fmla="*/ 3285707 w 5173880"/>
                  <a:gd name="connsiteY301" fmla="*/ 5159702 h 6221255"/>
                  <a:gd name="connsiteX302" fmla="*/ 3470587 w 5173880"/>
                  <a:gd name="connsiteY302" fmla="*/ 5030924 h 6221255"/>
                  <a:gd name="connsiteX303" fmla="*/ 3579172 w 5173880"/>
                  <a:gd name="connsiteY303" fmla="*/ 4964820 h 6221255"/>
                  <a:gd name="connsiteX304" fmla="*/ 3574696 w 5173880"/>
                  <a:gd name="connsiteY304" fmla="*/ 4797466 h 6221255"/>
                  <a:gd name="connsiteX305" fmla="*/ 3459443 w 5173880"/>
                  <a:gd name="connsiteY305" fmla="*/ 4703645 h 6221255"/>
                  <a:gd name="connsiteX306" fmla="*/ 3418486 w 5173880"/>
                  <a:gd name="connsiteY306" fmla="*/ 4702502 h 6221255"/>
                  <a:gd name="connsiteX307" fmla="*/ 3411723 w 5173880"/>
                  <a:gd name="connsiteY307" fmla="*/ 4719551 h 6221255"/>
                  <a:gd name="connsiteX308" fmla="*/ 3440964 w 5173880"/>
                  <a:gd name="connsiteY308" fmla="*/ 4809182 h 6221255"/>
                  <a:gd name="connsiteX309" fmla="*/ 3444584 w 5173880"/>
                  <a:gd name="connsiteY309" fmla="*/ 4832899 h 6221255"/>
                  <a:gd name="connsiteX310" fmla="*/ 3435630 w 5173880"/>
                  <a:gd name="connsiteY310" fmla="*/ 4835376 h 6221255"/>
                  <a:gd name="connsiteX311" fmla="*/ 3412771 w 5173880"/>
                  <a:gd name="connsiteY311" fmla="*/ 4794228 h 6221255"/>
                  <a:gd name="connsiteX312" fmla="*/ 3370575 w 5173880"/>
                  <a:gd name="connsiteY312" fmla="*/ 4533909 h 6221255"/>
                  <a:gd name="connsiteX313" fmla="*/ 3368575 w 5173880"/>
                  <a:gd name="connsiteY313" fmla="*/ 4398369 h 6221255"/>
                  <a:gd name="connsiteX314" fmla="*/ 3368575 w 5173880"/>
                  <a:gd name="connsiteY314" fmla="*/ 4188819 h 6221255"/>
                  <a:gd name="connsiteX315" fmla="*/ 3368575 w 5173880"/>
                  <a:gd name="connsiteY315" fmla="*/ 4063660 h 6221255"/>
                  <a:gd name="connsiteX316" fmla="*/ 3328093 w 5173880"/>
                  <a:gd name="connsiteY316" fmla="*/ 4104332 h 6221255"/>
                  <a:gd name="connsiteX317" fmla="*/ 3187314 w 5173880"/>
                  <a:gd name="connsiteY317" fmla="*/ 4272924 h 6221255"/>
                  <a:gd name="connsiteX318" fmla="*/ 3014816 w 5173880"/>
                  <a:gd name="connsiteY318" fmla="*/ 4459424 h 6221255"/>
                  <a:gd name="connsiteX319" fmla="*/ 2784216 w 5173880"/>
                  <a:gd name="connsiteY319" fmla="*/ 4586868 h 6221255"/>
                  <a:gd name="connsiteX320" fmla="*/ 2604670 w 5173880"/>
                  <a:gd name="connsiteY320" fmla="*/ 4617539 h 6221255"/>
                  <a:gd name="connsiteX321" fmla="*/ 2437411 w 5173880"/>
                  <a:gd name="connsiteY321" fmla="*/ 4597155 h 6221255"/>
                  <a:gd name="connsiteX322" fmla="*/ 2286916 w 5173880"/>
                  <a:gd name="connsiteY322" fmla="*/ 4527242 h 6221255"/>
                  <a:gd name="connsiteX323" fmla="*/ 2169282 w 5173880"/>
                  <a:gd name="connsiteY323" fmla="*/ 4423229 h 6221255"/>
                  <a:gd name="connsiteX324" fmla="*/ 2010214 w 5173880"/>
                  <a:gd name="connsiteY324" fmla="*/ 4217584 h 6221255"/>
                  <a:gd name="connsiteX325" fmla="*/ 1898867 w 5173880"/>
                  <a:gd name="connsiteY325" fmla="*/ 4050230 h 6221255"/>
                  <a:gd name="connsiteX326" fmla="*/ 1889342 w 5173880"/>
                  <a:gd name="connsiteY326" fmla="*/ 4085758 h 6221255"/>
                  <a:gd name="connsiteX327" fmla="*/ 1874673 w 5173880"/>
                  <a:gd name="connsiteY327" fmla="*/ 4460757 h 6221255"/>
                  <a:gd name="connsiteX328" fmla="*/ 1851147 w 5173880"/>
                  <a:gd name="connsiteY328" fmla="*/ 4721837 h 6221255"/>
                  <a:gd name="connsiteX329" fmla="*/ 1818286 w 5173880"/>
                  <a:gd name="connsiteY329" fmla="*/ 4843376 h 6221255"/>
                  <a:gd name="connsiteX330" fmla="*/ 1770661 w 5173880"/>
                  <a:gd name="connsiteY330" fmla="*/ 520455 h 6221255"/>
                  <a:gd name="connsiteX331" fmla="*/ 1755611 w 5173880"/>
                  <a:gd name="connsiteY331" fmla="*/ 524646 h 6221255"/>
                  <a:gd name="connsiteX332" fmla="*/ 1729893 w 5173880"/>
                  <a:gd name="connsiteY332" fmla="*/ 612752 h 6221255"/>
                  <a:gd name="connsiteX333" fmla="*/ 1679982 w 5173880"/>
                  <a:gd name="connsiteY333" fmla="*/ 812777 h 6221255"/>
                  <a:gd name="connsiteX334" fmla="*/ 1625404 w 5173880"/>
                  <a:gd name="connsiteY334" fmla="*/ 1034900 h 6221255"/>
                  <a:gd name="connsiteX335" fmla="*/ 1582828 w 5173880"/>
                  <a:gd name="connsiteY335" fmla="*/ 1198254 h 6221255"/>
                  <a:gd name="connsiteX336" fmla="*/ 1567683 w 5173880"/>
                  <a:gd name="connsiteY336" fmla="*/ 1254928 h 6221255"/>
                  <a:gd name="connsiteX337" fmla="*/ 1521868 w 5173880"/>
                  <a:gd name="connsiteY337" fmla="*/ 1221209 h 6221255"/>
                  <a:gd name="connsiteX338" fmla="*/ 1312318 w 5173880"/>
                  <a:gd name="connsiteY338" fmla="*/ 1041758 h 6221255"/>
                  <a:gd name="connsiteX339" fmla="*/ 1220020 w 5173880"/>
                  <a:gd name="connsiteY339" fmla="*/ 967178 h 6221255"/>
                  <a:gd name="connsiteX340" fmla="*/ 1210495 w 5173880"/>
                  <a:gd name="connsiteY340" fmla="*/ 984418 h 6221255"/>
                  <a:gd name="connsiteX341" fmla="*/ 1210495 w 5173880"/>
                  <a:gd name="connsiteY341" fmla="*/ 1437903 h 6221255"/>
                  <a:gd name="connsiteX342" fmla="*/ 1221925 w 5173880"/>
                  <a:gd name="connsiteY342" fmla="*/ 1557823 h 6221255"/>
                  <a:gd name="connsiteX343" fmla="*/ 1210686 w 5173880"/>
                  <a:gd name="connsiteY343" fmla="*/ 1698602 h 6221255"/>
                  <a:gd name="connsiteX344" fmla="*/ 1195256 w 5173880"/>
                  <a:gd name="connsiteY344" fmla="*/ 1752609 h 6221255"/>
                  <a:gd name="connsiteX345" fmla="*/ 1246023 w 5173880"/>
                  <a:gd name="connsiteY345" fmla="*/ 1829476 h 6221255"/>
                  <a:gd name="connsiteX346" fmla="*/ 1316128 w 5173880"/>
                  <a:gd name="connsiteY346" fmla="*/ 1721653 h 6221255"/>
                  <a:gd name="connsiteX347" fmla="*/ 1331748 w 5173880"/>
                  <a:gd name="connsiteY347" fmla="*/ 1673361 h 6221255"/>
                  <a:gd name="connsiteX348" fmla="*/ 1307746 w 5173880"/>
                  <a:gd name="connsiteY348" fmla="*/ 1398660 h 6221255"/>
                  <a:gd name="connsiteX349" fmla="*/ 1306507 w 5173880"/>
                  <a:gd name="connsiteY349" fmla="*/ 1395422 h 6221255"/>
                  <a:gd name="connsiteX350" fmla="*/ 1283933 w 5173880"/>
                  <a:gd name="connsiteY350" fmla="*/ 1185014 h 6221255"/>
                  <a:gd name="connsiteX351" fmla="*/ 1314413 w 5173880"/>
                  <a:gd name="connsiteY351" fmla="*/ 1191682 h 6221255"/>
                  <a:gd name="connsiteX352" fmla="*/ 1403186 w 5173880"/>
                  <a:gd name="connsiteY352" fmla="*/ 1272263 h 6221255"/>
                  <a:gd name="connsiteX353" fmla="*/ 1597115 w 5173880"/>
                  <a:gd name="connsiteY353" fmla="*/ 1453238 h 6221255"/>
                  <a:gd name="connsiteX354" fmla="*/ 1637120 w 5173880"/>
                  <a:gd name="connsiteY354" fmla="*/ 1445904 h 6221255"/>
                  <a:gd name="connsiteX355" fmla="*/ 1682078 w 5173880"/>
                  <a:gd name="connsiteY355" fmla="*/ 1304458 h 6221255"/>
                  <a:gd name="connsiteX356" fmla="*/ 1700175 w 5173880"/>
                  <a:gd name="connsiteY356" fmla="*/ 1225686 h 6221255"/>
                  <a:gd name="connsiteX357" fmla="*/ 1754182 w 5173880"/>
                  <a:gd name="connsiteY357" fmla="*/ 1022041 h 6221255"/>
                  <a:gd name="connsiteX358" fmla="*/ 1797616 w 5173880"/>
                  <a:gd name="connsiteY358" fmla="*/ 768962 h 6221255"/>
                  <a:gd name="connsiteX359" fmla="*/ 1814571 w 5173880"/>
                  <a:gd name="connsiteY359" fmla="*/ 740959 h 6221255"/>
                  <a:gd name="connsiteX360" fmla="*/ 1841050 w 5173880"/>
                  <a:gd name="connsiteY360" fmla="*/ 753627 h 6221255"/>
                  <a:gd name="connsiteX361" fmla="*/ 1892866 w 5173880"/>
                  <a:gd name="connsiteY361" fmla="*/ 813539 h 6221255"/>
                  <a:gd name="connsiteX362" fmla="*/ 2028788 w 5173880"/>
                  <a:gd name="connsiteY362" fmla="*/ 973845 h 6221255"/>
                  <a:gd name="connsiteX363" fmla="*/ 2251006 w 5173880"/>
                  <a:gd name="connsiteY363" fmla="*/ 1214065 h 6221255"/>
                  <a:gd name="connsiteX364" fmla="*/ 2293297 w 5173880"/>
                  <a:gd name="connsiteY364" fmla="*/ 1208160 h 6221255"/>
                  <a:gd name="connsiteX365" fmla="*/ 2359972 w 5173880"/>
                  <a:gd name="connsiteY365" fmla="*/ 1032710 h 6221255"/>
                  <a:gd name="connsiteX366" fmla="*/ 2400454 w 5173880"/>
                  <a:gd name="connsiteY366" fmla="*/ 903646 h 6221255"/>
                  <a:gd name="connsiteX367" fmla="*/ 2459413 w 5173880"/>
                  <a:gd name="connsiteY367" fmla="*/ 737435 h 6221255"/>
                  <a:gd name="connsiteX368" fmla="*/ 2520183 w 5173880"/>
                  <a:gd name="connsiteY368" fmla="*/ 536076 h 6221255"/>
                  <a:gd name="connsiteX369" fmla="*/ 2575618 w 5173880"/>
                  <a:gd name="connsiteY369" fmla="*/ 368150 h 6221255"/>
                  <a:gd name="connsiteX370" fmla="*/ 2638388 w 5173880"/>
                  <a:gd name="connsiteY370" fmla="*/ 194700 h 6221255"/>
                  <a:gd name="connsiteX371" fmla="*/ 2656009 w 5173880"/>
                  <a:gd name="connsiteY371" fmla="*/ 173555 h 6221255"/>
                  <a:gd name="connsiteX372" fmla="*/ 2673821 w 5173880"/>
                  <a:gd name="connsiteY372" fmla="*/ 212226 h 6221255"/>
                  <a:gd name="connsiteX373" fmla="*/ 2714017 w 5173880"/>
                  <a:gd name="connsiteY373" fmla="*/ 360149 h 6221255"/>
                  <a:gd name="connsiteX374" fmla="*/ 2783168 w 5173880"/>
                  <a:gd name="connsiteY374" fmla="*/ 552745 h 6221255"/>
                  <a:gd name="connsiteX375" fmla="*/ 2843938 w 5173880"/>
                  <a:gd name="connsiteY375" fmla="*/ 739054 h 6221255"/>
                  <a:gd name="connsiteX376" fmla="*/ 2919661 w 5173880"/>
                  <a:gd name="connsiteY376" fmla="*/ 940984 h 6221255"/>
                  <a:gd name="connsiteX377" fmla="*/ 2982907 w 5173880"/>
                  <a:gd name="connsiteY377" fmla="*/ 1107481 h 6221255"/>
                  <a:gd name="connsiteX378" fmla="*/ 3050249 w 5173880"/>
                  <a:gd name="connsiteY378" fmla="*/ 1254737 h 6221255"/>
                  <a:gd name="connsiteX379" fmla="*/ 3480303 w 5173880"/>
                  <a:gd name="connsiteY379" fmla="*/ 718099 h 6221255"/>
                  <a:gd name="connsiteX380" fmla="*/ 3500877 w 5173880"/>
                  <a:gd name="connsiteY380" fmla="*/ 804681 h 6221255"/>
                  <a:gd name="connsiteX381" fmla="*/ 3537453 w 5173880"/>
                  <a:gd name="connsiteY381" fmla="*/ 1051855 h 6221255"/>
                  <a:gd name="connsiteX382" fmla="*/ 3559360 w 5173880"/>
                  <a:gd name="connsiteY382" fmla="*/ 1202255 h 6221255"/>
                  <a:gd name="connsiteX383" fmla="*/ 3598127 w 5173880"/>
                  <a:gd name="connsiteY383" fmla="*/ 1397898 h 6221255"/>
                  <a:gd name="connsiteX384" fmla="*/ 3638894 w 5173880"/>
                  <a:gd name="connsiteY384" fmla="*/ 1482194 h 6221255"/>
                  <a:gd name="connsiteX385" fmla="*/ 3963411 w 5173880"/>
                  <a:gd name="connsiteY385" fmla="*/ 1174537 h 6221255"/>
                  <a:gd name="connsiteX386" fmla="*/ 3967221 w 5173880"/>
                  <a:gd name="connsiteY386" fmla="*/ 1184062 h 6221255"/>
                  <a:gd name="connsiteX387" fmla="*/ 3935121 w 5173880"/>
                  <a:gd name="connsiteY387" fmla="*/ 1536487 h 6221255"/>
                  <a:gd name="connsiteX388" fmla="*/ 3928454 w 5173880"/>
                  <a:gd name="connsiteY388" fmla="*/ 1657169 h 6221255"/>
                  <a:gd name="connsiteX389" fmla="*/ 3933693 w 5173880"/>
                  <a:gd name="connsiteY389" fmla="*/ 1707270 h 6221255"/>
                  <a:gd name="connsiteX390" fmla="*/ 3979222 w 5173880"/>
                  <a:gd name="connsiteY390" fmla="*/ 1792995 h 6221255"/>
                  <a:gd name="connsiteX391" fmla="*/ 4052317 w 5173880"/>
                  <a:gd name="connsiteY391" fmla="*/ 1689601 h 6221255"/>
                  <a:gd name="connsiteX392" fmla="*/ 4042183 w 5173880"/>
                  <a:gd name="connsiteY392" fmla="*/ 1660979 h 6221255"/>
                  <a:gd name="connsiteX393" fmla="*/ 4027800 w 5173880"/>
                  <a:gd name="connsiteY393" fmla="*/ 1603829 h 6221255"/>
                  <a:gd name="connsiteX394" fmla="*/ 4047612 w 5173880"/>
                  <a:gd name="connsiteY394" fmla="*/ 1177966 h 6221255"/>
                  <a:gd name="connsiteX395" fmla="*/ 4053136 w 5173880"/>
                  <a:gd name="connsiteY395" fmla="*/ 992419 h 6221255"/>
                  <a:gd name="connsiteX396" fmla="*/ 4041421 w 5173880"/>
                  <a:gd name="connsiteY396" fmla="*/ 963844 h 6221255"/>
                  <a:gd name="connsiteX397" fmla="*/ 3675470 w 5173880"/>
                  <a:gd name="connsiteY397" fmla="*/ 1297219 h 6221255"/>
                  <a:gd name="connsiteX398" fmla="*/ 3540405 w 5173880"/>
                  <a:gd name="connsiteY398" fmla="*/ 515026 h 6221255"/>
                  <a:gd name="connsiteX399" fmla="*/ 3528595 w 5173880"/>
                  <a:gd name="connsiteY399" fmla="*/ 508930 h 6221255"/>
                  <a:gd name="connsiteX400" fmla="*/ 3075204 w 5173880"/>
                  <a:gd name="connsiteY400" fmla="*/ 1017660 h 6221255"/>
                  <a:gd name="connsiteX401" fmla="*/ 3041391 w 5173880"/>
                  <a:gd name="connsiteY401" fmla="*/ 952223 h 6221255"/>
                  <a:gd name="connsiteX402" fmla="*/ 2978335 w 5173880"/>
                  <a:gd name="connsiteY402" fmla="*/ 778011 h 6221255"/>
                  <a:gd name="connsiteX403" fmla="*/ 2900230 w 5173880"/>
                  <a:gd name="connsiteY403" fmla="*/ 583701 h 6221255"/>
                  <a:gd name="connsiteX404" fmla="*/ 2807838 w 5173880"/>
                  <a:gd name="connsiteY404" fmla="*/ 361388 h 6221255"/>
                  <a:gd name="connsiteX405" fmla="*/ 2696110 w 5173880"/>
                  <a:gd name="connsiteY405" fmla="*/ 78971 h 6221255"/>
                  <a:gd name="connsiteX406" fmla="*/ 2610384 w 5173880"/>
                  <a:gd name="connsiteY406" fmla="*/ 21821 h 6221255"/>
                  <a:gd name="connsiteX407" fmla="*/ 2604765 w 5173880"/>
                  <a:gd name="connsiteY407" fmla="*/ 24203 h 6221255"/>
                  <a:gd name="connsiteX408" fmla="*/ 2530279 w 5173880"/>
                  <a:gd name="connsiteY408" fmla="*/ 231276 h 6221255"/>
                  <a:gd name="connsiteX409" fmla="*/ 2486274 w 5173880"/>
                  <a:gd name="connsiteY409" fmla="*/ 348148 h 6221255"/>
                  <a:gd name="connsiteX410" fmla="*/ 2417408 w 5173880"/>
                  <a:gd name="connsiteY410" fmla="*/ 516645 h 6221255"/>
                  <a:gd name="connsiteX411" fmla="*/ 2369783 w 5173880"/>
                  <a:gd name="connsiteY411" fmla="*/ 658568 h 6221255"/>
                  <a:gd name="connsiteX412" fmla="*/ 2316634 w 5173880"/>
                  <a:gd name="connsiteY412" fmla="*/ 789060 h 6221255"/>
                  <a:gd name="connsiteX413" fmla="*/ 2248816 w 5173880"/>
                  <a:gd name="connsiteY413" fmla="*/ 966320 h 6221255"/>
                  <a:gd name="connsiteX414" fmla="*/ 2197952 w 5173880"/>
                  <a:gd name="connsiteY414" fmla="*/ 973178 h 6221255"/>
                  <a:gd name="connsiteX415" fmla="*/ 2090700 w 5173880"/>
                  <a:gd name="connsiteY415" fmla="*/ 844019 h 6221255"/>
                  <a:gd name="connsiteX416" fmla="*/ 1988878 w 5173880"/>
                  <a:gd name="connsiteY416" fmla="*/ 733339 h 6221255"/>
                  <a:gd name="connsiteX417" fmla="*/ 1894199 w 5173880"/>
                  <a:gd name="connsiteY417" fmla="*/ 640184 h 6221255"/>
                  <a:gd name="connsiteX418" fmla="*/ 1770661 w 5173880"/>
                  <a:gd name="connsiteY418" fmla="*/ 520455 h 6221255"/>
                  <a:gd name="connsiteX419" fmla="*/ 1838859 w 5173880"/>
                  <a:gd name="connsiteY419" fmla="*/ 3920880 h 6221255"/>
                  <a:gd name="connsiteX420" fmla="*/ 1851147 w 5173880"/>
                  <a:gd name="connsiteY420" fmla="*/ 3920213 h 6221255"/>
                  <a:gd name="connsiteX421" fmla="*/ 1850385 w 5173880"/>
                  <a:gd name="connsiteY421" fmla="*/ 3886018 h 6221255"/>
                  <a:gd name="connsiteX422" fmla="*/ 1818572 w 5173880"/>
                  <a:gd name="connsiteY422" fmla="*/ 3824677 h 6221255"/>
                  <a:gd name="connsiteX423" fmla="*/ 1767993 w 5173880"/>
                  <a:gd name="connsiteY423" fmla="*/ 3695233 h 6221255"/>
                  <a:gd name="connsiteX424" fmla="*/ 1698652 w 5173880"/>
                  <a:gd name="connsiteY424" fmla="*/ 3504733 h 6221255"/>
                  <a:gd name="connsiteX425" fmla="*/ 1693127 w 5173880"/>
                  <a:gd name="connsiteY425" fmla="*/ 3463204 h 6221255"/>
                  <a:gd name="connsiteX426" fmla="*/ 1641216 w 5173880"/>
                  <a:gd name="connsiteY426" fmla="*/ 3263941 h 6221255"/>
                  <a:gd name="connsiteX427" fmla="*/ 1618641 w 5173880"/>
                  <a:gd name="connsiteY427" fmla="*/ 3124971 h 6221255"/>
                  <a:gd name="connsiteX428" fmla="*/ 1585114 w 5173880"/>
                  <a:gd name="connsiteY428" fmla="*/ 2880845 h 6221255"/>
                  <a:gd name="connsiteX429" fmla="*/ 1638073 w 5173880"/>
                  <a:gd name="connsiteY429" fmla="*/ 2370591 h 6221255"/>
                  <a:gd name="connsiteX430" fmla="*/ 1741609 w 5173880"/>
                  <a:gd name="connsiteY430" fmla="*/ 2165328 h 6221255"/>
                  <a:gd name="connsiteX431" fmla="*/ 1951636 w 5173880"/>
                  <a:gd name="connsiteY431" fmla="*/ 2038645 h 6221255"/>
                  <a:gd name="connsiteX432" fmla="*/ 2047552 w 5173880"/>
                  <a:gd name="connsiteY432" fmla="*/ 2021119 h 6221255"/>
                  <a:gd name="connsiteX433" fmla="*/ 2191666 w 5173880"/>
                  <a:gd name="connsiteY433" fmla="*/ 2009022 h 6221255"/>
                  <a:gd name="connsiteX434" fmla="*/ 2247197 w 5173880"/>
                  <a:gd name="connsiteY434" fmla="*/ 2023119 h 6221255"/>
                  <a:gd name="connsiteX435" fmla="*/ 2374069 w 5173880"/>
                  <a:gd name="connsiteY435" fmla="*/ 2058362 h 6221255"/>
                  <a:gd name="connsiteX436" fmla="*/ 2558854 w 5173880"/>
                  <a:gd name="connsiteY436" fmla="*/ 2196855 h 6221255"/>
                  <a:gd name="connsiteX437" fmla="*/ 2616862 w 5173880"/>
                  <a:gd name="connsiteY437" fmla="*/ 2259720 h 6221255"/>
                  <a:gd name="connsiteX438" fmla="*/ 2699062 w 5173880"/>
                  <a:gd name="connsiteY438" fmla="*/ 2181996 h 6221255"/>
                  <a:gd name="connsiteX439" fmla="*/ 2850986 w 5173880"/>
                  <a:gd name="connsiteY439" fmla="*/ 2081698 h 6221255"/>
                  <a:gd name="connsiteX440" fmla="*/ 3007101 w 5173880"/>
                  <a:gd name="connsiteY440" fmla="*/ 2034073 h 6221255"/>
                  <a:gd name="connsiteX441" fmla="*/ 3345619 w 5173880"/>
                  <a:gd name="connsiteY441" fmla="*/ 2075126 h 6221255"/>
                  <a:gd name="connsiteX442" fmla="*/ 3480493 w 5173880"/>
                  <a:gd name="connsiteY442" fmla="*/ 2191045 h 6221255"/>
                  <a:gd name="connsiteX443" fmla="*/ 3580411 w 5173880"/>
                  <a:gd name="connsiteY443" fmla="*/ 2359447 h 6221255"/>
                  <a:gd name="connsiteX444" fmla="*/ 3627559 w 5173880"/>
                  <a:gd name="connsiteY444" fmla="*/ 2504322 h 6221255"/>
                  <a:gd name="connsiteX445" fmla="*/ 3657658 w 5173880"/>
                  <a:gd name="connsiteY445" fmla="*/ 2666247 h 6221255"/>
                  <a:gd name="connsiteX446" fmla="*/ 3644704 w 5173880"/>
                  <a:gd name="connsiteY446" fmla="*/ 3067059 h 6221255"/>
                  <a:gd name="connsiteX447" fmla="*/ 3600318 w 5173880"/>
                  <a:gd name="connsiteY447" fmla="*/ 3328330 h 6221255"/>
                  <a:gd name="connsiteX448" fmla="*/ 3595841 w 5173880"/>
                  <a:gd name="connsiteY448" fmla="*/ 3337855 h 6221255"/>
                  <a:gd name="connsiteX449" fmla="*/ 3564980 w 5173880"/>
                  <a:gd name="connsiteY449" fmla="*/ 3447964 h 6221255"/>
                  <a:gd name="connsiteX450" fmla="*/ 3518784 w 5173880"/>
                  <a:gd name="connsiteY450" fmla="*/ 3604555 h 6221255"/>
                  <a:gd name="connsiteX451" fmla="*/ 3445727 w 5173880"/>
                  <a:gd name="connsiteY451" fmla="*/ 3785530 h 6221255"/>
                  <a:gd name="connsiteX452" fmla="*/ 3355906 w 5173880"/>
                  <a:gd name="connsiteY452" fmla="*/ 3985555 h 6221255"/>
                  <a:gd name="connsiteX453" fmla="*/ 3328093 w 5173880"/>
                  <a:gd name="connsiteY453" fmla="*/ 4053468 h 6221255"/>
                  <a:gd name="connsiteX454" fmla="*/ 3342476 w 5173880"/>
                  <a:gd name="connsiteY454" fmla="*/ 4059755 h 6221255"/>
                  <a:gd name="connsiteX455" fmla="*/ 3488494 w 5173880"/>
                  <a:gd name="connsiteY455" fmla="*/ 3813724 h 6221255"/>
                  <a:gd name="connsiteX456" fmla="*/ 3606890 w 5173880"/>
                  <a:gd name="connsiteY456" fmla="*/ 3537499 h 6221255"/>
                  <a:gd name="connsiteX457" fmla="*/ 3716999 w 5173880"/>
                  <a:gd name="connsiteY457" fmla="*/ 3186122 h 6221255"/>
                  <a:gd name="connsiteX458" fmla="*/ 3775006 w 5173880"/>
                  <a:gd name="connsiteY458" fmla="*/ 2867701 h 6221255"/>
                  <a:gd name="connsiteX459" fmla="*/ 3796723 w 5173880"/>
                  <a:gd name="connsiteY459" fmla="*/ 2577570 h 6221255"/>
                  <a:gd name="connsiteX460" fmla="*/ 3797866 w 5173880"/>
                  <a:gd name="connsiteY460" fmla="*/ 2141896 h 6221255"/>
                  <a:gd name="connsiteX461" fmla="*/ 3771672 w 5173880"/>
                  <a:gd name="connsiteY461" fmla="*/ 2098367 h 6221255"/>
                  <a:gd name="connsiteX462" fmla="*/ 3522594 w 5173880"/>
                  <a:gd name="connsiteY462" fmla="*/ 2036549 h 6221255"/>
                  <a:gd name="connsiteX463" fmla="*/ 3320092 w 5173880"/>
                  <a:gd name="connsiteY463" fmla="*/ 1997878 h 6221255"/>
                  <a:gd name="connsiteX464" fmla="*/ 3306376 w 5173880"/>
                  <a:gd name="connsiteY464" fmla="*/ 1994925 h 6221255"/>
                  <a:gd name="connsiteX465" fmla="*/ 3147690 w 5173880"/>
                  <a:gd name="connsiteY465" fmla="*/ 1963969 h 6221255"/>
                  <a:gd name="connsiteX466" fmla="*/ 2836032 w 5173880"/>
                  <a:gd name="connsiteY466" fmla="*/ 1942538 h 6221255"/>
                  <a:gd name="connsiteX467" fmla="*/ 2333207 w 5173880"/>
                  <a:gd name="connsiteY467" fmla="*/ 1948538 h 6221255"/>
                  <a:gd name="connsiteX468" fmla="*/ 2167853 w 5173880"/>
                  <a:gd name="connsiteY468" fmla="*/ 1965207 h 6221255"/>
                  <a:gd name="connsiteX469" fmla="*/ 1918679 w 5173880"/>
                  <a:gd name="connsiteY469" fmla="*/ 2017690 h 6221255"/>
                  <a:gd name="connsiteX470" fmla="*/ 1749229 w 5173880"/>
                  <a:gd name="connsiteY470" fmla="*/ 2062267 h 6221255"/>
                  <a:gd name="connsiteX471" fmla="*/ 1666457 w 5173880"/>
                  <a:gd name="connsiteY471" fmla="*/ 2088080 h 6221255"/>
                  <a:gd name="connsiteX472" fmla="*/ 1495007 w 5173880"/>
                  <a:gd name="connsiteY472" fmla="*/ 2156945 h 6221255"/>
                  <a:gd name="connsiteX473" fmla="*/ 1459860 w 5173880"/>
                  <a:gd name="connsiteY473" fmla="*/ 2204570 h 6221255"/>
                  <a:gd name="connsiteX474" fmla="*/ 1457669 w 5173880"/>
                  <a:gd name="connsiteY474" fmla="*/ 2275913 h 6221255"/>
                  <a:gd name="connsiteX475" fmla="*/ 1453478 w 5173880"/>
                  <a:gd name="connsiteY475" fmla="*/ 2564044 h 6221255"/>
                  <a:gd name="connsiteX476" fmla="*/ 1480719 w 5173880"/>
                  <a:gd name="connsiteY476" fmla="*/ 2805979 h 6221255"/>
                  <a:gd name="connsiteX477" fmla="*/ 1500532 w 5173880"/>
                  <a:gd name="connsiteY477" fmla="*/ 2942091 h 6221255"/>
                  <a:gd name="connsiteX478" fmla="*/ 1523391 w 5173880"/>
                  <a:gd name="connsiteY478" fmla="*/ 3050200 h 6221255"/>
                  <a:gd name="connsiteX479" fmla="*/ 1566064 w 5173880"/>
                  <a:gd name="connsiteY479" fmla="*/ 3240700 h 6221255"/>
                  <a:gd name="connsiteX480" fmla="*/ 1636739 w 5173880"/>
                  <a:gd name="connsiteY480" fmla="*/ 3445202 h 6221255"/>
                  <a:gd name="connsiteX481" fmla="*/ 1701128 w 5173880"/>
                  <a:gd name="connsiteY481" fmla="*/ 3626177 h 6221255"/>
                  <a:gd name="connsiteX482" fmla="*/ 1838669 w 5173880"/>
                  <a:gd name="connsiteY482" fmla="*/ 3921166 h 6221255"/>
                  <a:gd name="connsiteX483" fmla="*/ 2143659 w 5173880"/>
                  <a:gd name="connsiteY483" fmla="*/ 5745394 h 6221255"/>
                  <a:gd name="connsiteX484" fmla="*/ 2629434 w 5173880"/>
                  <a:gd name="connsiteY484" fmla="*/ 6198879 h 6221255"/>
                  <a:gd name="connsiteX485" fmla="*/ 3052916 w 5173880"/>
                  <a:gd name="connsiteY485" fmla="*/ 5744060 h 6221255"/>
                  <a:gd name="connsiteX486" fmla="*/ 2584953 w 5173880"/>
                  <a:gd name="connsiteY486" fmla="*/ 5287813 h 6221255"/>
                  <a:gd name="connsiteX487" fmla="*/ 2143659 w 5173880"/>
                  <a:gd name="connsiteY487" fmla="*/ 5745680 h 6221255"/>
                  <a:gd name="connsiteX488" fmla="*/ 3849111 w 5173880"/>
                  <a:gd name="connsiteY488" fmla="*/ 2052075 h 6221255"/>
                  <a:gd name="connsiteX489" fmla="*/ 3825394 w 5173880"/>
                  <a:gd name="connsiteY489" fmla="*/ 2021214 h 6221255"/>
                  <a:gd name="connsiteX490" fmla="*/ 3648419 w 5173880"/>
                  <a:gd name="connsiteY490" fmla="*/ 1963302 h 6221255"/>
                  <a:gd name="connsiteX491" fmla="*/ 3461158 w 5173880"/>
                  <a:gd name="connsiteY491" fmla="*/ 1915677 h 6221255"/>
                  <a:gd name="connsiteX492" fmla="*/ 3313329 w 5173880"/>
                  <a:gd name="connsiteY492" fmla="*/ 1884626 h 6221255"/>
                  <a:gd name="connsiteX493" fmla="*/ 3152547 w 5173880"/>
                  <a:gd name="connsiteY493" fmla="*/ 1860623 h 6221255"/>
                  <a:gd name="connsiteX494" fmla="*/ 2907469 w 5173880"/>
                  <a:gd name="connsiteY494" fmla="*/ 1829857 h 6221255"/>
                  <a:gd name="connsiteX495" fmla="*/ 2313205 w 5173880"/>
                  <a:gd name="connsiteY495" fmla="*/ 1841382 h 6221255"/>
                  <a:gd name="connsiteX496" fmla="*/ 2095177 w 5173880"/>
                  <a:gd name="connsiteY496" fmla="*/ 1866623 h 6221255"/>
                  <a:gd name="connsiteX497" fmla="*/ 1980877 w 5173880"/>
                  <a:gd name="connsiteY497" fmla="*/ 1887864 h 6221255"/>
                  <a:gd name="connsiteX498" fmla="*/ 1851623 w 5173880"/>
                  <a:gd name="connsiteY498" fmla="*/ 1920344 h 6221255"/>
                  <a:gd name="connsiteX499" fmla="*/ 1753516 w 5173880"/>
                  <a:gd name="connsiteY499" fmla="*/ 1944347 h 6221255"/>
                  <a:gd name="connsiteX500" fmla="*/ 1671600 w 5173880"/>
                  <a:gd name="connsiteY500" fmla="*/ 1965302 h 6221255"/>
                  <a:gd name="connsiteX501" fmla="*/ 1466337 w 5173880"/>
                  <a:gd name="connsiteY501" fmla="*/ 2043884 h 6221255"/>
                  <a:gd name="connsiteX502" fmla="*/ 1410234 w 5173880"/>
                  <a:gd name="connsiteY502" fmla="*/ 2097414 h 6221255"/>
                  <a:gd name="connsiteX503" fmla="*/ 1417283 w 5173880"/>
                  <a:gd name="connsiteY503" fmla="*/ 2136562 h 6221255"/>
                  <a:gd name="connsiteX504" fmla="*/ 1464908 w 5173880"/>
                  <a:gd name="connsiteY504" fmla="*/ 2150373 h 6221255"/>
                  <a:gd name="connsiteX505" fmla="*/ 1578351 w 5173880"/>
                  <a:gd name="connsiteY505" fmla="*/ 2102748 h 6221255"/>
                  <a:gd name="connsiteX506" fmla="*/ 1716939 w 5173880"/>
                  <a:gd name="connsiteY506" fmla="*/ 2053409 h 6221255"/>
                  <a:gd name="connsiteX507" fmla="*/ 1877531 w 5173880"/>
                  <a:gd name="connsiteY507" fmla="*/ 2003974 h 6221255"/>
                  <a:gd name="connsiteX508" fmla="*/ 2090319 w 5173880"/>
                  <a:gd name="connsiteY508" fmla="*/ 1965207 h 6221255"/>
                  <a:gd name="connsiteX509" fmla="*/ 2288154 w 5173880"/>
                  <a:gd name="connsiteY509" fmla="*/ 1932536 h 6221255"/>
                  <a:gd name="connsiteX510" fmla="*/ 2709540 w 5173880"/>
                  <a:gd name="connsiteY510" fmla="*/ 1918249 h 6221255"/>
                  <a:gd name="connsiteX511" fmla="*/ 3059012 w 5173880"/>
                  <a:gd name="connsiteY511" fmla="*/ 1941014 h 6221255"/>
                  <a:gd name="connsiteX512" fmla="*/ 3348001 w 5173880"/>
                  <a:gd name="connsiteY512" fmla="*/ 1981876 h 6221255"/>
                  <a:gd name="connsiteX513" fmla="*/ 3577553 w 5173880"/>
                  <a:gd name="connsiteY513" fmla="*/ 2027024 h 6221255"/>
                  <a:gd name="connsiteX514" fmla="*/ 3755480 w 5173880"/>
                  <a:gd name="connsiteY514" fmla="*/ 2078936 h 6221255"/>
                  <a:gd name="connsiteX515" fmla="*/ 3849111 w 5173880"/>
                  <a:gd name="connsiteY515" fmla="*/ 2052075 h 6221255"/>
                  <a:gd name="connsiteX516" fmla="*/ 2916423 w 5173880"/>
                  <a:gd name="connsiteY516" fmla="*/ 5387635 h 6221255"/>
                  <a:gd name="connsiteX517" fmla="*/ 2944998 w 5173880"/>
                  <a:gd name="connsiteY517" fmla="*/ 5419925 h 6221255"/>
                  <a:gd name="connsiteX518" fmla="*/ 3009577 w 5173880"/>
                  <a:gd name="connsiteY518" fmla="*/ 5442213 h 6221255"/>
                  <a:gd name="connsiteX519" fmla="*/ 3135784 w 5173880"/>
                  <a:gd name="connsiteY519" fmla="*/ 5392493 h 6221255"/>
                  <a:gd name="connsiteX520" fmla="*/ 3292184 w 5173880"/>
                  <a:gd name="connsiteY520" fmla="*/ 5306768 h 6221255"/>
                  <a:gd name="connsiteX521" fmla="*/ 3361336 w 5173880"/>
                  <a:gd name="connsiteY521" fmla="*/ 5256762 h 6221255"/>
                  <a:gd name="connsiteX522" fmla="*/ 3262657 w 5173880"/>
                  <a:gd name="connsiteY522" fmla="*/ 5218186 h 6221255"/>
                  <a:gd name="connsiteX523" fmla="*/ 1923061 w 5173880"/>
                  <a:gd name="connsiteY523" fmla="*/ 5256571 h 6221255"/>
                  <a:gd name="connsiteX524" fmla="*/ 2070984 w 5173880"/>
                  <a:gd name="connsiteY524" fmla="*/ 5331723 h 6221255"/>
                  <a:gd name="connsiteX525" fmla="*/ 2237100 w 5173880"/>
                  <a:gd name="connsiteY525" fmla="*/ 5404494 h 6221255"/>
                  <a:gd name="connsiteX526" fmla="*/ 2261293 w 5173880"/>
                  <a:gd name="connsiteY526" fmla="*/ 5400970 h 6221255"/>
                  <a:gd name="connsiteX527" fmla="*/ 2327968 w 5173880"/>
                  <a:gd name="connsiteY527" fmla="*/ 5350964 h 6221255"/>
                  <a:gd name="connsiteX528" fmla="*/ 1974400 w 5173880"/>
                  <a:gd name="connsiteY528" fmla="*/ 5208089 h 6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5173880" h="6221255">
                    <a:moveTo>
                      <a:pt x="2688871" y="-182"/>
                    </a:moveTo>
                    <a:cubicBezTo>
                      <a:pt x="2731066" y="103070"/>
                      <a:pt x="2774596" y="206035"/>
                      <a:pt x="2815077" y="309857"/>
                    </a:cubicBezTo>
                    <a:cubicBezTo>
                      <a:pt x="2838889" y="370151"/>
                      <a:pt x="2858130" y="432158"/>
                      <a:pt x="2881752" y="492547"/>
                    </a:cubicBezTo>
                    <a:cubicBezTo>
                      <a:pt x="2904517" y="550745"/>
                      <a:pt x="2930901" y="607514"/>
                      <a:pt x="2954237" y="665521"/>
                    </a:cubicBezTo>
                    <a:cubicBezTo>
                      <a:pt x="2976621" y="721337"/>
                      <a:pt x="2997100" y="777916"/>
                      <a:pt x="3018817" y="834018"/>
                    </a:cubicBezTo>
                    <a:cubicBezTo>
                      <a:pt x="3034342" y="874023"/>
                      <a:pt x="3049678" y="914219"/>
                      <a:pt x="3066918" y="953557"/>
                    </a:cubicBezTo>
                    <a:cubicBezTo>
                      <a:pt x="3076443" y="975083"/>
                      <a:pt x="3085968" y="982132"/>
                      <a:pt x="3106351" y="957176"/>
                    </a:cubicBezTo>
                    <a:cubicBezTo>
                      <a:pt x="3166359" y="884405"/>
                      <a:pt x="3230843" y="815349"/>
                      <a:pt x="3293041" y="744388"/>
                    </a:cubicBezTo>
                    <a:cubicBezTo>
                      <a:pt x="3353306" y="675427"/>
                      <a:pt x="3413218" y="606180"/>
                      <a:pt x="3472778" y="536647"/>
                    </a:cubicBezTo>
                    <a:cubicBezTo>
                      <a:pt x="3491514" y="512968"/>
                      <a:pt x="3511954" y="490680"/>
                      <a:pt x="3533929" y="469972"/>
                    </a:cubicBezTo>
                    <a:cubicBezTo>
                      <a:pt x="3570733" y="567699"/>
                      <a:pt x="3594031" y="669988"/>
                      <a:pt x="3603175" y="774011"/>
                    </a:cubicBezTo>
                    <a:cubicBezTo>
                      <a:pt x="3606509" y="814873"/>
                      <a:pt x="3620035" y="854782"/>
                      <a:pt x="3626988" y="895454"/>
                    </a:cubicBezTo>
                    <a:cubicBezTo>
                      <a:pt x="3638704" y="964796"/>
                      <a:pt x="3648229" y="1034424"/>
                      <a:pt x="3659944" y="1103766"/>
                    </a:cubicBezTo>
                    <a:cubicBezTo>
                      <a:pt x="3668517" y="1154439"/>
                      <a:pt x="3678994" y="1204731"/>
                      <a:pt x="3690329" y="1263024"/>
                    </a:cubicBezTo>
                    <a:cubicBezTo>
                      <a:pt x="3812630" y="1145486"/>
                      <a:pt x="3931407" y="1031281"/>
                      <a:pt x="4061233" y="930316"/>
                    </a:cubicBezTo>
                    <a:lnTo>
                      <a:pt x="4071996" y="935840"/>
                    </a:lnTo>
                    <a:cubicBezTo>
                      <a:pt x="4071996" y="981560"/>
                      <a:pt x="4072758" y="1027185"/>
                      <a:pt x="4071996" y="1072905"/>
                    </a:cubicBezTo>
                    <a:cubicBezTo>
                      <a:pt x="4070472" y="1156058"/>
                      <a:pt x="4069614" y="1239307"/>
                      <a:pt x="4065328" y="1322365"/>
                    </a:cubicBezTo>
                    <a:cubicBezTo>
                      <a:pt x="4061042" y="1407328"/>
                      <a:pt x="4051327" y="1492100"/>
                      <a:pt x="4047517" y="1577159"/>
                    </a:cubicBezTo>
                    <a:cubicBezTo>
                      <a:pt x="4047021" y="1602571"/>
                      <a:pt x="4052470" y="1627755"/>
                      <a:pt x="4063423" y="1650691"/>
                    </a:cubicBezTo>
                    <a:cubicBezTo>
                      <a:pt x="4085045" y="1697269"/>
                      <a:pt x="4069329" y="1761848"/>
                      <a:pt x="4025323" y="1800520"/>
                    </a:cubicBezTo>
                    <a:cubicBezTo>
                      <a:pt x="4002721" y="1820694"/>
                      <a:pt x="3982147" y="1843020"/>
                      <a:pt x="3963887" y="1867195"/>
                    </a:cubicBezTo>
                    <a:cubicBezTo>
                      <a:pt x="3930740" y="1910724"/>
                      <a:pt x="3899403" y="1955587"/>
                      <a:pt x="3868637" y="2000545"/>
                    </a:cubicBezTo>
                    <a:cubicBezTo>
                      <a:pt x="3862941" y="2009518"/>
                      <a:pt x="3861674" y="2020614"/>
                      <a:pt x="3865208" y="2030644"/>
                    </a:cubicBezTo>
                    <a:cubicBezTo>
                      <a:pt x="3878143" y="2048360"/>
                      <a:pt x="3874276" y="2073211"/>
                      <a:pt x="3856559" y="2086146"/>
                    </a:cubicBezTo>
                    <a:cubicBezTo>
                      <a:pt x="3852873" y="2088841"/>
                      <a:pt x="3848739" y="2090880"/>
                      <a:pt x="3844348" y="2092175"/>
                    </a:cubicBezTo>
                    <a:cubicBezTo>
                      <a:pt x="3806248" y="2105415"/>
                      <a:pt x="3815773" y="2131323"/>
                      <a:pt x="3817297" y="2155421"/>
                    </a:cubicBezTo>
                    <a:cubicBezTo>
                      <a:pt x="3820155" y="2210952"/>
                      <a:pt x="3829299" y="2266388"/>
                      <a:pt x="3828346" y="2321728"/>
                    </a:cubicBezTo>
                    <a:cubicBezTo>
                      <a:pt x="3826251" y="2454602"/>
                      <a:pt x="3822060" y="2587475"/>
                      <a:pt x="3814249" y="2720063"/>
                    </a:cubicBezTo>
                    <a:cubicBezTo>
                      <a:pt x="3810439" y="2784357"/>
                      <a:pt x="3796438" y="2847984"/>
                      <a:pt x="3787389" y="2911992"/>
                    </a:cubicBezTo>
                    <a:cubicBezTo>
                      <a:pt x="3784150" y="2934662"/>
                      <a:pt x="3786436" y="2949330"/>
                      <a:pt x="3815107" y="2958950"/>
                    </a:cubicBezTo>
                    <a:cubicBezTo>
                      <a:pt x="3885906" y="2982258"/>
                      <a:pt x="3955219" y="3009871"/>
                      <a:pt x="4022656" y="3041628"/>
                    </a:cubicBezTo>
                    <a:cubicBezTo>
                      <a:pt x="4117706" y="3085585"/>
                      <a:pt x="4210470" y="3134325"/>
                      <a:pt x="4300596" y="3187645"/>
                    </a:cubicBezTo>
                    <a:cubicBezTo>
                      <a:pt x="4442995" y="3274609"/>
                      <a:pt x="4583393" y="3365478"/>
                      <a:pt x="4719696" y="3461204"/>
                    </a:cubicBezTo>
                    <a:cubicBezTo>
                      <a:pt x="4796658" y="3515020"/>
                      <a:pt x="4866286" y="3579980"/>
                      <a:pt x="4936104" y="3643322"/>
                    </a:cubicBezTo>
                    <a:cubicBezTo>
                      <a:pt x="5010780" y="3711044"/>
                      <a:pt x="5082979" y="3781625"/>
                      <a:pt x="5154036" y="3852872"/>
                    </a:cubicBezTo>
                    <a:cubicBezTo>
                      <a:pt x="5192707" y="3891924"/>
                      <a:pt x="5174229" y="3953646"/>
                      <a:pt x="5121841" y="3980983"/>
                    </a:cubicBezTo>
                    <a:cubicBezTo>
                      <a:pt x="5052880" y="4016987"/>
                      <a:pt x="4985348" y="4055469"/>
                      <a:pt x="4917149" y="4092902"/>
                    </a:cubicBezTo>
                    <a:cubicBezTo>
                      <a:pt x="4857046" y="4125858"/>
                      <a:pt x="4795324" y="4156243"/>
                      <a:pt x="4737222" y="4192533"/>
                    </a:cubicBezTo>
                    <a:cubicBezTo>
                      <a:pt x="4675024" y="4231395"/>
                      <a:pt x="4615111" y="4274448"/>
                      <a:pt x="4556247" y="4318454"/>
                    </a:cubicBezTo>
                    <a:cubicBezTo>
                      <a:pt x="4506907" y="4355344"/>
                      <a:pt x="4459282" y="4394368"/>
                      <a:pt x="4413372" y="4435516"/>
                    </a:cubicBezTo>
                    <a:cubicBezTo>
                      <a:pt x="4368700" y="4475521"/>
                      <a:pt x="4325932" y="4518003"/>
                      <a:pt x="4284975" y="4561817"/>
                    </a:cubicBezTo>
                    <a:cubicBezTo>
                      <a:pt x="4219729" y="4631541"/>
                      <a:pt x="4154959" y="4701740"/>
                      <a:pt x="4093332" y="4774511"/>
                    </a:cubicBezTo>
                    <a:cubicBezTo>
                      <a:pt x="4052755" y="4822612"/>
                      <a:pt x="4019894" y="4877095"/>
                      <a:pt x="3980079" y="4925863"/>
                    </a:cubicBezTo>
                    <a:cubicBezTo>
                      <a:pt x="3926263" y="4991681"/>
                      <a:pt x="3857017" y="5039496"/>
                      <a:pt x="3786246" y="5085692"/>
                    </a:cubicBezTo>
                    <a:cubicBezTo>
                      <a:pt x="3706750" y="5138461"/>
                      <a:pt x="3619901" y="5179190"/>
                      <a:pt x="3528499" y="5206565"/>
                    </a:cubicBezTo>
                    <a:cubicBezTo>
                      <a:pt x="3491523" y="5216366"/>
                      <a:pt x="3455166" y="5228396"/>
                      <a:pt x="3419629" y="5242569"/>
                    </a:cubicBezTo>
                    <a:cubicBezTo>
                      <a:pt x="3393244" y="5253999"/>
                      <a:pt x="3370670" y="5273620"/>
                      <a:pt x="3345714" y="5288385"/>
                    </a:cubicBezTo>
                    <a:cubicBezTo>
                      <a:pt x="3281611" y="5326485"/>
                      <a:pt x="3218270" y="5365632"/>
                      <a:pt x="3152643" y="5400399"/>
                    </a:cubicBezTo>
                    <a:cubicBezTo>
                      <a:pt x="3110066" y="5422973"/>
                      <a:pt x="3063584" y="5438499"/>
                      <a:pt x="3019293" y="5457549"/>
                    </a:cubicBezTo>
                    <a:cubicBezTo>
                      <a:pt x="3009396" y="5463197"/>
                      <a:pt x="3000186" y="5469969"/>
                      <a:pt x="2991861" y="5477742"/>
                    </a:cubicBezTo>
                    <a:cubicBezTo>
                      <a:pt x="3056059" y="5570896"/>
                      <a:pt x="3084415" y="5684129"/>
                      <a:pt x="3071680" y="5796543"/>
                    </a:cubicBezTo>
                    <a:cubicBezTo>
                      <a:pt x="3066642" y="5862418"/>
                      <a:pt x="3045477" y="5926036"/>
                      <a:pt x="3010054" y="5981805"/>
                    </a:cubicBezTo>
                    <a:cubicBezTo>
                      <a:pt x="2837461" y="6245933"/>
                      <a:pt x="2602003" y="6247838"/>
                      <a:pt x="2432743" y="6191640"/>
                    </a:cubicBezTo>
                    <a:cubicBezTo>
                      <a:pt x="2279105" y="6140682"/>
                      <a:pt x="2173568" y="6025810"/>
                      <a:pt x="2136325" y="5866076"/>
                    </a:cubicBezTo>
                    <a:cubicBezTo>
                      <a:pt x="2099749" y="5709389"/>
                      <a:pt x="2127753" y="5559276"/>
                      <a:pt x="2233671" y="5430402"/>
                    </a:cubicBezTo>
                    <a:cubicBezTo>
                      <a:pt x="2164234" y="5398303"/>
                      <a:pt x="2102416" y="5372205"/>
                      <a:pt x="2043171" y="5341534"/>
                    </a:cubicBezTo>
                    <a:cubicBezTo>
                      <a:pt x="1989926" y="5314102"/>
                      <a:pt x="1939253" y="5281526"/>
                      <a:pt x="1887246" y="5251618"/>
                    </a:cubicBezTo>
                    <a:cubicBezTo>
                      <a:pt x="1880484" y="5246913"/>
                      <a:pt x="1872730" y="5243817"/>
                      <a:pt x="1864577" y="5242569"/>
                    </a:cubicBezTo>
                    <a:cubicBezTo>
                      <a:pt x="1761898" y="5237712"/>
                      <a:pt x="1669505" y="5198849"/>
                      <a:pt x="1578255" y="5156844"/>
                    </a:cubicBezTo>
                    <a:cubicBezTo>
                      <a:pt x="1439476" y="5092455"/>
                      <a:pt x="1322033" y="5001587"/>
                      <a:pt x="1231831" y="4876809"/>
                    </a:cubicBezTo>
                    <a:cubicBezTo>
                      <a:pt x="1188112" y="4816420"/>
                      <a:pt x="1146106" y="4753842"/>
                      <a:pt x="1096862" y="4698311"/>
                    </a:cubicBezTo>
                    <a:cubicBezTo>
                      <a:pt x="1024329" y="4614633"/>
                      <a:pt x="947110" y="4535138"/>
                      <a:pt x="865595" y="4460186"/>
                    </a:cubicBezTo>
                    <a:cubicBezTo>
                      <a:pt x="781880" y="4387167"/>
                      <a:pt x="694040" y="4319016"/>
                      <a:pt x="602514" y="4256065"/>
                    </a:cubicBezTo>
                    <a:cubicBezTo>
                      <a:pt x="525495" y="4200458"/>
                      <a:pt x="444800" y="4150147"/>
                      <a:pt x="360960" y="4105475"/>
                    </a:cubicBezTo>
                    <a:cubicBezTo>
                      <a:pt x="289523" y="4068232"/>
                      <a:pt x="210751" y="4045277"/>
                      <a:pt x="135980" y="4014225"/>
                    </a:cubicBezTo>
                    <a:cubicBezTo>
                      <a:pt x="104719" y="4001376"/>
                      <a:pt x="74601" y="3985898"/>
                      <a:pt x="45969" y="3967934"/>
                    </a:cubicBezTo>
                    <a:cubicBezTo>
                      <a:pt x="-9086" y="3933072"/>
                      <a:pt x="-14896" y="3888590"/>
                      <a:pt x="34443" y="3844966"/>
                    </a:cubicBezTo>
                    <a:cubicBezTo>
                      <a:pt x="105500" y="3782196"/>
                      <a:pt x="181033" y="3724379"/>
                      <a:pt x="254376" y="3663991"/>
                    </a:cubicBezTo>
                    <a:cubicBezTo>
                      <a:pt x="302001" y="3625034"/>
                      <a:pt x="348197" y="3584457"/>
                      <a:pt x="396584" y="3546548"/>
                    </a:cubicBezTo>
                    <a:cubicBezTo>
                      <a:pt x="458687" y="3497970"/>
                      <a:pt x="521676" y="3450507"/>
                      <a:pt x="585560" y="3404149"/>
                    </a:cubicBezTo>
                    <a:cubicBezTo>
                      <a:pt x="628232" y="3373097"/>
                      <a:pt x="672618" y="3344142"/>
                      <a:pt x="716624" y="3314900"/>
                    </a:cubicBezTo>
                    <a:cubicBezTo>
                      <a:pt x="758534" y="3286992"/>
                      <a:pt x="800634" y="3259369"/>
                      <a:pt x="843211" y="3232699"/>
                    </a:cubicBezTo>
                    <a:cubicBezTo>
                      <a:pt x="895884" y="3199742"/>
                      <a:pt x="947986" y="3165548"/>
                      <a:pt x="1002564" y="3136115"/>
                    </a:cubicBezTo>
                    <a:cubicBezTo>
                      <a:pt x="1068573" y="3100492"/>
                      <a:pt x="1135914" y="3067535"/>
                      <a:pt x="1204494" y="3036674"/>
                    </a:cubicBezTo>
                    <a:cubicBezTo>
                      <a:pt x="1284695" y="3000479"/>
                      <a:pt x="1367182" y="2969237"/>
                      <a:pt x="1446811" y="2931899"/>
                    </a:cubicBezTo>
                    <a:cubicBezTo>
                      <a:pt x="1458812" y="2926280"/>
                      <a:pt x="1467003" y="2898753"/>
                      <a:pt x="1465861" y="2881893"/>
                    </a:cubicBezTo>
                    <a:cubicBezTo>
                      <a:pt x="1464146" y="2850556"/>
                      <a:pt x="1450621" y="2819885"/>
                      <a:pt x="1448716" y="2788453"/>
                    </a:cubicBezTo>
                    <a:cubicBezTo>
                      <a:pt x="1440238" y="2648912"/>
                      <a:pt x="1432142" y="2509180"/>
                      <a:pt x="1428141" y="2369353"/>
                    </a:cubicBezTo>
                    <a:cubicBezTo>
                      <a:pt x="1427427" y="2316089"/>
                      <a:pt x="1432314" y="2262902"/>
                      <a:pt x="1442715" y="2210666"/>
                    </a:cubicBezTo>
                    <a:cubicBezTo>
                      <a:pt x="1447382" y="2185425"/>
                      <a:pt x="1434714" y="2174853"/>
                      <a:pt x="1421855" y="2163994"/>
                    </a:cubicBezTo>
                    <a:cubicBezTo>
                      <a:pt x="1381850" y="2129990"/>
                      <a:pt x="1377945" y="2115226"/>
                      <a:pt x="1402805" y="2072363"/>
                    </a:cubicBezTo>
                    <a:cubicBezTo>
                      <a:pt x="1351561" y="2004450"/>
                      <a:pt x="1301745" y="1935870"/>
                      <a:pt x="1249453" y="1869195"/>
                    </a:cubicBezTo>
                    <a:cubicBezTo>
                      <a:pt x="1235070" y="1850907"/>
                      <a:pt x="1212210" y="1839477"/>
                      <a:pt x="1195636" y="1822523"/>
                    </a:cubicBezTo>
                    <a:cubicBezTo>
                      <a:pt x="1174396" y="1800901"/>
                      <a:pt x="1163918" y="1739941"/>
                      <a:pt x="1180206" y="1717748"/>
                    </a:cubicBezTo>
                    <a:cubicBezTo>
                      <a:pt x="1216305" y="1667646"/>
                      <a:pt x="1213639" y="1614592"/>
                      <a:pt x="1200399" y="1559061"/>
                    </a:cubicBezTo>
                    <a:cubicBezTo>
                      <a:pt x="1198179" y="1547384"/>
                      <a:pt x="1197160" y="1535515"/>
                      <a:pt x="1197351" y="1523628"/>
                    </a:cubicBezTo>
                    <a:cubicBezTo>
                      <a:pt x="1194969" y="1434569"/>
                      <a:pt x="1193160" y="1345415"/>
                      <a:pt x="1190398" y="1256357"/>
                    </a:cubicBezTo>
                    <a:cubicBezTo>
                      <a:pt x="1188873" y="1204826"/>
                      <a:pt x="1183254" y="1153391"/>
                      <a:pt x="1184302" y="1101956"/>
                    </a:cubicBezTo>
                    <a:cubicBezTo>
                      <a:pt x="1185254" y="1053665"/>
                      <a:pt x="1192303" y="1005468"/>
                      <a:pt x="1197255" y="957367"/>
                    </a:cubicBezTo>
                    <a:cubicBezTo>
                      <a:pt x="1200047" y="947728"/>
                      <a:pt x="1203847" y="938403"/>
                      <a:pt x="1208590" y="929554"/>
                    </a:cubicBezTo>
                    <a:lnTo>
                      <a:pt x="1559682" y="1226448"/>
                    </a:lnTo>
                    <a:cubicBezTo>
                      <a:pt x="1575017" y="1159773"/>
                      <a:pt x="1588828" y="1095670"/>
                      <a:pt x="1604449" y="1032329"/>
                    </a:cubicBezTo>
                    <a:cubicBezTo>
                      <a:pt x="1620070" y="968987"/>
                      <a:pt x="1638263" y="906408"/>
                      <a:pt x="1653979" y="843162"/>
                    </a:cubicBezTo>
                    <a:cubicBezTo>
                      <a:pt x="1669696" y="779916"/>
                      <a:pt x="1682554" y="717908"/>
                      <a:pt x="1697604" y="655424"/>
                    </a:cubicBezTo>
                    <a:cubicBezTo>
                      <a:pt x="1709891" y="604370"/>
                      <a:pt x="1721321" y="553031"/>
                      <a:pt x="1736942" y="503024"/>
                    </a:cubicBezTo>
                    <a:cubicBezTo>
                      <a:pt x="1745705" y="474449"/>
                      <a:pt x="1762469" y="488070"/>
                      <a:pt x="1776852" y="501976"/>
                    </a:cubicBezTo>
                    <a:cubicBezTo>
                      <a:pt x="1842193" y="564842"/>
                      <a:pt x="1908868" y="626373"/>
                      <a:pt x="1972971" y="690476"/>
                    </a:cubicBezTo>
                    <a:cubicBezTo>
                      <a:pt x="2030121" y="747150"/>
                      <a:pt x="2084605" y="805824"/>
                      <a:pt x="2138707" y="865070"/>
                    </a:cubicBezTo>
                    <a:cubicBezTo>
                      <a:pt x="2161948" y="890501"/>
                      <a:pt x="2180331" y="920219"/>
                      <a:pt x="2202524" y="946699"/>
                    </a:cubicBezTo>
                    <a:cubicBezTo>
                      <a:pt x="2217573" y="964606"/>
                      <a:pt x="2233004" y="959843"/>
                      <a:pt x="2240624" y="938698"/>
                    </a:cubicBezTo>
                    <a:cubicBezTo>
                      <a:pt x="2256436" y="893930"/>
                      <a:pt x="2273485" y="849544"/>
                      <a:pt x="2289964" y="805348"/>
                    </a:cubicBezTo>
                    <a:cubicBezTo>
                      <a:pt x="2320825" y="721718"/>
                      <a:pt x="2351209" y="637898"/>
                      <a:pt x="2382737" y="554459"/>
                    </a:cubicBezTo>
                    <a:cubicBezTo>
                      <a:pt x="2417598" y="462448"/>
                      <a:pt x="2453793" y="370913"/>
                      <a:pt x="2489036" y="278996"/>
                    </a:cubicBezTo>
                    <a:cubicBezTo>
                      <a:pt x="2522307" y="192128"/>
                      <a:pt x="2555168" y="105165"/>
                      <a:pt x="2587620" y="18107"/>
                    </a:cubicBezTo>
                    <a:cubicBezTo>
                      <a:pt x="2588925" y="12325"/>
                      <a:pt x="2589401" y="6400"/>
                      <a:pt x="2589048" y="485"/>
                    </a:cubicBezTo>
                    <a:close/>
                    <a:moveTo>
                      <a:pt x="2610480" y="2295915"/>
                    </a:moveTo>
                    <a:cubicBezTo>
                      <a:pt x="2603907" y="2282675"/>
                      <a:pt x="2600955" y="2270198"/>
                      <a:pt x="2593144" y="2262197"/>
                    </a:cubicBezTo>
                    <a:cubicBezTo>
                      <a:pt x="2545519" y="2212381"/>
                      <a:pt x="2501704" y="2155612"/>
                      <a:pt x="2445888" y="2116559"/>
                    </a:cubicBezTo>
                    <a:cubicBezTo>
                      <a:pt x="2384242" y="2074240"/>
                      <a:pt x="2313443" y="2047141"/>
                      <a:pt x="2239291" y="2037502"/>
                    </a:cubicBezTo>
                    <a:cubicBezTo>
                      <a:pt x="2120133" y="2020357"/>
                      <a:pt x="2008119" y="2030072"/>
                      <a:pt x="1896391" y="2075602"/>
                    </a:cubicBezTo>
                    <a:cubicBezTo>
                      <a:pt x="1799522" y="2114750"/>
                      <a:pt x="1739133" y="2185901"/>
                      <a:pt x="1695032" y="2275627"/>
                    </a:cubicBezTo>
                    <a:cubicBezTo>
                      <a:pt x="1666457" y="2334015"/>
                      <a:pt x="1642835" y="2394118"/>
                      <a:pt x="1634643" y="2459555"/>
                    </a:cubicBezTo>
                    <a:cubicBezTo>
                      <a:pt x="1624357" y="2542232"/>
                      <a:pt x="1606068" y="2624528"/>
                      <a:pt x="1602925" y="2707205"/>
                    </a:cubicBezTo>
                    <a:cubicBezTo>
                      <a:pt x="1599782" y="2789882"/>
                      <a:pt x="1609402" y="2872178"/>
                      <a:pt x="1615975" y="2954855"/>
                    </a:cubicBezTo>
                    <a:cubicBezTo>
                      <a:pt x="1622166" y="3032293"/>
                      <a:pt x="1630548" y="3109541"/>
                      <a:pt x="1640073" y="3186598"/>
                    </a:cubicBezTo>
                    <a:cubicBezTo>
                      <a:pt x="1645102" y="3222412"/>
                      <a:pt x="1652322" y="3257874"/>
                      <a:pt x="1661694" y="3292802"/>
                    </a:cubicBezTo>
                    <a:cubicBezTo>
                      <a:pt x="1671219" y="3329949"/>
                      <a:pt x="1684173" y="3366144"/>
                      <a:pt x="1694270" y="3403196"/>
                    </a:cubicBezTo>
                    <a:cubicBezTo>
                      <a:pt x="1709700" y="3460346"/>
                      <a:pt x="1721512" y="3518544"/>
                      <a:pt x="1739514" y="3574646"/>
                    </a:cubicBezTo>
                    <a:cubicBezTo>
                      <a:pt x="1754087" y="3620271"/>
                      <a:pt x="1775518" y="3663610"/>
                      <a:pt x="1793711" y="3707996"/>
                    </a:cubicBezTo>
                    <a:cubicBezTo>
                      <a:pt x="1819333" y="3770862"/>
                      <a:pt x="1844289" y="3834012"/>
                      <a:pt x="1869911" y="3896686"/>
                    </a:cubicBezTo>
                    <a:cubicBezTo>
                      <a:pt x="1908411" y="3992251"/>
                      <a:pt x="1954007" y="4084805"/>
                      <a:pt x="2006309" y="4173578"/>
                    </a:cubicBezTo>
                    <a:cubicBezTo>
                      <a:pt x="2064316" y="4270067"/>
                      <a:pt x="2128610" y="4359316"/>
                      <a:pt x="2209954" y="4437516"/>
                    </a:cubicBezTo>
                    <a:cubicBezTo>
                      <a:pt x="2249387" y="4475616"/>
                      <a:pt x="2287201" y="4512383"/>
                      <a:pt x="2336827" y="4537719"/>
                    </a:cubicBezTo>
                    <a:cubicBezTo>
                      <a:pt x="2405788" y="4572962"/>
                      <a:pt x="2478273" y="4597345"/>
                      <a:pt x="2554378" y="4593060"/>
                    </a:cubicBezTo>
                    <a:cubicBezTo>
                      <a:pt x="2653628" y="4587535"/>
                      <a:pt x="2756784" y="4597632"/>
                      <a:pt x="2849081" y="4545435"/>
                    </a:cubicBezTo>
                    <a:cubicBezTo>
                      <a:pt x="2885562" y="4524860"/>
                      <a:pt x="2928901" y="4511811"/>
                      <a:pt x="2958142" y="4483808"/>
                    </a:cubicBezTo>
                    <a:cubicBezTo>
                      <a:pt x="3034342" y="4410370"/>
                      <a:pt x="3106637" y="4332074"/>
                      <a:pt x="3177217" y="4252922"/>
                    </a:cubicBezTo>
                    <a:cubicBezTo>
                      <a:pt x="3211298" y="4213726"/>
                      <a:pt x="3241921" y="4171664"/>
                      <a:pt x="3268753" y="4127192"/>
                    </a:cubicBezTo>
                    <a:cubicBezTo>
                      <a:pt x="3288374" y="4095664"/>
                      <a:pt x="3299328" y="4058993"/>
                      <a:pt x="3315711" y="4025369"/>
                    </a:cubicBezTo>
                    <a:cubicBezTo>
                      <a:pt x="3339714" y="3975839"/>
                      <a:pt x="3365908" y="3927453"/>
                      <a:pt x="3389434" y="3877732"/>
                    </a:cubicBezTo>
                    <a:cubicBezTo>
                      <a:pt x="3405246" y="3844394"/>
                      <a:pt x="3418009" y="3809628"/>
                      <a:pt x="3431916" y="3775338"/>
                    </a:cubicBezTo>
                    <a:cubicBezTo>
                      <a:pt x="3451442" y="3726856"/>
                      <a:pt x="3472016" y="3678660"/>
                      <a:pt x="3489066" y="3629415"/>
                    </a:cubicBezTo>
                    <a:cubicBezTo>
                      <a:pt x="3503639" y="3588267"/>
                      <a:pt x="3513831" y="3545500"/>
                      <a:pt x="3527166" y="3503780"/>
                    </a:cubicBezTo>
                    <a:cubicBezTo>
                      <a:pt x="3545073" y="3447678"/>
                      <a:pt x="3567266" y="3392814"/>
                      <a:pt x="3581839" y="3335950"/>
                    </a:cubicBezTo>
                    <a:cubicBezTo>
                      <a:pt x="3599175" y="3268227"/>
                      <a:pt x="3611462" y="3199171"/>
                      <a:pt x="3623749" y="3130305"/>
                    </a:cubicBezTo>
                    <a:cubicBezTo>
                      <a:pt x="3628036" y="3105921"/>
                      <a:pt x="3623749" y="3080108"/>
                      <a:pt x="3627178" y="3055534"/>
                    </a:cubicBezTo>
                    <a:cubicBezTo>
                      <a:pt x="3649562" y="2903896"/>
                      <a:pt x="3652991" y="2752353"/>
                      <a:pt x="3625750" y="2601001"/>
                    </a:cubicBezTo>
                    <a:cubicBezTo>
                      <a:pt x="3618796" y="2562234"/>
                      <a:pt x="3614605" y="2522705"/>
                      <a:pt x="3603366" y="2485272"/>
                    </a:cubicBezTo>
                    <a:cubicBezTo>
                      <a:pt x="3585078" y="2424598"/>
                      <a:pt x="3567266" y="2362781"/>
                      <a:pt x="3539358" y="2306297"/>
                    </a:cubicBezTo>
                    <a:cubicBezTo>
                      <a:pt x="3515926" y="2258672"/>
                      <a:pt x="3480588" y="2216381"/>
                      <a:pt x="3446679" y="2174757"/>
                    </a:cubicBezTo>
                    <a:cubicBezTo>
                      <a:pt x="3388463" y="2103901"/>
                      <a:pt x="3305948" y="2057247"/>
                      <a:pt x="3215222" y="2043884"/>
                    </a:cubicBezTo>
                    <a:cubicBezTo>
                      <a:pt x="3102894" y="2027348"/>
                      <a:pt x="2988184" y="2041159"/>
                      <a:pt x="2882990" y="2083889"/>
                    </a:cubicBezTo>
                    <a:cubicBezTo>
                      <a:pt x="2778977" y="2125132"/>
                      <a:pt x="2692585" y="2192569"/>
                      <a:pt x="2610480" y="2295915"/>
                    </a:cubicBezTo>
                    <a:close/>
                    <a:moveTo>
                      <a:pt x="1310508" y="1221971"/>
                    </a:moveTo>
                    <a:cubicBezTo>
                      <a:pt x="1309584" y="1240345"/>
                      <a:pt x="1309584" y="1258747"/>
                      <a:pt x="1310508" y="1277121"/>
                    </a:cubicBezTo>
                    <a:cubicBezTo>
                      <a:pt x="1321557" y="1375352"/>
                      <a:pt x="1333054" y="1473527"/>
                      <a:pt x="1344988" y="1571634"/>
                    </a:cubicBezTo>
                    <a:cubicBezTo>
                      <a:pt x="1348893" y="1602971"/>
                      <a:pt x="1355942" y="1633832"/>
                      <a:pt x="1360228" y="1665170"/>
                    </a:cubicBezTo>
                    <a:cubicBezTo>
                      <a:pt x="1362448" y="1675066"/>
                      <a:pt x="1361438" y="1685410"/>
                      <a:pt x="1357371" y="1694697"/>
                    </a:cubicBezTo>
                    <a:cubicBezTo>
                      <a:pt x="1326034" y="1743941"/>
                      <a:pt x="1293172" y="1792233"/>
                      <a:pt x="1260216" y="1841763"/>
                    </a:cubicBezTo>
                    <a:cubicBezTo>
                      <a:pt x="1263740" y="1851107"/>
                      <a:pt x="1268141" y="1860108"/>
                      <a:pt x="1273360" y="1868623"/>
                    </a:cubicBezTo>
                    <a:cubicBezTo>
                      <a:pt x="1310127" y="1919106"/>
                      <a:pt x="1350608" y="1967207"/>
                      <a:pt x="1383564" y="2020071"/>
                    </a:cubicBezTo>
                    <a:cubicBezTo>
                      <a:pt x="1401186" y="2048646"/>
                      <a:pt x="1417569" y="2046170"/>
                      <a:pt x="1441572" y="2036740"/>
                    </a:cubicBezTo>
                    <a:cubicBezTo>
                      <a:pt x="1519200" y="2006165"/>
                      <a:pt x="1596067" y="1973494"/>
                      <a:pt x="1674934" y="1946633"/>
                    </a:cubicBezTo>
                    <a:cubicBezTo>
                      <a:pt x="1736752" y="1925488"/>
                      <a:pt x="1800759" y="1910248"/>
                      <a:pt x="1864482" y="1895103"/>
                    </a:cubicBezTo>
                    <a:cubicBezTo>
                      <a:pt x="1932681" y="1878815"/>
                      <a:pt x="2001356" y="1863290"/>
                      <a:pt x="2070603" y="1852145"/>
                    </a:cubicBezTo>
                    <a:cubicBezTo>
                      <a:pt x="2139850" y="1841001"/>
                      <a:pt x="2208525" y="1835191"/>
                      <a:pt x="2277771" y="1828523"/>
                    </a:cubicBezTo>
                    <a:cubicBezTo>
                      <a:pt x="2375307" y="1818998"/>
                      <a:pt x="2472843" y="1805663"/>
                      <a:pt x="2570665" y="1803568"/>
                    </a:cubicBezTo>
                    <a:cubicBezTo>
                      <a:pt x="2700015" y="1800806"/>
                      <a:pt x="2829555" y="1807282"/>
                      <a:pt x="2959095" y="1809759"/>
                    </a:cubicBezTo>
                    <a:cubicBezTo>
                      <a:pt x="2963838" y="1809759"/>
                      <a:pt x="2968582" y="1810045"/>
                      <a:pt x="2973287" y="1810616"/>
                    </a:cubicBezTo>
                    <a:cubicBezTo>
                      <a:pt x="3048725" y="1822046"/>
                      <a:pt x="3124258" y="1833000"/>
                      <a:pt x="3199506" y="1845382"/>
                    </a:cubicBezTo>
                    <a:cubicBezTo>
                      <a:pt x="3283993" y="1859194"/>
                      <a:pt x="3369051" y="1870719"/>
                      <a:pt x="3452299" y="1889864"/>
                    </a:cubicBezTo>
                    <a:cubicBezTo>
                      <a:pt x="3542311" y="1910534"/>
                      <a:pt x="3630607" y="1938537"/>
                      <a:pt x="3719476" y="1963873"/>
                    </a:cubicBezTo>
                    <a:cubicBezTo>
                      <a:pt x="3750146" y="1972541"/>
                      <a:pt x="3780054" y="1985019"/>
                      <a:pt x="3811201" y="1990924"/>
                    </a:cubicBezTo>
                    <a:cubicBezTo>
                      <a:pt x="3826251" y="1993782"/>
                      <a:pt x="3851111" y="1990924"/>
                      <a:pt x="3858826" y="1981399"/>
                    </a:cubicBezTo>
                    <a:cubicBezTo>
                      <a:pt x="3893688" y="1934632"/>
                      <a:pt x="3921596" y="1882625"/>
                      <a:pt x="3957220" y="1836524"/>
                    </a:cubicBezTo>
                    <a:cubicBezTo>
                      <a:pt x="3970936" y="1818713"/>
                      <a:pt x="3970174" y="1807949"/>
                      <a:pt x="3959410" y="1794519"/>
                    </a:cubicBezTo>
                    <a:cubicBezTo>
                      <a:pt x="3907785" y="1730130"/>
                      <a:pt x="3905880" y="1655454"/>
                      <a:pt x="3912738" y="1578587"/>
                    </a:cubicBezTo>
                    <a:cubicBezTo>
                      <a:pt x="3920263" y="1495148"/>
                      <a:pt x="3926835" y="1411614"/>
                      <a:pt x="3934645" y="1328175"/>
                    </a:cubicBezTo>
                    <a:cubicBezTo>
                      <a:pt x="3937598" y="1295599"/>
                      <a:pt x="3942646" y="1263215"/>
                      <a:pt x="3947504" y="1224734"/>
                    </a:cubicBezTo>
                    <a:cubicBezTo>
                      <a:pt x="3935969" y="1230582"/>
                      <a:pt x="3925111" y="1237678"/>
                      <a:pt x="3915119" y="1245879"/>
                    </a:cubicBezTo>
                    <a:cubicBezTo>
                      <a:pt x="3897021" y="1263786"/>
                      <a:pt x="3882353" y="1285122"/>
                      <a:pt x="3863779" y="1302553"/>
                    </a:cubicBezTo>
                    <a:cubicBezTo>
                      <a:pt x="3827870" y="1336271"/>
                      <a:pt x="3790246" y="1368371"/>
                      <a:pt x="3753385" y="1401041"/>
                    </a:cubicBezTo>
                    <a:cubicBezTo>
                      <a:pt x="3714142" y="1435779"/>
                      <a:pt x="3674899" y="1470479"/>
                      <a:pt x="3635655" y="1505149"/>
                    </a:cubicBezTo>
                    <a:cubicBezTo>
                      <a:pt x="3620320" y="1518675"/>
                      <a:pt x="3610700" y="1514674"/>
                      <a:pt x="3604985" y="1495624"/>
                    </a:cubicBezTo>
                    <a:cubicBezTo>
                      <a:pt x="3592793" y="1454857"/>
                      <a:pt x="3577077" y="1414853"/>
                      <a:pt x="3568219" y="1373323"/>
                    </a:cubicBezTo>
                    <a:cubicBezTo>
                      <a:pt x="3556693" y="1318650"/>
                      <a:pt x="3551169" y="1262643"/>
                      <a:pt x="3541549" y="1207493"/>
                    </a:cubicBezTo>
                    <a:cubicBezTo>
                      <a:pt x="3532500" y="1155582"/>
                      <a:pt x="3519736" y="1104338"/>
                      <a:pt x="3511926" y="1052331"/>
                    </a:cubicBezTo>
                    <a:cubicBezTo>
                      <a:pt x="3501639" y="983465"/>
                      <a:pt x="3494686" y="914123"/>
                      <a:pt x="3485827" y="845067"/>
                    </a:cubicBezTo>
                    <a:cubicBezTo>
                      <a:pt x="3483846" y="827598"/>
                      <a:pt x="3480665" y="810282"/>
                      <a:pt x="3476302" y="793251"/>
                    </a:cubicBezTo>
                    <a:cubicBezTo>
                      <a:pt x="3474226" y="786860"/>
                      <a:pt x="3469187" y="781859"/>
                      <a:pt x="3462777" y="779821"/>
                    </a:cubicBezTo>
                    <a:cubicBezTo>
                      <a:pt x="3456138" y="780735"/>
                      <a:pt x="3450232" y="784488"/>
                      <a:pt x="3446584" y="790108"/>
                    </a:cubicBezTo>
                    <a:cubicBezTo>
                      <a:pt x="3423534" y="823255"/>
                      <a:pt x="3403722" y="858973"/>
                      <a:pt x="3378385" y="890215"/>
                    </a:cubicBezTo>
                    <a:cubicBezTo>
                      <a:pt x="3278563" y="1013374"/>
                      <a:pt x="3177217" y="1135294"/>
                      <a:pt x="3076062" y="1257404"/>
                    </a:cubicBezTo>
                    <a:cubicBezTo>
                      <a:pt x="3058536" y="1278455"/>
                      <a:pt x="3040153" y="1277502"/>
                      <a:pt x="3028913" y="1253880"/>
                    </a:cubicBezTo>
                    <a:cubicBezTo>
                      <a:pt x="3005672" y="1204826"/>
                      <a:pt x="2983764" y="1155201"/>
                      <a:pt x="2962810" y="1105099"/>
                    </a:cubicBezTo>
                    <a:cubicBezTo>
                      <a:pt x="2939188" y="1048521"/>
                      <a:pt x="2916899" y="991466"/>
                      <a:pt x="2894896" y="934221"/>
                    </a:cubicBezTo>
                    <a:cubicBezTo>
                      <a:pt x="2871560" y="873356"/>
                      <a:pt x="2848224" y="812491"/>
                      <a:pt x="2826602" y="750960"/>
                    </a:cubicBezTo>
                    <a:cubicBezTo>
                      <a:pt x="2811648" y="708193"/>
                      <a:pt x="2800599" y="663997"/>
                      <a:pt x="2786121" y="620944"/>
                    </a:cubicBezTo>
                    <a:cubicBezTo>
                      <a:pt x="2761927" y="549411"/>
                      <a:pt x="2734971" y="478831"/>
                      <a:pt x="2711921" y="407012"/>
                    </a:cubicBezTo>
                    <a:cubicBezTo>
                      <a:pt x="2692300" y="345957"/>
                      <a:pt x="2676583" y="283187"/>
                      <a:pt x="2656676" y="212893"/>
                    </a:cubicBezTo>
                    <a:cubicBezTo>
                      <a:pt x="2650389" y="222999"/>
                      <a:pt x="2644703" y="233467"/>
                      <a:pt x="2639626" y="244230"/>
                    </a:cubicBezTo>
                    <a:cubicBezTo>
                      <a:pt x="2624100" y="287855"/>
                      <a:pt x="2608480" y="331479"/>
                      <a:pt x="2594097" y="375389"/>
                    </a:cubicBezTo>
                    <a:cubicBezTo>
                      <a:pt x="2579714" y="419300"/>
                      <a:pt x="2565522" y="464067"/>
                      <a:pt x="2552758" y="508739"/>
                    </a:cubicBezTo>
                    <a:cubicBezTo>
                      <a:pt x="2543233" y="540172"/>
                      <a:pt x="2537137" y="572557"/>
                      <a:pt x="2526946" y="603989"/>
                    </a:cubicBezTo>
                    <a:cubicBezTo>
                      <a:pt x="2510467" y="654662"/>
                      <a:pt x="2491417" y="704478"/>
                      <a:pt x="2474368" y="754865"/>
                    </a:cubicBezTo>
                    <a:cubicBezTo>
                      <a:pt x="2458651" y="801252"/>
                      <a:pt x="2443888" y="847924"/>
                      <a:pt x="2429315" y="894692"/>
                    </a:cubicBezTo>
                    <a:cubicBezTo>
                      <a:pt x="2423028" y="914790"/>
                      <a:pt x="2419790" y="935840"/>
                      <a:pt x="2412360" y="955462"/>
                    </a:cubicBezTo>
                    <a:cubicBezTo>
                      <a:pt x="2395500" y="1000706"/>
                      <a:pt x="2376927" y="1045378"/>
                      <a:pt x="2359305" y="1090431"/>
                    </a:cubicBezTo>
                    <a:cubicBezTo>
                      <a:pt x="2337493" y="1145676"/>
                      <a:pt x="2316538" y="1201302"/>
                      <a:pt x="2293202" y="1255880"/>
                    </a:cubicBezTo>
                    <a:cubicBezTo>
                      <a:pt x="2291392" y="1260262"/>
                      <a:pt x="2269580" y="1262643"/>
                      <a:pt x="2264055" y="1257881"/>
                    </a:cubicBezTo>
                    <a:cubicBezTo>
                      <a:pt x="2246711" y="1241412"/>
                      <a:pt x="2230537" y="1223752"/>
                      <a:pt x="2215668" y="1205017"/>
                    </a:cubicBezTo>
                    <a:cubicBezTo>
                      <a:pt x="2183284" y="1166917"/>
                      <a:pt x="2151851" y="1128817"/>
                      <a:pt x="2118799" y="1091860"/>
                    </a:cubicBezTo>
                    <a:cubicBezTo>
                      <a:pt x="2042028" y="1006011"/>
                      <a:pt x="1964847" y="920572"/>
                      <a:pt x="1887246" y="835542"/>
                    </a:cubicBezTo>
                    <a:cubicBezTo>
                      <a:pt x="1868196" y="814301"/>
                      <a:pt x="1846289" y="795061"/>
                      <a:pt x="1824382" y="773534"/>
                    </a:cubicBezTo>
                    <a:cubicBezTo>
                      <a:pt x="1807427" y="851449"/>
                      <a:pt x="1791996" y="922029"/>
                      <a:pt x="1776757" y="992609"/>
                    </a:cubicBezTo>
                    <a:cubicBezTo>
                      <a:pt x="1758659" y="1075953"/>
                      <a:pt x="1741323" y="1159487"/>
                      <a:pt x="1722273" y="1242545"/>
                    </a:cubicBezTo>
                    <a:cubicBezTo>
                      <a:pt x="1714901" y="1271549"/>
                      <a:pt x="1706071" y="1300162"/>
                      <a:pt x="1695794" y="1328270"/>
                    </a:cubicBezTo>
                    <a:cubicBezTo>
                      <a:pt x="1678173" y="1380277"/>
                      <a:pt x="1660647" y="1432283"/>
                      <a:pt x="1641311" y="1483623"/>
                    </a:cubicBezTo>
                    <a:cubicBezTo>
                      <a:pt x="1634643" y="1501340"/>
                      <a:pt x="1620737" y="1500292"/>
                      <a:pt x="1607497" y="1488100"/>
                    </a:cubicBezTo>
                    <a:cubicBezTo>
                      <a:pt x="1588447" y="1470574"/>
                      <a:pt x="1569397" y="1453048"/>
                      <a:pt x="1550347" y="1435903"/>
                    </a:cubicBezTo>
                    <a:cubicBezTo>
                      <a:pt x="1473290" y="1366751"/>
                      <a:pt x="1396423" y="1298457"/>
                      <a:pt x="1310508" y="1221971"/>
                    </a:cubicBezTo>
                    <a:close/>
                    <a:moveTo>
                      <a:pt x="1479005" y="2947425"/>
                    </a:moveTo>
                    <a:cubicBezTo>
                      <a:pt x="1465204" y="2950083"/>
                      <a:pt x="1451601" y="2953740"/>
                      <a:pt x="1438333" y="2958379"/>
                    </a:cubicBezTo>
                    <a:cubicBezTo>
                      <a:pt x="1369182" y="2987430"/>
                      <a:pt x="1299078" y="3014672"/>
                      <a:pt x="1231831" y="3047723"/>
                    </a:cubicBezTo>
                    <a:cubicBezTo>
                      <a:pt x="1133276" y="3095986"/>
                      <a:pt x="1035930" y="3146783"/>
                      <a:pt x="939795" y="3200124"/>
                    </a:cubicBezTo>
                    <a:cubicBezTo>
                      <a:pt x="874072" y="3236604"/>
                      <a:pt x="810826" y="3277847"/>
                      <a:pt x="747961" y="3319186"/>
                    </a:cubicBezTo>
                    <a:cubicBezTo>
                      <a:pt x="689097" y="3357858"/>
                      <a:pt x="631852" y="3399005"/>
                      <a:pt x="574511" y="3439868"/>
                    </a:cubicBezTo>
                    <a:cubicBezTo>
                      <a:pt x="524981" y="3475110"/>
                      <a:pt x="475451" y="3510448"/>
                      <a:pt x="427445" y="3547786"/>
                    </a:cubicBezTo>
                    <a:cubicBezTo>
                      <a:pt x="359246" y="3600935"/>
                      <a:pt x="292190" y="3655514"/>
                      <a:pt x="225325" y="3710187"/>
                    </a:cubicBezTo>
                    <a:cubicBezTo>
                      <a:pt x="167127" y="3757812"/>
                      <a:pt x="108453" y="3804675"/>
                      <a:pt x="52636" y="3854872"/>
                    </a:cubicBezTo>
                    <a:cubicBezTo>
                      <a:pt x="16727" y="3887161"/>
                      <a:pt x="15679" y="3923262"/>
                      <a:pt x="45016" y="3945074"/>
                    </a:cubicBezTo>
                    <a:cubicBezTo>
                      <a:pt x="61142" y="3956580"/>
                      <a:pt x="78220" y="3966676"/>
                      <a:pt x="96070" y="3975268"/>
                    </a:cubicBezTo>
                    <a:cubicBezTo>
                      <a:pt x="189891" y="4022893"/>
                      <a:pt x="296095" y="4039657"/>
                      <a:pt x="385725" y="4099093"/>
                    </a:cubicBezTo>
                    <a:cubicBezTo>
                      <a:pt x="437923" y="4133668"/>
                      <a:pt x="497168" y="4157386"/>
                      <a:pt x="549651" y="4191485"/>
                    </a:cubicBezTo>
                    <a:cubicBezTo>
                      <a:pt x="617183" y="4235301"/>
                      <a:pt x="683001" y="4282735"/>
                      <a:pt x="746437" y="4331979"/>
                    </a:cubicBezTo>
                    <a:cubicBezTo>
                      <a:pt x="804540" y="4376842"/>
                      <a:pt x="861594" y="4423705"/>
                      <a:pt x="915030" y="4473902"/>
                    </a:cubicBezTo>
                    <a:cubicBezTo>
                      <a:pt x="966208" y="4522498"/>
                      <a:pt x="1014699" y="4573857"/>
                      <a:pt x="1060286" y="4627730"/>
                    </a:cubicBezTo>
                    <a:cubicBezTo>
                      <a:pt x="1111626" y="4688024"/>
                      <a:pt x="1158870" y="4751555"/>
                      <a:pt x="1207638" y="4814230"/>
                    </a:cubicBezTo>
                    <a:cubicBezTo>
                      <a:pt x="1240213" y="4855949"/>
                      <a:pt x="1269741" y="4899955"/>
                      <a:pt x="1305459" y="4939198"/>
                    </a:cubicBezTo>
                    <a:cubicBezTo>
                      <a:pt x="1376707" y="5016017"/>
                      <a:pt x="1461832" y="5078673"/>
                      <a:pt x="1556348" y="5123888"/>
                    </a:cubicBezTo>
                    <a:cubicBezTo>
                      <a:pt x="1609993" y="5148862"/>
                      <a:pt x="1664866" y="5171113"/>
                      <a:pt x="1720750" y="5190563"/>
                    </a:cubicBezTo>
                    <a:cubicBezTo>
                      <a:pt x="1756297" y="5205307"/>
                      <a:pt x="1793387" y="5215976"/>
                      <a:pt x="1831335" y="5222377"/>
                    </a:cubicBezTo>
                    <a:cubicBezTo>
                      <a:pt x="1863625" y="5226472"/>
                      <a:pt x="1898010" y="5219709"/>
                      <a:pt x="1930585" y="5213804"/>
                    </a:cubicBezTo>
                    <a:cubicBezTo>
                      <a:pt x="1940110" y="5212089"/>
                      <a:pt x="1953921" y="5194754"/>
                      <a:pt x="1952588" y="5187705"/>
                    </a:cubicBezTo>
                    <a:cubicBezTo>
                      <a:pt x="1949740" y="5173094"/>
                      <a:pt x="1941120" y="5160254"/>
                      <a:pt x="1928681" y="5152082"/>
                    </a:cubicBezTo>
                    <a:cubicBezTo>
                      <a:pt x="1881056" y="5127793"/>
                      <a:pt x="1830763" y="5109219"/>
                      <a:pt x="1783519" y="5084454"/>
                    </a:cubicBezTo>
                    <a:cubicBezTo>
                      <a:pt x="1720178" y="5051212"/>
                      <a:pt x="1661694" y="5009302"/>
                      <a:pt x="1623214" y="4947771"/>
                    </a:cubicBezTo>
                    <a:cubicBezTo>
                      <a:pt x="1609974" y="4926625"/>
                      <a:pt x="1600734" y="4893193"/>
                      <a:pt x="1607783" y="4871571"/>
                    </a:cubicBezTo>
                    <a:cubicBezTo>
                      <a:pt x="1631310" y="4796799"/>
                      <a:pt x="1690556" y="4753746"/>
                      <a:pt x="1760183" y="4723362"/>
                    </a:cubicBezTo>
                    <a:cubicBezTo>
                      <a:pt x="1784948" y="4712598"/>
                      <a:pt x="1817333" y="4703169"/>
                      <a:pt x="1829334" y="4683070"/>
                    </a:cubicBezTo>
                    <a:cubicBezTo>
                      <a:pt x="1845622" y="4656591"/>
                      <a:pt x="1849813" y="4620492"/>
                      <a:pt x="1852575" y="4587820"/>
                    </a:cubicBezTo>
                    <a:cubicBezTo>
                      <a:pt x="1857909" y="4522861"/>
                      <a:pt x="1859243" y="4457519"/>
                      <a:pt x="1861148" y="4392368"/>
                    </a:cubicBezTo>
                    <a:cubicBezTo>
                      <a:pt x="1864387" y="4278068"/>
                      <a:pt x="1866291" y="4164530"/>
                      <a:pt x="1870006" y="4050611"/>
                    </a:cubicBezTo>
                    <a:cubicBezTo>
                      <a:pt x="1871149" y="4013844"/>
                      <a:pt x="1858291" y="3983936"/>
                      <a:pt x="1840003" y="3952503"/>
                    </a:cubicBezTo>
                    <a:cubicBezTo>
                      <a:pt x="1804379" y="3891734"/>
                      <a:pt x="1769994" y="3830011"/>
                      <a:pt x="1740371" y="3766289"/>
                    </a:cubicBezTo>
                    <a:cubicBezTo>
                      <a:pt x="1706176" y="3692661"/>
                      <a:pt x="1677411" y="3616652"/>
                      <a:pt x="1646931" y="3541404"/>
                    </a:cubicBezTo>
                    <a:cubicBezTo>
                      <a:pt x="1631881" y="3504066"/>
                      <a:pt x="1617118" y="3466633"/>
                      <a:pt x="1604259" y="3428533"/>
                    </a:cubicBezTo>
                    <a:cubicBezTo>
                      <a:pt x="1586828" y="3376526"/>
                      <a:pt x="1570922" y="3323758"/>
                      <a:pt x="1555205" y="3271466"/>
                    </a:cubicBezTo>
                    <a:cubicBezTo>
                      <a:pt x="1537965" y="3213554"/>
                      <a:pt x="1519582" y="3155832"/>
                      <a:pt x="1505389" y="3097158"/>
                    </a:cubicBezTo>
                    <a:cubicBezTo>
                      <a:pt x="1494436" y="3048866"/>
                      <a:pt x="1488054" y="2999717"/>
                      <a:pt x="1479005" y="2947425"/>
                    </a:cubicBezTo>
                    <a:close/>
                    <a:moveTo>
                      <a:pt x="3785388" y="2966475"/>
                    </a:moveTo>
                    <a:cubicBezTo>
                      <a:pt x="3775292" y="3004575"/>
                      <a:pt x="3766338" y="3034388"/>
                      <a:pt x="3759385" y="3065154"/>
                    </a:cubicBezTo>
                    <a:cubicBezTo>
                      <a:pt x="3743955" y="3138497"/>
                      <a:pt x="3735954" y="3214030"/>
                      <a:pt x="3713761" y="3285277"/>
                    </a:cubicBezTo>
                    <a:cubicBezTo>
                      <a:pt x="3680804" y="3391195"/>
                      <a:pt x="3654325" y="3499589"/>
                      <a:pt x="3603461" y="3599602"/>
                    </a:cubicBezTo>
                    <a:cubicBezTo>
                      <a:pt x="3572410" y="3660848"/>
                      <a:pt x="3551836" y="3727332"/>
                      <a:pt x="3521641" y="3789054"/>
                    </a:cubicBezTo>
                    <a:cubicBezTo>
                      <a:pt x="3495733" y="3842108"/>
                      <a:pt x="3461920" y="3891258"/>
                      <a:pt x="3433249" y="3942978"/>
                    </a:cubicBezTo>
                    <a:cubicBezTo>
                      <a:pt x="3416485" y="3972982"/>
                      <a:pt x="3390672" y="4004319"/>
                      <a:pt x="3389911" y="4035656"/>
                    </a:cubicBezTo>
                    <a:cubicBezTo>
                      <a:pt x="3385910" y="4208154"/>
                      <a:pt x="3384862" y="4380938"/>
                      <a:pt x="3390482" y="4553435"/>
                    </a:cubicBezTo>
                    <a:cubicBezTo>
                      <a:pt x="3392196" y="4605633"/>
                      <a:pt x="3379433" y="4672403"/>
                      <a:pt x="3465634" y="4692786"/>
                    </a:cubicBezTo>
                    <a:cubicBezTo>
                      <a:pt x="3531357" y="4708312"/>
                      <a:pt x="3576505" y="4760890"/>
                      <a:pt x="3608509" y="4824136"/>
                    </a:cubicBezTo>
                    <a:cubicBezTo>
                      <a:pt x="3633655" y="4873857"/>
                      <a:pt x="3636132" y="4933959"/>
                      <a:pt x="3596127" y="4970630"/>
                    </a:cubicBezTo>
                    <a:cubicBezTo>
                      <a:pt x="3569362" y="4995205"/>
                      <a:pt x="3535834" y="5012255"/>
                      <a:pt x="3505163" y="5032353"/>
                    </a:cubicBezTo>
                    <a:cubicBezTo>
                      <a:pt x="3439441" y="5075405"/>
                      <a:pt x="3372956" y="5117316"/>
                      <a:pt x="3308281" y="5161892"/>
                    </a:cubicBezTo>
                    <a:cubicBezTo>
                      <a:pt x="3298280" y="5168751"/>
                      <a:pt x="3288184" y="5192658"/>
                      <a:pt x="3292565" y="5199326"/>
                    </a:cubicBezTo>
                    <a:cubicBezTo>
                      <a:pt x="3301233" y="5212756"/>
                      <a:pt x="3320378" y="5228472"/>
                      <a:pt x="3334380" y="5227901"/>
                    </a:cubicBezTo>
                    <a:cubicBezTo>
                      <a:pt x="3377404" y="5225862"/>
                      <a:pt x="3420086" y="5219290"/>
                      <a:pt x="3461729" y="5208279"/>
                    </a:cubicBezTo>
                    <a:cubicBezTo>
                      <a:pt x="3513002" y="5194230"/>
                      <a:pt x="3563180" y="5176437"/>
                      <a:pt x="3611843" y="5155035"/>
                    </a:cubicBezTo>
                    <a:cubicBezTo>
                      <a:pt x="3668603" y="5130365"/>
                      <a:pt x="3723905" y="5102476"/>
                      <a:pt x="3777483" y="5071500"/>
                    </a:cubicBezTo>
                    <a:cubicBezTo>
                      <a:pt x="3819393" y="5047116"/>
                      <a:pt x="3862541" y="5021018"/>
                      <a:pt x="3896069" y="4986823"/>
                    </a:cubicBezTo>
                    <a:cubicBezTo>
                      <a:pt x="3949657" y="4932959"/>
                      <a:pt x="3998777" y="4874819"/>
                      <a:pt x="4042945" y="4812992"/>
                    </a:cubicBezTo>
                    <a:cubicBezTo>
                      <a:pt x="4101276" y="4731705"/>
                      <a:pt x="4166065" y="4655258"/>
                      <a:pt x="4236683" y="4584392"/>
                    </a:cubicBezTo>
                    <a:cubicBezTo>
                      <a:pt x="4379558" y="4438850"/>
                      <a:pt x="4528053" y="4299785"/>
                      <a:pt x="4703408" y="4193867"/>
                    </a:cubicBezTo>
                    <a:cubicBezTo>
                      <a:pt x="4798087" y="4136717"/>
                      <a:pt x="4893908" y="4080995"/>
                      <a:pt x="4989730" y="4025465"/>
                    </a:cubicBezTo>
                    <a:cubicBezTo>
                      <a:pt x="5038879" y="3996890"/>
                      <a:pt x="5089647" y="3971458"/>
                      <a:pt x="5138510" y="3942502"/>
                    </a:cubicBezTo>
                    <a:cubicBezTo>
                      <a:pt x="5163561" y="3927643"/>
                      <a:pt x="5170991" y="3905831"/>
                      <a:pt x="5147464" y="3882209"/>
                    </a:cubicBezTo>
                    <a:cubicBezTo>
                      <a:pt x="5082313" y="3816581"/>
                      <a:pt x="5019257" y="3748859"/>
                      <a:pt x="4950963" y="3686279"/>
                    </a:cubicBezTo>
                    <a:cubicBezTo>
                      <a:pt x="4865810" y="3608555"/>
                      <a:pt x="4779513" y="3531784"/>
                      <a:pt x="4687787" y="3461584"/>
                    </a:cubicBezTo>
                    <a:cubicBezTo>
                      <a:pt x="4609396" y="3403148"/>
                      <a:pt x="4527834" y="3349085"/>
                      <a:pt x="4443471" y="3299659"/>
                    </a:cubicBezTo>
                    <a:cubicBezTo>
                      <a:pt x="4332790" y="3232984"/>
                      <a:pt x="4220872" y="3167643"/>
                      <a:pt x="4106667" y="3107255"/>
                    </a:cubicBezTo>
                    <a:cubicBezTo>
                      <a:pt x="4028562" y="3065916"/>
                      <a:pt x="3945694" y="3033626"/>
                      <a:pt x="3864637" y="2997908"/>
                    </a:cubicBezTo>
                    <a:cubicBezTo>
                      <a:pt x="3839491" y="2985525"/>
                      <a:pt x="3813202" y="2977143"/>
                      <a:pt x="3785388" y="2966475"/>
                    </a:cubicBezTo>
                    <a:close/>
                    <a:moveTo>
                      <a:pt x="1818286" y="4843376"/>
                    </a:moveTo>
                    <a:lnTo>
                      <a:pt x="1802284" y="4840328"/>
                    </a:lnTo>
                    <a:cubicBezTo>
                      <a:pt x="1808856" y="4810230"/>
                      <a:pt x="1815523" y="4780130"/>
                      <a:pt x="1821905" y="4750032"/>
                    </a:cubicBezTo>
                    <a:cubicBezTo>
                      <a:pt x="1823715" y="4741459"/>
                      <a:pt x="1824667" y="4732791"/>
                      <a:pt x="1826001" y="4724219"/>
                    </a:cubicBezTo>
                    <a:cubicBezTo>
                      <a:pt x="1815904" y="4724219"/>
                      <a:pt x="1803617" y="4720409"/>
                      <a:pt x="1795902" y="4724790"/>
                    </a:cubicBezTo>
                    <a:cubicBezTo>
                      <a:pt x="1757802" y="4746507"/>
                      <a:pt x="1720940" y="4770034"/>
                      <a:pt x="1683983" y="4793561"/>
                    </a:cubicBezTo>
                    <a:cubicBezTo>
                      <a:pt x="1632548" y="4826422"/>
                      <a:pt x="1613212" y="4893669"/>
                      <a:pt x="1644740" y="4943675"/>
                    </a:cubicBezTo>
                    <a:cubicBezTo>
                      <a:pt x="1661599" y="4970440"/>
                      <a:pt x="1682840" y="4998444"/>
                      <a:pt x="1709415" y="5014350"/>
                    </a:cubicBezTo>
                    <a:cubicBezTo>
                      <a:pt x="1773042" y="5052450"/>
                      <a:pt x="1840574" y="5084549"/>
                      <a:pt x="1906773" y="5118458"/>
                    </a:cubicBezTo>
                    <a:cubicBezTo>
                      <a:pt x="1934586" y="5132746"/>
                      <a:pt x="1968018" y="5139604"/>
                      <a:pt x="1975543" y="5177799"/>
                    </a:cubicBezTo>
                    <a:cubicBezTo>
                      <a:pt x="1976306" y="5181895"/>
                      <a:pt x="1984021" y="5185419"/>
                      <a:pt x="1989164" y="5187324"/>
                    </a:cubicBezTo>
                    <a:cubicBezTo>
                      <a:pt x="2052124" y="5214471"/>
                      <a:pt x="2115275" y="5241236"/>
                      <a:pt x="2178330" y="5268287"/>
                    </a:cubicBezTo>
                    <a:cubicBezTo>
                      <a:pt x="2202714" y="5278764"/>
                      <a:pt x="2225955" y="5294004"/>
                      <a:pt x="2251292" y="5299814"/>
                    </a:cubicBezTo>
                    <a:cubicBezTo>
                      <a:pt x="2292059" y="5309339"/>
                      <a:pt x="2329207" y="5339153"/>
                      <a:pt x="2375117" y="5322579"/>
                    </a:cubicBezTo>
                    <a:cubicBezTo>
                      <a:pt x="2417789" y="5307149"/>
                      <a:pt x="2460080" y="5290385"/>
                      <a:pt x="2503705" y="5278288"/>
                    </a:cubicBezTo>
                    <a:cubicBezTo>
                      <a:pt x="2625815" y="5244474"/>
                      <a:pt x="2737448" y="5276288"/>
                      <a:pt x="2844223" y="5336200"/>
                    </a:cubicBezTo>
                    <a:cubicBezTo>
                      <a:pt x="2863273" y="5346963"/>
                      <a:pt x="2884800" y="5360965"/>
                      <a:pt x="2904897" y="5360489"/>
                    </a:cubicBezTo>
                    <a:cubicBezTo>
                      <a:pt x="2929377" y="5359918"/>
                      <a:pt x="2954428" y="5347630"/>
                      <a:pt x="2977669" y="5336867"/>
                    </a:cubicBezTo>
                    <a:cubicBezTo>
                      <a:pt x="3025294" y="5314864"/>
                      <a:pt x="3072919" y="5292194"/>
                      <a:pt x="3119210" y="5266572"/>
                    </a:cubicBezTo>
                    <a:cubicBezTo>
                      <a:pt x="3176360" y="5234568"/>
                      <a:pt x="3237415" y="5213423"/>
                      <a:pt x="3285707" y="5159702"/>
                    </a:cubicBezTo>
                    <a:cubicBezTo>
                      <a:pt x="3333999" y="5105981"/>
                      <a:pt x="3407341" y="5072072"/>
                      <a:pt x="3470587" y="5030924"/>
                    </a:cubicBezTo>
                    <a:cubicBezTo>
                      <a:pt x="3506116" y="5007778"/>
                      <a:pt x="3545739" y="4990538"/>
                      <a:pt x="3579172" y="4964820"/>
                    </a:cubicBezTo>
                    <a:cubicBezTo>
                      <a:pt x="3618511" y="4934721"/>
                      <a:pt x="3610605" y="4843472"/>
                      <a:pt x="3574696" y="4797466"/>
                    </a:cubicBezTo>
                    <a:cubicBezTo>
                      <a:pt x="3542882" y="4756794"/>
                      <a:pt x="3500115" y="4731839"/>
                      <a:pt x="3459443" y="4703645"/>
                    </a:cubicBezTo>
                    <a:cubicBezTo>
                      <a:pt x="3449918" y="4696977"/>
                      <a:pt x="3432202" y="4700883"/>
                      <a:pt x="3418486" y="4702502"/>
                    </a:cubicBezTo>
                    <a:cubicBezTo>
                      <a:pt x="3415438" y="4702502"/>
                      <a:pt x="3410294" y="4714694"/>
                      <a:pt x="3411723" y="4719551"/>
                    </a:cubicBezTo>
                    <a:cubicBezTo>
                      <a:pt x="3420581" y="4749651"/>
                      <a:pt x="3431439" y="4779273"/>
                      <a:pt x="3440964" y="4809182"/>
                    </a:cubicBezTo>
                    <a:cubicBezTo>
                      <a:pt x="3442851" y="4816973"/>
                      <a:pt x="3444060" y="4824908"/>
                      <a:pt x="3444584" y="4832899"/>
                    </a:cubicBezTo>
                    <a:lnTo>
                      <a:pt x="3435630" y="4835376"/>
                    </a:lnTo>
                    <a:cubicBezTo>
                      <a:pt x="3426801" y="4822364"/>
                      <a:pt x="3419152" y="4808591"/>
                      <a:pt x="3412771" y="4794228"/>
                    </a:cubicBezTo>
                    <a:cubicBezTo>
                      <a:pt x="3384196" y="4709931"/>
                      <a:pt x="3375337" y="4622111"/>
                      <a:pt x="3370575" y="4533909"/>
                    </a:cubicBezTo>
                    <a:cubicBezTo>
                      <a:pt x="3368194" y="4488856"/>
                      <a:pt x="3368860" y="4443517"/>
                      <a:pt x="3368575" y="4398369"/>
                    </a:cubicBezTo>
                    <a:cubicBezTo>
                      <a:pt x="3368575" y="4328550"/>
                      <a:pt x="3368575" y="4258732"/>
                      <a:pt x="3368575" y="4188819"/>
                    </a:cubicBezTo>
                    <a:cubicBezTo>
                      <a:pt x="3368575" y="4147099"/>
                      <a:pt x="3368575" y="4105379"/>
                      <a:pt x="3368575" y="4063660"/>
                    </a:cubicBezTo>
                    <a:cubicBezTo>
                      <a:pt x="3352782" y="4074719"/>
                      <a:pt x="3339085" y="4088492"/>
                      <a:pt x="3328093" y="4104332"/>
                    </a:cubicBezTo>
                    <a:cubicBezTo>
                      <a:pt x="3281516" y="4160815"/>
                      <a:pt x="3235701" y="4217965"/>
                      <a:pt x="3187314" y="4272924"/>
                    </a:cubicBezTo>
                    <a:cubicBezTo>
                      <a:pt x="3131307" y="4336456"/>
                      <a:pt x="3075681" y="4400750"/>
                      <a:pt x="3014816" y="4459424"/>
                    </a:cubicBezTo>
                    <a:cubicBezTo>
                      <a:pt x="2950141" y="4521718"/>
                      <a:pt x="2875275" y="4570199"/>
                      <a:pt x="2784216" y="4586868"/>
                    </a:cubicBezTo>
                    <a:cubicBezTo>
                      <a:pt x="2724399" y="4597822"/>
                      <a:pt x="2664868" y="4615443"/>
                      <a:pt x="2604670" y="4617539"/>
                    </a:cubicBezTo>
                    <a:cubicBezTo>
                      <a:pt x="2548196" y="4619539"/>
                      <a:pt x="2491751" y="4612662"/>
                      <a:pt x="2437411" y="4597155"/>
                    </a:cubicBezTo>
                    <a:cubicBezTo>
                      <a:pt x="2384118" y="4581287"/>
                      <a:pt x="2333416" y="4557731"/>
                      <a:pt x="2286916" y="4527242"/>
                    </a:cubicBezTo>
                    <a:cubicBezTo>
                      <a:pt x="2243006" y="4498286"/>
                      <a:pt x="2203400" y="4463272"/>
                      <a:pt x="2169282" y="4423229"/>
                    </a:cubicBezTo>
                    <a:cubicBezTo>
                      <a:pt x="2112894" y="4357601"/>
                      <a:pt x="2061268" y="4287593"/>
                      <a:pt x="2010214" y="4217584"/>
                    </a:cubicBezTo>
                    <a:cubicBezTo>
                      <a:pt x="1972114" y="4165673"/>
                      <a:pt x="1938967" y="4110713"/>
                      <a:pt x="1898867" y="4050230"/>
                    </a:cubicBezTo>
                    <a:cubicBezTo>
                      <a:pt x="1894581" y="4065946"/>
                      <a:pt x="1889342" y="4075947"/>
                      <a:pt x="1889342" y="4085758"/>
                    </a:cubicBezTo>
                    <a:cubicBezTo>
                      <a:pt x="1894105" y="4211107"/>
                      <a:pt x="1895343" y="4335789"/>
                      <a:pt x="1874673" y="4460757"/>
                    </a:cubicBezTo>
                    <a:cubicBezTo>
                      <a:pt x="1860481" y="4546482"/>
                      <a:pt x="1861719" y="4635065"/>
                      <a:pt x="1851147" y="4721837"/>
                    </a:cubicBezTo>
                    <a:cubicBezTo>
                      <a:pt x="1846003" y="4763081"/>
                      <a:pt x="1829430" y="4802895"/>
                      <a:pt x="1818286" y="4843376"/>
                    </a:cubicBezTo>
                    <a:close/>
                    <a:moveTo>
                      <a:pt x="1770661" y="520455"/>
                    </a:moveTo>
                    <a:lnTo>
                      <a:pt x="1755611" y="524646"/>
                    </a:lnTo>
                    <a:cubicBezTo>
                      <a:pt x="1746943" y="553983"/>
                      <a:pt x="1737514" y="583130"/>
                      <a:pt x="1729893" y="612752"/>
                    </a:cubicBezTo>
                    <a:cubicBezTo>
                      <a:pt x="1712748" y="679427"/>
                      <a:pt x="1696366" y="746102"/>
                      <a:pt x="1679982" y="812777"/>
                    </a:cubicBezTo>
                    <a:cubicBezTo>
                      <a:pt x="1661694" y="886787"/>
                      <a:pt x="1643978" y="960986"/>
                      <a:pt x="1625404" y="1034900"/>
                    </a:cubicBezTo>
                    <a:cubicBezTo>
                      <a:pt x="1611688" y="1089479"/>
                      <a:pt x="1596829" y="1143771"/>
                      <a:pt x="1582828" y="1198254"/>
                    </a:cubicBezTo>
                    <a:cubicBezTo>
                      <a:pt x="1577875" y="1217304"/>
                      <a:pt x="1572731" y="1236354"/>
                      <a:pt x="1567683" y="1254928"/>
                    </a:cubicBezTo>
                    <a:cubicBezTo>
                      <a:pt x="1552348" y="1243784"/>
                      <a:pt x="1536250" y="1233497"/>
                      <a:pt x="1521868" y="1221209"/>
                    </a:cubicBezTo>
                    <a:cubicBezTo>
                      <a:pt x="1451859" y="1161678"/>
                      <a:pt x="1382517" y="1101290"/>
                      <a:pt x="1312318" y="1041758"/>
                    </a:cubicBezTo>
                    <a:cubicBezTo>
                      <a:pt x="1282600" y="1016517"/>
                      <a:pt x="1251739" y="992705"/>
                      <a:pt x="1220020" y="967178"/>
                    </a:cubicBezTo>
                    <a:cubicBezTo>
                      <a:pt x="1213734" y="978417"/>
                      <a:pt x="1210495" y="981370"/>
                      <a:pt x="1210495" y="984418"/>
                    </a:cubicBezTo>
                    <a:cubicBezTo>
                      <a:pt x="1210495" y="1135580"/>
                      <a:pt x="1209543" y="1286741"/>
                      <a:pt x="1210495" y="1437903"/>
                    </a:cubicBezTo>
                    <a:cubicBezTo>
                      <a:pt x="1211886" y="1478070"/>
                      <a:pt x="1215705" y="1518113"/>
                      <a:pt x="1221925" y="1557823"/>
                    </a:cubicBezTo>
                    <a:cubicBezTo>
                      <a:pt x="1228307" y="1605448"/>
                      <a:pt x="1239928" y="1653073"/>
                      <a:pt x="1210686" y="1698602"/>
                    </a:cubicBezTo>
                    <a:cubicBezTo>
                      <a:pt x="1201161" y="1713747"/>
                      <a:pt x="1200018" y="1734416"/>
                      <a:pt x="1195256" y="1752609"/>
                    </a:cubicBezTo>
                    <a:cubicBezTo>
                      <a:pt x="1185731" y="1787090"/>
                      <a:pt x="1206495" y="1819284"/>
                      <a:pt x="1246023" y="1829476"/>
                    </a:cubicBezTo>
                    <a:cubicBezTo>
                      <a:pt x="1269169" y="1794233"/>
                      <a:pt x="1293648" y="1758705"/>
                      <a:pt x="1316128" y="1721653"/>
                    </a:cubicBezTo>
                    <a:cubicBezTo>
                      <a:pt x="1325767" y="1707346"/>
                      <a:pt x="1331187" y="1690611"/>
                      <a:pt x="1331748" y="1673361"/>
                    </a:cubicBezTo>
                    <a:cubicBezTo>
                      <a:pt x="1325271" y="1581731"/>
                      <a:pt x="1316032" y="1490195"/>
                      <a:pt x="1307746" y="1398660"/>
                    </a:cubicBezTo>
                    <a:cubicBezTo>
                      <a:pt x="1307746" y="1397612"/>
                      <a:pt x="1306603" y="1396565"/>
                      <a:pt x="1306507" y="1395422"/>
                    </a:cubicBezTo>
                    <a:cubicBezTo>
                      <a:pt x="1299173" y="1326937"/>
                      <a:pt x="1291839" y="1258452"/>
                      <a:pt x="1283933" y="1185014"/>
                    </a:cubicBezTo>
                    <a:cubicBezTo>
                      <a:pt x="1301364" y="1188539"/>
                      <a:pt x="1309936" y="1187777"/>
                      <a:pt x="1314413" y="1191682"/>
                    </a:cubicBezTo>
                    <a:cubicBezTo>
                      <a:pt x="1344512" y="1217971"/>
                      <a:pt x="1374039" y="1244927"/>
                      <a:pt x="1403186" y="1272263"/>
                    </a:cubicBezTo>
                    <a:cubicBezTo>
                      <a:pt x="1467670" y="1332747"/>
                      <a:pt x="1531202" y="1394374"/>
                      <a:pt x="1597115" y="1453238"/>
                    </a:cubicBezTo>
                    <a:cubicBezTo>
                      <a:pt x="1603782" y="1459144"/>
                      <a:pt x="1634453" y="1453238"/>
                      <a:pt x="1637120" y="1445904"/>
                    </a:cubicBezTo>
                    <a:cubicBezTo>
                      <a:pt x="1654741" y="1399803"/>
                      <a:pt x="1668457" y="1352083"/>
                      <a:pt x="1682078" y="1304458"/>
                    </a:cubicBezTo>
                    <a:cubicBezTo>
                      <a:pt x="1689507" y="1278550"/>
                      <a:pt x="1693318" y="1251689"/>
                      <a:pt x="1700175" y="1225686"/>
                    </a:cubicBezTo>
                    <a:cubicBezTo>
                      <a:pt x="1718082" y="1157773"/>
                      <a:pt x="1739895" y="1090717"/>
                      <a:pt x="1754182" y="1022041"/>
                    </a:cubicBezTo>
                    <a:cubicBezTo>
                      <a:pt x="1771708" y="938317"/>
                      <a:pt x="1782757" y="853259"/>
                      <a:pt x="1797616" y="768962"/>
                    </a:cubicBezTo>
                    <a:cubicBezTo>
                      <a:pt x="1799416" y="757780"/>
                      <a:pt x="1805503" y="747741"/>
                      <a:pt x="1814571" y="740959"/>
                    </a:cubicBezTo>
                    <a:cubicBezTo>
                      <a:pt x="1819524" y="738101"/>
                      <a:pt x="1834287" y="746674"/>
                      <a:pt x="1841050" y="753627"/>
                    </a:cubicBezTo>
                    <a:cubicBezTo>
                      <a:pt x="1859338" y="772677"/>
                      <a:pt x="1875816" y="793346"/>
                      <a:pt x="1892866" y="813539"/>
                    </a:cubicBezTo>
                    <a:cubicBezTo>
                      <a:pt x="1938110" y="867070"/>
                      <a:pt x="1981734" y="922029"/>
                      <a:pt x="2028788" y="973845"/>
                    </a:cubicBezTo>
                    <a:cubicBezTo>
                      <a:pt x="2101940" y="1054712"/>
                      <a:pt x="2178997" y="1132151"/>
                      <a:pt x="2251006" y="1214065"/>
                    </a:cubicBezTo>
                    <a:cubicBezTo>
                      <a:pt x="2274723" y="1241021"/>
                      <a:pt x="2285297" y="1227210"/>
                      <a:pt x="2293297" y="1208160"/>
                    </a:cubicBezTo>
                    <a:cubicBezTo>
                      <a:pt x="2317300" y="1150439"/>
                      <a:pt x="2339303" y="1091765"/>
                      <a:pt x="2359972" y="1032710"/>
                    </a:cubicBezTo>
                    <a:cubicBezTo>
                      <a:pt x="2375022" y="990228"/>
                      <a:pt x="2385975" y="946318"/>
                      <a:pt x="2400454" y="903646"/>
                    </a:cubicBezTo>
                    <a:cubicBezTo>
                      <a:pt x="2419504" y="847924"/>
                      <a:pt x="2441316" y="793346"/>
                      <a:pt x="2459413" y="737435"/>
                    </a:cubicBezTo>
                    <a:cubicBezTo>
                      <a:pt x="2481035" y="670760"/>
                      <a:pt x="2499323" y="602942"/>
                      <a:pt x="2520183" y="536076"/>
                    </a:cubicBezTo>
                    <a:cubicBezTo>
                      <a:pt x="2537709" y="479755"/>
                      <a:pt x="2556187" y="423776"/>
                      <a:pt x="2575618" y="368150"/>
                    </a:cubicBezTo>
                    <a:cubicBezTo>
                      <a:pt x="2595716" y="310048"/>
                      <a:pt x="2616957" y="252326"/>
                      <a:pt x="2638388" y="194700"/>
                    </a:cubicBezTo>
                    <a:cubicBezTo>
                      <a:pt x="2640864" y="188128"/>
                      <a:pt x="2647913" y="183175"/>
                      <a:pt x="2656009" y="173555"/>
                    </a:cubicBezTo>
                    <a:cubicBezTo>
                      <a:pt x="2662877" y="185994"/>
                      <a:pt x="2668830" y="198920"/>
                      <a:pt x="2673821" y="212226"/>
                    </a:cubicBezTo>
                    <a:cubicBezTo>
                      <a:pt x="2687632" y="261470"/>
                      <a:pt x="2698205" y="311572"/>
                      <a:pt x="2714017" y="360149"/>
                    </a:cubicBezTo>
                    <a:cubicBezTo>
                      <a:pt x="2735162" y="424919"/>
                      <a:pt x="2760975" y="488261"/>
                      <a:pt x="2783168" y="552745"/>
                    </a:cubicBezTo>
                    <a:cubicBezTo>
                      <a:pt x="2804313" y="614562"/>
                      <a:pt x="2822221" y="677522"/>
                      <a:pt x="2843938" y="739054"/>
                    </a:cubicBezTo>
                    <a:cubicBezTo>
                      <a:pt x="2867750" y="806872"/>
                      <a:pt x="2894325" y="873737"/>
                      <a:pt x="2919661" y="940984"/>
                    </a:cubicBezTo>
                    <a:cubicBezTo>
                      <a:pt x="2940616" y="996514"/>
                      <a:pt x="2960333" y="1052617"/>
                      <a:pt x="2982907" y="1107481"/>
                    </a:cubicBezTo>
                    <a:cubicBezTo>
                      <a:pt x="3001957" y="1154344"/>
                      <a:pt x="3024913" y="1199778"/>
                      <a:pt x="3050249" y="1254737"/>
                    </a:cubicBezTo>
                    <a:cubicBezTo>
                      <a:pt x="3204268" y="1081192"/>
                      <a:pt x="3343619" y="906027"/>
                      <a:pt x="3480303" y="718099"/>
                    </a:cubicBezTo>
                    <a:cubicBezTo>
                      <a:pt x="3488780" y="753056"/>
                      <a:pt x="3496686" y="778582"/>
                      <a:pt x="3500877" y="804681"/>
                    </a:cubicBezTo>
                    <a:cubicBezTo>
                      <a:pt x="3513831" y="886977"/>
                      <a:pt x="3525451" y="969464"/>
                      <a:pt x="3537453" y="1051855"/>
                    </a:cubicBezTo>
                    <a:cubicBezTo>
                      <a:pt x="3544787" y="1101956"/>
                      <a:pt x="3550407" y="1152344"/>
                      <a:pt x="3559360" y="1202255"/>
                    </a:cubicBezTo>
                    <a:cubicBezTo>
                      <a:pt x="3571076" y="1267691"/>
                      <a:pt x="3586126" y="1332461"/>
                      <a:pt x="3598127" y="1397898"/>
                    </a:cubicBezTo>
                    <a:cubicBezTo>
                      <a:pt x="3603652" y="1428283"/>
                      <a:pt x="3598889" y="1462192"/>
                      <a:pt x="3638894" y="1482194"/>
                    </a:cubicBezTo>
                    <a:lnTo>
                      <a:pt x="3963411" y="1174537"/>
                    </a:lnTo>
                    <a:cubicBezTo>
                      <a:pt x="3964839" y="1177585"/>
                      <a:pt x="3967507" y="1180728"/>
                      <a:pt x="3967221" y="1184062"/>
                    </a:cubicBezTo>
                    <a:cubicBezTo>
                      <a:pt x="3956648" y="1301600"/>
                      <a:pt x="3945409" y="1419139"/>
                      <a:pt x="3935121" y="1536487"/>
                    </a:cubicBezTo>
                    <a:cubicBezTo>
                      <a:pt x="3931597" y="1576587"/>
                      <a:pt x="3929597" y="1616878"/>
                      <a:pt x="3928454" y="1657169"/>
                    </a:cubicBezTo>
                    <a:cubicBezTo>
                      <a:pt x="3926644" y="1674047"/>
                      <a:pt x="3928425" y="1691125"/>
                      <a:pt x="3933693" y="1707270"/>
                    </a:cubicBezTo>
                    <a:cubicBezTo>
                      <a:pt x="3946361" y="1736893"/>
                      <a:pt x="3963696" y="1764420"/>
                      <a:pt x="3979222" y="1792995"/>
                    </a:cubicBezTo>
                    <a:cubicBezTo>
                      <a:pt x="4027962" y="1784632"/>
                      <a:pt x="4060690" y="1738341"/>
                      <a:pt x="4052317" y="1689601"/>
                    </a:cubicBezTo>
                    <a:cubicBezTo>
                      <a:pt x="4050593" y="1679552"/>
                      <a:pt x="4047164" y="1669875"/>
                      <a:pt x="4042183" y="1660979"/>
                    </a:cubicBezTo>
                    <a:cubicBezTo>
                      <a:pt x="4032572" y="1643472"/>
                      <a:pt x="4027619" y="1623793"/>
                      <a:pt x="4027800" y="1603829"/>
                    </a:cubicBezTo>
                    <a:cubicBezTo>
                      <a:pt x="4033324" y="1461811"/>
                      <a:pt x="4041230" y="1319888"/>
                      <a:pt x="4047612" y="1177966"/>
                    </a:cubicBezTo>
                    <a:cubicBezTo>
                      <a:pt x="4050469" y="1116148"/>
                      <a:pt x="4051993" y="1054141"/>
                      <a:pt x="4053136" y="992419"/>
                    </a:cubicBezTo>
                    <a:cubicBezTo>
                      <a:pt x="4053136" y="984799"/>
                      <a:pt x="4046945" y="977084"/>
                      <a:pt x="4041421" y="963844"/>
                    </a:cubicBezTo>
                    <a:lnTo>
                      <a:pt x="3675470" y="1297219"/>
                    </a:lnTo>
                    <a:cubicBezTo>
                      <a:pt x="3629845" y="1032805"/>
                      <a:pt x="3585078" y="773915"/>
                      <a:pt x="3540405" y="515026"/>
                    </a:cubicBezTo>
                    <a:lnTo>
                      <a:pt x="3528595" y="508930"/>
                    </a:lnTo>
                    <a:cubicBezTo>
                      <a:pt x="3373337" y="673522"/>
                      <a:pt x="3230271" y="849639"/>
                      <a:pt x="3075204" y="1017660"/>
                    </a:cubicBezTo>
                    <a:cubicBezTo>
                      <a:pt x="3062756" y="996476"/>
                      <a:pt x="3051468" y="974626"/>
                      <a:pt x="3041391" y="952223"/>
                    </a:cubicBezTo>
                    <a:cubicBezTo>
                      <a:pt x="3019483" y="894502"/>
                      <a:pt x="3000338" y="835732"/>
                      <a:pt x="2978335" y="778011"/>
                    </a:cubicBezTo>
                    <a:cubicBezTo>
                      <a:pt x="2953380" y="712860"/>
                      <a:pt x="2926710" y="648281"/>
                      <a:pt x="2900230" y="583701"/>
                    </a:cubicBezTo>
                    <a:cubicBezTo>
                      <a:pt x="2869750" y="509501"/>
                      <a:pt x="2837937" y="435778"/>
                      <a:pt x="2807838" y="361388"/>
                    </a:cubicBezTo>
                    <a:cubicBezTo>
                      <a:pt x="2769738" y="267471"/>
                      <a:pt x="2732495" y="173335"/>
                      <a:pt x="2696110" y="78971"/>
                    </a:cubicBezTo>
                    <a:cubicBezTo>
                      <a:pt x="2672773" y="18868"/>
                      <a:pt x="2673535" y="18488"/>
                      <a:pt x="2610384" y="21821"/>
                    </a:cubicBezTo>
                    <a:cubicBezTo>
                      <a:pt x="2608432" y="22412"/>
                      <a:pt x="2606546" y="23212"/>
                      <a:pt x="2604765" y="24203"/>
                    </a:cubicBezTo>
                    <a:cubicBezTo>
                      <a:pt x="2580286" y="92116"/>
                      <a:pt x="2555521" y="161743"/>
                      <a:pt x="2530279" y="231276"/>
                    </a:cubicBezTo>
                    <a:cubicBezTo>
                      <a:pt x="2515992" y="270424"/>
                      <a:pt x="2501704" y="309572"/>
                      <a:pt x="2486274" y="348148"/>
                    </a:cubicBezTo>
                    <a:cubicBezTo>
                      <a:pt x="2463700" y="404536"/>
                      <a:pt x="2438649" y="459971"/>
                      <a:pt x="2417408" y="516645"/>
                    </a:cubicBezTo>
                    <a:cubicBezTo>
                      <a:pt x="2399691" y="563318"/>
                      <a:pt x="2386738" y="611895"/>
                      <a:pt x="2369783" y="658568"/>
                    </a:cubicBezTo>
                    <a:cubicBezTo>
                      <a:pt x="2353495" y="702573"/>
                      <a:pt x="2333683" y="745340"/>
                      <a:pt x="2316634" y="789060"/>
                    </a:cubicBezTo>
                    <a:cubicBezTo>
                      <a:pt x="2293583" y="847924"/>
                      <a:pt x="2273009" y="907932"/>
                      <a:pt x="2248816" y="966320"/>
                    </a:cubicBezTo>
                    <a:cubicBezTo>
                      <a:pt x="2234718" y="1000420"/>
                      <a:pt x="2222717" y="1001658"/>
                      <a:pt x="2197952" y="973178"/>
                    </a:cubicBezTo>
                    <a:cubicBezTo>
                      <a:pt x="2161281" y="930982"/>
                      <a:pt x="2127277" y="886310"/>
                      <a:pt x="2090700" y="844019"/>
                    </a:cubicBezTo>
                    <a:cubicBezTo>
                      <a:pt x="2057839" y="805919"/>
                      <a:pt x="2024025" y="769439"/>
                      <a:pt x="1988878" y="733339"/>
                    </a:cubicBezTo>
                    <a:cubicBezTo>
                      <a:pt x="1958112" y="701430"/>
                      <a:pt x="1925918" y="671045"/>
                      <a:pt x="1894199" y="640184"/>
                    </a:cubicBezTo>
                    <a:cubicBezTo>
                      <a:pt x="1852985" y="600179"/>
                      <a:pt x="1811809" y="560270"/>
                      <a:pt x="1770661" y="520455"/>
                    </a:cubicBezTo>
                    <a:close/>
                    <a:moveTo>
                      <a:pt x="1838859" y="3920880"/>
                    </a:moveTo>
                    <a:lnTo>
                      <a:pt x="1851147" y="3920213"/>
                    </a:lnTo>
                    <a:cubicBezTo>
                      <a:pt x="1851147" y="3908688"/>
                      <a:pt x="1854480" y="3895829"/>
                      <a:pt x="1850385" y="3886018"/>
                    </a:cubicBezTo>
                    <a:cubicBezTo>
                      <a:pt x="1841717" y="3864778"/>
                      <a:pt x="1827334" y="3845919"/>
                      <a:pt x="1818572" y="3824677"/>
                    </a:cubicBezTo>
                    <a:cubicBezTo>
                      <a:pt x="1800855" y="3781910"/>
                      <a:pt x="1789044" y="3736190"/>
                      <a:pt x="1767993" y="3695233"/>
                    </a:cubicBezTo>
                    <a:cubicBezTo>
                      <a:pt x="1736752" y="3634368"/>
                      <a:pt x="1732274" y="3564550"/>
                      <a:pt x="1698652" y="3504733"/>
                    </a:cubicBezTo>
                    <a:cubicBezTo>
                      <a:pt x="1692270" y="3493494"/>
                      <a:pt x="1696556" y="3476729"/>
                      <a:pt x="1693127" y="3463204"/>
                    </a:cubicBezTo>
                    <a:cubicBezTo>
                      <a:pt x="1676173" y="3396529"/>
                      <a:pt x="1656551" y="3330806"/>
                      <a:pt x="1641216" y="3263941"/>
                    </a:cubicBezTo>
                    <a:cubicBezTo>
                      <a:pt x="1630834" y="3218316"/>
                      <a:pt x="1625404" y="3171453"/>
                      <a:pt x="1618641" y="3124971"/>
                    </a:cubicBezTo>
                    <a:cubicBezTo>
                      <a:pt x="1606735" y="3043723"/>
                      <a:pt x="1589495" y="2962570"/>
                      <a:pt x="1585114" y="2880845"/>
                    </a:cubicBezTo>
                    <a:cubicBezTo>
                      <a:pt x="1575589" y="2708443"/>
                      <a:pt x="1588162" y="2537945"/>
                      <a:pt x="1638073" y="2370591"/>
                    </a:cubicBezTo>
                    <a:cubicBezTo>
                      <a:pt x="1658742" y="2296020"/>
                      <a:pt x="1693927" y="2226268"/>
                      <a:pt x="1741609" y="2165328"/>
                    </a:cubicBezTo>
                    <a:cubicBezTo>
                      <a:pt x="1793787" y="2098853"/>
                      <a:pt x="1868501" y="2053790"/>
                      <a:pt x="1951636" y="2038645"/>
                    </a:cubicBezTo>
                    <a:cubicBezTo>
                      <a:pt x="1983735" y="2033120"/>
                      <a:pt x="2018311" y="2032835"/>
                      <a:pt x="2047552" y="2021119"/>
                    </a:cubicBezTo>
                    <a:cubicBezTo>
                      <a:pt x="2093539" y="2003783"/>
                      <a:pt x="2143441" y="1999592"/>
                      <a:pt x="2191666" y="2009022"/>
                    </a:cubicBezTo>
                    <a:cubicBezTo>
                      <a:pt x="2210716" y="2012070"/>
                      <a:pt x="2228718" y="2018547"/>
                      <a:pt x="2247197" y="2023119"/>
                    </a:cubicBezTo>
                    <a:cubicBezTo>
                      <a:pt x="2289678" y="2034454"/>
                      <a:pt x="2334159" y="2041121"/>
                      <a:pt x="2374069" y="2058362"/>
                    </a:cubicBezTo>
                    <a:cubicBezTo>
                      <a:pt x="2446040" y="2088756"/>
                      <a:pt x="2509477" y="2136305"/>
                      <a:pt x="2558854" y="2196855"/>
                    </a:cubicBezTo>
                    <a:cubicBezTo>
                      <a:pt x="2577047" y="2219334"/>
                      <a:pt x="2598097" y="2239432"/>
                      <a:pt x="2616862" y="2259720"/>
                    </a:cubicBezTo>
                    <a:cubicBezTo>
                      <a:pt x="2646675" y="2231145"/>
                      <a:pt x="2670392" y="2203237"/>
                      <a:pt x="2699062" y="2181996"/>
                    </a:cubicBezTo>
                    <a:cubicBezTo>
                      <a:pt x="2747830" y="2145801"/>
                      <a:pt x="2796884" y="2108082"/>
                      <a:pt x="2850986" y="2081698"/>
                    </a:cubicBezTo>
                    <a:cubicBezTo>
                      <a:pt x="2899373" y="2058171"/>
                      <a:pt x="2953951" y="2045122"/>
                      <a:pt x="3007101" y="2034073"/>
                    </a:cubicBezTo>
                    <a:cubicBezTo>
                      <a:pt x="3123782" y="2010356"/>
                      <a:pt x="3237701" y="2015023"/>
                      <a:pt x="3345619" y="2075126"/>
                    </a:cubicBezTo>
                    <a:cubicBezTo>
                      <a:pt x="3399054" y="2104844"/>
                      <a:pt x="3446870" y="2140372"/>
                      <a:pt x="3480493" y="2191045"/>
                    </a:cubicBezTo>
                    <a:cubicBezTo>
                      <a:pt x="3517546" y="2244871"/>
                      <a:pt x="3550931" y="2301135"/>
                      <a:pt x="3580411" y="2359447"/>
                    </a:cubicBezTo>
                    <a:cubicBezTo>
                      <a:pt x="3602318" y="2404786"/>
                      <a:pt x="3615177" y="2454697"/>
                      <a:pt x="3627559" y="2504322"/>
                    </a:cubicBezTo>
                    <a:cubicBezTo>
                      <a:pt x="3640989" y="2557662"/>
                      <a:pt x="3658611" y="2612526"/>
                      <a:pt x="3657658" y="2666247"/>
                    </a:cubicBezTo>
                    <a:cubicBezTo>
                      <a:pt x="3655372" y="2799597"/>
                      <a:pt x="3674422" y="2933900"/>
                      <a:pt x="3644704" y="3067059"/>
                    </a:cubicBezTo>
                    <a:cubicBezTo>
                      <a:pt x="3625654" y="3152784"/>
                      <a:pt x="3614986" y="3241176"/>
                      <a:pt x="3600318" y="3328330"/>
                    </a:cubicBezTo>
                    <a:cubicBezTo>
                      <a:pt x="3599746" y="3331664"/>
                      <a:pt x="3596794" y="3334617"/>
                      <a:pt x="3595841" y="3337855"/>
                    </a:cubicBezTo>
                    <a:cubicBezTo>
                      <a:pt x="3585459" y="3374526"/>
                      <a:pt x="3575458" y="3411293"/>
                      <a:pt x="3564980" y="3447964"/>
                    </a:cubicBezTo>
                    <a:cubicBezTo>
                      <a:pt x="3549930" y="3500256"/>
                      <a:pt x="3536977" y="3553406"/>
                      <a:pt x="3518784" y="3604555"/>
                    </a:cubicBezTo>
                    <a:cubicBezTo>
                      <a:pt x="3496876" y="3665896"/>
                      <a:pt x="3471159" y="3725903"/>
                      <a:pt x="3445727" y="3785530"/>
                    </a:cubicBezTo>
                    <a:cubicBezTo>
                      <a:pt x="3417152" y="3852205"/>
                      <a:pt x="3385624" y="3918880"/>
                      <a:pt x="3355906" y="3985555"/>
                    </a:cubicBezTo>
                    <a:cubicBezTo>
                      <a:pt x="3345905" y="4007939"/>
                      <a:pt x="3337333" y="4030799"/>
                      <a:pt x="3328093" y="4053468"/>
                    </a:cubicBezTo>
                    <a:lnTo>
                      <a:pt x="3342476" y="4059755"/>
                    </a:lnTo>
                    <a:cubicBezTo>
                      <a:pt x="3391530" y="3977935"/>
                      <a:pt x="3445441" y="3898592"/>
                      <a:pt x="3488494" y="3813724"/>
                    </a:cubicBezTo>
                    <a:cubicBezTo>
                      <a:pt x="3533624" y="3724179"/>
                      <a:pt x="3573162" y="3631930"/>
                      <a:pt x="3606890" y="3537499"/>
                    </a:cubicBezTo>
                    <a:cubicBezTo>
                      <a:pt x="3648419" y="3422056"/>
                      <a:pt x="3686710" y="3304899"/>
                      <a:pt x="3716999" y="3186122"/>
                    </a:cubicBezTo>
                    <a:cubicBezTo>
                      <a:pt x="3742526" y="3081204"/>
                      <a:pt x="3761900" y="2974886"/>
                      <a:pt x="3775006" y="2867701"/>
                    </a:cubicBezTo>
                    <a:cubicBezTo>
                      <a:pt x="3787389" y="2771441"/>
                      <a:pt x="3794637" y="2674601"/>
                      <a:pt x="3796723" y="2577570"/>
                    </a:cubicBezTo>
                    <a:cubicBezTo>
                      <a:pt x="3800247" y="2432408"/>
                      <a:pt x="3797485" y="2287152"/>
                      <a:pt x="3797866" y="2141896"/>
                    </a:cubicBezTo>
                    <a:cubicBezTo>
                      <a:pt x="3797866" y="2121322"/>
                      <a:pt x="3795866" y="2104272"/>
                      <a:pt x="3771672" y="2098367"/>
                    </a:cubicBezTo>
                    <a:cubicBezTo>
                      <a:pt x="3688614" y="2077888"/>
                      <a:pt x="3606033" y="2055314"/>
                      <a:pt x="3522594" y="2036549"/>
                    </a:cubicBezTo>
                    <a:cubicBezTo>
                      <a:pt x="3455919" y="2021405"/>
                      <a:pt x="3387625" y="2010641"/>
                      <a:pt x="3320092" y="1997878"/>
                    </a:cubicBezTo>
                    <a:cubicBezTo>
                      <a:pt x="3315520" y="1997021"/>
                      <a:pt x="3310567" y="1995782"/>
                      <a:pt x="3306376" y="1994925"/>
                    </a:cubicBezTo>
                    <a:cubicBezTo>
                      <a:pt x="3253513" y="1984257"/>
                      <a:pt x="3201030" y="1969303"/>
                      <a:pt x="3147690" y="1963969"/>
                    </a:cubicBezTo>
                    <a:cubicBezTo>
                      <a:pt x="3044058" y="1953587"/>
                      <a:pt x="2940045" y="1943776"/>
                      <a:pt x="2836032" y="1942538"/>
                    </a:cubicBezTo>
                    <a:cubicBezTo>
                      <a:pt x="2668487" y="1940632"/>
                      <a:pt x="2500752" y="1944728"/>
                      <a:pt x="2333207" y="1948538"/>
                    </a:cubicBezTo>
                    <a:cubicBezTo>
                      <a:pt x="2277771" y="1949872"/>
                      <a:pt x="2219669" y="1948538"/>
                      <a:pt x="2167853" y="1965207"/>
                    </a:cubicBezTo>
                    <a:cubicBezTo>
                      <a:pt x="2086128" y="1990924"/>
                      <a:pt x="1998974" y="1983114"/>
                      <a:pt x="1918679" y="2017690"/>
                    </a:cubicBezTo>
                    <a:cubicBezTo>
                      <a:pt x="1865624" y="2040455"/>
                      <a:pt x="1805712" y="2047313"/>
                      <a:pt x="1749229" y="2062267"/>
                    </a:cubicBezTo>
                    <a:cubicBezTo>
                      <a:pt x="1721197" y="2069382"/>
                      <a:pt x="1693565" y="2078002"/>
                      <a:pt x="1666457" y="2088080"/>
                    </a:cubicBezTo>
                    <a:cubicBezTo>
                      <a:pt x="1609307" y="2110178"/>
                      <a:pt x="1552157" y="2133609"/>
                      <a:pt x="1495007" y="2156945"/>
                    </a:cubicBezTo>
                    <a:cubicBezTo>
                      <a:pt x="1474147" y="2165518"/>
                      <a:pt x="1459098" y="2178377"/>
                      <a:pt x="1459860" y="2204570"/>
                    </a:cubicBezTo>
                    <a:cubicBezTo>
                      <a:pt x="1460527" y="2228288"/>
                      <a:pt x="1458145" y="2252195"/>
                      <a:pt x="1457669" y="2275913"/>
                    </a:cubicBezTo>
                    <a:cubicBezTo>
                      <a:pt x="1455764" y="2371925"/>
                      <a:pt x="1449763" y="2468222"/>
                      <a:pt x="1453478" y="2564044"/>
                    </a:cubicBezTo>
                    <a:cubicBezTo>
                      <a:pt x="1456622" y="2644911"/>
                      <a:pt x="1470718" y="2725397"/>
                      <a:pt x="1480719" y="2805979"/>
                    </a:cubicBezTo>
                    <a:cubicBezTo>
                      <a:pt x="1486434" y="2851508"/>
                      <a:pt x="1492816" y="2896943"/>
                      <a:pt x="1500532" y="2942091"/>
                    </a:cubicBezTo>
                    <a:cubicBezTo>
                      <a:pt x="1506818" y="2978381"/>
                      <a:pt x="1515486" y="3014291"/>
                      <a:pt x="1523391" y="3050200"/>
                    </a:cubicBezTo>
                    <a:cubicBezTo>
                      <a:pt x="1537203" y="3113732"/>
                      <a:pt x="1548061" y="3178216"/>
                      <a:pt x="1566064" y="3240700"/>
                    </a:cubicBezTo>
                    <a:cubicBezTo>
                      <a:pt x="1586161" y="3309851"/>
                      <a:pt x="1612831" y="3377098"/>
                      <a:pt x="1636739" y="3445202"/>
                    </a:cubicBezTo>
                    <a:cubicBezTo>
                      <a:pt x="1657884" y="3505685"/>
                      <a:pt x="1675601" y="3567598"/>
                      <a:pt x="1701128" y="3626177"/>
                    </a:cubicBezTo>
                    <a:cubicBezTo>
                      <a:pt x="1744086" y="3725522"/>
                      <a:pt x="1792378" y="3822868"/>
                      <a:pt x="1838669" y="3921166"/>
                    </a:cubicBezTo>
                    <a:close/>
                    <a:moveTo>
                      <a:pt x="2143659" y="5745394"/>
                    </a:moveTo>
                    <a:cubicBezTo>
                      <a:pt x="2136230" y="5996092"/>
                      <a:pt x="2351972" y="6218787"/>
                      <a:pt x="2629434" y="6198879"/>
                    </a:cubicBezTo>
                    <a:cubicBezTo>
                      <a:pt x="2864702" y="6181925"/>
                      <a:pt x="3053583" y="6004188"/>
                      <a:pt x="3052916" y="5744060"/>
                    </a:cubicBezTo>
                    <a:cubicBezTo>
                      <a:pt x="3052249" y="5480028"/>
                      <a:pt x="2856034" y="5283812"/>
                      <a:pt x="2584953" y="5287813"/>
                    </a:cubicBezTo>
                    <a:cubicBezTo>
                      <a:pt x="2353781" y="5291623"/>
                      <a:pt x="2140897" y="5469169"/>
                      <a:pt x="2143659" y="5745680"/>
                    </a:cubicBezTo>
                    <a:close/>
                    <a:moveTo>
                      <a:pt x="3849111" y="2052075"/>
                    </a:moveTo>
                    <a:cubicBezTo>
                      <a:pt x="3840824" y="2040740"/>
                      <a:pt x="3835300" y="2024834"/>
                      <a:pt x="3825394" y="2021214"/>
                    </a:cubicBezTo>
                    <a:cubicBezTo>
                      <a:pt x="3767005" y="2000164"/>
                      <a:pt x="3708046" y="1980447"/>
                      <a:pt x="3648419" y="1963302"/>
                    </a:cubicBezTo>
                    <a:cubicBezTo>
                      <a:pt x="3586507" y="1945490"/>
                      <a:pt x="3523832" y="1930346"/>
                      <a:pt x="3461158" y="1915677"/>
                    </a:cubicBezTo>
                    <a:cubicBezTo>
                      <a:pt x="3412104" y="1904057"/>
                      <a:pt x="3362860" y="1893389"/>
                      <a:pt x="3313329" y="1884626"/>
                    </a:cubicBezTo>
                    <a:cubicBezTo>
                      <a:pt x="3259989" y="1875101"/>
                      <a:pt x="3206173" y="1867957"/>
                      <a:pt x="3152547" y="1860623"/>
                    </a:cubicBezTo>
                    <a:cubicBezTo>
                      <a:pt x="3070918" y="1849383"/>
                      <a:pt x="2989099" y="1829762"/>
                      <a:pt x="2907469" y="1829857"/>
                    </a:cubicBezTo>
                    <a:cubicBezTo>
                      <a:pt x="2709445" y="1829857"/>
                      <a:pt x="2510849" y="1813664"/>
                      <a:pt x="2313205" y="1841382"/>
                    </a:cubicBezTo>
                    <a:cubicBezTo>
                      <a:pt x="2240719" y="1851479"/>
                      <a:pt x="2167663" y="1857098"/>
                      <a:pt x="2095177" y="1866623"/>
                    </a:cubicBezTo>
                    <a:cubicBezTo>
                      <a:pt x="2057077" y="1871576"/>
                      <a:pt x="2018977" y="1879387"/>
                      <a:pt x="1980877" y="1887864"/>
                    </a:cubicBezTo>
                    <a:cubicBezTo>
                      <a:pt x="1937539" y="1897389"/>
                      <a:pt x="1895152" y="1909581"/>
                      <a:pt x="1851623" y="1920344"/>
                    </a:cubicBezTo>
                    <a:cubicBezTo>
                      <a:pt x="1818952" y="1928536"/>
                      <a:pt x="1786186" y="1936251"/>
                      <a:pt x="1753516" y="1944347"/>
                    </a:cubicBezTo>
                    <a:cubicBezTo>
                      <a:pt x="1725874" y="1949948"/>
                      <a:pt x="1698537" y="1956939"/>
                      <a:pt x="1671600" y="1965302"/>
                    </a:cubicBezTo>
                    <a:cubicBezTo>
                      <a:pt x="1602544" y="1989972"/>
                      <a:pt x="1533298" y="2014451"/>
                      <a:pt x="1466337" y="2043884"/>
                    </a:cubicBezTo>
                    <a:cubicBezTo>
                      <a:pt x="1443858" y="2053409"/>
                      <a:pt x="1425284" y="2076649"/>
                      <a:pt x="1410234" y="2097414"/>
                    </a:cubicBezTo>
                    <a:cubicBezTo>
                      <a:pt x="1404519" y="2105320"/>
                      <a:pt x="1409091" y="2129895"/>
                      <a:pt x="1417283" y="2136562"/>
                    </a:cubicBezTo>
                    <a:cubicBezTo>
                      <a:pt x="1429570" y="2146087"/>
                      <a:pt x="1451668" y="2154755"/>
                      <a:pt x="1464908" y="2150373"/>
                    </a:cubicBezTo>
                    <a:cubicBezTo>
                      <a:pt x="1503865" y="2137895"/>
                      <a:pt x="1540060" y="2117321"/>
                      <a:pt x="1578351" y="2102748"/>
                    </a:cubicBezTo>
                    <a:cubicBezTo>
                      <a:pt x="1624071" y="2084936"/>
                      <a:pt x="1670457" y="2068839"/>
                      <a:pt x="1716939" y="2053409"/>
                    </a:cubicBezTo>
                    <a:cubicBezTo>
                      <a:pt x="1770184" y="2035882"/>
                      <a:pt x="1823143" y="2016452"/>
                      <a:pt x="1877531" y="2003974"/>
                    </a:cubicBezTo>
                    <a:cubicBezTo>
                      <a:pt x="1947731" y="1987877"/>
                      <a:pt x="2019358" y="1977590"/>
                      <a:pt x="2090319" y="1965207"/>
                    </a:cubicBezTo>
                    <a:cubicBezTo>
                      <a:pt x="2156232" y="1953682"/>
                      <a:pt x="2221764" y="1936632"/>
                      <a:pt x="2288154" y="1932536"/>
                    </a:cubicBezTo>
                    <a:cubicBezTo>
                      <a:pt x="2428362" y="1923583"/>
                      <a:pt x="2569237" y="1915201"/>
                      <a:pt x="2709540" y="1918249"/>
                    </a:cubicBezTo>
                    <a:cubicBezTo>
                      <a:pt x="2825840" y="1920725"/>
                      <a:pt x="2942331" y="1923964"/>
                      <a:pt x="3059012" y="1941014"/>
                    </a:cubicBezTo>
                    <a:cubicBezTo>
                      <a:pt x="3155024" y="1955015"/>
                      <a:pt x="3252370" y="1962254"/>
                      <a:pt x="3348001" y="1981876"/>
                    </a:cubicBezTo>
                    <a:cubicBezTo>
                      <a:pt x="3424201" y="1997592"/>
                      <a:pt x="3501639" y="2009308"/>
                      <a:pt x="3577553" y="2027024"/>
                    </a:cubicBezTo>
                    <a:cubicBezTo>
                      <a:pt x="3637561" y="2040931"/>
                      <a:pt x="3696425" y="2060552"/>
                      <a:pt x="3755480" y="2078936"/>
                    </a:cubicBezTo>
                    <a:cubicBezTo>
                      <a:pt x="3795866" y="2090842"/>
                      <a:pt x="3831109" y="2080650"/>
                      <a:pt x="3849111" y="2052075"/>
                    </a:cubicBezTo>
                    <a:close/>
                    <a:moveTo>
                      <a:pt x="2916423" y="5387635"/>
                    </a:moveTo>
                    <a:cubicBezTo>
                      <a:pt x="2926491" y="5397903"/>
                      <a:pt x="2936025" y="5408686"/>
                      <a:pt x="2944998" y="5419925"/>
                    </a:cubicBezTo>
                    <a:cubicBezTo>
                      <a:pt x="2961667" y="5442594"/>
                      <a:pt x="2982050" y="5452691"/>
                      <a:pt x="3009577" y="5442213"/>
                    </a:cubicBezTo>
                    <a:cubicBezTo>
                      <a:pt x="3051868" y="5426020"/>
                      <a:pt x="3095302" y="5412210"/>
                      <a:pt x="3135784" y="5392493"/>
                    </a:cubicBezTo>
                    <a:cubicBezTo>
                      <a:pt x="3189219" y="5366489"/>
                      <a:pt x="3240559" y="5336771"/>
                      <a:pt x="3292184" y="5306768"/>
                    </a:cubicBezTo>
                    <a:cubicBezTo>
                      <a:pt x="3315425" y="5293147"/>
                      <a:pt x="3336094" y="5275240"/>
                      <a:pt x="3361336" y="5256762"/>
                    </a:cubicBezTo>
                    <a:lnTo>
                      <a:pt x="3262657" y="5218186"/>
                    </a:lnTo>
                    <a:close/>
                    <a:moveTo>
                      <a:pt x="1923061" y="5256571"/>
                    </a:moveTo>
                    <a:cubicBezTo>
                      <a:pt x="1977925" y="5285146"/>
                      <a:pt x="2023835" y="5309625"/>
                      <a:pt x="2070984" y="5331723"/>
                    </a:cubicBezTo>
                    <a:cubicBezTo>
                      <a:pt x="2125658" y="5357441"/>
                      <a:pt x="2181379" y="5381158"/>
                      <a:pt x="2237100" y="5404494"/>
                    </a:cubicBezTo>
                    <a:cubicBezTo>
                      <a:pt x="2245301" y="5406809"/>
                      <a:pt x="2254093" y="5405523"/>
                      <a:pt x="2261293" y="5400970"/>
                    </a:cubicBezTo>
                    <a:cubicBezTo>
                      <a:pt x="2282915" y="5386397"/>
                      <a:pt x="2303108" y="5369919"/>
                      <a:pt x="2327968" y="5350964"/>
                    </a:cubicBezTo>
                    <a:lnTo>
                      <a:pt x="1974400" y="520808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: фигура 78">
                <a:extLst>
                  <a:ext uri="{FF2B5EF4-FFF2-40B4-BE49-F238E27FC236}">
                    <a16:creationId xmlns:a16="http://schemas.microsoft.com/office/drawing/2014/main" id="{016B55A6-C7B6-4F31-AA47-1A31436E7800}"/>
                  </a:ext>
                </a:extLst>
              </p:cNvPr>
              <p:cNvSpPr/>
              <p:nvPr/>
            </p:nvSpPr>
            <p:spPr>
              <a:xfrm>
                <a:off x="5168454" y="3061702"/>
                <a:ext cx="700414" cy="360436"/>
              </a:xfrm>
              <a:custGeom>
                <a:avLst/>
                <a:gdLst>
                  <a:gd name="connsiteX0" fmla="*/ 8695 w 700415"/>
                  <a:gd name="connsiteY0" fmla="*/ 196999 h 360437"/>
                  <a:gd name="connsiteX1" fmla="*/ 31174 w 700415"/>
                  <a:gd name="connsiteY1" fmla="*/ 210715 h 360437"/>
                  <a:gd name="connsiteX2" fmla="*/ 31174 w 700415"/>
                  <a:gd name="connsiteY2" fmla="*/ 200524 h 360437"/>
                  <a:gd name="connsiteX3" fmla="*/ 77465 w 700415"/>
                  <a:gd name="connsiteY3" fmla="*/ 194618 h 360437"/>
                  <a:gd name="connsiteX4" fmla="*/ 136901 w 700415"/>
                  <a:gd name="connsiteY4" fmla="*/ 143088 h 360437"/>
                  <a:gd name="connsiteX5" fmla="*/ 359786 w 700415"/>
                  <a:gd name="connsiteY5" fmla="*/ 2499 h 360437"/>
                  <a:gd name="connsiteX6" fmla="*/ 500375 w 700415"/>
                  <a:gd name="connsiteY6" fmla="*/ 78699 h 360437"/>
                  <a:gd name="connsiteX7" fmla="*/ 631153 w 700415"/>
                  <a:gd name="connsiteY7" fmla="*/ 228337 h 360437"/>
                  <a:gd name="connsiteX8" fmla="*/ 693161 w 700415"/>
                  <a:gd name="connsiteY8" fmla="*/ 310538 h 360437"/>
                  <a:gd name="connsiteX9" fmla="*/ 682302 w 700415"/>
                  <a:gd name="connsiteY9" fmla="*/ 343875 h 360437"/>
                  <a:gd name="connsiteX10" fmla="*/ 650679 w 700415"/>
                  <a:gd name="connsiteY10" fmla="*/ 347399 h 360437"/>
                  <a:gd name="connsiteX11" fmla="*/ 457513 w 700415"/>
                  <a:gd name="connsiteY11" fmla="*/ 360163 h 360437"/>
                  <a:gd name="connsiteX12" fmla="*/ 316828 w 700415"/>
                  <a:gd name="connsiteY12" fmla="*/ 352638 h 360437"/>
                  <a:gd name="connsiteX13" fmla="*/ 196813 w 700415"/>
                  <a:gd name="connsiteY13" fmla="*/ 307394 h 360437"/>
                  <a:gd name="connsiteX14" fmla="*/ 153760 w 700415"/>
                  <a:gd name="connsiteY14" fmla="*/ 274247 h 360437"/>
                  <a:gd name="connsiteX15" fmla="*/ 75941 w 700415"/>
                  <a:gd name="connsiteY15" fmla="*/ 236147 h 360437"/>
                  <a:gd name="connsiteX16" fmla="*/ 20791 w 700415"/>
                  <a:gd name="connsiteY16" fmla="*/ 226622 h 360437"/>
                  <a:gd name="connsiteX17" fmla="*/ 789 w 700415"/>
                  <a:gd name="connsiteY17" fmla="*/ 203857 h 360437"/>
                  <a:gd name="connsiteX18" fmla="*/ 128805 w 700415"/>
                  <a:gd name="connsiteY18" fmla="*/ 191570 h 360437"/>
                  <a:gd name="connsiteX19" fmla="*/ 203195 w 700415"/>
                  <a:gd name="connsiteY19" fmla="*/ 191570 h 360437"/>
                  <a:gd name="connsiteX20" fmla="*/ 428747 w 700415"/>
                  <a:gd name="connsiteY20" fmla="*/ 176425 h 360437"/>
                  <a:gd name="connsiteX21" fmla="*/ 562859 w 700415"/>
                  <a:gd name="connsiteY21" fmla="*/ 210525 h 360437"/>
                  <a:gd name="connsiteX22" fmla="*/ 585053 w 700415"/>
                  <a:gd name="connsiteY22" fmla="*/ 210049 h 360437"/>
                  <a:gd name="connsiteX23" fmla="*/ 581909 w 700415"/>
                  <a:gd name="connsiteY23" fmla="*/ 188808 h 360437"/>
                  <a:gd name="connsiteX24" fmla="*/ 370359 w 700415"/>
                  <a:gd name="connsiteY24" fmla="*/ 21930 h 360437"/>
                  <a:gd name="connsiteX25" fmla="*/ 193765 w 700415"/>
                  <a:gd name="connsiteY25" fmla="*/ 80604 h 360437"/>
                  <a:gd name="connsiteX26" fmla="*/ 128805 w 700415"/>
                  <a:gd name="connsiteY26" fmla="*/ 191570 h 360437"/>
                  <a:gd name="connsiteX27" fmla="*/ 143188 w 700415"/>
                  <a:gd name="connsiteY27" fmla="*/ 231861 h 360437"/>
                  <a:gd name="connsiteX28" fmla="*/ 173286 w 700415"/>
                  <a:gd name="connsiteY28" fmla="*/ 267389 h 360437"/>
                  <a:gd name="connsiteX29" fmla="*/ 471038 w 700415"/>
                  <a:gd name="connsiteY29" fmla="*/ 337684 h 360437"/>
                  <a:gd name="connsiteX30" fmla="*/ 642488 w 700415"/>
                  <a:gd name="connsiteY30" fmla="*/ 277772 h 360437"/>
                  <a:gd name="connsiteX31" fmla="*/ 550572 w 700415"/>
                  <a:gd name="connsiteY31" fmla="*/ 228622 h 360437"/>
                  <a:gd name="connsiteX32" fmla="*/ 479611 w 700415"/>
                  <a:gd name="connsiteY32" fmla="*/ 250054 h 360437"/>
                  <a:gd name="connsiteX33" fmla="*/ 421222 w 700415"/>
                  <a:gd name="connsiteY33" fmla="*/ 286058 h 360437"/>
                  <a:gd name="connsiteX34" fmla="*/ 264631 w 700415"/>
                  <a:gd name="connsiteY34" fmla="*/ 205858 h 360437"/>
                  <a:gd name="connsiteX35" fmla="*/ 486088 w 700415"/>
                  <a:gd name="connsiteY35" fmla="*/ 222336 h 360437"/>
                  <a:gd name="connsiteX36" fmla="*/ 424747 w 700415"/>
                  <a:gd name="connsiteY36" fmla="*/ 225765 h 360437"/>
                  <a:gd name="connsiteX37" fmla="*/ 351213 w 700415"/>
                  <a:gd name="connsiteY37" fmla="*/ 216240 h 360437"/>
                  <a:gd name="connsiteX38" fmla="*/ 346261 w 700415"/>
                  <a:gd name="connsiteY38" fmla="*/ 207191 h 360437"/>
                  <a:gd name="connsiteX39" fmla="*/ 304160 w 700415"/>
                  <a:gd name="connsiteY39" fmla="*/ 201095 h 360437"/>
                  <a:gd name="connsiteX40" fmla="*/ 304160 w 700415"/>
                  <a:gd name="connsiteY40" fmla="*/ 239195 h 360437"/>
                  <a:gd name="connsiteX41" fmla="*/ 381027 w 700415"/>
                  <a:gd name="connsiteY41" fmla="*/ 275390 h 360437"/>
                  <a:gd name="connsiteX42" fmla="*/ 485706 w 700415"/>
                  <a:gd name="connsiteY42" fmla="*/ 222526 h 36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00415" h="360437">
                    <a:moveTo>
                      <a:pt x="8695" y="196999"/>
                    </a:moveTo>
                    <a:lnTo>
                      <a:pt x="31174" y="210715"/>
                    </a:lnTo>
                    <a:lnTo>
                      <a:pt x="31174" y="200524"/>
                    </a:lnTo>
                    <a:cubicBezTo>
                      <a:pt x="46699" y="198238"/>
                      <a:pt x="63273" y="191475"/>
                      <a:pt x="77465" y="194618"/>
                    </a:cubicBezTo>
                    <a:cubicBezTo>
                      <a:pt x="122519" y="204905"/>
                      <a:pt x="128709" y="167281"/>
                      <a:pt x="136901" y="143088"/>
                    </a:cubicBezTo>
                    <a:cubicBezTo>
                      <a:pt x="169286" y="47838"/>
                      <a:pt x="256249" y="-14075"/>
                      <a:pt x="359786" y="2499"/>
                    </a:cubicBezTo>
                    <a:cubicBezTo>
                      <a:pt x="413631" y="12100"/>
                      <a:pt x="462942" y="38818"/>
                      <a:pt x="500375" y="78699"/>
                    </a:cubicBezTo>
                    <a:cubicBezTo>
                      <a:pt x="547829" y="125067"/>
                      <a:pt x="591558" y="175102"/>
                      <a:pt x="631153" y="228337"/>
                    </a:cubicBezTo>
                    <a:cubicBezTo>
                      <a:pt x="649936" y="257112"/>
                      <a:pt x="670654" y="284572"/>
                      <a:pt x="693161" y="310538"/>
                    </a:cubicBezTo>
                    <a:cubicBezTo>
                      <a:pt x="705067" y="323111"/>
                      <a:pt x="705543" y="339113"/>
                      <a:pt x="682302" y="343875"/>
                    </a:cubicBezTo>
                    <a:cubicBezTo>
                      <a:pt x="671835" y="345628"/>
                      <a:pt x="661281" y="346799"/>
                      <a:pt x="650679" y="347399"/>
                    </a:cubicBezTo>
                    <a:cubicBezTo>
                      <a:pt x="586291" y="351971"/>
                      <a:pt x="521997" y="358734"/>
                      <a:pt x="457513" y="360163"/>
                    </a:cubicBezTo>
                    <a:cubicBezTo>
                      <a:pt x="410650" y="361211"/>
                      <a:pt x="363691" y="353114"/>
                      <a:pt x="316828" y="352638"/>
                    </a:cubicBezTo>
                    <a:cubicBezTo>
                      <a:pt x="269965" y="352162"/>
                      <a:pt x="232913" y="332540"/>
                      <a:pt x="196813" y="307394"/>
                    </a:cubicBezTo>
                    <a:cubicBezTo>
                      <a:pt x="181621" y="297479"/>
                      <a:pt x="167229" y="286401"/>
                      <a:pt x="153760" y="274247"/>
                    </a:cubicBezTo>
                    <a:cubicBezTo>
                      <a:pt x="131758" y="253197"/>
                      <a:pt x="114803" y="226622"/>
                      <a:pt x="75941" y="236147"/>
                    </a:cubicBezTo>
                    <a:cubicBezTo>
                      <a:pt x="59177" y="240148"/>
                      <a:pt x="38413" y="232623"/>
                      <a:pt x="20791" y="226622"/>
                    </a:cubicBezTo>
                    <a:cubicBezTo>
                      <a:pt x="12504" y="223765"/>
                      <a:pt x="7361" y="211668"/>
                      <a:pt x="789" y="203857"/>
                    </a:cubicBezTo>
                    <a:close/>
                    <a:moveTo>
                      <a:pt x="128805" y="191570"/>
                    </a:moveTo>
                    <a:cubicBezTo>
                      <a:pt x="160428" y="191570"/>
                      <a:pt x="181859" y="192904"/>
                      <a:pt x="203195" y="191570"/>
                    </a:cubicBezTo>
                    <a:cubicBezTo>
                      <a:pt x="278443" y="186331"/>
                      <a:pt x="353690" y="174711"/>
                      <a:pt x="428747" y="176425"/>
                    </a:cubicBezTo>
                    <a:cubicBezTo>
                      <a:pt x="473610" y="177378"/>
                      <a:pt x="517996" y="199000"/>
                      <a:pt x="562859" y="210525"/>
                    </a:cubicBezTo>
                    <a:cubicBezTo>
                      <a:pt x="570241" y="211411"/>
                      <a:pt x="577718" y="211249"/>
                      <a:pt x="585053" y="210049"/>
                    </a:cubicBezTo>
                    <a:cubicBezTo>
                      <a:pt x="584100" y="202905"/>
                      <a:pt x="585624" y="193951"/>
                      <a:pt x="581909" y="188808"/>
                    </a:cubicBezTo>
                    <a:cubicBezTo>
                      <a:pt x="527617" y="112608"/>
                      <a:pt x="459036" y="54601"/>
                      <a:pt x="370359" y="21930"/>
                    </a:cubicBezTo>
                    <a:cubicBezTo>
                      <a:pt x="310066" y="-263"/>
                      <a:pt x="225769" y="32217"/>
                      <a:pt x="193765" y="80604"/>
                    </a:cubicBezTo>
                    <a:cubicBezTo>
                      <a:pt x="172430" y="112703"/>
                      <a:pt x="154522" y="147660"/>
                      <a:pt x="128805" y="191570"/>
                    </a:cubicBezTo>
                    <a:close/>
                    <a:moveTo>
                      <a:pt x="143188" y="231861"/>
                    </a:moveTo>
                    <a:cubicBezTo>
                      <a:pt x="152360" y="244406"/>
                      <a:pt x="162418" y="256283"/>
                      <a:pt x="173286" y="267389"/>
                    </a:cubicBezTo>
                    <a:cubicBezTo>
                      <a:pt x="260917" y="339494"/>
                      <a:pt x="361881" y="355019"/>
                      <a:pt x="471038" y="337684"/>
                    </a:cubicBezTo>
                    <a:cubicBezTo>
                      <a:pt x="529522" y="328159"/>
                      <a:pt x="588100" y="320824"/>
                      <a:pt x="642488" y="277772"/>
                    </a:cubicBezTo>
                    <a:cubicBezTo>
                      <a:pt x="609817" y="260055"/>
                      <a:pt x="581147" y="242053"/>
                      <a:pt x="550572" y="228622"/>
                    </a:cubicBezTo>
                    <a:cubicBezTo>
                      <a:pt x="522949" y="216526"/>
                      <a:pt x="499232" y="217859"/>
                      <a:pt x="479611" y="250054"/>
                    </a:cubicBezTo>
                    <a:cubicBezTo>
                      <a:pt x="468847" y="267580"/>
                      <a:pt x="442749" y="280438"/>
                      <a:pt x="421222" y="286058"/>
                    </a:cubicBezTo>
                    <a:cubicBezTo>
                      <a:pt x="348451" y="305108"/>
                      <a:pt x="296635" y="275200"/>
                      <a:pt x="264631" y="205858"/>
                    </a:cubicBezTo>
                    <a:close/>
                    <a:moveTo>
                      <a:pt x="486088" y="222336"/>
                    </a:moveTo>
                    <a:cubicBezTo>
                      <a:pt x="453131" y="198714"/>
                      <a:pt x="449607" y="199000"/>
                      <a:pt x="424747" y="225765"/>
                    </a:cubicBezTo>
                    <a:cubicBezTo>
                      <a:pt x="394553" y="258245"/>
                      <a:pt x="374931" y="255673"/>
                      <a:pt x="351213" y="216240"/>
                    </a:cubicBezTo>
                    <a:cubicBezTo>
                      <a:pt x="349404" y="213192"/>
                      <a:pt x="348451" y="207667"/>
                      <a:pt x="346261" y="207191"/>
                    </a:cubicBezTo>
                    <a:cubicBezTo>
                      <a:pt x="332163" y="204048"/>
                      <a:pt x="314733" y="195952"/>
                      <a:pt x="304160" y="201095"/>
                    </a:cubicBezTo>
                    <a:cubicBezTo>
                      <a:pt x="287206" y="209477"/>
                      <a:pt x="292254" y="224050"/>
                      <a:pt x="304160" y="239195"/>
                    </a:cubicBezTo>
                    <a:cubicBezTo>
                      <a:pt x="323115" y="262103"/>
                      <a:pt x="351290" y="275371"/>
                      <a:pt x="381027" y="275390"/>
                    </a:cubicBezTo>
                    <a:cubicBezTo>
                      <a:pt x="426461" y="277772"/>
                      <a:pt x="459799" y="260436"/>
                      <a:pt x="485706" y="22252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: фигура 79">
                <a:extLst>
                  <a:ext uri="{FF2B5EF4-FFF2-40B4-BE49-F238E27FC236}">
                    <a16:creationId xmlns:a16="http://schemas.microsoft.com/office/drawing/2014/main" id="{77B82D3E-44D3-47D7-82F6-B2113EE1E15F}"/>
                  </a:ext>
                </a:extLst>
              </p:cNvPr>
              <p:cNvSpPr/>
              <p:nvPr/>
            </p:nvSpPr>
            <p:spPr>
              <a:xfrm>
                <a:off x="6369080" y="3061284"/>
                <a:ext cx="706944" cy="363169"/>
              </a:xfrm>
              <a:custGeom>
                <a:avLst/>
                <a:gdLst>
                  <a:gd name="connsiteX0" fmla="*/ 789 w 706945"/>
                  <a:gd name="connsiteY0" fmla="*/ 339340 h 363170"/>
                  <a:gd name="connsiteX1" fmla="*/ 49652 w 706945"/>
                  <a:gd name="connsiteY1" fmla="*/ 272665 h 363170"/>
                  <a:gd name="connsiteX2" fmla="*/ 120995 w 706945"/>
                  <a:gd name="connsiteY2" fmla="*/ 179225 h 363170"/>
                  <a:gd name="connsiteX3" fmla="*/ 270728 w 706945"/>
                  <a:gd name="connsiteY3" fmla="*/ 37969 h 363170"/>
                  <a:gd name="connsiteX4" fmla="*/ 398744 w 706945"/>
                  <a:gd name="connsiteY4" fmla="*/ -131 h 363170"/>
                  <a:gd name="connsiteX5" fmla="*/ 569431 w 706945"/>
                  <a:gd name="connsiteY5" fmla="*/ 121885 h 363170"/>
                  <a:gd name="connsiteX6" fmla="*/ 588481 w 706945"/>
                  <a:gd name="connsiteY6" fmla="*/ 177035 h 363170"/>
                  <a:gd name="connsiteX7" fmla="*/ 630201 w 706945"/>
                  <a:gd name="connsiteY7" fmla="*/ 193036 h 363170"/>
                  <a:gd name="connsiteX8" fmla="*/ 672492 w 706945"/>
                  <a:gd name="connsiteY8" fmla="*/ 204562 h 363170"/>
                  <a:gd name="connsiteX9" fmla="*/ 707734 w 706945"/>
                  <a:gd name="connsiteY9" fmla="*/ 205228 h 363170"/>
                  <a:gd name="connsiteX10" fmla="*/ 693923 w 706945"/>
                  <a:gd name="connsiteY10" fmla="*/ 225612 h 363170"/>
                  <a:gd name="connsiteX11" fmla="*/ 676683 w 706945"/>
                  <a:gd name="connsiteY11" fmla="*/ 227993 h 363170"/>
                  <a:gd name="connsiteX12" fmla="*/ 516663 w 706945"/>
                  <a:gd name="connsiteY12" fmla="*/ 308860 h 363170"/>
                  <a:gd name="connsiteX13" fmla="*/ 259488 w 706945"/>
                  <a:gd name="connsiteY13" fmla="*/ 360962 h 363170"/>
                  <a:gd name="connsiteX14" fmla="*/ 66512 w 706945"/>
                  <a:gd name="connsiteY14" fmla="*/ 346960 h 363170"/>
                  <a:gd name="connsiteX15" fmla="*/ 789 w 706945"/>
                  <a:gd name="connsiteY15" fmla="*/ 339340 h 363170"/>
                  <a:gd name="connsiteX16" fmla="*/ 119661 w 706945"/>
                  <a:gd name="connsiteY16" fmla="*/ 211420 h 363170"/>
                  <a:gd name="connsiteX17" fmla="*/ 130043 w 706945"/>
                  <a:gd name="connsiteY17" fmla="*/ 219230 h 363170"/>
                  <a:gd name="connsiteX18" fmla="*/ 174144 w 706945"/>
                  <a:gd name="connsiteY18" fmla="*/ 195608 h 363170"/>
                  <a:gd name="connsiteX19" fmla="*/ 495137 w 706945"/>
                  <a:gd name="connsiteY19" fmla="*/ 191608 h 363170"/>
                  <a:gd name="connsiteX20" fmla="*/ 566764 w 706945"/>
                  <a:gd name="connsiteY20" fmla="*/ 188560 h 363170"/>
                  <a:gd name="connsiteX21" fmla="*/ 552477 w 706945"/>
                  <a:gd name="connsiteY21" fmla="*/ 128362 h 363170"/>
                  <a:gd name="connsiteX22" fmla="*/ 552477 w 706945"/>
                  <a:gd name="connsiteY22" fmla="*/ 124837 h 363170"/>
                  <a:gd name="connsiteX23" fmla="*/ 422651 w 706945"/>
                  <a:gd name="connsiteY23" fmla="*/ 19586 h 363170"/>
                  <a:gd name="connsiteX24" fmla="*/ 237199 w 706945"/>
                  <a:gd name="connsiteY24" fmla="*/ 82451 h 363170"/>
                  <a:gd name="connsiteX25" fmla="*/ 132424 w 706945"/>
                  <a:gd name="connsiteY25" fmla="*/ 183988 h 363170"/>
                  <a:gd name="connsiteX26" fmla="*/ 119661 w 706945"/>
                  <a:gd name="connsiteY26" fmla="*/ 211420 h 363170"/>
                  <a:gd name="connsiteX27" fmla="*/ 75560 w 706945"/>
                  <a:gd name="connsiteY27" fmla="*/ 268570 h 363170"/>
                  <a:gd name="connsiteX28" fmla="*/ 78799 w 706945"/>
                  <a:gd name="connsiteY28" fmla="*/ 287620 h 363170"/>
                  <a:gd name="connsiteX29" fmla="*/ 436463 w 706945"/>
                  <a:gd name="connsiteY29" fmla="*/ 325720 h 363170"/>
                  <a:gd name="connsiteX30" fmla="*/ 569813 w 706945"/>
                  <a:gd name="connsiteY30" fmla="*/ 234280 h 363170"/>
                  <a:gd name="connsiteX31" fmla="*/ 512663 w 706945"/>
                  <a:gd name="connsiteY31" fmla="*/ 215230 h 363170"/>
                  <a:gd name="connsiteX32" fmla="*/ 434843 w 706945"/>
                  <a:gd name="connsiteY32" fmla="*/ 234280 h 363170"/>
                  <a:gd name="connsiteX33" fmla="*/ 223293 w 706945"/>
                  <a:gd name="connsiteY33" fmla="*/ 235709 h 363170"/>
                  <a:gd name="connsiteX34" fmla="*/ 192527 w 706945"/>
                  <a:gd name="connsiteY34" fmla="*/ 220850 h 363170"/>
                  <a:gd name="connsiteX35" fmla="*/ 75560 w 706945"/>
                  <a:gd name="connsiteY35" fmla="*/ 268665 h 363170"/>
                  <a:gd name="connsiteX36" fmla="*/ 323210 w 706945"/>
                  <a:gd name="connsiteY36" fmla="*/ 287143 h 363170"/>
                  <a:gd name="connsiteX37" fmla="*/ 357214 w 706945"/>
                  <a:gd name="connsiteY37" fmla="*/ 273809 h 363170"/>
                  <a:gd name="connsiteX38" fmla="*/ 409792 w 706945"/>
                  <a:gd name="connsiteY38" fmla="*/ 244090 h 363170"/>
                  <a:gd name="connsiteX39" fmla="*/ 404363 w 706945"/>
                  <a:gd name="connsiteY39" fmla="*/ 196465 h 363170"/>
                  <a:gd name="connsiteX40" fmla="*/ 368645 w 706945"/>
                  <a:gd name="connsiteY40" fmla="*/ 215039 h 363170"/>
                  <a:gd name="connsiteX41" fmla="*/ 321972 w 706945"/>
                  <a:gd name="connsiteY41" fmla="*/ 248472 h 363170"/>
                  <a:gd name="connsiteX42" fmla="*/ 287111 w 706945"/>
                  <a:gd name="connsiteY42" fmla="*/ 219897 h 363170"/>
                  <a:gd name="connsiteX43" fmla="*/ 241390 w 706945"/>
                  <a:gd name="connsiteY43" fmla="*/ 213134 h 363170"/>
                  <a:gd name="connsiteX44" fmla="*/ 251868 w 706945"/>
                  <a:gd name="connsiteY44" fmla="*/ 251234 h 363170"/>
                  <a:gd name="connsiteX45" fmla="*/ 294445 w 706945"/>
                  <a:gd name="connsiteY45" fmla="*/ 273332 h 3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06945" h="363170">
                    <a:moveTo>
                      <a:pt x="789" y="339340"/>
                    </a:moveTo>
                    <a:cubicBezTo>
                      <a:pt x="20411" y="312670"/>
                      <a:pt x="34698" y="292668"/>
                      <a:pt x="49652" y="272665"/>
                    </a:cubicBezTo>
                    <a:cubicBezTo>
                      <a:pt x="73370" y="241423"/>
                      <a:pt x="99373" y="211801"/>
                      <a:pt x="120995" y="179225"/>
                    </a:cubicBezTo>
                    <a:cubicBezTo>
                      <a:pt x="160095" y="121856"/>
                      <a:pt x="211177" y="73660"/>
                      <a:pt x="270728" y="37969"/>
                    </a:cubicBezTo>
                    <a:cubicBezTo>
                      <a:pt x="309123" y="13824"/>
                      <a:pt x="353395" y="650"/>
                      <a:pt x="398744" y="-131"/>
                    </a:cubicBezTo>
                    <a:cubicBezTo>
                      <a:pt x="473420" y="-2321"/>
                      <a:pt x="545714" y="66544"/>
                      <a:pt x="569431" y="121885"/>
                    </a:cubicBezTo>
                    <a:cubicBezTo>
                      <a:pt x="577051" y="139792"/>
                      <a:pt x="577242" y="161985"/>
                      <a:pt x="588481" y="177035"/>
                    </a:cubicBezTo>
                    <a:cubicBezTo>
                      <a:pt x="595911" y="187321"/>
                      <a:pt x="615532" y="191608"/>
                      <a:pt x="630201" y="193036"/>
                    </a:cubicBezTo>
                    <a:cubicBezTo>
                      <a:pt x="644870" y="194465"/>
                      <a:pt x="661348" y="183511"/>
                      <a:pt x="672492" y="204562"/>
                    </a:cubicBezTo>
                    <a:cubicBezTo>
                      <a:pt x="674683" y="208657"/>
                      <a:pt x="691542" y="205228"/>
                      <a:pt x="707734" y="205228"/>
                    </a:cubicBezTo>
                    <a:cubicBezTo>
                      <a:pt x="704134" y="212648"/>
                      <a:pt x="699486" y="219516"/>
                      <a:pt x="693923" y="225612"/>
                    </a:cubicBezTo>
                    <a:cubicBezTo>
                      <a:pt x="688665" y="228508"/>
                      <a:pt x="682522" y="229355"/>
                      <a:pt x="676683" y="227993"/>
                    </a:cubicBezTo>
                    <a:cubicBezTo>
                      <a:pt x="603150" y="215135"/>
                      <a:pt x="566098" y="274189"/>
                      <a:pt x="516663" y="308860"/>
                    </a:cubicBezTo>
                    <a:cubicBezTo>
                      <a:pt x="438463" y="363820"/>
                      <a:pt x="349595" y="366582"/>
                      <a:pt x="259488" y="360962"/>
                    </a:cubicBezTo>
                    <a:cubicBezTo>
                      <a:pt x="195099" y="356962"/>
                      <a:pt x="130805" y="352009"/>
                      <a:pt x="66512" y="346960"/>
                    </a:cubicBezTo>
                    <a:cubicBezTo>
                      <a:pt x="48509" y="346294"/>
                      <a:pt x="31174" y="343246"/>
                      <a:pt x="789" y="339340"/>
                    </a:cubicBezTo>
                    <a:close/>
                    <a:moveTo>
                      <a:pt x="119661" y="211420"/>
                    </a:moveTo>
                    <a:lnTo>
                      <a:pt x="130043" y="219230"/>
                    </a:lnTo>
                    <a:cubicBezTo>
                      <a:pt x="144712" y="211134"/>
                      <a:pt x="158618" y="199513"/>
                      <a:pt x="174144" y="195608"/>
                    </a:cubicBezTo>
                    <a:cubicBezTo>
                      <a:pt x="280633" y="169129"/>
                      <a:pt x="387409" y="163985"/>
                      <a:pt x="495137" y="191608"/>
                    </a:cubicBezTo>
                    <a:cubicBezTo>
                      <a:pt x="517330" y="197227"/>
                      <a:pt x="542762" y="189893"/>
                      <a:pt x="566764" y="188560"/>
                    </a:cubicBezTo>
                    <a:cubicBezTo>
                      <a:pt x="562002" y="168462"/>
                      <a:pt x="557239" y="148460"/>
                      <a:pt x="552477" y="128362"/>
                    </a:cubicBezTo>
                    <a:cubicBezTo>
                      <a:pt x="552572" y="127190"/>
                      <a:pt x="552572" y="126009"/>
                      <a:pt x="552477" y="124837"/>
                    </a:cubicBezTo>
                    <a:cubicBezTo>
                      <a:pt x="525616" y="69497"/>
                      <a:pt x="484469" y="31683"/>
                      <a:pt x="422651" y="19586"/>
                    </a:cubicBezTo>
                    <a:cubicBezTo>
                      <a:pt x="349023" y="5299"/>
                      <a:pt x="290254" y="38160"/>
                      <a:pt x="237199" y="82451"/>
                    </a:cubicBezTo>
                    <a:cubicBezTo>
                      <a:pt x="199862" y="113598"/>
                      <a:pt x="166238" y="149126"/>
                      <a:pt x="132424" y="183988"/>
                    </a:cubicBezTo>
                    <a:cubicBezTo>
                      <a:pt x="125090" y="190560"/>
                      <a:pt x="123471" y="202085"/>
                      <a:pt x="119661" y="211420"/>
                    </a:cubicBezTo>
                    <a:close/>
                    <a:moveTo>
                      <a:pt x="75560" y="268570"/>
                    </a:moveTo>
                    <a:lnTo>
                      <a:pt x="78799" y="287620"/>
                    </a:lnTo>
                    <a:cubicBezTo>
                      <a:pt x="191861" y="349627"/>
                      <a:pt x="313304" y="357533"/>
                      <a:pt x="436463" y="325720"/>
                    </a:cubicBezTo>
                    <a:cubicBezTo>
                      <a:pt x="488088" y="312480"/>
                      <a:pt x="538189" y="285143"/>
                      <a:pt x="569813" y="234280"/>
                    </a:cubicBezTo>
                    <a:cubicBezTo>
                      <a:pt x="547810" y="226755"/>
                      <a:pt x="530665" y="217897"/>
                      <a:pt x="512663" y="215230"/>
                    </a:cubicBezTo>
                    <a:cubicBezTo>
                      <a:pt x="485135" y="211420"/>
                      <a:pt x="454846" y="198561"/>
                      <a:pt x="434843" y="234280"/>
                    </a:cubicBezTo>
                    <a:cubicBezTo>
                      <a:pt x="388647" y="316957"/>
                      <a:pt x="274442" y="322481"/>
                      <a:pt x="223293" y="235709"/>
                    </a:cubicBezTo>
                    <a:cubicBezTo>
                      <a:pt x="218245" y="227231"/>
                      <a:pt x="200433" y="218087"/>
                      <a:pt x="192527" y="220850"/>
                    </a:cubicBezTo>
                    <a:cubicBezTo>
                      <a:pt x="152522" y="235042"/>
                      <a:pt x="114232" y="252853"/>
                      <a:pt x="75560" y="268665"/>
                    </a:cubicBezTo>
                    <a:close/>
                    <a:moveTo>
                      <a:pt x="323210" y="287143"/>
                    </a:moveTo>
                    <a:cubicBezTo>
                      <a:pt x="336450" y="282000"/>
                      <a:pt x="347213" y="278666"/>
                      <a:pt x="357214" y="273809"/>
                    </a:cubicBezTo>
                    <a:cubicBezTo>
                      <a:pt x="375598" y="264855"/>
                      <a:pt x="398648" y="258854"/>
                      <a:pt x="409792" y="244090"/>
                    </a:cubicBezTo>
                    <a:cubicBezTo>
                      <a:pt x="417317" y="234565"/>
                      <a:pt x="413888" y="204752"/>
                      <a:pt x="404363" y="196465"/>
                    </a:cubicBezTo>
                    <a:cubicBezTo>
                      <a:pt x="392076" y="185226"/>
                      <a:pt x="376646" y="194275"/>
                      <a:pt x="368645" y="215039"/>
                    </a:cubicBezTo>
                    <a:cubicBezTo>
                      <a:pt x="361501" y="233327"/>
                      <a:pt x="347213" y="255616"/>
                      <a:pt x="321972" y="248472"/>
                    </a:cubicBezTo>
                    <a:cubicBezTo>
                      <a:pt x="308732" y="244757"/>
                      <a:pt x="300446" y="225993"/>
                      <a:pt x="287111" y="219897"/>
                    </a:cubicBezTo>
                    <a:cubicBezTo>
                      <a:pt x="273775" y="213801"/>
                      <a:pt x="256821" y="215039"/>
                      <a:pt x="241390" y="213134"/>
                    </a:cubicBezTo>
                    <a:cubicBezTo>
                      <a:pt x="244629" y="226184"/>
                      <a:pt x="243867" y="243043"/>
                      <a:pt x="251868" y="251234"/>
                    </a:cubicBezTo>
                    <a:cubicBezTo>
                      <a:pt x="262441" y="262188"/>
                      <a:pt x="279872" y="266284"/>
                      <a:pt x="294445" y="27333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: фигура 80">
                <a:extLst>
                  <a:ext uri="{FF2B5EF4-FFF2-40B4-BE49-F238E27FC236}">
                    <a16:creationId xmlns:a16="http://schemas.microsoft.com/office/drawing/2014/main" id="{0EE919D5-D57E-4AF6-8A9C-B06092E59868}"/>
                  </a:ext>
                </a:extLst>
              </p:cNvPr>
              <p:cNvSpPr/>
              <p:nvPr/>
            </p:nvSpPr>
            <p:spPr>
              <a:xfrm>
                <a:off x="5714047" y="4166914"/>
                <a:ext cx="775429" cy="273155"/>
              </a:xfrm>
              <a:custGeom>
                <a:avLst/>
                <a:gdLst>
                  <a:gd name="connsiteX0" fmla="*/ 789 w 775429"/>
                  <a:gd name="connsiteY0" fmla="*/ 120011 h 273155"/>
                  <a:gd name="connsiteX1" fmla="*/ 53176 w 775429"/>
                  <a:gd name="connsiteY1" fmla="*/ 94389 h 273155"/>
                  <a:gd name="connsiteX2" fmla="*/ 126995 w 775429"/>
                  <a:gd name="connsiteY2" fmla="*/ 36477 h 273155"/>
                  <a:gd name="connsiteX3" fmla="*/ 267679 w 775429"/>
                  <a:gd name="connsiteY3" fmla="*/ 11045 h 273155"/>
                  <a:gd name="connsiteX4" fmla="*/ 414650 w 775429"/>
                  <a:gd name="connsiteY4" fmla="*/ 39620 h 273155"/>
                  <a:gd name="connsiteX5" fmla="*/ 511614 w 775429"/>
                  <a:gd name="connsiteY5" fmla="*/ 12188 h 273155"/>
                  <a:gd name="connsiteX6" fmla="*/ 664586 w 775429"/>
                  <a:gd name="connsiteY6" fmla="*/ 43335 h 273155"/>
                  <a:gd name="connsiteX7" fmla="*/ 748025 w 775429"/>
                  <a:gd name="connsiteY7" fmla="*/ 101247 h 273155"/>
                  <a:gd name="connsiteX8" fmla="*/ 776219 w 775429"/>
                  <a:gd name="connsiteY8" fmla="*/ 130203 h 273155"/>
                  <a:gd name="connsiteX9" fmla="*/ 744977 w 775429"/>
                  <a:gd name="connsiteY9" fmla="*/ 152587 h 273155"/>
                  <a:gd name="connsiteX10" fmla="*/ 694971 w 775429"/>
                  <a:gd name="connsiteY10" fmla="*/ 198688 h 273155"/>
                  <a:gd name="connsiteX11" fmla="*/ 602578 w 775429"/>
                  <a:gd name="connsiteY11" fmla="*/ 269363 h 273155"/>
                  <a:gd name="connsiteX12" fmla="*/ 496946 w 775429"/>
                  <a:gd name="connsiteY12" fmla="*/ 265268 h 273155"/>
                  <a:gd name="connsiteX13" fmla="*/ 287396 w 775429"/>
                  <a:gd name="connsiteY13" fmla="*/ 264125 h 273155"/>
                  <a:gd name="connsiteX14" fmla="*/ 93181 w 775429"/>
                  <a:gd name="connsiteY14" fmla="*/ 212404 h 273155"/>
                  <a:gd name="connsiteX15" fmla="*/ 789 w 775429"/>
                  <a:gd name="connsiteY15" fmla="*/ 120011 h 273155"/>
                  <a:gd name="connsiteX16" fmla="*/ 684874 w 775429"/>
                  <a:gd name="connsiteY16" fmla="*/ 163064 h 273155"/>
                  <a:gd name="connsiteX17" fmla="*/ 610770 w 775429"/>
                  <a:gd name="connsiteY17" fmla="*/ 116963 h 273155"/>
                  <a:gd name="connsiteX18" fmla="*/ 455417 w 775429"/>
                  <a:gd name="connsiteY18" fmla="*/ 125821 h 273155"/>
                  <a:gd name="connsiteX19" fmla="*/ 332259 w 775429"/>
                  <a:gd name="connsiteY19" fmla="*/ 129536 h 273155"/>
                  <a:gd name="connsiteX20" fmla="*/ 210434 w 775429"/>
                  <a:gd name="connsiteY20" fmla="*/ 113724 h 273155"/>
                  <a:gd name="connsiteX21" fmla="*/ 90228 w 775429"/>
                  <a:gd name="connsiteY21" fmla="*/ 156301 h 273155"/>
                  <a:gd name="connsiteX22" fmla="*/ 109850 w 775429"/>
                  <a:gd name="connsiteY22" fmla="*/ 200116 h 273155"/>
                  <a:gd name="connsiteX23" fmla="*/ 284252 w 775429"/>
                  <a:gd name="connsiteY23" fmla="*/ 246884 h 273155"/>
                  <a:gd name="connsiteX24" fmla="*/ 469895 w 775429"/>
                  <a:gd name="connsiteY24" fmla="*/ 239931 h 273155"/>
                  <a:gd name="connsiteX25" fmla="*/ 570765 w 775429"/>
                  <a:gd name="connsiteY25" fmla="*/ 252694 h 273155"/>
                  <a:gd name="connsiteX26" fmla="*/ 684874 w 775429"/>
                  <a:gd name="connsiteY26" fmla="*/ 163064 h 273155"/>
                  <a:gd name="connsiteX27" fmla="*/ 39841 w 775429"/>
                  <a:gd name="connsiteY27" fmla="*/ 129727 h 273155"/>
                  <a:gd name="connsiteX28" fmla="*/ 70702 w 775429"/>
                  <a:gd name="connsiteY28" fmla="*/ 139252 h 273155"/>
                  <a:gd name="connsiteX29" fmla="*/ 151474 w 775429"/>
                  <a:gd name="connsiteY29" fmla="*/ 110677 h 273155"/>
                  <a:gd name="connsiteX30" fmla="*/ 246724 w 775429"/>
                  <a:gd name="connsiteY30" fmla="*/ 88674 h 273155"/>
                  <a:gd name="connsiteX31" fmla="*/ 370549 w 775429"/>
                  <a:gd name="connsiteY31" fmla="*/ 116011 h 273155"/>
                  <a:gd name="connsiteX32" fmla="*/ 526759 w 775429"/>
                  <a:gd name="connsiteY32" fmla="*/ 89246 h 273155"/>
                  <a:gd name="connsiteX33" fmla="*/ 629915 w 775429"/>
                  <a:gd name="connsiteY33" fmla="*/ 109057 h 273155"/>
                  <a:gd name="connsiteX34" fmla="*/ 728880 w 775429"/>
                  <a:gd name="connsiteY34" fmla="*/ 138775 h 273155"/>
                  <a:gd name="connsiteX35" fmla="*/ 741834 w 775429"/>
                  <a:gd name="connsiteY35" fmla="*/ 130584 h 273155"/>
                  <a:gd name="connsiteX36" fmla="*/ 735642 w 775429"/>
                  <a:gd name="connsiteY36" fmla="*/ 117059 h 273155"/>
                  <a:gd name="connsiteX37" fmla="*/ 654013 w 775429"/>
                  <a:gd name="connsiteY37" fmla="*/ 57813 h 273155"/>
                  <a:gd name="connsiteX38" fmla="*/ 511138 w 775429"/>
                  <a:gd name="connsiteY38" fmla="*/ 33429 h 273155"/>
                  <a:gd name="connsiteX39" fmla="*/ 288443 w 775429"/>
                  <a:gd name="connsiteY39" fmla="*/ 38763 h 273155"/>
                  <a:gd name="connsiteX40" fmla="*/ 226341 w 775429"/>
                  <a:gd name="connsiteY40" fmla="*/ 16951 h 273155"/>
                  <a:gd name="connsiteX41" fmla="*/ 117946 w 775429"/>
                  <a:gd name="connsiteY41" fmla="*/ 67814 h 273155"/>
                  <a:gd name="connsiteX42" fmla="*/ 39841 w 775429"/>
                  <a:gd name="connsiteY42" fmla="*/ 129727 h 27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75429" h="273155">
                    <a:moveTo>
                      <a:pt x="789" y="120011"/>
                    </a:moveTo>
                    <a:cubicBezTo>
                      <a:pt x="18857" y="112781"/>
                      <a:pt x="36374" y="104219"/>
                      <a:pt x="53176" y="94389"/>
                    </a:cubicBezTo>
                    <a:cubicBezTo>
                      <a:pt x="79084" y="76768"/>
                      <a:pt x="106707" y="59718"/>
                      <a:pt x="126995" y="36477"/>
                    </a:cubicBezTo>
                    <a:cubicBezTo>
                      <a:pt x="168524" y="-11148"/>
                      <a:pt x="217292" y="-3814"/>
                      <a:pt x="267679" y="11045"/>
                    </a:cubicBezTo>
                    <a:cubicBezTo>
                      <a:pt x="315971" y="25237"/>
                      <a:pt x="362357" y="50003"/>
                      <a:pt x="414650" y="39620"/>
                    </a:cubicBezTo>
                    <a:cubicBezTo>
                      <a:pt x="447587" y="32810"/>
                      <a:pt x="479991" y="23647"/>
                      <a:pt x="511614" y="12188"/>
                    </a:cubicBezTo>
                    <a:cubicBezTo>
                      <a:pt x="569526" y="-8481"/>
                      <a:pt x="619342" y="-6100"/>
                      <a:pt x="664586" y="43335"/>
                    </a:cubicBezTo>
                    <a:cubicBezTo>
                      <a:pt x="686874" y="67624"/>
                      <a:pt x="720498" y="81435"/>
                      <a:pt x="748025" y="101247"/>
                    </a:cubicBezTo>
                    <a:cubicBezTo>
                      <a:pt x="758321" y="109982"/>
                      <a:pt x="767761" y="119678"/>
                      <a:pt x="776219" y="130203"/>
                    </a:cubicBezTo>
                    <a:cubicBezTo>
                      <a:pt x="765837" y="137632"/>
                      <a:pt x="755549" y="145347"/>
                      <a:pt x="744977" y="152587"/>
                    </a:cubicBezTo>
                    <a:cubicBezTo>
                      <a:pt x="725927" y="165446"/>
                      <a:pt x="707448" y="172303"/>
                      <a:pt x="694971" y="198688"/>
                    </a:cubicBezTo>
                    <a:cubicBezTo>
                      <a:pt x="676797" y="235292"/>
                      <a:pt x="642669" y="261400"/>
                      <a:pt x="602578" y="269363"/>
                    </a:cubicBezTo>
                    <a:cubicBezTo>
                      <a:pt x="567459" y="275297"/>
                      <a:pt x="531493" y="273907"/>
                      <a:pt x="496946" y="265268"/>
                    </a:cubicBezTo>
                    <a:cubicBezTo>
                      <a:pt x="428328" y="247094"/>
                      <a:pt x="356214" y="246704"/>
                      <a:pt x="287396" y="264125"/>
                    </a:cubicBezTo>
                    <a:cubicBezTo>
                      <a:pt x="214815" y="282412"/>
                      <a:pt x="146711" y="275078"/>
                      <a:pt x="93181" y="212404"/>
                    </a:cubicBezTo>
                    <a:cubicBezTo>
                      <a:pt x="65749" y="181066"/>
                      <a:pt x="34412" y="153539"/>
                      <a:pt x="789" y="120011"/>
                    </a:cubicBezTo>
                    <a:close/>
                    <a:moveTo>
                      <a:pt x="684874" y="163064"/>
                    </a:moveTo>
                    <a:cubicBezTo>
                      <a:pt x="660395" y="147253"/>
                      <a:pt x="637249" y="124964"/>
                      <a:pt x="610770" y="116963"/>
                    </a:cubicBezTo>
                    <a:cubicBezTo>
                      <a:pt x="559449" y="102514"/>
                      <a:pt x="504766" y="105638"/>
                      <a:pt x="455417" y="125821"/>
                    </a:cubicBezTo>
                    <a:cubicBezTo>
                      <a:pt x="415945" y="140843"/>
                      <a:pt x="372568" y="142147"/>
                      <a:pt x="332259" y="129536"/>
                    </a:cubicBezTo>
                    <a:cubicBezTo>
                      <a:pt x="292825" y="119059"/>
                      <a:pt x="250153" y="109439"/>
                      <a:pt x="210434" y="113724"/>
                    </a:cubicBezTo>
                    <a:cubicBezTo>
                      <a:pt x="170714" y="118011"/>
                      <a:pt x="134234" y="140014"/>
                      <a:pt x="90228" y="156301"/>
                    </a:cubicBezTo>
                    <a:cubicBezTo>
                      <a:pt x="98229" y="174780"/>
                      <a:pt x="101277" y="189734"/>
                      <a:pt x="109850" y="200116"/>
                    </a:cubicBezTo>
                    <a:cubicBezTo>
                      <a:pt x="156713" y="256599"/>
                      <a:pt x="216530" y="257743"/>
                      <a:pt x="284252" y="246884"/>
                    </a:cubicBezTo>
                    <a:cubicBezTo>
                      <a:pt x="345022" y="237359"/>
                      <a:pt x="408077" y="239169"/>
                      <a:pt x="469895" y="239931"/>
                    </a:cubicBezTo>
                    <a:cubicBezTo>
                      <a:pt x="503613" y="239931"/>
                      <a:pt x="537046" y="251171"/>
                      <a:pt x="570765" y="252694"/>
                    </a:cubicBezTo>
                    <a:cubicBezTo>
                      <a:pt x="618580" y="254885"/>
                      <a:pt x="672777" y="210403"/>
                      <a:pt x="684874" y="163064"/>
                    </a:cubicBezTo>
                    <a:close/>
                    <a:moveTo>
                      <a:pt x="39841" y="129727"/>
                    </a:moveTo>
                    <a:cubicBezTo>
                      <a:pt x="49366" y="132965"/>
                      <a:pt x="61653" y="141728"/>
                      <a:pt x="70702" y="139252"/>
                    </a:cubicBezTo>
                    <a:cubicBezTo>
                      <a:pt x="98229" y="131822"/>
                      <a:pt x="124137" y="118678"/>
                      <a:pt x="151474" y="110677"/>
                    </a:cubicBezTo>
                    <a:cubicBezTo>
                      <a:pt x="182811" y="101152"/>
                      <a:pt x="215577" y="86674"/>
                      <a:pt x="246724" y="88674"/>
                    </a:cubicBezTo>
                    <a:cubicBezTo>
                      <a:pt x="288539" y="91341"/>
                      <a:pt x="329591" y="116392"/>
                      <a:pt x="370549" y="116011"/>
                    </a:cubicBezTo>
                    <a:cubicBezTo>
                      <a:pt x="422746" y="115534"/>
                      <a:pt x="475324" y="100771"/>
                      <a:pt x="526759" y="89246"/>
                    </a:cubicBezTo>
                    <a:cubicBezTo>
                      <a:pt x="564859" y="80673"/>
                      <a:pt x="596387" y="94580"/>
                      <a:pt x="629915" y="109057"/>
                    </a:cubicBezTo>
                    <a:cubicBezTo>
                      <a:pt x="662157" y="121307"/>
                      <a:pt x="695228" y="131241"/>
                      <a:pt x="728880" y="138775"/>
                    </a:cubicBezTo>
                    <a:cubicBezTo>
                      <a:pt x="734328" y="138480"/>
                      <a:pt x="739233" y="135375"/>
                      <a:pt x="741834" y="130584"/>
                    </a:cubicBezTo>
                    <a:cubicBezTo>
                      <a:pt x="743167" y="127346"/>
                      <a:pt x="739357" y="119821"/>
                      <a:pt x="735642" y="117059"/>
                    </a:cubicBezTo>
                    <a:cubicBezTo>
                      <a:pt x="708591" y="97056"/>
                      <a:pt x="679254" y="79815"/>
                      <a:pt x="654013" y="57813"/>
                    </a:cubicBezTo>
                    <a:cubicBezTo>
                      <a:pt x="610484" y="19713"/>
                      <a:pt x="570288" y="5425"/>
                      <a:pt x="511138" y="33429"/>
                    </a:cubicBezTo>
                    <a:cubicBezTo>
                      <a:pt x="441129" y="66481"/>
                      <a:pt x="363882" y="75053"/>
                      <a:pt x="288443" y="38763"/>
                    </a:cubicBezTo>
                    <a:cubicBezTo>
                      <a:pt x="268650" y="29124"/>
                      <a:pt x="247810" y="21809"/>
                      <a:pt x="226341" y="16951"/>
                    </a:cubicBezTo>
                    <a:cubicBezTo>
                      <a:pt x="178049" y="6283"/>
                      <a:pt x="150617" y="43716"/>
                      <a:pt x="117946" y="67814"/>
                    </a:cubicBezTo>
                    <a:cubicBezTo>
                      <a:pt x="93372" y="85721"/>
                      <a:pt x="70035" y="105628"/>
                      <a:pt x="39841" y="12972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Полилиния: фигура 81">
                <a:extLst>
                  <a:ext uri="{FF2B5EF4-FFF2-40B4-BE49-F238E27FC236}">
                    <a16:creationId xmlns:a16="http://schemas.microsoft.com/office/drawing/2014/main" id="{F7A9A911-56AC-4EBF-98C2-0167E9CF583C}"/>
                  </a:ext>
                </a:extLst>
              </p:cNvPr>
              <p:cNvSpPr/>
              <p:nvPr/>
            </p:nvSpPr>
            <p:spPr>
              <a:xfrm>
                <a:off x="6286395" y="2775700"/>
                <a:ext cx="729812" cy="419080"/>
              </a:xfrm>
              <a:custGeom>
                <a:avLst/>
                <a:gdLst>
                  <a:gd name="connsiteX0" fmla="*/ 715933 w 729812"/>
                  <a:gd name="connsiteY0" fmla="*/ 212682 h 419080"/>
                  <a:gd name="connsiteX1" fmla="*/ 643448 w 729812"/>
                  <a:gd name="connsiteY1" fmla="*/ 79332 h 419080"/>
                  <a:gd name="connsiteX2" fmla="*/ 492096 w 729812"/>
                  <a:gd name="connsiteY2" fmla="*/ 55044 h 419080"/>
                  <a:gd name="connsiteX3" fmla="*/ 299024 w 729812"/>
                  <a:gd name="connsiteY3" fmla="*/ 201538 h 419080"/>
                  <a:gd name="connsiteX4" fmla="*/ 188153 w 729812"/>
                  <a:gd name="connsiteY4" fmla="*/ 313171 h 419080"/>
                  <a:gd name="connsiteX5" fmla="*/ 49755 w 729812"/>
                  <a:gd name="connsiteY5" fmla="*/ 410803 h 419080"/>
                  <a:gd name="connsiteX6" fmla="*/ 16131 w 729812"/>
                  <a:gd name="connsiteY6" fmla="*/ 418899 h 419080"/>
                  <a:gd name="connsiteX7" fmla="*/ 796 w 729812"/>
                  <a:gd name="connsiteY7" fmla="*/ 403849 h 419080"/>
                  <a:gd name="connsiteX8" fmla="*/ 9273 w 729812"/>
                  <a:gd name="connsiteY8" fmla="*/ 387466 h 419080"/>
                  <a:gd name="connsiteX9" fmla="*/ 317598 w 729812"/>
                  <a:gd name="connsiteY9" fmla="*/ 121433 h 419080"/>
                  <a:gd name="connsiteX10" fmla="*/ 533244 w 729812"/>
                  <a:gd name="connsiteY10" fmla="*/ 180 h 419080"/>
                  <a:gd name="connsiteX11" fmla="*/ 646877 w 729812"/>
                  <a:gd name="connsiteY11" fmla="*/ 36661 h 419080"/>
                  <a:gd name="connsiteX12" fmla="*/ 730602 w 729812"/>
                  <a:gd name="connsiteY12" fmla="*/ 189061 h 419080"/>
                  <a:gd name="connsiteX13" fmla="*/ 724887 w 729812"/>
                  <a:gd name="connsiteY13" fmla="*/ 214206 h 41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9812" h="419080">
                    <a:moveTo>
                      <a:pt x="715933" y="212682"/>
                    </a:moveTo>
                    <a:cubicBezTo>
                      <a:pt x="713066" y="159590"/>
                      <a:pt x="686444" y="110613"/>
                      <a:pt x="643448" y="79332"/>
                    </a:cubicBezTo>
                    <a:cubicBezTo>
                      <a:pt x="601252" y="46662"/>
                      <a:pt x="546769" y="38947"/>
                      <a:pt x="492096" y="55044"/>
                    </a:cubicBezTo>
                    <a:cubicBezTo>
                      <a:pt x="409038" y="79428"/>
                      <a:pt x="355602" y="142198"/>
                      <a:pt x="299024" y="201538"/>
                    </a:cubicBezTo>
                    <a:cubicBezTo>
                      <a:pt x="262924" y="239638"/>
                      <a:pt x="222824" y="274023"/>
                      <a:pt x="188153" y="313171"/>
                    </a:cubicBezTo>
                    <a:cubicBezTo>
                      <a:pt x="149196" y="356891"/>
                      <a:pt x="101094" y="385752"/>
                      <a:pt x="49755" y="410803"/>
                    </a:cubicBezTo>
                    <a:cubicBezTo>
                      <a:pt x="39287" y="415965"/>
                      <a:pt x="27800" y="418727"/>
                      <a:pt x="16131" y="418899"/>
                    </a:cubicBezTo>
                    <a:cubicBezTo>
                      <a:pt x="10702" y="418899"/>
                      <a:pt x="2892" y="410136"/>
                      <a:pt x="796" y="403849"/>
                    </a:cubicBezTo>
                    <a:cubicBezTo>
                      <a:pt x="615" y="397296"/>
                      <a:pt x="3816" y="391105"/>
                      <a:pt x="9273" y="387466"/>
                    </a:cubicBezTo>
                    <a:cubicBezTo>
                      <a:pt x="138623" y="329554"/>
                      <a:pt x="226443" y="222589"/>
                      <a:pt x="317598" y="121433"/>
                    </a:cubicBezTo>
                    <a:cubicBezTo>
                      <a:pt x="377319" y="54758"/>
                      <a:pt x="446090" y="7895"/>
                      <a:pt x="533244" y="180"/>
                    </a:cubicBezTo>
                    <a:cubicBezTo>
                      <a:pt x="570106" y="-3059"/>
                      <a:pt x="613730" y="15991"/>
                      <a:pt x="646877" y="36661"/>
                    </a:cubicBezTo>
                    <a:cubicBezTo>
                      <a:pt x="700407" y="70189"/>
                      <a:pt x="719934" y="128672"/>
                      <a:pt x="730602" y="189061"/>
                    </a:cubicBezTo>
                    <a:cubicBezTo>
                      <a:pt x="730325" y="197728"/>
                      <a:pt x="728392" y="206272"/>
                      <a:pt x="724887" y="21420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Полилиния: фигура 82">
                <a:extLst>
                  <a:ext uri="{FF2B5EF4-FFF2-40B4-BE49-F238E27FC236}">
                    <a16:creationId xmlns:a16="http://schemas.microsoft.com/office/drawing/2014/main" id="{B5A4DBFE-D8F5-431C-8A7A-070173EF059E}"/>
                  </a:ext>
                </a:extLst>
              </p:cNvPr>
              <p:cNvSpPr/>
              <p:nvPr/>
            </p:nvSpPr>
            <p:spPr>
              <a:xfrm>
                <a:off x="5211413" y="2782588"/>
                <a:ext cx="752475" cy="414806"/>
              </a:xfrm>
              <a:custGeom>
                <a:avLst/>
                <a:gdLst>
                  <a:gd name="connsiteX0" fmla="*/ 789 w 752475"/>
                  <a:gd name="connsiteY0" fmla="*/ 210936 h 414806"/>
                  <a:gd name="connsiteX1" fmla="*/ 54033 w 752475"/>
                  <a:gd name="connsiteY1" fmla="*/ 75490 h 414806"/>
                  <a:gd name="connsiteX2" fmla="*/ 235008 w 752475"/>
                  <a:gd name="connsiteY2" fmla="*/ 1862 h 414806"/>
                  <a:gd name="connsiteX3" fmla="*/ 419127 w 752475"/>
                  <a:gd name="connsiteY3" fmla="*/ 113209 h 414806"/>
                  <a:gd name="connsiteX4" fmla="*/ 738405 w 752475"/>
                  <a:gd name="connsiteY4" fmla="*/ 386672 h 414806"/>
                  <a:gd name="connsiteX5" fmla="*/ 753264 w 752475"/>
                  <a:gd name="connsiteY5" fmla="*/ 398674 h 414806"/>
                  <a:gd name="connsiteX6" fmla="*/ 684874 w 752475"/>
                  <a:gd name="connsiteY6" fmla="*/ 403913 h 414806"/>
                  <a:gd name="connsiteX7" fmla="*/ 399124 w 752475"/>
                  <a:gd name="connsiteY7" fmla="*/ 151500 h 414806"/>
                  <a:gd name="connsiteX8" fmla="*/ 215101 w 752475"/>
                  <a:gd name="connsiteY8" fmla="*/ 43487 h 414806"/>
                  <a:gd name="connsiteX9" fmla="*/ 34698 w 752475"/>
                  <a:gd name="connsiteY9" fmla="*/ 169788 h 414806"/>
                  <a:gd name="connsiteX10" fmla="*/ 14790 w 752475"/>
                  <a:gd name="connsiteY10" fmla="*/ 216461 h 41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5" h="414806">
                    <a:moveTo>
                      <a:pt x="789" y="210936"/>
                    </a:moveTo>
                    <a:cubicBezTo>
                      <a:pt x="18124" y="165597"/>
                      <a:pt x="30792" y="117591"/>
                      <a:pt x="54033" y="75490"/>
                    </a:cubicBezTo>
                    <a:cubicBezTo>
                      <a:pt x="93086" y="4720"/>
                      <a:pt x="159285" y="-5567"/>
                      <a:pt x="235008" y="1862"/>
                    </a:cubicBezTo>
                    <a:cubicBezTo>
                      <a:pt x="315971" y="9958"/>
                      <a:pt x="369692" y="58060"/>
                      <a:pt x="419127" y="113209"/>
                    </a:cubicBezTo>
                    <a:cubicBezTo>
                      <a:pt x="513615" y="218651"/>
                      <a:pt x="605340" y="326570"/>
                      <a:pt x="738405" y="386672"/>
                    </a:cubicBezTo>
                    <a:cubicBezTo>
                      <a:pt x="743806" y="390082"/>
                      <a:pt x="748797" y="394111"/>
                      <a:pt x="753264" y="398674"/>
                    </a:cubicBezTo>
                    <a:cubicBezTo>
                      <a:pt x="730023" y="422581"/>
                      <a:pt x="707163" y="415533"/>
                      <a:pt x="684874" y="403913"/>
                    </a:cubicBezTo>
                    <a:cubicBezTo>
                      <a:pt x="568765" y="343333"/>
                      <a:pt x="483611" y="248369"/>
                      <a:pt x="399124" y="151500"/>
                    </a:cubicBezTo>
                    <a:cubicBezTo>
                      <a:pt x="351499" y="96636"/>
                      <a:pt x="292349" y="50249"/>
                      <a:pt x="215101" y="43487"/>
                    </a:cubicBezTo>
                    <a:cubicBezTo>
                      <a:pt x="129376" y="35866"/>
                      <a:pt x="66606" y="82348"/>
                      <a:pt x="34698" y="169788"/>
                    </a:cubicBezTo>
                    <a:cubicBezTo>
                      <a:pt x="28983" y="185695"/>
                      <a:pt x="21458" y="200935"/>
                      <a:pt x="14790" y="21646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Полилиния: фигура 83">
                <a:extLst>
                  <a:ext uri="{FF2B5EF4-FFF2-40B4-BE49-F238E27FC236}">
                    <a16:creationId xmlns:a16="http://schemas.microsoft.com/office/drawing/2014/main" id="{66B87C80-B03D-4D8D-9192-7A7F6442F0DE}"/>
                  </a:ext>
                </a:extLst>
              </p:cNvPr>
              <p:cNvSpPr/>
              <p:nvPr/>
            </p:nvSpPr>
            <p:spPr>
              <a:xfrm>
                <a:off x="6181248" y="3914393"/>
                <a:ext cx="96772" cy="73342"/>
              </a:xfrm>
              <a:custGeom>
                <a:avLst/>
                <a:gdLst>
                  <a:gd name="connsiteX0" fmla="*/ 74226 w 96773"/>
                  <a:gd name="connsiteY0" fmla="*/ -182 h 73342"/>
                  <a:gd name="connsiteX1" fmla="*/ 97563 w 96773"/>
                  <a:gd name="connsiteY1" fmla="*/ 33727 h 73342"/>
                  <a:gd name="connsiteX2" fmla="*/ 88038 w 96773"/>
                  <a:gd name="connsiteY2" fmla="*/ 41538 h 73342"/>
                  <a:gd name="connsiteX3" fmla="*/ 67178 w 96773"/>
                  <a:gd name="connsiteY3" fmla="*/ 24393 h 73342"/>
                  <a:gd name="connsiteX4" fmla="*/ 8218 w 96773"/>
                  <a:gd name="connsiteY4" fmla="*/ 73161 h 73342"/>
                  <a:gd name="connsiteX5" fmla="*/ 789 w 96773"/>
                  <a:gd name="connsiteY5" fmla="*/ 65351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73" h="73342">
                    <a:moveTo>
                      <a:pt x="74226" y="-182"/>
                    </a:moveTo>
                    <a:lnTo>
                      <a:pt x="97563" y="33727"/>
                    </a:lnTo>
                    <a:lnTo>
                      <a:pt x="88038" y="41538"/>
                    </a:lnTo>
                    <a:lnTo>
                      <a:pt x="67178" y="24393"/>
                    </a:lnTo>
                    <a:cubicBezTo>
                      <a:pt x="48128" y="40204"/>
                      <a:pt x="28126" y="56682"/>
                      <a:pt x="8218" y="73161"/>
                    </a:cubicBezTo>
                    <a:lnTo>
                      <a:pt x="789" y="653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: фигура 84">
                <a:extLst>
                  <a:ext uri="{FF2B5EF4-FFF2-40B4-BE49-F238E27FC236}">
                    <a16:creationId xmlns:a16="http://schemas.microsoft.com/office/drawing/2014/main" id="{C18CCFA0-DFAE-4886-BE00-C7327E27F3D2}"/>
                  </a:ext>
                </a:extLst>
              </p:cNvPr>
              <p:cNvSpPr/>
              <p:nvPr/>
            </p:nvSpPr>
            <p:spPr>
              <a:xfrm>
                <a:off x="5962458" y="3915537"/>
                <a:ext cx="91820" cy="54676"/>
              </a:xfrm>
              <a:custGeom>
                <a:avLst/>
                <a:gdLst>
                  <a:gd name="connsiteX0" fmla="*/ 789 w 91821"/>
                  <a:gd name="connsiteY0" fmla="*/ 26488 h 54676"/>
                  <a:gd name="connsiteX1" fmla="*/ 13648 w 91821"/>
                  <a:gd name="connsiteY1" fmla="*/ -182 h 54676"/>
                  <a:gd name="connsiteX2" fmla="*/ 92610 w 91821"/>
                  <a:gd name="connsiteY2" fmla="*/ 50396 h 54676"/>
                  <a:gd name="connsiteX3" fmla="*/ 789 w 91821"/>
                  <a:gd name="connsiteY3" fmla="*/ 26488 h 5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21" h="54676">
                    <a:moveTo>
                      <a:pt x="789" y="26488"/>
                    </a:moveTo>
                    <a:lnTo>
                      <a:pt x="13648" y="-182"/>
                    </a:lnTo>
                    <a:lnTo>
                      <a:pt x="92610" y="50396"/>
                    </a:lnTo>
                    <a:cubicBezTo>
                      <a:pt x="46890" y="72685"/>
                      <a:pt x="45271" y="-4658"/>
                      <a:pt x="789" y="26488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: фигура 85">
                <a:extLst>
                  <a:ext uri="{FF2B5EF4-FFF2-40B4-BE49-F238E27FC236}">
                    <a16:creationId xmlns:a16="http://schemas.microsoft.com/office/drawing/2014/main" id="{9C498A00-F977-4D16-8239-1B2F4275E23B}"/>
                  </a:ext>
                </a:extLst>
              </p:cNvPr>
              <p:cNvSpPr/>
              <p:nvPr/>
            </p:nvSpPr>
            <p:spPr>
              <a:xfrm>
                <a:off x="5891007" y="5849817"/>
                <a:ext cx="426550" cy="429753"/>
              </a:xfrm>
              <a:custGeom>
                <a:avLst/>
                <a:gdLst>
                  <a:gd name="connsiteX0" fmla="*/ 426761 w 426550"/>
                  <a:gd name="connsiteY0" fmla="*/ 213330 h 429753"/>
                  <a:gd name="connsiteX1" fmla="*/ 217687 w 426550"/>
                  <a:gd name="connsiteY1" fmla="*/ 429167 h 429753"/>
                  <a:gd name="connsiteX2" fmla="*/ 898 w 426550"/>
                  <a:gd name="connsiteY2" fmla="*/ 226094 h 429753"/>
                  <a:gd name="connsiteX3" fmla="*/ 206733 w 426550"/>
                  <a:gd name="connsiteY3" fmla="*/ -125 h 429753"/>
                  <a:gd name="connsiteX4" fmla="*/ 426761 w 426550"/>
                  <a:gd name="connsiteY4" fmla="*/ 213330 h 429753"/>
                  <a:gd name="connsiteX5" fmla="*/ 218735 w 426550"/>
                  <a:gd name="connsiteY5" fmla="*/ 25497 h 429753"/>
                  <a:gd name="connsiteX6" fmla="*/ 26996 w 426550"/>
                  <a:gd name="connsiteY6" fmla="*/ 212759 h 429753"/>
                  <a:gd name="connsiteX7" fmla="*/ 214448 w 426550"/>
                  <a:gd name="connsiteY7" fmla="*/ 402592 h 429753"/>
                  <a:gd name="connsiteX8" fmla="*/ 409711 w 426550"/>
                  <a:gd name="connsiteY8" fmla="*/ 220188 h 429753"/>
                  <a:gd name="connsiteX9" fmla="*/ 218735 w 426550"/>
                  <a:gd name="connsiteY9" fmla="*/ 25497 h 42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550" h="429753">
                    <a:moveTo>
                      <a:pt x="426761" y="213330"/>
                    </a:moveTo>
                    <a:cubicBezTo>
                      <a:pt x="429809" y="355634"/>
                      <a:pt x="321986" y="421166"/>
                      <a:pt x="217687" y="429167"/>
                    </a:cubicBezTo>
                    <a:cubicBezTo>
                      <a:pt x="113388" y="437168"/>
                      <a:pt x="4137" y="325249"/>
                      <a:pt x="898" y="226094"/>
                    </a:cubicBezTo>
                    <a:cubicBezTo>
                      <a:pt x="-3102" y="99411"/>
                      <a:pt x="103672" y="2161"/>
                      <a:pt x="206733" y="-125"/>
                    </a:cubicBezTo>
                    <a:cubicBezTo>
                      <a:pt x="331130" y="-2888"/>
                      <a:pt x="436095" y="95982"/>
                      <a:pt x="426761" y="213330"/>
                    </a:cubicBezTo>
                    <a:close/>
                    <a:moveTo>
                      <a:pt x="218735" y="25497"/>
                    </a:moveTo>
                    <a:cubicBezTo>
                      <a:pt x="110816" y="14353"/>
                      <a:pt x="26996" y="107507"/>
                      <a:pt x="26996" y="212759"/>
                    </a:cubicBezTo>
                    <a:cubicBezTo>
                      <a:pt x="26577" y="316848"/>
                      <a:pt x="110359" y="401696"/>
                      <a:pt x="214448" y="402592"/>
                    </a:cubicBezTo>
                    <a:cubicBezTo>
                      <a:pt x="328748" y="404401"/>
                      <a:pt x="402567" y="308771"/>
                      <a:pt x="409711" y="220188"/>
                    </a:cubicBezTo>
                    <a:cubicBezTo>
                      <a:pt x="418283" y="119985"/>
                      <a:pt x="313508" y="8638"/>
                      <a:pt x="218735" y="25497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01D5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pic>
          <p:nvPicPr>
            <p:cNvPr id="77" name="Picture 18">
              <a:extLst>
                <a:ext uri="{FF2B5EF4-FFF2-40B4-BE49-F238E27FC236}">
                  <a16:creationId xmlns:a16="http://schemas.microsoft.com/office/drawing/2014/main" id="{7F28A142-DBC4-46D5-BBFA-860918DD2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9667551">
              <a:off x="7863841" y="1463630"/>
              <a:ext cx="1471108" cy="1082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BB21376-9347-4410-9246-D23D4445C4E2}"/>
              </a:ext>
            </a:extLst>
          </p:cNvPr>
          <p:cNvSpPr txBox="1"/>
          <p:nvPr/>
        </p:nvSpPr>
        <p:spPr>
          <a:xfrm>
            <a:off x="784098" y="2328595"/>
            <a:ext cx="725246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600">
                <a:solidFill>
                  <a:schemeClr val="accent4"/>
                </a:solidFill>
                <a:effectLst/>
                <a:latin typeface="Montserrat Bold" panose="00000800000000000000" pitchFamily="2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ru-RU" sz="2000" dirty="0">
                <a:solidFill>
                  <a:schemeClr val="bg1"/>
                </a:solidFill>
              </a:rPr>
              <a:t>Рано прощаться с зимой: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4212391-4E1D-4D28-A48F-7B336901F75C}"/>
              </a:ext>
            </a:extLst>
          </p:cNvPr>
          <p:cNvGrpSpPr/>
          <p:nvPr/>
        </p:nvGrpSpPr>
        <p:grpSpPr>
          <a:xfrm>
            <a:off x="893764" y="2767280"/>
            <a:ext cx="10160316" cy="2585323"/>
            <a:chOff x="893764" y="2767280"/>
            <a:chExt cx="10160316" cy="2585323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D69FFD28-1826-4EEE-927D-0085264B45B9}"/>
                </a:ext>
              </a:extLst>
            </p:cNvPr>
            <p:cNvSpPr txBox="1"/>
            <p:nvPr/>
          </p:nvSpPr>
          <p:spPr>
            <a:xfrm>
              <a:off x="1186434" y="2767280"/>
              <a:ext cx="9867646" cy="25853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defRPr sz="2000">
                  <a:solidFill>
                    <a:schemeClr val="bg1"/>
                  </a:solidFill>
                  <a:effectLst/>
                  <a:latin typeface="Montserrat Bold" panose="00000800000000000000" pitchFamily="2" charset="0"/>
                  <a:ea typeface="Calibri" panose="020F0502020204030204" pitchFamily="34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1800" dirty="0">
                  <a:latin typeface="Montserrat" panose="00000500000000000000" pitchFamily="2" charset="0"/>
                </a:rPr>
                <a:t>Закрытие магазинов, отток покупателей из ТРЦ и снижение </a:t>
              </a:r>
              <a:br>
                <a:rPr lang="ru-RU" sz="1800" dirty="0">
                  <a:latin typeface="Montserrat" panose="00000500000000000000" pitchFamily="2" charset="0"/>
                </a:rPr>
              </a:br>
              <a:r>
                <a:rPr lang="ru-RU" sz="1800" dirty="0">
                  <a:latin typeface="Montserrat" panose="00000500000000000000" pitchFamily="2" charset="0"/>
                </a:rPr>
                <a:t>покупательской способности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«Холодная весна 22 года»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Из пяти активных в рекламе лидеров остался только один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Многие столкнулись с блокировкой — новых контрактов по оборудованию </a:t>
              </a:r>
              <a:br>
                <a:rPr lang="ru-RU" sz="1800" dirty="0">
                  <a:latin typeface="Montserrat" panose="00000500000000000000" pitchFamily="2" charset="0"/>
                </a:rPr>
              </a:br>
              <a:r>
                <a:rPr lang="ru-RU" sz="1800" dirty="0">
                  <a:latin typeface="Montserrat" panose="00000500000000000000" pitchFamily="2" charset="0"/>
                </a:rPr>
                <a:t>и запчастям от крупнейших производителей 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Уходят известные бренды: Марс, Сникерс, Баунти, Твикс, </a:t>
              </a:r>
              <a:r>
                <a:rPr lang="ru-RU" sz="1800" dirty="0" err="1">
                  <a:latin typeface="Montserrat" panose="00000500000000000000" pitchFamily="2" charset="0"/>
                </a:rPr>
                <a:t>Экстрем</a:t>
              </a:r>
              <a:r>
                <a:rPr lang="ru-RU" sz="1800" dirty="0">
                  <a:latin typeface="Montserrat" panose="00000500000000000000" pitchFamily="2" charset="0"/>
                </a:rPr>
                <a:t>, </a:t>
              </a:r>
              <a:r>
                <a:rPr lang="ru-RU" sz="1800" dirty="0" err="1">
                  <a:latin typeface="Montserrat" panose="00000500000000000000" pitchFamily="2" charset="0"/>
                </a:rPr>
                <a:t>Максибон</a:t>
              </a:r>
              <a:r>
                <a:rPr lang="ru-RU" sz="1800" dirty="0">
                  <a:latin typeface="Montserrat" panose="00000500000000000000" pitchFamily="2" charset="0"/>
                </a:rPr>
                <a:t>, </a:t>
              </a:r>
              <a:r>
                <a:rPr lang="ru-RU" sz="1800" dirty="0" err="1">
                  <a:latin typeface="Montserrat" panose="00000500000000000000" pitchFamily="2" charset="0"/>
                </a:rPr>
                <a:t>Мовенпик</a:t>
              </a:r>
              <a:r>
                <a:rPr lang="ru-RU" sz="1800" dirty="0">
                  <a:latin typeface="Montserrat" panose="00000500000000000000" pitchFamily="2" charset="0"/>
                </a:rPr>
                <a:t>, Кит-Кэт — это были хорошие драйверы категории</a:t>
              </a:r>
            </a:p>
            <a:p>
              <a:r>
                <a:rPr lang="ru-RU" sz="1800" dirty="0">
                  <a:latin typeface="Montserrat" panose="00000500000000000000" pitchFamily="2" charset="0"/>
                </a:rPr>
                <a:t>Давление сетей на производителей по снижению цены</a:t>
              </a:r>
            </a:p>
          </p:txBody>
        </p:sp>
        <p:sp>
          <p:nvSpPr>
            <p:cNvPr id="55" name="Рисунок 2">
              <a:extLst>
                <a:ext uri="{FF2B5EF4-FFF2-40B4-BE49-F238E27FC236}">
                  <a16:creationId xmlns:a16="http://schemas.microsoft.com/office/drawing/2014/main" id="{DC3E3EB4-883F-4800-A18A-8F5015DB3ECE}"/>
                </a:ext>
              </a:extLst>
            </p:cNvPr>
            <p:cNvSpPr/>
            <p:nvPr/>
          </p:nvSpPr>
          <p:spPr>
            <a:xfrm>
              <a:off x="893764" y="2810257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Рисунок 2">
              <a:extLst>
                <a:ext uri="{FF2B5EF4-FFF2-40B4-BE49-F238E27FC236}">
                  <a16:creationId xmlns:a16="http://schemas.microsoft.com/office/drawing/2014/main" id="{A6203F54-6A4B-4DC4-B234-B11E8A696776}"/>
                </a:ext>
              </a:extLst>
            </p:cNvPr>
            <p:cNvSpPr/>
            <p:nvPr/>
          </p:nvSpPr>
          <p:spPr>
            <a:xfrm>
              <a:off x="893764" y="3356992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Рисунок 2">
              <a:extLst>
                <a:ext uri="{FF2B5EF4-FFF2-40B4-BE49-F238E27FC236}">
                  <a16:creationId xmlns:a16="http://schemas.microsoft.com/office/drawing/2014/main" id="{4F0F8FFF-1A07-494A-9C59-49FF27129D14}"/>
                </a:ext>
              </a:extLst>
            </p:cNvPr>
            <p:cNvSpPr/>
            <p:nvPr/>
          </p:nvSpPr>
          <p:spPr>
            <a:xfrm>
              <a:off x="893764" y="3645024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Рисунок 2">
              <a:extLst>
                <a:ext uri="{FF2B5EF4-FFF2-40B4-BE49-F238E27FC236}">
                  <a16:creationId xmlns:a16="http://schemas.microsoft.com/office/drawing/2014/main" id="{F0788860-A759-42C9-9168-69AFE91A302A}"/>
                </a:ext>
              </a:extLst>
            </p:cNvPr>
            <p:cNvSpPr/>
            <p:nvPr/>
          </p:nvSpPr>
          <p:spPr>
            <a:xfrm>
              <a:off x="893764" y="3933056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Рисунок 2">
              <a:extLst>
                <a:ext uri="{FF2B5EF4-FFF2-40B4-BE49-F238E27FC236}">
                  <a16:creationId xmlns:a16="http://schemas.microsoft.com/office/drawing/2014/main" id="{1158C441-D343-4972-B832-3C8802EE4F28}"/>
                </a:ext>
              </a:extLst>
            </p:cNvPr>
            <p:cNvSpPr/>
            <p:nvPr/>
          </p:nvSpPr>
          <p:spPr>
            <a:xfrm>
              <a:off x="893764" y="4437112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Рисунок 2">
              <a:extLst>
                <a:ext uri="{FF2B5EF4-FFF2-40B4-BE49-F238E27FC236}">
                  <a16:creationId xmlns:a16="http://schemas.microsoft.com/office/drawing/2014/main" id="{D3F6D055-941D-4E86-B9B1-37C624C3ED0C}"/>
                </a:ext>
              </a:extLst>
            </p:cNvPr>
            <p:cNvSpPr/>
            <p:nvPr/>
          </p:nvSpPr>
          <p:spPr>
            <a:xfrm>
              <a:off x="893764" y="5013176"/>
              <a:ext cx="263240" cy="263143"/>
            </a:xfrm>
            <a:custGeom>
              <a:avLst/>
              <a:gdLst>
                <a:gd name="connsiteX0" fmla="*/ 1504111 w 3230080"/>
                <a:gd name="connsiteY0" fmla="*/ 1874456 h 3228885"/>
                <a:gd name="connsiteX1" fmla="*/ 1198073 w 3230080"/>
                <a:gd name="connsiteY1" fmla="*/ 2182495 h 3228885"/>
                <a:gd name="connsiteX2" fmla="*/ 1186643 w 3230080"/>
                <a:gd name="connsiteY2" fmla="*/ 2220595 h 3228885"/>
                <a:gd name="connsiteX3" fmla="*/ 1191024 w 3230080"/>
                <a:gd name="connsiteY3" fmla="*/ 2534920 h 3228885"/>
                <a:gd name="connsiteX4" fmla="*/ 1039482 w 3230080"/>
                <a:gd name="connsiteY4" fmla="*/ 2634266 h 3228885"/>
                <a:gd name="connsiteX5" fmla="*/ 978998 w 3230080"/>
                <a:gd name="connsiteY5" fmla="*/ 2545683 h 3228885"/>
                <a:gd name="connsiteX6" fmla="*/ 978998 w 3230080"/>
                <a:gd name="connsiteY6" fmla="*/ 2408333 h 3228885"/>
                <a:gd name="connsiteX7" fmla="*/ 935469 w 3230080"/>
                <a:gd name="connsiteY7" fmla="*/ 2471293 h 3228885"/>
                <a:gd name="connsiteX8" fmla="*/ 940803 w 3230080"/>
                <a:gd name="connsiteY8" fmla="*/ 2782094 h 3228885"/>
                <a:gd name="connsiteX9" fmla="*/ 802119 w 3230080"/>
                <a:gd name="connsiteY9" fmla="*/ 2889250 h 3228885"/>
                <a:gd name="connsiteX10" fmla="*/ 728871 w 3230080"/>
                <a:gd name="connsiteY10" fmla="*/ 2796286 h 3228885"/>
                <a:gd name="connsiteX11" fmla="*/ 728871 w 3230080"/>
                <a:gd name="connsiteY11" fmla="*/ 2665031 h 3228885"/>
                <a:gd name="connsiteX12" fmla="*/ 719346 w 3230080"/>
                <a:gd name="connsiteY12" fmla="*/ 2660650 h 3228885"/>
                <a:gd name="connsiteX13" fmla="*/ 625430 w 3230080"/>
                <a:gd name="connsiteY13" fmla="*/ 2754662 h 3228885"/>
                <a:gd name="connsiteX14" fmla="*/ 518655 w 3230080"/>
                <a:gd name="connsiteY14" fmla="*/ 2784189 h 3228885"/>
                <a:gd name="connsiteX15" fmla="*/ 440835 w 3230080"/>
                <a:gd name="connsiteY15" fmla="*/ 2690463 h 3228885"/>
                <a:gd name="connsiteX16" fmla="*/ 472268 w 3230080"/>
                <a:gd name="connsiteY16" fmla="*/ 2607024 h 3228885"/>
                <a:gd name="connsiteX17" fmla="*/ 568756 w 3230080"/>
                <a:gd name="connsiteY17" fmla="*/ 2512441 h 3228885"/>
                <a:gd name="connsiteX18" fmla="*/ 565994 w 3230080"/>
                <a:gd name="connsiteY18" fmla="*/ 2501011 h 3228885"/>
                <a:gd name="connsiteX19" fmla="*/ 440740 w 3230080"/>
                <a:gd name="connsiteY19" fmla="*/ 2501011 h 3228885"/>
                <a:gd name="connsiteX20" fmla="*/ 335394 w 3230080"/>
                <a:gd name="connsiteY20" fmla="*/ 2389378 h 3228885"/>
                <a:gd name="connsiteX21" fmla="*/ 445407 w 3230080"/>
                <a:gd name="connsiteY21" fmla="*/ 2288794 h 3228885"/>
                <a:gd name="connsiteX22" fmla="*/ 748969 w 3230080"/>
                <a:gd name="connsiteY22" fmla="*/ 2294318 h 3228885"/>
                <a:gd name="connsiteX23" fmla="*/ 820597 w 3230080"/>
                <a:gd name="connsiteY23" fmla="*/ 2250980 h 3228885"/>
                <a:gd name="connsiteX24" fmla="*/ 694105 w 3230080"/>
                <a:gd name="connsiteY24" fmla="*/ 2250980 h 3228885"/>
                <a:gd name="connsiteX25" fmla="*/ 593616 w 3230080"/>
                <a:gd name="connsiteY25" fmla="*/ 2100485 h 3228885"/>
                <a:gd name="connsiteX26" fmla="*/ 696296 w 3230080"/>
                <a:gd name="connsiteY26" fmla="*/ 2038762 h 3228885"/>
                <a:gd name="connsiteX27" fmla="*/ 1007001 w 3230080"/>
                <a:gd name="connsiteY27" fmla="*/ 2042953 h 3228885"/>
                <a:gd name="connsiteX28" fmla="*/ 1048149 w 3230080"/>
                <a:gd name="connsiteY28" fmla="*/ 2029714 h 3228885"/>
                <a:gd name="connsiteX29" fmla="*/ 1342091 w 3230080"/>
                <a:gd name="connsiteY29" fmla="*/ 1736534 h 3228885"/>
                <a:gd name="connsiteX30" fmla="*/ 1354188 w 3230080"/>
                <a:gd name="connsiteY30" fmla="*/ 1720532 h 3228885"/>
                <a:gd name="connsiteX31" fmla="*/ 1314183 w 3230080"/>
                <a:gd name="connsiteY31" fmla="*/ 1720532 h 3228885"/>
                <a:gd name="connsiteX32" fmla="*/ 935564 w 3230080"/>
                <a:gd name="connsiteY32" fmla="*/ 1720532 h 3228885"/>
                <a:gd name="connsiteX33" fmla="*/ 876604 w 3230080"/>
                <a:gd name="connsiteY33" fmla="*/ 1745202 h 3228885"/>
                <a:gd name="connsiteX34" fmla="*/ 668197 w 3230080"/>
                <a:gd name="connsiteY34" fmla="*/ 1961039 h 3228885"/>
                <a:gd name="connsiteX35" fmla="*/ 514273 w 3230080"/>
                <a:gd name="connsiteY35" fmla="*/ 1969325 h 3228885"/>
                <a:gd name="connsiteX36" fmla="*/ 516464 w 3230080"/>
                <a:gd name="connsiteY36" fmla="*/ 1812925 h 3228885"/>
                <a:gd name="connsiteX37" fmla="*/ 601427 w 3230080"/>
                <a:gd name="connsiteY37" fmla="*/ 1730915 h 3228885"/>
                <a:gd name="connsiteX38" fmla="*/ 522750 w 3230080"/>
                <a:gd name="connsiteY38" fmla="*/ 1744631 h 3228885"/>
                <a:gd name="connsiteX39" fmla="*/ 304247 w 3230080"/>
                <a:gd name="connsiteY39" fmla="*/ 1970659 h 3228885"/>
                <a:gd name="connsiteX40" fmla="*/ 157943 w 3230080"/>
                <a:gd name="connsiteY40" fmla="*/ 1967325 h 3228885"/>
                <a:gd name="connsiteX41" fmla="*/ 152037 w 3230080"/>
                <a:gd name="connsiteY41" fmla="*/ 1823402 h 3228885"/>
                <a:gd name="connsiteX42" fmla="*/ 174516 w 3230080"/>
                <a:gd name="connsiteY42" fmla="*/ 1800447 h 3228885"/>
                <a:gd name="connsiteX43" fmla="*/ 250716 w 3230080"/>
                <a:gd name="connsiteY43" fmla="*/ 1735011 h 3228885"/>
                <a:gd name="connsiteX44" fmla="*/ 243573 w 3230080"/>
                <a:gd name="connsiteY44" fmla="*/ 1721009 h 3228885"/>
                <a:gd name="connsiteX45" fmla="*/ 111270 w 3230080"/>
                <a:gd name="connsiteY45" fmla="*/ 1721009 h 3228885"/>
                <a:gd name="connsiteX46" fmla="*/ 8020 w 3230080"/>
                <a:gd name="connsiteY46" fmla="*/ 1574514 h 3228885"/>
                <a:gd name="connsiteX47" fmla="*/ 103270 w 3230080"/>
                <a:gd name="connsiteY47" fmla="*/ 1507839 h 3228885"/>
                <a:gd name="connsiteX48" fmla="*/ 251479 w 3230080"/>
                <a:gd name="connsiteY48" fmla="*/ 1507839 h 3228885"/>
                <a:gd name="connsiteX49" fmla="*/ 157848 w 3230080"/>
                <a:gd name="connsiteY49" fmla="*/ 1411065 h 3228885"/>
                <a:gd name="connsiteX50" fmla="*/ 135178 w 3230080"/>
                <a:gd name="connsiteY50" fmla="*/ 1294193 h 3228885"/>
                <a:gd name="connsiteX51" fmla="*/ 244335 w 3230080"/>
                <a:gd name="connsiteY51" fmla="*/ 1229614 h 3228885"/>
                <a:gd name="connsiteX52" fmla="*/ 311010 w 3230080"/>
                <a:gd name="connsiteY52" fmla="*/ 1265428 h 3228885"/>
                <a:gd name="connsiteX53" fmla="*/ 517512 w 3230080"/>
                <a:gd name="connsiteY53" fmla="*/ 1478216 h 3228885"/>
                <a:gd name="connsiteX54" fmla="*/ 601046 w 3230080"/>
                <a:gd name="connsiteY54" fmla="*/ 1504029 h 3228885"/>
                <a:gd name="connsiteX55" fmla="*/ 512559 w 3230080"/>
                <a:gd name="connsiteY55" fmla="*/ 1411923 h 3228885"/>
                <a:gd name="connsiteX56" fmla="*/ 533228 w 3230080"/>
                <a:gd name="connsiteY56" fmla="*/ 1244759 h 3228885"/>
                <a:gd name="connsiteX57" fmla="*/ 662578 w 3230080"/>
                <a:gd name="connsiteY57" fmla="*/ 1261713 h 3228885"/>
                <a:gd name="connsiteX58" fmla="*/ 881652 w 3230080"/>
                <a:gd name="connsiteY58" fmla="*/ 1486980 h 3228885"/>
                <a:gd name="connsiteX59" fmla="*/ 919752 w 3230080"/>
                <a:gd name="connsiteY59" fmla="*/ 1506982 h 3228885"/>
                <a:gd name="connsiteX60" fmla="*/ 1337710 w 3230080"/>
                <a:gd name="connsiteY60" fmla="*/ 1507649 h 3228885"/>
                <a:gd name="connsiteX61" fmla="*/ 1351616 w 3230080"/>
                <a:gd name="connsiteY61" fmla="*/ 1504601 h 3228885"/>
                <a:gd name="connsiteX62" fmla="*/ 1327899 w 3230080"/>
                <a:gd name="connsiteY62" fmla="*/ 1477645 h 3228885"/>
                <a:gd name="connsiteX63" fmla="*/ 1057008 w 3230080"/>
                <a:gd name="connsiteY63" fmla="*/ 1207992 h 3228885"/>
                <a:gd name="connsiteX64" fmla="*/ 1005096 w 3230080"/>
                <a:gd name="connsiteY64" fmla="*/ 1186466 h 3228885"/>
                <a:gd name="connsiteX65" fmla="*/ 694391 w 3230080"/>
                <a:gd name="connsiteY65" fmla="*/ 1190181 h 3228885"/>
                <a:gd name="connsiteX66" fmla="*/ 586378 w 3230080"/>
                <a:gd name="connsiteY66" fmla="*/ 1066832 h 3228885"/>
                <a:gd name="connsiteX67" fmla="*/ 681628 w 3230080"/>
                <a:gd name="connsiteY67" fmla="*/ 978345 h 3228885"/>
                <a:gd name="connsiteX68" fmla="*/ 810120 w 3230080"/>
                <a:gd name="connsiteY68" fmla="*/ 975201 h 3228885"/>
                <a:gd name="connsiteX69" fmla="*/ 816406 w 3230080"/>
                <a:gd name="connsiteY69" fmla="*/ 970343 h 3228885"/>
                <a:gd name="connsiteX70" fmla="*/ 750303 w 3230080"/>
                <a:gd name="connsiteY70" fmla="*/ 934530 h 3228885"/>
                <a:gd name="connsiteX71" fmla="*/ 446741 w 3230080"/>
                <a:gd name="connsiteY71" fmla="*/ 940149 h 3228885"/>
                <a:gd name="connsiteX72" fmla="*/ 344728 w 3230080"/>
                <a:gd name="connsiteY72" fmla="*/ 785368 h 3228885"/>
                <a:gd name="connsiteX73" fmla="*/ 431882 w 3230080"/>
                <a:gd name="connsiteY73" fmla="*/ 728218 h 3228885"/>
                <a:gd name="connsiteX74" fmla="*/ 574757 w 3230080"/>
                <a:gd name="connsiteY74" fmla="*/ 728218 h 3228885"/>
                <a:gd name="connsiteX75" fmla="*/ 543705 w 3230080"/>
                <a:gd name="connsiteY75" fmla="*/ 694023 h 3228885"/>
                <a:gd name="connsiteX76" fmla="*/ 473125 w 3230080"/>
                <a:gd name="connsiteY76" fmla="*/ 623157 h 3228885"/>
                <a:gd name="connsiteX77" fmla="*/ 472173 w 3230080"/>
                <a:gd name="connsiteY77" fmla="*/ 474186 h 3228885"/>
                <a:gd name="connsiteX78" fmla="*/ 623525 w 3230080"/>
                <a:gd name="connsiteY78" fmla="*/ 473329 h 3228885"/>
                <a:gd name="connsiteX79" fmla="*/ 717727 w 3230080"/>
                <a:gd name="connsiteY79" fmla="*/ 569055 h 3228885"/>
                <a:gd name="connsiteX80" fmla="*/ 728109 w 3230080"/>
                <a:gd name="connsiteY80" fmla="*/ 565150 h 3228885"/>
                <a:gd name="connsiteX81" fmla="*/ 728109 w 3230080"/>
                <a:gd name="connsiteY81" fmla="*/ 441897 h 3228885"/>
                <a:gd name="connsiteX82" fmla="*/ 834885 w 3230080"/>
                <a:gd name="connsiteY82" fmla="*/ 335216 h 3228885"/>
                <a:gd name="connsiteX83" fmla="*/ 940136 w 3230080"/>
                <a:gd name="connsiteY83" fmla="*/ 444087 h 3228885"/>
                <a:gd name="connsiteX84" fmla="*/ 934611 w 3230080"/>
                <a:gd name="connsiteY84" fmla="*/ 754888 h 3228885"/>
                <a:gd name="connsiteX85" fmla="*/ 978141 w 3230080"/>
                <a:gd name="connsiteY85" fmla="*/ 821563 h 3228885"/>
                <a:gd name="connsiteX86" fmla="*/ 978141 w 3230080"/>
                <a:gd name="connsiteY86" fmla="*/ 691547 h 3228885"/>
                <a:gd name="connsiteX87" fmla="*/ 1085583 w 3230080"/>
                <a:gd name="connsiteY87" fmla="*/ 585343 h 3228885"/>
                <a:gd name="connsiteX88" fmla="*/ 1190358 w 3230080"/>
                <a:gd name="connsiteY88" fmla="*/ 694881 h 3228885"/>
                <a:gd name="connsiteX89" fmla="*/ 1186167 w 3230080"/>
                <a:gd name="connsiteY89" fmla="*/ 1005681 h 3228885"/>
                <a:gd name="connsiteX90" fmla="*/ 1201121 w 3230080"/>
                <a:gd name="connsiteY90" fmla="*/ 1049782 h 3228885"/>
                <a:gd name="connsiteX91" fmla="*/ 1491062 w 3230080"/>
                <a:gd name="connsiteY91" fmla="*/ 1340866 h 3228885"/>
                <a:gd name="connsiteX92" fmla="*/ 1505159 w 3230080"/>
                <a:gd name="connsiteY92" fmla="*/ 1351820 h 3228885"/>
                <a:gd name="connsiteX93" fmla="*/ 1507731 w 3230080"/>
                <a:gd name="connsiteY93" fmla="*/ 1322197 h 3228885"/>
                <a:gd name="connsiteX94" fmla="*/ 1506873 w 3230080"/>
                <a:gd name="connsiteY94" fmla="*/ 929196 h 3228885"/>
                <a:gd name="connsiteX95" fmla="*/ 1486014 w 3230080"/>
                <a:gd name="connsiteY95" fmla="*/ 880618 h 3228885"/>
                <a:gd name="connsiteX96" fmla="*/ 1261128 w 3230080"/>
                <a:gd name="connsiteY96" fmla="*/ 660972 h 3228885"/>
                <a:gd name="connsiteX97" fmla="*/ 1236840 w 3230080"/>
                <a:gd name="connsiteY97" fmla="*/ 546672 h 3228885"/>
                <a:gd name="connsiteX98" fmla="*/ 1344091 w 3230080"/>
                <a:gd name="connsiteY98" fmla="*/ 478949 h 3228885"/>
                <a:gd name="connsiteX99" fmla="*/ 1409528 w 3230080"/>
                <a:gd name="connsiteY99" fmla="*/ 510191 h 3228885"/>
                <a:gd name="connsiteX100" fmla="*/ 1503921 w 3230080"/>
                <a:gd name="connsiteY100" fmla="*/ 599631 h 3228885"/>
                <a:gd name="connsiteX101" fmla="*/ 1482585 w 3230080"/>
                <a:gd name="connsiteY101" fmla="*/ 520382 h 3228885"/>
                <a:gd name="connsiteX102" fmla="*/ 1266558 w 3230080"/>
                <a:gd name="connsiteY102" fmla="*/ 312166 h 3228885"/>
                <a:gd name="connsiteX103" fmla="*/ 1260462 w 3230080"/>
                <a:gd name="connsiteY103" fmla="*/ 158051 h 3228885"/>
                <a:gd name="connsiteX104" fmla="*/ 1414386 w 3230080"/>
                <a:gd name="connsiteY104" fmla="*/ 160147 h 3228885"/>
                <a:gd name="connsiteX105" fmla="*/ 1495253 w 3230080"/>
                <a:gd name="connsiteY105" fmla="*/ 249396 h 3228885"/>
                <a:gd name="connsiteX106" fmla="*/ 1507826 w 3230080"/>
                <a:gd name="connsiteY106" fmla="*/ 241490 h 3228885"/>
                <a:gd name="connsiteX107" fmla="*/ 1507826 w 3230080"/>
                <a:gd name="connsiteY107" fmla="*/ 111474 h 3228885"/>
                <a:gd name="connsiteX108" fmla="*/ 1614315 w 3230080"/>
                <a:gd name="connsiteY108" fmla="*/ -349 h 3228885"/>
                <a:gd name="connsiteX109" fmla="*/ 1720995 w 3230080"/>
                <a:gd name="connsiteY109" fmla="*/ 111093 h 3228885"/>
                <a:gd name="connsiteX110" fmla="*/ 1721567 w 3230080"/>
                <a:gd name="connsiteY110" fmla="*/ 236156 h 3228885"/>
                <a:gd name="connsiteX111" fmla="*/ 1724615 w 3230080"/>
                <a:gd name="connsiteY111" fmla="*/ 246634 h 3228885"/>
                <a:gd name="connsiteX112" fmla="*/ 1816626 w 3230080"/>
                <a:gd name="connsiteY112" fmla="*/ 157671 h 3228885"/>
                <a:gd name="connsiteX113" fmla="*/ 1987124 w 3230080"/>
                <a:gd name="connsiteY113" fmla="*/ 183579 h 3228885"/>
                <a:gd name="connsiteX114" fmla="*/ 1967598 w 3230080"/>
                <a:gd name="connsiteY114" fmla="*/ 307404 h 3228885"/>
                <a:gd name="connsiteX115" fmla="*/ 1746427 w 3230080"/>
                <a:gd name="connsiteY115" fmla="*/ 520668 h 3228885"/>
                <a:gd name="connsiteX116" fmla="*/ 1724901 w 3230080"/>
                <a:gd name="connsiteY116" fmla="*/ 600012 h 3228885"/>
                <a:gd name="connsiteX117" fmla="*/ 1816055 w 3230080"/>
                <a:gd name="connsiteY117" fmla="*/ 512572 h 3228885"/>
                <a:gd name="connsiteX118" fmla="*/ 1967598 w 3230080"/>
                <a:gd name="connsiteY118" fmla="*/ 512000 h 3228885"/>
                <a:gd name="connsiteX119" fmla="*/ 1962835 w 3230080"/>
                <a:gd name="connsiteY119" fmla="*/ 666020 h 3228885"/>
                <a:gd name="connsiteX120" fmla="*/ 1742617 w 3230080"/>
                <a:gd name="connsiteY120" fmla="*/ 880237 h 3228885"/>
                <a:gd name="connsiteX121" fmla="*/ 1722043 w 3230080"/>
                <a:gd name="connsiteY121" fmla="*/ 914813 h 3228885"/>
                <a:gd name="connsiteX122" fmla="*/ 1721091 w 3230080"/>
                <a:gd name="connsiteY122" fmla="*/ 1353439 h 3228885"/>
                <a:gd name="connsiteX123" fmla="*/ 1747856 w 3230080"/>
                <a:gd name="connsiteY123" fmla="*/ 1330960 h 3228885"/>
                <a:gd name="connsiteX124" fmla="*/ 2022557 w 3230080"/>
                <a:gd name="connsiteY124" fmla="*/ 1054735 h 3228885"/>
                <a:gd name="connsiteX125" fmla="*/ 2042559 w 3230080"/>
                <a:gd name="connsiteY125" fmla="*/ 1005681 h 3228885"/>
                <a:gd name="connsiteX126" fmla="*/ 2038464 w 3230080"/>
                <a:gd name="connsiteY126" fmla="*/ 694881 h 3228885"/>
                <a:gd name="connsiteX127" fmla="*/ 2174862 w 3230080"/>
                <a:gd name="connsiteY127" fmla="*/ 588200 h 3228885"/>
                <a:gd name="connsiteX128" fmla="*/ 2251062 w 3230080"/>
                <a:gd name="connsiteY128" fmla="*/ 684022 h 3228885"/>
                <a:gd name="connsiteX129" fmla="*/ 2254586 w 3230080"/>
                <a:gd name="connsiteY129" fmla="*/ 812419 h 3228885"/>
                <a:gd name="connsiteX130" fmla="*/ 2259158 w 3230080"/>
                <a:gd name="connsiteY130" fmla="*/ 816134 h 3228885"/>
                <a:gd name="connsiteX131" fmla="*/ 2294782 w 3230080"/>
                <a:gd name="connsiteY131" fmla="*/ 754697 h 3228885"/>
                <a:gd name="connsiteX132" fmla="*/ 2289257 w 3230080"/>
                <a:gd name="connsiteY132" fmla="*/ 443992 h 3228885"/>
                <a:gd name="connsiteX133" fmla="*/ 2432989 w 3230080"/>
                <a:gd name="connsiteY133" fmla="*/ 340646 h 3228885"/>
                <a:gd name="connsiteX134" fmla="*/ 2500998 w 3230080"/>
                <a:gd name="connsiteY134" fmla="*/ 430847 h 3228885"/>
                <a:gd name="connsiteX135" fmla="*/ 2500998 w 3230080"/>
                <a:gd name="connsiteY135" fmla="*/ 564959 h 3228885"/>
                <a:gd name="connsiteX136" fmla="*/ 2511666 w 3230080"/>
                <a:gd name="connsiteY136" fmla="*/ 568865 h 3228885"/>
                <a:gd name="connsiteX137" fmla="*/ 2603201 w 3230080"/>
                <a:gd name="connsiteY137" fmla="*/ 475710 h 3228885"/>
                <a:gd name="connsiteX138" fmla="*/ 2757220 w 3230080"/>
                <a:gd name="connsiteY138" fmla="*/ 473996 h 3228885"/>
                <a:gd name="connsiteX139" fmla="*/ 2753601 w 3230080"/>
                <a:gd name="connsiteY139" fmla="*/ 625443 h 3228885"/>
                <a:gd name="connsiteX140" fmla="*/ 2659208 w 3230080"/>
                <a:gd name="connsiteY140" fmla="*/ 716407 h 3228885"/>
                <a:gd name="connsiteX141" fmla="*/ 2663685 w 3230080"/>
                <a:gd name="connsiteY141" fmla="*/ 727932 h 3228885"/>
                <a:gd name="connsiteX142" fmla="*/ 2786748 w 3230080"/>
                <a:gd name="connsiteY142" fmla="*/ 727932 h 3228885"/>
                <a:gd name="connsiteX143" fmla="*/ 2893999 w 3230080"/>
                <a:gd name="connsiteY143" fmla="*/ 833946 h 3228885"/>
                <a:gd name="connsiteX144" fmla="*/ 2782747 w 3230080"/>
                <a:gd name="connsiteY144" fmla="*/ 939578 h 3228885"/>
                <a:gd name="connsiteX145" fmla="*/ 2479186 w 3230080"/>
                <a:gd name="connsiteY145" fmla="*/ 933958 h 3228885"/>
                <a:gd name="connsiteX146" fmla="*/ 2409177 w 3230080"/>
                <a:gd name="connsiteY146" fmla="*/ 977392 h 3228885"/>
                <a:gd name="connsiteX147" fmla="*/ 2537764 w 3230080"/>
                <a:gd name="connsiteY147" fmla="*/ 977392 h 3228885"/>
                <a:gd name="connsiteX148" fmla="*/ 2644254 w 3230080"/>
                <a:gd name="connsiteY148" fmla="*/ 1084548 h 3228885"/>
                <a:gd name="connsiteX149" fmla="*/ 2535097 w 3230080"/>
                <a:gd name="connsiteY149" fmla="*/ 1189323 h 3228885"/>
                <a:gd name="connsiteX150" fmla="*/ 2220772 w 3230080"/>
                <a:gd name="connsiteY150" fmla="*/ 1185132 h 3228885"/>
                <a:gd name="connsiteX151" fmla="*/ 2180196 w 3230080"/>
                <a:gd name="connsiteY151" fmla="*/ 1199896 h 3228885"/>
                <a:gd name="connsiteX152" fmla="*/ 1889207 w 3230080"/>
                <a:gd name="connsiteY152" fmla="*/ 1489837 h 3228885"/>
                <a:gd name="connsiteX153" fmla="*/ 1878063 w 3230080"/>
                <a:gd name="connsiteY153" fmla="*/ 1503934 h 3228885"/>
                <a:gd name="connsiteX154" fmla="*/ 1907305 w 3230080"/>
                <a:gd name="connsiteY154" fmla="*/ 1506791 h 3228885"/>
                <a:gd name="connsiteX155" fmla="*/ 2300211 w 3230080"/>
                <a:gd name="connsiteY155" fmla="*/ 1505934 h 3228885"/>
                <a:gd name="connsiteX156" fmla="*/ 2348884 w 3230080"/>
                <a:gd name="connsiteY156" fmla="*/ 1485265 h 3228885"/>
                <a:gd name="connsiteX157" fmla="*/ 2568530 w 3230080"/>
                <a:gd name="connsiteY157" fmla="*/ 1260380 h 3228885"/>
                <a:gd name="connsiteX158" fmla="*/ 2682830 w 3230080"/>
                <a:gd name="connsiteY158" fmla="*/ 1235710 h 3228885"/>
                <a:gd name="connsiteX159" fmla="*/ 2750839 w 3230080"/>
                <a:gd name="connsiteY159" fmla="*/ 1342771 h 3228885"/>
                <a:gd name="connsiteX160" fmla="*/ 2719692 w 3230080"/>
                <a:gd name="connsiteY160" fmla="*/ 1408303 h 3228885"/>
                <a:gd name="connsiteX161" fmla="*/ 2630252 w 3230080"/>
                <a:gd name="connsiteY161" fmla="*/ 1503077 h 3228885"/>
                <a:gd name="connsiteX162" fmla="*/ 2709119 w 3230080"/>
                <a:gd name="connsiteY162" fmla="*/ 1481836 h 3228885"/>
                <a:gd name="connsiteX163" fmla="*/ 2917431 w 3230080"/>
                <a:gd name="connsiteY163" fmla="*/ 1265809 h 3228885"/>
                <a:gd name="connsiteX164" fmla="*/ 3071450 w 3230080"/>
                <a:gd name="connsiteY164" fmla="*/ 1259237 h 3228885"/>
                <a:gd name="connsiteX165" fmla="*/ 3069736 w 3230080"/>
                <a:gd name="connsiteY165" fmla="*/ 1413161 h 3228885"/>
                <a:gd name="connsiteX166" fmla="*/ 2978962 w 3230080"/>
                <a:gd name="connsiteY166" fmla="*/ 1492695 h 3228885"/>
                <a:gd name="connsiteX167" fmla="*/ 2988487 w 3230080"/>
                <a:gd name="connsiteY167" fmla="*/ 1506887 h 3228885"/>
                <a:gd name="connsiteX168" fmla="*/ 3118313 w 3230080"/>
                <a:gd name="connsiteY168" fmla="*/ 1506887 h 3228885"/>
                <a:gd name="connsiteX169" fmla="*/ 3230422 w 3230080"/>
                <a:gd name="connsiteY169" fmla="*/ 1613091 h 3228885"/>
                <a:gd name="connsiteX170" fmla="*/ 3118123 w 3230080"/>
                <a:gd name="connsiteY170" fmla="*/ 1720437 h 3228885"/>
                <a:gd name="connsiteX171" fmla="*/ 2979248 w 3230080"/>
                <a:gd name="connsiteY171" fmla="*/ 1720437 h 3228885"/>
                <a:gd name="connsiteX172" fmla="*/ 3071736 w 3230080"/>
                <a:gd name="connsiteY172" fmla="*/ 1816163 h 3228885"/>
                <a:gd name="connsiteX173" fmla="*/ 3051638 w 3230080"/>
                <a:gd name="connsiteY173" fmla="*/ 1983232 h 3228885"/>
                <a:gd name="connsiteX174" fmla="*/ 2922193 w 3230080"/>
                <a:gd name="connsiteY174" fmla="*/ 1966753 h 3228885"/>
                <a:gd name="connsiteX175" fmla="*/ 2708929 w 3230080"/>
                <a:gd name="connsiteY175" fmla="*/ 1745679 h 3228885"/>
                <a:gd name="connsiteX176" fmla="*/ 2629681 w 3230080"/>
                <a:gd name="connsiteY176" fmla="*/ 1724343 h 3228885"/>
                <a:gd name="connsiteX177" fmla="*/ 2715406 w 3230080"/>
                <a:gd name="connsiteY177" fmla="*/ 1813211 h 3228885"/>
                <a:gd name="connsiteX178" fmla="*/ 2717787 w 3230080"/>
                <a:gd name="connsiteY178" fmla="*/ 1967325 h 3228885"/>
                <a:gd name="connsiteX179" fmla="*/ 2561291 w 3230080"/>
                <a:gd name="connsiteY179" fmla="*/ 1959324 h 3228885"/>
                <a:gd name="connsiteX180" fmla="*/ 2349646 w 3230080"/>
                <a:gd name="connsiteY180" fmla="*/ 1741678 h 3228885"/>
                <a:gd name="connsiteX181" fmla="*/ 2314879 w 3230080"/>
                <a:gd name="connsiteY181" fmla="*/ 1721390 h 3228885"/>
                <a:gd name="connsiteX182" fmla="*/ 1907685 w 3230080"/>
                <a:gd name="connsiteY182" fmla="*/ 1720437 h 3228885"/>
                <a:gd name="connsiteX183" fmla="*/ 1876824 w 3230080"/>
                <a:gd name="connsiteY183" fmla="*/ 1720437 h 3228885"/>
                <a:gd name="connsiteX184" fmla="*/ 1899875 w 3230080"/>
                <a:gd name="connsiteY184" fmla="*/ 1747678 h 3228885"/>
                <a:gd name="connsiteX185" fmla="*/ 2172195 w 3230080"/>
                <a:gd name="connsiteY185" fmla="*/ 2020951 h 3228885"/>
                <a:gd name="connsiteX186" fmla="*/ 2228583 w 3230080"/>
                <a:gd name="connsiteY186" fmla="*/ 2043240 h 3228885"/>
                <a:gd name="connsiteX187" fmla="*/ 2535669 w 3230080"/>
                <a:gd name="connsiteY187" fmla="*/ 2038001 h 3228885"/>
                <a:gd name="connsiteX188" fmla="*/ 2643968 w 3230080"/>
                <a:gd name="connsiteY188" fmla="*/ 2161064 h 3228885"/>
                <a:gd name="connsiteX189" fmla="*/ 2548718 w 3230080"/>
                <a:gd name="connsiteY189" fmla="*/ 2249742 h 3228885"/>
                <a:gd name="connsiteX190" fmla="*/ 2411558 w 3230080"/>
                <a:gd name="connsiteY190" fmla="*/ 2249742 h 3228885"/>
                <a:gd name="connsiteX191" fmla="*/ 2472804 w 3230080"/>
                <a:gd name="connsiteY191" fmla="*/ 2293366 h 3228885"/>
                <a:gd name="connsiteX192" fmla="*/ 2783509 w 3230080"/>
                <a:gd name="connsiteY192" fmla="*/ 2287842 h 3228885"/>
                <a:gd name="connsiteX193" fmla="*/ 2894571 w 3230080"/>
                <a:gd name="connsiteY193" fmla="*/ 2408523 h 3228885"/>
                <a:gd name="connsiteX194" fmla="*/ 2797987 w 3230080"/>
                <a:gd name="connsiteY194" fmla="*/ 2499963 h 3228885"/>
                <a:gd name="connsiteX195" fmla="*/ 2669495 w 3230080"/>
                <a:gd name="connsiteY195" fmla="*/ 2503012 h 3228885"/>
                <a:gd name="connsiteX196" fmla="*/ 2660446 w 3230080"/>
                <a:gd name="connsiteY196" fmla="*/ 2508059 h 3228885"/>
                <a:gd name="connsiteX197" fmla="*/ 2749600 w 3230080"/>
                <a:gd name="connsiteY197" fmla="*/ 2598071 h 3228885"/>
                <a:gd name="connsiteX198" fmla="*/ 2785319 w 3230080"/>
                <a:gd name="connsiteY198" fmla="*/ 2650363 h 3228885"/>
                <a:gd name="connsiteX199" fmla="*/ 2737694 w 3230080"/>
                <a:gd name="connsiteY199" fmla="*/ 2770854 h 3228885"/>
                <a:gd name="connsiteX200" fmla="*/ 2613869 w 3230080"/>
                <a:gd name="connsiteY200" fmla="*/ 2762091 h 3228885"/>
                <a:gd name="connsiteX201" fmla="*/ 2563101 w 3230080"/>
                <a:gd name="connsiteY201" fmla="*/ 2711799 h 3228885"/>
                <a:gd name="connsiteX202" fmla="*/ 2514238 w 3230080"/>
                <a:gd name="connsiteY202" fmla="*/ 2660364 h 3228885"/>
                <a:gd name="connsiteX203" fmla="*/ 2502807 w 3230080"/>
                <a:gd name="connsiteY203" fmla="*/ 2663127 h 3228885"/>
                <a:gd name="connsiteX204" fmla="*/ 2502807 w 3230080"/>
                <a:gd name="connsiteY204" fmla="*/ 2734183 h 3228885"/>
                <a:gd name="connsiteX205" fmla="*/ 2501569 w 3230080"/>
                <a:gd name="connsiteY205" fmla="*/ 2802001 h 3228885"/>
                <a:gd name="connsiteX206" fmla="*/ 2404891 w 3230080"/>
                <a:gd name="connsiteY206" fmla="*/ 2893250 h 3228885"/>
                <a:gd name="connsiteX207" fmla="*/ 2292972 w 3230080"/>
                <a:gd name="connsiteY207" fmla="*/ 2815336 h 3228885"/>
                <a:gd name="connsiteX208" fmla="*/ 2290209 w 3230080"/>
                <a:gd name="connsiteY208" fmla="*/ 2769235 h 3228885"/>
                <a:gd name="connsiteX209" fmla="*/ 2295448 w 3230080"/>
                <a:gd name="connsiteY209" fmla="*/ 2479866 h 3228885"/>
                <a:gd name="connsiteX210" fmla="*/ 2252014 w 3230080"/>
                <a:gd name="connsiteY210" fmla="*/ 2407095 h 3228885"/>
                <a:gd name="connsiteX211" fmla="*/ 2252491 w 3230080"/>
                <a:gd name="connsiteY211" fmla="*/ 2534635 h 3228885"/>
                <a:gd name="connsiteX212" fmla="*/ 2101615 w 3230080"/>
                <a:gd name="connsiteY212" fmla="*/ 2635028 h 3228885"/>
                <a:gd name="connsiteX213" fmla="*/ 2039511 w 3230080"/>
                <a:gd name="connsiteY213" fmla="*/ 2532729 h 3228885"/>
                <a:gd name="connsiteX214" fmla="*/ 2043988 w 3230080"/>
                <a:gd name="connsiteY214" fmla="*/ 2221929 h 3228885"/>
                <a:gd name="connsiteX215" fmla="*/ 2030748 w 3230080"/>
                <a:gd name="connsiteY215" fmla="*/ 2180685 h 3228885"/>
                <a:gd name="connsiteX216" fmla="*/ 1737569 w 3230080"/>
                <a:gd name="connsiteY216" fmla="*/ 1887125 h 3228885"/>
                <a:gd name="connsiteX217" fmla="*/ 1721472 w 3230080"/>
                <a:gd name="connsiteY217" fmla="*/ 1874742 h 3228885"/>
                <a:gd name="connsiteX218" fmla="*/ 1721472 w 3230080"/>
                <a:gd name="connsiteY218" fmla="*/ 1957515 h 3228885"/>
                <a:gd name="connsiteX219" fmla="*/ 1722424 w 3230080"/>
                <a:gd name="connsiteY219" fmla="*/ 2296890 h 3228885"/>
                <a:gd name="connsiteX220" fmla="*/ 1744046 w 3230080"/>
                <a:gd name="connsiteY220" fmla="*/ 2348706 h 3228885"/>
                <a:gd name="connsiteX221" fmla="*/ 1966360 w 3230080"/>
                <a:gd name="connsiteY221" fmla="*/ 2565781 h 3228885"/>
                <a:gd name="connsiteX222" fmla="*/ 1991886 w 3230080"/>
                <a:gd name="connsiteY222" fmla="*/ 2682462 h 3228885"/>
                <a:gd name="connsiteX223" fmla="*/ 1883968 w 3230080"/>
                <a:gd name="connsiteY223" fmla="*/ 2749137 h 3228885"/>
                <a:gd name="connsiteX224" fmla="*/ 1821389 w 3230080"/>
                <a:gd name="connsiteY224" fmla="*/ 2719705 h 3228885"/>
                <a:gd name="connsiteX225" fmla="*/ 1774812 w 3230080"/>
                <a:gd name="connsiteY225" fmla="*/ 2675604 h 3228885"/>
                <a:gd name="connsiteX226" fmla="*/ 1727187 w 3230080"/>
                <a:gd name="connsiteY226" fmla="*/ 2620264 h 3228885"/>
                <a:gd name="connsiteX227" fmla="*/ 1742712 w 3230080"/>
                <a:gd name="connsiteY227" fmla="*/ 2703417 h 3228885"/>
                <a:gd name="connsiteX228" fmla="*/ 1971312 w 3230080"/>
                <a:gd name="connsiteY228" fmla="*/ 2924397 h 3228885"/>
                <a:gd name="connsiteX229" fmla="*/ 1968360 w 3230080"/>
                <a:gd name="connsiteY229" fmla="*/ 3070797 h 3228885"/>
                <a:gd name="connsiteX230" fmla="*/ 1824532 w 3230080"/>
                <a:gd name="connsiteY230" fmla="*/ 3077178 h 3228885"/>
                <a:gd name="connsiteX231" fmla="*/ 1804053 w 3230080"/>
                <a:gd name="connsiteY231" fmla="*/ 3057271 h 3228885"/>
                <a:gd name="connsiteX232" fmla="*/ 1736045 w 3230080"/>
                <a:gd name="connsiteY232" fmla="*/ 2978975 h 3228885"/>
                <a:gd name="connsiteX233" fmla="*/ 1721853 w 3230080"/>
                <a:gd name="connsiteY233" fmla="*/ 2985929 h 3228885"/>
                <a:gd name="connsiteX234" fmla="*/ 1721853 w 3230080"/>
                <a:gd name="connsiteY234" fmla="*/ 3028601 h 3228885"/>
                <a:gd name="connsiteX235" fmla="*/ 1721853 w 3230080"/>
                <a:gd name="connsiteY235" fmla="*/ 3125089 h 3228885"/>
                <a:gd name="connsiteX236" fmla="*/ 1614125 w 3230080"/>
                <a:gd name="connsiteY236" fmla="*/ 3228531 h 3228885"/>
                <a:gd name="connsiteX237" fmla="*/ 1509350 w 3230080"/>
                <a:gd name="connsiteY237" fmla="*/ 3126137 h 3228885"/>
                <a:gd name="connsiteX238" fmla="*/ 1509350 w 3230080"/>
                <a:gd name="connsiteY238" fmla="*/ 2977833 h 3228885"/>
                <a:gd name="connsiteX239" fmla="*/ 1410099 w 3230080"/>
                <a:gd name="connsiteY239" fmla="*/ 3074035 h 3228885"/>
                <a:gd name="connsiteX240" fmla="*/ 1298752 w 3230080"/>
                <a:gd name="connsiteY240" fmla="*/ 3095561 h 3228885"/>
                <a:gd name="connsiteX241" fmla="*/ 1231125 w 3230080"/>
                <a:gd name="connsiteY241" fmla="*/ 2991929 h 3228885"/>
                <a:gd name="connsiteX242" fmla="*/ 1267415 w 3230080"/>
                <a:gd name="connsiteY242" fmla="*/ 2918301 h 3228885"/>
                <a:gd name="connsiteX243" fmla="*/ 1479918 w 3230080"/>
                <a:gd name="connsiteY243" fmla="*/ 2711609 h 3228885"/>
                <a:gd name="connsiteX244" fmla="*/ 1505635 w 3230080"/>
                <a:gd name="connsiteY244" fmla="*/ 2628741 h 3228885"/>
                <a:gd name="connsiteX245" fmla="*/ 1413147 w 3230080"/>
                <a:gd name="connsiteY245" fmla="*/ 2717038 h 3228885"/>
                <a:gd name="connsiteX246" fmla="*/ 1295990 w 3230080"/>
                <a:gd name="connsiteY246" fmla="*/ 2740374 h 3228885"/>
                <a:gd name="connsiteX247" fmla="*/ 1231315 w 3230080"/>
                <a:gd name="connsiteY247" fmla="*/ 2635028 h 3228885"/>
                <a:gd name="connsiteX248" fmla="*/ 1269415 w 3230080"/>
                <a:gd name="connsiteY248" fmla="*/ 2562066 h 3228885"/>
                <a:gd name="connsiteX249" fmla="*/ 1488490 w 3230080"/>
                <a:gd name="connsiteY249" fmla="*/ 2346992 h 3228885"/>
                <a:gd name="connsiteX250" fmla="*/ 1508112 w 3230080"/>
                <a:gd name="connsiteY250" fmla="*/ 2308892 h 3228885"/>
                <a:gd name="connsiteX251" fmla="*/ 1508778 w 3230080"/>
                <a:gd name="connsiteY251" fmla="*/ 1890744 h 3228885"/>
                <a:gd name="connsiteX252" fmla="*/ 1504111 w 3230080"/>
                <a:gd name="connsiteY252" fmla="*/ 1874456 h 3228885"/>
                <a:gd name="connsiteX253" fmla="*/ 1448866 w 3230080"/>
                <a:gd name="connsiteY253" fmla="*/ 1395349 h 3228885"/>
                <a:gd name="connsiteX254" fmla="*/ 1144066 w 3230080"/>
                <a:gd name="connsiteY254" fmla="*/ 1091692 h 3228885"/>
                <a:gd name="connsiteX255" fmla="*/ 1114062 w 3230080"/>
                <a:gd name="connsiteY255" fmla="*/ 1016159 h 3228885"/>
                <a:gd name="connsiteX256" fmla="*/ 1121778 w 3230080"/>
                <a:gd name="connsiteY256" fmla="*/ 701834 h 3228885"/>
                <a:gd name="connsiteX257" fmla="*/ 1087107 w 3230080"/>
                <a:gd name="connsiteY257" fmla="*/ 655256 h 3228885"/>
                <a:gd name="connsiteX258" fmla="*/ 1049007 w 3230080"/>
                <a:gd name="connsiteY258" fmla="*/ 697929 h 3228885"/>
                <a:gd name="connsiteX259" fmla="*/ 1044149 w 3230080"/>
                <a:gd name="connsiteY259" fmla="*/ 890619 h 3228885"/>
                <a:gd name="connsiteX260" fmla="*/ 1023289 w 3230080"/>
                <a:gd name="connsiteY260" fmla="*/ 937197 h 3228885"/>
                <a:gd name="connsiteX261" fmla="*/ 975664 w 3230080"/>
                <a:gd name="connsiteY261" fmla="*/ 920814 h 3228885"/>
                <a:gd name="connsiteX262" fmla="*/ 887463 w 3230080"/>
                <a:gd name="connsiteY262" fmla="*/ 832517 h 3228885"/>
                <a:gd name="connsiteX263" fmla="*/ 865079 w 3230080"/>
                <a:gd name="connsiteY263" fmla="*/ 776986 h 3228885"/>
                <a:gd name="connsiteX264" fmla="*/ 871080 w 3230080"/>
                <a:gd name="connsiteY264" fmla="*/ 455803 h 3228885"/>
                <a:gd name="connsiteX265" fmla="*/ 836599 w 3230080"/>
                <a:gd name="connsiteY265" fmla="*/ 405511 h 3228885"/>
                <a:gd name="connsiteX266" fmla="*/ 797928 w 3230080"/>
                <a:gd name="connsiteY266" fmla="*/ 451612 h 3228885"/>
                <a:gd name="connsiteX267" fmla="*/ 793451 w 3230080"/>
                <a:gd name="connsiteY267" fmla="*/ 640779 h 3228885"/>
                <a:gd name="connsiteX268" fmla="*/ 769257 w 3230080"/>
                <a:gd name="connsiteY268" fmla="*/ 688975 h 3228885"/>
                <a:gd name="connsiteX269" fmla="*/ 722585 w 3230080"/>
                <a:gd name="connsiteY269" fmla="*/ 668877 h 3228885"/>
                <a:gd name="connsiteX270" fmla="*/ 580758 w 3230080"/>
                <a:gd name="connsiteY270" fmla="*/ 527907 h 3228885"/>
                <a:gd name="connsiteX271" fmla="*/ 523608 w 3230080"/>
                <a:gd name="connsiteY271" fmla="*/ 522288 h 3228885"/>
                <a:gd name="connsiteX272" fmla="*/ 528751 w 3230080"/>
                <a:gd name="connsiteY272" fmla="*/ 579438 h 3228885"/>
                <a:gd name="connsiteX273" fmla="*/ 674579 w 3230080"/>
                <a:gd name="connsiteY273" fmla="*/ 726408 h 3228885"/>
                <a:gd name="connsiteX274" fmla="*/ 688962 w 3230080"/>
                <a:gd name="connsiteY274" fmla="*/ 771462 h 3228885"/>
                <a:gd name="connsiteX275" fmla="*/ 645909 w 3230080"/>
                <a:gd name="connsiteY275" fmla="*/ 792512 h 3228885"/>
                <a:gd name="connsiteX276" fmla="*/ 445884 w 3230080"/>
                <a:gd name="connsiteY276" fmla="*/ 797370 h 3228885"/>
                <a:gd name="connsiteX277" fmla="*/ 406355 w 3230080"/>
                <a:gd name="connsiteY277" fmla="*/ 835470 h 3228885"/>
                <a:gd name="connsiteX278" fmla="*/ 448932 w 3230080"/>
                <a:gd name="connsiteY278" fmla="*/ 870617 h 3228885"/>
                <a:gd name="connsiteX279" fmla="*/ 655910 w 3230080"/>
                <a:gd name="connsiteY279" fmla="*/ 865664 h 3228885"/>
                <a:gd name="connsiteX280" fmla="*/ 920038 w 3230080"/>
                <a:gd name="connsiteY280" fmla="*/ 971010 h 3228885"/>
                <a:gd name="connsiteX281" fmla="*/ 924896 w 3230080"/>
                <a:gd name="connsiteY281" fmla="*/ 976154 h 3228885"/>
                <a:gd name="connsiteX282" fmla="*/ 938993 w 3230080"/>
                <a:gd name="connsiteY282" fmla="*/ 1021969 h 3228885"/>
                <a:gd name="connsiteX283" fmla="*/ 896035 w 3230080"/>
                <a:gd name="connsiteY283" fmla="*/ 1043019 h 3228885"/>
                <a:gd name="connsiteX284" fmla="*/ 699820 w 3230080"/>
                <a:gd name="connsiteY284" fmla="*/ 1047877 h 3228885"/>
                <a:gd name="connsiteX285" fmla="*/ 656672 w 3230080"/>
                <a:gd name="connsiteY285" fmla="*/ 1085501 h 3228885"/>
                <a:gd name="connsiteX286" fmla="*/ 702582 w 3230080"/>
                <a:gd name="connsiteY286" fmla="*/ 1120839 h 3228885"/>
                <a:gd name="connsiteX287" fmla="*/ 937945 w 3230080"/>
                <a:gd name="connsiteY287" fmla="*/ 1113790 h 3228885"/>
                <a:gd name="connsiteX288" fmla="*/ 1149114 w 3230080"/>
                <a:gd name="connsiteY288" fmla="*/ 1197134 h 3228885"/>
                <a:gd name="connsiteX289" fmla="*/ 1397622 w 3230080"/>
                <a:gd name="connsiteY289" fmla="*/ 1448498 h 3228885"/>
                <a:gd name="connsiteX290" fmla="*/ 1836439 w 3230080"/>
                <a:gd name="connsiteY290" fmla="*/ 1452499 h 3228885"/>
                <a:gd name="connsiteX291" fmla="*/ 1858156 w 3230080"/>
                <a:gd name="connsiteY291" fmla="*/ 1422876 h 3228885"/>
                <a:gd name="connsiteX292" fmla="*/ 2140477 w 3230080"/>
                <a:gd name="connsiteY292" fmla="*/ 1139603 h 3228885"/>
                <a:gd name="connsiteX293" fmla="*/ 2206485 w 3230080"/>
                <a:gd name="connsiteY293" fmla="*/ 1112647 h 3228885"/>
                <a:gd name="connsiteX294" fmla="*/ 2531192 w 3230080"/>
                <a:gd name="connsiteY294" fmla="*/ 1120457 h 3228885"/>
                <a:gd name="connsiteX295" fmla="*/ 2573293 w 3230080"/>
                <a:gd name="connsiteY295" fmla="*/ 1084929 h 3228885"/>
                <a:gd name="connsiteX296" fmla="*/ 2533478 w 3230080"/>
                <a:gd name="connsiteY296" fmla="*/ 1047591 h 3228885"/>
                <a:gd name="connsiteX297" fmla="*/ 2330119 w 3230080"/>
                <a:gd name="connsiteY297" fmla="*/ 1042543 h 3228885"/>
                <a:gd name="connsiteX298" fmla="*/ 2290591 w 3230080"/>
                <a:gd name="connsiteY298" fmla="*/ 1021493 h 3228885"/>
                <a:gd name="connsiteX299" fmla="*/ 2303354 w 3230080"/>
                <a:gd name="connsiteY299" fmla="*/ 978725 h 3228885"/>
                <a:gd name="connsiteX300" fmla="*/ 2394223 w 3230080"/>
                <a:gd name="connsiteY300" fmla="*/ 888047 h 3228885"/>
                <a:gd name="connsiteX301" fmla="*/ 2453087 w 3230080"/>
                <a:gd name="connsiteY301" fmla="*/ 864140 h 3228885"/>
                <a:gd name="connsiteX302" fmla="*/ 2781414 w 3230080"/>
                <a:gd name="connsiteY302" fmla="*/ 870236 h 3228885"/>
                <a:gd name="connsiteX303" fmla="*/ 2823800 w 3230080"/>
                <a:gd name="connsiteY303" fmla="*/ 834803 h 3228885"/>
                <a:gd name="connsiteX304" fmla="*/ 2783795 w 3230080"/>
                <a:gd name="connsiteY304" fmla="*/ 797274 h 3228885"/>
                <a:gd name="connsiteX305" fmla="*/ 2583770 w 3230080"/>
                <a:gd name="connsiteY305" fmla="*/ 792416 h 3228885"/>
                <a:gd name="connsiteX306" fmla="*/ 2541003 w 3230080"/>
                <a:gd name="connsiteY306" fmla="*/ 771081 h 3228885"/>
                <a:gd name="connsiteX307" fmla="*/ 2555862 w 3230080"/>
                <a:gd name="connsiteY307" fmla="*/ 726122 h 3228885"/>
                <a:gd name="connsiteX308" fmla="*/ 2701690 w 3230080"/>
                <a:gd name="connsiteY308" fmla="*/ 579152 h 3228885"/>
                <a:gd name="connsiteX309" fmla="*/ 2706166 w 3230080"/>
                <a:gd name="connsiteY309" fmla="*/ 522002 h 3228885"/>
                <a:gd name="connsiteX310" fmla="*/ 2649016 w 3230080"/>
                <a:gd name="connsiteY310" fmla="*/ 528288 h 3228885"/>
                <a:gd name="connsiteX311" fmla="*/ 2504617 w 3230080"/>
                <a:gd name="connsiteY311" fmla="*/ 671163 h 3228885"/>
                <a:gd name="connsiteX312" fmla="*/ 2460231 w 3230080"/>
                <a:gd name="connsiteY312" fmla="*/ 688499 h 3228885"/>
                <a:gd name="connsiteX313" fmla="*/ 2436704 w 3230080"/>
                <a:gd name="connsiteY313" fmla="*/ 643446 h 3228885"/>
                <a:gd name="connsiteX314" fmla="*/ 2432132 w 3230080"/>
                <a:gd name="connsiteY314" fmla="*/ 447135 h 3228885"/>
                <a:gd name="connsiteX315" fmla="*/ 2393080 w 3230080"/>
                <a:gd name="connsiteY315" fmla="*/ 405130 h 3228885"/>
                <a:gd name="connsiteX316" fmla="*/ 2358885 w 3230080"/>
                <a:gd name="connsiteY316" fmla="*/ 448564 h 3228885"/>
                <a:gd name="connsiteX317" fmla="*/ 2363838 w 3230080"/>
                <a:gd name="connsiteY317" fmla="*/ 655638 h 3228885"/>
                <a:gd name="connsiteX318" fmla="*/ 2252109 w 3230080"/>
                <a:gd name="connsiteY318" fmla="*/ 924052 h 3228885"/>
                <a:gd name="connsiteX319" fmla="*/ 2209914 w 3230080"/>
                <a:gd name="connsiteY319" fmla="*/ 939006 h 3228885"/>
                <a:gd name="connsiteX320" fmla="*/ 2186578 w 3230080"/>
                <a:gd name="connsiteY320" fmla="*/ 897382 h 3228885"/>
                <a:gd name="connsiteX321" fmla="*/ 2181720 w 3230080"/>
                <a:gd name="connsiteY321" fmla="*/ 701167 h 3228885"/>
                <a:gd name="connsiteX322" fmla="*/ 2142858 w 3230080"/>
                <a:gd name="connsiteY322" fmla="*/ 655447 h 3228885"/>
                <a:gd name="connsiteX323" fmla="*/ 2108758 w 3230080"/>
                <a:gd name="connsiteY323" fmla="*/ 702405 h 3228885"/>
                <a:gd name="connsiteX324" fmla="*/ 2116378 w 3230080"/>
                <a:gd name="connsiteY324" fmla="*/ 1020064 h 3228885"/>
                <a:gd name="connsiteX325" fmla="*/ 2088565 w 3230080"/>
                <a:gd name="connsiteY325" fmla="*/ 1089311 h 3228885"/>
                <a:gd name="connsiteX326" fmla="*/ 1817865 w 3230080"/>
                <a:gd name="connsiteY326" fmla="*/ 1358964 h 3228885"/>
                <a:gd name="connsiteX327" fmla="*/ 1776907 w 3230080"/>
                <a:gd name="connsiteY327" fmla="*/ 1390587 h 3228885"/>
                <a:gd name="connsiteX328" fmla="*/ 1395717 w 3230080"/>
                <a:gd name="connsiteY328" fmla="*/ 1776349 h 3228885"/>
                <a:gd name="connsiteX329" fmla="*/ 1372095 w 3230080"/>
                <a:gd name="connsiteY329" fmla="*/ 1804924 h 3228885"/>
                <a:gd name="connsiteX330" fmla="*/ 1089774 w 3230080"/>
                <a:gd name="connsiteY330" fmla="*/ 2088197 h 3228885"/>
                <a:gd name="connsiteX331" fmla="*/ 1023765 w 3230080"/>
                <a:gd name="connsiteY331" fmla="*/ 2115153 h 3228885"/>
                <a:gd name="connsiteX332" fmla="*/ 698963 w 3230080"/>
                <a:gd name="connsiteY332" fmla="*/ 2107343 h 3228885"/>
                <a:gd name="connsiteX333" fmla="*/ 656863 w 3230080"/>
                <a:gd name="connsiteY333" fmla="*/ 2142871 h 3228885"/>
                <a:gd name="connsiteX334" fmla="*/ 696772 w 3230080"/>
                <a:gd name="connsiteY334" fmla="*/ 2180114 h 3228885"/>
                <a:gd name="connsiteX335" fmla="*/ 900131 w 3230080"/>
                <a:gd name="connsiteY335" fmla="*/ 2185257 h 3228885"/>
                <a:gd name="connsiteX336" fmla="*/ 939564 w 3230080"/>
                <a:gd name="connsiteY336" fmla="*/ 2206308 h 3228885"/>
                <a:gd name="connsiteX337" fmla="*/ 926896 w 3230080"/>
                <a:gd name="connsiteY337" fmla="*/ 2249075 h 3228885"/>
                <a:gd name="connsiteX338" fmla="*/ 836028 w 3230080"/>
                <a:gd name="connsiteY338" fmla="*/ 2339848 h 3228885"/>
                <a:gd name="connsiteX339" fmla="*/ 777068 w 3230080"/>
                <a:gd name="connsiteY339" fmla="*/ 2363661 h 3228885"/>
                <a:gd name="connsiteX340" fmla="*/ 448646 w 3230080"/>
                <a:gd name="connsiteY340" fmla="*/ 2357565 h 3228885"/>
                <a:gd name="connsiteX341" fmla="*/ 406546 w 3230080"/>
                <a:gd name="connsiteY341" fmla="*/ 2393093 h 3228885"/>
                <a:gd name="connsiteX342" fmla="*/ 446360 w 3230080"/>
                <a:gd name="connsiteY342" fmla="*/ 2430526 h 3228885"/>
                <a:gd name="connsiteX343" fmla="*/ 646385 w 3230080"/>
                <a:gd name="connsiteY343" fmla="*/ 2435384 h 3228885"/>
                <a:gd name="connsiteX344" fmla="*/ 689247 w 3230080"/>
                <a:gd name="connsiteY344" fmla="*/ 2456625 h 3228885"/>
                <a:gd name="connsiteX345" fmla="*/ 674388 w 3230080"/>
                <a:gd name="connsiteY345" fmla="*/ 2501678 h 3228885"/>
                <a:gd name="connsiteX346" fmla="*/ 525989 w 3230080"/>
                <a:gd name="connsiteY346" fmla="*/ 2651220 h 3228885"/>
                <a:gd name="connsiteX347" fmla="*/ 523989 w 3230080"/>
                <a:gd name="connsiteY347" fmla="*/ 2705799 h 3228885"/>
                <a:gd name="connsiteX348" fmla="*/ 578567 w 3230080"/>
                <a:gd name="connsiteY348" fmla="*/ 2702370 h 3228885"/>
                <a:gd name="connsiteX349" fmla="*/ 725442 w 3230080"/>
                <a:gd name="connsiteY349" fmla="*/ 2556447 h 3228885"/>
                <a:gd name="connsiteX350" fmla="*/ 769829 w 3230080"/>
                <a:gd name="connsiteY350" fmla="*/ 2538825 h 3228885"/>
                <a:gd name="connsiteX351" fmla="*/ 793546 w 3230080"/>
                <a:gd name="connsiteY351" fmla="*/ 2583688 h 3228885"/>
                <a:gd name="connsiteX352" fmla="*/ 798118 w 3230080"/>
                <a:gd name="connsiteY352" fmla="*/ 2776474 h 3228885"/>
                <a:gd name="connsiteX353" fmla="*/ 837075 w 3230080"/>
                <a:gd name="connsiteY353" fmla="*/ 2822289 h 3228885"/>
                <a:gd name="connsiteX354" fmla="*/ 871365 w 3230080"/>
                <a:gd name="connsiteY354" fmla="*/ 2775426 h 3228885"/>
                <a:gd name="connsiteX355" fmla="*/ 866508 w 3230080"/>
                <a:gd name="connsiteY355" fmla="*/ 2571877 h 3228885"/>
                <a:gd name="connsiteX356" fmla="*/ 978141 w 3230080"/>
                <a:gd name="connsiteY356" fmla="*/ 2303463 h 3228885"/>
                <a:gd name="connsiteX357" fmla="*/ 1020241 w 3230080"/>
                <a:gd name="connsiteY357" fmla="*/ 2288318 h 3228885"/>
                <a:gd name="connsiteX358" fmla="*/ 1043673 w 3230080"/>
                <a:gd name="connsiteY358" fmla="*/ 2329942 h 3228885"/>
                <a:gd name="connsiteX359" fmla="*/ 1048626 w 3230080"/>
                <a:gd name="connsiteY359" fmla="*/ 2526157 h 3228885"/>
                <a:gd name="connsiteX360" fmla="*/ 1087297 w 3230080"/>
                <a:gd name="connsiteY360" fmla="*/ 2572068 h 3228885"/>
                <a:gd name="connsiteX361" fmla="*/ 1121587 w 3230080"/>
                <a:gd name="connsiteY361" fmla="*/ 2525204 h 3228885"/>
                <a:gd name="connsiteX362" fmla="*/ 1113872 w 3230080"/>
                <a:gd name="connsiteY362" fmla="*/ 2207546 h 3228885"/>
                <a:gd name="connsiteX363" fmla="*/ 1141685 w 3230080"/>
                <a:gd name="connsiteY363" fmla="*/ 2138204 h 3228885"/>
                <a:gd name="connsiteX364" fmla="*/ 1394478 w 3230080"/>
                <a:gd name="connsiteY364" fmla="*/ 1886077 h 3228885"/>
                <a:gd name="connsiteX365" fmla="*/ 1447533 w 3230080"/>
                <a:gd name="connsiteY365" fmla="*/ 1835404 h 3228885"/>
                <a:gd name="connsiteX366" fmla="*/ 1781003 w 3230080"/>
                <a:gd name="connsiteY366" fmla="*/ 1831308 h 3228885"/>
                <a:gd name="connsiteX367" fmla="*/ 2084279 w 3230080"/>
                <a:gd name="connsiteY367" fmla="*/ 2133918 h 3228885"/>
                <a:gd name="connsiteX368" fmla="*/ 2116569 w 3230080"/>
                <a:gd name="connsiteY368" fmla="*/ 2212118 h 3228885"/>
                <a:gd name="connsiteX369" fmla="*/ 2108854 w 3230080"/>
                <a:gd name="connsiteY369" fmla="*/ 2529777 h 3228885"/>
                <a:gd name="connsiteX370" fmla="*/ 2143810 w 3230080"/>
                <a:gd name="connsiteY370" fmla="*/ 2572353 h 3228885"/>
                <a:gd name="connsiteX371" fmla="*/ 2181910 w 3230080"/>
                <a:gd name="connsiteY371" fmla="*/ 2532825 h 3228885"/>
                <a:gd name="connsiteX372" fmla="*/ 2186959 w 3230080"/>
                <a:gd name="connsiteY372" fmla="*/ 2329466 h 3228885"/>
                <a:gd name="connsiteX373" fmla="*/ 2207818 w 3230080"/>
                <a:gd name="connsiteY373" fmla="*/ 2289747 h 3228885"/>
                <a:gd name="connsiteX374" fmla="*/ 2250490 w 3230080"/>
                <a:gd name="connsiteY374" fmla="*/ 2302034 h 3228885"/>
                <a:gd name="connsiteX375" fmla="*/ 2341264 w 3230080"/>
                <a:gd name="connsiteY375" fmla="*/ 2392807 h 3228885"/>
                <a:gd name="connsiteX376" fmla="*/ 2365362 w 3230080"/>
                <a:gd name="connsiteY376" fmla="*/ 2451672 h 3228885"/>
                <a:gd name="connsiteX377" fmla="*/ 2359361 w 3230080"/>
                <a:gd name="connsiteY377" fmla="*/ 2780093 h 3228885"/>
                <a:gd name="connsiteX378" fmla="*/ 2394413 w 3230080"/>
                <a:gd name="connsiteY378" fmla="*/ 2822575 h 3228885"/>
                <a:gd name="connsiteX379" fmla="*/ 2432513 w 3230080"/>
                <a:gd name="connsiteY379" fmla="*/ 2783237 h 3228885"/>
                <a:gd name="connsiteX380" fmla="*/ 2437180 w 3230080"/>
                <a:gd name="connsiteY380" fmla="*/ 2583212 h 3228885"/>
                <a:gd name="connsiteX381" fmla="*/ 2458135 w 3230080"/>
                <a:gd name="connsiteY381" fmla="*/ 2540254 h 3228885"/>
                <a:gd name="connsiteX382" fmla="*/ 2503284 w 3230080"/>
                <a:gd name="connsiteY382" fmla="*/ 2554542 h 3228885"/>
                <a:gd name="connsiteX383" fmla="*/ 2652636 w 3230080"/>
                <a:gd name="connsiteY383" fmla="*/ 2702941 h 3228885"/>
                <a:gd name="connsiteX384" fmla="*/ 2707309 w 3230080"/>
                <a:gd name="connsiteY384" fmla="*/ 2705322 h 3228885"/>
                <a:gd name="connsiteX385" fmla="*/ 2704261 w 3230080"/>
                <a:gd name="connsiteY385" fmla="*/ 2650744 h 3228885"/>
                <a:gd name="connsiteX386" fmla="*/ 2560815 w 3230080"/>
                <a:gd name="connsiteY386" fmla="*/ 2506440 h 3228885"/>
                <a:gd name="connsiteX387" fmla="*/ 2540146 w 3230080"/>
                <a:gd name="connsiteY387" fmla="*/ 2458815 h 3228885"/>
                <a:gd name="connsiteX388" fmla="*/ 2588818 w 3230080"/>
                <a:gd name="connsiteY388" fmla="*/ 2434622 h 3228885"/>
                <a:gd name="connsiteX389" fmla="*/ 2785129 w 3230080"/>
                <a:gd name="connsiteY389" fmla="*/ 2430907 h 3228885"/>
                <a:gd name="connsiteX390" fmla="*/ 2823991 w 3230080"/>
                <a:gd name="connsiteY390" fmla="*/ 2392807 h 3228885"/>
                <a:gd name="connsiteX391" fmla="*/ 2781128 w 3230080"/>
                <a:gd name="connsiteY391" fmla="*/ 2358136 h 3228885"/>
                <a:gd name="connsiteX392" fmla="*/ 2574150 w 3230080"/>
                <a:gd name="connsiteY392" fmla="*/ 2362994 h 3228885"/>
                <a:gd name="connsiteX393" fmla="*/ 2310784 w 3230080"/>
                <a:gd name="connsiteY393" fmla="*/ 2256504 h 3228885"/>
                <a:gd name="connsiteX394" fmla="*/ 2291734 w 3230080"/>
                <a:gd name="connsiteY394" fmla="*/ 2205927 h 3228885"/>
                <a:gd name="connsiteX395" fmla="*/ 2338120 w 3230080"/>
                <a:gd name="connsiteY395" fmla="*/ 2185638 h 3228885"/>
                <a:gd name="connsiteX396" fmla="*/ 2523667 w 3230080"/>
                <a:gd name="connsiteY396" fmla="*/ 2180781 h 3228885"/>
                <a:gd name="connsiteX397" fmla="*/ 2573388 w 3230080"/>
                <a:gd name="connsiteY397" fmla="*/ 2142681 h 3228885"/>
                <a:gd name="connsiteX398" fmla="*/ 2519762 w 3230080"/>
                <a:gd name="connsiteY398" fmla="*/ 2108295 h 3228885"/>
                <a:gd name="connsiteX399" fmla="*/ 2319737 w 3230080"/>
                <a:gd name="connsiteY399" fmla="*/ 2114201 h 3228885"/>
                <a:gd name="connsiteX400" fmla="*/ 2062562 w 3230080"/>
                <a:gd name="connsiteY400" fmla="*/ 2013426 h 3228885"/>
                <a:gd name="connsiteX401" fmla="*/ 1833105 w 3230080"/>
                <a:gd name="connsiteY401" fmla="*/ 1780350 h 3228885"/>
                <a:gd name="connsiteX402" fmla="*/ 1649939 w 3230080"/>
                <a:gd name="connsiteY402" fmla="*/ 1340866 h 3228885"/>
                <a:gd name="connsiteX403" fmla="*/ 1649939 w 3230080"/>
                <a:gd name="connsiteY403" fmla="*/ 1299527 h 3228885"/>
                <a:gd name="connsiteX404" fmla="*/ 1649463 w 3230080"/>
                <a:gd name="connsiteY404" fmla="*/ 910241 h 3228885"/>
                <a:gd name="connsiteX405" fmla="*/ 1677561 w 3230080"/>
                <a:gd name="connsiteY405" fmla="*/ 844709 h 3228885"/>
                <a:gd name="connsiteX406" fmla="*/ 1911400 w 3230080"/>
                <a:gd name="connsiteY406" fmla="*/ 619157 h 3228885"/>
                <a:gd name="connsiteX407" fmla="*/ 1918449 w 3230080"/>
                <a:gd name="connsiteY407" fmla="*/ 561245 h 3228885"/>
                <a:gd name="connsiteX408" fmla="*/ 1860441 w 3230080"/>
                <a:gd name="connsiteY408" fmla="*/ 566198 h 3228885"/>
                <a:gd name="connsiteX409" fmla="*/ 1719376 w 3230080"/>
                <a:gd name="connsiteY409" fmla="*/ 702786 h 3228885"/>
                <a:gd name="connsiteX410" fmla="*/ 1673561 w 3230080"/>
                <a:gd name="connsiteY410" fmla="*/ 716788 h 3228885"/>
                <a:gd name="connsiteX411" fmla="*/ 1650987 w 3230080"/>
                <a:gd name="connsiteY411" fmla="*/ 673830 h 3228885"/>
                <a:gd name="connsiteX412" fmla="*/ 1649463 w 3230080"/>
                <a:gd name="connsiteY412" fmla="*/ 556101 h 3228885"/>
                <a:gd name="connsiteX413" fmla="*/ 1677085 w 3230080"/>
                <a:gd name="connsiteY413" fmla="*/ 490188 h 3228885"/>
                <a:gd name="connsiteX414" fmla="*/ 1913496 w 3230080"/>
                <a:gd name="connsiteY414" fmla="*/ 262064 h 3228885"/>
                <a:gd name="connsiteX415" fmla="*/ 1918449 w 3230080"/>
                <a:gd name="connsiteY415" fmla="*/ 206915 h 3228885"/>
                <a:gd name="connsiteX416" fmla="*/ 1863870 w 3230080"/>
                <a:gd name="connsiteY416" fmla="*/ 209677 h 3228885"/>
                <a:gd name="connsiteX417" fmla="*/ 1722139 w 3230080"/>
                <a:gd name="connsiteY417" fmla="*/ 345504 h 3228885"/>
                <a:gd name="connsiteX418" fmla="*/ 1673656 w 3230080"/>
                <a:gd name="connsiteY418" fmla="*/ 361696 h 3228885"/>
                <a:gd name="connsiteX419" fmla="*/ 1650987 w 3230080"/>
                <a:gd name="connsiteY419" fmla="*/ 316071 h 3228885"/>
                <a:gd name="connsiteX420" fmla="*/ 1650225 w 3230080"/>
                <a:gd name="connsiteY420" fmla="*/ 112522 h 3228885"/>
                <a:gd name="connsiteX421" fmla="*/ 1615839 w 3230080"/>
                <a:gd name="connsiteY421" fmla="*/ 70612 h 3228885"/>
                <a:gd name="connsiteX422" fmla="*/ 1579930 w 3230080"/>
                <a:gd name="connsiteY422" fmla="*/ 111093 h 3228885"/>
                <a:gd name="connsiteX423" fmla="*/ 1579264 w 3230080"/>
                <a:gd name="connsiteY423" fmla="*/ 318167 h 3228885"/>
                <a:gd name="connsiteX424" fmla="*/ 1558118 w 3230080"/>
                <a:gd name="connsiteY424" fmla="*/ 361410 h 3228885"/>
                <a:gd name="connsiteX425" fmla="*/ 1509064 w 3230080"/>
                <a:gd name="connsiteY425" fmla="*/ 346551 h 3228885"/>
                <a:gd name="connsiteX426" fmla="*/ 1367332 w 3230080"/>
                <a:gd name="connsiteY426" fmla="*/ 210630 h 3228885"/>
                <a:gd name="connsiteX427" fmla="*/ 1312754 w 3230080"/>
                <a:gd name="connsiteY427" fmla="*/ 205867 h 3228885"/>
                <a:gd name="connsiteX428" fmla="*/ 1318278 w 3230080"/>
                <a:gd name="connsiteY428" fmla="*/ 263589 h 3228885"/>
                <a:gd name="connsiteX429" fmla="*/ 1475822 w 3230080"/>
                <a:gd name="connsiteY429" fmla="*/ 413702 h 3228885"/>
                <a:gd name="connsiteX430" fmla="*/ 1580597 w 3230080"/>
                <a:gd name="connsiteY430" fmla="*/ 665448 h 3228885"/>
                <a:gd name="connsiteX431" fmla="*/ 1580597 w 3230080"/>
                <a:gd name="connsiteY431" fmla="*/ 672497 h 3228885"/>
                <a:gd name="connsiteX432" fmla="*/ 1554880 w 3230080"/>
                <a:gd name="connsiteY432" fmla="*/ 717645 h 3228885"/>
                <a:gd name="connsiteX433" fmla="*/ 1509826 w 3230080"/>
                <a:gd name="connsiteY433" fmla="*/ 701167 h 3228885"/>
                <a:gd name="connsiteX434" fmla="*/ 1371237 w 3230080"/>
                <a:gd name="connsiteY434" fmla="*/ 567055 h 3228885"/>
                <a:gd name="connsiteX435" fmla="*/ 1313230 w 3230080"/>
                <a:gd name="connsiteY435" fmla="*/ 560292 h 3228885"/>
                <a:gd name="connsiteX436" fmla="*/ 1320945 w 3230080"/>
                <a:gd name="connsiteY436" fmla="*/ 620681 h 3228885"/>
                <a:gd name="connsiteX437" fmla="*/ 1553736 w 3230080"/>
                <a:gd name="connsiteY437" fmla="*/ 847281 h 3228885"/>
                <a:gd name="connsiteX438" fmla="*/ 1579549 w 3230080"/>
                <a:gd name="connsiteY438" fmla="*/ 909002 h 3228885"/>
                <a:gd name="connsiteX439" fmla="*/ 1580692 w 3230080"/>
                <a:gd name="connsiteY439" fmla="*/ 1301814 h 3228885"/>
                <a:gd name="connsiteX440" fmla="*/ 1580692 w 3230080"/>
                <a:gd name="connsiteY440" fmla="*/ 1340866 h 3228885"/>
                <a:gd name="connsiteX441" fmla="*/ 1341996 w 3230080"/>
                <a:gd name="connsiteY441" fmla="*/ 1578991 h 3228885"/>
                <a:gd name="connsiteX442" fmla="*/ 910132 w 3230080"/>
                <a:gd name="connsiteY442" fmla="*/ 1577753 h 3228885"/>
                <a:gd name="connsiteX443" fmla="*/ 848505 w 3230080"/>
                <a:gd name="connsiteY443" fmla="*/ 1551750 h 3228885"/>
                <a:gd name="connsiteX444" fmla="*/ 621810 w 3230080"/>
                <a:gd name="connsiteY444" fmla="*/ 1318958 h 3228885"/>
                <a:gd name="connsiteX445" fmla="*/ 561517 w 3230080"/>
                <a:gd name="connsiteY445" fmla="*/ 1311434 h 3228885"/>
                <a:gd name="connsiteX446" fmla="*/ 568375 w 3230080"/>
                <a:gd name="connsiteY446" fmla="*/ 1369536 h 3228885"/>
                <a:gd name="connsiteX447" fmla="*/ 702582 w 3230080"/>
                <a:gd name="connsiteY447" fmla="*/ 1508030 h 3228885"/>
                <a:gd name="connsiteX448" fmla="*/ 718775 w 3230080"/>
                <a:gd name="connsiteY448" fmla="*/ 1553178 h 3228885"/>
                <a:gd name="connsiteX449" fmla="*/ 673531 w 3230080"/>
                <a:gd name="connsiteY449" fmla="*/ 1577848 h 3228885"/>
                <a:gd name="connsiteX450" fmla="*/ 559231 w 3230080"/>
                <a:gd name="connsiteY450" fmla="*/ 1579467 h 3228885"/>
                <a:gd name="connsiteX451" fmla="*/ 490175 w 3230080"/>
                <a:gd name="connsiteY451" fmla="*/ 1550892 h 3228885"/>
                <a:gd name="connsiteX452" fmla="*/ 262051 w 3230080"/>
                <a:gd name="connsiteY452" fmla="*/ 1314482 h 3228885"/>
                <a:gd name="connsiteX453" fmla="*/ 206901 w 3230080"/>
                <a:gd name="connsiteY453" fmla="*/ 1311624 h 3228885"/>
                <a:gd name="connsiteX454" fmla="*/ 209473 w 3230080"/>
                <a:gd name="connsiteY454" fmla="*/ 1363726 h 3228885"/>
                <a:gd name="connsiteX455" fmla="*/ 345204 w 3230080"/>
                <a:gd name="connsiteY455" fmla="*/ 1505553 h 3228885"/>
                <a:gd name="connsiteX456" fmla="*/ 362254 w 3230080"/>
                <a:gd name="connsiteY456" fmla="*/ 1557178 h 3228885"/>
                <a:gd name="connsiteX457" fmla="*/ 315677 w 3230080"/>
                <a:gd name="connsiteY457" fmla="*/ 1578229 h 3228885"/>
                <a:gd name="connsiteX458" fmla="*/ 115652 w 3230080"/>
                <a:gd name="connsiteY458" fmla="*/ 1578800 h 3228885"/>
                <a:gd name="connsiteX459" fmla="*/ 71646 w 3230080"/>
                <a:gd name="connsiteY459" fmla="*/ 1614710 h 3228885"/>
                <a:gd name="connsiteX460" fmla="*/ 117176 w 3230080"/>
                <a:gd name="connsiteY460" fmla="*/ 1649095 h 3228885"/>
                <a:gd name="connsiteX461" fmla="*/ 320725 w 3230080"/>
                <a:gd name="connsiteY461" fmla="*/ 1649857 h 3228885"/>
                <a:gd name="connsiteX462" fmla="*/ 363112 w 3230080"/>
                <a:gd name="connsiteY462" fmla="*/ 1672336 h 3228885"/>
                <a:gd name="connsiteX463" fmla="*/ 349110 w 3230080"/>
                <a:gd name="connsiteY463" fmla="*/ 1718342 h 3228885"/>
                <a:gd name="connsiteX464" fmla="*/ 213283 w 3230080"/>
                <a:gd name="connsiteY464" fmla="*/ 1860264 h 3228885"/>
                <a:gd name="connsiteX465" fmla="*/ 207854 w 3230080"/>
                <a:gd name="connsiteY465" fmla="*/ 1917414 h 3228885"/>
                <a:gd name="connsiteX466" fmla="*/ 265480 w 3230080"/>
                <a:gd name="connsiteY466" fmla="*/ 1910080 h 3228885"/>
                <a:gd name="connsiteX467" fmla="*/ 443121 w 3230080"/>
                <a:gd name="connsiteY467" fmla="*/ 1724343 h 3228885"/>
                <a:gd name="connsiteX468" fmla="*/ 621239 w 3230080"/>
                <a:gd name="connsiteY468" fmla="*/ 1648143 h 3228885"/>
                <a:gd name="connsiteX469" fmla="*/ 671055 w 3230080"/>
                <a:gd name="connsiteY469" fmla="*/ 1649381 h 3228885"/>
                <a:gd name="connsiteX470" fmla="*/ 717537 w 3230080"/>
                <a:gd name="connsiteY470" fmla="*/ 1672145 h 3228885"/>
                <a:gd name="connsiteX471" fmla="*/ 701249 w 3230080"/>
                <a:gd name="connsiteY471" fmla="*/ 1720437 h 3228885"/>
                <a:gd name="connsiteX472" fmla="*/ 569709 w 3230080"/>
                <a:gd name="connsiteY472" fmla="*/ 1856454 h 3228885"/>
                <a:gd name="connsiteX473" fmla="*/ 562184 w 3230080"/>
                <a:gd name="connsiteY473" fmla="*/ 1916938 h 3228885"/>
                <a:gd name="connsiteX474" fmla="*/ 622477 w 3230080"/>
                <a:gd name="connsiteY474" fmla="*/ 1907413 h 3228885"/>
                <a:gd name="connsiteX475" fmla="*/ 845648 w 3230080"/>
                <a:gd name="connsiteY475" fmla="*/ 1676146 h 3228885"/>
                <a:gd name="connsiteX476" fmla="*/ 911180 w 3230080"/>
                <a:gd name="connsiteY476" fmla="*/ 1648047 h 3228885"/>
                <a:gd name="connsiteX477" fmla="*/ 1303991 w 3230080"/>
                <a:gd name="connsiteY477" fmla="*/ 1648619 h 3228885"/>
                <a:gd name="connsiteX478" fmla="*/ 1342091 w 3230080"/>
                <a:gd name="connsiteY478" fmla="*/ 1648619 h 3228885"/>
                <a:gd name="connsiteX479" fmla="*/ 1580121 w 3230080"/>
                <a:gd name="connsiteY479" fmla="*/ 1886744 h 3228885"/>
                <a:gd name="connsiteX480" fmla="*/ 1580883 w 3230080"/>
                <a:gd name="connsiteY480" fmla="*/ 2307749 h 3228885"/>
                <a:gd name="connsiteX481" fmla="*/ 1546974 w 3230080"/>
                <a:gd name="connsiteY481" fmla="*/ 2389092 h 3228885"/>
                <a:gd name="connsiteX482" fmla="*/ 1325803 w 3230080"/>
                <a:gd name="connsiteY482" fmla="*/ 2602071 h 3228885"/>
                <a:gd name="connsiteX483" fmla="*/ 1312564 w 3230080"/>
                <a:gd name="connsiteY483" fmla="*/ 2667127 h 3228885"/>
                <a:gd name="connsiteX484" fmla="*/ 1378095 w 3230080"/>
                <a:gd name="connsiteY484" fmla="*/ 2653220 h 3228885"/>
                <a:gd name="connsiteX485" fmla="*/ 1506397 w 3230080"/>
                <a:gd name="connsiteY485" fmla="*/ 2529395 h 3228885"/>
                <a:gd name="connsiteX486" fmla="*/ 1553546 w 3230080"/>
                <a:gd name="connsiteY486" fmla="*/ 2510345 h 3228885"/>
                <a:gd name="connsiteX487" fmla="*/ 1579073 w 3230080"/>
                <a:gd name="connsiteY487" fmla="*/ 2562638 h 3228885"/>
                <a:gd name="connsiteX488" fmla="*/ 1580787 w 3230080"/>
                <a:gd name="connsiteY488" fmla="*/ 2662460 h 3228885"/>
                <a:gd name="connsiteX489" fmla="*/ 1544593 w 3230080"/>
                <a:gd name="connsiteY489" fmla="*/ 2746375 h 3228885"/>
                <a:gd name="connsiteX490" fmla="*/ 1318278 w 3230080"/>
                <a:gd name="connsiteY490" fmla="*/ 2964403 h 3228885"/>
                <a:gd name="connsiteX491" fmla="*/ 1312468 w 3230080"/>
                <a:gd name="connsiteY491" fmla="*/ 3021553 h 3228885"/>
                <a:gd name="connsiteX492" fmla="*/ 1367142 w 3230080"/>
                <a:gd name="connsiteY492" fmla="*/ 3017075 h 3228885"/>
                <a:gd name="connsiteX493" fmla="*/ 1503064 w 3230080"/>
                <a:gd name="connsiteY493" fmla="*/ 2885345 h 3228885"/>
                <a:gd name="connsiteX494" fmla="*/ 1557261 w 3230080"/>
                <a:gd name="connsiteY494" fmla="*/ 2865247 h 3228885"/>
                <a:gd name="connsiteX495" fmla="*/ 1579168 w 3230080"/>
                <a:gd name="connsiteY495" fmla="*/ 2919635 h 3228885"/>
                <a:gd name="connsiteX496" fmla="*/ 1579835 w 3230080"/>
                <a:gd name="connsiteY496" fmla="*/ 3119660 h 3228885"/>
                <a:gd name="connsiteX497" fmla="*/ 1615268 w 3230080"/>
                <a:gd name="connsiteY497" fmla="*/ 3156902 h 3228885"/>
                <a:gd name="connsiteX498" fmla="*/ 1650225 w 3230080"/>
                <a:gd name="connsiteY498" fmla="*/ 3118802 h 3228885"/>
                <a:gd name="connsiteX499" fmla="*/ 1650891 w 3230080"/>
                <a:gd name="connsiteY499" fmla="*/ 2911729 h 3228885"/>
                <a:gd name="connsiteX500" fmla="*/ 1673085 w 3230080"/>
                <a:gd name="connsiteY500" fmla="*/ 2865723 h 3228885"/>
                <a:gd name="connsiteX501" fmla="*/ 1721567 w 3230080"/>
                <a:gd name="connsiteY501" fmla="*/ 2881535 h 3228885"/>
                <a:gd name="connsiteX502" fmla="*/ 1863394 w 3230080"/>
                <a:gd name="connsiteY502" fmla="*/ 3017362 h 3228885"/>
                <a:gd name="connsiteX503" fmla="*/ 1917972 w 3230080"/>
                <a:gd name="connsiteY503" fmla="*/ 3020886 h 3228885"/>
                <a:gd name="connsiteX504" fmla="*/ 1913781 w 3230080"/>
                <a:gd name="connsiteY504" fmla="*/ 2965736 h 3228885"/>
                <a:gd name="connsiteX505" fmla="*/ 1754809 w 3230080"/>
                <a:gd name="connsiteY505" fmla="*/ 2811621 h 3228885"/>
                <a:gd name="connsiteX506" fmla="*/ 1650796 w 3230080"/>
                <a:gd name="connsiteY506" fmla="*/ 2557590 h 3228885"/>
                <a:gd name="connsiteX507" fmla="*/ 1673085 w 3230080"/>
                <a:gd name="connsiteY507" fmla="*/ 2511012 h 3228885"/>
                <a:gd name="connsiteX508" fmla="*/ 1721472 w 3230080"/>
                <a:gd name="connsiteY508" fmla="*/ 2526824 h 3228885"/>
                <a:gd name="connsiteX509" fmla="*/ 1857489 w 3230080"/>
                <a:gd name="connsiteY509" fmla="*/ 2658364 h 3228885"/>
                <a:gd name="connsiteX510" fmla="*/ 1917972 w 3230080"/>
                <a:gd name="connsiteY510" fmla="*/ 2666460 h 3228885"/>
                <a:gd name="connsiteX511" fmla="*/ 1909019 w 3230080"/>
                <a:gd name="connsiteY511" fmla="*/ 2606072 h 3228885"/>
                <a:gd name="connsiteX512" fmla="*/ 1682705 w 3230080"/>
                <a:gd name="connsiteY512" fmla="*/ 2388045 h 3228885"/>
                <a:gd name="connsiteX513" fmla="*/ 1649082 w 3230080"/>
                <a:gd name="connsiteY513" fmla="*/ 2310320 h 3228885"/>
                <a:gd name="connsiteX514" fmla="*/ 1649844 w 3230080"/>
                <a:gd name="connsiteY514" fmla="*/ 1924653 h 3228885"/>
                <a:gd name="connsiteX515" fmla="*/ 1649844 w 3230080"/>
                <a:gd name="connsiteY515" fmla="*/ 1886553 h 3228885"/>
                <a:gd name="connsiteX516" fmla="*/ 1888064 w 3230080"/>
                <a:gd name="connsiteY516" fmla="*/ 1648619 h 3228885"/>
                <a:gd name="connsiteX517" fmla="*/ 1929402 w 3230080"/>
                <a:gd name="connsiteY517" fmla="*/ 1648619 h 3228885"/>
                <a:gd name="connsiteX518" fmla="*/ 2318594 w 3230080"/>
                <a:gd name="connsiteY518" fmla="*/ 1648047 h 3228885"/>
                <a:gd name="connsiteX519" fmla="*/ 2384221 w 3230080"/>
                <a:gd name="connsiteY519" fmla="*/ 1676146 h 3228885"/>
                <a:gd name="connsiteX520" fmla="*/ 2609773 w 3230080"/>
                <a:gd name="connsiteY520" fmla="*/ 1910080 h 3228885"/>
                <a:gd name="connsiteX521" fmla="*/ 2667590 w 3230080"/>
                <a:gd name="connsiteY521" fmla="*/ 1916938 h 3228885"/>
                <a:gd name="connsiteX522" fmla="*/ 2662637 w 3230080"/>
                <a:gd name="connsiteY522" fmla="*/ 1858836 h 3228885"/>
                <a:gd name="connsiteX523" fmla="*/ 2526239 w 3230080"/>
                <a:gd name="connsiteY523" fmla="*/ 1717675 h 3228885"/>
                <a:gd name="connsiteX524" fmla="*/ 2512142 w 3230080"/>
                <a:gd name="connsiteY524" fmla="*/ 1671955 h 3228885"/>
                <a:gd name="connsiteX525" fmla="*/ 2555195 w 3230080"/>
                <a:gd name="connsiteY525" fmla="*/ 1649571 h 3228885"/>
                <a:gd name="connsiteX526" fmla="*/ 2672924 w 3230080"/>
                <a:gd name="connsiteY526" fmla="*/ 1648143 h 3228885"/>
                <a:gd name="connsiteX527" fmla="*/ 2738837 w 3230080"/>
                <a:gd name="connsiteY527" fmla="*/ 1675765 h 3228885"/>
                <a:gd name="connsiteX528" fmla="*/ 2966866 w 3230080"/>
                <a:gd name="connsiteY528" fmla="*/ 1912271 h 3228885"/>
                <a:gd name="connsiteX529" fmla="*/ 3022015 w 3230080"/>
                <a:gd name="connsiteY529" fmla="*/ 1917033 h 3228885"/>
                <a:gd name="connsiteX530" fmla="*/ 3019063 w 3230080"/>
                <a:gd name="connsiteY530" fmla="*/ 1862360 h 3228885"/>
                <a:gd name="connsiteX531" fmla="*/ 2883236 w 3230080"/>
                <a:gd name="connsiteY531" fmla="*/ 1720532 h 3228885"/>
                <a:gd name="connsiteX532" fmla="*/ 2867044 w 3230080"/>
                <a:gd name="connsiteY532" fmla="*/ 1672050 h 3228885"/>
                <a:gd name="connsiteX533" fmla="*/ 2912764 w 3230080"/>
                <a:gd name="connsiteY533" fmla="*/ 1649571 h 3228885"/>
                <a:gd name="connsiteX534" fmla="*/ 3116313 w 3230080"/>
                <a:gd name="connsiteY534" fmla="*/ 1648904 h 3228885"/>
                <a:gd name="connsiteX535" fmla="*/ 3158032 w 3230080"/>
                <a:gd name="connsiteY535" fmla="*/ 1614328 h 3228885"/>
                <a:gd name="connsiteX536" fmla="*/ 3117551 w 3230080"/>
                <a:gd name="connsiteY536" fmla="*/ 1578515 h 3228885"/>
                <a:gd name="connsiteX537" fmla="*/ 2910478 w 3230080"/>
                <a:gd name="connsiteY537" fmla="*/ 1577848 h 3228885"/>
                <a:gd name="connsiteX538" fmla="*/ 2867425 w 3230080"/>
                <a:gd name="connsiteY538" fmla="*/ 1556798 h 3228885"/>
                <a:gd name="connsiteX539" fmla="*/ 2882284 w 3230080"/>
                <a:gd name="connsiteY539" fmla="*/ 1507744 h 3228885"/>
                <a:gd name="connsiteX540" fmla="*/ 3018110 w 3230080"/>
                <a:gd name="connsiteY540" fmla="*/ 1366012 h 3228885"/>
                <a:gd name="connsiteX541" fmla="*/ 3022968 w 3230080"/>
                <a:gd name="connsiteY541" fmla="*/ 1311339 h 3228885"/>
                <a:gd name="connsiteX542" fmla="*/ 2965246 w 3230080"/>
                <a:gd name="connsiteY542" fmla="*/ 1316768 h 3228885"/>
                <a:gd name="connsiteX543" fmla="*/ 2813799 w 3230080"/>
                <a:gd name="connsiteY543" fmla="*/ 1473264 h 3228885"/>
                <a:gd name="connsiteX544" fmla="*/ 2559957 w 3230080"/>
                <a:gd name="connsiteY544" fmla="*/ 1578896 h 3228885"/>
                <a:gd name="connsiteX545" fmla="*/ 2556433 w 3230080"/>
                <a:gd name="connsiteY545" fmla="*/ 1578896 h 3228885"/>
                <a:gd name="connsiteX546" fmla="*/ 2511285 w 3230080"/>
                <a:gd name="connsiteY546" fmla="*/ 1553083 h 3228885"/>
                <a:gd name="connsiteX547" fmla="*/ 2527763 w 3230080"/>
                <a:gd name="connsiteY547" fmla="*/ 1508125 h 3228885"/>
                <a:gd name="connsiteX548" fmla="*/ 2661780 w 3230080"/>
                <a:gd name="connsiteY548" fmla="*/ 1369536 h 3228885"/>
                <a:gd name="connsiteX549" fmla="*/ 2668543 w 3230080"/>
                <a:gd name="connsiteY549" fmla="*/ 1311339 h 3228885"/>
                <a:gd name="connsiteX550" fmla="*/ 2608154 w 3230080"/>
                <a:gd name="connsiteY550" fmla="*/ 1319054 h 3228885"/>
                <a:gd name="connsiteX551" fmla="*/ 2381459 w 3230080"/>
                <a:gd name="connsiteY551" fmla="*/ 1551845 h 3228885"/>
                <a:gd name="connsiteX552" fmla="*/ 2319928 w 3230080"/>
                <a:gd name="connsiteY552" fmla="*/ 1577753 h 3228885"/>
                <a:gd name="connsiteX553" fmla="*/ 1927116 w 3230080"/>
                <a:gd name="connsiteY553" fmla="*/ 1578991 h 3228885"/>
                <a:gd name="connsiteX554" fmla="*/ 1888064 w 3230080"/>
                <a:gd name="connsiteY554" fmla="*/ 1578991 h 3228885"/>
                <a:gd name="connsiteX555" fmla="*/ 1815198 w 3230080"/>
                <a:gd name="connsiteY555" fmla="*/ 1618425 h 3228885"/>
                <a:gd name="connsiteX556" fmla="*/ 1624736 w 3230080"/>
                <a:gd name="connsiteY556" fmla="*/ 1413475 h 3228885"/>
                <a:gd name="connsiteX557" fmla="*/ 1618887 w 3230080"/>
                <a:gd name="connsiteY557" fmla="*/ 1413351 h 3228885"/>
                <a:gd name="connsiteX558" fmla="*/ 1414919 w 3230080"/>
                <a:gd name="connsiteY558" fmla="*/ 1604851 h 3228885"/>
                <a:gd name="connsiteX559" fmla="*/ 1414862 w 3230080"/>
                <a:gd name="connsiteY559" fmla="*/ 1607090 h 3228885"/>
                <a:gd name="connsiteX560" fmla="*/ 1609267 w 3230080"/>
                <a:gd name="connsiteY560" fmla="*/ 1813877 h 3228885"/>
                <a:gd name="connsiteX561" fmla="*/ 1815293 w 3230080"/>
                <a:gd name="connsiteY561" fmla="*/ 1618615 h 32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230080" h="3228885">
                  <a:moveTo>
                    <a:pt x="1504111" y="1874456"/>
                  </a:moveTo>
                  <a:cubicBezTo>
                    <a:pt x="1399336" y="1979231"/>
                    <a:pt x="1297990" y="2080482"/>
                    <a:pt x="1198073" y="2182495"/>
                  </a:cubicBezTo>
                  <a:cubicBezTo>
                    <a:pt x="1189967" y="2193487"/>
                    <a:pt x="1185929" y="2206955"/>
                    <a:pt x="1186643" y="2220595"/>
                  </a:cubicBezTo>
                  <a:cubicBezTo>
                    <a:pt x="1187405" y="2325370"/>
                    <a:pt x="1190358" y="2430145"/>
                    <a:pt x="1191024" y="2534920"/>
                  </a:cubicBezTo>
                  <a:cubicBezTo>
                    <a:pt x="1191596" y="2616549"/>
                    <a:pt x="1114824" y="2666270"/>
                    <a:pt x="1039482" y="2634266"/>
                  </a:cubicBezTo>
                  <a:cubicBezTo>
                    <a:pt x="1002296" y="2620902"/>
                    <a:pt x="977903" y="2585174"/>
                    <a:pt x="978998" y="2545683"/>
                  </a:cubicBezTo>
                  <a:cubicBezTo>
                    <a:pt x="978522" y="2501869"/>
                    <a:pt x="978998" y="2458053"/>
                    <a:pt x="978998" y="2408333"/>
                  </a:cubicBezTo>
                  <a:cubicBezTo>
                    <a:pt x="949089" y="2424716"/>
                    <a:pt x="934516" y="2440432"/>
                    <a:pt x="935469" y="2471293"/>
                  </a:cubicBezTo>
                  <a:cubicBezTo>
                    <a:pt x="938612" y="2574830"/>
                    <a:pt x="939850" y="2678462"/>
                    <a:pt x="940803" y="2782094"/>
                  </a:cubicBezTo>
                  <a:cubicBezTo>
                    <a:pt x="941565" y="2861723"/>
                    <a:pt x="877271" y="2910777"/>
                    <a:pt x="802119" y="2889250"/>
                  </a:cubicBezTo>
                  <a:cubicBezTo>
                    <a:pt x="758932" y="2879249"/>
                    <a:pt x="728490" y="2840606"/>
                    <a:pt x="728871" y="2796286"/>
                  </a:cubicBezTo>
                  <a:cubicBezTo>
                    <a:pt x="727919" y="2752566"/>
                    <a:pt x="728871" y="2708847"/>
                    <a:pt x="728871" y="2665031"/>
                  </a:cubicBezTo>
                  <a:lnTo>
                    <a:pt x="719346" y="2660650"/>
                  </a:lnTo>
                  <a:cubicBezTo>
                    <a:pt x="688009" y="2691987"/>
                    <a:pt x="656196" y="2722848"/>
                    <a:pt x="625430" y="2754662"/>
                  </a:cubicBezTo>
                  <a:cubicBezTo>
                    <a:pt x="594664" y="2786475"/>
                    <a:pt x="559898" y="2798858"/>
                    <a:pt x="518655" y="2784189"/>
                  </a:cubicBezTo>
                  <a:cubicBezTo>
                    <a:pt x="476449" y="2771102"/>
                    <a:pt x="445941" y="2734354"/>
                    <a:pt x="440835" y="2690463"/>
                  </a:cubicBezTo>
                  <a:cubicBezTo>
                    <a:pt x="435882" y="2657031"/>
                    <a:pt x="448837" y="2629979"/>
                    <a:pt x="472268" y="2607024"/>
                  </a:cubicBezTo>
                  <a:lnTo>
                    <a:pt x="568756" y="2512441"/>
                  </a:lnTo>
                  <a:lnTo>
                    <a:pt x="565994" y="2501011"/>
                  </a:lnTo>
                  <a:cubicBezTo>
                    <a:pt x="524179" y="2501011"/>
                    <a:pt x="482460" y="2501583"/>
                    <a:pt x="440740" y="2501011"/>
                  </a:cubicBezTo>
                  <a:cubicBezTo>
                    <a:pt x="372732" y="2499868"/>
                    <a:pt x="332822" y="2457101"/>
                    <a:pt x="335394" y="2389378"/>
                  </a:cubicBezTo>
                  <a:cubicBezTo>
                    <a:pt x="337680" y="2327180"/>
                    <a:pt x="379590" y="2288128"/>
                    <a:pt x="445407" y="2288794"/>
                  </a:cubicBezTo>
                  <a:cubicBezTo>
                    <a:pt x="546658" y="2289842"/>
                    <a:pt x="647814" y="2290794"/>
                    <a:pt x="748969" y="2294318"/>
                  </a:cubicBezTo>
                  <a:cubicBezTo>
                    <a:pt x="780306" y="2295461"/>
                    <a:pt x="801357" y="2285651"/>
                    <a:pt x="820597" y="2250980"/>
                  </a:cubicBezTo>
                  <a:cubicBezTo>
                    <a:pt x="775544" y="2250980"/>
                    <a:pt x="734872" y="2250980"/>
                    <a:pt x="694105" y="2250980"/>
                  </a:cubicBezTo>
                  <a:cubicBezTo>
                    <a:pt x="610666" y="2249837"/>
                    <a:pt x="562279" y="2176970"/>
                    <a:pt x="593616" y="2100485"/>
                  </a:cubicBezTo>
                  <a:cubicBezTo>
                    <a:pt x="610666" y="2058765"/>
                    <a:pt x="643718" y="2038191"/>
                    <a:pt x="696296" y="2038762"/>
                  </a:cubicBezTo>
                  <a:cubicBezTo>
                    <a:pt x="799833" y="2039906"/>
                    <a:pt x="903369" y="2042477"/>
                    <a:pt x="1007001" y="2042953"/>
                  </a:cubicBezTo>
                  <a:cubicBezTo>
                    <a:pt x="1021851" y="2043554"/>
                    <a:pt x="1036434" y="2038858"/>
                    <a:pt x="1048149" y="2029714"/>
                  </a:cubicBezTo>
                  <a:cubicBezTo>
                    <a:pt x="1147019" y="1932368"/>
                    <a:pt x="1244460" y="1834261"/>
                    <a:pt x="1342091" y="1736534"/>
                  </a:cubicBezTo>
                  <a:cubicBezTo>
                    <a:pt x="1345044" y="1733486"/>
                    <a:pt x="1347330" y="1729677"/>
                    <a:pt x="1354188" y="1720532"/>
                  </a:cubicBezTo>
                  <a:lnTo>
                    <a:pt x="1314183" y="1720532"/>
                  </a:lnTo>
                  <a:cubicBezTo>
                    <a:pt x="1187976" y="1720532"/>
                    <a:pt x="1061770" y="1721199"/>
                    <a:pt x="935564" y="1720532"/>
                  </a:cubicBezTo>
                  <a:cubicBezTo>
                    <a:pt x="913142" y="1719123"/>
                    <a:pt x="891339" y="1728238"/>
                    <a:pt x="876604" y="1745202"/>
                  </a:cubicBezTo>
                  <a:cubicBezTo>
                    <a:pt x="808024" y="1817973"/>
                    <a:pt x="737920" y="1889316"/>
                    <a:pt x="668197" y="1961039"/>
                  </a:cubicBezTo>
                  <a:cubicBezTo>
                    <a:pt x="619429" y="2011140"/>
                    <a:pt x="561517" y="2014093"/>
                    <a:pt x="514273" y="1969325"/>
                  </a:cubicBezTo>
                  <a:cubicBezTo>
                    <a:pt x="467029" y="1924558"/>
                    <a:pt x="465696" y="1863979"/>
                    <a:pt x="516464" y="1812925"/>
                  </a:cubicBezTo>
                  <a:cubicBezTo>
                    <a:pt x="544087" y="1785302"/>
                    <a:pt x="575519" y="1761300"/>
                    <a:pt x="601427" y="1730915"/>
                  </a:cubicBezTo>
                  <a:cubicBezTo>
                    <a:pt x="568089" y="1717484"/>
                    <a:pt x="545325" y="1720342"/>
                    <a:pt x="522750" y="1744631"/>
                  </a:cubicBezTo>
                  <a:cubicBezTo>
                    <a:pt x="451313" y="1821307"/>
                    <a:pt x="378161" y="1896364"/>
                    <a:pt x="304247" y="1970659"/>
                  </a:cubicBezTo>
                  <a:cubicBezTo>
                    <a:pt x="261670" y="2013426"/>
                    <a:pt x="201567" y="2010760"/>
                    <a:pt x="157943" y="1967325"/>
                  </a:cubicBezTo>
                  <a:cubicBezTo>
                    <a:pt x="114318" y="1923891"/>
                    <a:pt x="112604" y="1867789"/>
                    <a:pt x="152037" y="1823402"/>
                  </a:cubicBezTo>
                  <a:cubicBezTo>
                    <a:pt x="159038" y="1815287"/>
                    <a:pt x="166553" y="1807620"/>
                    <a:pt x="174516" y="1800447"/>
                  </a:cubicBezTo>
                  <a:cubicBezTo>
                    <a:pt x="199567" y="1778349"/>
                    <a:pt x="224999" y="1756727"/>
                    <a:pt x="250716" y="1735011"/>
                  </a:cubicBezTo>
                  <a:lnTo>
                    <a:pt x="243573" y="1721009"/>
                  </a:lnTo>
                  <a:cubicBezTo>
                    <a:pt x="199472" y="1721009"/>
                    <a:pt x="155371" y="1721009"/>
                    <a:pt x="111270" y="1721009"/>
                  </a:cubicBezTo>
                  <a:cubicBezTo>
                    <a:pt x="28974" y="1720342"/>
                    <a:pt x="-19317" y="1651667"/>
                    <a:pt x="8020" y="1574514"/>
                  </a:cubicBezTo>
                  <a:cubicBezTo>
                    <a:pt x="23164" y="1531842"/>
                    <a:pt x="55645" y="1508792"/>
                    <a:pt x="103270" y="1507839"/>
                  </a:cubicBezTo>
                  <a:cubicBezTo>
                    <a:pt x="149466" y="1507077"/>
                    <a:pt x="195662" y="1507839"/>
                    <a:pt x="251479" y="1507839"/>
                  </a:cubicBezTo>
                  <a:cubicBezTo>
                    <a:pt x="216331" y="1471549"/>
                    <a:pt x="186899" y="1441164"/>
                    <a:pt x="157848" y="1411065"/>
                  </a:cubicBezTo>
                  <a:cubicBezTo>
                    <a:pt x="121557" y="1372965"/>
                    <a:pt x="114699" y="1336580"/>
                    <a:pt x="135178" y="1294193"/>
                  </a:cubicBezTo>
                  <a:cubicBezTo>
                    <a:pt x="155657" y="1251807"/>
                    <a:pt x="200139" y="1221613"/>
                    <a:pt x="244335" y="1229614"/>
                  </a:cubicBezTo>
                  <a:cubicBezTo>
                    <a:pt x="269490" y="1235015"/>
                    <a:pt x="292607" y="1247435"/>
                    <a:pt x="311010" y="1265428"/>
                  </a:cubicBezTo>
                  <a:cubicBezTo>
                    <a:pt x="381619" y="1334646"/>
                    <a:pt x="450456" y="1405569"/>
                    <a:pt x="517512" y="1478216"/>
                  </a:cubicBezTo>
                  <a:cubicBezTo>
                    <a:pt x="540086" y="1502505"/>
                    <a:pt x="562946" y="1514792"/>
                    <a:pt x="601046" y="1504029"/>
                  </a:cubicBezTo>
                  <a:cubicBezTo>
                    <a:pt x="570566" y="1472311"/>
                    <a:pt x="541134" y="1442498"/>
                    <a:pt x="512559" y="1411923"/>
                  </a:cubicBezTo>
                  <a:cubicBezTo>
                    <a:pt x="460743" y="1356487"/>
                    <a:pt x="469791" y="1284954"/>
                    <a:pt x="533228" y="1244759"/>
                  </a:cubicBezTo>
                  <a:cubicBezTo>
                    <a:pt x="577043" y="1216946"/>
                    <a:pt x="624001" y="1222375"/>
                    <a:pt x="662578" y="1261713"/>
                  </a:cubicBezTo>
                  <a:cubicBezTo>
                    <a:pt x="736015" y="1336580"/>
                    <a:pt x="808215" y="1412494"/>
                    <a:pt x="881652" y="1486980"/>
                  </a:cubicBezTo>
                  <a:cubicBezTo>
                    <a:pt x="891644" y="1497867"/>
                    <a:pt x="905112" y="1504944"/>
                    <a:pt x="919752" y="1506982"/>
                  </a:cubicBezTo>
                  <a:cubicBezTo>
                    <a:pt x="1059008" y="1508315"/>
                    <a:pt x="1198359" y="1507744"/>
                    <a:pt x="1337710" y="1507649"/>
                  </a:cubicBezTo>
                  <a:cubicBezTo>
                    <a:pt x="1342424" y="1507039"/>
                    <a:pt x="1347073" y="1506020"/>
                    <a:pt x="1351616" y="1504601"/>
                  </a:cubicBezTo>
                  <a:cubicBezTo>
                    <a:pt x="1342662" y="1494314"/>
                    <a:pt x="1335709" y="1485551"/>
                    <a:pt x="1327899" y="1477645"/>
                  </a:cubicBezTo>
                  <a:cubicBezTo>
                    <a:pt x="1237887" y="1387443"/>
                    <a:pt x="1148352" y="1296670"/>
                    <a:pt x="1057008" y="1207992"/>
                  </a:cubicBezTo>
                  <a:cubicBezTo>
                    <a:pt x="1042749" y="1194972"/>
                    <a:pt x="1024385" y="1187361"/>
                    <a:pt x="1005096" y="1186466"/>
                  </a:cubicBezTo>
                  <a:cubicBezTo>
                    <a:pt x="901560" y="1186466"/>
                    <a:pt x="797928" y="1189609"/>
                    <a:pt x="694391" y="1190181"/>
                  </a:cubicBezTo>
                  <a:cubicBezTo>
                    <a:pt x="621620" y="1190657"/>
                    <a:pt x="577519" y="1138936"/>
                    <a:pt x="586378" y="1066832"/>
                  </a:cubicBezTo>
                  <a:cubicBezTo>
                    <a:pt x="590597" y="1017206"/>
                    <a:pt x="631821" y="978897"/>
                    <a:pt x="681628" y="978345"/>
                  </a:cubicBezTo>
                  <a:cubicBezTo>
                    <a:pt x="724490" y="976725"/>
                    <a:pt x="767353" y="976344"/>
                    <a:pt x="810120" y="975201"/>
                  </a:cubicBezTo>
                  <a:cubicBezTo>
                    <a:pt x="811930" y="975201"/>
                    <a:pt x="813549" y="972630"/>
                    <a:pt x="816406" y="970343"/>
                  </a:cubicBezTo>
                  <a:cubicBezTo>
                    <a:pt x="803967" y="945817"/>
                    <a:pt x="777639" y="931558"/>
                    <a:pt x="750303" y="934530"/>
                  </a:cubicBezTo>
                  <a:cubicBezTo>
                    <a:pt x="649147" y="938054"/>
                    <a:pt x="547992" y="938816"/>
                    <a:pt x="446741" y="940149"/>
                  </a:cubicBezTo>
                  <a:cubicBezTo>
                    <a:pt x="361016" y="941197"/>
                    <a:pt x="309200" y="862616"/>
                    <a:pt x="344728" y="785368"/>
                  </a:cubicBezTo>
                  <a:cubicBezTo>
                    <a:pt x="358949" y="749954"/>
                    <a:pt x="393734" y="727142"/>
                    <a:pt x="431882" y="728218"/>
                  </a:cubicBezTo>
                  <a:cubicBezTo>
                    <a:pt x="475697" y="728218"/>
                    <a:pt x="519607" y="728218"/>
                    <a:pt x="574757" y="728218"/>
                  </a:cubicBezTo>
                  <a:cubicBezTo>
                    <a:pt x="559898" y="711740"/>
                    <a:pt x="552088" y="702500"/>
                    <a:pt x="543705" y="694023"/>
                  </a:cubicBezTo>
                  <a:cubicBezTo>
                    <a:pt x="520274" y="670211"/>
                    <a:pt x="496080" y="647065"/>
                    <a:pt x="473125" y="623157"/>
                  </a:cubicBezTo>
                  <a:cubicBezTo>
                    <a:pt x="428262" y="576675"/>
                    <a:pt x="428072" y="519430"/>
                    <a:pt x="472173" y="474186"/>
                  </a:cubicBezTo>
                  <a:cubicBezTo>
                    <a:pt x="516273" y="428942"/>
                    <a:pt x="576471" y="427323"/>
                    <a:pt x="623525" y="473329"/>
                  </a:cubicBezTo>
                  <a:cubicBezTo>
                    <a:pt x="655529" y="504666"/>
                    <a:pt x="686390" y="537051"/>
                    <a:pt x="717727" y="569055"/>
                  </a:cubicBezTo>
                  <a:lnTo>
                    <a:pt x="728109" y="565150"/>
                  </a:lnTo>
                  <a:cubicBezTo>
                    <a:pt x="728109" y="524097"/>
                    <a:pt x="727633" y="482949"/>
                    <a:pt x="728109" y="441897"/>
                  </a:cubicBezTo>
                  <a:cubicBezTo>
                    <a:pt x="729062" y="374364"/>
                    <a:pt x="769257" y="334550"/>
                    <a:pt x="834885" y="335216"/>
                  </a:cubicBezTo>
                  <a:cubicBezTo>
                    <a:pt x="900512" y="335883"/>
                    <a:pt x="940707" y="377126"/>
                    <a:pt x="940136" y="444087"/>
                  </a:cubicBezTo>
                  <a:cubicBezTo>
                    <a:pt x="939279" y="547719"/>
                    <a:pt x="938326" y="651351"/>
                    <a:pt x="934611" y="754888"/>
                  </a:cubicBezTo>
                  <a:cubicBezTo>
                    <a:pt x="933468" y="786225"/>
                    <a:pt x="948423" y="801941"/>
                    <a:pt x="978141" y="821563"/>
                  </a:cubicBezTo>
                  <a:cubicBezTo>
                    <a:pt x="978141" y="773938"/>
                    <a:pt x="977664" y="732695"/>
                    <a:pt x="978141" y="691547"/>
                  </a:cubicBezTo>
                  <a:cubicBezTo>
                    <a:pt x="979188" y="624872"/>
                    <a:pt x="1020051" y="584581"/>
                    <a:pt x="1085583" y="585343"/>
                  </a:cubicBezTo>
                  <a:cubicBezTo>
                    <a:pt x="1151115" y="586105"/>
                    <a:pt x="1191024" y="627920"/>
                    <a:pt x="1190358" y="694881"/>
                  </a:cubicBezTo>
                  <a:cubicBezTo>
                    <a:pt x="1189405" y="798513"/>
                    <a:pt x="1186548" y="902049"/>
                    <a:pt x="1186167" y="1005681"/>
                  </a:cubicBezTo>
                  <a:cubicBezTo>
                    <a:pt x="1185795" y="1021683"/>
                    <a:pt x="1191091" y="1037304"/>
                    <a:pt x="1201121" y="1049782"/>
                  </a:cubicBezTo>
                  <a:cubicBezTo>
                    <a:pt x="1296847" y="1147604"/>
                    <a:pt x="1394097" y="1244092"/>
                    <a:pt x="1491062" y="1340866"/>
                  </a:cubicBezTo>
                  <a:cubicBezTo>
                    <a:pt x="1495567" y="1344752"/>
                    <a:pt x="1500273" y="1348410"/>
                    <a:pt x="1505159" y="1351820"/>
                  </a:cubicBezTo>
                  <a:cubicBezTo>
                    <a:pt x="1506207" y="1339723"/>
                    <a:pt x="1507635" y="1330960"/>
                    <a:pt x="1507731" y="1322197"/>
                  </a:cubicBezTo>
                  <a:cubicBezTo>
                    <a:pt x="1507731" y="1191133"/>
                    <a:pt x="1508493" y="1060164"/>
                    <a:pt x="1506873" y="929196"/>
                  </a:cubicBezTo>
                  <a:cubicBezTo>
                    <a:pt x="1505864" y="911050"/>
                    <a:pt x="1498482" y="893848"/>
                    <a:pt x="1486014" y="880618"/>
                  </a:cubicBezTo>
                  <a:cubicBezTo>
                    <a:pt x="1412100" y="806323"/>
                    <a:pt x="1335900" y="734409"/>
                    <a:pt x="1261128" y="660972"/>
                  </a:cubicBezTo>
                  <a:cubicBezTo>
                    <a:pt x="1225791" y="626396"/>
                    <a:pt x="1218552" y="588200"/>
                    <a:pt x="1236840" y="546672"/>
                  </a:cubicBezTo>
                  <a:cubicBezTo>
                    <a:pt x="1255890" y="503618"/>
                    <a:pt x="1300372" y="472376"/>
                    <a:pt x="1344091" y="478949"/>
                  </a:cubicBezTo>
                  <a:cubicBezTo>
                    <a:pt x="1368199" y="483654"/>
                    <a:pt x="1390716" y="494398"/>
                    <a:pt x="1409528" y="510191"/>
                  </a:cubicBezTo>
                  <a:cubicBezTo>
                    <a:pt x="1442294" y="536765"/>
                    <a:pt x="1471155" y="568198"/>
                    <a:pt x="1503921" y="599631"/>
                  </a:cubicBezTo>
                  <a:cubicBezTo>
                    <a:pt x="1512779" y="565531"/>
                    <a:pt x="1506683" y="542481"/>
                    <a:pt x="1482585" y="520382"/>
                  </a:cubicBezTo>
                  <a:cubicBezTo>
                    <a:pt x="1409337" y="452374"/>
                    <a:pt x="1338186" y="381984"/>
                    <a:pt x="1266558" y="312166"/>
                  </a:cubicBezTo>
                  <a:cubicBezTo>
                    <a:pt x="1217218" y="263970"/>
                    <a:pt x="1215123" y="204629"/>
                    <a:pt x="1260462" y="158051"/>
                  </a:cubicBezTo>
                  <a:cubicBezTo>
                    <a:pt x="1305801" y="111474"/>
                    <a:pt x="1364380" y="110426"/>
                    <a:pt x="1414386" y="160147"/>
                  </a:cubicBezTo>
                  <a:cubicBezTo>
                    <a:pt x="1442961" y="188722"/>
                    <a:pt x="1468393" y="219583"/>
                    <a:pt x="1495253" y="249396"/>
                  </a:cubicBezTo>
                  <a:lnTo>
                    <a:pt x="1507826" y="241490"/>
                  </a:lnTo>
                  <a:cubicBezTo>
                    <a:pt x="1507826" y="198152"/>
                    <a:pt x="1507826" y="154813"/>
                    <a:pt x="1507826" y="111474"/>
                  </a:cubicBezTo>
                  <a:cubicBezTo>
                    <a:pt x="1507826" y="42323"/>
                    <a:pt x="1548974" y="-254"/>
                    <a:pt x="1614315" y="-349"/>
                  </a:cubicBezTo>
                  <a:cubicBezTo>
                    <a:pt x="1679657" y="-445"/>
                    <a:pt x="1720424" y="42132"/>
                    <a:pt x="1720995" y="111093"/>
                  </a:cubicBezTo>
                  <a:cubicBezTo>
                    <a:pt x="1720995" y="152813"/>
                    <a:pt x="1720995" y="194437"/>
                    <a:pt x="1721567" y="236156"/>
                  </a:cubicBezTo>
                  <a:cubicBezTo>
                    <a:pt x="1722377" y="239709"/>
                    <a:pt x="1723396" y="243205"/>
                    <a:pt x="1724615" y="246634"/>
                  </a:cubicBezTo>
                  <a:cubicBezTo>
                    <a:pt x="1756810" y="215487"/>
                    <a:pt x="1786527" y="186436"/>
                    <a:pt x="1816626" y="157671"/>
                  </a:cubicBezTo>
                  <a:cubicBezTo>
                    <a:pt x="1872443" y="104330"/>
                    <a:pt x="1949976" y="116237"/>
                    <a:pt x="1987124" y="183579"/>
                  </a:cubicBezTo>
                  <a:cubicBezTo>
                    <a:pt x="2011318" y="227203"/>
                    <a:pt x="2005507" y="269304"/>
                    <a:pt x="1967598" y="307404"/>
                  </a:cubicBezTo>
                  <a:cubicBezTo>
                    <a:pt x="1894541" y="379127"/>
                    <a:pt x="1821484" y="450945"/>
                    <a:pt x="1746427" y="520668"/>
                  </a:cubicBezTo>
                  <a:cubicBezTo>
                    <a:pt x="1722424" y="542957"/>
                    <a:pt x="1716043" y="565817"/>
                    <a:pt x="1724901" y="600012"/>
                  </a:cubicBezTo>
                  <a:cubicBezTo>
                    <a:pt x="1756619" y="569531"/>
                    <a:pt x="1786051" y="540766"/>
                    <a:pt x="1816055" y="512572"/>
                  </a:cubicBezTo>
                  <a:cubicBezTo>
                    <a:pt x="1865014" y="466566"/>
                    <a:pt x="1922735" y="466471"/>
                    <a:pt x="1967598" y="512000"/>
                  </a:cubicBezTo>
                  <a:cubicBezTo>
                    <a:pt x="2012460" y="557530"/>
                    <a:pt x="2012080" y="617823"/>
                    <a:pt x="1962835" y="666020"/>
                  </a:cubicBezTo>
                  <a:cubicBezTo>
                    <a:pt x="1889588" y="737552"/>
                    <a:pt x="1815579" y="808323"/>
                    <a:pt x="1742617" y="880237"/>
                  </a:cubicBezTo>
                  <a:cubicBezTo>
                    <a:pt x="1733092" y="889762"/>
                    <a:pt x="1722139" y="903097"/>
                    <a:pt x="1722043" y="914813"/>
                  </a:cubicBezTo>
                  <a:cubicBezTo>
                    <a:pt x="1720614" y="1058735"/>
                    <a:pt x="1721091" y="1202658"/>
                    <a:pt x="1721091" y="1353439"/>
                  </a:cubicBezTo>
                  <a:cubicBezTo>
                    <a:pt x="1732997" y="1343438"/>
                    <a:pt x="1740998" y="1337818"/>
                    <a:pt x="1747856" y="1330960"/>
                  </a:cubicBezTo>
                  <a:cubicBezTo>
                    <a:pt x="1839677" y="1239330"/>
                    <a:pt x="1931974" y="1147985"/>
                    <a:pt x="2022557" y="1054735"/>
                  </a:cubicBezTo>
                  <a:cubicBezTo>
                    <a:pt x="2034787" y="1041247"/>
                    <a:pt x="2041874" y="1023874"/>
                    <a:pt x="2042559" y="1005681"/>
                  </a:cubicBezTo>
                  <a:cubicBezTo>
                    <a:pt x="2042559" y="902145"/>
                    <a:pt x="2039416" y="798513"/>
                    <a:pt x="2038464" y="694881"/>
                  </a:cubicBezTo>
                  <a:cubicBezTo>
                    <a:pt x="2037797" y="617252"/>
                    <a:pt x="2100662" y="568770"/>
                    <a:pt x="2174862" y="588200"/>
                  </a:cubicBezTo>
                  <a:cubicBezTo>
                    <a:pt x="2219886" y="597840"/>
                    <a:pt x="2251805" y="637978"/>
                    <a:pt x="2251062" y="684022"/>
                  </a:cubicBezTo>
                  <a:cubicBezTo>
                    <a:pt x="2252586" y="726789"/>
                    <a:pt x="2253348" y="769747"/>
                    <a:pt x="2254586" y="812419"/>
                  </a:cubicBezTo>
                  <a:cubicBezTo>
                    <a:pt x="2254586" y="813181"/>
                    <a:pt x="2256301" y="813848"/>
                    <a:pt x="2259158" y="816134"/>
                  </a:cubicBezTo>
                  <a:cubicBezTo>
                    <a:pt x="2281066" y="801751"/>
                    <a:pt x="2295925" y="786035"/>
                    <a:pt x="2294782" y="754697"/>
                  </a:cubicBezTo>
                  <a:cubicBezTo>
                    <a:pt x="2291162" y="651161"/>
                    <a:pt x="2290019" y="547529"/>
                    <a:pt x="2289257" y="443992"/>
                  </a:cubicBezTo>
                  <a:cubicBezTo>
                    <a:pt x="2288686" y="363601"/>
                    <a:pt x="2357170" y="315119"/>
                    <a:pt x="2432989" y="340646"/>
                  </a:cubicBezTo>
                  <a:cubicBezTo>
                    <a:pt x="2475661" y="355029"/>
                    <a:pt x="2499664" y="385794"/>
                    <a:pt x="2500998" y="430847"/>
                  </a:cubicBezTo>
                  <a:cubicBezTo>
                    <a:pt x="2502331" y="475901"/>
                    <a:pt x="2500998" y="520192"/>
                    <a:pt x="2500998" y="564959"/>
                  </a:cubicBezTo>
                  <a:lnTo>
                    <a:pt x="2511666" y="568865"/>
                  </a:lnTo>
                  <a:cubicBezTo>
                    <a:pt x="2542146" y="537813"/>
                    <a:pt x="2572340" y="506285"/>
                    <a:pt x="2603201" y="475710"/>
                  </a:cubicBezTo>
                  <a:cubicBezTo>
                    <a:pt x="2652064" y="427323"/>
                    <a:pt x="2711310" y="426942"/>
                    <a:pt x="2757220" y="473996"/>
                  </a:cubicBezTo>
                  <a:cubicBezTo>
                    <a:pt x="2803131" y="521049"/>
                    <a:pt x="2801131" y="577532"/>
                    <a:pt x="2753601" y="625443"/>
                  </a:cubicBezTo>
                  <a:cubicBezTo>
                    <a:pt x="2722835" y="656495"/>
                    <a:pt x="2690736" y="686117"/>
                    <a:pt x="2659208" y="716407"/>
                  </a:cubicBezTo>
                  <a:lnTo>
                    <a:pt x="2663685" y="727932"/>
                  </a:lnTo>
                  <a:cubicBezTo>
                    <a:pt x="2704642" y="727932"/>
                    <a:pt x="2745695" y="727932"/>
                    <a:pt x="2786748" y="727932"/>
                  </a:cubicBezTo>
                  <a:cubicBezTo>
                    <a:pt x="2854375" y="728885"/>
                    <a:pt x="2894190" y="768604"/>
                    <a:pt x="2893999" y="833946"/>
                  </a:cubicBezTo>
                  <a:cubicBezTo>
                    <a:pt x="2893809" y="899287"/>
                    <a:pt x="2851994" y="940530"/>
                    <a:pt x="2782747" y="939578"/>
                  </a:cubicBezTo>
                  <a:cubicBezTo>
                    <a:pt x="2681592" y="938244"/>
                    <a:pt x="2580341" y="937482"/>
                    <a:pt x="2479186" y="933958"/>
                  </a:cubicBezTo>
                  <a:cubicBezTo>
                    <a:pt x="2447563" y="932815"/>
                    <a:pt x="2428132" y="944531"/>
                    <a:pt x="2409177" y="977392"/>
                  </a:cubicBezTo>
                  <a:cubicBezTo>
                    <a:pt x="2455659" y="977392"/>
                    <a:pt x="2496711" y="976916"/>
                    <a:pt x="2537764" y="977392"/>
                  </a:cubicBezTo>
                  <a:cubicBezTo>
                    <a:pt x="2604439" y="978440"/>
                    <a:pt x="2645016" y="1019112"/>
                    <a:pt x="2644254" y="1084548"/>
                  </a:cubicBezTo>
                  <a:cubicBezTo>
                    <a:pt x="2643492" y="1149985"/>
                    <a:pt x="2602344" y="1190085"/>
                    <a:pt x="2535097" y="1189323"/>
                  </a:cubicBezTo>
                  <a:cubicBezTo>
                    <a:pt x="2430322" y="1188466"/>
                    <a:pt x="2325547" y="1185608"/>
                    <a:pt x="2220772" y="1185132"/>
                  </a:cubicBezTo>
                  <a:cubicBezTo>
                    <a:pt x="2205942" y="1185161"/>
                    <a:pt x="2191578" y="1190390"/>
                    <a:pt x="2180196" y="1199896"/>
                  </a:cubicBezTo>
                  <a:cubicBezTo>
                    <a:pt x="2082469" y="1295813"/>
                    <a:pt x="1985981" y="1392968"/>
                    <a:pt x="1889207" y="1489837"/>
                  </a:cubicBezTo>
                  <a:cubicBezTo>
                    <a:pt x="1885254" y="1494342"/>
                    <a:pt x="1881539" y="1499048"/>
                    <a:pt x="1878063" y="1503934"/>
                  </a:cubicBezTo>
                  <a:cubicBezTo>
                    <a:pt x="1889874" y="1505172"/>
                    <a:pt x="1898541" y="1506791"/>
                    <a:pt x="1907305" y="1506791"/>
                  </a:cubicBezTo>
                  <a:cubicBezTo>
                    <a:pt x="2038273" y="1506791"/>
                    <a:pt x="2169242" y="1507649"/>
                    <a:pt x="2300211" y="1505934"/>
                  </a:cubicBezTo>
                  <a:cubicBezTo>
                    <a:pt x="2318369" y="1505020"/>
                    <a:pt x="2335614" y="1497695"/>
                    <a:pt x="2348884" y="1485265"/>
                  </a:cubicBezTo>
                  <a:cubicBezTo>
                    <a:pt x="2423179" y="1411351"/>
                    <a:pt x="2495092" y="1335151"/>
                    <a:pt x="2568530" y="1260380"/>
                  </a:cubicBezTo>
                  <a:cubicBezTo>
                    <a:pt x="2603677" y="1224756"/>
                    <a:pt x="2641111" y="1217613"/>
                    <a:pt x="2682830" y="1235710"/>
                  </a:cubicBezTo>
                  <a:cubicBezTo>
                    <a:pt x="2725883" y="1254760"/>
                    <a:pt x="2757316" y="1299051"/>
                    <a:pt x="2750839" y="1342771"/>
                  </a:cubicBezTo>
                  <a:cubicBezTo>
                    <a:pt x="2746215" y="1366917"/>
                    <a:pt x="2735493" y="1389472"/>
                    <a:pt x="2719692" y="1408303"/>
                  </a:cubicBezTo>
                  <a:cubicBezTo>
                    <a:pt x="2693212" y="1441164"/>
                    <a:pt x="2661780" y="1470120"/>
                    <a:pt x="2630252" y="1503077"/>
                  </a:cubicBezTo>
                  <a:cubicBezTo>
                    <a:pt x="2664066" y="1511840"/>
                    <a:pt x="2686831" y="1505934"/>
                    <a:pt x="2709119" y="1481836"/>
                  </a:cubicBezTo>
                  <a:cubicBezTo>
                    <a:pt x="2777128" y="1408493"/>
                    <a:pt x="2847517" y="1337342"/>
                    <a:pt x="2917431" y="1265809"/>
                  </a:cubicBezTo>
                  <a:cubicBezTo>
                    <a:pt x="2965818" y="1216184"/>
                    <a:pt x="3024778" y="1214088"/>
                    <a:pt x="3071450" y="1259237"/>
                  </a:cubicBezTo>
                  <a:cubicBezTo>
                    <a:pt x="3118123" y="1304385"/>
                    <a:pt x="3119075" y="1364012"/>
                    <a:pt x="3069736" y="1413161"/>
                  </a:cubicBezTo>
                  <a:cubicBezTo>
                    <a:pt x="3041161" y="1441736"/>
                    <a:pt x="3009347" y="1466310"/>
                    <a:pt x="2978962" y="1492695"/>
                  </a:cubicBezTo>
                  <a:lnTo>
                    <a:pt x="2988487" y="1506887"/>
                  </a:lnTo>
                  <a:cubicBezTo>
                    <a:pt x="3031731" y="1506887"/>
                    <a:pt x="3075070" y="1506887"/>
                    <a:pt x="3118313" y="1506887"/>
                  </a:cubicBezTo>
                  <a:cubicBezTo>
                    <a:pt x="3187560" y="1506887"/>
                    <a:pt x="3230232" y="1547844"/>
                    <a:pt x="3230422" y="1613091"/>
                  </a:cubicBezTo>
                  <a:cubicBezTo>
                    <a:pt x="3230613" y="1678337"/>
                    <a:pt x="3187084" y="1719961"/>
                    <a:pt x="3118123" y="1720437"/>
                  </a:cubicBezTo>
                  <a:cubicBezTo>
                    <a:pt x="3075260" y="1720437"/>
                    <a:pt x="3032398" y="1720437"/>
                    <a:pt x="2979248" y="1720437"/>
                  </a:cubicBezTo>
                  <a:cubicBezTo>
                    <a:pt x="3013824" y="1756156"/>
                    <a:pt x="3042970" y="1785969"/>
                    <a:pt x="3071736" y="1816163"/>
                  </a:cubicBezTo>
                  <a:cubicBezTo>
                    <a:pt x="3123171" y="1870266"/>
                    <a:pt x="3114217" y="1943703"/>
                    <a:pt x="3051638" y="1983232"/>
                  </a:cubicBezTo>
                  <a:cubicBezTo>
                    <a:pt x="3007347" y="2011140"/>
                    <a:pt x="2960770" y="2005997"/>
                    <a:pt x="2922193" y="1966753"/>
                  </a:cubicBezTo>
                  <a:cubicBezTo>
                    <a:pt x="2850470" y="1893602"/>
                    <a:pt x="2778652" y="1820640"/>
                    <a:pt x="2708929" y="1745679"/>
                  </a:cubicBezTo>
                  <a:cubicBezTo>
                    <a:pt x="2686640" y="1721580"/>
                    <a:pt x="2663875" y="1715389"/>
                    <a:pt x="2629681" y="1724343"/>
                  </a:cubicBezTo>
                  <a:cubicBezTo>
                    <a:pt x="2659589" y="1755489"/>
                    <a:pt x="2687593" y="1784159"/>
                    <a:pt x="2715406" y="1813211"/>
                  </a:cubicBezTo>
                  <a:cubicBezTo>
                    <a:pt x="2763602" y="1863884"/>
                    <a:pt x="2764269" y="1921891"/>
                    <a:pt x="2717787" y="1967325"/>
                  </a:cubicBezTo>
                  <a:cubicBezTo>
                    <a:pt x="2671305" y="2012759"/>
                    <a:pt x="2611488" y="2011045"/>
                    <a:pt x="2561291" y="1959324"/>
                  </a:cubicBezTo>
                  <a:cubicBezTo>
                    <a:pt x="2490711" y="1886744"/>
                    <a:pt x="2420607" y="1813687"/>
                    <a:pt x="2349646" y="1741678"/>
                  </a:cubicBezTo>
                  <a:cubicBezTo>
                    <a:pt x="2340121" y="1732153"/>
                    <a:pt x="2326595" y="1721485"/>
                    <a:pt x="2314879" y="1721390"/>
                  </a:cubicBezTo>
                  <a:cubicBezTo>
                    <a:pt x="2179148" y="1719961"/>
                    <a:pt x="2043417" y="1720437"/>
                    <a:pt x="1907685" y="1720437"/>
                  </a:cubicBezTo>
                  <a:lnTo>
                    <a:pt x="1876824" y="1720437"/>
                  </a:lnTo>
                  <a:cubicBezTo>
                    <a:pt x="1887111" y="1732725"/>
                    <a:pt x="1892922" y="1740725"/>
                    <a:pt x="1899875" y="1747678"/>
                  </a:cubicBezTo>
                  <a:cubicBezTo>
                    <a:pt x="1990648" y="1838643"/>
                    <a:pt x="2082088" y="1929130"/>
                    <a:pt x="2172195" y="2020951"/>
                  </a:cubicBezTo>
                  <a:cubicBezTo>
                    <a:pt x="2186587" y="2036629"/>
                    <a:pt x="2207361" y="2044839"/>
                    <a:pt x="2228583" y="2043240"/>
                  </a:cubicBezTo>
                  <a:cubicBezTo>
                    <a:pt x="2330881" y="2040572"/>
                    <a:pt x="2433244" y="2038829"/>
                    <a:pt x="2535669" y="2038001"/>
                  </a:cubicBezTo>
                  <a:cubicBezTo>
                    <a:pt x="2608535" y="2038001"/>
                    <a:pt x="2652826" y="2089055"/>
                    <a:pt x="2643968" y="2161064"/>
                  </a:cubicBezTo>
                  <a:cubicBezTo>
                    <a:pt x="2640018" y="2210851"/>
                    <a:pt x="2598659" y="2249351"/>
                    <a:pt x="2548718" y="2249742"/>
                  </a:cubicBezTo>
                  <a:cubicBezTo>
                    <a:pt x="2504808" y="2251075"/>
                    <a:pt x="2460802" y="2249742"/>
                    <a:pt x="2411558" y="2249742"/>
                  </a:cubicBezTo>
                  <a:cubicBezTo>
                    <a:pt x="2426607" y="2279555"/>
                    <a:pt x="2442133" y="2294223"/>
                    <a:pt x="2472804" y="2293366"/>
                  </a:cubicBezTo>
                  <a:cubicBezTo>
                    <a:pt x="2576341" y="2290318"/>
                    <a:pt x="2679973" y="2288984"/>
                    <a:pt x="2783509" y="2287842"/>
                  </a:cubicBezTo>
                  <a:cubicBezTo>
                    <a:pt x="2857423" y="2286985"/>
                    <a:pt x="2901524" y="2335467"/>
                    <a:pt x="2894571" y="2408523"/>
                  </a:cubicBezTo>
                  <a:cubicBezTo>
                    <a:pt x="2891601" y="2459739"/>
                    <a:pt x="2849288" y="2499801"/>
                    <a:pt x="2797987" y="2499963"/>
                  </a:cubicBezTo>
                  <a:cubicBezTo>
                    <a:pt x="2755125" y="2501487"/>
                    <a:pt x="2712262" y="2501963"/>
                    <a:pt x="2669495" y="2503012"/>
                  </a:cubicBezTo>
                  <a:cubicBezTo>
                    <a:pt x="2668447" y="2503012"/>
                    <a:pt x="2667495" y="2504059"/>
                    <a:pt x="2660446" y="2508059"/>
                  </a:cubicBezTo>
                  <a:cubicBezTo>
                    <a:pt x="2691022" y="2538730"/>
                    <a:pt x="2721311" y="2567495"/>
                    <a:pt x="2749600" y="2598071"/>
                  </a:cubicBezTo>
                  <a:cubicBezTo>
                    <a:pt x="2764651" y="2613130"/>
                    <a:pt x="2776763" y="2630865"/>
                    <a:pt x="2785319" y="2650363"/>
                  </a:cubicBezTo>
                  <a:cubicBezTo>
                    <a:pt x="2801321" y="2692463"/>
                    <a:pt x="2779414" y="2743422"/>
                    <a:pt x="2737694" y="2770854"/>
                  </a:cubicBezTo>
                  <a:cubicBezTo>
                    <a:pt x="2699690" y="2798124"/>
                    <a:pt x="2647653" y="2794438"/>
                    <a:pt x="2613869" y="2762091"/>
                  </a:cubicBezTo>
                  <a:cubicBezTo>
                    <a:pt x="2596248" y="2746089"/>
                    <a:pt x="2579770" y="2728849"/>
                    <a:pt x="2563101" y="2711799"/>
                  </a:cubicBezTo>
                  <a:cubicBezTo>
                    <a:pt x="2546432" y="2694750"/>
                    <a:pt x="2530525" y="2677510"/>
                    <a:pt x="2514238" y="2660364"/>
                  </a:cubicBezTo>
                  <a:lnTo>
                    <a:pt x="2502807" y="2663127"/>
                  </a:lnTo>
                  <a:cubicBezTo>
                    <a:pt x="2502807" y="2686749"/>
                    <a:pt x="2502807" y="2710752"/>
                    <a:pt x="2502807" y="2734183"/>
                  </a:cubicBezTo>
                  <a:cubicBezTo>
                    <a:pt x="2502807" y="2757615"/>
                    <a:pt x="2502807" y="2779427"/>
                    <a:pt x="2501569" y="2802001"/>
                  </a:cubicBezTo>
                  <a:cubicBezTo>
                    <a:pt x="2498236" y="2853627"/>
                    <a:pt x="2458802" y="2890393"/>
                    <a:pt x="2404891" y="2893250"/>
                  </a:cubicBezTo>
                  <a:cubicBezTo>
                    <a:pt x="2347741" y="2896299"/>
                    <a:pt x="2302782" y="2865914"/>
                    <a:pt x="2292972" y="2815336"/>
                  </a:cubicBezTo>
                  <a:cubicBezTo>
                    <a:pt x="2290524" y="2800096"/>
                    <a:pt x="2289600" y="2784656"/>
                    <a:pt x="2290209" y="2769235"/>
                  </a:cubicBezTo>
                  <a:cubicBezTo>
                    <a:pt x="2291448" y="2672747"/>
                    <a:pt x="2291829" y="2576259"/>
                    <a:pt x="2295448" y="2479866"/>
                  </a:cubicBezTo>
                  <a:cubicBezTo>
                    <a:pt x="2296591" y="2448433"/>
                    <a:pt x="2285923" y="2427859"/>
                    <a:pt x="2252014" y="2407095"/>
                  </a:cubicBezTo>
                  <a:cubicBezTo>
                    <a:pt x="2252014" y="2453195"/>
                    <a:pt x="2249919" y="2494058"/>
                    <a:pt x="2252491" y="2534635"/>
                  </a:cubicBezTo>
                  <a:cubicBezTo>
                    <a:pt x="2257920" y="2621217"/>
                    <a:pt x="2171719" y="2662650"/>
                    <a:pt x="2101615" y="2635028"/>
                  </a:cubicBezTo>
                  <a:cubicBezTo>
                    <a:pt x="2059133" y="2618168"/>
                    <a:pt x="2038845" y="2585402"/>
                    <a:pt x="2039511" y="2532729"/>
                  </a:cubicBezTo>
                  <a:cubicBezTo>
                    <a:pt x="2040845" y="2429193"/>
                    <a:pt x="2043417" y="2325561"/>
                    <a:pt x="2043988" y="2221929"/>
                  </a:cubicBezTo>
                  <a:cubicBezTo>
                    <a:pt x="2044569" y="2207051"/>
                    <a:pt x="2039883" y="2192448"/>
                    <a:pt x="2030748" y="2180685"/>
                  </a:cubicBezTo>
                  <a:cubicBezTo>
                    <a:pt x="1933593" y="2081911"/>
                    <a:pt x="1835581" y="1984756"/>
                    <a:pt x="1737569" y="1887125"/>
                  </a:cubicBezTo>
                  <a:cubicBezTo>
                    <a:pt x="1734521" y="1884077"/>
                    <a:pt x="1730711" y="1881791"/>
                    <a:pt x="1721472" y="1874742"/>
                  </a:cubicBezTo>
                  <a:lnTo>
                    <a:pt x="1721472" y="1957515"/>
                  </a:lnTo>
                  <a:cubicBezTo>
                    <a:pt x="1721472" y="2070576"/>
                    <a:pt x="1720519" y="2183733"/>
                    <a:pt x="1722424" y="2296890"/>
                  </a:cubicBezTo>
                  <a:cubicBezTo>
                    <a:pt x="1723339" y="2316160"/>
                    <a:pt x="1730997" y="2334495"/>
                    <a:pt x="1744046" y="2348706"/>
                  </a:cubicBezTo>
                  <a:cubicBezTo>
                    <a:pt x="1817007" y="2422239"/>
                    <a:pt x="1892350" y="2493296"/>
                    <a:pt x="1966360" y="2565781"/>
                  </a:cubicBezTo>
                  <a:cubicBezTo>
                    <a:pt x="2003126" y="2601690"/>
                    <a:pt x="2010936" y="2640647"/>
                    <a:pt x="1991886" y="2682462"/>
                  </a:cubicBezTo>
                  <a:cubicBezTo>
                    <a:pt x="1972836" y="2724277"/>
                    <a:pt x="1928164" y="2755709"/>
                    <a:pt x="1883968" y="2749137"/>
                  </a:cubicBezTo>
                  <a:cubicBezTo>
                    <a:pt x="1862061" y="2745994"/>
                    <a:pt x="1840439" y="2732564"/>
                    <a:pt x="1821389" y="2719705"/>
                  </a:cubicBezTo>
                  <a:cubicBezTo>
                    <a:pt x="1804349" y="2706694"/>
                    <a:pt x="1788737" y="2691911"/>
                    <a:pt x="1774812" y="2675604"/>
                  </a:cubicBezTo>
                  <a:cubicBezTo>
                    <a:pt x="1760143" y="2660079"/>
                    <a:pt x="1746808" y="2643315"/>
                    <a:pt x="1727187" y="2620264"/>
                  </a:cubicBezTo>
                  <a:cubicBezTo>
                    <a:pt x="1719281" y="2658840"/>
                    <a:pt x="1718805" y="2681129"/>
                    <a:pt x="1742712" y="2703417"/>
                  </a:cubicBezTo>
                  <a:cubicBezTo>
                    <a:pt x="1820151" y="2775617"/>
                    <a:pt x="1895970" y="2849721"/>
                    <a:pt x="1971312" y="2924397"/>
                  </a:cubicBezTo>
                  <a:cubicBezTo>
                    <a:pt x="2013985" y="2966784"/>
                    <a:pt x="2011603" y="3027267"/>
                    <a:pt x="1968360" y="3070797"/>
                  </a:cubicBezTo>
                  <a:cubicBezTo>
                    <a:pt x="1925116" y="3114326"/>
                    <a:pt x="1868823" y="3116421"/>
                    <a:pt x="1824532" y="3077178"/>
                  </a:cubicBezTo>
                  <a:cubicBezTo>
                    <a:pt x="1817293" y="3070987"/>
                    <a:pt x="1810454" y="3064339"/>
                    <a:pt x="1804053" y="3057271"/>
                  </a:cubicBezTo>
                  <a:cubicBezTo>
                    <a:pt x="1781193" y="3031363"/>
                    <a:pt x="1758619" y="3005074"/>
                    <a:pt x="1736045" y="2978975"/>
                  </a:cubicBezTo>
                  <a:lnTo>
                    <a:pt x="1721853" y="2985929"/>
                  </a:lnTo>
                  <a:lnTo>
                    <a:pt x="1721853" y="3028601"/>
                  </a:lnTo>
                  <a:cubicBezTo>
                    <a:pt x="1721853" y="3060795"/>
                    <a:pt x="1722424" y="3092895"/>
                    <a:pt x="1721853" y="3125089"/>
                  </a:cubicBezTo>
                  <a:cubicBezTo>
                    <a:pt x="1720329" y="3187763"/>
                    <a:pt x="1676799" y="3229102"/>
                    <a:pt x="1614125" y="3228531"/>
                  </a:cubicBezTo>
                  <a:cubicBezTo>
                    <a:pt x="1552974" y="3227864"/>
                    <a:pt x="1510302" y="3187097"/>
                    <a:pt x="1509350" y="3126137"/>
                  </a:cubicBezTo>
                  <a:cubicBezTo>
                    <a:pt x="1508397" y="3079941"/>
                    <a:pt x="1509350" y="3033744"/>
                    <a:pt x="1509350" y="2977833"/>
                  </a:cubicBezTo>
                  <a:cubicBezTo>
                    <a:pt x="1472202" y="3013837"/>
                    <a:pt x="1441341" y="3044031"/>
                    <a:pt x="1410099" y="3074035"/>
                  </a:cubicBezTo>
                  <a:cubicBezTo>
                    <a:pt x="1378857" y="3104039"/>
                    <a:pt x="1340757" y="3114135"/>
                    <a:pt x="1298752" y="3095561"/>
                  </a:cubicBezTo>
                  <a:cubicBezTo>
                    <a:pt x="1256747" y="3076988"/>
                    <a:pt x="1224743" y="3034411"/>
                    <a:pt x="1231125" y="2991929"/>
                  </a:cubicBezTo>
                  <a:cubicBezTo>
                    <a:pt x="1235763" y="2964364"/>
                    <a:pt x="1248375" y="2938761"/>
                    <a:pt x="1267415" y="2918301"/>
                  </a:cubicBezTo>
                  <a:cubicBezTo>
                    <a:pt x="1336090" y="2847340"/>
                    <a:pt x="1407528" y="2778855"/>
                    <a:pt x="1479918" y="2711609"/>
                  </a:cubicBezTo>
                  <a:cubicBezTo>
                    <a:pt x="1504397" y="2688939"/>
                    <a:pt x="1516113" y="2665984"/>
                    <a:pt x="1505635" y="2628741"/>
                  </a:cubicBezTo>
                  <a:cubicBezTo>
                    <a:pt x="1473917" y="2659031"/>
                    <a:pt x="1443818" y="2688272"/>
                    <a:pt x="1413147" y="2717038"/>
                  </a:cubicBezTo>
                  <a:cubicBezTo>
                    <a:pt x="1375047" y="2752661"/>
                    <a:pt x="1335995" y="2761329"/>
                    <a:pt x="1295990" y="2740374"/>
                  </a:cubicBezTo>
                  <a:cubicBezTo>
                    <a:pt x="1254080" y="2718467"/>
                    <a:pt x="1224743" y="2683796"/>
                    <a:pt x="1231315" y="2635028"/>
                  </a:cubicBezTo>
                  <a:cubicBezTo>
                    <a:pt x="1236468" y="2607453"/>
                    <a:pt x="1249737" y="2582050"/>
                    <a:pt x="1269415" y="2562066"/>
                  </a:cubicBezTo>
                  <a:cubicBezTo>
                    <a:pt x="1340948" y="2488819"/>
                    <a:pt x="1416100" y="2419191"/>
                    <a:pt x="1488490" y="2346992"/>
                  </a:cubicBezTo>
                  <a:cubicBezTo>
                    <a:pt x="1499311" y="2337000"/>
                    <a:pt x="1506264" y="2323503"/>
                    <a:pt x="1508112" y="2308892"/>
                  </a:cubicBezTo>
                  <a:cubicBezTo>
                    <a:pt x="1509540" y="2169541"/>
                    <a:pt x="1508969" y="2030190"/>
                    <a:pt x="1508778" y="1890744"/>
                  </a:cubicBezTo>
                  <a:cubicBezTo>
                    <a:pt x="1507702" y="1885191"/>
                    <a:pt x="1506140" y="1879743"/>
                    <a:pt x="1504111" y="1874456"/>
                  </a:cubicBezTo>
                  <a:close/>
                  <a:moveTo>
                    <a:pt x="1448866" y="1395349"/>
                  </a:moveTo>
                  <a:cubicBezTo>
                    <a:pt x="1346282" y="1292860"/>
                    <a:pt x="1245793" y="1191419"/>
                    <a:pt x="1144066" y="1091692"/>
                  </a:cubicBezTo>
                  <a:cubicBezTo>
                    <a:pt x="1122883" y="1072537"/>
                    <a:pt x="1111796" y="1044629"/>
                    <a:pt x="1114062" y="1016159"/>
                  </a:cubicBezTo>
                  <a:cubicBezTo>
                    <a:pt x="1117777" y="911384"/>
                    <a:pt x="1118920" y="806609"/>
                    <a:pt x="1121778" y="701834"/>
                  </a:cubicBezTo>
                  <a:cubicBezTo>
                    <a:pt x="1122444" y="676212"/>
                    <a:pt x="1118253" y="656876"/>
                    <a:pt x="1087107" y="655256"/>
                  </a:cubicBezTo>
                  <a:cubicBezTo>
                    <a:pt x="1055960" y="653637"/>
                    <a:pt x="1049007" y="671544"/>
                    <a:pt x="1049007" y="697929"/>
                  </a:cubicBezTo>
                  <a:cubicBezTo>
                    <a:pt x="1048245" y="762222"/>
                    <a:pt x="1047768" y="826516"/>
                    <a:pt x="1044149" y="890619"/>
                  </a:cubicBezTo>
                  <a:cubicBezTo>
                    <a:pt x="1043196" y="907288"/>
                    <a:pt x="1035291" y="931577"/>
                    <a:pt x="1023289" y="937197"/>
                  </a:cubicBezTo>
                  <a:cubicBezTo>
                    <a:pt x="1011288" y="942816"/>
                    <a:pt x="988237" y="931481"/>
                    <a:pt x="975664" y="920814"/>
                  </a:cubicBezTo>
                  <a:cubicBezTo>
                    <a:pt x="943974" y="893763"/>
                    <a:pt x="914485" y="864235"/>
                    <a:pt x="887463" y="832517"/>
                  </a:cubicBezTo>
                  <a:cubicBezTo>
                    <a:pt x="874223" y="816896"/>
                    <a:pt x="866374" y="797417"/>
                    <a:pt x="865079" y="776986"/>
                  </a:cubicBezTo>
                  <a:cubicBezTo>
                    <a:pt x="865079" y="669925"/>
                    <a:pt x="868413" y="562864"/>
                    <a:pt x="871080" y="455803"/>
                  </a:cubicBezTo>
                  <a:cubicBezTo>
                    <a:pt x="871746" y="429895"/>
                    <a:pt x="870508" y="407321"/>
                    <a:pt x="836599" y="405511"/>
                  </a:cubicBezTo>
                  <a:cubicBezTo>
                    <a:pt x="802690" y="403701"/>
                    <a:pt x="798499" y="425132"/>
                    <a:pt x="797928" y="451612"/>
                  </a:cubicBezTo>
                  <a:cubicBezTo>
                    <a:pt x="797166" y="514763"/>
                    <a:pt x="797261" y="577914"/>
                    <a:pt x="793451" y="640779"/>
                  </a:cubicBezTo>
                  <a:cubicBezTo>
                    <a:pt x="792308" y="658019"/>
                    <a:pt x="782497" y="681546"/>
                    <a:pt x="769257" y="688975"/>
                  </a:cubicBezTo>
                  <a:cubicBezTo>
                    <a:pt x="759732" y="694118"/>
                    <a:pt x="734777" y="680402"/>
                    <a:pt x="722585" y="668877"/>
                  </a:cubicBezTo>
                  <a:cubicBezTo>
                    <a:pt x="674007" y="623252"/>
                    <a:pt x="627335" y="575627"/>
                    <a:pt x="580758" y="527907"/>
                  </a:cubicBezTo>
                  <a:cubicBezTo>
                    <a:pt x="562470" y="508857"/>
                    <a:pt x="545515" y="500380"/>
                    <a:pt x="523608" y="522288"/>
                  </a:cubicBezTo>
                  <a:cubicBezTo>
                    <a:pt x="501700" y="544195"/>
                    <a:pt x="509796" y="560388"/>
                    <a:pt x="528751" y="579438"/>
                  </a:cubicBezTo>
                  <a:cubicBezTo>
                    <a:pt x="578091" y="627634"/>
                    <a:pt x="627430" y="676021"/>
                    <a:pt x="674579" y="726408"/>
                  </a:cubicBezTo>
                  <a:cubicBezTo>
                    <a:pt x="684771" y="737362"/>
                    <a:pt x="693629" y="760508"/>
                    <a:pt x="688962" y="771462"/>
                  </a:cubicBezTo>
                  <a:cubicBezTo>
                    <a:pt x="684295" y="782415"/>
                    <a:pt x="661339" y="791750"/>
                    <a:pt x="645909" y="792512"/>
                  </a:cubicBezTo>
                  <a:cubicBezTo>
                    <a:pt x="579234" y="796036"/>
                    <a:pt x="512559" y="796607"/>
                    <a:pt x="445884" y="797370"/>
                  </a:cubicBezTo>
                  <a:cubicBezTo>
                    <a:pt x="419880" y="797370"/>
                    <a:pt x="405117" y="806895"/>
                    <a:pt x="406355" y="835470"/>
                  </a:cubicBezTo>
                  <a:cubicBezTo>
                    <a:pt x="407593" y="864045"/>
                    <a:pt x="423119" y="871474"/>
                    <a:pt x="448932" y="870617"/>
                  </a:cubicBezTo>
                  <a:cubicBezTo>
                    <a:pt x="517893" y="868331"/>
                    <a:pt x="586949" y="867950"/>
                    <a:pt x="655910" y="865664"/>
                  </a:cubicBezTo>
                  <a:cubicBezTo>
                    <a:pt x="811358" y="860520"/>
                    <a:pt x="811358" y="860234"/>
                    <a:pt x="920038" y="971010"/>
                  </a:cubicBezTo>
                  <a:cubicBezTo>
                    <a:pt x="921657" y="972725"/>
                    <a:pt x="924134" y="974154"/>
                    <a:pt x="924896" y="976154"/>
                  </a:cubicBezTo>
                  <a:cubicBezTo>
                    <a:pt x="930516" y="991680"/>
                    <a:pt x="943946" y="1010825"/>
                    <a:pt x="938993" y="1021969"/>
                  </a:cubicBezTo>
                  <a:cubicBezTo>
                    <a:pt x="934040" y="1033113"/>
                    <a:pt x="911466" y="1042162"/>
                    <a:pt x="896035" y="1043019"/>
                  </a:cubicBezTo>
                  <a:cubicBezTo>
                    <a:pt x="830789" y="1046543"/>
                    <a:pt x="765257" y="1047210"/>
                    <a:pt x="699820" y="1047877"/>
                  </a:cubicBezTo>
                  <a:cubicBezTo>
                    <a:pt x="673722" y="1047877"/>
                    <a:pt x="655338" y="1054259"/>
                    <a:pt x="656672" y="1085501"/>
                  </a:cubicBezTo>
                  <a:cubicBezTo>
                    <a:pt x="658005" y="1116743"/>
                    <a:pt x="676579" y="1121600"/>
                    <a:pt x="702582" y="1120839"/>
                  </a:cubicBezTo>
                  <a:cubicBezTo>
                    <a:pt x="781068" y="1118362"/>
                    <a:pt x="860221" y="1122743"/>
                    <a:pt x="937945" y="1113790"/>
                  </a:cubicBezTo>
                  <a:cubicBezTo>
                    <a:pt x="1026051" y="1103598"/>
                    <a:pt x="1090345" y="1129125"/>
                    <a:pt x="1149114" y="1197134"/>
                  </a:cubicBezTo>
                  <a:cubicBezTo>
                    <a:pt x="1225314" y="1285621"/>
                    <a:pt x="1313706" y="1364583"/>
                    <a:pt x="1397622" y="1448498"/>
                  </a:cubicBezTo>
                  <a:close/>
                  <a:moveTo>
                    <a:pt x="1836439" y="1452499"/>
                  </a:moveTo>
                  <a:cubicBezTo>
                    <a:pt x="1842896" y="1442079"/>
                    <a:pt x="1850155" y="1432173"/>
                    <a:pt x="1858156" y="1422876"/>
                  </a:cubicBezTo>
                  <a:cubicBezTo>
                    <a:pt x="1952167" y="1328388"/>
                    <a:pt x="2046941" y="1234567"/>
                    <a:pt x="2140477" y="1139603"/>
                  </a:cubicBezTo>
                  <a:cubicBezTo>
                    <a:pt x="2157202" y="1121000"/>
                    <a:pt x="2181520" y="1111066"/>
                    <a:pt x="2206485" y="1112647"/>
                  </a:cubicBezTo>
                  <a:cubicBezTo>
                    <a:pt x="2314689" y="1116171"/>
                    <a:pt x="2422988" y="1117505"/>
                    <a:pt x="2531192" y="1120457"/>
                  </a:cubicBezTo>
                  <a:cubicBezTo>
                    <a:pt x="2557100" y="1121124"/>
                    <a:pt x="2572245" y="1112647"/>
                    <a:pt x="2573293" y="1084929"/>
                  </a:cubicBezTo>
                  <a:cubicBezTo>
                    <a:pt x="2574340" y="1057212"/>
                    <a:pt x="2559196" y="1047972"/>
                    <a:pt x="2533478" y="1047591"/>
                  </a:cubicBezTo>
                  <a:cubicBezTo>
                    <a:pt x="2465660" y="1046829"/>
                    <a:pt x="2397842" y="1046067"/>
                    <a:pt x="2330119" y="1042543"/>
                  </a:cubicBezTo>
                  <a:cubicBezTo>
                    <a:pt x="2315927" y="1041781"/>
                    <a:pt x="2295258" y="1032447"/>
                    <a:pt x="2290591" y="1021493"/>
                  </a:cubicBezTo>
                  <a:cubicBezTo>
                    <a:pt x="2285923" y="1010539"/>
                    <a:pt x="2294020" y="989393"/>
                    <a:pt x="2303354" y="978725"/>
                  </a:cubicBezTo>
                  <a:cubicBezTo>
                    <a:pt x="2331317" y="946255"/>
                    <a:pt x="2361693" y="915946"/>
                    <a:pt x="2394223" y="888047"/>
                  </a:cubicBezTo>
                  <a:cubicBezTo>
                    <a:pt x="2410753" y="873941"/>
                    <a:pt x="2431401" y="865549"/>
                    <a:pt x="2453087" y="864140"/>
                  </a:cubicBezTo>
                  <a:cubicBezTo>
                    <a:pt x="2562529" y="864140"/>
                    <a:pt x="2672162" y="867378"/>
                    <a:pt x="2781414" y="870236"/>
                  </a:cubicBezTo>
                  <a:cubicBezTo>
                    <a:pt x="2807227" y="870902"/>
                    <a:pt x="2822657" y="862330"/>
                    <a:pt x="2823800" y="834803"/>
                  </a:cubicBezTo>
                  <a:cubicBezTo>
                    <a:pt x="2824943" y="807275"/>
                    <a:pt x="2809513" y="797655"/>
                    <a:pt x="2783795" y="797274"/>
                  </a:cubicBezTo>
                  <a:cubicBezTo>
                    <a:pt x="2717120" y="796512"/>
                    <a:pt x="2650445" y="795941"/>
                    <a:pt x="2583770" y="792416"/>
                  </a:cubicBezTo>
                  <a:cubicBezTo>
                    <a:pt x="2568435" y="791655"/>
                    <a:pt x="2545670" y="782891"/>
                    <a:pt x="2541003" y="771081"/>
                  </a:cubicBezTo>
                  <a:cubicBezTo>
                    <a:pt x="2536336" y="759270"/>
                    <a:pt x="2545480" y="737076"/>
                    <a:pt x="2555862" y="726122"/>
                  </a:cubicBezTo>
                  <a:cubicBezTo>
                    <a:pt x="2603011" y="675735"/>
                    <a:pt x="2652350" y="627348"/>
                    <a:pt x="2701690" y="579152"/>
                  </a:cubicBezTo>
                  <a:cubicBezTo>
                    <a:pt x="2720740" y="560102"/>
                    <a:pt x="2727883" y="543242"/>
                    <a:pt x="2706166" y="522002"/>
                  </a:cubicBezTo>
                  <a:cubicBezTo>
                    <a:pt x="2684449" y="500761"/>
                    <a:pt x="2667019" y="509810"/>
                    <a:pt x="2649016" y="528288"/>
                  </a:cubicBezTo>
                  <a:cubicBezTo>
                    <a:pt x="2601391" y="576771"/>
                    <a:pt x="2553766" y="625157"/>
                    <a:pt x="2504617" y="671163"/>
                  </a:cubicBezTo>
                  <a:cubicBezTo>
                    <a:pt x="2493378" y="681831"/>
                    <a:pt x="2469565" y="693452"/>
                    <a:pt x="2460231" y="688499"/>
                  </a:cubicBezTo>
                  <a:cubicBezTo>
                    <a:pt x="2447658" y="681641"/>
                    <a:pt x="2437657" y="659924"/>
                    <a:pt x="2436704" y="643446"/>
                  </a:cubicBezTo>
                  <a:cubicBezTo>
                    <a:pt x="2432989" y="578199"/>
                    <a:pt x="2432799" y="512667"/>
                    <a:pt x="2432132" y="447135"/>
                  </a:cubicBezTo>
                  <a:cubicBezTo>
                    <a:pt x="2432132" y="420465"/>
                    <a:pt x="2423464" y="403225"/>
                    <a:pt x="2393080" y="405130"/>
                  </a:cubicBezTo>
                  <a:cubicBezTo>
                    <a:pt x="2365076" y="406749"/>
                    <a:pt x="2358028" y="423323"/>
                    <a:pt x="2358885" y="448564"/>
                  </a:cubicBezTo>
                  <a:cubicBezTo>
                    <a:pt x="2361076" y="517525"/>
                    <a:pt x="2361647" y="586581"/>
                    <a:pt x="2363838" y="655638"/>
                  </a:cubicBezTo>
                  <a:cubicBezTo>
                    <a:pt x="2369077" y="815467"/>
                    <a:pt x="2369648" y="815753"/>
                    <a:pt x="2252109" y="924052"/>
                  </a:cubicBezTo>
                  <a:cubicBezTo>
                    <a:pt x="2241442" y="933577"/>
                    <a:pt x="2219344" y="943769"/>
                    <a:pt x="2209914" y="939006"/>
                  </a:cubicBezTo>
                  <a:cubicBezTo>
                    <a:pt x="2197912" y="932910"/>
                    <a:pt x="2187435" y="912336"/>
                    <a:pt x="2186578" y="897382"/>
                  </a:cubicBezTo>
                  <a:cubicBezTo>
                    <a:pt x="2182863" y="832136"/>
                    <a:pt x="2182577" y="766604"/>
                    <a:pt x="2181720" y="701167"/>
                  </a:cubicBezTo>
                  <a:cubicBezTo>
                    <a:pt x="2181720" y="674402"/>
                    <a:pt x="2176767" y="653542"/>
                    <a:pt x="2142858" y="655447"/>
                  </a:cubicBezTo>
                  <a:cubicBezTo>
                    <a:pt x="2111616" y="657257"/>
                    <a:pt x="2108092" y="677069"/>
                    <a:pt x="2108758" y="702405"/>
                  </a:cubicBezTo>
                  <a:cubicBezTo>
                    <a:pt x="2111616" y="808323"/>
                    <a:pt x="2112949" y="914241"/>
                    <a:pt x="2116378" y="1020064"/>
                  </a:cubicBezTo>
                  <a:cubicBezTo>
                    <a:pt x="2118255" y="1046191"/>
                    <a:pt x="2107996" y="1071737"/>
                    <a:pt x="2088565" y="1089311"/>
                  </a:cubicBezTo>
                  <a:cubicBezTo>
                    <a:pt x="1997697" y="1178465"/>
                    <a:pt x="1908257" y="1269238"/>
                    <a:pt x="1817865" y="1358964"/>
                  </a:cubicBezTo>
                  <a:cubicBezTo>
                    <a:pt x="1804920" y="1370393"/>
                    <a:pt x="1791242" y="1380957"/>
                    <a:pt x="1776907" y="1390587"/>
                  </a:cubicBezTo>
                  <a:close/>
                  <a:moveTo>
                    <a:pt x="1395717" y="1776349"/>
                  </a:moveTo>
                  <a:cubicBezTo>
                    <a:pt x="1388344" y="1786284"/>
                    <a:pt x="1380467" y="1795818"/>
                    <a:pt x="1372095" y="1804924"/>
                  </a:cubicBezTo>
                  <a:cubicBezTo>
                    <a:pt x="1278083" y="1899317"/>
                    <a:pt x="1183309" y="1993138"/>
                    <a:pt x="1089774" y="2088197"/>
                  </a:cubicBezTo>
                  <a:cubicBezTo>
                    <a:pt x="1073010" y="2106743"/>
                    <a:pt x="1048721" y="2116658"/>
                    <a:pt x="1023765" y="2115153"/>
                  </a:cubicBezTo>
                  <a:cubicBezTo>
                    <a:pt x="915466" y="2111724"/>
                    <a:pt x="807167" y="2110295"/>
                    <a:pt x="698963" y="2107343"/>
                  </a:cubicBezTo>
                  <a:cubicBezTo>
                    <a:pt x="673055" y="2106676"/>
                    <a:pt x="657910" y="2115058"/>
                    <a:pt x="656863" y="2142871"/>
                  </a:cubicBezTo>
                  <a:cubicBezTo>
                    <a:pt x="655815" y="2170684"/>
                    <a:pt x="671150" y="2179828"/>
                    <a:pt x="696772" y="2180114"/>
                  </a:cubicBezTo>
                  <a:cubicBezTo>
                    <a:pt x="764590" y="2180971"/>
                    <a:pt x="832408" y="2181733"/>
                    <a:pt x="900131" y="2185257"/>
                  </a:cubicBezTo>
                  <a:cubicBezTo>
                    <a:pt x="914228" y="2185924"/>
                    <a:pt x="934992" y="2195354"/>
                    <a:pt x="939564" y="2206308"/>
                  </a:cubicBezTo>
                  <a:cubicBezTo>
                    <a:pt x="944136" y="2217262"/>
                    <a:pt x="936231" y="2238502"/>
                    <a:pt x="926896" y="2249075"/>
                  </a:cubicBezTo>
                  <a:cubicBezTo>
                    <a:pt x="898912" y="2281555"/>
                    <a:pt x="868537" y="2311892"/>
                    <a:pt x="836028" y="2339848"/>
                  </a:cubicBezTo>
                  <a:cubicBezTo>
                    <a:pt x="819454" y="2353936"/>
                    <a:pt x="798775" y="2362289"/>
                    <a:pt x="777068" y="2363661"/>
                  </a:cubicBezTo>
                  <a:cubicBezTo>
                    <a:pt x="667626" y="2363661"/>
                    <a:pt x="557993" y="2360517"/>
                    <a:pt x="448646" y="2357565"/>
                  </a:cubicBezTo>
                  <a:cubicBezTo>
                    <a:pt x="422643" y="2356802"/>
                    <a:pt x="407688" y="2365661"/>
                    <a:pt x="406546" y="2393093"/>
                  </a:cubicBezTo>
                  <a:cubicBezTo>
                    <a:pt x="405403" y="2420525"/>
                    <a:pt x="420642" y="2430240"/>
                    <a:pt x="446360" y="2430526"/>
                  </a:cubicBezTo>
                  <a:cubicBezTo>
                    <a:pt x="513035" y="2431288"/>
                    <a:pt x="579710" y="2431859"/>
                    <a:pt x="646385" y="2435384"/>
                  </a:cubicBezTo>
                  <a:cubicBezTo>
                    <a:pt x="661720" y="2436241"/>
                    <a:pt x="684485" y="2444909"/>
                    <a:pt x="689247" y="2456625"/>
                  </a:cubicBezTo>
                  <a:cubicBezTo>
                    <a:pt x="694010" y="2468340"/>
                    <a:pt x="684675" y="2490724"/>
                    <a:pt x="674388" y="2501678"/>
                  </a:cubicBezTo>
                  <a:cubicBezTo>
                    <a:pt x="626287" y="2552922"/>
                    <a:pt x="576186" y="2602167"/>
                    <a:pt x="525989" y="2651220"/>
                  </a:cubicBezTo>
                  <a:cubicBezTo>
                    <a:pt x="506939" y="2670270"/>
                    <a:pt x="504558" y="2686463"/>
                    <a:pt x="523989" y="2705799"/>
                  </a:cubicBezTo>
                  <a:cubicBezTo>
                    <a:pt x="543420" y="2725135"/>
                    <a:pt x="560470" y="2720944"/>
                    <a:pt x="578567" y="2702370"/>
                  </a:cubicBezTo>
                  <a:cubicBezTo>
                    <a:pt x="626859" y="2653030"/>
                    <a:pt x="675246" y="2603786"/>
                    <a:pt x="725442" y="2556447"/>
                  </a:cubicBezTo>
                  <a:cubicBezTo>
                    <a:pt x="736777" y="2545683"/>
                    <a:pt x="760399" y="2533872"/>
                    <a:pt x="769829" y="2538825"/>
                  </a:cubicBezTo>
                  <a:cubicBezTo>
                    <a:pt x="782402" y="2545493"/>
                    <a:pt x="792594" y="2567400"/>
                    <a:pt x="793546" y="2583688"/>
                  </a:cubicBezTo>
                  <a:cubicBezTo>
                    <a:pt x="797261" y="2647791"/>
                    <a:pt x="797356" y="2712180"/>
                    <a:pt x="798118" y="2776474"/>
                  </a:cubicBezTo>
                  <a:cubicBezTo>
                    <a:pt x="798118" y="2803049"/>
                    <a:pt x="803166" y="2824099"/>
                    <a:pt x="837075" y="2822289"/>
                  </a:cubicBezTo>
                  <a:cubicBezTo>
                    <a:pt x="868222" y="2820479"/>
                    <a:pt x="872127" y="2800858"/>
                    <a:pt x="871365" y="2775426"/>
                  </a:cubicBezTo>
                  <a:cubicBezTo>
                    <a:pt x="869270" y="2707608"/>
                    <a:pt x="868698" y="2639695"/>
                    <a:pt x="866508" y="2571877"/>
                  </a:cubicBezTo>
                  <a:cubicBezTo>
                    <a:pt x="861364" y="2412333"/>
                    <a:pt x="860793" y="2412047"/>
                    <a:pt x="978141" y="2303463"/>
                  </a:cubicBezTo>
                  <a:cubicBezTo>
                    <a:pt x="988809" y="2293938"/>
                    <a:pt x="1010907" y="2283650"/>
                    <a:pt x="1020241" y="2288318"/>
                  </a:cubicBezTo>
                  <a:cubicBezTo>
                    <a:pt x="1032338" y="2294414"/>
                    <a:pt x="1042815" y="2314988"/>
                    <a:pt x="1043673" y="2329942"/>
                  </a:cubicBezTo>
                  <a:cubicBezTo>
                    <a:pt x="1047387" y="2395188"/>
                    <a:pt x="1047864" y="2460720"/>
                    <a:pt x="1048626" y="2526157"/>
                  </a:cubicBezTo>
                  <a:cubicBezTo>
                    <a:pt x="1048626" y="2552922"/>
                    <a:pt x="1053293" y="2573782"/>
                    <a:pt x="1087297" y="2572068"/>
                  </a:cubicBezTo>
                  <a:cubicBezTo>
                    <a:pt x="1118444" y="2570353"/>
                    <a:pt x="1122254" y="2550731"/>
                    <a:pt x="1121587" y="2525204"/>
                  </a:cubicBezTo>
                  <a:cubicBezTo>
                    <a:pt x="1118730" y="2419286"/>
                    <a:pt x="1117396" y="2313368"/>
                    <a:pt x="1113872" y="2207546"/>
                  </a:cubicBezTo>
                  <a:cubicBezTo>
                    <a:pt x="1111967" y="2181381"/>
                    <a:pt x="1122225" y="2155797"/>
                    <a:pt x="1141685" y="2138204"/>
                  </a:cubicBezTo>
                  <a:cubicBezTo>
                    <a:pt x="1226648" y="2054955"/>
                    <a:pt x="1310182" y="1970183"/>
                    <a:pt x="1394478" y="1886077"/>
                  </a:cubicBezTo>
                  <a:cubicBezTo>
                    <a:pt x="1412671" y="1867979"/>
                    <a:pt x="1431626" y="1850549"/>
                    <a:pt x="1447533" y="1835404"/>
                  </a:cubicBezTo>
                  <a:close/>
                  <a:moveTo>
                    <a:pt x="1781003" y="1831308"/>
                  </a:moveTo>
                  <a:cubicBezTo>
                    <a:pt x="1883587" y="1933987"/>
                    <a:pt x="1983219" y="2034667"/>
                    <a:pt x="2084279" y="2133918"/>
                  </a:cubicBezTo>
                  <a:cubicBezTo>
                    <a:pt x="2106568" y="2153577"/>
                    <a:pt x="2118493" y="2182457"/>
                    <a:pt x="2116569" y="2212118"/>
                  </a:cubicBezTo>
                  <a:cubicBezTo>
                    <a:pt x="2112568" y="2317941"/>
                    <a:pt x="2111711" y="2423859"/>
                    <a:pt x="2108854" y="2529777"/>
                  </a:cubicBezTo>
                  <a:cubicBezTo>
                    <a:pt x="2108092" y="2555304"/>
                    <a:pt x="2115807" y="2571115"/>
                    <a:pt x="2143810" y="2572353"/>
                  </a:cubicBezTo>
                  <a:cubicBezTo>
                    <a:pt x="2171814" y="2573592"/>
                    <a:pt x="2181244" y="2558733"/>
                    <a:pt x="2181910" y="2532825"/>
                  </a:cubicBezTo>
                  <a:cubicBezTo>
                    <a:pt x="2182863" y="2465006"/>
                    <a:pt x="2183530" y="2397188"/>
                    <a:pt x="2186959" y="2329466"/>
                  </a:cubicBezTo>
                  <a:cubicBezTo>
                    <a:pt x="2187721" y="2315274"/>
                    <a:pt x="2196484" y="2294604"/>
                    <a:pt x="2207818" y="2289747"/>
                  </a:cubicBezTo>
                  <a:cubicBezTo>
                    <a:pt x="2219153" y="2284889"/>
                    <a:pt x="2239918" y="2292795"/>
                    <a:pt x="2250490" y="2302034"/>
                  </a:cubicBezTo>
                  <a:cubicBezTo>
                    <a:pt x="2283018" y="2329933"/>
                    <a:pt x="2313360" y="2360279"/>
                    <a:pt x="2341264" y="2392807"/>
                  </a:cubicBezTo>
                  <a:cubicBezTo>
                    <a:pt x="2355464" y="2409295"/>
                    <a:pt x="2363922" y="2429954"/>
                    <a:pt x="2365362" y="2451672"/>
                  </a:cubicBezTo>
                  <a:cubicBezTo>
                    <a:pt x="2365362" y="2561114"/>
                    <a:pt x="2362219" y="2670747"/>
                    <a:pt x="2359361" y="2780093"/>
                  </a:cubicBezTo>
                  <a:cubicBezTo>
                    <a:pt x="2358694" y="2805716"/>
                    <a:pt x="2366600" y="2821337"/>
                    <a:pt x="2394413" y="2822575"/>
                  </a:cubicBezTo>
                  <a:cubicBezTo>
                    <a:pt x="2422226" y="2823813"/>
                    <a:pt x="2432513" y="2809145"/>
                    <a:pt x="2432513" y="2783237"/>
                  </a:cubicBezTo>
                  <a:cubicBezTo>
                    <a:pt x="2433370" y="2716562"/>
                    <a:pt x="2433751" y="2649887"/>
                    <a:pt x="2437180" y="2583212"/>
                  </a:cubicBezTo>
                  <a:cubicBezTo>
                    <a:pt x="2437942" y="2567877"/>
                    <a:pt x="2446705" y="2545112"/>
                    <a:pt x="2458135" y="2540254"/>
                  </a:cubicBezTo>
                  <a:cubicBezTo>
                    <a:pt x="2469565" y="2535396"/>
                    <a:pt x="2492330" y="2544254"/>
                    <a:pt x="2503284" y="2554542"/>
                  </a:cubicBezTo>
                  <a:cubicBezTo>
                    <a:pt x="2554433" y="2602167"/>
                    <a:pt x="2603677" y="2652649"/>
                    <a:pt x="2652636" y="2702941"/>
                  </a:cubicBezTo>
                  <a:cubicBezTo>
                    <a:pt x="2671114" y="2721991"/>
                    <a:pt x="2687878" y="2724944"/>
                    <a:pt x="2707309" y="2705322"/>
                  </a:cubicBezTo>
                  <a:cubicBezTo>
                    <a:pt x="2726740" y="2685701"/>
                    <a:pt x="2723026" y="2669032"/>
                    <a:pt x="2704261" y="2650744"/>
                  </a:cubicBezTo>
                  <a:cubicBezTo>
                    <a:pt x="2655779" y="2603119"/>
                    <a:pt x="2607297" y="2555494"/>
                    <a:pt x="2560815" y="2506440"/>
                  </a:cubicBezTo>
                  <a:cubicBezTo>
                    <a:pt x="2549290" y="2494153"/>
                    <a:pt x="2538145" y="2473579"/>
                    <a:pt x="2540146" y="2458815"/>
                  </a:cubicBezTo>
                  <a:cubicBezTo>
                    <a:pt x="2543289" y="2434622"/>
                    <a:pt x="2567673" y="2434812"/>
                    <a:pt x="2588818" y="2434622"/>
                  </a:cubicBezTo>
                  <a:cubicBezTo>
                    <a:pt x="2654255" y="2433860"/>
                    <a:pt x="2719692" y="2431669"/>
                    <a:pt x="2785129" y="2430907"/>
                  </a:cubicBezTo>
                  <a:cubicBezTo>
                    <a:pt x="2811418" y="2430907"/>
                    <a:pt x="2825419" y="2420335"/>
                    <a:pt x="2823991" y="2392807"/>
                  </a:cubicBezTo>
                  <a:cubicBezTo>
                    <a:pt x="2822562" y="2365280"/>
                    <a:pt x="2806560" y="2357279"/>
                    <a:pt x="2781128" y="2358136"/>
                  </a:cubicBezTo>
                  <a:cubicBezTo>
                    <a:pt x="2712072" y="2360327"/>
                    <a:pt x="2643111" y="2360708"/>
                    <a:pt x="2574150" y="2362994"/>
                  </a:cubicBezTo>
                  <a:cubicBezTo>
                    <a:pt x="2419083" y="2368042"/>
                    <a:pt x="2418607" y="2368804"/>
                    <a:pt x="2310784" y="2256504"/>
                  </a:cubicBezTo>
                  <a:cubicBezTo>
                    <a:pt x="2298782" y="2244122"/>
                    <a:pt x="2288686" y="2220786"/>
                    <a:pt x="2291734" y="2205927"/>
                  </a:cubicBezTo>
                  <a:cubicBezTo>
                    <a:pt x="2294115" y="2195830"/>
                    <a:pt x="2321452" y="2186877"/>
                    <a:pt x="2338120" y="2185638"/>
                  </a:cubicBezTo>
                  <a:cubicBezTo>
                    <a:pt x="2399842" y="2182114"/>
                    <a:pt x="2461945" y="2181828"/>
                    <a:pt x="2523667" y="2180781"/>
                  </a:cubicBezTo>
                  <a:cubicBezTo>
                    <a:pt x="2550242" y="2180781"/>
                    <a:pt x="2575198" y="2180018"/>
                    <a:pt x="2573388" y="2142681"/>
                  </a:cubicBezTo>
                  <a:cubicBezTo>
                    <a:pt x="2571578" y="2105343"/>
                    <a:pt x="2545480" y="2107724"/>
                    <a:pt x="2519762" y="2108295"/>
                  </a:cubicBezTo>
                  <a:cubicBezTo>
                    <a:pt x="2453087" y="2109819"/>
                    <a:pt x="2385459" y="2104295"/>
                    <a:pt x="2319737" y="2114201"/>
                  </a:cubicBezTo>
                  <a:cubicBezTo>
                    <a:pt x="2211819" y="2130488"/>
                    <a:pt x="2132571" y="2097913"/>
                    <a:pt x="2062562" y="2013426"/>
                  </a:cubicBezTo>
                  <a:cubicBezTo>
                    <a:pt x="1992553" y="1928940"/>
                    <a:pt x="1910162" y="1857597"/>
                    <a:pt x="1833105" y="1780350"/>
                  </a:cubicBezTo>
                  <a:close/>
                  <a:moveTo>
                    <a:pt x="1649939" y="1340866"/>
                  </a:moveTo>
                  <a:lnTo>
                    <a:pt x="1649939" y="1299527"/>
                  </a:lnTo>
                  <a:cubicBezTo>
                    <a:pt x="1649939" y="1169797"/>
                    <a:pt x="1650606" y="1040066"/>
                    <a:pt x="1649463" y="910241"/>
                  </a:cubicBezTo>
                  <a:cubicBezTo>
                    <a:pt x="1648358" y="885257"/>
                    <a:pt x="1658702" y="861130"/>
                    <a:pt x="1677561" y="844709"/>
                  </a:cubicBezTo>
                  <a:cubicBezTo>
                    <a:pt x="1756143" y="770128"/>
                    <a:pt x="1833200" y="694023"/>
                    <a:pt x="1911400" y="619157"/>
                  </a:cubicBezTo>
                  <a:cubicBezTo>
                    <a:pt x="1930450" y="600773"/>
                    <a:pt x="1938927" y="582581"/>
                    <a:pt x="1918449" y="561245"/>
                  </a:cubicBezTo>
                  <a:cubicBezTo>
                    <a:pt x="1897970" y="539909"/>
                    <a:pt x="1879206" y="547338"/>
                    <a:pt x="1860441" y="566198"/>
                  </a:cubicBezTo>
                  <a:cubicBezTo>
                    <a:pt x="1814150" y="612489"/>
                    <a:pt x="1767763" y="658781"/>
                    <a:pt x="1719376" y="702786"/>
                  </a:cubicBezTo>
                  <a:cubicBezTo>
                    <a:pt x="1708137" y="712978"/>
                    <a:pt x="1684896" y="721836"/>
                    <a:pt x="1673561" y="716788"/>
                  </a:cubicBezTo>
                  <a:cubicBezTo>
                    <a:pt x="1662226" y="711740"/>
                    <a:pt x="1652225" y="689356"/>
                    <a:pt x="1650987" y="673830"/>
                  </a:cubicBezTo>
                  <a:cubicBezTo>
                    <a:pt x="1647843" y="634778"/>
                    <a:pt x="1650987" y="595249"/>
                    <a:pt x="1649463" y="556101"/>
                  </a:cubicBezTo>
                  <a:cubicBezTo>
                    <a:pt x="1647805" y="531012"/>
                    <a:pt x="1658035" y="506600"/>
                    <a:pt x="1677085" y="490188"/>
                  </a:cubicBezTo>
                  <a:cubicBezTo>
                    <a:pt x="1756428" y="414750"/>
                    <a:pt x="1834438" y="337788"/>
                    <a:pt x="1913496" y="262064"/>
                  </a:cubicBezTo>
                  <a:cubicBezTo>
                    <a:pt x="1932546" y="244253"/>
                    <a:pt x="1937213" y="226727"/>
                    <a:pt x="1918449" y="206915"/>
                  </a:cubicBezTo>
                  <a:cubicBezTo>
                    <a:pt x="1899685" y="187103"/>
                    <a:pt x="1882539" y="191008"/>
                    <a:pt x="1863870" y="209677"/>
                  </a:cubicBezTo>
                  <a:cubicBezTo>
                    <a:pt x="1817579" y="255873"/>
                    <a:pt x="1770906" y="301879"/>
                    <a:pt x="1722139" y="345504"/>
                  </a:cubicBezTo>
                  <a:cubicBezTo>
                    <a:pt x="1709947" y="356457"/>
                    <a:pt x="1685943" y="366744"/>
                    <a:pt x="1673656" y="361696"/>
                  </a:cubicBezTo>
                  <a:cubicBezTo>
                    <a:pt x="1661369" y="356648"/>
                    <a:pt x="1651558" y="332359"/>
                    <a:pt x="1650987" y="316071"/>
                  </a:cubicBezTo>
                  <a:cubicBezTo>
                    <a:pt x="1648510" y="248253"/>
                    <a:pt x="1649368" y="180340"/>
                    <a:pt x="1650225" y="112522"/>
                  </a:cubicBezTo>
                  <a:cubicBezTo>
                    <a:pt x="1650225" y="87376"/>
                    <a:pt x="1645176" y="70802"/>
                    <a:pt x="1615839" y="70612"/>
                  </a:cubicBezTo>
                  <a:cubicBezTo>
                    <a:pt x="1586502" y="70422"/>
                    <a:pt x="1579454" y="84804"/>
                    <a:pt x="1579930" y="111093"/>
                  </a:cubicBezTo>
                  <a:cubicBezTo>
                    <a:pt x="1580978" y="180149"/>
                    <a:pt x="1581549" y="249206"/>
                    <a:pt x="1579264" y="318167"/>
                  </a:cubicBezTo>
                  <a:cubicBezTo>
                    <a:pt x="1579264" y="333597"/>
                    <a:pt x="1568976" y="358076"/>
                    <a:pt x="1558118" y="361410"/>
                  </a:cubicBezTo>
                  <a:cubicBezTo>
                    <a:pt x="1544307" y="365697"/>
                    <a:pt x="1521161" y="357314"/>
                    <a:pt x="1509064" y="346551"/>
                  </a:cubicBezTo>
                  <a:cubicBezTo>
                    <a:pt x="1460296" y="302927"/>
                    <a:pt x="1413814" y="256826"/>
                    <a:pt x="1367332" y="210630"/>
                  </a:cubicBezTo>
                  <a:cubicBezTo>
                    <a:pt x="1349330" y="192722"/>
                    <a:pt x="1332566" y="185674"/>
                    <a:pt x="1312754" y="205867"/>
                  </a:cubicBezTo>
                  <a:cubicBezTo>
                    <a:pt x="1292942" y="226060"/>
                    <a:pt x="1298657" y="245015"/>
                    <a:pt x="1318278" y="263589"/>
                  </a:cubicBezTo>
                  <a:cubicBezTo>
                    <a:pt x="1370952" y="313595"/>
                    <a:pt x="1418196" y="370459"/>
                    <a:pt x="1475822" y="413702"/>
                  </a:cubicBezTo>
                  <a:cubicBezTo>
                    <a:pt x="1562785" y="478949"/>
                    <a:pt x="1598409" y="559435"/>
                    <a:pt x="1580597" y="665448"/>
                  </a:cubicBezTo>
                  <a:cubicBezTo>
                    <a:pt x="1580597" y="667734"/>
                    <a:pt x="1581359" y="670592"/>
                    <a:pt x="1580597" y="672497"/>
                  </a:cubicBezTo>
                  <a:cubicBezTo>
                    <a:pt x="1572596" y="688308"/>
                    <a:pt x="1567833" y="710597"/>
                    <a:pt x="1554880" y="717645"/>
                  </a:cubicBezTo>
                  <a:cubicBezTo>
                    <a:pt x="1545355" y="722789"/>
                    <a:pt x="1521351" y="711645"/>
                    <a:pt x="1509826" y="701167"/>
                  </a:cubicBezTo>
                  <a:cubicBezTo>
                    <a:pt x="1462201" y="657923"/>
                    <a:pt x="1416767" y="612489"/>
                    <a:pt x="1371237" y="567055"/>
                  </a:cubicBezTo>
                  <a:cubicBezTo>
                    <a:pt x="1352949" y="548767"/>
                    <a:pt x="1334471" y="539147"/>
                    <a:pt x="1313230" y="560292"/>
                  </a:cubicBezTo>
                  <a:cubicBezTo>
                    <a:pt x="1290465" y="582866"/>
                    <a:pt x="1300943" y="601535"/>
                    <a:pt x="1320945" y="620681"/>
                  </a:cubicBezTo>
                  <a:cubicBezTo>
                    <a:pt x="1399241" y="695452"/>
                    <a:pt x="1477727" y="770128"/>
                    <a:pt x="1553736" y="847281"/>
                  </a:cubicBezTo>
                  <a:cubicBezTo>
                    <a:pt x="1569234" y="864245"/>
                    <a:pt x="1578359" y="886057"/>
                    <a:pt x="1579549" y="909002"/>
                  </a:cubicBezTo>
                  <a:cubicBezTo>
                    <a:pt x="1581835" y="1039876"/>
                    <a:pt x="1580692" y="1170845"/>
                    <a:pt x="1580692" y="1301814"/>
                  </a:cubicBezTo>
                  <a:lnTo>
                    <a:pt x="1580692" y="1340866"/>
                  </a:lnTo>
                  <a:close/>
                  <a:moveTo>
                    <a:pt x="1341996" y="1578991"/>
                  </a:moveTo>
                  <a:cubicBezTo>
                    <a:pt x="1195501" y="1578991"/>
                    <a:pt x="1052722" y="1580039"/>
                    <a:pt x="910132" y="1577753"/>
                  </a:cubicBezTo>
                  <a:cubicBezTo>
                    <a:pt x="887177" y="1576571"/>
                    <a:pt x="865365" y="1567370"/>
                    <a:pt x="848505" y="1551750"/>
                  </a:cubicBezTo>
                  <a:cubicBezTo>
                    <a:pt x="771353" y="1475549"/>
                    <a:pt x="696677" y="1397254"/>
                    <a:pt x="621810" y="1318958"/>
                  </a:cubicBezTo>
                  <a:cubicBezTo>
                    <a:pt x="602760" y="1298956"/>
                    <a:pt x="583710" y="1288669"/>
                    <a:pt x="561517" y="1311434"/>
                  </a:cubicBezTo>
                  <a:cubicBezTo>
                    <a:pt x="540372" y="1332865"/>
                    <a:pt x="550182" y="1351248"/>
                    <a:pt x="568375" y="1369536"/>
                  </a:cubicBezTo>
                  <a:cubicBezTo>
                    <a:pt x="613809" y="1414971"/>
                    <a:pt x="659339" y="1460500"/>
                    <a:pt x="702582" y="1508030"/>
                  </a:cubicBezTo>
                  <a:cubicBezTo>
                    <a:pt x="713060" y="1519460"/>
                    <a:pt x="724014" y="1543463"/>
                    <a:pt x="718775" y="1553178"/>
                  </a:cubicBezTo>
                  <a:cubicBezTo>
                    <a:pt x="711917" y="1566132"/>
                    <a:pt x="690200" y="1576324"/>
                    <a:pt x="673531" y="1577848"/>
                  </a:cubicBezTo>
                  <a:cubicBezTo>
                    <a:pt x="635431" y="1581372"/>
                    <a:pt x="597331" y="1577848"/>
                    <a:pt x="559231" y="1579467"/>
                  </a:cubicBezTo>
                  <a:cubicBezTo>
                    <a:pt x="532980" y="1581439"/>
                    <a:pt x="507358" y="1570838"/>
                    <a:pt x="490175" y="1550892"/>
                  </a:cubicBezTo>
                  <a:cubicBezTo>
                    <a:pt x="414832" y="1471454"/>
                    <a:pt x="337775" y="1393539"/>
                    <a:pt x="262051" y="1314482"/>
                  </a:cubicBezTo>
                  <a:cubicBezTo>
                    <a:pt x="243573" y="1295432"/>
                    <a:pt x="226047" y="1292955"/>
                    <a:pt x="206901" y="1311624"/>
                  </a:cubicBezTo>
                  <a:cubicBezTo>
                    <a:pt x="187756" y="1330293"/>
                    <a:pt x="192138" y="1346105"/>
                    <a:pt x="209473" y="1363726"/>
                  </a:cubicBezTo>
                  <a:cubicBezTo>
                    <a:pt x="255574" y="1410208"/>
                    <a:pt x="301771" y="1456690"/>
                    <a:pt x="345204" y="1505553"/>
                  </a:cubicBezTo>
                  <a:cubicBezTo>
                    <a:pt x="356730" y="1518602"/>
                    <a:pt x="366445" y="1542510"/>
                    <a:pt x="362254" y="1557178"/>
                  </a:cubicBezTo>
                  <a:cubicBezTo>
                    <a:pt x="359111" y="1568037"/>
                    <a:pt x="332250" y="1577562"/>
                    <a:pt x="315677" y="1578229"/>
                  </a:cubicBezTo>
                  <a:cubicBezTo>
                    <a:pt x="249002" y="1580515"/>
                    <a:pt x="182327" y="1579848"/>
                    <a:pt x="115652" y="1578800"/>
                  </a:cubicBezTo>
                  <a:cubicBezTo>
                    <a:pt x="89458" y="1578800"/>
                    <a:pt x="71361" y="1582896"/>
                    <a:pt x="71646" y="1614710"/>
                  </a:cubicBezTo>
                  <a:cubicBezTo>
                    <a:pt x="71932" y="1646523"/>
                    <a:pt x="92125" y="1649381"/>
                    <a:pt x="117176" y="1649095"/>
                  </a:cubicBezTo>
                  <a:cubicBezTo>
                    <a:pt x="185089" y="1648333"/>
                    <a:pt x="252907" y="1647571"/>
                    <a:pt x="320725" y="1649857"/>
                  </a:cubicBezTo>
                  <a:cubicBezTo>
                    <a:pt x="335775" y="1650429"/>
                    <a:pt x="358254" y="1660716"/>
                    <a:pt x="363112" y="1672336"/>
                  </a:cubicBezTo>
                  <a:cubicBezTo>
                    <a:pt x="367969" y="1683956"/>
                    <a:pt x="359301" y="1707007"/>
                    <a:pt x="349110" y="1718342"/>
                  </a:cubicBezTo>
                  <a:cubicBezTo>
                    <a:pt x="305390" y="1767110"/>
                    <a:pt x="259575" y="1813592"/>
                    <a:pt x="213283" y="1860264"/>
                  </a:cubicBezTo>
                  <a:cubicBezTo>
                    <a:pt x="194233" y="1879314"/>
                    <a:pt x="185470" y="1896269"/>
                    <a:pt x="207854" y="1917414"/>
                  </a:cubicBezTo>
                  <a:cubicBezTo>
                    <a:pt x="230238" y="1938560"/>
                    <a:pt x="247383" y="1929130"/>
                    <a:pt x="265480" y="1910080"/>
                  </a:cubicBezTo>
                  <a:cubicBezTo>
                    <a:pt x="324630" y="1847977"/>
                    <a:pt x="388257" y="1789875"/>
                    <a:pt x="443121" y="1724343"/>
                  </a:cubicBezTo>
                  <a:cubicBezTo>
                    <a:pt x="491508" y="1666431"/>
                    <a:pt x="545134" y="1635474"/>
                    <a:pt x="621239" y="1648143"/>
                  </a:cubicBezTo>
                  <a:cubicBezTo>
                    <a:pt x="637431" y="1650905"/>
                    <a:pt x="655243" y="1645666"/>
                    <a:pt x="671055" y="1649381"/>
                  </a:cubicBezTo>
                  <a:cubicBezTo>
                    <a:pt x="686866" y="1653095"/>
                    <a:pt x="712012" y="1659858"/>
                    <a:pt x="717537" y="1672145"/>
                  </a:cubicBezTo>
                  <a:cubicBezTo>
                    <a:pt x="723061" y="1684433"/>
                    <a:pt x="712203" y="1708245"/>
                    <a:pt x="701249" y="1720437"/>
                  </a:cubicBezTo>
                  <a:cubicBezTo>
                    <a:pt x="659053" y="1767300"/>
                    <a:pt x="614381" y="1811877"/>
                    <a:pt x="569709" y="1856454"/>
                  </a:cubicBezTo>
                  <a:cubicBezTo>
                    <a:pt x="550659" y="1875504"/>
                    <a:pt x="538657" y="1894554"/>
                    <a:pt x="562184" y="1916938"/>
                  </a:cubicBezTo>
                  <a:cubicBezTo>
                    <a:pt x="585711" y="1939322"/>
                    <a:pt x="603808" y="1927034"/>
                    <a:pt x="622477" y="1907413"/>
                  </a:cubicBezTo>
                  <a:cubicBezTo>
                    <a:pt x="696487" y="1829975"/>
                    <a:pt x="771829" y="1753775"/>
                    <a:pt x="845648" y="1676146"/>
                  </a:cubicBezTo>
                  <a:cubicBezTo>
                    <a:pt x="862079" y="1657296"/>
                    <a:pt x="886196" y="1646961"/>
                    <a:pt x="911180" y="1648047"/>
                  </a:cubicBezTo>
                  <a:cubicBezTo>
                    <a:pt x="1042149" y="1649190"/>
                    <a:pt x="1173022" y="1648619"/>
                    <a:pt x="1303991" y="1648619"/>
                  </a:cubicBezTo>
                  <a:lnTo>
                    <a:pt x="1342091" y="1648619"/>
                  </a:lnTo>
                  <a:close/>
                  <a:moveTo>
                    <a:pt x="1580121" y="1886744"/>
                  </a:moveTo>
                  <a:cubicBezTo>
                    <a:pt x="1580121" y="2029619"/>
                    <a:pt x="1579168" y="2168684"/>
                    <a:pt x="1580883" y="2307749"/>
                  </a:cubicBezTo>
                  <a:cubicBezTo>
                    <a:pt x="1582778" y="2338648"/>
                    <a:pt x="1570262" y="2368689"/>
                    <a:pt x="1546974" y="2389092"/>
                  </a:cubicBezTo>
                  <a:cubicBezTo>
                    <a:pt x="1472298" y="2459006"/>
                    <a:pt x="1399717" y="2531205"/>
                    <a:pt x="1325803" y="2602071"/>
                  </a:cubicBezTo>
                  <a:cubicBezTo>
                    <a:pt x="1305706" y="2621121"/>
                    <a:pt x="1285512" y="2640171"/>
                    <a:pt x="1312564" y="2667127"/>
                  </a:cubicBezTo>
                  <a:cubicBezTo>
                    <a:pt x="1339614" y="2694083"/>
                    <a:pt x="1358950" y="2672080"/>
                    <a:pt x="1378095" y="2653220"/>
                  </a:cubicBezTo>
                  <a:cubicBezTo>
                    <a:pt x="1420482" y="2611501"/>
                    <a:pt x="1462297" y="2569020"/>
                    <a:pt x="1506397" y="2529395"/>
                  </a:cubicBezTo>
                  <a:cubicBezTo>
                    <a:pt x="1518970" y="2518156"/>
                    <a:pt x="1546878" y="2504821"/>
                    <a:pt x="1553546" y="2510345"/>
                  </a:cubicBezTo>
                  <a:cubicBezTo>
                    <a:pt x="1568024" y="2524176"/>
                    <a:pt x="1577073" y="2542721"/>
                    <a:pt x="1579073" y="2562638"/>
                  </a:cubicBezTo>
                  <a:cubicBezTo>
                    <a:pt x="1582978" y="2595499"/>
                    <a:pt x="1578025" y="2629313"/>
                    <a:pt x="1580787" y="2662460"/>
                  </a:cubicBezTo>
                  <a:cubicBezTo>
                    <a:pt x="1583740" y="2697988"/>
                    <a:pt x="1569929" y="2722658"/>
                    <a:pt x="1544593" y="2746375"/>
                  </a:cubicBezTo>
                  <a:cubicBezTo>
                    <a:pt x="1468393" y="2818003"/>
                    <a:pt x="1394002" y="2892012"/>
                    <a:pt x="1318278" y="2964403"/>
                  </a:cubicBezTo>
                  <a:cubicBezTo>
                    <a:pt x="1299228" y="2983453"/>
                    <a:pt x="1291799" y="3000788"/>
                    <a:pt x="1312468" y="3021553"/>
                  </a:cubicBezTo>
                  <a:cubicBezTo>
                    <a:pt x="1333137" y="3042317"/>
                    <a:pt x="1349139" y="3034983"/>
                    <a:pt x="1367142" y="3017075"/>
                  </a:cubicBezTo>
                  <a:cubicBezTo>
                    <a:pt x="1411814" y="2972594"/>
                    <a:pt x="1458010" y="2929445"/>
                    <a:pt x="1503064" y="2885345"/>
                  </a:cubicBezTo>
                  <a:cubicBezTo>
                    <a:pt x="1518780" y="2870009"/>
                    <a:pt x="1536782" y="2849626"/>
                    <a:pt x="1557261" y="2865247"/>
                  </a:cubicBezTo>
                  <a:cubicBezTo>
                    <a:pt x="1570881" y="2875534"/>
                    <a:pt x="1578406" y="2900680"/>
                    <a:pt x="1579168" y="2919635"/>
                  </a:cubicBezTo>
                  <a:cubicBezTo>
                    <a:pt x="1581740" y="2986310"/>
                    <a:pt x="1580787" y="3052985"/>
                    <a:pt x="1579835" y="3119660"/>
                  </a:cubicBezTo>
                  <a:cubicBezTo>
                    <a:pt x="1579835" y="3145472"/>
                    <a:pt x="1589360" y="3156902"/>
                    <a:pt x="1615268" y="3156902"/>
                  </a:cubicBezTo>
                  <a:cubicBezTo>
                    <a:pt x="1641176" y="3156902"/>
                    <a:pt x="1650510" y="3144520"/>
                    <a:pt x="1650225" y="3118802"/>
                  </a:cubicBezTo>
                  <a:cubicBezTo>
                    <a:pt x="1649177" y="3049746"/>
                    <a:pt x="1648510" y="2980690"/>
                    <a:pt x="1650891" y="2911729"/>
                  </a:cubicBezTo>
                  <a:cubicBezTo>
                    <a:pt x="1651463" y="2895346"/>
                    <a:pt x="1660988" y="2870867"/>
                    <a:pt x="1673085" y="2865723"/>
                  </a:cubicBezTo>
                  <a:cubicBezTo>
                    <a:pt x="1685181" y="2860580"/>
                    <a:pt x="1709375" y="2870581"/>
                    <a:pt x="1721567" y="2881535"/>
                  </a:cubicBezTo>
                  <a:cubicBezTo>
                    <a:pt x="1770335" y="2925160"/>
                    <a:pt x="1816817" y="2971165"/>
                    <a:pt x="1863394" y="3017362"/>
                  </a:cubicBezTo>
                  <a:cubicBezTo>
                    <a:pt x="1881682" y="3035649"/>
                    <a:pt x="1898732" y="3041079"/>
                    <a:pt x="1917972" y="3020886"/>
                  </a:cubicBezTo>
                  <a:cubicBezTo>
                    <a:pt x="1937213" y="3000693"/>
                    <a:pt x="1932641" y="2983738"/>
                    <a:pt x="1913781" y="2965736"/>
                  </a:cubicBezTo>
                  <a:cubicBezTo>
                    <a:pt x="1860346" y="2914777"/>
                    <a:pt x="1808054" y="2862675"/>
                    <a:pt x="1754809" y="2811621"/>
                  </a:cubicBezTo>
                  <a:cubicBezTo>
                    <a:pt x="1646796" y="2707894"/>
                    <a:pt x="1646034" y="2708084"/>
                    <a:pt x="1650796" y="2557590"/>
                  </a:cubicBezTo>
                  <a:cubicBezTo>
                    <a:pt x="1650796" y="2541016"/>
                    <a:pt x="1660321" y="2516728"/>
                    <a:pt x="1673085" y="2511012"/>
                  </a:cubicBezTo>
                  <a:cubicBezTo>
                    <a:pt x="1685848" y="2505297"/>
                    <a:pt x="1709280" y="2515965"/>
                    <a:pt x="1721472" y="2526824"/>
                  </a:cubicBezTo>
                  <a:cubicBezTo>
                    <a:pt x="1768335" y="2569020"/>
                    <a:pt x="1812912" y="2613692"/>
                    <a:pt x="1857489" y="2658364"/>
                  </a:cubicBezTo>
                  <a:cubicBezTo>
                    <a:pt x="1876539" y="2677414"/>
                    <a:pt x="1895589" y="2689797"/>
                    <a:pt x="1917972" y="2666460"/>
                  </a:cubicBezTo>
                  <a:cubicBezTo>
                    <a:pt x="1940356" y="2643124"/>
                    <a:pt x="1928545" y="2624836"/>
                    <a:pt x="1909019" y="2606072"/>
                  </a:cubicBezTo>
                  <a:cubicBezTo>
                    <a:pt x="1833295" y="2533777"/>
                    <a:pt x="1758905" y="2459958"/>
                    <a:pt x="1682705" y="2388045"/>
                  </a:cubicBezTo>
                  <a:cubicBezTo>
                    <a:pt x="1660131" y="2368689"/>
                    <a:pt x="1647729" y="2340020"/>
                    <a:pt x="1649082" y="2310320"/>
                  </a:cubicBezTo>
                  <a:cubicBezTo>
                    <a:pt x="1650891" y="2181828"/>
                    <a:pt x="1649844" y="2053145"/>
                    <a:pt x="1649844" y="1924653"/>
                  </a:cubicBezTo>
                  <a:lnTo>
                    <a:pt x="1649844" y="1886553"/>
                  </a:lnTo>
                  <a:close/>
                  <a:moveTo>
                    <a:pt x="1888064" y="1648619"/>
                  </a:moveTo>
                  <a:lnTo>
                    <a:pt x="1929402" y="1648619"/>
                  </a:lnTo>
                  <a:cubicBezTo>
                    <a:pt x="2059133" y="1648619"/>
                    <a:pt x="2188864" y="1649190"/>
                    <a:pt x="2318594" y="1648047"/>
                  </a:cubicBezTo>
                  <a:cubicBezTo>
                    <a:pt x="2343611" y="1646914"/>
                    <a:pt x="2367775" y="1657258"/>
                    <a:pt x="2384221" y="1676146"/>
                  </a:cubicBezTo>
                  <a:cubicBezTo>
                    <a:pt x="2458802" y="1754632"/>
                    <a:pt x="2534907" y="1831784"/>
                    <a:pt x="2609773" y="1910080"/>
                  </a:cubicBezTo>
                  <a:cubicBezTo>
                    <a:pt x="2628061" y="1929130"/>
                    <a:pt x="2646349" y="1937512"/>
                    <a:pt x="2667590" y="1916938"/>
                  </a:cubicBezTo>
                  <a:cubicBezTo>
                    <a:pt x="2688831" y="1896364"/>
                    <a:pt x="2681401" y="1877695"/>
                    <a:pt x="2662637" y="1858836"/>
                  </a:cubicBezTo>
                  <a:cubicBezTo>
                    <a:pt x="2616441" y="1812544"/>
                    <a:pt x="2570149" y="1766157"/>
                    <a:pt x="2526239" y="1717675"/>
                  </a:cubicBezTo>
                  <a:cubicBezTo>
                    <a:pt x="2516047" y="1706436"/>
                    <a:pt x="2507189" y="1683195"/>
                    <a:pt x="2512142" y="1671955"/>
                  </a:cubicBezTo>
                  <a:cubicBezTo>
                    <a:pt x="2517095" y="1660716"/>
                    <a:pt x="2539669" y="1650809"/>
                    <a:pt x="2555195" y="1649571"/>
                  </a:cubicBezTo>
                  <a:cubicBezTo>
                    <a:pt x="2594248" y="1646523"/>
                    <a:pt x="2633681" y="1649571"/>
                    <a:pt x="2672924" y="1648143"/>
                  </a:cubicBezTo>
                  <a:cubicBezTo>
                    <a:pt x="2698021" y="1646447"/>
                    <a:pt x="2722445" y="1656686"/>
                    <a:pt x="2738837" y="1675765"/>
                  </a:cubicBezTo>
                  <a:cubicBezTo>
                    <a:pt x="2814275" y="1755108"/>
                    <a:pt x="2891237" y="1833118"/>
                    <a:pt x="2966866" y="1912271"/>
                  </a:cubicBezTo>
                  <a:cubicBezTo>
                    <a:pt x="2984868" y="1931321"/>
                    <a:pt x="3002299" y="1935607"/>
                    <a:pt x="3022015" y="1917033"/>
                  </a:cubicBezTo>
                  <a:cubicBezTo>
                    <a:pt x="3041732" y="1898459"/>
                    <a:pt x="3037541" y="1880838"/>
                    <a:pt x="3019063" y="1862360"/>
                  </a:cubicBezTo>
                  <a:cubicBezTo>
                    <a:pt x="2972866" y="1815973"/>
                    <a:pt x="2926861" y="1769300"/>
                    <a:pt x="2883236" y="1720532"/>
                  </a:cubicBezTo>
                  <a:cubicBezTo>
                    <a:pt x="2872282" y="1708341"/>
                    <a:pt x="2861995" y="1684242"/>
                    <a:pt x="2867044" y="1672050"/>
                  </a:cubicBezTo>
                  <a:cubicBezTo>
                    <a:pt x="2872092" y="1659858"/>
                    <a:pt x="2896476" y="1650238"/>
                    <a:pt x="2912764" y="1649571"/>
                  </a:cubicBezTo>
                  <a:cubicBezTo>
                    <a:pt x="2980486" y="1647190"/>
                    <a:pt x="3048400" y="1647952"/>
                    <a:pt x="3116313" y="1648904"/>
                  </a:cubicBezTo>
                  <a:cubicBezTo>
                    <a:pt x="3141459" y="1648904"/>
                    <a:pt x="3157842" y="1643761"/>
                    <a:pt x="3158032" y="1614328"/>
                  </a:cubicBezTo>
                  <a:cubicBezTo>
                    <a:pt x="3158223" y="1584897"/>
                    <a:pt x="3143840" y="1578134"/>
                    <a:pt x="3117551" y="1578515"/>
                  </a:cubicBezTo>
                  <a:cubicBezTo>
                    <a:pt x="3048590" y="1579563"/>
                    <a:pt x="2979534" y="1580134"/>
                    <a:pt x="2910478" y="1577848"/>
                  </a:cubicBezTo>
                  <a:cubicBezTo>
                    <a:pt x="2895142" y="1577372"/>
                    <a:pt x="2870758" y="1567561"/>
                    <a:pt x="2867425" y="1556798"/>
                  </a:cubicBezTo>
                  <a:cubicBezTo>
                    <a:pt x="2863138" y="1542987"/>
                    <a:pt x="2871520" y="1519841"/>
                    <a:pt x="2882284" y="1507744"/>
                  </a:cubicBezTo>
                  <a:cubicBezTo>
                    <a:pt x="2925908" y="1458976"/>
                    <a:pt x="2972009" y="1412494"/>
                    <a:pt x="3018110" y="1366012"/>
                  </a:cubicBezTo>
                  <a:cubicBezTo>
                    <a:pt x="3036017" y="1348010"/>
                    <a:pt x="3043161" y="1331246"/>
                    <a:pt x="3022968" y="1311339"/>
                  </a:cubicBezTo>
                  <a:cubicBezTo>
                    <a:pt x="3002775" y="1291431"/>
                    <a:pt x="2983915" y="1297051"/>
                    <a:pt x="2965246" y="1316768"/>
                  </a:cubicBezTo>
                  <a:cubicBezTo>
                    <a:pt x="2915335" y="1369441"/>
                    <a:pt x="2864186" y="1420971"/>
                    <a:pt x="2813799" y="1473264"/>
                  </a:cubicBezTo>
                  <a:cubicBezTo>
                    <a:pt x="2709595" y="1581562"/>
                    <a:pt x="2709691" y="1581658"/>
                    <a:pt x="2559957" y="1578896"/>
                  </a:cubicBezTo>
                  <a:cubicBezTo>
                    <a:pt x="2558796" y="1579134"/>
                    <a:pt x="2557595" y="1579134"/>
                    <a:pt x="2556433" y="1578896"/>
                  </a:cubicBezTo>
                  <a:cubicBezTo>
                    <a:pt x="2540622" y="1570800"/>
                    <a:pt x="2518333" y="1566037"/>
                    <a:pt x="2511285" y="1553083"/>
                  </a:cubicBezTo>
                  <a:cubicBezTo>
                    <a:pt x="2506141" y="1543558"/>
                    <a:pt x="2517286" y="1519555"/>
                    <a:pt x="2527763" y="1508125"/>
                  </a:cubicBezTo>
                  <a:cubicBezTo>
                    <a:pt x="2571007" y="1460500"/>
                    <a:pt x="2616441" y="1414971"/>
                    <a:pt x="2661780" y="1369536"/>
                  </a:cubicBezTo>
                  <a:cubicBezTo>
                    <a:pt x="2680068" y="1351153"/>
                    <a:pt x="2689688" y="1332674"/>
                    <a:pt x="2668543" y="1311339"/>
                  </a:cubicBezTo>
                  <a:cubicBezTo>
                    <a:pt x="2645873" y="1288574"/>
                    <a:pt x="2627204" y="1299147"/>
                    <a:pt x="2608154" y="1319054"/>
                  </a:cubicBezTo>
                  <a:cubicBezTo>
                    <a:pt x="2533383" y="1397349"/>
                    <a:pt x="2458707" y="1475835"/>
                    <a:pt x="2381459" y="1551845"/>
                  </a:cubicBezTo>
                  <a:cubicBezTo>
                    <a:pt x="2364599" y="1567399"/>
                    <a:pt x="2342832" y="1576562"/>
                    <a:pt x="2319928" y="1577753"/>
                  </a:cubicBezTo>
                  <a:cubicBezTo>
                    <a:pt x="2188959" y="1580134"/>
                    <a:pt x="2058085" y="1578991"/>
                    <a:pt x="1927116" y="1578991"/>
                  </a:cubicBezTo>
                  <a:lnTo>
                    <a:pt x="1888064" y="1578991"/>
                  </a:lnTo>
                  <a:close/>
                  <a:moveTo>
                    <a:pt x="1815198" y="1618425"/>
                  </a:moveTo>
                  <a:cubicBezTo>
                    <a:pt x="1819198" y="1509240"/>
                    <a:pt x="1733930" y="1417476"/>
                    <a:pt x="1624736" y="1413475"/>
                  </a:cubicBezTo>
                  <a:cubicBezTo>
                    <a:pt x="1622793" y="1413408"/>
                    <a:pt x="1620840" y="1413361"/>
                    <a:pt x="1618887" y="1413351"/>
                  </a:cubicBezTo>
                  <a:cubicBezTo>
                    <a:pt x="1509683" y="1409913"/>
                    <a:pt x="1418358" y="1495647"/>
                    <a:pt x="1414919" y="1604851"/>
                  </a:cubicBezTo>
                  <a:cubicBezTo>
                    <a:pt x="1414900" y="1605604"/>
                    <a:pt x="1414881" y="1606347"/>
                    <a:pt x="1414862" y="1607090"/>
                  </a:cubicBezTo>
                  <a:cubicBezTo>
                    <a:pt x="1412385" y="1721390"/>
                    <a:pt x="1497730" y="1811877"/>
                    <a:pt x="1609267" y="1813877"/>
                  </a:cubicBezTo>
                  <a:cubicBezTo>
                    <a:pt x="1723662" y="1816068"/>
                    <a:pt x="1813769" y="1730820"/>
                    <a:pt x="1815293" y="1618615"/>
                  </a:cubicBezTo>
                  <a:close/>
                </a:path>
              </a:pathLst>
            </a:custGeom>
            <a:solidFill>
              <a:srgbClr val="00B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pic>
        <p:nvPicPr>
          <p:cNvPr id="61" name="444 (online-audio-converter.com).mp3">
            <a:hlinkClick r:id="" action="ppaction://media"/>
            <a:extLst>
              <a:ext uri="{FF2B5EF4-FFF2-40B4-BE49-F238E27FC236}">
                <a16:creationId xmlns:a16="http://schemas.microsoft.com/office/drawing/2014/main" id="{59F08F65-E410-A545-BA14-E23F4ABED9D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1386" y="5909827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586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8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768"/>
                            </p:stCondLst>
                            <p:childTnLst>
                              <p:par>
                                <p:cTn id="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268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</p:childTnLst>
        </p:cTn>
      </p:par>
    </p:tnLst>
    <p:bldLst>
      <p:bldP spid="73" grpId="0"/>
    </p:bld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2015</TotalTime>
  <Words>2273</Words>
  <Application>Microsoft Macintosh PowerPoint</Application>
  <PresentationFormat>Широкоэкранный</PresentationFormat>
  <Paragraphs>512</Paragraphs>
  <Slides>25</Slides>
  <Notes>0</Notes>
  <HiddenSlides>0</HiddenSlides>
  <MMClips>8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35" baseType="lpstr">
      <vt:lpstr>Arial</vt:lpstr>
      <vt:lpstr>Georgia</vt:lpstr>
      <vt:lpstr>MS Reference Sans Serif</vt:lpstr>
      <vt:lpstr>Game of Thrones KG</vt:lpstr>
      <vt:lpstr>Montserrat Black</vt:lpstr>
      <vt:lpstr>Montserrat Bold</vt:lpstr>
      <vt:lpstr>Montserrat</vt:lpstr>
      <vt:lpstr>Calibri</vt:lpstr>
      <vt:lpstr>Arial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Lenovo</dc:creator>
  <cp:lastModifiedBy>Microsoft Office User</cp:lastModifiedBy>
  <cp:revision>315</cp:revision>
  <dcterms:created xsi:type="dcterms:W3CDTF">2022-11-09T06:36:32Z</dcterms:created>
  <dcterms:modified xsi:type="dcterms:W3CDTF">2022-11-27T11:05:14Z</dcterms:modified>
</cp:coreProperties>
</file>